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90" r:id="rId8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0"/>
      <p:bold r:id="rId11"/>
      <p:italic r:id="rId12"/>
      <p:boldItalic r:id="rId13"/>
    </p:embeddedFont>
    <p:embeddedFont>
      <p:font typeface="Barlow Medium" panose="00000600000000000000" pitchFamily="2" charset="0"/>
      <p:regular r:id="rId14"/>
      <p:bold r:id="rId15"/>
      <p:italic r:id="rId16"/>
      <p:boldItalic r:id="rId17"/>
    </p:embeddedFont>
    <p:embeddedFont>
      <p:font typeface="Cooper Black" panose="0208090404030B020404" pitchFamily="18" charset="0"/>
      <p:regular r:id="rId18"/>
    </p:embeddedFont>
    <p:embeddedFont>
      <p:font typeface="Domine" panose="020B0604020202020204" charset="0"/>
      <p:regular r:id="rId19"/>
      <p:bold r:id="rId20"/>
    </p:embeddedFont>
    <p:embeddedFont>
      <p:font typeface="Nunito Light" pitchFamily="2" charset="0"/>
      <p:regular r:id="rId21"/>
      <p: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Poppins" panose="00000500000000000000" pitchFamily="2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FB278A-24F3-4892-B874-3B887CEFB68C}">
  <a:tblStyle styleId="{35FB278A-24F3-4892-B874-3B887CEFB6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2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9" Type="http://schemas.microsoft.com/office/2016/11/relationships/changesInfo" Target="changesInfos/changesInfo1.xml"/><Relationship Id="rId21" Type="http://schemas.openxmlformats.org/officeDocument/2006/relationships/font" Target="fonts/font12.fntdata"/><Relationship Id="rId34" Type="http://schemas.openxmlformats.org/officeDocument/2006/relationships/font" Target="fonts/font25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wmyasoma2345@gmail.com" userId="46f9ce0402a7bb1c" providerId="LiveId" clId="{097FE713-14C9-48A7-BA80-DEE92D005BF9}"/>
    <pc:docChg chg="modSld">
      <pc:chgData name="sowmyasoma2345@gmail.com" userId="46f9ce0402a7bb1c" providerId="LiveId" clId="{097FE713-14C9-48A7-BA80-DEE92D005BF9}" dt="2023-12-26T15:48:16.301" v="5" actId="2711"/>
      <pc:docMkLst>
        <pc:docMk/>
      </pc:docMkLst>
      <pc:sldChg chg="modSp mod">
        <pc:chgData name="sowmyasoma2345@gmail.com" userId="46f9ce0402a7bb1c" providerId="LiveId" clId="{097FE713-14C9-48A7-BA80-DEE92D005BF9}" dt="2023-12-26T15:47:19.769" v="1" actId="2711"/>
        <pc:sldMkLst>
          <pc:docMk/>
          <pc:sldMk cId="0" sldId="257"/>
        </pc:sldMkLst>
        <pc:spChg chg="mod">
          <ac:chgData name="sowmyasoma2345@gmail.com" userId="46f9ce0402a7bb1c" providerId="LiveId" clId="{097FE713-14C9-48A7-BA80-DEE92D005BF9}" dt="2023-12-26T15:47:19.769" v="1" actId="2711"/>
          <ac:spMkLst>
            <pc:docMk/>
            <pc:sldMk cId="0" sldId="257"/>
            <ac:spMk id="6910" creationId="{00000000-0000-0000-0000-000000000000}"/>
          </ac:spMkLst>
        </pc:spChg>
      </pc:sldChg>
      <pc:sldChg chg="modSp mod">
        <pc:chgData name="sowmyasoma2345@gmail.com" userId="46f9ce0402a7bb1c" providerId="LiveId" clId="{097FE713-14C9-48A7-BA80-DEE92D005BF9}" dt="2023-12-26T15:47:31.279" v="2" actId="2711"/>
        <pc:sldMkLst>
          <pc:docMk/>
          <pc:sldMk cId="0" sldId="258"/>
        </pc:sldMkLst>
        <pc:spChg chg="mod">
          <ac:chgData name="sowmyasoma2345@gmail.com" userId="46f9ce0402a7bb1c" providerId="LiveId" clId="{097FE713-14C9-48A7-BA80-DEE92D005BF9}" dt="2023-12-26T15:47:31.279" v="2" actId="2711"/>
          <ac:spMkLst>
            <pc:docMk/>
            <pc:sldMk cId="0" sldId="258"/>
            <ac:spMk id="8" creationId="{895C6188-2D5A-AF51-FED9-BB77EA023EB1}"/>
          </ac:spMkLst>
        </pc:spChg>
      </pc:sldChg>
      <pc:sldChg chg="modSp mod">
        <pc:chgData name="sowmyasoma2345@gmail.com" userId="46f9ce0402a7bb1c" providerId="LiveId" clId="{097FE713-14C9-48A7-BA80-DEE92D005BF9}" dt="2023-12-26T15:47:45.841" v="3" actId="2711"/>
        <pc:sldMkLst>
          <pc:docMk/>
          <pc:sldMk cId="0" sldId="259"/>
        </pc:sldMkLst>
        <pc:spChg chg="mod">
          <ac:chgData name="sowmyasoma2345@gmail.com" userId="46f9ce0402a7bb1c" providerId="LiveId" clId="{097FE713-14C9-48A7-BA80-DEE92D005BF9}" dt="2023-12-26T15:47:45.841" v="3" actId="2711"/>
          <ac:spMkLst>
            <pc:docMk/>
            <pc:sldMk cId="0" sldId="259"/>
            <ac:spMk id="4" creationId="{49FE1339-B86E-93E7-C8D5-7A37AD6F02E2}"/>
          </ac:spMkLst>
        </pc:spChg>
      </pc:sldChg>
      <pc:sldChg chg="modSp mod">
        <pc:chgData name="sowmyasoma2345@gmail.com" userId="46f9ce0402a7bb1c" providerId="LiveId" clId="{097FE713-14C9-48A7-BA80-DEE92D005BF9}" dt="2023-12-26T15:47:59.183" v="4" actId="2711"/>
        <pc:sldMkLst>
          <pc:docMk/>
          <pc:sldMk cId="0" sldId="260"/>
        </pc:sldMkLst>
        <pc:spChg chg="mod">
          <ac:chgData name="sowmyasoma2345@gmail.com" userId="46f9ce0402a7bb1c" providerId="LiveId" clId="{097FE713-14C9-48A7-BA80-DEE92D005BF9}" dt="2023-12-26T15:47:59.183" v="4" actId="2711"/>
          <ac:spMkLst>
            <pc:docMk/>
            <pc:sldMk cId="0" sldId="260"/>
            <ac:spMk id="4" creationId="{A82F54E8-372F-368C-D627-C299C94E6576}"/>
          </ac:spMkLst>
        </pc:spChg>
      </pc:sldChg>
      <pc:sldChg chg="modSp mod">
        <pc:chgData name="sowmyasoma2345@gmail.com" userId="46f9ce0402a7bb1c" providerId="LiveId" clId="{097FE713-14C9-48A7-BA80-DEE92D005BF9}" dt="2023-12-26T15:48:16.301" v="5" actId="2711"/>
        <pc:sldMkLst>
          <pc:docMk/>
          <pc:sldMk cId="0" sldId="261"/>
        </pc:sldMkLst>
        <pc:spChg chg="mod">
          <ac:chgData name="sowmyasoma2345@gmail.com" userId="46f9ce0402a7bb1c" providerId="LiveId" clId="{097FE713-14C9-48A7-BA80-DEE92D005BF9}" dt="2023-12-26T15:48:16.301" v="5" actId="2711"/>
          <ac:spMkLst>
            <pc:docMk/>
            <pc:sldMk cId="0" sldId="261"/>
            <ac:spMk id="4" creationId="{A868A3A5-EEA3-0B2A-7F66-17DB71FAA613}"/>
          </ac:spMkLst>
        </pc:spChg>
      </pc:sldChg>
    </pc:docChg>
  </pc:docChgLst>
</pc:chgInfo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0" name="Google Shape;69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1" name="Google Shape;69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6" name="Google Shape;6906;g126d6febbb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7" name="Google Shape;6907;g126d6febbbc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2" name="Google Shape;6912;g287189d492e_0_1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3" name="Google Shape;6913;g287189d492e_0_17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9" name="Google Shape;6939;g287189d492e_0_7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0" name="Google Shape;6940;g287189d492e_0_7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9" name="Google Shape;6949;g287189d492e_0_1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0" name="Google Shape;6950;g287189d492e_0_17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2" name="Google Shape;6972;g24ae05d5989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3" name="Google Shape;6973;g24ae05d5989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6" name="Google Shape;7556;g289eef60700_0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7" name="Google Shape;7557;g289eef60700_0_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100" y="613475"/>
            <a:ext cx="6093900" cy="22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Domine"/>
                <a:ea typeface="Domine"/>
                <a:cs typeface="Domine"/>
                <a:sym typeface="Domi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100" y="3003350"/>
            <a:ext cx="3659400" cy="4431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2962122" y="784300"/>
            <a:ext cx="14607847" cy="5988650"/>
            <a:chOff x="-2962122" y="784300"/>
            <a:chExt cx="14607847" cy="5988650"/>
          </a:xfrm>
        </p:grpSpPr>
        <p:sp>
          <p:nvSpPr>
            <p:cNvPr id="13" name="Google Shape;13;p2"/>
            <p:cNvSpPr/>
            <p:nvPr/>
          </p:nvSpPr>
          <p:spPr>
            <a:xfrm flipH="1">
              <a:off x="-2962122" y="784300"/>
              <a:ext cx="14607847" cy="5988650"/>
            </a:xfrm>
            <a:custGeom>
              <a:avLst/>
              <a:gdLst/>
              <a:ahLst/>
              <a:cxnLst/>
              <a:rect l="l" t="t" r="r" b="b"/>
              <a:pathLst>
                <a:path w="592070" h="239546" extrusionOk="0">
                  <a:moveTo>
                    <a:pt x="0" y="174033"/>
                  </a:moveTo>
                  <a:lnTo>
                    <a:pt x="50321" y="118957"/>
                  </a:lnTo>
                  <a:lnTo>
                    <a:pt x="67160" y="0"/>
                  </a:lnTo>
                  <a:lnTo>
                    <a:pt x="92211" y="16764"/>
                  </a:lnTo>
                  <a:lnTo>
                    <a:pt x="104386" y="51557"/>
                  </a:lnTo>
                  <a:lnTo>
                    <a:pt x="124960" y="56129"/>
                  </a:lnTo>
                  <a:lnTo>
                    <a:pt x="160774" y="71369"/>
                  </a:lnTo>
                  <a:lnTo>
                    <a:pt x="187444" y="93467"/>
                  </a:lnTo>
                  <a:lnTo>
                    <a:pt x="223032" y="126492"/>
                  </a:lnTo>
                  <a:lnTo>
                    <a:pt x="246118" y="141276"/>
                  </a:lnTo>
                  <a:lnTo>
                    <a:pt x="296330" y="144018"/>
                  </a:lnTo>
                  <a:lnTo>
                    <a:pt x="319525" y="147828"/>
                  </a:lnTo>
                  <a:lnTo>
                    <a:pt x="351070" y="145542"/>
                  </a:lnTo>
                  <a:lnTo>
                    <a:pt x="371482" y="150114"/>
                  </a:lnTo>
                  <a:lnTo>
                    <a:pt x="396533" y="150114"/>
                  </a:lnTo>
                  <a:lnTo>
                    <a:pt x="425208" y="152882"/>
                  </a:lnTo>
                  <a:lnTo>
                    <a:pt x="441190" y="145283"/>
                  </a:lnTo>
                  <a:lnTo>
                    <a:pt x="454906" y="139187"/>
                  </a:lnTo>
                  <a:lnTo>
                    <a:pt x="471670" y="138425"/>
                  </a:lnTo>
                  <a:lnTo>
                    <a:pt x="483755" y="136988"/>
                  </a:lnTo>
                  <a:lnTo>
                    <a:pt x="506496" y="155053"/>
                  </a:lnTo>
                  <a:lnTo>
                    <a:pt x="541272" y="140970"/>
                  </a:lnTo>
                  <a:lnTo>
                    <a:pt x="532039" y="153641"/>
                  </a:lnTo>
                  <a:lnTo>
                    <a:pt x="546745" y="158939"/>
                  </a:lnTo>
                  <a:lnTo>
                    <a:pt x="560446" y="160759"/>
                  </a:lnTo>
                  <a:lnTo>
                    <a:pt x="582164" y="169292"/>
                  </a:lnTo>
                  <a:lnTo>
                    <a:pt x="592070" y="214802"/>
                  </a:lnTo>
                  <a:lnTo>
                    <a:pt x="559684" y="234490"/>
                  </a:lnTo>
                  <a:lnTo>
                    <a:pt x="486533" y="237966"/>
                  </a:lnTo>
                  <a:lnTo>
                    <a:pt x="362708" y="233542"/>
                  </a:lnTo>
                  <a:lnTo>
                    <a:pt x="305560" y="238914"/>
                  </a:lnTo>
                  <a:lnTo>
                    <a:pt x="243839" y="239546"/>
                  </a:lnTo>
                  <a:lnTo>
                    <a:pt x="179831" y="237650"/>
                  </a:lnTo>
                  <a:lnTo>
                    <a:pt x="158115" y="233858"/>
                  </a:lnTo>
                  <a:lnTo>
                    <a:pt x="123443" y="230381"/>
                  </a:lnTo>
                  <a:lnTo>
                    <a:pt x="82295" y="234490"/>
                  </a:lnTo>
                  <a:lnTo>
                    <a:pt x="60959" y="234490"/>
                  </a:lnTo>
                  <a:lnTo>
                    <a:pt x="38100" y="227537"/>
                  </a:lnTo>
                  <a:lnTo>
                    <a:pt x="26289" y="2177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4" name="Google Shape;14;p2"/>
            <p:cNvGrpSpPr/>
            <p:nvPr/>
          </p:nvGrpSpPr>
          <p:grpSpPr>
            <a:xfrm>
              <a:off x="-820405" y="1473006"/>
              <a:ext cx="11651231" cy="5130113"/>
              <a:chOff x="-820405" y="1473006"/>
              <a:chExt cx="11651231" cy="5130113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7638559" y="1473006"/>
                <a:ext cx="3192268" cy="2070476"/>
                <a:chOff x="7638559" y="1473006"/>
                <a:chExt cx="3192268" cy="2070476"/>
              </a:xfrm>
            </p:grpSpPr>
            <p:grpSp>
              <p:nvGrpSpPr>
                <p:cNvPr id="16" name="Google Shape;16;p2"/>
                <p:cNvGrpSpPr/>
                <p:nvPr/>
              </p:nvGrpSpPr>
              <p:grpSpPr>
                <a:xfrm>
                  <a:off x="7660126" y="1489181"/>
                  <a:ext cx="2949491" cy="1698972"/>
                  <a:chOff x="5320740" y="2847612"/>
                  <a:chExt cx="2364890" cy="1362229"/>
                </a:xfrm>
              </p:grpSpPr>
              <p:sp>
                <p:nvSpPr>
                  <p:cNvPr id="17" name="Google Shape;17;p2"/>
                  <p:cNvSpPr/>
                  <p:nvPr/>
                </p:nvSpPr>
                <p:spPr>
                  <a:xfrm>
                    <a:off x="5320740" y="3508442"/>
                    <a:ext cx="798996" cy="293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92" h="4957" extrusionOk="0">
                        <a:moveTo>
                          <a:pt x="5987" y="1"/>
                        </a:moveTo>
                        <a:cubicBezTo>
                          <a:pt x="5038" y="1"/>
                          <a:pt x="4082" y="346"/>
                          <a:pt x="3313" y="906"/>
                        </a:cubicBezTo>
                        <a:cubicBezTo>
                          <a:pt x="2804" y="1281"/>
                          <a:pt x="2447" y="1790"/>
                          <a:pt x="2064" y="2271"/>
                        </a:cubicBezTo>
                        <a:cubicBezTo>
                          <a:pt x="2001" y="2352"/>
                          <a:pt x="1974" y="2325"/>
                          <a:pt x="1867" y="2369"/>
                        </a:cubicBezTo>
                        <a:cubicBezTo>
                          <a:pt x="1600" y="2468"/>
                          <a:pt x="1332" y="2601"/>
                          <a:pt x="1100" y="2771"/>
                        </a:cubicBezTo>
                        <a:cubicBezTo>
                          <a:pt x="654" y="3101"/>
                          <a:pt x="146" y="3440"/>
                          <a:pt x="39" y="4029"/>
                        </a:cubicBezTo>
                        <a:cubicBezTo>
                          <a:pt x="0" y="4251"/>
                          <a:pt x="146" y="4322"/>
                          <a:pt x="344" y="4322"/>
                        </a:cubicBezTo>
                        <a:cubicBezTo>
                          <a:pt x="654" y="4322"/>
                          <a:pt x="1094" y="4147"/>
                          <a:pt x="1154" y="4109"/>
                        </a:cubicBezTo>
                        <a:cubicBezTo>
                          <a:pt x="1332" y="4020"/>
                          <a:pt x="1484" y="3895"/>
                          <a:pt x="1662" y="3788"/>
                        </a:cubicBezTo>
                        <a:cubicBezTo>
                          <a:pt x="1939" y="3627"/>
                          <a:pt x="2233" y="3386"/>
                          <a:pt x="2545" y="3297"/>
                        </a:cubicBezTo>
                        <a:cubicBezTo>
                          <a:pt x="2553" y="3295"/>
                          <a:pt x="2562" y="3293"/>
                          <a:pt x="2570" y="3293"/>
                        </a:cubicBezTo>
                        <a:cubicBezTo>
                          <a:pt x="2619" y="3293"/>
                          <a:pt x="2670" y="3333"/>
                          <a:pt x="2670" y="3386"/>
                        </a:cubicBezTo>
                        <a:cubicBezTo>
                          <a:pt x="2652" y="3529"/>
                          <a:pt x="2572" y="3672"/>
                          <a:pt x="2572" y="3815"/>
                        </a:cubicBezTo>
                        <a:cubicBezTo>
                          <a:pt x="2572" y="4044"/>
                          <a:pt x="2672" y="4130"/>
                          <a:pt x="2806" y="4130"/>
                        </a:cubicBezTo>
                        <a:cubicBezTo>
                          <a:pt x="2922" y="4130"/>
                          <a:pt x="3064" y="4066"/>
                          <a:pt x="3188" y="3975"/>
                        </a:cubicBezTo>
                        <a:cubicBezTo>
                          <a:pt x="3402" y="3824"/>
                          <a:pt x="3607" y="3663"/>
                          <a:pt x="3785" y="3476"/>
                        </a:cubicBezTo>
                        <a:cubicBezTo>
                          <a:pt x="3937" y="3324"/>
                          <a:pt x="4026" y="3137"/>
                          <a:pt x="4196" y="3003"/>
                        </a:cubicBezTo>
                        <a:cubicBezTo>
                          <a:pt x="4216" y="2988"/>
                          <a:pt x="4238" y="2981"/>
                          <a:pt x="4259" y="2981"/>
                        </a:cubicBezTo>
                        <a:cubicBezTo>
                          <a:pt x="4303" y="2981"/>
                          <a:pt x="4341" y="3011"/>
                          <a:pt x="4347" y="3065"/>
                        </a:cubicBezTo>
                        <a:cubicBezTo>
                          <a:pt x="4374" y="3431"/>
                          <a:pt x="4196" y="3877"/>
                          <a:pt x="4642" y="4082"/>
                        </a:cubicBezTo>
                        <a:cubicBezTo>
                          <a:pt x="4715" y="4115"/>
                          <a:pt x="4787" y="4130"/>
                          <a:pt x="4857" y="4130"/>
                        </a:cubicBezTo>
                        <a:cubicBezTo>
                          <a:pt x="5207" y="4130"/>
                          <a:pt x="5519" y="3774"/>
                          <a:pt x="5757" y="3574"/>
                        </a:cubicBezTo>
                        <a:cubicBezTo>
                          <a:pt x="5900" y="3449"/>
                          <a:pt x="6132" y="3146"/>
                          <a:pt x="6355" y="3146"/>
                        </a:cubicBezTo>
                        <a:cubicBezTo>
                          <a:pt x="6649" y="3146"/>
                          <a:pt x="6462" y="3583"/>
                          <a:pt x="6551" y="3886"/>
                        </a:cubicBezTo>
                        <a:cubicBezTo>
                          <a:pt x="6584" y="4010"/>
                          <a:pt x="6656" y="4165"/>
                          <a:pt x="6852" y="4165"/>
                        </a:cubicBezTo>
                        <a:cubicBezTo>
                          <a:pt x="6867" y="4165"/>
                          <a:pt x="6882" y="4165"/>
                          <a:pt x="6899" y="4163"/>
                        </a:cubicBezTo>
                        <a:cubicBezTo>
                          <a:pt x="6970" y="4154"/>
                          <a:pt x="7042" y="4136"/>
                          <a:pt x="7104" y="4109"/>
                        </a:cubicBezTo>
                        <a:cubicBezTo>
                          <a:pt x="7113" y="4109"/>
                          <a:pt x="7113" y="4100"/>
                          <a:pt x="7122" y="4100"/>
                        </a:cubicBezTo>
                        <a:cubicBezTo>
                          <a:pt x="7407" y="3993"/>
                          <a:pt x="7648" y="3770"/>
                          <a:pt x="7889" y="3592"/>
                        </a:cubicBezTo>
                        <a:cubicBezTo>
                          <a:pt x="7892" y="3589"/>
                          <a:pt x="7895" y="3588"/>
                          <a:pt x="7898" y="3588"/>
                        </a:cubicBezTo>
                        <a:cubicBezTo>
                          <a:pt x="7914" y="3588"/>
                          <a:pt x="7929" y="3621"/>
                          <a:pt x="7907" y="3636"/>
                        </a:cubicBezTo>
                        <a:lnTo>
                          <a:pt x="7898" y="3636"/>
                        </a:lnTo>
                        <a:cubicBezTo>
                          <a:pt x="7907" y="3645"/>
                          <a:pt x="7907" y="3654"/>
                          <a:pt x="7898" y="3663"/>
                        </a:cubicBezTo>
                        <a:cubicBezTo>
                          <a:pt x="7702" y="3859"/>
                          <a:pt x="7450" y="4371"/>
                          <a:pt x="7915" y="4371"/>
                        </a:cubicBezTo>
                        <a:cubicBezTo>
                          <a:pt x="7937" y="4371"/>
                          <a:pt x="7961" y="4370"/>
                          <a:pt x="7987" y="4368"/>
                        </a:cubicBezTo>
                        <a:cubicBezTo>
                          <a:pt x="8308" y="4332"/>
                          <a:pt x="8585" y="4172"/>
                          <a:pt x="8870" y="4038"/>
                        </a:cubicBezTo>
                        <a:cubicBezTo>
                          <a:pt x="9052" y="3958"/>
                          <a:pt x="9256" y="3889"/>
                          <a:pt x="9457" y="3889"/>
                        </a:cubicBezTo>
                        <a:cubicBezTo>
                          <a:pt x="9570" y="3889"/>
                          <a:pt x="9683" y="3911"/>
                          <a:pt x="9789" y="3966"/>
                        </a:cubicBezTo>
                        <a:cubicBezTo>
                          <a:pt x="9914" y="4029"/>
                          <a:pt x="9994" y="4270"/>
                          <a:pt x="10057" y="4377"/>
                        </a:cubicBezTo>
                        <a:cubicBezTo>
                          <a:pt x="10173" y="4562"/>
                          <a:pt x="10316" y="4810"/>
                          <a:pt x="10562" y="4810"/>
                        </a:cubicBezTo>
                        <a:cubicBezTo>
                          <a:pt x="10636" y="4810"/>
                          <a:pt x="10720" y="4787"/>
                          <a:pt x="10815" y="4734"/>
                        </a:cubicBezTo>
                        <a:cubicBezTo>
                          <a:pt x="10895" y="4689"/>
                          <a:pt x="10967" y="4653"/>
                          <a:pt x="11038" y="4600"/>
                        </a:cubicBezTo>
                        <a:cubicBezTo>
                          <a:pt x="11162" y="4538"/>
                          <a:pt x="11385" y="4415"/>
                          <a:pt x="11573" y="4415"/>
                        </a:cubicBezTo>
                        <a:cubicBezTo>
                          <a:pt x="11655" y="4415"/>
                          <a:pt x="11730" y="4439"/>
                          <a:pt x="11788" y="4502"/>
                        </a:cubicBezTo>
                        <a:cubicBezTo>
                          <a:pt x="12001" y="4749"/>
                          <a:pt x="12174" y="4940"/>
                          <a:pt x="12517" y="4940"/>
                        </a:cubicBezTo>
                        <a:cubicBezTo>
                          <a:pt x="12532" y="4940"/>
                          <a:pt x="12548" y="4939"/>
                          <a:pt x="12564" y="4939"/>
                        </a:cubicBezTo>
                        <a:cubicBezTo>
                          <a:pt x="12707" y="4931"/>
                          <a:pt x="12857" y="4902"/>
                          <a:pt x="13008" y="4902"/>
                        </a:cubicBezTo>
                        <a:cubicBezTo>
                          <a:pt x="13026" y="4902"/>
                          <a:pt x="13045" y="4902"/>
                          <a:pt x="13063" y="4903"/>
                        </a:cubicBezTo>
                        <a:cubicBezTo>
                          <a:pt x="13197" y="4912"/>
                          <a:pt x="13340" y="4930"/>
                          <a:pt x="13491" y="4957"/>
                        </a:cubicBezTo>
                        <a:cubicBezTo>
                          <a:pt x="13349" y="4876"/>
                          <a:pt x="13206" y="4814"/>
                          <a:pt x="13099" y="4742"/>
                        </a:cubicBezTo>
                        <a:cubicBezTo>
                          <a:pt x="12778" y="4564"/>
                          <a:pt x="12412" y="4386"/>
                          <a:pt x="12180" y="4091"/>
                        </a:cubicBezTo>
                        <a:cubicBezTo>
                          <a:pt x="11948" y="3797"/>
                          <a:pt x="11796" y="3422"/>
                          <a:pt x="11529" y="3172"/>
                        </a:cubicBezTo>
                        <a:cubicBezTo>
                          <a:pt x="11333" y="2985"/>
                          <a:pt x="11047" y="2869"/>
                          <a:pt x="10806" y="2744"/>
                        </a:cubicBezTo>
                        <a:cubicBezTo>
                          <a:pt x="10164" y="2423"/>
                          <a:pt x="9646" y="2102"/>
                          <a:pt x="9129" y="1602"/>
                        </a:cubicBezTo>
                        <a:cubicBezTo>
                          <a:pt x="8451" y="951"/>
                          <a:pt x="7720" y="327"/>
                          <a:pt x="6801" y="95"/>
                        </a:cubicBezTo>
                        <a:cubicBezTo>
                          <a:pt x="6798" y="98"/>
                          <a:pt x="6795" y="99"/>
                          <a:pt x="6792" y="99"/>
                        </a:cubicBezTo>
                        <a:cubicBezTo>
                          <a:pt x="6787" y="99"/>
                          <a:pt x="6783" y="95"/>
                          <a:pt x="6783" y="95"/>
                        </a:cubicBezTo>
                        <a:cubicBezTo>
                          <a:pt x="6631" y="59"/>
                          <a:pt x="6471" y="32"/>
                          <a:pt x="6310" y="14"/>
                        </a:cubicBezTo>
                        <a:cubicBezTo>
                          <a:pt x="6203" y="5"/>
                          <a:pt x="6095" y="1"/>
                          <a:pt x="598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>
                    <a:off x="6099067" y="2847612"/>
                    <a:ext cx="1143301" cy="4841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06" h="8176" extrusionOk="0">
                        <a:moveTo>
                          <a:pt x="10342" y="0"/>
                        </a:moveTo>
                        <a:cubicBezTo>
                          <a:pt x="9742" y="0"/>
                          <a:pt x="9141" y="116"/>
                          <a:pt x="8565" y="316"/>
                        </a:cubicBezTo>
                        <a:cubicBezTo>
                          <a:pt x="7628" y="638"/>
                          <a:pt x="6727" y="1182"/>
                          <a:pt x="6013" y="1878"/>
                        </a:cubicBezTo>
                        <a:cubicBezTo>
                          <a:pt x="5656" y="2217"/>
                          <a:pt x="5335" y="2591"/>
                          <a:pt x="5094" y="3020"/>
                        </a:cubicBezTo>
                        <a:cubicBezTo>
                          <a:pt x="4934" y="3314"/>
                          <a:pt x="4782" y="3617"/>
                          <a:pt x="4524" y="3831"/>
                        </a:cubicBezTo>
                        <a:cubicBezTo>
                          <a:pt x="4515" y="3840"/>
                          <a:pt x="4506" y="3843"/>
                          <a:pt x="4497" y="3843"/>
                        </a:cubicBezTo>
                        <a:cubicBezTo>
                          <a:pt x="4468" y="3843"/>
                          <a:pt x="4443" y="3805"/>
                          <a:pt x="4470" y="3778"/>
                        </a:cubicBezTo>
                        <a:cubicBezTo>
                          <a:pt x="4711" y="3519"/>
                          <a:pt x="4836" y="3171"/>
                          <a:pt x="5005" y="2859"/>
                        </a:cubicBezTo>
                        <a:cubicBezTo>
                          <a:pt x="4760" y="2680"/>
                          <a:pt x="4470" y="2612"/>
                          <a:pt x="4166" y="2612"/>
                        </a:cubicBezTo>
                        <a:cubicBezTo>
                          <a:pt x="3561" y="2612"/>
                          <a:pt x="2899" y="2880"/>
                          <a:pt x="2418" y="3082"/>
                        </a:cubicBezTo>
                        <a:cubicBezTo>
                          <a:pt x="1767" y="3367"/>
                          <a:pt x="928" y="3840"/>
                          <a:pt x="536" y="4465"/>
                        </a:cubicBezTo>
                        <a:cubicBezTo>
                          <a:pt x="375" y="4715"/>
                          <a:pt x="197" y="5009"/>
                          <a:pt x="108" y="5294"/>
                        </a:cubicBezTo>
                        <a:cubicBezTo>
                          <a:pt x="1" y="5614"/>
                          <a:pt x="146" y="5729"/>
                          <a:pt x="349" y="5729"/>
                        </a:cubicBezTo>
                        <a:cubicBezTo>
                          <a:pt x="504" y="5729"/>
                          <a:pt x="692" y="5663"/>
                          <a:pt x="830" y="5571"/>
                        </a:cubicBezTo>
                        <a:cubicBezTo>
                          <a:pt x="1258" y="5268"/>
                          <a:pt x="1615" y="4822"/>
                          <a:pt x="2115" y="4625"/>
                        </a:cubicBezTo>
                        <a:cubicBezTo>
                          <a:pt x="2122" y="4623"/>
                          <a:pt x="2129" y="4621"/>
                          <a:pt x="2136" y="4621"/>
                        </a:cubicBezTo>
                        <a:cubicBezTo>
                          <a:pt x="2175" y="4621"/>
                          <a:pt x="2213" y="4659"/>
                          <a:pt x="2213" y="4697"/>
                        </a:cubicBezTo>
                        <a:cubicBezTo>
                          <a:pt x="2204" y="4831"/>
                          <a:pt x="2168" y="4964"/>
                          <a:pt x="2168" y="5098"/>
                        </a:cubicBezTo>
                        <a:cubicBezTo>
                          <a:pt x="2173" y="5303"/>
                          <a:pt x="2273" y="5376"/>
                          <a:pt x="2398" y="5376"/>
                        </a:cubicBezTo>
                        <a:cubicBezTo>
                          <a:pt x="2529" y="5376"/>
                          <a:pt x="2688" y="5296"/>
                          <a:pt x="2793" y="5205"/>
                        </a:cubicBezTo>
                        <a:cubicBezTo>
                          <a:pt x="2909" y="5116"/>
                          <a:pt x="3052" y="4964"/>
                          <a:pt x="3203" y="4929"/>
                        </a:cubicBezTo>
                        <a:cubicBezTo>
                          <a:pt x="3251" y="4917"/>
                          <a:pt x="3293" y="4911"/>
                          <a:pt x="3330" y="4911"/>
                        </a:cubicBezTo>
                        <a:cubicBezTo>
                          <a:pt x="3571" y="4911"/>
                          <a:pt x="3611" y="5143"/>
                          <a:pt x="3712" y="5375"/>
                        </a:cubicBezTo>
                        <a:cubicBezTo>
                          <a:pt x="3777" y="5537"/>
                          <a:pt x="3871" y="5601"/>
                          <a:pt x="3980" y="5601"/>
                        </a:cubicBezTo>
                        <a:cubicBezTo>
                          <a:pt x="4343" y="5601"/>
                          <a:pt x="4867" y="4880"/>
                          <a:pt x="5032" y="4688"/>
                        </a:cubicBezTo>
                        <a:cubicBezTo>
                          <a:pt x="5300" y="4393"/>
                          <a:pt x="5603" y="4045"/>
                          <a:pt x="6013" y="3956"/>
                        </a:cubicBezTo>
                        <a:cubicBezTo>
                          <a:pt x="6013" y="3952"/>
                          <a:pt x="6016" y="3950"/>
                          <a:pt x="6018" y="3950"/>
                        </a:cubicBezTo>
                        <a:cubicBezTo>
                          <a:pt x="6020" y="3950"/>
                          <a:pt x="6022" y="3952"/>
                          <a:pt x="6022" y="3956"/>
                        </a:cubicBezTo>
                        <a:cubicBezTo>
                          <a:pt x="6085" y="3796"/>
                          <a:pt x="6192" y="3653"/>
                          <a:pt x="6361" y="3564"/>
                        </a:cubicBezTo>
                        <a:cubicBezTo>
                          <a:pt x="6366" y="3560"/>
                          <a:pt x="6371" y="3559"/>
                          <a:pt x="6375" y="3559"/>
                        </a:cubicBezTo>
                        <a:cubicBezTo>
                          <a:pt x="6394" y="3559"/>
                          <a:pt x="6402" y="3585"/>
                          <a:pt x="6388" y="3599"/>
                        </a:cubicBezTo>
                        <a:cubicBezTo>
                          <a:pt x="6111" y="3798"/>
                          <a:pt x="5893" y="4583"/>
                          <a:pt x="6464" y="4583"/>
                        </a:cubicBezTo>
                        <a:cubicBezTo>
                          <a:pt x="6483" y="4583"/>
                          <a:pt x="6502" y="4582"/>
                          <a:pt x="6522" y="4581"/>
                        </a:cubicBezTo>
                        <a:cubicBezTo>
                          <a:pt x="6709" y="4563"/>
                          <a:pt x="6888" y="4492"/>
                          <a:pt x="7048" y="4393"/>
                        </a:cubicBezTo>
                        <a:cubicBezTo>
                          <a:pt x="7280" y="4233"/>
                          <a:pt x="7476" y="4028"/>
                          <a:pt x="7664" y="3805"/>
                        </a:cubicBezTo>
                        <a:cubicBezTo>
                          <a:pt x="7896" y="3528"/>
                          <a:pt x="8047" y="3100"/>
                          <a:pt x="8342" y="2877"/>
                        </a:cubicBezTo>
                        <a:cubicBezTo>
                          <a:pt x="8353" y="2868"/>
                          <a:pt x="8368" y="2864"/>
                          <a:pt x="8384" y="2864"/>
                        </a:cubicBezTo>
                        <a:cubicBezTo>
                          <a:pt x="8418" y="2864"/>
                          <a:pt x="8454" y="2882"/>
                          <a:pt x="8467" y="2913"/>
                        </a:cubicBezTo>
                        <a:cubicBezTo>
                          <a:pt x="8502" y="3002"/>
                          <a:pt x="8511" y="3037"/>
                          <a:pt x="8547" y="3136"/>
                        </a:cubicBezTo>
                        <a:cubicBezTo>
                          <a:pt x="8627" y="3372"/>
                          <a:pt x="8731" y="3457"/>
                          <a:pt x="8840" y="3457"/>
                        </a:cubicBezTo>
                        <a:cubicBezTo>
                          <a:pt x="9085" y="3457"/>
                          <a:pt x="9356" y="3029"/>
                          <a:pt x="9430" y="2930"/>
                        </a:cubicBezTo>
                        <a:cubicBezTo>
                          <a:pt x="9484" y="2859"/>
                          <a:pt x="9528" y="2832"/>
                          <a:pt x="9609" y="2805"/>
                        </a:cubicBezTo>
                        <a:cubicBezTo>
                          <a:pt x="9619" y="2800"/>
                          <a:pt x="9629" y="2798"/>
                          <a:pt x="9638" y="2798"/>
                        </a:cubicBezTo>
                        <a:cubicBezTo>
                          <a:pt x="9660" y="2798"/>
                          <a:pt x="9679" y="2811"/>
                          <a:pt x="9698" y="2823"/>
                        </a:cubicBezTo>
                        <a:cubicBezTo>
                          <a:pt x="9787" y="2895"/>
                          <a:pt x="9840" y="2948"/>
                          <a:pt x="9885" y="3055"/>
                        </a:cubicBezTo>
                        <a:cubicBezTo>
                          <a:pt x="9946" y="3185"/>
                          <a:pt x="10034" y="3226"/>
                          <a:pt x="10132" y="3226"/>
                        </a:cubicBezTo>
                        <a:cubicBezTo>
                          <a:pt x="10250" y="3226"/>
                          <a:pt x="10384" y="3166"/>
                          <a:pt x="10501" y="3127"/>
                        </a:cubicBezTo>
                        <a:cubicBezTo>
                          <a:pt x="10965" y="2966"/>
                          <a:pt x="11161" y="2761"/>
                          <a:pt x="11348" y="2324"/>
                        </a:cubicBezTo>
                        <a:cubicBezTo>
                          <a:pt x="11352" y="2313"/>
                          <a:pt x="11363" y="2308"/>
                          <a:pt x="11376" y="2308"/>
                        </a:cubicBezTo>
                        <a:cubicBezTo>
                          <a:pt x="11394" y="2308"/>
                          <a:pt x="11414" y="2317"/>
                          <a:pt x="11419" y="2333"/>
                        </a:cubicBezTo>
                        <a:cubicBezTo>
                          <a:pt x="11455" y="2556"/>
                          <a:pt x="11393" y="2743"/>
                          <a:pt x="11259" y="2895"/>
                        </a:cubicBezTo>
                        <a:cubicBezTo>
                          <a:pt x="11170" y="3207"/>
                          <a:pt x="11072" y="3644"/>
                          <a:pt x="11250" y="3876"/>
                        </a:cubicBezTo>
                        <a:cubicBezTo>
                          <a:pt x="11328" y="3981"/>
                          <a:pt x="11432" y="4021"/>
                          <a:pt x="11549" y="4021"/>
                        </a:cubicBezTo>
                        <a:cubicBezTo>
                          <a:pt x="11900" y="4021"/>
                          <a:pt x="12370" y="3660"/>
                          <a:pt x="12624" y="3599"/>
                        </a:cubicBezTo>
                        <a:cubicBezTo>
                          <a:pt x="12631" y="3598"/>
                          <a:pt x="12639" y="3597"/>
                          <a:pt x="12647" y="3597"/>
                        </a:cubicBezTo>
                        <a:cubicBezTo>
                          <a:pt x="12683" y="3597"/>
                          <a:pt x="12718" y="3614"/>
                          <a:pt x="12740" y="3644"/>
                        </a:cubicBezTo>
                        <a:cubicBezTo>
                          <a:pt x="12927" y="3965"/>
                          <a:pt x="12811" y="4340"/>
                          <a:pt x="12999" y="4679"/>
                        </a:cubicBezTo>
                        <a:cubicBezTo>
                          <a:pt x="13123" y="4901"/>
                          <a:pt x="13272" y="4972"/>
                          <a:pt x="13436" y="4972"/>
                        </a:cubicBezTo>
                        <a:cubicBezTo>
                          <a:pt x="13659" y="4972"/>
                          <a:pt x="13907" y="4839"/>
                          <a:pt x="14149" y="4777"/>
                        </a:cubicBezTo>
                        <a:cubicBezTo>
                          <a:pt x="14159" y="4773"/>
                          <a:pt x="14169" y="4771"/>
                          <a:pt x="14178" y="4771"/>
                        </a:cubicBezTo>
                        <a:cubicBezTo>
                          <a:pt x="14213" y="4771"/>
                          <a:pt x="14244" y="4794"/>
                          <a:pt x="14265" y="4822"/>
                        </a:cubicBezTo>
                        <a:cubicBezTo>
                          <a:pt x="14470" y="5116"/>
                          <a:pt x="14488" y="5517"/>
                          <a:pt x="14694" y="5830"/>
                        </a:cubicBezTo>
                        <a:cubicBezTo>
                          <a:pt x="14966" y="6249"/>
                          <a:pt x="15314" y="6370"/>
                          <a:pt x="15705" y="6370"/>
                        </a:cubicBezTo>
                        <a:cubicBezTo>
                          <a:pt x="15929" y="6370"/>
                          <a:pt x="16168" y="6330"/>
                          <a:pt x="16415" y="6285"/>
                        </a:cubicBezTo>
                        <a:lnTo>
                          <a:pt x="16424" y="6285"/>
                        </a:lnTo>
                        <a:cubicBezTo>
                          <a:pt x="16424" y="6276"/>
                          <a:pt x="16433" y="6276"/>
                          <a:pt x="16433" y="6267"/>
                        </a:cubicBezTo>
                        <a:cubicBezTo>
                          <a:pt x="16440" y="6245"/>
                          <a:pt x="16459" y="6235"/>
                          <a:pt x="16478" y="6235"/>
                        </a:cubicBezTo>
                        <a:cubicBezTo>
                          <a:pt x="16506" y="6235"/>
                          <a:pt x="16533" y="6256"/>
                          <a:pt x="16522" y="6294"/>
                        </a:cubicBezTo>
                        <a:cubicBezTo>
                          <a:pt x="16416" y="6647"/>
                          <a:pt x="16477" y="7141"/>
                          <a:pt x="16964" y="7141"/>
                        </a:cubicBezTo>
                        <a:cubicBezTo>
                          <a:pt x="16969" y="7141"/>
                          <a:pt x="16973" y="7141"/>
                          <a:pt x="16977" y="7141"/>
                        </a:cubicBezTo>
                        <a:cubicBezTo>
                          <a:pt x="17191" y="7132"/>
                          <a:pt x="17379" y="7088"/>
                          <a:pt x="17575" y="7016"/>
                        </a:cubicBezTo>
                        <a:cubicBezTo>
                          <a:pt x="17583" y="7014"/>
                          <a:pt x="17592" y="7013"/>
                          <a:pt x="17600" y="7013"/>
                        </a:cubicBezTo>
                        <a:cubicBezTo>
                          <a:pt x="17651" y="7013"/>
                          <a:pt x="17691" y="7059"/>
                          <a:pt x="17691" y="7105"/>
                        </a:cubicBezTo>
                        <a:cubicBezTo>
                          <a:pt x="17709" y="7462"/>
                          <a:pt x="17673" y="7971"/>
                          <a:pt x="18119" y="8078"/>
                        </a:cubicBezTo>
                        <a:cubicBezTo>
                          <a:pt x="18396" y="8149"/>
                          <a:pt x="18681" y="8131"/>
                          <a:pt x="18958" y="8140"/>
                        </a:cubicBezTo>
                        <a:cubicBezTo>
                          <a:pt x="19083" y="8149"/>
                          <a:pt x="19199" y="8158"/>
                          <a:pt x="19306" y="8176"/>
                        </a:cubicBezTo>
                        <a:cubicBezTo>
                          <a:pt x="19225" y="8113"/>
                          <a:pt x="19145" y="8060"/>
                          <a:pt x="19074" y="7997"/>
                        </a:cubicBezTo>
                        <a:cubicBezTo>
                          <a:pt x="18538" y="7587"/>
                          <a:pt x="18057" y="7123"/>
                          <a:pt x="17566" y="6659"/>
                        </a:cubicBezTo>
                        <a:cubicBezTo>
                          <a:pt x="16915" y="6062"/>
                          <a:pt x="16281" y="5384"/>
                          <a:pt x="15826" y="4616"/>
                        </a:cubicBezTo>
                        <a:cubicBezTo>
                          <a:pt x="15336" y="3778"/>
                          <a:pt x="14908" y="2895"/>
                          <a:pt x="14328" y="2101"/>
                        </a:cubicBezTo>
                        <a:cubicBezTo>
                          <a:pt x="13677" y="1218"/>
                          <a:pt x="12767" y="593"/>
                          <a:pt x="11732" y="227"/>
                        </a:cubicBezTo>
                        <a:cubicBezTo>
                          <a:pt x="11278" y="71"/>
                          <a:pt x="10811" y="0"/>
                          <a:pt x="103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>
                    <a:off x="5955399" y="3657734"/>
                    <a:ext cx="467601" cy="169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6" h="2864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268" y="134"/>
                          <a:pt x="553" y="268"/>
                          <a:pt x="794" y="437"/>
                        </a:cubicBezTo>
                        <a:cubicBezTo>
                          <a:pt x="1338" y="518"/>
                          <a:pt x="1847" y="616"/>
                          <a:pt x="2364" y="839"/>
                        </a:cubicBezTo>
                        <a:cubicBezTo>
                          <a:pt x="2873" y="1062"/>
                          <a:pt x="3336" y="1356"/>
                          <a:pt x="3809" y="1642"/>
                        </a:cubicBezTo>
                        <a:cubicBezTo>
                          <a:pt x="4461" y="2043"/>
                          <a:pt x="5210" y="2355"/>
                          <a:pt x="5933" y="2614"/>
                        </a:cubicBezTo>
                        <a:cubicBezTo>
                          <a:pt x="6227" y="2730"/>
                          <a:pt x="6619" y="2864"/>
                          <a:pt x="6941" y="2864"/>
                        </a:cubicBezTo>
                        <a:cubicBezTo>
                          <a:pt x="7262" y="2855"/>
                          <a:pt x="7565" y="2757"/>
                          <a:pt x="7877" y="2685"/>
                        </a:cubicBezTo>
                        <a:cubicBezTo>
                          <a:pt x="7886" y="2685"/>
                          <a:pt x="7886" y="2676"/>
                          <a:pt x="7895" y="2668"/>
                        </a:cubicBezTo>
                        <a:lnTo>
                          <a:pt x="7895" y="2668"/>
                        </a:lnTo>
                        <a:cubicBezTo>
                          <a:pt x="7856" y="2669"/>
                          <a:pt x="7817" y="2670"/>
                          <a:pt x="7779" y="2670"/>
                        </a:cubicBezTo>
                        <a:cubicBezTo>
                          <a:pt x="6553" y="2670"/>
                          <a:pt x="5508" y="1732"/>
                          <a:pt x="4478" y="1204"/>
                        </a:cubicBezTo>
                        <a:cubicBezTo>
                          <a:pt x="3078" y="473"/>
                          <a:pt x="1543" y="205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>
                    <a:off x="7065891" y="2958708"/>
                    <a:ext cx="16404" cy="165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" h="280" extrusionOk="0">
                        <a:moveTo>
                          <a:pt x="188" y="0"/>
                        </a:moveTo>
                        <a:cubicBezTo>
                          <a:pt x="182" y="0"/>
                          <a:pt x="176" y="1"/>
                          <a:pt x="170" y="2"/>
                        </a:cubicBezTo>
                        <a:cubicBezTo>
                          <a:pt x="161" y="2"/>
                          <a:pt x="161" y="11"/>
                          <a:pt x="152" y="11"/>
                        </a:cubicBezTo>
                        <a:cubicBezTo>
                          <a:pt x="80" y="46"/>
                          <a:pt x="63" y="118"/>
                          <a:pt x="27" y="180"/>
                        </a:cubicBezTo>
                        <a:cubicBezTo>
                          <a:pt x="0" y="243"/>
                          <a:pt x="27" y="269"/>
                          <a:pt x="89" y="278"/>
                        </a:cubicBezTo>
                        <a:cubicBezTo>
                          <a:pt x="97" y="279"/>
                          <a:pt x="104" y="279"/>
                          <a:pt x="111" y="279"/>
                        </a:cubicBezTo>
                        <a:cubicBezTo>
                          <a:pt x="213" y="279"/>
                          <a:pt x="268" y="218"/>
                          <a:pt x="277" y="118"/>
                        </a:cubicBezTo>
                        <a:cubicBezTo>
                          <a:pt x="277" y="37"/>
                          <a:pt x="240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>
                    <a:off x="7201090" y="3073416"/>
                    <a:ext cx="20135" cy="22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373" extrusionOk="0">
                        <a:moveTo>
                          <a:pt x="224" y="1"/>
                        </a:moveTo>
                        <a:cubicBezTo>
                          <a:pt x="161" y="18"/>
                          <a:pt x="135" y="54"/>
                          <a:pt x="90" y="99"/>
                        </a:cubicBezTo>
                        <a:cubicBezTo>
                          <a:pt x="63" y="125"/>
                          <a:pt x="19" y="152"/>
                          <a:pt x="19" y="188"/>
                        </a:cubicBezTo>
                        <a:cubicBezTo>
                          <a:pt x="1" y="268"/>
                          <a:pt x="45" y="348"/>
                          <a:pt x="126" y="366"/>
                        </a:cubicBezTo>
                        <a:cubicBezTo>
                          <a:pt x="136" y="370"/>
                          <a:pt x="148" y="372"/>
                          <a:pt x="160" y="372"/>
                        </a:cubicBezTo>
                        <a:cubicBezTo>
                          <a:pt x="231" y="372"/>
                          <a:pt x="323" y="310"/>
                          <a:pt x="331" y="241"/>
                        </a:cubicBezTo>
                        <a:cubicBezTo>
                          <a:pt x="340" y="197"/>
                          <a:pt x="322" y="152"/>
                          <a:pt x="313" y="108"/>
                        </a:cubicBezTo>
                        <a:cubicBezTo>
                          <a:pt x="304" y="45"/>
                          <a:pt x="286" y="9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>
                    <a:off x="6261803" y="3372415"/>
                    <a:ext cx="1079877" cy="1807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35" h="3052" extrusionOk="0">
                        <a:moveTo>
                          <a:pt x="17923" y="1"/>
                        </a:moveTo>
                        <a:lnTo>
                          <a:pt x="17923" y="1"/>
                        </a:lnTo>
                        <a:cubicBezTo>
                          <a:pt x="18065" y="260"/>
                          <a:pt x="17691" y="661"/>
                          <a:pt x="17432" y="875"/>
                        </a:cubicBezTo>
                        <a:cubicBezTo>
                          <a:pt x="16923" y="1294"/>
                          <a:pt x="16121" y="1526"/>
                          <a:pt x="15478" y="1616"/>
                        </a:cubicBezTo>
                        <a:cubicBezTo>
                          <a:pt x="15141" y="1665"/>
                          <a:pt x="14805" y="1688"/>
                          <a:pt x="14471" y="1688"/>
                        </a:cubicBezTo>
                        <a:cubicBezTo>
                          <a:pt x="13893" y="1688"/>
                          <a:pt x="13319" y="1617"/>
                          <a:pt x="12748" y="1482"/>
                        </a:cubicBezTo>
                        <a:cubicBezTo>
                          <a:pt x="11776" y="1250"/>
                          <a:pt x="10750" y="1000"/>
                          <a:pt x="9831" y="607"/>
                        </a:cubicBezTo>
                        <a:cubicBezTo>
                          <a:pt x="9250" y="355"/>
                          <a:pt x="8562" y="214"/>
                          <a:pt x="7885" y="214"/>
                        </a:cubicBezTo>
                        <a:cubicBezTo>
                          <a:pt x="7368" y="214"/>
                          <a:pt x="6858" y="296"/>
                          <a:pt x="6406" y="474"/>
                        </a:cubicBezTo>
                        <a:cubicBezTo>
                          <a:pt x="5647" y="777"/>
                          <a:pt x="4898" y="1143"/>
                          <a:pt x="4202" y="1553"/>
                        </a:cubicBezTo>
                        <a:cubicBezTo>
                          <a:pt x="3881" y="1740"/>
                          <a:pt x="3560" y="1919"/>
                          <a:pt x="3239" y="2079"/>
                        </a:cubicBezTo>
                        <a:cubicBezTo>
                          <a:pt x="3167" y="2115"/>
                          <a:pt x="3105" y="2151"/>
                          <a:pt x="3033" y="2178"/>
                        </a:cubicBezTo>
                        <a:cubicBezTo>
                          <a:pt x="2079" y="2624"/>
                          <a:pt x="1089" y="2927"/>
                          <a:pt x="0" y="2963"/>
                        </a:cubicBezTo>
                        <a:cubicBezTo>
                          <a:pt x="81" y="2998"/>
                          <a:pt x="170" y="3025"/>
                          <a:pt x="250" y="3052"/>
                        </a:cubicBezTo>
                        <a:cubicBezTo>
                          <a:pt x="625" y="3052"/>
                          <a:pt x="1035" y="2998"/>
                          <a:pt x="1383" y="2945"/>
                        </a:cubicBezTo>
                        <a:cubicBezTo>
                          <a:pt x="1793" y="2891"/>
                          <a:pt x="2204" y="2891"/>
                          <a:pt x="2614" y="2829"/>
                        </a:cubicBezTo>
                        <a:cubicBezTo>
                          <a:pt x="3471" y="2686"/>
                          <a:pt x="4238" y="2347"/>
                          <a:pt x="5032" y="2008"/>
                        </a:cubicBezTo>
                        <a:cubicBezTo>
                          <a:pt x="5487" y="1821"/>
                          <a:pt x="5933" y="1607"/>
                          <a:pt x="6388" y="1419"/>
                        </a:cubicBezTo>
                        <a:cubicBezTo>
                          <a:pt x="6807" y="1250"/>
                          <a:pt x="7262" y="1178"/>
                          <a:pt x="7708" y="1107"/>
                        </a:cubicBezTo>
                        <a:cubicBezTo>
                          <a:pt x="7858" y="1083"/>
                          <a:pt x="8011" y="1073"/>
                          <a:pt x="8167" y="1073"/>
                        </a:cubicBezTo>
                        <a:cubicBezTo>
                          <a:pt x="8826" y="1073"/>
                          <a:pt x="9523" y="1256"/>
                          <a:pt x="10143" y="1357"/>
                        </a:cubicBezTo>
                        <a:cubicBezTo>
                          <a:pt x="11134" y="1500"/>
                          <a:pt x="12079" y="1830"/>
                          <a:pt x="13078" y="1901"/>
                        </a:cubicBezTo>
                        <a:cubicBezTo>
                          <a:pt x="13584" y="1942"/>
                          <a:pt x="14098" y="1972"/>
                          <a:pt x="14609" y="1972"/>
                        </a:cubicBezTo>
                        <a:cubicBezTo>
                          <a:pt x="14873" y="1972"/>
                          <a:pt x="15137" y="1964"/>
                          <a:pt x="15398" y="1946"/>
                        </a:cubicBezTo>
                        <a:cubicBezTo>
                          <a:pt x="16005" y="1910"/>
                          <a:pt x="16629" y="1839"/>
                          <a:pt x="17200" y="1651"/>
                        </a:cubicBezTo>
                        <a:cubicBezTo>
                          <a:pt x="17539" y="1535"/>
                          <a:pt x="17887" y="1384"/>
                          <a:pt x="18056" y="1036"/>
                        </a:cubicBezTo>
                        <a:cubicBezTo>
                          <a:pt x="18235" y="697"/>
                          <a:pt x="18235" y="242"/>
                          <a:pt x="1792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>
                    <a:off x="5831748" y="3561561"/>
                    <a:ext cx="1853882" cy="207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05" h="3507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32"/>
                          <a:pt x="482" y="482"/>
                          <a:pt x="723" y="714"/>
                        </a:cubicBezTo>
                        <a:lnTo>
                          <a:pt x="750" y="714"/>
                        </a:lnTo>
                        <a:cubicBezTo>
                          <a:pt x="938" y="756"/>
                          <a:pt x="1136" y="769"/>
                          <a:pt x="1337" y="769"/>
                        </a:cubicBezTo>
                        <a:cubicBezTo>
                          <a:pt x="1678" y="769"/>
                          <a:pt x="2029" y="732"/>
                          <a:pt x="2360" y="732"/>
                        </a:cubicBezTo>
                        <a:cubicBezTo>
                          <a:pt x="2382" y="732"/>
                          <a:pt x="2405" y="732"/>
                          <a:pt x="2427" y="732"/>
                        </a:cubicBezTo>
                        <a:cubicBezTo>
                          <a:pt x="2864" y="741"/>
                          <a:pt x="3283" y="803"/>
                          <a:pt x="3712" y="902"/>
                        </a:cubicBezTo>
                        <a:cubicBezTo>
                          <a:pt x="4657" y="1107"/>
                          <a:pt x="5514" y="1562"/>
                          <a:pt x="6370" y="1999"/>
                        </a:cubicBezTo>
                        <a:cubicBezTo>
                          <a:pt x="7298" y="2463"/>
                          <a:pt x="8288" y="2828"/>
                          <a:pt x="9261" y="3176"/>
                        </a:cubicBezTo>
                        <a:cubicBezTo>
                          <a:pt x="9778" y="3364"/>
                          <a:pt x="10224" y="3498"/>
                          <a:pt x="10777" y="3506"/>
                        </a:cubicBezTo>
                        <a:cubicBezTo>
                          <a:pt x="10875" y="3506"/>
                          <a:pt x="10973" y="3489"/>
                          <a:pt x="11072" y="3471"/>
                        </a:cubicBezTo>
                        <a:cubicBezTo>
                          <a:pt x="11535" y="3239"/>
                          <a:pt x="12035" y="3078"/>
                          <a:pt x="12490" y="2989"/>
                        </a:cubicBezTo>
                        <a:cubicBezTo>
                          <a:pt x="12791" y="2926"/>
                          <a:pt x="13100" y="2897"/>
                          <a:pt x="13410" y="2897"/>
                        </a:cubicBezTo>
                        <a:cubicBezTo>
                          <a:pt x="13797" y="2897"/>
                          <a:pt x="14187" y="2941"/>
                          <a:pt x="14569" y="3016"/>
                        </a:cubicBezTo>
                        <a:cubicBezTo>
                          <a:pt x="15273" y="2936"/>
                          <a:pt x="15978" y="2837"/>
                          <a:pt x="16647" y="2579"/>
                        </a:cubicBezTo>
                        <a:cubicBezTo>
                          <a:pt x="17423" y="2293"/>
                          <a:pt x="18164" y="1910"/>
                          <a:pt x="18922" y="1580"/>
                        </a:cubicBezTo>
                        <a:cubicBezTo>
                          <a:pt x="20020" y="1112"/>
                          <a:pt x="21242" y="847"/>
                          <a:pt x="22449" y="847"/>
                        </a:cubicBezTo>
                        <a:cubicBezTo>
                          <a:pt x="22762" y="847"/>
                          <a:pt x="23074" y="865"/>
                          <a:pt x="23383" y="902"/>
                        </a:cubicBezTo>
                        <a:cubicBezTo>
                          <a:pt x="24855" y="1080"/>
                          <a:pt x="26175" y="1669"/>
                          <a:pt x="27584" y="2079"/>
                        </a:cubicBezTo>
                        <a:cubicBezTo>
                          <a:pt x="28180" y="2247"/>
                          <a:pt x="28829" y="2455"/>
                          <a:pt x="29457" y="2455"/>
                        </a:cubicBezTo>
                        <a:cubicBezTo>
                          <a:pt x="29562" y="2455"/>
                          <a:pt x="29666" y="2449"/>
                          <a:pt x="29770" y="2436"/>
                        </a:cubicBezTo>
                        <a:cubicBezTo>
                          <a:pt x="30243" y="2382"/>
                          <a:pt x="30725" y="2284"/>
                          <a:pt x="31162" y="2070"/>
                        </a:cubicBezTo>
                        <a:cubicBezTo>
                          <a:pt x="31206" y="2043"/>
                          <a:pt x="31260" y="2026"/>
                          <a:pt x="31304" y="1999"/>
                        </a:cubicBezTo>
                        <a:lnTo>
                          <a:pt x="31304" y="1999"/>
                        </a:lnTo>
                        <a:cubicBezTo>
                          <a:pt x="31079" y="2046"/>
                          <a:pt x="30840" y="2065"/>
                          <a:pt x="30596" y="2065"/>
                        </a:cubicBezTo>
                        <a:cubicBezTo>
                          <a:pt x="29962" y="2065"/>
                          <a:pt x="29293" y="1937"/>
                          <a:pt x="28726" y="1847"/>
                        </a:cubicBezTo>
                        <a:cubicBezTo>
                          <a:pt x="27308" y="1624"/>
                          <a:pt x="25979" y="1053"/>
                          <a:pt x="24587" y="687"/>
                        </a:cubicBezTo>
                        <a:cubicBezTo>
                          <a:pt x="23744" y="467"/>
                          <a:pt x="22912" y="386"/>
                          <a:pt x="22071" y="386"/>
                        </a:cubicBezTo>
                        <a:cubicBezTo>
                          <a:pt x="21585" y="386"/>
                          <a:pt x="21096" y="413"/>
                          <a:pt x="20599" y="455"/>
                        </a:cubicBezTo>
                        <a:cubicBezTo>
                          <a:pt x="20010" y="500"/>
                          <a:pt x="19404" y="554"/>
                          <a:pt x="18815" y="652"/>
                        </a:cubicBezTo>
                        <a:cubicBezTo>
                          <a:pt x="17066" y="1214"/>
                          <a:pt x="15452" y="2168"/>
                          <a:pt x="13659" y="2605"/>
                        </a:cubicBezTo>
                        <a:cubicBezTo>
                          <a:pt x="13036" y="2755"/>
                          <a:pt x="12423" y="2822"/>
                          <a:pt x="11814" y="2822"/>
                        </a:cubicBezTo>
                        <a:cubicBezTo>
                          <a:pt x="10825" y="2822"/>
                          <a:pt x="9847" y="2646"/>
                          <a:pt x="8859" y="2365"/>
                        </a:cubicBezTo>
                        <a:cubicBezTo>
                          <a:pt x="7119" y="1883"/>
                          <a:pt x="5460" y="1187"/>
                          <a:pt x="3747" y="634"/>
                        </a:cubicBezTo>
                        <a:cubicBezTo>
                          <a:pt x="2516" y="232"/>
                          <a:pt x="1285" y="45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>
                    <a:off x="7126117" y="4011747"/>
                    <a:ext cx="15634" cy="1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4" h="227" extrusionOk="0">
                        <a:moveTo>
                          <a:pt x="84" y="1"/>
                        </a:moveTo>
                        <a:cubicBezTo>
                          <a:pt x="71" y="1"/>
                          <a:pt x="58" y="3"/>
                          <a:pt x="45" y="8"/>
                        </a:cubicBezTo>
                        <a:cubicBezTo>
                          <a:pt x="9" y="53"/>
                          <a:pt x="0" y="106"/>
                          <a:pt x="27" y="160"/>
                        </a:cubicBezTo>
                        <a:cubicBezTo>
                          <a:pt x="47" y="193"/>
                          <a:pt x="77" y="226"/>
                          <a:pt x="116" y="226"/>
                        </a:cubicBezTo>
                        <a:cubicBezTo>
                          <a:pt x="130" y="226"/>
                          <a:pt x="145" y="222"/>
                          <a:pt x="161" y="213"/>
                        </a:cubicBezTo>
                        <a:cubicBezTo>
                          <a:pt x="263" y="142"/>
                          <a:pt x="184" y="1"/>
                          <a:pt x="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>
                    <a:off x="7235970" y="3926590"/>
                    <a:ext cx="24339" cy="1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320" extrusionOk="0">
                        <a:moveTo>
                          <a:pt x="158" y="0"/>
                        </a:moveTo>
                        <a:cubicBezTo>
                          <a:pt x="143" y="0"/>
                          <a:pt x="126" y="3"/>
                          <a:pt x="108" y="10"/>
                        </a:cubicBezTo>
                        <a:lnTo>
                          <a:pt x="90" y="10"/>
                        </a:lnTo>
                        <a:cubicBezTo>
                          <a:pt x="27" y="54"/>
                          <a:pt x="1" y="117"/>
                          <a:pt x="27" y="197"/>
                        </a:cubicBezTo>
                        <a:cubicBezTo>
                          <a:pt x="50" y="265"/>
                          <a:pt x="104" y="319"/>
                          <a:pt x="168" y="319"/>
                        </a:cubicBezTo>
                        <a:cubicBezTo>
                          <a:pt x="180" y="319"/>
                          <a:pt x="193" y="317"/>
                          <a:pt x="206" y="313"/>
                        </a:cubicBezTo>
                        <a:cubicBezTo>
                          <a:pt x="295" y="286"/>
                          <a:pt x="411" y="197"/>
                          <a:pt x="322" y="108"/>
                        </a:cubicBezTo>
                        <a:cubicBezTo>
                          <a:pt x="271" y="57"/>
                          <a:pt x="226" y="0"/>
                          <a:pt x="15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>
                    <a:off x="7223830" y="4000970"/>
                    <a:ext cx="37782" cy="29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8" h="496" extrusionOk="0">
                        <a:moveTo>
                          <a:pt x="148" y="1"/>
                        </a:moveTo>
                        <a:cubicBezTo>
                          <a:pt x="137" y="1"/>
                          <a:pt x="127" y="1"/>
                          <a:pt x="116" y="3"/>
                        </a:cubicBezTo>
                        <a:lnTo>
                          <a:pt x="99" y="3"/>
                        </a:lnTo>
                        <a:cubicBezTo>
                          <a:pt x="36" y="65"/>
                          <a:pt x="0" y="226"/>
                          <a:pt x="18" y="297"/>
                        </a:cubicBezTo>
                        <a:cubicBezTo>
                          <a:pt x="48" y="409"/>
                          <a:pt x="127" y="495"/>
                          <a:pt x="236" y="495"/>
                        </a:cubicBezTo>
                        <a:cubicBezTo>
                          <a:pt x="257" y="495"/>
                          <a:pt x="280" y="492"/>
                          <a:pt x="304" y="485"/>
                        </a:cubicBezTo>
                        <a:cubicBezTo>
                          <a:pt x="638" y="390"/>
                          <a:pt x="397" y="1"/>
                          <a:pt x="1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>
                    <a:off x="7377565" y="3861152"/>
                    <a:ext cx="45481" cy="445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52" extrusionOk="0">
                        <a:moveTo>
                          <a:pt x="302" y="1"/>
                        </a:moveTo>
                        <a:cubicBezTo>
                          <a:pt x="242" y="1"/>
                          <a:pt x="182" y="17"/>
                          <a:pt x="125" y="53"/>
                        </a:cubicBezTo>
                        <a:cubicBezTo>
                          <a:pt x="116" y="62"/>
                          <a:pt x="116" y="62"/>
                          <a:pt x="108" y="62"/>
                        </a:cubicBezTo>
                        <a:cubicBezTo>
                          <a:pt x="18" y="178"/>
                          <a:pt x="0" y="410"/>
                          <a:pt x="45" y="553"/>
                        </a:cubicBezTo>
                        <a:cubicBezTo>
                          <a:pt x="86" y="667"/>
                          <a:pt x="216" y="751"/>
                          <a:pt x="340" y="751"/>
                        </a:cubicBezTo>
                        <a:cubicBezTo>
                          <a:pt x="352" y="751"/>
                          <a:pt x="364" y="751"/>
                          <a:pt x="375" y="749"/>
                        </a:cubicBezTo>
                        <a:cubicBezTo>
                          <a:pt x="554" y="722"/>
                          <a:pt x="768" y="508"/>
                          <a:pt x="705" y="321"/>
                        </a:cubicBezTo>
                        <a:cubicBezTo>
                          <a:pt x="652" y="141"/>
                          <a:pt x="479" y="1"/>
                          <a:pt x="3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>
                    <a:off x="7479542" y="3989599"/>
                    <a:ext cx="14331" cy="12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" h="215" extrusionOk="0">
                        <a:moveTo>
                          <a:pt x="161" y="1"/>
                        </a:moveTo>
                        <a:cubicBezTo>
                          <a:pt x="141" y="1"/>
                          <a:pt x="121" y="4"/>
                          <a:pt x="107" y="7"/>
                        </a:cubicBezTo>
                        <a:cubicBezTo>
                          <a:pt x="104" y="10"/>
                          <a:pt x="101" y="11"/>
                          <a:pt x="98" y="11"/>
                        </a:cubicBezTo>
                        <a:cubicBezTo>
                          <a:pt x="92" y="11"/>
                          <a:pt x="86" y="7"/>
                          <a:pt x="81" y="7"/>
                        </a:cubicBezTo>
                        <a:lnTo>
                          <a:pt x="63" y="7"/>
                        </a:lnTo>
                        <a:cubicBezTo>
                          <a:pt x="63" y="16"/>
                          <a:pt x="63" y="16"/>
                          <a:pt x="54" y="25"/>
                        </a:cubicBezTo>
                        <a:cubicBezTo>
                          <a:pt x="36" y="70"/>
                          <a:pt x="0" y="115"/>
                          <a:pt x="27" y="168"/>
                        </a:cubicBezTo>
                        <a:cubicBezTo>
                          <a:pt x="34" y="198"/>
                          <a:pt x="54" y="215"/>
                          <a:pt x="81" y="215"/>
                        </a:cubicBezTo>
                        <a:cubicBezTo>
                          <a:pt x="86" y="215"/>
                          <a:pt x="92" y="214"/>
                          <a:pt x="98" y="213"/>
                        </a:cubicBezTo>
                        <a:cubicBezTo>
                          <a:pt x="125" y="213"/>
                          <a:pt x="152" y="204"/>
                          <a:pt x="170" y="186"/>
                        </a:cubicBezTo>
                        <a:cubicBezTo>
                          <a:pt x="205" y="150"/>
                          <a:pt x="241" y="97"/>
                          <a:pt x="232" y="43"/>
                        </a:cubicBezTo>
                        <a:cubicBezTo>
                          <a:pt x="227" y="10"/>
                          <a:pt x="193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>
                    <a:off x="5998689" y="3743602"/>
                    <a:ext cx="1188723" cy="466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73" h="7873" extrusionOk="0">
                        <a:moveTo>
                          <a:pt x="10544" y="1"/>
                        </a:moveTo>
                        <a:cubicBezTo>
                          <a:pt x="10216" y="1"/>
                          <a:pt x="9896" y="42"/>
                          <a:pt x="9600" y="147"/>
                        </a:cubicBezTo>
                        <a:cubicBezTo>
                          <a:pt x="8699" y="459"/>
                          <a:pt x="7682" y="727"/>
                          <a:pt x="7137" y="1583"/>
                        </a:cubicBezTo>
                        <a:cubicBezTo>
                          <a:pt x="6897" y="1958"/>
                          <a:pt x="6602" y="2279"/>
                          <a:pt x="6352" y="2645"/>
                        </a:cubicBezTo>
                        <a:cubicBezTo>
                          <a:pt x="6138" y="2966"/>
                          <a:pt x="5978" y="3323"/>
                          <a:pt x="5781" y="3653"/>
                        </a:cubicBezTo>
                        <a:cubicBezTo>
                          <a:pt x="5594" y="3947"/>
                          <a:pt x="5442" y="4108"/>
                          <a:pt x="5139" y="4277"/>
                        </a:cubicBezTo>
                        <a:cubicBezTo>
                          <a:pt x="4675" y="4536"/>
                          <a:pt x="4211" y="4839"/>
                          <a:pt x="3810" y="5196"/>
                        </a:cubicBezTo>
                        <a:cubicBezTo>
                          <a:pt x="3542" y="5428"/>
                          <a:pt x="3310" y="5687"/>
                          <a:pt x="3016" y="5874"/>
                        </a:cubicBezTo>
                        <a:cubicBezTo>
                          <a:pt x="2356" y="6294"/>
                          <a:pt x="1580" y="6499"/>
                          <a:pt x="937" y="6927"/>
                        </a:cubicBezTo>
                        <a:cubicBezTo>
                          <a:pt x="616" y="7150"/>
                          <a:pt x="197" y="7507"/>
                          <a:pt x="1" y="7873"/>
                        </a:cubicBezTo>
                        <a:cubicBezTo>
                          <a:pt x="397" y="7484"/>
                          <a:pt x="864" y="7265"/>
                          <a:pt x="1421" y="7265"/>
                        </a:cubicBezTo>
                        <a:cubicBezTo>
                          <a:pt x="1490" y="7265"/>
                          <a:pt x="1561" y="7268"/>
                          <a:pt x="1633" y="7275"/>
                        </a:cubicBezTo>
                        <a:cubicBezTo>
                          <a:pt x="1880" y="7299"/>
                          <a:pt x="2126" y="7358"/>
                          <a:pt x="2366" y="7358"/>
                        </a:cubicBezTo>
                        <a:cubicBezTo>
                          <a:pt x="2395" y="7358"/>
                          <a:pt x="2425" y="7357"/>
                          <a:pt x="2454" y="7355"/>
                        </a:cubicBezTo>
                        <a:cubicBezTo>
                          <a:pt x="3016" y="7311"/>
                          <a:pt x="2837" y="6954"/>
                          <a:pt x="3060" y="6650"/>
                        </a:cubicBezTo>
                        <a:cubicBezTo>
                          <a:pt x="3328" y="6267"/>
                          <a:pt x="3899" y="6204"/>
                          <a:pt x="4167" y="6195"/>
                        </a:cubicBezTo>
                        <a:cubicBezTo>
                          <a:pt x="4434" y="6187"/>
                          <a:pt x="4720" y="6160"/>
                          <a:pt x="4845" y="6160"/>
                        </a:cubicBezTo>
                        <a:cubicBezTo>
                          <a:pt x="4849" y="6160"/>
                          <a:pt x="4854" y="6160"/>
                          <a:pt x="4859" y="6160"/>
                        </a:cubicBezTo>
                        <a:cubicBezTo>
                          <a:pt x="5606" y="6160"/>
                          <a:pt x="5857" y="5462"/>
                          <a:pt x="6513" y="5170"/>
                        </a:cubicBezTo>
                        <a:cubicBezTo>
                          <a:pt x="6763" y="5054"/>
                          <a:pt x="7173" y="5000"/>
                          <a:pt x="7369" y="5000"/>
                        </a:cubicBezTo>
                        <a:cubicBezTo>
                          <a:pt x="7377" y="5000"/>
                          <a:pt x="7385" y="5000"/>
                          <a:pt x="7394" y="5000"/>
                        </a:cubicBezTo>
                        <a:cubicBezTo>
                          <a:pt x="7612" y="5000"/>
                          <a:pt x="8279" y="5101"/>
                          <a:pt x="8484" y="5161"/>
                        </a:cubicBezTo>
                        <a:cubicBezTo>
                          <a:pt x="8725" y="5223"/>
                          <a:pt x="8966" y="5286"/>
                          <a:pt x="9207" y="5330"/>
                        </a:cubicBezTo>
                        <a:cubicBezTo>
                          <a:pt x="9314" y="5349"/>
                          <a:pt x="9439" y="5367"/>
                          <a:pt x="9560" y="5367"/>
                        </a:cubicBezTo>
                        <a:cubicBezTo>
                          <a:pt x="9834" y="5367"/>
                          <a:pt x="10093" y="5278"/>
                          <a:pt x="10099" y="4920"/>
                        </a:cubicBezTo>
                        <a:cubicBezTo>
                          <a:pt x="10099" y="4839"/>
                          <a:pt x="10072" y="4715"/>
                          <a:pt x="10099" y="4643"/>
                        </a:cubicBezTo>
                        <a:cubicBezTo>
                          <a:pt x="10141" y="4525"/>
                          <a:pt x="10204" y="4456"/>
                          <a:pt x="10305" y="4456"/>
                        </a:cubicBezTo>
                        <a:cubicBezTo>
                          <a:pt x="10334" y="4456"/>
                          <a:pt x="10367" y="4462"/>
                          <a:pt x="10402" y="4474"/>
                        </a:cubicBezTo>
                        <a:cubicBezTo>
                          <a:pt x="10724" y="4590"/>
                          <a:pt x="10947" y="4884"/>
                          <a:pt x="11295" y="4964"/>
                        </a:cubicBezTo>
                        <a:cubicBezTo>
                          <a:pt x="11364" y="4980"/>
                          <a:pt x="11430" y="4988"/>
                          <a:pt x="11494" y="4988"/>
                        </a:cubicBezTo>
                        <a:cubicBezTo>
                          <a:pt x="11756" y="4988"/>
                          <a:pt x="11963" y="4852"/>
                          <a:pt x="12071" y="4572"/>
                        </a:cubicBezTo>
                        <a:cubicBezTo>
                          <a:pt x="12106" y="4474"/>
                          <a:pt x="12142" y="4393"/>
                          <a:pt x="12205" y="4304"/>
                        </a:cubicBezTo>
                        <a:cubicBezTo>
                          <a:pt x="12247" y="4242"/>
                          <a:pt x="12301" y="4219"/>
                          <a:pt x="12359" y="4219"/>
                        </a:cubicBezTo>
                        <a:cubicBezTo>
                          <a:pt x="12434" y="4219"/>
                          <a:pt x="12514" y="4259"/>
                          <a:pt x="12579" y="4304"/>
                        </a:cubicBezTo>
                        <a:cubicBezTo>
                          <a:pt x="12749" y="4420"/>
                          <a:pt x="12954" y="4492"/>
                          <a:pt x="13132" y="4572"/>
                        </a:cubicBezTo>
                        <a:cubicBezTo>
                          <a:pt x="13229" y="4617"/>
                          <a:pt x="13320" y="4638"/>
                          <a:pt x="13404" y="4638"/>
                        </a:cubicBezTo>
                        <a:cubicBezTo>
                          <a:pt x="13635" y="4638"/>
                          <a:pt x="13805" y="4475"/>
                          <a:pt x="13864" y="4206"/>
                        </a:cubicBezTo>
                        <a:cubicBezTo>
                          <a:pt x="13879" y="4159"/>
                          <a:pt x="13922" y="4133"/>
                          <a:pt x="13968" y="4133"/>
                        </a:cubicBezTo>
                        <a:cubicBezTo>
                          <a:pt x="13975" y="4133"/>
                          <a:pt x="13982" y="4134"/>
                          <a:pt x="13989" y="4135"/>
                        </a:cubicBezTo>
                        <a:cubicBezTo>
                          <a:pt x="14149" y="4179"/>
                          <a:pt x="14230" y="4286"/>
                          <a:pt x="14346" y="4411"/>
                        </a:cubicBezTo>
                        <a:cubicBezTo>
                          <a:pt x="14479" y="4554"/>
                          <a:pt x="14685" y="4661"/>
                          <a:pt x="14836" y="4670"/>
                        </a:cubicBezTo>
                        <a:cubicBezTo>
                          <a:pt x="14842" y="4670"/>
                          <a:pt x="14847" y="4670"/>
                          <a:pt x="14853" y="4670"/>
                        </a:cubicBezTo>
                        <a:cubicBezTo>
                          <a:pt x="15001" y="4670"/>
                          <a:pt x="15270" y="4563"/>
                          <a:pt x="15398" y="4331"/>
                        </a:cubicBezTo>
                        <a:cubicBezTo>
                          <a:pt x="15711" y="3769"/>
                          <a:pt x="15059" y="2904"/>
                          <a:pt x="14685" y="2484"/>
                        </a:cubicBezTo>
                        <a:cubicBezTo>
                          <a:pt x="14658" y="2451"/>
                          <a:pt x="14687" y="2407"/>
                          <a:pt x="14722" y="2407"/>
                        </a:cubicBezTo>
                        <a:cubicBezTo>
                          <a:pt x="14733" y="2407"/>
                          <a:pt x="14745" y="2411"/>
                          <a:pt x="14756" y="2422"/>
                        </a:cubicBezTo>
                        <a:cubicBezTo>
                          <a:pt x="14979" y="2627"/>
                          <a:pt x="15256" y="2930"/>
                          <a:pt x="15443" y="3260"/>
                        </a:cubicBezTo>
                        <a:cubicBezTo>
                          <a:pt x="15684" y="3278"/>
                          <a:pt x="15898" y="3332"/>
                          <a:pt x="16121" y="3430"/>
                        </a:cubicBezTo>
                        <a:cubicBezTo>
                          <a:pt x="16234" y="3481"/>
                          <a:pt x="16442" y="3605"/>
                          <a:pt x="16617" y="3605"/>
                        </a:cubicBezTo>
                        <a:cubicBezTo>
                          <a:pt x="16717" y="3605"/>
                          <a:pt x="16806" y="3564"/>
                          <a:pt x="16861" y="3448"/>
                        </a:cubicBezTo>
                        <a:cubicBezTo>
                          <a:pt x="16879" y="3412"/>
                          <a:pt x="16915" y="3376"/>
                          <a:pt x="16951" y="3350"/>
                        </a:cubicBezTo>
                        <a:cubicBezTo>
                          <a:pt x="16997" y="3321"/>
                          <a:pt x="17045" y="3310"/>
                          <a:pt x="17092" y="3310"/>
                        </a:cubicBezTo>
                        <a:cubicBezTo>
                          <a:pt x="17209" y="3310"/>
                          <a:pt x="17327" y="3377"/>
                          <a:pt x="17441" y="3421"/>
                        </a:cubicBezTo>
                        <a:cubicBezTo>
                          <a:pt x="17736" y="3528"/>
                          <a:pt x="17923" y="3644"/>
                          <a:pt x="18191" y="3715"/>
                        </a:cubicBezTo>
                        <a:cubicBezTo>
                          <a:pt x="18222" y="3725"/>
                          <a:pt x="18255" y="3730"/>
                          <a:pt x="18290" y="3730"/>
                        </a:cubicBezTo>
                        <a:cubicBezTo>
                          <a:pt x="18441" y="3730"/>
                          <a:pt x="18600" y="3636"/>
                          <a:pt x="18556" y="3483"/>
                        </a:cubicBezTo>
                        <a:cubicBezTo>
                          <a:pt x="18538" y="3412"/>
                          <a:pt x="18512" y="3341"/>
                          <a:pt x="18512" y="3269"/>
                        </a:cubicBezTo>
                        <a:cubicBezTo>
                          <a:pt x="18512" y="3144"/>
                          <a:pt x="18521" y="3073"/>
                          <a:pt x="18619" y="2984"/>
                        </a:cubicBezTo>
                        <a:cubicBezTo>
                          <a:pt x="18658" y="2948"/>
                          <a:pt x="18701" y="2933"/>
                          <a:pt x="18746" y="2933"/>
                        </a:cubicBezTo>
                        <a:cubicBezTo>
                          <a:pt x="18943" y="2933"/>
                          <a:pt x="19169" y="3227"/>
                          <a:pt x="19234" y="3278"/>
                        </a:cubicBezTo>
                        <a:cubicBezTo>
                          <a:pt x="19315" y="3341"/>
                          <a:pt x="19457" y="3528"/>
                          <a:pt x="19609" y="3599"/>
                        </a:cubicBezTo>
                        <a:cubicBezTo>
                          <a:pt x="19661" y="3626"/>
                          <a:pt x="19717" y="3637"/>
                          <a:pt x="19771" y="3637"/>
                        </a:cubicBezTo>
                        <a:cubicBezTo>
                          <a:pt x="19863" y="3637"/>
                          <a:pt x="19947" y="3602"/>
                          <a:pt x="19993" y="3546"/>
                        </a:cubicBezTo>
                        <a:cubicBezTo>
                          <a:pt x="20064" y="3457"/>
                          <a:pt x="20073" y="3314"/>
                          <a:pt x="19993" y="3198"/>
                        </a:cubicBezTo>
                        <a:cubicBezTo>
                          <a:pt x="19912" y="3073"/>
                          <a:pt x="19823" y="2957"/>
                          <a:pt x="19716" y="2841"/>
                        </a:cubicBezTo>
                        <a:cubicBezTo>
                          <a:pt x="19564" y="2681"/>
                          <a:pt x="19395" y="2529"/>
                          <a:pt x="19225" y="2377"/>
                        </a:cubicBezTo>
                        <a:cubicBezTo>
                          <a:pt x="18744" y="1958"/>
                          <a:pt x="18307" y="1548"/>
                          <a:pt x="17745" y="1235"/>
                        </a:cubicBezTo>
                        <a:cubicBezTo>
                          <a:pt x="17282" y="989"/>
                          <a:pt x="16739" y="802"/>
                          <a:pt x="16203" y="802"/>
                        </a:cubicBezTo>
                        <a:cubicBezTo>
                          <a:pt x="16119" y="802"/>
                          <a:pt x="16035" y="806"/>
                          <a:pt x="15951" y="816"/>
                        </a:cubicBezTo>
                        <a:cubicBezTo>
                          <a:pt x="15452" y="879"/>
                          <a:pt x="14881" y="932"/>
                          <a:pt x="14408" y="1128"/>
                        </a:cubicBezTo>
                        <a:cubicBezTo>
                          <a:pt x="14497" y="1191"/>
                          <a:pt x="14595" y="1262"/>
                          <a:pt x="14694" y="1325"/>
                        </a:cubicBezTo>
                        <a:cubicBezTo>
                          <a:pt x="14723" y="1354"/>
                          <a:pt x="14703" y="1402"/>
                          <a:pt x="14670" y="1402"/>
                        </a:cubicBezTo>
                        <a:cubicBezTo>
                          <a:pt x="14664" y="1402"/>
                          <a:pt x="14656" y="1400"/>
                          <a:pt x="14649" y="1396"/>
                        </a:cubicBezTo>
                        <a:cubicBezTo>
                          <a:pt x="14007" y="941"/>
                          <a:pt x="13204" y="513"/>
                          <a:pt x="12445" y="317"/>
                        </a:cubicBezTo>
                        <a:cubicBezTo>
                          <a:pt x="11865" y="162"/>
                          <a:pt x="11190" y="1"/>
                          <a:pt x="105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" name="Google Shape;30;p2"/>
                <p:cNvGrpSpPr/>
                <p:nvPr/>
              </p:nvGrpSpPr>
              <p:grpSpPr>
                <a:xfrm>
                  <a:off x="7807918" y="1712456"/>
                  <a:ext cx="2803691" cy="1575181"/>
                  <a:chOff x="5439239" y="3026632"/>
                  <a:chExt cx="2247989" cy="1262974"/>
                </a:xfrm>
              </p:grpSpPr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6728811" y="3146315"/>
                    <a:ext cx="197084" cy="2414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8" h="4078" extrusionOk="0">
                        <a:moveTo>
                          <a:pt x="3328" y="1"/>
                        </a:moveTo>
                        <a:cubicBezTo>
                          <a:pt x="3203" y="54"/>
                          <a:pt x="3051" y="143"/>
                          <a:pt x="3016" y="161"/>
                        </a:cubicBezTo>
                        <a:cubicBezTo>
                          <a:pt x="2966" y="182"/>
                          <a:pt x="2912" y="191"/>
                          <a:pt x="2856" y="191"/>
                        </a:cubicBezTo>
                        <a:cubicBezTo>
                          <a:pt x="2720" y="191"/>
                          <a:pt x="2574" y="136"/>
                          <a:pt x="2454" y="54"/>
                        </a:cubicBezTo>
                        <a:cubicBezTo>
                          <a:pt x="2445" y="830"/>
                          <a:pt x="2133" y="1473"/>
                          <a:pt x="1669" y="2124"/>
                        </a:cubicBezTo>
                        <a:cubicBezTo>
                          <a:pt x="1419" y="2490"/>
                          <a:pt x="1142" y="2855"/>
                          <a:pt x="785" y="3132"/>
                        </a:cubicBezTo>
                        <a:cubicBezTo>
                          <a:pt x="491" y="3355"/>
                          <a:pt x="268" y="3640"/>
                          <a:pt x="0" y="3881"/>
                        </a:cubicBezTo>
                        <a:lnTo>
                          <a:pt x="152" y="3881"/>
                        </a:lnTo>
                        <a:cubicBezTo>
                          <a:pt x="562" y="3908"/>
                          <a:pt x="955" y="3979"/>
                          <a:pt x="1348" y="4078"/>
                        </a:cubicBezTo>
                        <a:cubicBezTo>
                          <a:pt x="2382" y="2945"/>
                          <a:pt x="2971" y="1482"/>
                          <a:pt x="332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6964447" y="3274702"/>
                    <a:ext cx="181805" cy="169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0" h="2856" extrusionOk="0">
                        <a:moveTo>
                          <a:pt x="1981" y="0"/>
                        </a:moveTo>
                        <a:cubicBezTo>
                          <a:pt x="1865" y="652"/>
                          <a:pt x="1597" y="1205"/>
                          <a:pt x="1213" y="1740"/>
                        </a:cubicBezTo>
                        <a:cubicBezTo>
                          <a:pt x="883" y="2213"/>
                          <a:pt x="464" y="2454"/>
                          <a:pt x="0" y="2721"/>
                        </a:cubicBezTo>
                        <a:cubicBezTo>
                          <a:pt x="143" y="2766"/>
                          <a:pt x="286" y="2811"/>
                          <a:pt x="437" y="2855"/>
                        </a:cubicBezTo>
                        <a:cubicBezTo>
                          <a:pt x="812" y="2391"/>
                          <a:pt x="1365" y="2249"/>
                          <a:pt x="1838" y="1918"/>
                        </a:cubicBezTo>
                        <a:cubicBezTo>
                          <a:pt x="2311" y="1597"/>
                          <a:pt x="2766" y="1276"/>
                          <a:pt x="3069" y="794"/>
                        </a:cubicBezTo>
                        <a:cubicBezTo>
                          <a:pt x="2926" y="580"/>
                          <a:pt x="2908" y="277"/>
                          <a:pt x="2900" y="18"/>
                        </a:cubicBezTo>
                        <a:cubicBezTo>
                          <a:pt x="2743" y="67"/>
                          <a:pt x="2555" y="111"/>
                          <a:pt x="2376" y="111"/>
                        </a:cubicBezTo>
                        <a:cubicBezTo>
                          <a:pt x="2229" y="111"/>
                          <a:pt x="2090" y="81"/>
                          <a:pt x="198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6994531" y="3327526"/>
                    <a:ext cx="210349" cy="130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2" h="2205" extrusionOk="0">
                        <a:moveTo>
                          <a:pt x="2641" y="1"/>
                        </a:moveTo>
                        <a:cubicBezTo>
                          <a:pt x="2392" y="384"/>
                          <a:pt x="2061" y="777"/>
                          <a:pt x="1651" y="991"/>
                        </a:cubicBezTo>
                        <a:cubicBezTo>
                          <a:pt x="1125" y="1258"/>
                          <a:pt x="438" y="1553"/>
                          <a:pt x="1" y="1981"/>
                        </a:cubicBezTo>
                        <a:cubicBezTo>
                          <a:pt x="331" y="2070"/>
                          <a:pt x="670" y="2150"/>
                          <a:pt x="1000" y="2204"/>
                        </a:cubicBezTo>
                        <a:cubicBezTo>
                          <a:pt x="1268" y="2106"/>
                          <a:pt x="1446" y="1901"/>
                          <a:pt x="1705" y="1776"/>
                        </a:cubicBezTo>
                        <a:cubicBezTo>
                          <a:pt x="1892" y="1687"/>
                          <a:pt x="2097" y="1544"/>
                          <a:pt x="2267" y="1419"/>
                        </a:cubicBezTo>
                        <a:cubicBezTo>
                          <a:pt x="2525" y="1232"/>
                          <a:pt x="2784" y="1035"/>
                          <a:pt x="3025" y="821"/>
                        </a:cubicBezTo>
                        <a:cubicBezTo>
                          <a:pt x="3239" y="643"/>
                          <a:pt x="3391" y="438"/>
                          <a:pt x="3551" y="215"/>
                        </a:cubicBezTo>
                        <a:cubicBezTo>
                          <a:pt x="3310" y="206"/>
                          <a:pt x="3070" y="197"/>
                          <a:pt x="2838" y="116"/>
                        </a:cubicBezTo>
                        <a:cubicBezTo>
                          <a:pt x="2757" y="90"/>
                          <a:pt x="2695" y="45"/>
                          <a:pt x="26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6636902" y="3077028"/>
                    <a:ext cx="230366" cy="3149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0" h="5319" extrusionOk="0">
                        <a:moveTo>
                          <a:pt x="3449" y="1"/>
                        </a:moveTo>
                        <a:cubicBezTo>
                          <a:pt x="3425" y="1"/>
                          <a:pt x="3397" y="9"/>
                          <a:pt x="3363" y="29"/>
                        </a:cubicBezTo>
                        <a:cubicBezTo>
                          <a:pt x="3328" y="47"/>
                          <a:pt x="3292" y="64"/>
                          <a:pt x="3256" y="82"/>
                        </a:cubicBezTo>
                        <a:cubicBezTo>
                          <a:pt x="3078" y="1215"/>
                          <a:pt x="2703" y="2589"/>
                          <a:pt x="1990" y="3517"/>
                        </a:cubicBezTo>
                        <a:cubicBezTo>
                          <a:pt x="1454" y="4222"/>
                          <a:pt x="741" y="4819"/>
                          <a:pt x="0" y="5319"/>
                        </a:cubicBezTo>
                        <a:cubicBezTo>
                          <a:pt x="482" y="5158"/>
                          <a:pt x="973" y="5060"/>
                          <a:pt x="1481" y="5051"/>
                        </a:cubicBezTo>
                        <a:cubicBezTo>
                          <a:pt x="1927" y="4427"/>
                          <a:pt x="2552" y="3990"/>
                          <a:pt x="2998" y="3356"/>
                        </a:cubicBezTo>
                        <a:cubicBezTo>
                          <a:pt x="3283" y="2955"/>
                          <a:pt x="3578" y="2544"/>
                          <a:pt x="3738" y="2081"/>
                        </a:cubicBezTo>
                        <a:cubicBezTo>
                          <a:pt x="3845" y="1777"/>
                          <a:pt x="3854" y="1447"/>
                          <a:pt x="3890" y="1126"/>
                        </a:cubicBezTo>
                        <a:cubicBezTo>
                          <a:pt x="3854" y="1090"/>
                          <a:pt x="3827" y="1055"/>
                          <a:pt x="3801" y="1019"/>
                        </a:cubicBezTo>
                        <a:cubicBezTo>
                          <a:pt x="3729" y="876"/>
                          <a:pt x="3586" y="653"/>
                          <a:pt x="3569" y="484"/>
                        </a:cubicBezTo>
                        <a:cubicBezTo>
                          <a:pt x="3561" y="353"/>
                          <a:pt x="360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6371656" y="3043332"/>
                    <a:ext cx="356149" cy="477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14" h="8056" extrusionOk="0">
                        <a:moveTo>
                          <a:pt x="6014" y="0"/>
                        </a:moveTo>
                        <a:lnTo>
                          <a:pt x="6014" y="0"/>
                        </a:lnTo>
                        <a:cubicBezTo>
                          <a:pt x="5853" y="71"/>
                          <a:pt x="5684" y="125"/>
                          <a:pt x="5523" y="125"/>
                        </a:cubicBezTo>
                        <a:cubicBezTo>
                          <a:pt x="5621" y="1249"/>
                          <a:pt x="5139" y="2534"/>
                          <a:pt x="4684" y="3542"/>
                        </a:cubicBezTo>
                        <a:cubicBezTo>
                          <a:pt x="4301" y="4398"/>
                          <a:pt x="3792" y="5076"/>
                          <a:pt x="3132" y="5709"/>
                        </a:cubicBezTo>
                        <a:cubicBezTo>
                          <a:pt x="2561" y="6254"/>
                          <a:pt x="1990" y="6825"/>
                          <a:pt x="1348" y="7271"/>
                        </a:cubicBezTo>
                        <a:cubicBezTo>
                          <a:pt x="938" y="7547"/>
                          <a:pt x="518" y="7806"/>
                          <a:pt x="81" y="8020"/>
                        </a:cubicBezTo>
                        <a:cubicBezTo>
                          <a:pt x="54" y="8029"/>
                          <a:pt x="28" y="8038"/>
                          <a:pt x="1" y="8056"/>
                        </a:cubicBezTo>
                        <a:cubicBezTo>
                          <a:pt x="474" y="7895"/>
                          <a:pt x="929" y="7690"/>
                          <a:pt x="1375" y="7467"/>
                        </a:cubicBezTo>
                        <a:cubicBezTo>
                          <a:pt x="1491" y="7396"/>
                          <a:pt x="1607" y="7324"/>
                          <a:pt x="1714" y="7244"/>
                        </a:cubicBezTo>
                        <a:cubicBezTo>
                          <a:pt x="2026" y="7012"/>
                          <a:pt x="2338" y="6762"/>
                          <a:pt x="2641" y="6521"/>
                        </a:cubicBezTo>
                        <a:cubicBezTo>
                          <a:pt x="3114" y="6129"/>
                          <a:pt x="3614" y="5736"/>
                          <a:pt x="4006" y="5254"/>
                        </a:cubicBezTo>
                        <a:cubicBezTo>
                          <a:pt x="5255" y="3711"/>
                          <a:pt x="5692" y="1918"/>
                          <a:pt x="601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7256579" y="3355537"/>
                    <a:ext cx="78230" cy="76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1" h="1285" extrusionOk="0">
                        <a:moveTo>
                          <a:pt x="375" y="0"/>
                        </a:moveTo>
                        <a:cubicBezTo>
                          <a:pt x="491" y="366"/>
                          <a:pt x="456" y="687"/>
                          <a:pt x="224" y="1017"/>
                        </a:cubicBezTo>
                        <a:cubicBezTo>
                          <a:pt x="170" y="1107"/>
                          <a:pt x="90" y="1205"/>
                          <a:pt x="1" y="1285"/>
                        </a:cubicBezTo>
                        <a:cubicBezTo>
                          <a:pt x="607" y="999"/>
                          <a:pt x="1321" y="553"/>
                          <a:pt x="803" y="188"/>
                        </a:cubicBezTo>
                        <a:cubicBezTo>
                          <a:pt x="661" y="143"/>
                          <a:pt x="518" y="81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6523318" y="3027994"/>
                    <a:ext cx="300660" cy="4184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77" h="7066" extrusionOk="0">
                        <a:moveTo>
                          <a:pt x="3943" y="0"/>
                        </a:moveTo>
                        <a:lnTo>
                          <a:pt x="3943" y="0"/>
                        </a:lnTo>
                        <a:cubicBezTo>
                          <a:pt x="3908" y="18"/>
                          <a:pt x="3881" y="36"/>
                          <a:pt x="3845" y="54"/>
                        </a:cubicBezTo>
                        <a:cubicBezTo>
                          <a:pt x="3756" y="107"/>
                          <a:pt x="3649" y="170"/>
                          <a:pt x="3542" y="214"/>
                        </a:cubicBezTo>
                        <a:cubicBezTo>
                          <a:pt x="3676" y="1142"/>
                          <a:pt x="3328" y="2204"/>
                          <a:pt x="3024" y="3060"/>
                        </a:cubicBezTo>
                        <a:cubicBezTo>
                          <a:pt x="2703" y="3961"/>
                          <a:pt x="2284" y="4791"/>
                          <a:pt x="1677" y="5531"/>
                        </a:cubicBezTo>
                        <a:cubicBezTo>
                          <a:pt x="1197" y="6118"/>
                          <a:pt x="611" y="6590"/>
                          <a:pt x="24" y="7052"/>
                        </a:cubicBezTo>
                        <a:lnTo>
                          <a:pt x="24" y="7052"/>
                        </a:lnTo>
                        <a:cubicBezTo>
                          <a:pt x="436" y="6816"/>
                          <a:pt x="865" y="6580"/>
                          <a:pt x="1312" y="6388"/>
                        </a:cubicBezTo>
                        <a:cubicBezTo>
                          <a:pt x="1686" y="6004"/>
                          <a:pt x="2159" y="5745"/>
                          <a:pt x="2569" y="5406"/>
                        </a:cubicBezTo>
                        <a:cubicBezTo>
                          <a:pt x="3033" y="5032"/>
                          <a:pt x="3506" y="4630"/>
                          <a:pt x="3845" y="4131"/>
                        </a:cubicBezTo>
                        <a:cubicBezTo>
                          <a:pt x="4193" y="3613"/>
                          <a:pt x="4470" y="2998"/>
                          <a:pt x="4639" y="2400"/>
                        </a:cubicBezTo>
                        <a:cubicBezTo>
                          <a:pt x="4773" y="1918"/>
                          <a:pt x="4951" y="1437"/>
                          <a:pt x="5076" y="955"/>
                        </a:cubicBezTo>
                        <a:lnTo>
                          <a:pt x="5076" y="955"/>
                        </a:lnTo>
                        <a:cubicBezTo>
                          <a:pt x="4845" y="1063"/>
                          <a:pt x="4595" y="1137"/>
                          <a:pt x="4348" y="1137"/>
                        </a:cubicBezTo>
                        <a:cubicBezTo>
                          <a:pt x="4290" y="1137"/>
                          <a:pt x="4232" y="1133"/>
                          <a:pt x="4175" y="1124"/>
                        </a:cubicBezTo>
                        <a:cubicBezTo>
                          <a:pt x="3738" y="1062"/>
                          <a:pt x="3827" y="429"/>
                          <a:pt x="3943" y="0"/>
                        </a:cubicBezTo>
                        <a:close/>
                        <a:moveTo>
                          <a:pt x="24" y="7052"/>
                        </a:moveTo>
                        <a:cubicBezTo>
                          <a:pt x="21" y="7054"/>
                          <a:pt x="18" y="7055"/>
                          <a:pt x="16" y="7057"/>
                        </a:cubicBezTo>
                        <a:lnTo>
                          <a:pt x="16" y="7057"/>
                        </a:lnTo>
                        <a:cubicBezTo>
                          <a:pt x="16" y="7057"/>
                          <a:pt x="17" y="7057"/>
                          <a:pt x="18" y="7057"/>
                        </a:cubicBezTo>
                        <a:cubicBezTo>
                          <a:pt x="20" y="7055"/>
                          <a:pt x="22" y="7054"/>
                          <a:pt x="24" y="7052"/>
                        </a:cubicBezTo>
                        <a:close/>
                        <a:moveTo>
                          <a:pt x="16" y="7057"/>
                        </a:moveTo>
                        <a:cubicBezTo>
                          <a:pt x="9" y="7057"/>
                          <a:pt x="8" y="7058"/>
                          <a:pt x="0" y="7066"/>
                        </a:cubicBezTo>
                        <a:cubicBezTo>
                          <a:pt x="5" y="7063"/>
                          <a:pt x="10" y="7060"/>
                          <a:pt x="16" y="70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6850863" y="3180662"/>
                    <a:ext cx="196551" cy="2409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9" h="4069" extrusionOk="0">
                        <a:moveTo>
                          <a:pt x="1668" y="0"/>
                        </a:moveTo>
                        <a:cubicBezTo>
                          <a:pt x="1624" y="634"/>
                          <a:pt x="1410" y="1294"/>
                          <a:pt x="1160" y="1856"/>
                        </a:cubicBezTo>
                        <a:cubicBezTo>
                          <a:pt x="901" y="2445"/>
                          <a:pt x="571" y="3319"/>
                          <a:pt x="0" y="3703"/>
                        </a:cubicBezTo>
                        <a:cubicBezTo>
                          <a:pt x="277" y="3810"/>
                          <a:pt x="562" y="3944"/>
                          <a:pt x="857" y="4015"/>
                        </a:cubicBezTo>
                        <a:cubicBezTo>
                          <a:pt x="928" y="4033"/>
                          <a:pt x="1008" y="4051"/>
                          <a:pt x="1089" y="4068"/>
                        </a:cubicBezTo>
                        <a:cubicBezTo>
                          <a:pt x="1338" y="3944"/>
                          <a:pt x="1668" y="3578"/>
                          <a:pt x="1767" y="3462"/>
                        </a:cubicBezTo>
                        <a:cubicBezTo>
                          <a:pt x="1999" y="3185"/>
                          <a:pt x="2204" y="2900"/>
                          <a:pt x="2409" y="2605"/>
                        </a:cubicBezTo>
                        <a:cubicBezTo>
                          <a:pt x="2792" y="2061"/>
                          <a:pt x="3078" y="1517"/>
                          <a:pt x="3319" y="893"/>
                        </a:cubicBezTo>
                        <a:lnTo>
                          <a:pt x="3319" y="893"/>
                        </a:lnTo>
                        <a:cubicBezTo>
                          <a:pt x="3185" y="923"/>
                          <a:pt x="3051" y="937"/>
                          <a:pt x="2922" y="937"/>
                        </a:cubicBezTo>
                        <a:cubicBezTo>
                          <a:pt x="2863" y="937"/>
                          <a:pt x="2804" y="934"/>
                          <a:pt x="2748" y="928"/>
                        </a:cubicBezTo>
                        <a:cubicBezTo>
                          <a:pt x="2659" y="1044"/>
                          <a:pt x="2650" y="1285"/>
                          <a:pt x="2587" y="1410"/>
                        </a:cubicBezTo>
                        <a:cubicBezTo>
                          <a:pt x="2525" y="1544"/>
                          <a:pt x="2427" y="1704"/>
                          <a:pt x="2373" y="1838"/>
                        </a:cubicBezTo>
                        <a:cubicBezTo>
                          <a:pt x="2230" y="2177"/>
                          <a:pt x="2034" y="2445"/>
                          <a:pt x="1820" y="2730"/>
                        </a:cubicBezTo>
                        <a:cubicBezTo>
                          <a:pt x="1517" y="3123"/>
                          <a:pt x="1142" y="3881"/>
                          <a:pt x="589" y="3908"/>
                        </a:cubicBezTo>
                        <a:cubicBezTo>
                          <a:pt x="586" y="3909"/>
                          <a:pt x="584" y="3910"/>
                          <a:pt x="582" y="3910"/>
                        </a:cubicBezTo>
                        <a:cubicBezTo>
                          <a:pt x="571" y="3910"/>
                          <a:pt x="572" y="3890"/>
                          <a:pt x="580" y="3890"/>
                        </a:cubicBezTo>
                        <a:cubicBezTo>
                          <a:pt x="928" y="3774"/>
                          <a:pt x="1312" y="3292"/>
                          <a:pt x="1481" y="2998"/>
                        </a:cubicBezTo>
                        <a:cubicBezTo>
                          <a:pt x="1651" y="2721"/>
                          <a:pt x="1883" y="2481"/>
                          <a:pt x="2043" y="2195"/>
                        </a:cubicBezTo>
                        <a:cubicBezTo>
                          <a:pt x="2213" y="1892"/>
                          <a:pt x="2418" y="1553"/>
                          <a:pt x="2516" y="1223"/>
                        </a:cubicBezTo>
                        <a:cubicBezTo>
                          <a:pt x="2543" y="1107"/>
                          <a:pt x="2561" y="991"/>
                          <a:pt x="2605" y="893"/>
                        </a:cubicBezTo>
                        <a:cubicBezTo>
                          <a:pt x="2222" y="794"/>
                          <a:pt x="1900" y="527"/>
                          <a:pt x="1686" y="45"/>
                        </a:cubicBezTo>
                        <a:cubicBezTo>
                          <a:pt x="1686" y="36"/>
                          <a:pt x="1677" y="18"/>
                          <a:pt x="166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5643666" y="3703747"/>
                    <a:ext cx="97298" cy="219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" h="3702" extrusionOk="0">
                        <a:moveTo>
                          <a:pt x="864" y="1"/>
                        </a:moveTo>
                        <a:cubicBezTo>
                          <a:pt x="780" y="1"/>
                          <a:pt x="652" y="158"/>
                          <a:pt x="625" y="178"/>
                        </a:cubicBezTo>
                        <a:cubicBezTo>
                          <a:pt x="589" y="213"/>
                          <a:pt x="545" y="249"/>
                          <a:pt x="500" y="294"/>
                        </a:cubicBezTo>
                        <a:cubicBezTo>
                          <a:pt x="875" y="1284"/>
                          <a:pt x="1027" y="3050"/>
                          <a:pt x="1" y="3684"/>
                        </a:cubicBezTo>
                        <a:cubicBezTo>
                          <a:pt x="179" y="3693"/>
                          <a:pt x="349" y="3693"/>
                          <a:pt x="527" y="3701"/>
                        </a:cubicBezTo>
                        <a:cubicBezTo>
                          <a:pt x="1357" y="2961"/>
                          <a:pt x="1580" y="1998"/>
                          <a:pt x="1642" y="918"/>
                        </a:cubicBezTo>
                        <a:lnTo>
                          <a:pt x="1642" y="918"/>
                        </a:lnTo>
                        <a:cubicBezTo>
                          <a:pt x="1565" y="946"/>
                          <a:pt x="1456" y="968"/>
                          <a:pt x="1370" y="968"/>
                        </a:cubicBezTo>
                        <a:cubicBezTo>
                          <a:pt x="1345" y="968"/>
                          <a:pt x="1323" y="967"/>
                          <a:pt x="1303" y="963"/>
                        </a:cubicBezTo>
                        <a:cubicBezTo>
                          <a:pt x="1178" y="927"/>
                          <a:pt x="1071" y="829"/>
                          <a:pt x="1035" y="695"/>
                        </a:cubicBezTo>
                        <a:cubicBezTo>
                          <a:pt x="973" y="490"/>
                          <a:pt x="1000" y="249"/>
                          <a:pt x="928" y="62"/>
                        </a:cubicBezTo>
                        <a:cubicBezTo>
                          <a:pt x="915" y="18"/>
                          <a:pt x="892" y="1"/>
                          <a:pt x="86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6817049" y="3143235"/>
                    <a:ext cx="128448" cy="253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9" h="4282" extrusionOk="0">
                        <a:moveTo>
                          <a:pt x="1997" y="1"/>
                        </a:moveTo>
                        <a:cubicBezTo>
                          <a:pt x="1972" y="1"/>
                          <a:pt x="1925" y="15"/>
                          <a:pt x="1874" y="35"/>
                        </a:cubicBezTo>
                        <a:cubicBezTo>
                          <a:pt x="1918" y="490"/>
                          <a:pt x="1713" y="971"/>
                          <a:pt x="1570" y="1391"/>
                        </a:cubicBezTo>
                        <a:cubicBezTo>
                          <a:pt x="1437" y="1810"/>
                          <a:pt x="1267" y="2212"/>
                          <a:pt x="1080" y="2604"/>
                        </a:cubicBezTo>
                        <a:cubicBezTo>
                          <a:pt x="866" y="3068"/>
                          <a:pt x="509" y="3889"/>
                          <a:pt x="0" y="4156"/>
                        </a:cubicBezTo>
                        <a:cubicBezTo>
                          <a:pt x="72" y="4183"/>
                          <a:pt x="143" y="4201"/>
                          <a:pt x="223" y="4219"/>
                        </a:cubicBezTo>
                        <a:cubicBezTo>
                          <a:pt x="295" y="4237"/>
                          <a:pt x="366" y="4263"/>
                          <a:pt x="428" y="4281"/>
                        </a:cubicBezTo>
                        <a:cubicBezTo>
                          <a:pt x="598" y="3978"/>
                          <a:pt x="875" y="3746"/>
                          <a:pt x="1035" y="3425"/>
                        </a:cubicBezTo>
                        <a:cubicBezTo>
                          <a:pt x="1240" y="3041"/>
                          <a:pt x="1454" y="2666"/>
                          <a:pt x="1615" y="2265"/>
                        </a:cubicBezTo>
                        <a:cubicBezTo>
                          <a:pt x="1847" y="1658"/>
                          <a:pt x="2070" y="1025"/>
                          <a:pt x="2168" y="383"/>
                        </a:cubicBezTo>
                        <a:cubicBezTo>
                          <a:pt x="2123" y="249"/>
                          <a:pt x="2088" y="106"/>
                          <a:pt x="2016" y="8"/>
                        </a:cubicBezTo>
                        <a:cubicBezTo>
                          <a:pt x="2014" y="3"/>
                          <a:pt x="2007" y="1"/>
                          <a:pt x="19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6247531" y="3026632"/>
                    <a:ext cx="446460" cy="51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9" h="8731" extrusionOk="0">
                        <a:moveTo>
                          <a:pt x="7130" y="1"/>
                        </a:moveTo>
                        <a:cubicBezTo>
                          <a:pt x="7099" y="1"/>
                          <a:pt x="7059" y="32"/>
                          <a:pt x="7003" y="113"/>
                        </a:cubicBezTo>
                        <a:cubicBezTo>
                          <a:pt x="6887" y="282"/>
                          <a:pt x="6763" y="434"/>
                          <a:pt x="6593" y="550"/>
                        </a:cubicBezTo>
                        <a:cubicBezTo>
                          <a:pt x="6526" y="595"/>
                          <a:pt x="6458" y="614"/>
                          <a:pt x="6386" y="614"/>
                        </a:cubicBezTo>
                        <a:cubicBezTo>
                          <a:pt x="6372" y="614"/>
                          <a:pt x="6358" y="614"/>
                          <a:pt x="6343" y="612"/>
                        </a:cubicBezTo>
                        <a:lnTo>
                          <a:pt x="6343" y="612"/>
                        </a:lnTo>
                        <a:cubicBezTo>
                          <a:pt x="6522" y="1522"/>
                          <a:pt x="6254" y="2423"/>
                          <a:pt x="5960" y="3279"/>
                        </a:cubicBezTo>
                        <a:cubicBezTo>
                          <a:pt x="5647" y="4189"/>
                          <a:pt x="5130" y="5082"/>
                          <a:pt x="4497" y="5795"/>
                        </a:cubicBezTo>
                        <a:cubicBezTo>
                          <a:pt x="3854" y="6509"/>
                          <a:pt x="3078" y="7196"/>
                          <a:pt x="2240" y="7669"/>
                        </a:cubicBezTo>
                        <a:cubicBezTo>
                          <a:pt x="1535" y="8061"/>
                          <a:pt x="794" y="8516"/>
                          <a:pt x="0" y="8721"/>
                        </a:cubicBezTo>
                        <a:cubicBezTo>
                          <a:pt x="0" y="8721"/>
                          <a:pt x="0" y="8730"/>
                          <a:pt x="9" y="8730"/>
                        </a:cubicBezTo>
                        <a:cubicBezTo>
                          <a:pt x="348" y="8712"/>
                          <a:pt x="687" y="8677"/>
                          <a:pt x="1017" y="8614"/>
                        </a:cubicBezTo>
                        <a:cubicBezTo>
                          <a:pt x="1446" y="8400"/>
                          <a:pt x="1909" y="8266"/>
                          <a:pt x="2329" y="8025"/>
                        </a:cubicBezTo>
                        <a:cubicBezTo>
                          <a:pt x="2703" y="7811"/>
                          <a:pt x="3069" y="7597"/>
                          <a:pt x="3426" y="7347"/>
                        </a:cubicBezTo>
                        <a:cubicBezTo>
                          <a:pt x="4024" y="6910"/>
                          <a:pt x="4559" y="6375"/>
                          <a:pt x="5085" y="5858"/>
                        </a:cubicBezTo>
                        <a:cubicBezTo>
                          <a:pt x="5737" y="5233"/>
                          <a:pt x="6245" y="4564"/>
                          <a:pt x="6602" y="3726"/>
                        </a:cubicBezTo>
                        <a:cubicBezTo>
                          <a:pt x="7066" y="2646"/>
                          <a:pt x="7325" y="1540"/>
                          <a:pt x="7539" y="398"/>
                        </a:cubicBezTo>
                        <a:cubicBezTo>
                          <a:pt x="7476" y="389"/>
                          <a:pt x="7414" y="371"/>
                          <a:pt x="7360" y="344"/>
                        </a:cubicBezTo>
                        <a:cubicBezTo>
                          <a:pt x="7233" y="278"/>
                          <a:pt x="7221" y="1"/>
                          <a:pt x="713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5439239" y="3736436"/>
                    <a:ext cx="144793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5" h="3516" extrusionOk="0">
                        <a:moveTo>
                          <a:pt x="1642" y="0"/>
                        </a:moveTo>
                        <a:lnTo>
                          <a:pt x="1642" y="0"/>
                        </a:lnTo>
                        <a:cubicBezTo>
                          <a:pt x="1606" y="36"/>
                          <a:pt x="1570" y="63"/>
                          <a:pt x="1535" y="90"/>
                        </a:cubicBezTo>
                        <a:cubicBezTo>
                          <a:pt x="1454" y="152"/>
                          <a:pt x="1374" y="223"/>
                          <a:pt x="1285" y="286"/>
                        </a:cubicBezTo>
                        <a:cubicBezTo>
                          <a:pt x="2445" y="1490"/>
                          <a:pt x="1213" y="2793"/>
                          <a:pt x="0" y="3515"/>
                        </a:cubicBezTo>
                        <a:cubicBezTo>
                          <a:pt x="375" y="3417"/>
                          <a:pt x="758" y="3346"/>
                          <a:pt x="1133" y="3292"/>
                        </a:cubicBezTo>
                        <a:cubicBezTo>
                          <a:pt x="1133" y="3292"/>
                          <a:pt x="1133" y="3292"/>
                          <a:pt x="1133" y="3283"/>
                        </a:cubicBezTo>
                        <a:cubicBezTo>
                          <a:pt x="2337" y="2623"/>
                          <a:pt x="2311" y="1044"/>
                          <a:pt x="164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7129789" y="3344937"/>
                    <a:ext cx="149057" cy="116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7" h="1964" extrusionOk="0">
                        <a:moveTo>
                          <a:pt x="2043" y="1"/>
                        </a:moveTo>
                        <a:cubicBezTo>
                          <a:pt x="2195" y="1125"/>
                          <a:pt x="1000" y="1714"/>
                          <a:pt x="0" y="1964"/>
                        </a:cubicBezTo>
                        <a:cubicBezTo>
                          <a:pt x="509" y="1946"/>
                          <a:pt x="1017" y="1874"/>
                          <a:pt x="1508" y="1714"/>
                        </a:cubicBezTo>
                        <a:lnTo>
                          <a:pt x="1517" y="1714"/>
                        </a:lnTo>
                        <a:cubicBezTo>
                          <a:pt x="1517" y="1705"/>
                          <a:pt x="1526" y="1696"/>
                          <a:pt x="1535" y="1687"/>
                        </a:cubicBezTo>
                        <a:cubicBezTo>
                          <a:pt x="1785" y="1598"/>
                          <a:pt x="2177" y="1286"/>
                          <a:pt x="2311" y="1054"/>
                        </a:cubicBezTo>
                        <a:cubicBezTo>
                          <a:pt x="2489" y="768"/>
                          <a:pt x="2516" y="474"/>
                          <a:pt x="2463" y="153"/>
                        </a:cubicBezTo>
                        <a:cubicBezTo>
                          <a:pt x="2427" y="135"/>
                          <a:pt x="2391" y="108"/>
                          <a:pt x="2356" y="90"/>
                        </a:cubicBezTo>
                        <a:cubicBezTo>
                          <a:pt x="2249" y="54"/>
                          <a:pt x="2150" y="19"/>
                          <a:pt x="20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5583439" y="3725362"/>
                    <a:ext cx="112044" cy="198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46" extrusionOk="0">
                        <a:moveTo>
                          <a:pt x="1455" y="0"/>
                        </a:moveTo>
                        <a:cubicBezTo>
                          <a:pt x="1267" y="187"/>
                          <a:pt x="1035" y="419"/>
                          <a:pt x="795" y="553"/>
                        </a:cubicBezTo>
                        <a:cubicBezTo>
                          <a:pt x="1374" y="1454"/>
                          <a:pt x="812" y="2783"/>
                          <a:pt x="1" y="3345"/>
                        </a:cubicBezTo>
                        <a:cubicBezTo>
                          <a:pt x="277" y="3328"/>
                          <a:pt x="554" y="3319"/>
                          <a:pt x="830" y="3319"/>
                        </a:cubicBezTo>
                        <a:cubicBezTo>
                          <a:pt x="1892" y="2560"/>
                          <a:pt x="1544" y="1124"/>
                          <a:pt x="145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5524812" y="3703688"/>
                    <a:ext cx="132120" cy="225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3801" extrusionOk="0">
                        <a:moveTo>
                          <a:pt x="687" y="0"/>
                        </a:moveTo>
                        <a:cubicBezTo>
                          <a:pt x="536" y="170"/>
                          <a:pt x="393" y="357"/>
                          <a:pt x="232" y="518"/>
                        </a:cubicBezTo>
                        <a:cubicBezTo>
                          <a:pt x="669" y="1071"/>
                          <a:pt x="928" y="1749"/>
                          <a:pt x="821" y="2462"/>
                        </a:cubicBezTo>
                        <a:cubicBezTo>
                          <a:pt x="732" y="3007"/>
                          <a:pt x="500" y="3560"/>
                          <a:pt x="0" y="3801"/>
                        </a:cubicBezTo>
                        <a:cubicBezTo>
                          <a:pt x="295" y="3765"/>
                          <a:pt x="580" y="3738"/>
                          <a:pt x="875" y="3720"/>
                        </a:cubicBezTo>
                        <a:cubicBezTo>
                          <a:pt x="1454" y="2980"/>
                          <a:pt x="2231" y="1936"/>
                          <a:pt x="1713" y="955"/>
                        </a:cubicBezTo>
                        <a:lnTo>
                          <a:pt x="1713" y="955"/>
                        </a:lnTo>
                        <a:cubicBezTo>
                          <a:pt x="1621" y="1001"/>
                          <a:pt x="1526" y="1026"/>
                          <a:pt x="1432" y="1026"/>
                        </a:cubicBezTo>
                        <a:cubicBezTo>
                          <a:pt x="1361" y="1026"/>
                          <a:pt x="1291" y="1012"/>
                          <a:pt x="1223" y="982"/>
                        </a:cubicBezTo>
                        <a:cubicBezTo>
                          <a:pt x="1035" y="901"/>
                          <a:pt x="821" y="767"/>
                          <a:pt x="759" y="553"/>
                        </a:cubicBezTo>
                        <a:cubicBezTo>
                          <a:pt x="723" y="428"/>
                          <a:pt x="678" y="313"/>
                          <a:pt x="678" y="179"/>
                        </a:cubicBezTo>
                        <a:cubicBezTo>
                          <a:pt x="678" y="170"/>
                          <a:pt x="687" y="89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7064292" y="3340732"/>
                    <a:ext cx="183878" cy="1205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2035" extrusionOk="0">
                        <a:moveTo>
                          <a:pt x="2525" y="1"/>
                        </a:moveTo>
                        <a:cubicBezTo>
                          <a:pt x="2204" y="545"/>
                          <a:pt x="1695" y="973"/>
                          <a:pt x="1151" y="1312"/>
                        </a:cubicBezTo>
                        <a:cubicBezTo>
                          <a:pt x="803" y="1526"/>
                          <a:pt x="420" y="1856"/>
                          <a:pt x="0" y="1999"/>
                        </a:cubicBezTo>
                        <a:cubicBezTo>
                          <a:pt x="81" y="2008"/>
                          <a:pt x="161" y="2017"/>
                          <a:pt x="241" y="2017"/>
                        </a:cubicBezTo>
                        <a:cubicBezTo>
                          <a:pt x="366" y="2026"/>
                          <a:pt x="482" y="2035"/>
                          <a:pt x="607" y="2035"/>
                        </a:cubicBezTo>
                        <a:cubicBezTo>
                          <a:pt x="1089" y="1856"/>
                          <a:pt x="1686" y="1785"/>
                          <a:pt x="2097" y="1473"/>
                        </a:cubicBezTo>
                        <a:cubicBezTo>
                          <a:pt x="2338" y="1294"/>
                          <a:pt x="2596" y="1142"/>
                          <a:pt x="2784" y="910"/>
                        </a:cubicBezTo>
                        <a:cubicBezTo>
                          <a:pt x="3007" y="634"/>
                          <a:pt x="3051" y="384"/>
                          <a:pt x="3105" y="63"/>
                        </a:cubicBezTo>
                        <a:cubicBezTo>
                          <a:pt x="2935" y="18"/>
                          <a:pt x="2757" y="1"/>
                          <a:pt x="257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5931593" y="3156382"/>
                    <a:ext cx="259443" cy="316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81" h="5344" extrusionOk="0">
                        <a:moveTo>
                          <a:pt x="4381" y="0"/>
                        </a:moveTo>
                        <a:lnTo>
                          <a:pt x="4381" y="0"/>
                        </a:lnTo>
                        <a:cubicBezTo>
                          <a:pt x="4247" y="116"/>
                          <a:pt x="4122" y="232"/>
                          <a:pt x="3988" y="339"/>
                        </a:cubicBezTo>
                        <a:cubicBezTo>
                          <a:pt x="3854" y="1543"/>
                          <a:pt x="3123" y="2864"/>
                          <a:pt x="2338" y="3729"/>
                        </a:cubicBezTo>
                        <a:cubicBezTo>
                          <a:pt x="1865" y="4255"/>
                          <a:pt x="1276" y="4639"/>
                          <a:pt x="634" y="4933"/>
                        </a:cubicBezTo>
                        <a:cubicBezTo>
                          <a:pt x="438" y="5023"/>
                          <a:pt x="224" y="5121"/>
                          <a:pt x="1" y="5201"/>
                        </a:cubicBezTo>
                        <a:cubicBezTo>
                          <a:pt x="233" y="5219"/>
                          <a:pt x="456" y="5246"/>
                          <a:pt x="679" y="5281"/>
                        </a:cubicBezTo>
                        <a:cubicBezTo>
                          <a:pt x="812" y="5299"/>
                          <a:pt x="946" y="5326"/>
                          <a:pt x="1080" y="5344"/>
                        </a:cubicBezTo>
                        <a:cubicBezTo>
                          <a:pt x="3203" y="4586"/>
                          <a:pt x="4149" y="2088"/>
                          <a:pt x="43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6922164" y="3226083"/>
                    <a:ext cx="156992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1" h="3516" extrusionOk="0">
                        <a:moveTo>
                          <a:pt x="2490" y="1"/>
                        </a:moveTo>
                        <a:cubicBezTo>
                          <a:pt x="2382" y="45"/>
                          <a:pt x="2275" y="81"/>
                          <a:pt x="2168" y="117"/>
                        </a:cubicBezTo>
                        <a:cubicBezTo>
                          <a:pt x="1972" y="1009"/>
                          <a:pt x="1508" y="1687"/>
                          <a:pt x="964" y="2418"/>
                        </a:cubicBezTo>
                        <a:cubicBezTo>
                          <a:pt x="741" y="2704"/>
                          <a:pt x="509" y="2980"/>
                          <a:pt x="206" y="3185"/>
                        </a:cubicBezTo>
                        <a:cubicBezTo>
                          <a:pt x="143" y="3230"/>
                          <a:pt x="72" y="3284"/>
                          <a:pt x="1" y="3337"/>
                        </a:cubicBezTo>
                        <a:cubicBezTo>
                          <a:pt x="206" y="3391"/>
                          <a:pt x="411" y="3453"/>
                          <a:pt x="607" y="3516"/>
                        </a:cubicBezTo>
                        <a:cubicBezTo>
                          <a:pt x="1071" y="3150"/>
                          <a:pt x="1571" y="2882"/>
                          <a:pt x="1910" y="2374"/>
                        </a:cubicBezTo>
                        <a:cubicBezTo>
                          <a:pt x="2240" y="1883"/>
                          <a:pt x="2516" y="1366"/>
                          <a:pt x="2650" y="795"/>
                        </a:cubicBezTo>
                        <a:cubicBezTo>
                          <a:pt x="2632" y="777"/>
                          <a:pt x="2623" y="759"/>
                          <a:pt x="2605" y="741"/>
                        </a:cubicBezTo>
                        <a:cubicBezTo>
                          <a:pt x="2418" y="518"/>
                          <a:pt x="2409" y="259"/>
                          <a:pt x="24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6716671" y="3623860"/>
                    <a:ext cx="970557" cy="150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89" h="2535" extrusionOk="0">
                        <a:moveTo>
                          <a:pt x="7567" y="0"/>
                        </a:moveTo>
                        <a:cubicBezTo>
                          <a:pt x="6105" y="0"/>
                          <a:pt x="4696" y="382"/>
                          <a:pt x="3355" y="1000"/>
                        </a:cubicBezTo>
                        <a:cubicBezTo>
                          <a:pt x="2257" y="1509"/>
                          <a:pt x="1178" y="1946"/>
                          <a:pt x="0" y="2035"/>
                        </a:cubicBezTo>
                        <a:cubicBezTo>
                          <a:pt x="125" y="2071"/>
                          <a:pt x="250" y="2098"/>
                          <a:pt x="375" y="2133"/>
                        </a:cubicBezTo>
                        <a:cubicBezTo>
                          <a:pt x="678" y="2223"/>
                          <a:pt x="955" y="2339"/>
                          <a:pt x="1214" y="2472"/>
                        </a:cubicBezTo>
                        <a:cubicBezTo>
                          <a:pt x="1330" y="2516"/>
                          <a:pt x="1455" y="2535"/>
                          <a:pt x="1584" y="2535"/>
                        </a:cubicBezTo>
                        <a:cubicBezTo>
                          <a:pt x="2249" y="2535"/>
                          <a:pt x="3045" y="2038"/>
                          <a:pt x="3560" y="1821"/>
                        </a:cubicBezTo>
                        <a:cubicBezTo>
                          <a:pt x="4291" y="1518"/>
                          <a:pt x="5023" y="1250"/>
                          <a:pt x="5799" y="1090"/>
                        </a:cubicBezTo>
                        <a:cubicBezTo>
                          <a:pt x="6416" y="962"/>
                          <a:pt x="7030" y="900"/>
                          <a:pt x="7642" y="900"/>
                        </a:cubicBezTo>
                        <a:cubicBezTo>
                          <a:pt x="8481" y="900"/>
                          <a:pt x="9317" y="1016"/>
                          <a:pt x="10152" y="1232"/>
                        </a:cubicBezTo>
                        <a:cubicBezTo>
                          <a:pt x="11311" y="1531"/>
                          <a:pt x="12487" y="2330"/>
                          <a:pt x="13723" y="2330"/>
                        </a:cubicBezTo>
                        <a:cubicBezTo>
                          <a:pt x="13743" y="2330"/>
                          <a:pt x="13763" y="2330"/>
                          <a:pt x="13783" y="2330"/>
                        </a:cubicBezTo>
                        <a:cubicBezTo>
                          <a:pt x="14060" y="2294"/>
                          <a:pt x="14327" y="2240"/>
                          <a:pt x="14604" y="2169"/>
                        </a:cubicBezTo>
                        <a:cubicBezTo>
                          <a:pt x="15273" y="1919"/>
                          <a:pt x="16388" y="1018"/>
                          <a:pt x="16388" y="1018"/>
                        </a:cubicBezTo>
                        <a:lnTo>
                          <a:pt x="16388" y="1018"/>
                        </a:lnTo>
                        <a:cubicBezTo>
                          <a:pt x="16388" y="1018"/>
                          <a:pt x="16049" y="1214"/>
                          <a:pt x="15889" y="1295"/>
                        </a:cubicBezTo>
                        <a:cubicBezTo>
                          <a:pt x="15594" y="1437"/>
                          <a:pt x="15300" y="1509"/>
                          <a:pt x="14979" y="1545"/>
                        </a:cubicBezTo>
                        <a:cubicBezTo>
                          <a:pt x="14832" y="1564"/>
                          <a:pt x="14687" y="1573"/>
                          <a:pt x="14542" y="1573"/>
                        </a:cubicBezTo>
                        <a:cubicBezTo>
                          <a:pt x="14034" y="1573"/>
                          <a:pt x="13534" y="1464"/>
                          <a:pt x="13034" y="1339"/>
                        </a:cubicBezTo>
                        <a:cubicBezTo>
                          <a:pt x="11491" y="938"/>
                          <a:pt x="10036" y="215"/>
                          <a:pt x="8440" y="46"/>
                        </a:cubicBezTo>
                        <a:cubicBezTo>
                          <a:pt x="8147" y="15"/>
                          <a:pt x="7856" y="0"/>
                          <a:pt x="75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6204182" y="3034982"/>
                    <a:ext cx="422712" cy="507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38" h="8572" extrusionOk="0">
                        <a:moveTo>
                          <a:pt x="6561" y="0"/>
                        </a:moveTo>
                        <a:cubicBezTo>
                          <a:pt x="6548" y="0"/>
                          <a:pt x="6532" y="12"/>
                          <a:pt x="6513" y="43"/>
                        </a:cubicBezTo>
                        <a:cubicBezTo>
                          <a:pt x="6469" y="132"/>
                          <a:pt x="6415" y="212"/>
                          <a:pt x="6353" y="302"/>
                        </a:cubicBezTo>
                        <a:cubicBezTo>
                          <a:pt x="6219" y="507"/>
                          <a:pt x="6085" y="694"/>
                          <a:pt x="5915" y="873"/>
                        </a:cubicBezTo>
                        <a:cubicBezTo>
                          <a:pt x="5826" y="980"/>
                          <a:pt x="5710" y="1096"/>
                          <a:pt x="5594" y="1194"/>
                        </a:cubicBezTo>
                        <a:cubicBezTo>
                          <a:pt x="5701" y="1997"/>
                          <a:pt x="5407" y="2907"/>
                          <a:pt x="5122" y="3629"/>
                        </a:cubicBezTo>
                        <a:cubicBezTo>
                          <a:pt x="4800" y="4468"/>
                          <a:pt x="4390" y="5226"/>
                          <a:pt x="3792" y="5895"/>
                        </a:cubicBezTo>
                        <a:cubicBezTo>
                          <a:pt x="3186" y="6591"/>
                          <a:pt x="2427" y="7162"/>
                          <a:pt x="1624" y="7599"/>
                        </a:cubicBezTo>
                        <a:cubicBezTo>
                          <a:pt x="1169" y="7849"/>
                          <a:pt x="554" y="8232"/>
                          <a:pt x="1" y="8339"/>
                        </a:cubicBezTo>
                        <a:cubicBezTo>
                          <a:pt x="233" y="8420"/>
                          <a:pt x="465" y="8491"/>
                          <a:pt x="697" y="8571"/>
                        </a:cubicBezTo>
                        <a:cubicBezTo>
                          <a:pt x="2195" y="7804"/>
                          <a:pt x="3730" y="7046"/>
                          <a:pt x="4907" y="5788"/>
                        </a:cubicBezTo>
                        <a:cubicBezTo>
                          <a:pt x="5585" y="5065"/>
                          <a:pt x="6183" y="4173"/>
                          <a:pt x="6504" y="3237"/>
                        </a:cubicBezTo>
                        <a:cubicBezTo>
                          <a:pt x="6808" y="2336"/>
                          <a:pt x="7138" y="1381"/>
                          <a:pt x="6915" y="418"/>
                        </a:cubicBezTo>
                        <a:cubicBezTo>
                          <a:pt x="6799" y="364"/>
                          <a:pt x="6701" y="257"/>
                          <a:pt x="6638" y="150"/>
                        </a:cubicBezTo>
                        <a:cubicBezTo>
                          <a:pt x="6631" y="136"/>
                          <a:pt x="6608" y="0"/>
                          <a:pt x="656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6133414" y="3086622"/>
                    <a:ext cx="340278" cy="427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46" h="7227" extrusionOk="0">
                        <a:moveTo>
                          <a:pt x="5424" y="1"/>
                        </a:moveTo>
                        <a:lnTo>
                          <a:pt x="5424" y="1"/>
                        </a:lnTo>
                        <a:cubicBezTo>
                          <a:pt x="5014" y="108"/>
                          <a:pt x="4711" y="464"/>
                          <a:pt x="4425" y="821"/>
                        </a:cubicBezTo>
                        <a:cubicBezTo>
                          <a:pt x="4434" y="821"/>
                          <a:pt x="4443" y="830"/>
                          <a:pt x="4443" y="848"/>
                        </a:cubicBezTo>
                        <a:cubicBezTo>
                          <a:pt x="4407" y="1437"/>
                          <a:pt x="4211" y="1927"/>
                          <a:pt x="3944" y="2454"/>
                        </a:cubicBezTo>
                        <a:cubicBezTo>
                          <a:pt x="3605" y="3159"/>
                          <a:pt x="3274" y="3837"/>
                          <a:pt x="2811" y="4470"/>
                        </a:cubicBezTo>
                        <a:cubicBezTo>
                          <a:pt x="2320" y="5121"/>
                          <a:pt x="1767" y="5674"/>
                          <a:pt x="1178" y="6227"/>
                        </a:cubicBezTo>
                        <a:cubicBezTo>
                          <a:pt x="848" y="6540"/>
                          <a:pt x="429" y="6914"/>
                          <a:pt x="0" y="7093"/>
                        </a:cubicBezTo>
                        <a:cubicBezTo>
                          <a:pt x="143" y="7137"/>
                          <a:pt x="286" y="7182"/>
                          <a:pt x="429" y="7227"/>
                        </a:cubicBezTo>
                        <a:cubicBezTo>
                          <a:pt x="1633" y="6789"/>
                          <a:pt x="2989" y="6022"/>
                          <a:pt x="3828" y="5059"/>
                        </a:cubicBezTo>
                        <a:cubicBezTo>
                          <a:pt x="4952" y="3783"/>
                          <a:pt x="5389" y="2284"/>
                          <a:pt x="5746" y="661"/>
                        </a:cubicBezTo>
                        <a:cubicBezTo>
                          <a:pt x="5469" y="563"/>
                          <a:pt x="5362" y="277"/>
                          <a:pt x="542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6104337" y="3138912"/>
                    <a:ext cx="287987" cy="3672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3" h="6201" extrusionOk="0">
                        <a:moveTo>
                          <a:pt x="4863" y="1"/>
                        </a:moveTo>
                        <a:cubicBezTo>
                          <a:pt x="4729" y="170"/>
                          <a:pt x="4595" y="331"/>
                          <a:pt x="4461" y="465"/>
                        </a:cubicBezTo>
                        <a:cubicBezTo>
                          <a:pt x="4330" y="596"/>
                          <a:pt x="4082" y="825"/>
                          <a:pt x="3860" y="825"/>
                        </a:cubicBezTo>
                        <a:cubicBezTo>
                          <a:pt x="3781" y="825"/>
                          <a:pt x="3706" y="796"/>
                          <a:pt x="3641" y="723"/>
                        </a:cubicBezTo>
                        <a:cubicBezTo>
                          <a:pt x="3496" y="565"/>
                          <a:pt x="3434" y="132"/>
                          <a:pt x="3213" y="132"/>
                        </a:cubicBezTo>
                        <a:cubicBezTo>
                          <a:pt x="3160" y="132"/>
                          <a:pt x="3099" y="157"/>
                          <a:pt x="3025" y="215"/>
                        </a:cubicBezTo>
                        <a:cubicBezTo>
                          <a:pt x="2936" y="277"/>
                          <a:pt x="2855" y="358"/>
                          <a:pt x="2766" y="420"/>
                        </a:cubicBezTo>
                        <a:cubicBezTo>
                          <a:pt x="2766" y="964"/>
                          <a:pt x="2641" y="1517"/>
                          <a:pt x="2525" y="2035"/>
                        </a:cubicBezTo>
                        <a:cubicBezTo>
                          <a:pt x="2409" y="2561"/>
                          <a:pt x="2240" y="3078"/>
                          <a:pt x="2008" y="3560"/>
                        </a:cubicBezTo>
                        <a:cubicBezTo>
                          <a:pt x="1535" y="4515"/>
                          <a:pt x="848" y="5416"/>
                          <a:pt x="1" y="6067"/>
                        </a:cubicBezTo>
                        <a:cubicBezTo>
                          <a:pt x="152" y="6112"/>
                          <a:pt x="295" y="6156"/>
                          <a:pt x="438" y="6201"/>
                        </a:cubicBezTo>
                        <a:cubicBezTo>
                          <a:pt x="946" y="5889"/>
                          <a:pt x="1419" y="5425"/>
                          <a:pt x="1856" y="5032"/>
                        </a:cubicBezTo>
                        <a:cubicBezTo>
                          <a:pt x="2409" y="4524"/>
                          <a:pt x="2945" y="3881"/>
                          <a:pt x="3355" y="3248"/>
                        </a:cubicBezTo>
                        <a:cubicBezTo>
                          <a:pt x="3757" y="2641"/>
                          <a:pt x="4078" y="2008"/>
                          <a:pt x="4390" y="1348"/>
                        </a:cubicBezTo>
                        <a:cubicBezTo>
                          <a:pt x="4604" y="902"/>
                          <a:pt x="4684" y="447"/>
                          <a:pt x="48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6172500" y="3110902"/>
                    <a:ext cx="357215" cy="414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32" h="6995" extrusionOk="0">
                        <a:moveTo>
                          <a:pt x="6031" y="1"/>
                        </a:moveTo>
                        <a:lnTo>
                          <a:pt x="6031" y="1"/>
                        </a:lnTo>
                        <a:cubicBezTo>
                          <a:pt x="5835" y="153"/>
                          <a:pt x="5621" y="269"/>
                          <a:pt x="5389" y="286"/>
                        </a:cubicBezTo>
                        <a:cubicBezTo>
                          <a:pt x="5300" y="286"/>
                          <a:pt x="5228" y="286"/>
                          <a:pt x="5157" y="269"/>
                        </a:cubicBezTo>
                        <a:lnTo>
                          <a:pt x="5157" y="269"/>
                        </a:lnTo>
                        <a:cubicBezTo>
                          <a:pt x="5264" y="1080"/>
                          <a:pt x="4907" y="1990"/>
                          <a:pt x="4604" y="2722"/>
                        </a:cubicBezTo>
                        <a:cubicBezTo>
                          <a:pt x="4265" y="3543"/>
                          <a:pt x="3828" y="4265"/>
                          <a:pt x="3203" y="4890"/>
                        </a:cubicBezTo>
                        <a:cubicBezTo>
                          <a:pt x="2597" y="5514"/>
                          <a:pt x="1856" y="5969"/>
                          <a:pt x="1098" y="6371"/>
                        </a:cubicBezTo>
                        <a:cubicBezTo>
                          <a:pt x="848" y="6504"/>
                          <a:pt x="375" y="6817"/>
                          <a:pt x="1" y="6888"/>
                        </a:cubicBezTo>
                        <a:cubicBezTo>
                          <a:pt x="117" y="6924"/>
                          <a:pt x="233" y="6959"/>
                          <a:pt x="340" y="6995"/>
                        </a:cubicBezTo>
                        <a:cubicBezTo>
                          <a:pt x="545" y="6870"/>
                          <a:pt x="795" y="6808"/>
                          <a:pt x="1000" y="6718"/>
                        </a:cubicBezTo>
                        <a:cubicBezTo>
                          <a:pt x="1365" y="6549"/>
                          <a:pt x="1722" y="6362"/>
                          <a:pt x="2061" y="6165"/>
                        </a:cubicBezTo>
                        <a:cubicBezTo>
                          <a:pt x="2802" y="5755"/>
                          <a:pt x="3524" y="5238"/>
                          <a:pt x="4086" y="4604"/>
                        </a:cubicBezTo>
                        <a:cubicBezTo>
                          <a:pt x="5246" y="3275"/>
                          <a:pt x="5746" y="1696"/>
                          <a:pt x="603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6009230" y="3133109"/>
                    <a:ext cx="255771" cy="3619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9" h="6112" extrusionOk="0">
                        <a:moveTo>
                          <a:pt x="3569" y="1"/>
                        </a:moveTo>
                        <a:lnTo>
                          <a:pt x="3569" y="1"/>
                        </a:lnTo>
                        <a:cubicBezTo>
                          <a:pt x="3427" y="81"/>
                          <a:pt x="3275" y="206"/>
                          <a:pt x="3123" y="340"/>
                        </a:cubicBezTo>
                        <a:cubicBezTo>
                          <a:pt x="3043" y="1580"/>
                          <a:pt x="2758" y="2900"/>
                          <a:pt x="2062" y="3944"/>
                        </a:cubicBezTo>
                        <a:cubicBezTo>
                          <a:pt x="1562" y="4720"/>
                          <a:pt x="911" y="5523"/>
                          <a:pt x="1" y="5781"/>
                        </a:cubicBezTo>
                        <a:cubicBezTo>
                          <a:pt x="474" y="5871"/>
                          <a:pt x="947" y="5987"/>
                          <a:pt x="1410" y="6111"/>
                        </a:cubicBezTo>
                        <a:lnTo>
                          <a:pt x="1419" y="6111"/>
                        </a:lnTo>
                        <a:cubicBezTo>
                          <a:pt x="2312" y="5442"/>
                          <a:pt x="3088" y="4461"/>
                          <a:pt x="3543" y="3435"/>
                        </a:cubicBezTo>
                        <a:cubicBezTo>
                          <a:pt x="3944" y="2516"/>
                          <a:pt x="4131" y="1544"/>
                          <a:pt x="4319" y="563"/>
                        </a:cubicBezTo>
                        <a:lnTo>
                          <a:pt x="4319" y="563"/>
                        </a:lnTo>
                        <a:cubicBezTo>
                          <a:pt x="4212" y="643"/>
                          <a:pt x="4105" y="714"/>
                          <a:pt x="3980" y="750"/>
                        </a:cubicBezTo>
                        <a:cubicBezTo>
                          <a:pt x="3930" y="765"/>
                          <a:pt x="3885" y="772"/>
                          <a:pt x="3846" y="772"/>
                        </a:cubicBezTo>
                        <a:cubicBezTo>
                          <a:pt x="3522" y="772"/>
                          <a:pt x="3546" y="287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55;p2"/>
                  <p:cNvSpPr/>
                  <p:nvPr/>
                </p:nvSpPr>
                <p:spPr>
                  <a:xfrm>
                    <a:off x="6285017" y="3446735"/>
                    <a:ext cx="1028178" cy="130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62" h="2207" extrusionOk="0">
                        <a:moveTo>
                          <a:pt x="7762" y="1"/>
                        </a:moveTo>
                        <a:cubicBezTo>
                          <a:pt x="6719" y="1"/>
                          <a:pt x="5803" y="415"/>
                          <a:pt x="4845" y="842"/>
                        </a:cubicBezTo>
                        <a:cubicBezTo>
                          <a:pt x="4006" y="1208"/>
                          <a:pt x="3159" y="1583"/>
                          <a:pt x="2240" y="1699"/>
                        </a:cubicBezTo>
                        <a:cubicBezTo>
                          <a:pt x="1740" y="1770"/>
                          <a:pt x="1196" y="1824"/>
                          <a:pt x="688" y="1832"/>
                        </a:cubicBezTo>
                        <a:cubicBezTo>
                          <a:pt x="536" y="1839"/>
                          <a:pt x="371" y="1845"/>
                          <a:pt x="206" y="1845"/>
                        </a:cubicBezTo>
                        <a:cubicBezTo>
                          <a:pt x="137" y="1845"/>
                          <a:pt x="69" y="1844"/>
                          <a:pt x="1" y="1841"/>
                        </a:cubicBezTo>
                        <a:lnTo>
                          <a:pt x="1" y="1841"/>
                        </a:lnTo>
                        <a:cubicBezTo>
                          <a:pt x="170" y="1895"/>
                          <a:pt x="340" y="1957"/>
                          <a:pt x="518" y="2011"/>
                        </a:cubicBezTo>
                        <a:cubicBezTo>
                          <a:pt x="1031" y="2149"/>
                          <a:pt x="1533" y="2207"/>
                          <a:pt x="2030" y="2207"/>
                        </a:cubicBezTo>
                        <a:cubicBezTo>
                          <a:pt x="3139" y="2207"/>
                          <a:pt x="4220" y="1918"/>
                          <a:pt x="5336" y="1592"/>
                        </a:cubicBezTo>
                        <a:cubicBezTo>
                          <a:pt x="6338" y="1293"/>
                          <a:pt x="7415" y="959"/>
                          <a:pt x="8478" y="959"/>
                        </a:cubicBezTo>
                        <a:cubicBezTo>
                          <a:pt x="8843" y="959"/>
                          <a:pt x="9206" y="999"/>
                          <a:pt x="9564" y="1092"/>
                        </a:cubicBezTo>
                        <a:cubicBezTo>
                          <a:pt x="10825" y="1415"/>
                          <a:pt x="12165" y="1685"/>
                          <a:pt x="13476" y="1685"/>
                        </a:cubicBezTo>
                        <a:cubicBezTo>
                          <a:pt x="13687" y="1685"/>
                          <a:pt x="13896" y="1678"/>
                          <a:pt x="14105" y="1663"/>
                        </a:cubicBezTo>
                        <a:cubicBezTo>
                          <a:pt x="14890" y="1609"/>
                          <a:pt x="15746" y="1511"/>
                          <a:pt x="16460" y="1128"/>
                        </a:cubicBezTo>
                        <a:cubicBezTo>
                          <a:pt x="16844" y="923"/>
                          <a:pt x="17120" y="655"/>
                          <a:pt x="17361" y="343"/>
                        </a:cubicBezTo>
                        <a:lnTo>
                          <a:pt x="17361" y="343"/>
                        </a:lnTo>
                        <a:cubicBezTo>
                          <a:pt x="17040" y="539"/>
                          <a:pt x="16630" y="628"/>
                          <a:pt x="16308" y="691"/>
                        </a:cubicBezTo>
                        <a:cubicBezTo>
                          <a:pt x="15575" y="834"/>
                          <a:pt x="14799" y="905"/>
                          <a:pt x="14020" y="905"/>
                        </a:cubicBezTo>
                        <a:cubicBezTo>
                          <a:pt x="13151" y="905"/>
                          <a:pt x="12279" y="816"/>
                          <a:pt x="11464" y="637"/>
                        </a:cubicBezTo>
                        <a:cubicBezTo>
                          <a:pt x="10367" y="405"/>
                          <a:pt x="9279" y="137"/>
                          <a:pt x="8164" y="22"/>
                        </a:cubicBezTo>
                        <a:cubicBezTo>
                          <a:pt x="8027" y="8"/>
                          <a:pt x="7894" y="1"/>
                          <a:pt x="776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" name="Google Shape;56;p2"/>
                  <p:cNvSpPr/>
                  <p:nvPr/>
                </p:nvSpPr>
                <p:spPr>
                  <a:xfrm>
                    <a:off x="5784195" y="3515607"/>
                    <a:ext cx="1142768" cy="20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97" h="3449" extrusionOk="0">
                        <a:moveTo>
                          <a:pt x="1364" y="0"/>
                        </a:moveTo>
                        <a:cubicBezTo>
                          <a:pt x="902" y="0"/>
                          <a:pt x="445" y="56"/>
                          <a:pt x="1" y="188"/>
                        </a:cubicBezTo>
                        <a:cubicBezTo>
                          <a:pt x="161" y="277"/>
                          <a:pt x="322" y="375"/>
                          <a:pt x="464" y="491"/>
                        </a:cubicBezTo>
                        <a:cubicBezTo>
                          <a:pt x="572" y="571"/>
                          <a:pt x="679" y="661"/>
                          <a:pt x="777" y="750"/>
                        </a:cubicBezTo>
                        <a:cubicBezTo>
                          <a:pt x="913" y="745"/>
                          <a:pt x="1050" y="742"/>
                          <a:pt x="1186" y="742"/>
                        </a:cubicBezTo>
                        <a:cubicBezTo>
                          <a:pt x="2250" y="742"/>
                          <a:pt x="3299" y="897"/>
                          <a:pt x="4327" y="1214"/>
                        </a:cubicBezTo>
                        <a:cubicBezTo>
                          <a:pt x="5996" y="1731"/>
                          <a:pt x="7610" y="2382"/>
                          <a:pt x="9278" y="2873"/>
                        </a:cubicBezTo>
                        <a:cubicBezTo>
                          <a:pt x="10401" y="3205"/>
                          <a:pt x="11519" y="3449"/>
                          <a:pt x="12651" y="3449"/>
                        </a:cubicBezTo>
                        <a:cubicBezTo>
                          <a:pt x="13282" y="3449"/>
                          <a:pt x="13918" y="3373"/>
                          <a:pt x="14560" y="3194"/>
                        </a:cubicBezTo>
                        <a:cubicBezTo>
                          <a:pt x="16183" y="2748"/>
                          <a:pt x="17691" y="1972"/>
                          <a:pt x="19297" y="1481"/>
                        </a:cubicBezTo>
                        <a:lnTo>
                          <a:pt x="19297" y="1481"/>
                        </a:lnTo>
                        <a:cubicBezTo>
                          <a:pt x="18994" y="1535"/>
                          <a:pt x="18699" y="1597"/>
                          <a:pt x="18414" y="1678"/>
                        </a:cubicBezTo>
                        <a:cubicBezTo>
                          <a:pt x="18110" y="1785"/>
                          <a:pt x="17807" y="1874"/>
                          <a:pt x="17504" y="1945"/>
                        </a:cubicBezTo>
                        <a:cubicBezTo>
                          <a:pt x="16683" y="2213"/>
                          <a:pt x="15853" y="2516"/>
                          <a:pt x="15006" y="2686"/>
                        </a:cubicBezTo>
                        <a:cubicBezTo>
                          <a:pt x="14432" y="2797"/>
                          <a:pt x="13854" y="2845"/>
                          <a:pt x="13276" y="2845"/>
                        </a:cubicBezTo>
                        <a:cubicBezTo>
                          <a:pt x="12054" y="2845"/>
                          <a:pt x="10828" y="2634"/>
                          <a:pt x="9635" y="2373"/>
                        </a:cubicBezTo>
                        <a:cubicBezTo>
                          <a:pt x="7949" y="1990"/>
                          <a:pt x="6406" y="1267"/>
                          <a:pt x="4773" y="714"/>
                        </a:cubicBezTo>
                        <a:cubicBezTo>
                          <a:pt x="3708" y="350"/>
                          <a:pt x="2523" y="0"/>
                          <a:pt x="136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" name="Google Shape;57;p2"/>
                  <p:cNvSpPr/>
                  <p:nvPr/>
                </p:nvSpPr>
                <p:spPr>
                  <a:xfrm>
                    <a:off x="5879835" y="3608582"/>
                    <a:ext cx="583317" cy="2002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50" h="3382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5" y="36"/>
                          <a:pt x="81" y="72"/>
                          <a:pt x="125" y="108"/>
                        </a:cubicBezTo>
                        <a:cubicBezTo>
                          <a:pt x="446" y="375"/>
                          <a:pt x="776" y="571"/>
                          <a:pt x="1151" y="768"/>
                        </a:cubicBezTo>
                        <a:cubicBezTo>
                          <a:pt x="1160" y="768"/>
                          <a:pt x="1178" y="777"/>
                          <a:pt x="1196" y="786"/>
                        </a:cubicBezTo>
                        <a:lnTo>
                          <a:pt x="1205" y="786"/>
                        </a:lnTo>
                        <a:cubicBezTo>
                          <a:pt x="1326" y="773"/>
                          <a:pt x="1448" y="767"/>
                          <a:pt x="1571" y="767"/>
                        </a:cubicBezTo>
                        <a:cubicBezTo>
                          <a:pt x="2218" y="767"/>
                          <a:pt x="2884" y="927"/>
                          <a:pt x="3506" y="1062"/>
                        </a:cubicBezTo>
                        <a:cubicBezTo>
                          <a:pt x="4158" y="1205"/>
                          <a:pt x="4764" y="1410"/>
                          <a:pt x="5371" y="1669"/>
                        </a:cubicBezTo>
                        <a:cubicBezTo>
                          <a:pt x="6084" y="1981"/>
                          <a:pt x="6691" y="2498"/>
                          <a:pt x="7396" y="2811"/>
                        </a:cubicBezTo>
                        <a:cubicBezTo>
                          <a:pt x="7762" y="2971"/>
                          <a:pt x="8145" y="3167"/>
                          <a:pt x="8529" y="3266"/>
                        </a:cubicBezTo>
                        <a:cubicBezTo>
                          <a:pt x="8779" y="3328"/>
                          <a:pt x="9028" y="3346"/>
                          <a:pt x="9269" y="3382"/>
                        </a:cubicBezTo>
                        <a:cubicBezTo>
                          <a:pt x="9439" y="3212"/>
                          <a:pt x="9635" y="3060"/>
                          <a:pt x="9849" y="2918"/>
                        </a:cubicBezTo>
                        <a:lnTo>
                          <a:pt x="9849" y="2918"/>
                        </a:lnTo>
                        <a:cubicBezTo>
                          <a:pt x="9833" y="2918"/>
                          <a:pt x="9817" y="2918"/>
                          <a:pt x="9801" y="2918"/>
                        </a:cubicBezTo>
                        <a:cubicBezTo>
                          <a:pt x="9468" y="2918"/>
                          <a:pt x="9130" y="2833"/>
                          <a:pt x="8841" y="2739"/>
                        </a:cubicBezTo>
                        <a:cubicBezTo>
                          <a:pt x="7895" y="2427"/>
                          <a:pt x="6985" y="2061"/>
                          <a:pt x="6076" y="1651"/>
                        </a:cubicBezTo>
                        <a:cubicBezTo>
                          <a:pt x="5067" y="1196"/>
                          <a:pt x="4095" y="554"/>
                          <a:pt x="3007" y="295"/>
                        </a:cubicBezTo>
                        <a:cubicBezTo>
                          <a:pt x="2436" y="161"/>
                          <a:pt x="1865" y="90"/>
                          <a:pt x="1276" y="81"/>
                        </a:cubicBezTo>
                        <a:cubicBezTo>
                          <a:pt x="1116" y="81"/>
                          <a:pt x="953" y="86"/>
                          <a:pt x="789" y="86"/>
                        </a:cubicBezTo>
                        <a:cubicBezTo>
                          <a:pt x="522" y="86"/>
                          <a:pt x="254" y="72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" name="Google Shape;58;p2"/>
                  <p:cNvSpPr/>
                  <p:nvPr/>
                </p:nvSpPr>
                <p:spPr>
                  <a:xfrm>
                    <a:off x="6008757" y="3688350"/>
                    <a:ext cx="337080" cy="148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2" h="2508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06"/>
                          <a:pt x="384" y="536"/>
                          <a:pt x="562" y="786"/>
                        </a:cubicBezTo>
                        <a:cubicBezTo>
                          <a:pt x="571" y="803"/>
                          <a:pt x="580" y="812"/>
                          <a:pt x="589" y="821"/>
                        </a:cubicBezTo>
                        <a:cubicBezTo>
                          <a:pt x="972" y="1009"/>
                          <a:pt x="1329" y="1187"/>
                          <a:pt x="1686" y="1419"/>
                        </a:cubicBezTo>
                        <a:cubicBezTo>
                          <a:pt x="2159" y="1722"/>
                          <a:pt x="2676" y="1936"/>
                          <a:pt x="3221" y="2115"/>
                        </a:cubicBezTo>
                        <a:cubicBezTo>
                          <a:pt x="3809" y="2293"/>
                          <a:pt x="4389" y="2498"/>
                          <a:pt x="5014" y="2507"/>
                        </a:cubicBezTo>
                        <a:cubicBezTo>
                          <a:pt x="5246" y="2507"/>
                          <a:pt x="5469" y="2490"/>
                          <a:pt x="5692" y="2472"/>
                        </a:cubicBezTo>
                        <a:cubicBezTo>
                          <a:pt x="5611" y="2454"/>
                          <a:pt x="5531" y="2436"/>
                          <a:pt x="5442" y="2418"/>
                        </a:cubicBezTo>
                        <a:cubicBezTo>
                          <a:pt x="4719" y="2222"/>
                          <a:pt x="4059" y="1874"/>
                          <a:pt x="3390" y="1544"/>
                        </a:cubicBezTo>
                        <a:cubicBezTo>
                          <a:pt x="2792" y="1258"/>
                          <a:pt x="2266" y="848"/>
                          <a:pt x="1686" y="563"/>
                        </a:cubicBezTo>
                        <a:cubicBezTo>
                          <a:pt x="1133" y="295"/>
                          <a:pt x="580" y="143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59;p2"/>
                  <p:cNvSpPr/>
                  <p:nvPr/>
                </p:nvSpPr>
                <p:spPr>
                  <a:xfrm>
                    <a:off x="6884678" y="3945659"/>
                    <a:ext cx="321268" cy="335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" h="5665" extrusionOk="0">
                        <a:moveTo>
                          <a:pt x="562" y="0"/>
                        </a:moveTo>
                        <a:lnTo>
                          <a:pt x="562" y="0"/>
                        </a:lnTo>
                        <a:cubicBezTo>
                          <a:pt x="741" y="375"/>
                          <a:pt x="794" y="767"/>
                          <a:pt x="535" y="1106"/>
                        </a:cubicBezTo>
                        <a:cubicBezTo>
                          <a:pt x="393" y="1294"/>
                          <a:pt x="223" y="1436"/>
                          <a:pt x="0" y="1454"/>
                        </a:cubicBezTo>
                        <a:cubicBezTo>
                          <a:pt x="589" y="2409"/>
                          <a:pt x="1142" y="3390"/>
                          <a:pt x="1945" y="4175"/>
                        </a:cubicBezTo>
                        <a:cubicBezTo>
                          <a:pt x="2855" y="5067"/>
                          <a:pt x="4086" y="5513"/>
                          <a:pt x="5326" y="5665"/>
                        </a:cubicBezTo>
                        <a:cubicBezTo>
                          <a:pt x="5362" y="5665"/>
                          <a:pt x="5388" y="5656"/>
                          <a:pt x="5424" y="5656"/>
                        </a:cubicBezTo>
                        <a:cubicBezTo>
                          <a:pt x="3970" y="5469"/>
                          <a:pt x="2748" y="4211"/>
                          <a:pt x="1981" y="3024"/>
                        </a:cubicBezTo>
                        <a:cubicBezTo>
                          <a:pt x="1579" y="2391"/>
                          <a:pt x="1151" y="1650"/>
                          <a:pt x="999" y="910"/>
                        </a:cubicBezTo>
                        <a:cubicBezTo>
                          <a:pt x="973" y="785"/>
                          <a:pt x="812" y="259"/>
                          <a:pt x="955" y="98"/>
                        </a:cubicBezTo>
                        <a:cubicBezTo>
                          <a:pt x="830" y="54"/>
                          <a:pt x="696" y="18"/>
                          <a:pt x="56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60;p2"/>
                  <p:cNvSpPr/>
                  <p:nvPr/>
                </p:nvSpPr>
                <p:spPr>
                  <a:xfrm>
                    <a:off x="6756822" y="4002154"/>
                    <a:ext cx="285855" cy="272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7" h="4604" extrusionOk="0">
                        <a:moveTo>
                          <a:pt x="1231" y="1"/>
                        </a:moveTo>
                        <a:cubicBezTo>
                          <a:pt x="1169" y="250"/>
                          <a:pt x="1098" y="402"/>
                          <a:pt x="821" y="500"/>
                        </a:cubicBezTo>
                        <a:cubicBezTo>
                          <a:pt x="776" y="518"/>
                          <a:pt x="727" y="525"/>
                          <a:pt x="676" y="525"/>
                        </a:cubicBezTo>
                        <a:cubicBezTo>
                          <a:pt x="464" y="525"/>
                          <a:pt x="209" y="394"/>
                          <a:pt x="0" y="286"/>
                        </a:cubicBezTo>
                        <a:lnTo>
                          <a:pt x="0" y="286"/>
                        </a:lnTo>
                        <a:cubicBezTo>
                          <a:pt x="81" y="839"/>
                          <a:pt x="357" y="1330"/>
                          <a:pt x="616" y="1829"/>
                        </a:cubicBezTo>
                        <a:cubicBezTo>
                          <a:pt x="803" y="2204"/>
                          <a:pt x="999" y="2588"/>
                          <a:pt x="1249" y="2936"/>
                        </a:cubicBezTo>
                        <a:cubicBezTo>
                          <a:pt x="1722" y="3605"/>
                          <a:pt x="2355" y="4060"/>
                          <a:pt x="3078" y="4354"/>
                        </a:cubicBezTo>
                        <a:cubicBezTo>
                          <a:pt x="3658" y="4443"/>
                          <a:pt x="4247" y="4541"/>
                          <a:pt x="4827" y="4604"/>
                        </a:cubicBezTo>
                        <a:cubicBezTo>
                          <a:pt x="4630" y="4506"/>
                          <a:pt x="4434" y="4381"/>
                          <a:pt x="4256" y="4265"/>
                        </a:cubicBezTo>
                        <a:cubicBezTo>
                          <a:pt x="3711" y="3899"/>
                          <a:pt x="3274" y="3471"/>
                          <a:pt x="2828" y="2998"/>
                        </a:cubicBezTo>
                        <a:cubicBezTo>
                          <a:pt x="2382" y="2516"/>
                          <a:pt x="2025" y="1954"/>
                          <a:pt x="1758" y="1348"/>
                        </a:cubicBezTo>
                        <a:cubicBezTo>
                          <a:pt x="1570" y="920"/>
                          <a:pt x="1329" y="491"/>
                          <a:pt x="1267" y="27"/>
                        </a:cubicBezTo>
                        <a:cubicBezTo>
                          <a:pt x="1249" y="18"/>
                          <a:pt x="1240" y="10"/>
                          <a:pt x="123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>
                    <a:off x="6692865" y="4013228"/>
                    <a:ext cx="137983" cy="2336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0" h="3945" extrusionOk="0">
                        <a:moveTo>
                          <a:pt x="581" y="1"/>
                        </a:moveTo>
                        <a:cubicBezTo>
                          <a:pt x="554" y="37"/>
                          <a:pt x="536" y="90"/>
                          <a:pt x="509" y="162"/>
                        </a:cubicBezTo>
                        <a:cubicBezTo>
                          <a:pt x="474" y="260"/>
                          <a:pt x="402" y="367"/>
                          <a:pt x="322" y="438"/>
                        </a:cubicBezTo>
                        <a:cubicBezTo>
                          <a:pt x="224" y="518"/>
                          <a:pt x="117" y="581"/>
                          <a:pt x="1" y="617"/>
                        </a:cubicBezTo>
                        <a:cubicBezTo>
                          <a:pt x="36" y="1384"/>
                          <a:pt x="161" y="2106"/>
                          <a:pt x="483" y="2811"/>
                        </a:cubicBezTo>
                        <a:cubicBezTo>
                          <a:pt x="661" y="3195"/>
                          <a:pt x="893" y="3632"/>
                          <a:pt x="1268" y="3855"/>
                        </a:cubicBezTo>
                        <a:cubicBezTo>
                          <a:pt x="1624" y="3882"/>
                          <a:pt x="1972" y="3908"/>
                          <a:pt x="2329" y="3944"/>
                        </a:cubicBezTo>
                        <a:cubicBezTo>
                          <a:pt x="1018" y="3221"/>
                          <a:pt x="554" y="1428"/>
                          <a:pt x="58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>
                    <a:off x="6836591" y="4007957"/>
                    <a:ext cx="315998" cy="2737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36" h="4622" extrusionOk="0">
                        <a:moveTo>
                          <a:pt x="0" y="1"/>
                        </a:moveTo>
                        <a:cubicBezTo>
                          <a:pt x="125" y="509"/>
                          <a:pt x="446" y="1045"/>
                          <a:pt x="687" y="1491"/>
                        </a:cubicBezTo>
                        <a:cubicBezTo>
                          <a:pt x="964" y="2017"/>
                          <a:pt x="1312" y="2454"/>
                          <a:pt x="1704" y="2909"/>
                        </a:cubicBezTo>
                        <a:cubicBezTo>
                          <a:pt x="2079" y="3337"/>
                          <a:pt x="2516" y="3694"/>
                          <a:pt x="2989" y="4015"/>
                        </a:cubicBezTo>
                        <a:cubicBezTo>
                          <a:pt x="3274" y="4203"/>
                          <a:pt x="3569" y="4399"/>
                          <a:pt x="3881" y="4550"/>
                        </a:cubicBezTo>
                        <a:cubicBezTo>
                          <a:pt x="3926" y="4550"/>
                          <a:pt x="3970" y="4559"/>
                          <a:pt x="4015" y="4559"/>
                        </a:cubicBezTo>
                        <a:cubicBezTo>
                          <a:pt x="4452" y="4595"/>
                          <a:pt x="4889" y="4622"/>
                          <a:pt x="5335" y="4622"/>
                        </a:cubicBezTo>
                        <a:cubicBezTo>
                          <a:pt x="4372" y="4479"/>
                          <a:pt x="3399" y="3997"/>
                          <a:pt x="2748" y="3346"/>
                        </a:cubicBezTo>
                        <a:cubicBezTo>
                          <a:pt x="1874" y="2481"/>
                          <a:pt x="1321" y="1464"/>
                          <a:pt x="723" y="411"/>
                        </a:cubicBezTo>
                        <a:cubicBezTo>
                          <a:pt x="705" y="411"/>
                          <a:pt x="687" y="411"/>
                          <a:pt x="669" y="402"/>
                        </a:cubicBezTo>
                        <a:cubicBezTo>
                          <a:pt x="500" y="384"/>
                          <a:pt x="393" y="349"/>
                          <a:pt x="250" y="259"/>
                        </a:cubicBezTo>
                        <a:cubicBezTo>
                          <a:pt x="152" y="197"/>
                          <a:pt x="81" y="90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>
                    <a:off x="6732483" y="4009023"/>
                    <a:ext cx="174936" cy="246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4" h="4158" extrusionOk="0">
                        <a:moveTo>
                          <a:pt x="1" y="1"/>
                        </a:moveTo>
                        <a:cubicBezTo>
                          <a:pt x="19" y="456"/>
                          <a:pt x="37" y="937"/>
                          <a:pt x="170" y="1366"/>
                        </a:cubicBezTo>
                        <a:cubicBezTo>
                          <a:pt x="304" y="1785"/>
                          <a:pt x="358" y="2249"/>
                          <a:pt x="616" y="2614"/>
                        </a:cubicBezTo>
                        <a:cubicBezTo>
                          <a:pt x="1027" y="3221"/>
                          <a:pt x="1455" y="3703"/>
                          <a:pt x="2071" y="4051"/>
                        </a:cubicBezTo>
                        <a:cubicBezTo>
                          <a:pt x="2365" y="4086"/>
                          <a:pt x="2659" y="4122"/>
                          <a:pt x="2954" y="4158"/>
                        </a:cubicBezTo>
                        <a:cubicBezTo>
                          <a:pt x="2427" y="3899"/>
                          <a:pt x="1955" y="3507"/>
                          <a:pt x="1625" y="3034"/>
                        </a:cubicBezTo>
                        <a:cubicBezTo>
                          <a:pt x="1054" y="2222"/>
                          <a:pt x="402" y="1151"/>
                          <a:pt x="340" y="134"/>
                        </a:cubicBezTo>
                        <a:cubicBezTo>
                          <a:pt x="295" y="108"/>
                          <a:pt x="251" y="90"/>
                          <a:pt x="215" y="72"/>
                        </a:cubicBezTo>
                        <a:cubicBezTo>
                          <a:pt x="117" y="27"/>
                          <a:pt x="54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6605752" y="4021933"/>
                    <a:ext cx="146866" cy="218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0" h="3690" extrusionOk="0">
                        <a:moveTo>
                          <a:pt x="125" y="1"/>
                        </a:moveTo>
                        <a:cubicBezTo>
                          <a:pt x="0" y="1"/>
                          <a:pt x="36" y="298"/>
                          <a:pt x="44" y="354"/>
                        </a:cubicBezTo>
                        <a:cubicBezTo>
                          <a:pt x="44" y="407"/>
                          <a:pt x="71" y="541"/>
                          <a:pt x="53" y="630"/>
                        </a:cubicBezTo>
                        <a:cubicBezTo>
                          <a:pt x="36" y="710"/>
                          <a:pt x="107" y="1362"/>
                          <a:pt x="259" y="1781"/>
                        </a:cubicBezTo>
                        <a:cubicBezTo>
                          <a:pt x="571" y="2619"/>
                          <a:pt x="1204" y="3324"/>
                          <a:pt x="2061" y="3654"/>
                        </a:cubicBezTo>
                        <a:cubicBezTo>
                          <a:pt x="2096" y="3654"/>
                          <a:pt x="2132" y="3663"/>
                          <a:pt x="2177" y="3663"/>
                        </a:cubicBezTo>
                        <a:cubicBezTo>
                          <a:pt x="2275" y="3672"/>
                          <a:pt x="2382" y="3681"/>
                          <a:pt x="2480" y="3690"/>
                        </a:cubicBezTo>
                        <a:cubicBezTo>
                          <a:pt x="2203" y="3476"/>
                          <a:pt x="2007" y="3128"/>
                          <a:pt x="1873" y="2825"/>
                        </a:cubicBezTo>
                        <a:cubicBezTo>
                          <a:pt x="1525" y="2040"/>
                          <a:pt x="1392" y="1326"/>
                          <a:pt x="1445" y="478"/>
                        </a:cubicBezTo>
                        <a:lnTo>
                          <a:pt x="1445" y="478"/>
                        </a:lnTo>
                        <a:cubicBezTo>
                          <a:pt x="1383" y="494"/>
                          <a:pt x="1318" y="504"/>
                          <a:pt x="1249" y="504"/>
                        </a:cubicBezTo>
                        <a:cubicBezTo>
                          <a:pt x="1200" y="504"/>
                          <a:pt x="1149" y="499"/>
                          <a:pt x="1097" y="487"/>
                        </a:cubicBezTo>
                        <a:cubicBezTo>
                          <a:pt x="731" y="398"/>
                          <a:pt x="490" y="184"/>
                          <a:pt x="178" y="15"/>
                        </a:cubicBezTo>
                        <a:cubicBezTo>
                          <a:pt x="158" y="5"/>
                          <a:pt x="141" y="1"/>
                          <a:pt x="12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6456755" y="4051839"/>
                    <a:ext cx="172271" cy="1876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09" h="3168" extrusionOk="0">
                        <a:moveTo>
                          <a:pt x="71" y="0"/>
                        </a:moveTo>
                        <a:lnTo>
                          <a:pt x="71" y="0"/>
                        </a:lnTo>
                        <a:cubicBezTo>
                          <a:pt x="0" y="625"/>
                          <a:pt x="286" y="1535"/>
                          <a:pt x="580" y="2025"/>
                        </a:cubicBezTo>
                        <a:cubicBezTo>
                          <a:pt x="865" y="2489"/>
                          <a:pt x="1419" y="2971"/>
                          <a:pt x="1963" y="3167"/>
                        </a:cubicBezTo>
                        <a:cubicBezTo>
                          <a:pt x="2284" y="3149"/>
                          <a:pt x="2596" y="3131"/>
                          <a:pt x="2908" y="3123"/>
                        </a:cubicBezTo>
                        <a:cubicBezTo>
                          <a:pt x="2507" y="2962"/>
                          <a:pt x="2168" y="2677"/>
                          <a:pt x="1856" y="2284"/>
                        </a:cubicBezTo>
                        <a:cubicBezTo>
                          <a:pt x="1615" y="1999"/>
                          <a:pt x="1365" y="1686"/>
                          <a:pt x="1222" y="1338"/>
                        </a:cubicBezTo>
                        <a:cubicBezTo>
                          <a:pt x="1080" y="964"/>
                          <a:pt x="1026" y="625"/>
                          <a:pt x="946" y="250"/>
                        </a:cubicBezTo>
                        <a:cubicBezTo>
                          <a:pt x="714" y="179"/>
                          <a:pt x="509" y="107"/>
                          <a:pt x="348" y="54"/>
                        </a:cubicBezTo>
                        <a:cubicBezTo>
                          <a:pt x="259" y="36"/>
                          <a:pt x="161" y="18"/>
                          <a:pt x="7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6520120" y="4060781"/>
                    <a:ext cx="189741" cy="17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04" h="2981" extrusionOk="0">
                        <a:moveTo>
                          <a:pt x="1401" y="1"/>
                        </a:moveTo>
                        <a:lnTo>
                          <a:pt x="1401" y="1"/>
                        </a:lnTo>
                        <a:cubicBezTo>
                          <a:pt x="1383" y="19"/>
                          <a:pt x="1374" y="37"/>
                          <a:pt x="1357" y="54"/>
                        </a:cubicBezTo>
                        <a:cubicBezTo>
                          <a:pt x="1206" y="200"/>
                          <a:pt x="995" y="254"/>
                          <a:pt x="759" y="254"/>
                        </a:cubicBezTo>
                        <a:cubicBezTo>
                          <a:pt x="519" y="254"/>
                          <a:pt x="253" y="198"/>
                          <a:pt x="1" y="126"/>
                        </a:cubicBezTo>
                        <a:lnTo>
                          <a:pt x="1" y="126"/>
                        </a:lnTo>
                        <a:cubicBezTo>
                          <a:pt x="179" y="768"/>
                          <a:pt x="366" y="1357"/>
                          <a:pt x="804" y="1892"/>
                        </a:cubicBezTo>
                        <a:cubicBezTo>
                          <a:pt x="1258" y="2436"/>
                          <a:pt x="1705" y="2793"/>
                          <a:pt x="2329" y="2963"/>
                        </a:cubicBezTo>
                        <a:cubicBezTo>
                          <a:pt x="2623" y="2963"/>
                          <a:pt x="2909" y="2963"/>
                          <a:pt x="3203" y="2980"/>
                        </a:cubicBezTo>
                        <a:cubicBezTo>
                          <a:pt x="2659" y="2793"/>
                          <a:pt x="2267" y="2472"/>
                          <a:pt x="1928" y="1919"/>
                        </a:cubicBezTo>
                        <a:cubicBezTo>
                          <a:pt x="1553" y="1312"/>
                          <a:pt x="1366" y="697"/>
                          <a:pt x="140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7083834" y="4097971"/>
                    <a:ext cx="597589" cy="1118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1" h="1888" extrusionOk="0">
                        <a:moveTo>
                          <a:pt x="7895" y="0"/>
                        </a:moveTo>
                        <a:cubicBezTo>
                          <a:pt x="7019" y="0"/>
                          <a:pt x="6134" y="121"/>
                          <a:pt x="5308" y="363"/>
                        </a:cubicBezTo>
                        <a:cubicBezTo>
                          <a:pt x="4282" y="657"/>
                          <a:pt x="3212" y="907"/>
                          <a:pt x="2132" y="916"/>
                        </a:cubicBezTo>
                        <a:cubicBezTo>
                          <a:pt x="2075" y="916"/>
                          <a:pt x="2018" y="916"/>
                          <a:pt x="1960" y="916"/>
                        </a:cubicBezTo>
                        <a:cubicBezTo>
                          <a:pt x="1441" y="916"/>
                          <a:pt x="900" y="909"/>
                          <a:pt x="402" y="765"/>
                        </a:cubicBezTo>
                        <a:cubicBezTo>
                          <a:pt x="232" y="720"/>
                          <a:pt x="107" y="657"/>
                          <a:pt x="0" y="577"/>
                        </a:cubicBezTo>
                        <a:lnTo>
                          <a:pt x="0" y="577"/>
                        </a:lnTo>
                        <a:cubicBezTo>
                          <a:pt x="366" y="1032"/>
                          <a:pt x="785" y="1443"/>
                          <a:pt x="1258" y="1773"/>
                        </a:cubicBezTo>
                        <a:cubicBezTo>
                          <a:pt x="1655" y="1853"/>
                          <a:pt x="2053" y="1887"/>
                          <a:pt x="2451" y="1887"/>
                        </a:cubicBezTo>
                        <a:cubicBezTo>
                          <a:pt x="3153" y="1887"/>
                          <a:pt x="3855" y="1781"/>
                          <a:pt x="4550" y="1639"/>
                        </a:cubicBezTo>
                        <a:cubicBezTo>
                          <a:pt x="5656" y="1416"/>
                          <a:pt x="6691" y="925"/>
                          <a:pt x="7780" y="622"/>
                        </a:cubicBezTo>
                        <a:cubicBezTo>
                          <a:pt x="8460" y="433"/>
                          <a:pt x="9186" y="297"/>
                          <a:pt x="9901" y="297"/>
                        </a:cubicBezTo>
                        <a:cubicBezTo>
                          <a:pt x="9964" y="297"/>
                          <a:pt x="10027" y="298"/>
                          <a:pt x="10090" y="301"/>
                        </a:cubicBezTo>
                        <a:cubicBezTo>
                          <a:pt x="9805" y="211"/>
                          <a:pt x="9510" y="140"/>
                          <a:pt x="9225" y="95"/>
                        </a:cubicBezTo>
                        <a:cubicBezTo>
                          <a:pt x="8790" y="32"/>
                          <a:pt x="8343" y="0"/>
                          <a:pt x="789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6937502" y="3953535"/>
                    <a:ext cx="350819" cy="3245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24" h="5480" extrusionOk="0">
                        <a:moveTo>
                          <a:pt x="134" y="1"/>
                        </a:moveTo>
                        <a:lnTo>
                          <a:pt x="134" y="1"/>
                        </a:lnTo>
                        <a:cubicBezTo>
                          <a:pt x="0" y="144"/>
                          <a:pt x="339" y="1054"/>
                          <a:pt x="411" y="1205"/>
                        </a:cubicBezTo>
                        <a:cubicBezTo>
                          <a:pt x="705" y="1839"/>
                          <a:pt x="1008" y="2499"/>
                          <a:pt x="1437" y="3061"/>
                        </a:cubicBezTo>
                        <a:cubicBezTo>
                          <a:pt x="2282" y="4187"/>
                          <a:pt x="3543" y="5479"/>
                          <a:pt x="5068" y="5479"/>
                        </a:cubicBezTo>
                        <a:cubicBezTo>
                          <a:pt x="5088" y="5479"/>
                          <a:pt x="5109" y="5479"/>
                          <a:pt x="5130" y="5478"/>
                        </a:cubicBezTo>
                        <a:cubicBezTo>
                          <a:pt x="5281" y="5461"/>
                          <a:pt x="5433" y="5425"/>
                          <a:pt x="5576" y="5362"/>
                        </a:cubicBezTo>
                        <a:cubicBezTo>
                          <a:pt x="5692" y="5318"/>
                          <a:pt x="5808" y="5264"/>
                          <a:pt x="5924" y="5220"/>
                        </a:cubicBezTo>
                        <a:lnTo>
                          <a:pt x="5924" y="5220"/>
                        </a:lnTo>
                        <a:cubicBezTo>
                          <a:pt x="5886" y="5221"/>
                          <a:pt x="5848" y="5222"/>
                          <a:pt x="5811" y="5222"/>
                        </a:cubicBezTo>
                        <a:cubicBezTo>
                          <a:pt x="4686" y="5222"/>
                          <a:pt x="3525" y="4463"/>
                          <a:pt x="2766" y="3721"/>
                        </a:cubicBezTo>
                        <a:cubicBezTo>
                          <a:pt x="2257" y="3221"/>
                          <a:pt x="1900" y="2615"/>
                          <a:pt x="1553" y="1999"/>
                        </a:cubicBezTo>
                        <a:cubicBezTo>
                          <a:pt x="1249" y="1437"/>
                          <a:pt x="982" y="839"/>
                          <a:pt x="857" y="215"/>
                        </a:cubicBezTo>
                        <a:cubicBezTo>
                          <a:pt x="840" y="217"/>
                          <a:pt x="823" y="219"/>
                          <a:pt x="806" y="219"/>
                        </a:cubicBezTo>
                        <a:cubicBezTo>
                          <a:pt x="759" y="219"/>
                          <a:pt x="710" y="210"/>
                          <a:pt x="651" y="197"/>
                        </a:cubicBezTo>
                        <a:cubicBezTo>
                          <a:pt x="473" y="135"/>
                          <a:pt x="304" y="63"/>
                          <a:pt x="13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>
                    <a:off x="6420276" y="4050240"/>
                    <a:ext cx="136384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3" h="3248" extrusionOk="0">
                        <a:moveTo>
                          <a:pt x="206" y="0"/>
                        </a:moveTo>
                        <a:cubicBezTo>
                          <a:pt x="1" y="598"/>
                          <a:pt x="179" y="1472"/>
                          <a:pt x="447" y="1963"/>
                        </a:cubicBezTo>
                        <a:cubicBezTo>
                          <a:pt x="812" y="2641"/>
                          <a:pt x="1374" y="2953"/>
                          <a:pt x="2043" y="3248"/>
                        </a:cubicBezTo>
                        <a:cubicBezTo>
                          <a:pt x="2133" y="3239"/>
                          <a:pt x="2213" y="3230"/>
                          <a:pt x="2302" y="3221"/>
                        </a:cubicBezTo>
                        <a:cubicBezTo>
                          <a:pt x="1776" y="3034"/>
                          <a:pt x="1267" y="2588"/>
                          <a:pt x="1035" y="2141"/>
                        </a:cubicBezTo>
                        <a:cubicBezTo>
                          <a:pt x="732" y="1562"/>
                          <a:pt x="438" y="705"/>
                          <a:pt x="571" y="9"/>
                        </a:cubicBezTo>
                        <a:cubicBezTo>
                          <a:pt x="456" y="0"/>
                          <a:pt x="331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>
                    <a:off x="6359516" y="4050773"/>
                    <a:ext cx="174403" cy="2013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5" h="3400" extrusionOk="0">
                        <a:moveTo>
                          <a:pt x="1134" y="0"/>
                        </a:moveTo>
                        <a:lnTo>
                          <a:pt x="1134" y="0"/>
                        </a:lnTo>
                        <a:cubicBezTo>
                          <a:pt x="848" y="18"/>
                          <a:pt x="563" y="90"/>
                          <a:pt x="313" y="214"/>
                        </a:cubicBezTo>
                        <a:cubicBezTo>
                          <a:pt x="1" y="1535"/>
                          <a:pt x="456" y="2998"/>
                          <a:pt x="1785" y="3399"/>
                        </a:cubicBezTo>
                        <a:cubicBezTo>
                          <a:pt x="2168" y="3346"/>
                          <a:pt x="2561" y="3292"/>
                          <a:pt x="2945" y="3248"/>
                        </a:cubicBezTo>
                        <a:cubicBezTo>
                          <a:pt x="2213" y="3042"/>
                          <a:pt x="1526" y="2659"/>
                          <a:pt x="1267" y="1883"/>
                        </a:cubicBezTo>
                        <a:cubicBezTo>
                          <a:pt x="1080" y="1339"/>
                          <a:pt x="902" y="580"/>
                          <a:pt x="11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>
                    <a:off x="5681685" y="3736969"/>
                    <a:ext cx="132179" cy="1892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" h="3195" extrusionOk="0">
                        <a:moveTo>
                          <a:pt x="1553" y="0"/>
                        </a:moveTo>
                        <a:cubicBezTo>
                          <a:pt x="1402" y="125"/>
                          <a:pt x="1232" y="259"/>
                          <a:pt x="1054" y="339"/>
                        </a:cubicBezTo>
                        <a:cubicBezTo>
                          <a:pt x="1089" y="1383"/>
                          <a:pt x="920" y="2534"/>
                          <a:pt x="1" y="3149"/>
                        </a:cubicBezTo>
                        <a:cubicBezTo>
                          <a:pt x="188" y="3158"/>
                          <a:pt x="385" y="3176"/>
                          <a:pt x="581" y="3194"/>
                        </a:cubicBezTo>
                        <a:cubicBezTo>
                          <a:pt x="1517" y="2659"/>
                          <a:pt x="2088" y="1651"/>
                          <a:pt x="2231" y="598"/>
                        </a:cubicBezTo>
                        <a:lnTo>
                          <a:pt x="2231" y="598"/>
                        </a:lnTo>
                        <a:cubicBezTo>
                          <a:pt x="2142" y="628"/>
                          <a:pt x="2048" y="645"/>
                          <a:pt x="1952" y="645"/>
                        </a:cubicBezTo>
                        <a:cubicBezTo>
                          <a:pt x="1932" y="645"/>
                          <a:pt x="1912" y="644"/>
                          <a:pt x="1892" y="643"/>
                        </a:cubicBezTo>
                        <a:cubicBezTo>
                          <a:pt x="1384" y="598"/>
                          <a:pt x="1339" y="286"/>
                          <a:pt x="155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>
                    <a:off x="5983351" y="3807204"/>
                    <a:ext cx="118973" cy="16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9" h="2744" extrusionOk="0">
                        <a:moveTo>
                          <a:pt x="902" y="1"/>
                        </a:moveTo>
                        <a:cubicBezTo>
                          <a:pt x="991" y="233"/>
                          <a:pt x="1089" y="456"/>
                          <a:pt x="1089" y="732"/>
                        </a:cubicBezTo>
                        <a:cubicBezTo>
                          <a:pt x="1089" y="1080"/>
                          <a:pt x="1027" y="1392"/>
                          <a:pt x="911" y="1723"/>
                        </a:cubicBezTo>
                        <a:cubicBezTo>
                          <a:pt x="768" y="2151"/>
                          <a:pt x="429" y="2543"/>
                          <a:pt x="1" y="2722"/>
                        </a:cubicBezTo>
                        <a:cubicBezTo>
                          <a:pt x="108" y="2722"/>
                          <a:pt x="215" y="2731"/>
                          <a:pt x="331" y="2740"/>
                        </a:cubicBezTo>
                        <a:cubicBezTo>
                          <a:pt x="420" y="2740"/>
                          <a:pt x="517" y="2744"/>
                          <a:pt x="617" y="2744"/>
                        </a:cubicBezTo>
                        <a:cubicBezTo>
                          <a:pt x="667" y="2744"/>
                          <a:pt x="717" y="2743"/>
                          <a:pt x="768" y="2740"/>
                        </a:cubicBezTo>
                        <a:cubicBezTo>
                          <a:pt x="1223" y="2517"/>
                          <a:pt x="1803" y="2062"/>
                          <a:pt x="1883" y="1535"/>
                        </a:cubicBezTo>
                        <a:cubicBezTo>
                          <a:pt x="1937" y="1178"/>
                          <a:pt x="2008" y="367"/>
                          <a:pt x="1696" y="63"/>
                        </a:cubicBezTo>
                        <a:cubicBezTo>
                          <a:pt x="1589" y="63"/>
                          <a:pt x="1482" y="72"/>
                          <a:pt x="1375" y="72"/>
                        </a:cubicBezTo>
                        <a:cubicBezTo>
                          <a:pt x="1346" y="74"/>
                          <a:pt x="1319" y="74"/>
                          <a:pt x="1292" y="74"/>
                        </a:cubicBezTo>
                        <a:cubicBezTo>
                          <a:pt x="1148" y="74"/>
                          <a:pt x="1022" y="53"/>
                          <a:pt x="90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>
                    <a:off x="6041505" y="3810934"/>
                    <a:ext cx="106241" cy="1585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2677" extrusionOk="0">
                        <a:moveTo>
                          <a:pt x="848" y="0"/>
                        </a:moveTo>
                        <a:cubicBezTo>
                          <a:pt x="1142" y="268"/>
                          <a:pt x="1133" y="1115"/>
                          <a:pt x="1097" y="1383"/>
                        </a:cubicBezTo>
                        <a:cubicBezTo>
                          <a:pt x="1008" y="2007"/>
                          <a:pt x="580" y="2480"/>
                          <a:pt x="0" y="2677"/>
                        </a:cubicBezTo>
                        <a:cubicBezTo>
                          <a:pt x="402" y="2668"/>
                          <a:pt x="821" y="2623"/>
                          <a:pt x="1204" y="2507"/>
                        </a:cubicBezTo>
                        <a:cubicBezTo>
                          <a:pt x="1436" y="2222"/>
                          <a:pt x="1651" y="1874"/>
                          <a:pt x="1713" y="1535"/>
                        </a:cubicBezTo>
                        <a:cubicBezTo>
                          <a:pt x="1793" y="1089"/>
                          <a:pt x="1579" y="357"/>
                          <a:pt x="1401" y="205"/>
                        </a:cubicBezTo>
                        <a:cubicBezTo>
                          <a:pt x="1231" y="54"/>
                          <a:pt x="1089" y="9"/>
                          <a:pt x="1089" y="9"/>
                        </a:cubicBezTo>
                        <a:cubicBezTo>
                          <a:pt x="1089" y="9"/>
                          <a:pt x="928" y="0"/>
                          <a:pt x="84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>
                    <a:off x="5895647" y="3781739"/>
                    <a:ext cx="146925" cy="1855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1" h="3134" extrusionOk="0">
                        <a:moveTo>
                          <a:pt x="1790" y="0"/>
                        </a:moveTo>
                        <a:cubicBezTo>
                          <a:pt x="1694" y="0"/>
                          <a:pt x="1593" y="43"/>
                          <a:pt x="1491" y="101"/>
                        </a:cubicBezTo>
                        <a:cubicBezTo>
                          <a:pt x="1633" y="725"/>
                          <a:pt x="1669" y="1483"/>
                          <a:pt x="1277" y="2028"/>
                        </a:cubicBezTo>
                        <a:cubicBezTo>
                          <a:pt x="947" y="2483"/>
                          <a:pt x="536" y="2884"/>
                          <a:pt x="1" y="2955"/>
                        </a:cubicBezTo>
                        <a:cubicBezTo>
                          <a:pt x="438" y="3036"/>
                          <a:pt x="884" y="3098"/>
                          <a:pt x="1330" y="3134"/>
                        </a:cubicBezTo>
                        <a:cubicBezTo>
                          <a:pt x="1330" y="3134"/>
                          <a:pt x="1339" y="3125"/>
                          <a:pt x="1339" y="3125"/>
                        </a:cubicBezTo>
                        <a:cubicBezTo>
                          <a:pt x="1803" y="2866"/>
                          <a:pt x="2151" y="2349"/>
                          <a:pt x="2311" y="1858"/>
                        </a:cubicBezTo>
                        <a:cubicBezTo>
                          <a:pt x="2481" y="1323"/>
                          <a:pt x="2374" y="877"/>
                          <a:pt x="2285" y="368"/>
                        </a:cubicBezTo>
                        <a:cubicBezTo>
                          <a:pt x="2204" y="315"/>
                          <a:pt x="2133" y="243"/>
                          <a:pt x="2062" y="154"/>
                        </a:cubicBezTo>
                        <a:cubicBezTo>
                          <a:pt x="1977" y="43"/>
                          <a:pt x="1886" y="0"/>
                          <a:pt x="17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>
                    <a:off x="6117544" y="3813007"/>
                    <a:ext cx="65083" cy="1411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" h="2383" extrusionOk="0">
                        <a:moveTo>
                          <a:pt x="1" y="1"/>
                        </a:moveTo>
                        <a:cubicBezTo>
                          <a:pt x="45" y="28"/>
                          <a:pt x="161" y="108"/>
                          <a:pt x="295" y="224"/>
                        </a:cubicBezTo>
                        <a:cubicBezTo>
                          <a:pt x="420" y="331"/>
                          <a:pt x="625" y="839"/>
                          <a:pt x="607" y="1241"/>
                        </a:cubicBezTo>
                        <a:cubicBezTo>
                          <a:pt x="590" y="1678"/>
                          <a:pt x="438" y="2071"/>
                          <a:pt x="170" y="2383"/>
                        </a:cubicBezTo>
                        <a:cubicBezTo>
                          <a:pt x="670" y="2222"/>
                          <a:pt x="1053" y="1785"/>
                          <a:pt x="1071" y="1357"/>
                        </a:cubicBezTo>
                        <a:cubicBezTo>
                          <a:pt x="1098" y="929"/>
                          <a:pt x="839" y="509"/>
                          <a:pt x="625" y="304"/>
                        </a:cubicBezTo>
                        <a:cubicBezTo>
                          <a:pt x="438" y="126"/>
                          <a:pt x="224" y="37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>
                    <a:off x="5853956" y="3788727"/>
                    <a:ext cx="132120" cy="1654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2793" extrusionOk="0">
                        <a:moveTo>
                          <a:pt x="2159" y="1"/>
                        </a:moveTo>
                        <a:cubicBezTo>
                          <a:pt x="1961" y="108"/>
                          <a:pt x="1755" y="253"/>
                          <a:pt x="1556" y="253"/>
                        </a:cubicBezTo>
                        <a:cubicBezTo>
                          <a:pt x="1540" y="253"/>
                          <a:pt x="1524" y="252"/>
                          <a:pt x="1508" y="250"/>
                        </a:cubicBezTo>
                        <a:lnTo>
                          <a:pt x="1508" y="250"/>
                        </a:lnTo>
                        <a:cubicBezTo>
                          <a:pt x="1731" y="1276"/>
                          <a:pt x="1035" y="2472"/>
                          <a:pt x="0" y="2713"/>
                        </a:cubicBezTo>
                        <a:cubicBezTo>
                          <a:pt x="143" y="2739"/>
                          <a:pt x="286" y="2766"/>
                          <a:pt x="428" y="2793"/>
                        </a:cubicBezTo>
                        <a:cubicBezTo>
                          <a:pt x="1035" y="2713"/>
                          <a:pt x="1659" y="2249"/>
                          <a:pt x="1918" y="1704"/>
                        </a:cubicBezTo>
                        <a:cubicBezTo>
                          <a:pt x="2177" y="1142"/>
                          <a:pt x="2230" y="598"/>
                          <a:pt x="215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>
                    <a:off x="5775726" y="3748991"/>
                    <a:ext cx="137450" cy="1898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1" h="3206" extrusionOk="0">
                        <a:moveTo>
                          <a:pt x="1756" y="1"/>
                        </a:moveTo>
                        <a:cubicBezTo>
                          <a:pt x="1745" y="1"/>
                          <a:pt x="1734" y="1"/>
                          <a:pt x="1723" y="2"/>
                        </a:cubicBezTo>
                        <a:cubicBezTo>
                          <a:pt x="1633" y="11"/>
                          <a:pt x="1535" y="29"/>
                          <a:pt x="1446" y="65"/>
                        </a:cubicBezTo>
                        <a:cubicBezTo>
                          <a:pt x="1633" y="1314"/>
                          <a:pt x="1187" y="2652"/>
                          <a:pt x="1" y="3134"/>
                        </a:cubicBezTo>
                        <a:cubicBezTo>
                          <a:pt x="135" y="3161"/>
                          <a:pt x="268" y="3178"/>
                          <a:pt x="393" y="3205"/>
                        </a:cubicBezTo>
                        <a:cubicBezTo>
                          <a:pt x="1660" y="2786"/>
                          <a:pt x="2320" y="1581"/>
                          <a:pt x="2178" y="288"/>
                        </a:cubicBezTo>
                        <a:cubicBezTo>
                          <a:pt x="2060" y="129"/>
                          <a:pt x="1927" y="1"/>
                          <a:pt x="175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>
                    <a:off x="5727166" y="3753847"/>
                    <a:ext cx="133719" cy="179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3025" extrusionOk="0">
                        <a:moveTo>
                          <a:pt x="2213" y="1"/>
                        </a:moveTo>
                        <a:lnTo>
                          <a:pt x="2213" y="1"/>
                        </a:lnTo>
                        <a:cubicBezTo>
                          <a:pt x="1981" y="90"/>
                          <a:pt x="1758" y="215"/>
                          <a:pt x="1535" y="295"/>
                        </a:cubicBezTo>
                        <a:cubicBezTo>
                          <a:pt x="1535" y="1294"/>
                          <a:pt x="964" y="2516"/>
                          <a:pt x="0" y="2936"/>
                        </a:cubicBezTo>
                        <a:cubicBezTo>
                          <a:pt x="134" y="2945"/>
                          <a:pt x="259" y="2963"/>
                          <a:pt x="393" y="2980"/>
                        </a:cubicBezTo>
                        <a:cubicBezTo>
                          <a:pt x="473" y="2998"/>
                          <a:pt x="553" y="3007"/>
                          <a:pt x="634" y="3025"/>
                        </a:cubicBezTo>
                        <a:cubicBezTo>
                          <a:pt x="1088" y="2775"/>
                          <a:pt x="1561" y="2508"/>
                          <a:pt x="1802" y="2044"/>
                        </a:cubicBezTo>
                        <a:cubicBezTo>
                          <a:pt x="2114" y="1428"/>
                          <a:pt x="2257" y="688"/>
                          <a:pt x="221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5807468" y="3771850"/>
                    <a:ext cx="134252" cy="1748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7" h="2953" extrusionOk="0">
                        <a:moveTo>
                          <a:pt x="1722" y="0"/>
                        </a:moveTo>
                        <a:lnTo>
                          <a:pt x="1722" y="0"/>
                        </a:lnTo>
                        <a:cubicBezTo>
                          <a:pt x="1972" y="1231"/>
                          <a:pt x="1249" y="2551"/>
                          <a:pt x="0" y="2846"/>
                        </a:cubicBezTo>
                        <a:cubicBezTo>
                          <a:pt x="179" y="2882"/>
                          <a:pt x="366" y="2917"/>
                          <a:pt x="544" y="2953"/>
                        </a:cubicBezTo>
                        <a:cubicBezTo>
                          <a:pt x="1651" y="2641"/>
                          <a:pt x="2266" y="1642"/>
                          <a:pt x="2257" y="526"/>
                        </a:cubicBezTo>
                        <a:lnTo>
                          <a:pt x="2248" y="526"/>
                        </a:lnTo>
                        <a:cubicBezTo>
                          <a:pt x="2025" y="464"/>
                          <a:pt x="1874" y="223"/>
                          <a:pt x="17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6214250" y="4118935"/>
                    <a:ext cx="129455" cy="159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6" h="2686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473" y="9"/>
                          <a:pt x="286" y="27"/>
                          <a:pt x="125" y="63"/>
                        </a:cubicBezTo>
                        <a:cubicBezTo>
                          <a:pt x="0" y="687"/>
                          <a:pt x="107" y="1383"/>
                          <a:pt x="464" y="1918"/>
                        </a:cubicBezTo>
                        <a:cubicBezTo>
                          <a:pt x="812" y="2453"/>
                          <a:pt x="1231" y="2641"/>
                          <a:pt x="1802" y="2685"/>
                        </a:cubicBezTo>
                        <a:cubicBezTo>
                          <a:pt x="1927" y="2668"/>
                          <a:pt x="2061" y="2641"/>
                          <a:pt x="2186" y="2623"/>
                        </a:cubicBezTo>
                        <a:cubicBezTo>
                          <a:pt x="1802" y="2552"/>
                          <a:pt x="1446" y="2382"/>
                          <a:pt x="1178" y="2052"/>
                        </a:cubicBezTo>
                        <a:cubicBezTo>
                          <a:pt x="723" y="1472"/>
                          <a:pt x="393" y="723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6120741" y="4123672"/>
                    <a:ext cx="168599" cy="1617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7" h="2731" extrusionOk="0">
                        <a:moveTo>
                          <a:pt x="1624" y="0"/>
                        </a:moveTo>
                        <a:cubicBezTo>
                          <a:pt x="1401" y="54"/>
                          <a:pt x="1214" y="152"/>
                          <a:pt x="1142" y="313"/>
                        </a:cubicBezTo>
                        <a:cubicBezTo>
                          <a:pt x="1044" y="509"/>
                          <a:pt x="1062" y="786"/>
                          <a:pt x="875" y="928"/>
                        </a:cubicBezTo>
                        <a:cubicBezTo>
                          <a:pt x="711" y="1051"/>
                          <a:pt x="522" y="1090"/>
                          <a:pt x="331" y="1090"/>
                        </a:cubicBezTo>
                        <a:cubicBezTo>
                          <a:pt x="271" y="1090"/>
                          <a:pt x="211" y="1086"/>
                          <a:pt x="152" y="1080"/>
                        </a:cubicBezTo>
                        <a:cubicBezTo>
                          <a:pt x="98" y="1071"/>
                          <a:pt x="45" y="1062"/>
                          <a:pt x="0" y="1062"/>
                        </a:cubicBezTo>
                        <a:cubicBezTo>
                          <a:pt x="170" y="2186"/>
                          <a:pt x="1303" y="2570"/>
                          <a:pt x="2293" y="2730"/>
                        </a:cubicBezTo>
                        <a:cubicBezTo>
                          <a:pt x="2480" y="2721"/>
                          <a:pt x="2668" y="2695"/>
                          <a:pt x="2846" y="2677"/>
                        </a:cubicBezTo>
                        <a:cubicBezTo>
                          <a:pt x="2775" y="2659"/>
                          <a:pt x="2703" y="2641"/>
                          <a:pt x="2623" y="2614"/>
                        </a:cubicBezTo>
                        <a:cubicBezTo>
                          <a:pt x="2355" y="2507"/>
                          <a:pt x="2132" y="2266"/>
                          <a:pt x="1981" y="2026"/>
                        </a:cubicBezTo>
                        <a:cubicBezTo>
                          <a:pt x="1579" y="1410"/>
                          <a:pt x="1428" y="714"/>
                          <a:pt x="16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6245932" y="4118402"/>
                    <a:ext cx="159065" cy="150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86" h="2534" extrusionOk="0">
                        <a:moveTo>
                          <a:pt x="946" y="0"/>
                        </a:moveTo>
                        <a:lnTo>
                          <a:pt x="946" y="0"/>
                        </a:lnTo>
                        <a:cubicBezTo>
                          <a:pt x="852" y="11"/>
                          <a:pt x="761" y="15"/>
                          <a:pt x="670" y="15"/>
                        </a:cubicBezTo>
                        <a:cubicBezTo>
                          <a:pt x="605" y="15"/>
                          <a:pt x="540" y="13"/>
                          <a:pt x="473" y="9"/>
                        </a:cubicBezTo>
                        <a:lnTo>
                          <a:pt x="206" y="9"/>
                        </a:lnTo>
                        <a:cubicBezTo>
                          <a:pt x="1" y="767"/>
                          <a:pt x="429" y="1784"/>
                          <a:pt x="1089" y="2195"/>
                        </a:cubicBezTo>
                        <a:cubicBezTo>
                          <a:pt x="1455" y="2427"/>
                          <a:pt x="1812" y="2498"/>
                          <a:pt x="2186" y="2534"/>
                        </a:cubicBezTo>
                        <a:cubicBezTo>
                          <a:pt x="2356" y="2498"/>
                          <a:pt x="2516" y="2462"/>
                          <a:pt x="2686" y="2436"/>
                        </a:cubicBezTo>
                        <a:cubicBezTo>
                          <a:pt x="2249" y="2355"/>
                          <a:pt x="1812" y="2168"/>
                          <a:pt x="1562" y="1918"/>
                        </a:cubicBezTo>
                        <a:cubicBezTo>
                          <a:pt x="1027" y="1383"/>
                          <a:pt x="919" y="714"/>
                          <a:pt x="94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6306159" y="4065578"/>
                    <a:ext cx="137923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9" h="3248" extrusionOk="0">
                        <a:moveTo>
                          <a:pt x="1142" y="0"/>
                        </a:moveTo>
                        <a:lnTo>
                          <a:pt x="1142" y="0"/>
                        </a:lnTo>
                        <a:cubicBezTo>
                          <a:pt x="1080" y="36"/>
                          <a:pt x="1018" y="63"/>
                          <a:pt x="964" y="107"/>
                        </a:cubicBezTo>
                        <a:cubicBezTo>
                          <a:pt x="696" y="295"/>
                          <a:pt x="563" y="651"/>
                          <a:pt x="259" y="794"/>
                        </a:cubicBezTo>
                        <a:cubicBezTo>
                          <a:pt x="170" y="839"/>
                          <a:pt x="90" y="865"/>
                          <a:pt x="1" y="874"/>
                        </a:cubicBezTo>
                        <a:cubicBezTo>
                          <a:pt x="54" y="1526"/>
                          <a:pt x="152" y="2409"/>
                          <a:pt x="759" y="2766"/>
                        </a:cubicBezTo>
                        <a:cubicBezTo>
                          <a:pt x="1169" y="3007"/>
                          <a:pt x="1633" y="3212"/>
                          <a:pt x="2106" y="3247"/>
                        </a:cubicBezTo>
                        <a:cubicBezTo>
                          <a:pt x="2177" y="3238"/>
                          <a:pt x="2258" y="3221"/>
                          <a:pt x="2329" y="3212"/>
                        </a:cubicBezTo>
                        <a:cubicBezTo>
                          <a:pt x="1142" y="2828"/>
                          <a:pt x="803" y="1142"/>
                          <a:pt x="11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>
                    <a:off x="6022436" y="4181530"/>
                    <a:ext cx="212481" cy="108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8" h="1825" extrusionOk="0">
                        <a:moveTo>
                          <a:pt x="926" y="1"/>
                        </a:moveTo>
                        <a:cubicBezTo>
                          <a:pt x="885" y="1"/>
                          <a:pt x="844" y="2"/>
                          <a:pt x="804" y="5"/>
                        </a:cubicBezTo>
                        <a:cubicBezTo>
                          <a:pt x="697" y="14"/>
                          <a:pt x="599" y="23"/>
                          <a:pt x="501" y="49"/>
                        </a:cubicBezTo>
                        <a:cubicBezTo>
                          <a:pt x="1" y="1245"/>
                          <a:pt x="2026" y="1593"/>
                          <a:pt x="2767" y="1798"/>
                        </a:cubicBezTo>
                        <a:cubicBezTo>
                          <a:pt x="2775" y="1807"/>
                          <a:pt x="2784" y="1807"/>
                          <a:pt x="2793" y="1825"/>
                        </a:cubicBezTo>
                        <a:cubicBezTo>
                          <a:pt x="3052" y="1816"/>
                          <a:pt x="3320" y="1807"/>
                          <a:pt x="3587" y="1789"/>
                        </a:cubicBezTo>
                        <a:cubicBezTo>
                          <a:pt x="2624" y="1655"/>
                          <a:pt x="1616" y="1147"/>
                          <a:pt x="1580" y="67"/>
                        </a:cubicBezTo>
                        <a:cubicBezTo>
                          <a:pt x="1362" y="37"/>
                          <a:pt x="1144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>
                    <a:off x="5990754" y="4186030"/>
                    <a:ext cx="158591" cy="1035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" h="1749" extrusionOk="0">
                        <a:moveTo>
                          <a:pt x="937" y="0"/>
                        </a:moveTo>
                        <a:lnTo>
                          <a:pt x="937" y="0"/>
                        </a:lnTo>
                        <a:cubicBezTo>
                          <a:pt x="598" y="107"/>
                          <a:pt x="313" y="303"/>
                          <a:pt x="54" y="571"/>
                        </a:cubicBezTo>
                        <a:cubicBezTo>
                          <a:pt x="1" y="741"/>
                          <a:pt x="10" y="910"/>
                          <a:pt x="117" y="1053"/>
                        </a:cubicBezTo>
                        <a:cubicBezTo>
                          <a:pt x="839" y="1570"/>
                          <a:pt x="1776" y="1722"/>
                          <a:pt x="2677" y="1749"/>
                        </a:cubicBezTo>
                        <a:cubicBezTo>
                          <a:pt x="2177" y="1659"/>
                          <a:pt x="1651" y="1490"/>
                          <a:pt x="1312" y="1196"/>
                        </a:cubicBezTo>
                        <a:cubicBezTo>
                          <a:pt x="1000" y="928"/>
                          <a:pt x="688" y="393"/>
                          <a:pt x="93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" name="Google Shape;86;p2"/>
                <p:cNvGrpSpPr/>
                <p:nvPr/>
              </p:nvGrpSpPr>
              <p:grpSpPr>
                <a:xfrm>
                  <a:off x="7638559" y="1473006"/>
                  <a:ext cx="3192268" cy="2070476"/>
                  <a:chOff x="5303448" y="2834643"/>
                  <a:chExt cx="2559548" cy="1660099"/>
                </a:xfrm>
              </p:grpSpPr>
              <p:sp>
                <p:nvSpPr>
                  <p:cNvPr id="87" name="Google Shape;87;p2"/>
                  <p:cNvSpPr/>
                  <p:nvPr/>
                </p:nvSpPr>
                <p:spPr>
                  <a:xfrm>
                    <a:off x="5303448" y="2834643"/>
                    <a:ext cx="2559548" cy="1571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21" h="26544" extrusionOk="0">
                        <a:moveTo>
                          <a:pt x="23777" y="219"/>
                        </a:moveTo>
                        <a:cubicBezTo>
                          <a:pt x="24246" y="219"/>
                          <a:pt x="24713" y="290"/>
                          <a:pt x="25167" y="446"/>
                        </a:cubicBezTo>
                        <a:cubicBezTo>
                          <a:pt x="26202" y="812"/>
                          <a:pt x="27112" y="1437"/>
                          <a:pt x="27763" y="2320"/>
                        </a:cubicBezTo>
                        <a:cubicBezTo>
                          <a:pt x="28343" y="3114"/>
                          <a:pt x="28771" y="3997"/>
                          <a:pt x="29261" y="4835"/>
                        </a:cubicBezTo>
                        <a:cubicBezTo>
                          <a:pt x="29716" y="5603"/>
                          <a:pt x="30350" y="6281"/>
                          <a:pt x="31001" y="6878"/>
                        </a:cubicBezTo>
                        <a:cubicBezTo>
                          <a:pt x="31501" y="7342"/>
                          <a:pt x="31973" y="7806"/>
                          <a:pt x="32509" y="8216"/>
                        </a:cubicBezTo>
                        <a:cubicBezTo>
                          <a:pt x="32580" y="8279"/>
                          <a:pt x="32660" y="8332"/>
                          <a:pt x="32741" y="8395"/>
                        </a:cubicBezTo>
                        <a:cubicBezTo>
                          <a:pt x="32634" y="8377"/>
                          <a:pt x="32518" y="8368"/>
                          <a:pt x="32393" y="8359"/>
                        </a:cubicBezTo>
                        <a:cubicBezTo>
                          <a:pt x="32116" y="8350"/>
                          <a:pt x="31831" y="8368"/>
                          <a:pt x="31554" y="8297"/>
                        </a:cubicBezTo>
                        <a:cubicBezTo>
                          <a:pt x="31108" y="8190"/>
                          <a:pt x="31144" y="7681"/>
                          <a:pt x="31126" y="7324"/>
                        </a:cubicBezTo>
                        <a:cubicBezTo>
                          <a:pt x="31126" y="7278"/>
                          <a:pt x="31086" y="7232"/>
                          <a:pt x="31035" y="7232"/>
                        </a:cubicBezTo>
                        <a:cubicBezTo>
                          <a:pt x="31027" y="7232"/>
                          <a:pt x="31018" y="7233"/>
                          <a:pt x="31010" y="7235"/>
                        </a:cubicBezTo>
                        <a:cubicBezTo>
                          <a:pt x="30814" y="7307"/>
                          <a:pt x="30626" y="7351"/>
                          <a:pt x="30412" y="7360"/>
                        </a:cubicBezTo>
                        <a:cubicBezTo>
                          <a:pt x="30408" y="7360"/>
                          <a:pt x="30404" y="7360"/>
                          <a:pt x="30399" y="7360"/>
                        </a:cubicBezTo>
                        <a:cubicBezTo>
                          <a:pt x="29912" y="7360"/>
                          <a:pt x="29851" y="6866"/>
                          <a:pt x="29957" y="6513"/>
                        </a:cubicBezTo>
                        <a:cubicBezTo>
                          <a:pt x="29968" y="6475"/>
                          <a:pt x="29941" y="6454"/>
                          <a:pt x="29913" y="6454"/>
                        </a:cubicBezTo>
                        <a:cubicBezTo>
                          <a:pt x="29894" y="6454"/>
                          <a:pt x="29875" y="6464"/>
                          <a:pt x="29868" y="6486"/>
                        </a:cubicBezTo>
                        <a:cubicBezTo>
                          <a:pt x="29868" y="6495"/>
                          <a:pt x="29868" y="6495"/>
                          <a:pt x="29859" y="6504"/>
                        </a:cubicBezTo>
                        <a:lnTo>
                          <a:pt x="29850" y="6504"/>
                        </a:lnTo>
                        <a:cubicBezTo>
                          <a:pt x="29603" y="6549"/>
                          <a:pt x="29364" y="6589"/>
                          <a:pt x="29140" y="6589"/>
                        </a:cubicBezTo>
                        <a:cubicBezTo>
                          <a:pt x="28749" y="6589"/>
                          <a:pt x="28401" y="6468"/>
                          <a:pt x="28129" y="6049"/>
                        </a:cubicBezTo>
                        <a:cubicBezTo>
                          <a:pt x="27923" y="5736"/>
                          <a:pt x="27905" y="5335"/>
                          <a:pt x="27700" y="5041"/>
                        </a:cubicBezTo>
                        <a:cubicBezTo>
                          <a:pt x="27679" y="5013"/>
                          <a:pt x="27648" y="4990"/>
                          <a:pt x="27613" y="4990"/>
                        </a:cubicBezTo>
                        <a:cubicBezTo>
                          <a:pt x="27604" y="4990"/>
                          <a:pt x="27594" y="4992"/>
                          <a:pt x="27584" y="4996"/>
                        </a:cubicBezTo>
                        <a:cubicBezTo>
                          <a:pt x="27342" y="5058"/>
                          <a:pt x="27094" y="5191"/>
                          <a:pt x="26871" y="5191"/>
                        </a:cubicBezTo>
                        <a:cubicBezTo>
                          <a:pt x="26707" y="5191"/>
                          <a:pt x="26558" y="5120"/>
                          <a:pt x="26434" y="4898"/>
                        </a:cubicBezTo>
                        <a:cubicBezTo>
                          <a:pt x="26246" y="4559"/>
                          <a:pt x="26362" y="4184"/>
                          <a:pt x="26175" y="3863"/>
                        </a:cubicBezTo>
                        <a:cubicBezTo>
                          <a:pt x="26153" y="3833"/>
                          <a:pt x="26118" y="3816"/>
                          <a:pt x="26082" y="3816"/>
                        </a:cubicBezTo>
                        <a:cubicBezTo>
                          <a:pt x="26074" y="3816"/>
                          <a:pt x="26066" y="3817"/>
                          <a:pt x="26059" y="3818"/>
                        </a:cubicBezTo>
                        <a:cubicBezTo>
                          <a:pt x="25805" y="3879"/>
                          <a:pt x="25335" y="4240"/>
                          <a:pt x="24984" y="4240"/>
                        </a:cubicBezTo>
                        <a:cubicBezTo>
                          <a:pt x="24867" y="4240"/>
                          <a:pt x="24763" y="4200"/>
                          <a:pt x="24685" y="4095"/>
                        </a:cubicBezTo>
                        <a:cubicBezTo>
                          <a:pt x="24507" y="3863"/>
                          <a:pt x="24605" y="3426"/>
                          <a:pt x="24694" y="3114"/>
                        </a:cubicBezTo>
                        <a:cubicBezTo>
                          <a:pt x="24828" y="2962"/>
                          <a:pt x="24890" y="2775"/>
                          <a:pt x="24854" y="2552"/>
                        </a:cubicBezTo>
                        <a:cubicBezTo>
                          <a:pt x="24849" y="2536"/>
                          <a:pt x="24829" y="2527"/>
                          <a:pt x="24811" y="2527"/>
                        </a:cubicBezTo>
                        <a:cubicBezTo>
                          <a:pt x="24798" y="2527"/>
                          <a:pt x="24787" y="2532"/>
                          <a:pt x="24783" y="2543"/>
                        </a:cubicBezTo>
                        <a:cubicBezTo>
                          <a:pt x="24596" y="2980"/>
                          <a:pt x="24400" y="3185"/>
                          <a:pt x="23936" y="3346"/>
                        </a:cubicBezTo>
                        <a:cubicBezTo>
                          <a:pt x="23819" y="3385"/>
                          <a:pt x="23685" y="3445"/>
                          <a:pt x="23567" y="3445"/>
                        </a:cubicBezTo>
                        <a:cubicBezTo>
                          <a:pt x="23469" y="3445"/>
                          <a:pt x="23381" y="3404"/>
                          <a:pt x="23320" y="3274"/>
                        </a:cubicBezTo>
                        <a:cubicBezTo>
                          <a:pt x="23275" y="3167"/>
                          <a:pt x="23222" y="3114"/>
                          <a:pt x="23133" y="3042"/>
                        </a:cubicBezTo>
                        <a:cubicBezTo>
                          <a:pt x="23114" y="3030"/>
                          <a:pt x="23095" y="3017"/>
                          <a:pt x="23073" y="3017"/>
                        </a:cubicBezTo>
                        <a:cubicBezTo>
                          <a:pt x="23064" y="3017"/>
                          <a:pt x="23054" y="3019"/>
                          <a:pt x="23044" y="3024"/>
                        </a:cubicBezTo>
                        <a:cubicBezTo>
                          <a:pt x="22963" y="3051"/>
                          <a:pt x="22919" y="3078"/>
                          <a:pt x="22865" y="3149"/>
                        </a:cubicBezTo>
                        <a:cubicBezTo>
                          <a:pt x="22791" y="3248"/>
                          <a:pt x="22520" y="3676"/>
                          <a:pt x="22275" y="3676"/>
                        </a:cubicBezTo>
                        <a:cubicBezTo>
                          <a:pt x="22166" y="3676"/>
                          <a:pt x="22062" y="3591"/>
                          <a:pt x="21982" y="3355"/>
                        </a:cubicBezTo>
                        <a:cubicBezTo>
                          <a:pt x="21946" y="3256"/>
                          <a:pt x="21937" y="3221"/>
                          <a:pt x="21902" y="3132"/>
                        </a:cubicBezTo>
                        <a:cubicBezTo>
                          <a:pt x="21889" y="3101"/>
                          <a:pt x="21853" y="3083"/>
                          <a:pt x="21819" y="3083"/>
                        </a:cubicBezTo>
                        <a:cubicBezTo>
                          <a:pt x="21803" y="3083"/>
                          <a:pt x="21788" y="3087"/>
                          <a:pt x="21777" y="3096"/>
                        </a:cubicBezTo>
                        <a:cubicBezTo>
                          <a:pt x="21482" y="3319"/>
                          <a:pt x="21331" y="3747"/>
                          <a:pt x="21099" y="4024"/>
                        </a:cubicBezTo>
                        <a:cubicBezTo>
                          <a:pt x="20911" y="4247"/>
                          <a:pt x="20715" y="4452"/>
                          <a:pt x="20483" y="4612"/>
                        </a:cubicBezTo>
                        <a:cubicBezTo>
                          <a:pt x="20323" y="4711"/>
                          <a:pt x="20144" y="4782"/>
                          <a:pt x="19957" y="4800"/>
                        </a:cubicBezTo>
                        <a:cubicBezTo>
                          <a:pt x="19937" y="4801"/>
                          <a:pt x="19918" y="4802"/>
                          <a:pt x="19899" y="4802"/>
                        </a:cubicBezTo>
                        <a:cubicBezTo>
                          <a:pt x="19328" y="4802"/>
                          <a:pt x="19546" y="4017"/>
                          <a:pt x="19823" y="3818"/>
                        </a:cubicBezTo>
                        <a:cubicBezTo>
                          <a:pt x="19837" y="3804"/>
                          <a:pt x="19829" y="3778"/>
                          <a:pt x="19810" y="3778"/>
                        </a:cubicBezTo>
                        <a:cubicBezTo>
                          <a:pt x="19806" y="3778"/>
                          <a:pt x="19801" y="3779"/>
                          <a:pt x="19796" y="3783"/>
                        </a:cubicBezTo>
                        <a:cubicBezTo>
                          <a:pt x="19627" y="3872"/>
                          <a:pt x="19520" y="4015"/>
                          <a:pt x="19457" y="4175"/>
                        </a:cubicBezTo>
                        <a:cubicBezTo>
                          <a:pt x="19457" y="4171"/>
                          <a:pt x="19455" y="4169"/>
                          <a:pt x="19453" y="4169"/>
                        </a:cubicBezTo>
                        <a:cubicBezTo>
                          <a:pt x="19451" y="4169"/>
                          <a:pt x="19448" y="4171"/>
                          <a:pt x="19448" y="4175"/>
                        </a:cubicBezTo>
                        <a:cubicBezTo>
                          <a:pt x="19038" y="4264"/>
                          <a:pt x="18735" y="4612"/>
                          <a:pt x="18467" y="4907"/>
                        </a:cubicBezTo>
                        <a:cubicBezTo>
                          <a:pt x="18302" y="5099"/>
                          <a:pt x="17778" y="5820"/>
                          <a:pt x="17415" y="5820"/>
                        </a:cubicBezTo>
                        <a:cubicBezTo>
                          <a:pt x="17306" y="5820"/>
                          <a:pt x="17212" y="5756"/>
                          <a:pt x="17147" y="5594"/>
                        </a:cubicBezTo>
                        <a:cubicBezTo>
                          <a:pt x="17046" y="5362"/>
                          <a:pt x="17006" y="5130"/>
                          <a:pt x="16765" y="5130"/>
                        </a:cubicBezTo>
                        <a:cubicBezTo>
                          <a:pt x="16728" y="5130"/>
                          <a:pt x="16686" y="5136"/>
                          <a:pt x="16638" y="5148"/>
                        </a:cubicBezTo>
                        <a:cubicBezTo>
                          <a:pt x="16487" y="5183"/>
                          <a:pt x="16344" y="5335"/>
                          <a:pt x="16228" y="5424"/>
                        </a:cubicBezTo>
                        <a:cubicBezTo>
                          <a:pt x="16123" y="5515"/>
                          <a:pt x="15964" y="5595"/>
                          <a:pt x="15833" y="5595"/>
                        </a:cubicBezTo>
                        <a:cubicBezTo>
                          <a:pt x="15708" y="5595"/>
                          <a:pt x="15608" y="5522"/>
                          <a:pt x="15603" y="5317"/>
                        </a:cubicBezTo>
                        <a:cubicBezTo>
                          <a:pt x="15603" y="5183"/>
                          <a:pt x="15639" y="5050"/>
                          <a:pt x="15648" y="4916"/>
                        </a:cubicBezTo>
                        <a:cubicBezTo>
                          <a:pt x="15648" y="4878"/>
                          <a:pt x="15610" y="4840"/>
                          <a:pt x="15571" y="4840"/>
                        </a:cubicBezTo>
                        <a:cubicBezTo>
                          <a:pt x="15564" y="4840"/>
                          <a:pt x="15557" y="4842"/>
                          <a:pt x="15550" y="4844"/>
                        </a:cubicBezTo>
                        <a:cubicBezTo>
                          <a:pt x="15050" y="5041"/>
                          <a:pt x="14693" y="5487"/>
                          <a:pt x="14265" y="5790"/>
                        </a:cubicBezTo>
                        <a:cubicBezTo>
                          <a:pt x="14127" y="5882"/>
                          <a:pt x="13939" y="5948"/>
                          <a:pt x="13784" y="5948"/>
                        </a:cubicBezTo>
                        <a:cubicBezTo>
                          <a:pt x="13581" y="5948"/>
                          <a:pt x="13436" y="5833"/>
                          <a:pt x="13543" y="5513"/>
                        </a:cubicBezTo>
                        <a:cubicBezTo>
                          <a:pt x="13632" y="5228"/>
                          <a:pt x="13810" y="4934"/>
                          <a:pt x="13971" y="4684"/>
                        </a:cubicBezTo>
                        <a:cubicBezTo>
                          <a:pt x="14363" y="4059"/>
                          <a:pt x="15202" y="3586"/>
                          <a:pt x="15853" y="3301"/>
                        </a:cubicBezTo>
                        <a:cubicBezTo>
                          <a:pt x="16334" y="3099"/>
                          <a:pt x="16996" y="2831"/>
                          <a:pt x="17601" y="2831"/>
                        </a:cubicBezTo>
                        <a:cubicBezTo>
                          <a:pt x="17905" y="2831"/>
                          <a:pt x="18195" y="2899"/>
                          <a:pt x="18440" y="3078"/>
                        </a:cubicBezTo>
                        <a:cubicBezTo>
                          <a:pt x="18271" y="3390"/>
                          <a:pt x="18146" y="3738"/>
                          <a:pt x="17905" y="3997"/>
                        </a:cubicBezTo>
                        <a:cubicBezTo>
                          <a:pt x="17877" y="4025"/>
                          <a:pt x="17904" y="4059"/>
                          <a:pt x="17934" y="4059"/>
                        </a:cubicBezTo>
                        <a:cubicBezTo>
                          <a:pt x="17942" y="4059"/>
                          <a:pt x="17951" y="4056"/>
                          <a:pt x="17959" y="4050"/>
                        </a:cubicBezTo>
                        <a:cubicBezTo>
                          <a:pt x="18217" y="3836"/>
                          <a:pt x="18369" y="3533"/>
                          <a:pt x="18529" y="3239"/>
                        </a:cubicBezTo>
                        <a:cubicBezTo>
                          <a:pt x="18770" y="2810"/>
                          <a:pt x="19091" y="2436"/>
                          <a:pt x="19448" y="2097"/>
                        </a:cubicBezTo>
                        <a:cubicBezTo>
                          <a:pt x="20162" y="1401"/>
                          <a:pt x="21063" y="857"/>
                          <a:pt x="22000" y="535"/>
                        </a:cubicBezTo>
                        <a:cubicBezTo>
                          <a:pt x="22576" y="335"/>
                          <a:pt x="23177" y="219"/>
                          <a:pt x="23777" y="219"/>
                        </a:cubicBezTo>
                        <a:close/>
                        <a:moveTo>
                          <a:pt x="27397" y="5264"/>
                        </a:moveTo>
                        <a:cubicBezTo>
                          <a:pt x="27040" y="6745"/>
                          <a:pt x="26451" y="8208"/>
                          <a:pt x="25417" y="9341"/>
                        </a:cubicBezTo>
                        <a:cubicBezTo>
                          <a:pt x="25024" y="9242"/>
                          <a:pt x="24631" y="9171"/>
                          <a:pt x="24221" y="9144"/>
                        </a:cubicBezTo>
                        <a:lnTo>
                          <a:pt x="24069" y="9144"/>
                        </a:lnTo>
                        <a:cubicBezTo>
                          <a:pt x="24337" y="8903"/>
                          <a:pt x="24560" y="8618"/>
                          <a:pt x="24854" y="8395"/>
                        </a:cubicBezTo>
                        <a:cubicBezTo>
                          <a:pt x="25211" y="8118"/>
                          <a:pt x="25488" y="7753"/>
                          <a:pt x="25738" y="7387"/>
                        </a:cubicBezTo>
                        <a:cubicBezTo>
                          <a:pt x="26202" y="6736"/>
                          <a:pt x="26514" y="6093"/>
                          <a:pt x="26523" y="5317"/>
                        </a:cubicBezTo>
                        <a:cubicBezTo>
                          <a:pt x="26643" y="5399"/>
                          <a:pt x="26789" y="5454"/>
                          <a:pt x="26925" y="5454"/>
                        </a:cubicBezTo>
                        <a:cubicBezTo>
                          <a:pt x="26981" y="5454"/>
                          <a:pt x="27035" y="5445"/>
                          <a:pt x="27085" y="5424"/>
                        </a:cubicBezTo>
                        <a:cubicBezTo>
                          <a:pt x="27120" y="5406"/>
                          <a:pt x="27272" y="5317"/>
                          <a:pt x="27397" y="5264"/>
                        </a:cubicBezTo>
                        <a:close/>
                        <a:moveTo>
                          <a:pt x="25966" y="4094"/>
                        </a:moveTo>
                        <a:cubicBezTo>
                          <a:pt x="26117" y="4094"/>
                          <a:pt x="26078" y="4446"/>
                          <a:pt x="26086" y="4577"/>
                        </a:cubicBezTo>
                        <a:cubicBezTo>
                          <a:pt x="26103" y="4746"/>
                          <a:pt x="26246" y="4969"/>
                          <a:pt x="26318" y="5112"/>
                        </a:cubicBezTo>
                        <a:cubicBezTo>
                          <a:pt x="26344" y="5148"/>
                          <a:pt x="26371" y="5183"/>
                          <a:pt x="26407" y="5219"/>
                        </a:cubicBezTo>
                        <a:cubicBezTo>
                          <a:pt x="26371" y="5540"/>
                          <a:pt x="26362" y="5870"/>
                          <a:pt x="26255" y="6174"/>
                        </a:cubicBezTo>
                        <a:cubicBezTo>
                          <a:pt x="26095" y="6637"/>
                          <a:pt x="25800" y="7048"/>
                          <a:pt x="25515" y="7449"/>
                        </a:cubicBezTo>
                        <a:cubicBezTo>
                          <a:pt x="25069" y="8083"/>
                          <a:pt x="24444" y="8520"/>
                          <a:pt x="23998" y="9144"/>
                        </a:cubicBezTo>
                        <a:cubicBezTo>
                          <a:pt x="23490" y="9153"/>
                          <a:pt x="22999" y="9251"/>
                          <a:pt x="22517" y="9412"/>
                        </a:cubicBezTo>
                        <a:cubicBezTo>
                          <a:pt x="23258" y="8912"/>
                          <a:pt x="23971" y="8315"/>
                          <a:pt x="24507" y="7610"/>
                        </a:cubicBezTo>
                        <a:cubicBezTo>
                          <a:pt x="25220" y="6682"/>
                          <a:pt x="25595" y="5308"/>
                          <a:pt x="25773" y="4175"/>
                        </a:cubicBezTo>
                        <a:cubicBezTo>
                          <a:pt x="25809" y="4157"/>
                          <a:pt x="25845" y="4140"/>
                          <a:pt x="25880" y="4122"/>
                        </a:cubicBezTo>
                        <a:cubicBezTo>
                          <a:pt x="25914" y="4102"/>
                          <a:pt x="25942" y="4094"/>
                          <a:pt x="25966" y="4094"/>
                        </a:cubicBezTo>
                        <a:close/>
                        <a:moveTo>
                          <a:pt x="27556" y="5212"/>
                        </a:moveTo>
                        <a:cubicBezTo>
                          <a:pt x="27566" y="5212"/>
                          <a:pt x="27573" y="5214"/>
                          <a:pt x="27575" y="5219"/>
                        </a:cubicBezTo>
                        <a:cubicBezTo>
                          <a:pt x="27647" y="5317"/>
                          <a:pt x="27682" y="5460"/>
                          <a:pt x="27727" y="5594"/>
                        </a:cubicBezTo>
                        <a:cubicBezTo>
                          <a:pt x="27629" y="6236"/>
                          <a:pt x="27406" y="6869"/>
                          <a:pt x="27174" y="7476"/>
                        </a:cubicBezTo>
                        <a:cubicBezTo>
                          <a:pt x="27013" y="7877"/>
                          <a:pt x="26799" y="8252"/>
                          <a:pt x="26594" y="8636"/>
                        </a:cubicBezTo>
                        <a:cubicBezTo>
                          <a:pt x="26434" y="8957"/>
                          <a:pt x="26157" y="9189"/>
                          <a:pt x="25987" y="9492"/>
                        </a:cubicBezTo>
                        <a:cubicBezTo>
                          <a:pt x="25925" y="9474"/>
                          <a:pt x="25854" y="9448"/>
                          <a:pt x="25782" y="9430"/>
                        </a:cubicBezTo>
                        <a:cubicBezTo>
                          <a:pt x="25702" y="9412"/>
                          <a:pt x="25631" y="9394"/>
                          <a:pt x="25559" y="9367"/>
                        </a:cubicBezTo>
                        <a:cubicBezTo>
                          <a:pt x="26068" y="9100"/>
                          <a:pt x="26425" y="8279"/>
                          <a:pt x="26639" y="7815"/>
                        </a:cubicBezTo>
                        <a:cubicBezTo>
                          <a:pt x="26826" y="7423"/>
                          <a:pt x="26996" y="7021"/>
                          <a:pt x="27129" y="6602"/>
                        </a:cubicBezTo>
                        <a:cubicBezTo>
                          <a:pt x="27272" y="6182"/>
                          <a:pt x="27477" y="5701"/>
                          <a:pt x="27433" y="5246"/>
                        </a:cubicBezTo>
                        <a:cubicBezTo>
                          <a:pt x="27484" y="5226"/>
                          <a:pt x="27531" y="5212"/>
                          <a:pt x="27556" y="5212"/>
                        </a:cubicBezTo>
                        <a:close/>
                        <a:moveTo>
                          <a:pt x="27798" y="5843"/>
                        </a:moveTo>
                        <a:cubicBezTo>
                          <a:pt x="27807" y="5861"/>
                          <a:pt x="27816" y="5879"/>
                          <a:pt x="27816" y="5888"/>
                        </a:cubicBezTo>
                        <a:cubicBezTo>
                          <a:pt x="28030" y="6370"/>
                          <a:pt x="28352" y="6637"/>
                          <a:pt x="28735" y="6736"/>
                        </a:cubicBezTo>
                        <a:cubicBezTo>
                          <a:pt x="28691" y="6834"/>
                          <a:pt x="28673" y="6950"/>
                          <a:pt x="28646" y="7066"/>
                        </a:cubicBezTo>
                        <a:cubicBezTo>
                          <a:pt x="28548" y="7396"/>
                          <a:pt x="28343" y="7735"/>
                          <a:pt x="28173" y="8038"/>
                        </a:cubicBezTo>
                        <a:cubicBezTo>
                          <a:pt x="28013" y="8324"/>
                          <a:pt x="27781" y="8564"/>
                          <a:pt x="27611" y="8841"/>
                        </a:cubicBezTo>
                        <a:cubicBezTo>
                          <a:pt x="27442" y="9135"/>
                          <a:pt x="27058" y="9617"/>
                          <a:pt x="26710" y="9733"/>
                        </a:cubicBezTo>
                        <a:cubicBezTo>
                          <a:pt x="26702" y="9733"/>
                          <a:pt x="26701" y="9753"/>
                          <a:pt x="26712" y="9753"/>
                        </a:cubicBezTo>
                        <a:cubicBezTo>
                          <a:pt x="26714" y="9753"/>
                          <a:pt x="26716" y="9752"/>
                          <a:pt x="26719" y="9751"/>
                        </a:cubicBezTo>
                        <a:cubicBezTo>
                          <a:pt x="27272" y="9724"/>
                          <a:pt x="27647" y="8966"/>
                          <a:pt x="27950" y="8573"/>
                        </a:cubicBezTo>
                        <a:cubicBezTo>
                          <a:pt x="28164" y="8288"/>
                          <a:pt x="28360" y="8020"/>
                          <a:pt x="28503" y="7681"/>
                        </a:cubicBezTo>
                        <a:cubicBezTo>
                          <a:pt x="28557" y="7547"/>
                          <a:pt x="28655" y="7387"/>
                          <a:pt x="28717" y="7253"/>
                        </a:cubicBezTo>
                        <a:cubicBezTo>
                          <a:pt x="28780" y="7128"/>
                          <a:pt x="28789" y="6887"/>
                          <a:pt x="28878" y="6771"/>
                        </a:cubicBezTo>
                        <a:cubicBezTo>
                          <a:pt x="28934" y="6777"/>
                          <a:pt x="28993" y="6780"/>
                          <a:pt x="29052" y="6780"/>
                        </a:cubicBezTo>
                        <a:cubicBezTo>
                          <a:pt x="29181" y="6780"/>
                          <a:pt x="29315" y="6766"/>
                          <a:pt x="29449" y="6736"/>
                        </a:cubicBezTo>
                        <a:lnTo>
                          <a:pt x="29449" y="6736"/>
                        </a:lnTo>
                        <a:cubicBezTo>
                          <a:pt x="29208" y="7360"/>
                          <a:pt x="28922" y="7904"/>
                          <a:pt x="28539" y="8448"/>
                        </a:cubicBezTo>
                        <a:cubicBezTo>
                          <a:pt x="28334" y="8743"/>
                          <a:pt x="28129" y="9028"/>
                          <a:pt x="27897" y="9305"/>
                        </a:cubicBezTo>
                        <a:cubicBezTo>
                          <a:pt x="27798" y="9421"/>
                          <a:pt x="27468" y="9787"/>
                          <a:pt x="27219" y="9911"/>
                        </a:cubicBezTo>
                        <a:cubicBezTo>
                          <a:pt x="27138" y="9894"/>
                          <a:pt x="27058" y="9876"/>
                          <a:pt x="26987" y="9858"/>
                        </a:cubicBezTo>
                        <a:cubicBezTo>
                          <a:pt x="26692" y="9787"/>
                          <a:pt x="26407" y="9653"/>
                          <a:pt x="26130" y="9546"/>
                        </a:cubicBezTo>
                        <a:cubicBezTo>
                          <a:pt x="26701" y="9162"/>
                          <a:pt x="27031" y="8288"/>
                          <a:pt x="27290" y="7699"/>
                        </a:cubicBezTo>
                        <a:cubicBezTo>
                          <a:pt x="27540" y="7137"/>
                          <a:pt x="27754" y="6477"/>
                          <a:pt x="27798" y="5843"/>
                        </a:cubicBezTo>
                        <a:close/>
                        <a:moveTo>
                          <a:pt x="33356" y="8796"/>
                        </a:moveTo>
                        <a:lnTo>
                          <a:pt x="33356" y="8796"/>
                        </a:lnTo>
                        <a:cubicBezTo>
                          <a:pt x="33499" y="8877"/>
                          <a:pt x="33642" y="8939"/>
                          <a:pt x="33784" y="8984"/>
                        </a:cubicBezTo>
                        <a:cubicBezTo>
                          <a:pt x="34302" y="9349"/>
                          <a:pt x="33588" y="9795"/>
                          <a:pt x="32982" y="10081"/>
                        </a:cubicBezTo>
                        <a:cubicBezTo>
                          <a:pt x="33071" y="10001"/>
                          <a:pt x="33151" y="9903"/>
                          <a:pt x="33205" y="9813"/>
                        </a:cubicBezTo>
                        <a:cubicBezTo>
                          <a:pt x="33437" y="9483"/>
                          <a:pt x="33472" y="9162"/>
                          <a:pt x="33356" y="8796"/>
                        </a:cubicBezTo>
                        <a:close/>
                        <a:moveTo>
                          <a:pt x="29824" y="6611"/>
                        </a:moveTo>
                        <a:lnTo>
                          <a:pt x="29824" y="6611"/>
                        </a:lnTo>
                        <a:cubicBezTo>
                          <a:pt x="29743" y="6869"/>
                          <a:pt x="29752" y="7128"/>
                          <a:pt x="29939" y="7351"/>
                        </a:cubicBezTo>
                        <a:cubicBezTo>
                          <a:pt x="29957" y="7369"/>
                          <a:pt x="29966" y="7387"/>
                          <a:pt x="29984" y="7405"/>
                        </a:cubicBezTo>
                        <a:cubicBezTo>
                          <a:pt x="29850" y="7976"/>
                          <a:pt x="29574" y="8493"/>
                          <a:pt x="29244" y="8984"/>
                        </a:cubicBezTo>
                        <a:cubicBezTo>
                          <a:pt x="28905" y="9492"/>
                          <a:pt x="28405" y="9760"/>
                          <a:pt x="27941" y="10126"/>
                        </a:cubicBezTo>
                        <a:cubicBezTo>
                          <a:pt x="27745" y="10063"/>
                          <a:pt x="27540" y="10001"/>
                          <a:pt x="27335" y="9947"/>
                        </a:cubicBezTo>
                        <a:cubicBezTo>
                          <a:pt x="27406" y="9894"/>
                          <a:pt x="27477" y="9840"/>
                          <a:pt x="27540" y="9795"/>
                        </a:cubicBezTo>
                        <a:cubicBezTo>
                          <a:pt x="27843" y="9590"/>
                          <a:pt x="28075" y="9314"/>
                          <a:pt x="28298" y="9028"/>
                        </a:cubicBezTo>
                        <a:cubicBezTo>
                          <a:pt x="28842" y="8297"/>
                          <a:pt x="29306" y="7619"/>
                          <a:pt x="29502" y="6727"/>
                        </a:cubicBezTo>
                        <a:cubicBezTo>
                          <a:pt x="29609" y="6691"/>
                          <a:pt x="29716" y="6655"/>
                          <a:pt x="29824" y="6611"/>
                        </a:cubicBezTo>
                        <a:close/>
                        <a:moveTo>
                          <a:pt x="30029" y="7431"/>
                        </a:moveTo>
                        <a:cubicBezTo>
                          <a:pt x="30138" y="7512"/>
                          <a:pt x="30277" y="7542"/>
                          <a:pt x="30424" y="7542"/>
                        </a:cubicBezTo>
                        <a:cubicBezTo>
                          <a:pt x="30603" y="7542"/>
                          <a:pt x="30791" y="7498"/>
                          <a:pt x="30948" y="7449"/>
                        </a:cubicBezTo>
                        <a:cubicBezTo>
                          <a:pt x="30956" y="7708"/>
                          <a:pt x="30974" y="8011"/>
                          <a:pt x="31117" y="8225"/>
                        </a:cubicBezTo>
                        <a:cubicBezTo>
                          <a:pt x="30814" y="8707"/>
                          <a:pt x="30359" y="9028"/>
                          <a:pt x="29886" y="9349"/>
                        </a:cubicBezTo>
                        <a:cubicBezTo>
                          <a:pt x="29413" y="9680"/>
                          <a:pt x="28860" y="9822"/>
                          <a:pt x="28485" y="10286"/>
                        </a:cubicBezTo>
                        <a:cubicBezTo>
                          <a:pt x="28334" y="10242"/>
                          <a:pt x="28191" y="10197"/>
                          <a:pt x="28048" y="10152"/>
                        </a:cubicBezTo>
                        <a:cubicBezTo>
                          <a:pt x="28512" y="9885"/>
                          <a:pt x="28931" y="9644"/>
                          <a:pt x="29261" y="9171"/>
                        </a:cubicBezTo>
                        <a:cubicBezTo>
                          <a:pt x="29645" y="8636"/>
                          <a:pt x="29913" y="8083"/>
                          <a:pt x="30029" y="7431"/>
                        </a:cubicBezTo>
                        <a:close/>
                        <a:moveTo>
                          <a:pt x="24542" y="3265"/>
                        </a:moveTo>
                        <a:cubicBezTo>
                          <a:pt x="24426" y="3694"/>
                          <a:pt x="24337" y="4327"/>
                          <a:pt x="24774" y="4389"/>
                        </a:cubicBezTo>
                        <a:cubicBezTo>
                          <a:pt x="24831" y="4398"/>
                          <a:pt x="24889" y="4402"/>
                          <a:pt x="24947" y="4402"/>
                        </a:cubicBezTo>
                        <a:cubicBezTo>
                          <a:pt x="25194" y="4402"/>
                          <a:pt x="25444" y="4328"/>
                          <a:pt x="25675" y="4220"/>
                        </a:cubicBezTo>
                        <a:lnTo>
                          <a:pt x="25675" y="4220"/>
                        </a:lnTo>
                        <a:cubicBezTo>
                          <a:pt x="25550" y="4702"/>
                          <a:pt x="25372" y="5183"/>
                          <a:pt x="25238" y="5665"/>
                        </a:cubicBezTo>
                        <a:cubicBezTo>
                          <a:pt x="25069" y="6263"/>
                          <a:pt x="24792" y="6878"/>
                          <a:pt x="24444" y="7396"/>
                        </a:cubicBezTo>
                        <a:cubicBezTo>
                          <a:pt x="24105" y="7895"/>
                          <a:pt x="23632" y="8297"/>
                          <a:pt x="23168" y="8671"/>
                        </a:cubicBezTo>
                        <a:cubicBezTo>
                          <a:pt x="22758" y="9010"/>
                          <a:pt x="22285" y="9269"/>
                          <a:pt x="21911" y="9653"/>
                        </a:cubicBezTo>
                        <a:cubicBezTo>
                          <a:pt x="21464" y="9845"/>
                          <a:pt x="21035" y="10081"/>
                          <a:pt x="20623" y="10317"/>
                        </a:cubicBezTo>
                        <a:lnTo>
                          <a:pt x="20623" y="10317"/>
                        </a:lnTo>
                        <a:cubicBezTo>
                          <a:pt x="21210" y="9855"/>
                          <a:pt x="21796" y="9383"/>
                          <a:pt x="22276" y="8796"/>
                        </a:cubicBezTo>
                        <a:cubicBezTo>
                          <a:pt x="22883" y="8056"/>
                          <a:pt x="23302" y="7226"/>
                          <a:pt x="23623" y="6325"/>
                        </a:cubicBezTo>
                        <a:cubicBezTo>
                          <a:pt x="23927" y="5469"/>
                          <a:pt x="24275" y="4407"/>
                          <a:pt x="24141" y="3479"/>
                        </a:cubicBezTo>
                        <a:cubicBezTo>
                          <a:pt x="24248" y="3435"/>
                          <a:pt x="24355" y="3372"/>
                          <a:pt x="24444" y="3319"/>
                        </a:cubicBezTo>
                        <a:cubicBezTo>
                          <a:pt x="24480" y="3301"/>
                          <a:pt x="24507" y="3283"/>
                          <a:pt x="24542" y="3265"/>
                        </a:cubicBezTo>
                        <a:close/>
                        <a:moveTo>
                          <a:pt x="20615" y="10322"/>
                        </a:moveTo>
                        <a:cubicBezTo>
                          <a:pt x="20609" y="10325"/>
                          <a:pt x="20604" y="10328"/>
                          <a:pt x="20599" y="10331"/>
                        </a:cubicBezTo>
                        <a:cubicBezTo>
                          <a:pt x="20607" y="10323"/>
                          <a:pt x="20608" y="10322"/>
                          <a:pt x="20615" y="10322"/>
                        </a:cubicBezTo>
                        <a:close/>
                        <a:moveTo>
                          <a:pt x="31197" y="8324"/>
                        </a:moveTo>
                        <a:cubicBezTo>
                          <a:pt x="31251" y="8368"/>
                          <a:pt x="31313" y="8413"/>
                          <a:pt x="31394" y="8439"/>
                        </a:cubicBezTo>
                        <a:cubicBezTo>
                          <a:pt x="31626" y="8520"/>
                          <a:pt x="31866" y="8529"/>
                          <a:pt x="32107" y="8538"/>
                        </a:cubicBezTo>
                        <a:cubicBezTo>
                          <a:pt x="31947" y="8761"/>
                          <a:pt x="31795" y="8966"/>
                          <a:pt x="31581" y="9144"/>
                        </a:cubicBezTo>
                        <a:cubicBezTo>
                          <a:pt x="31340" y="9358"/>
                          <a:pt x="31081" y="9555"/>
                          <a:pt x="30823" y="9742"/>
                        </a:cubicBezTo>
                        <a:cubicBezTo>
                          <a:pt x="30653" y="9867"/>
                          <a:pt x="30448" y="10010"/>
                          <a:pt x="30261" y="10099"/>
                        </a:cubicBezTo>
                        <a:cubicBezTo>
                          <a:pt x="30011" y="10224"/>
                          <a:pt x="29824" y="10429"/>
                          <a:pt x="29556" y="10527"/>
                        </a:cubicBezTo>
                        <a:cubicBezTo>
                          <a:pt x="29226" y="10473"/>
                          <a:pt x="28887" y="10393"/>
                          <a:pt x="28557" y="10304"/>
                        </a:cubicBezTo>
                        <a:cubicBezTo>
                          <a:pt x="28994" y="9876"/>
                          <a:pt x="29681" y="9581"/>
                          <a:pt x="30207" y="9314"/>
                        </a:cubicBezTo>
                        <a:cubicBezTo>
                          <a:pt x="30617" y="9100"/>
                          <a:pt x="30948" y="8707"/>
                          <a:pt x="31197" y="8324"/>
                        </a:cubicBezTo>
                        <a:close/>
                        <a:moveTo>
                          <a:pt x="32304" y="8547"/>
                        </a:moveTo>
                        <a:cubicBezTo>
                          <a:pt x="32491" y="8547"/>
                          <a:pt x="32669" y="8564"/>
                          <a:pt x="32839" y="8609"/>
                        </a:cubicBezTo>
                        <a:cubicBezTo>
                          <a:pt x="32785" y="8930"/>
                          <a:pt x="32741" y="9180"/>
                          <a:pt x="32518" y="9456"/>
                        </a:cubicBezTo>
                        <a:cubicBezTo>
                          <a:pt x="32330" y="9688"/>
                          <a:pt x="32072" y="9840"/>
                          <a:pt x="31831" y="10019"/>
                        </a:cubicBezTo>
                        <a:cubicBezTo>
                          <a:pt x="31420" y="10331"/>
                          <a:pt x="30823" y="10402"/>
                          <a:pt x="30341" y="10581"/>
                        </a:cubicBezTo>
                        <a:cubicBezTo>
                          <a:pt x="30216" y="10581"/>
                          <a:pt x="30100" y="10572"/>
                          <a:pt x="29975" y="10563"/>
                        </a:cubicBezTo>
                        <a:cubicBezTo>
                          <a:pt x="29895" y="10563"/>
                          <a:pt x="29815" y="10554"/>
                          <a:pt x="29743" y="10545"/>
                        </a:cubicBezTo>
                        <a:cubicBezTo>
                          <a:pt x="30154" y="10402"/>
                          <a:pt x="30537" y="10072"/>
                          <a:pt x="30885" y="9858"/>
                        </a:cubicBezTo>
                        <a:cubicBezTo>
                          <a:pt x="31429" y="9519"/>
                          <a:pt x="31938" y="9091"/>
                          <a:pt x="32259" y="8547"/>
                        </a:cubicBezTo>
                        <a:close/>
                        <a:moveTo>
                          <a:pt x="32883" y="8618"/>
                        </a:moveTo>
                        <a:lnTo>
                          <a:pt x="32883" y="8618"/>
                        </a:lnTo>
                        <a:cubicBezTo>
                          <a:pt x="32990" y="8636"/>
                          <a:pt x="33089" y="8671"/>
                          <a:pt x="33196" y="8707"/>
                        </a:cubicBezTo>
                        <a:cubicBezTo>
                          <a:pt x="33231" y="8725"/>
                          <a:pt x="33267" y="8752"/>
                          <a:pt x="33303" y="8770"/>
                        </a:cubicBezTo>
                        <a:cubicBezTo>
                          <a:pt x="33356" y="9091"/>
                          <a:pt x="33329" y="9385"/>
                          <a:pt x="33151" y="9671"/>
                        </a:cubicBezTo>
                        <a:cubicBezTo>
                          <a:pt x="33017" y="9903"/>
                          <a:pt x="32625" y="10215"/>
                          <a:pt x="32375" y="10304"/>
                        </a:cubicBezTo>
                        <a:cubicBezTo>
                          <a:pt x="32366" y="10313"/>
                          <a:pt x="32357" y="10322"/>
                          <a:pt x="32357" y="10331"/>
                        </a:cubicBezTo>
                        <a:lnTo>
                          <a:pt x="32348" y="10331"/>
                        </a:lnTo>
                        <a:cubicBezTo>
                          <a:pt x="31857" y="10491"/>
                          <a:pt x="31349" y="10563"/>
                          <a:pt x="30840" y="10581"/>
                        </a:cubicBezTo>
                        <a:cubicBezTo>
                          <a:pt x="31840" y="10331"/>
                          <a:pt x="33035" y="9742"/>
                          <a:pt x="32883" y="8618"/>
                        </a:cubicBezTo>
                        <a:close/>
                        <a:moveTo>
                          <a:pt x="14988" y="5433"/>
                        </a:moveTo>
                        <a:cubicBezTo>
                          <a:pt x="14756" y="7521"/>
                          <a:pt x="13810" y="10019"/>
                          <a:pt x="11687" y="10777"/>
                        </a:cubicBezTo>
                        <a:cubicBezTo>
                          <a:pt x="11553" y="10759"/>
                          <a:pt x="11419" y="10732"/>
                          <a:pt x="11286" y="10714"/>
                        </a:cubicBezTo>
                        <a:cubicBezTo>
                          <a:pt x="11063" y="10679"/>
                          <a:pt x="10840" y="10652"/>
                          <a:pt x="10608" y="10634"/>
                        </a:cubicBezTo>
                        <a:cubicBezTo>
                          <a:pt x="10831" y="10554"/>
                          <a:pt x="11045" y="10456"/>
                          <a:pt x="11241" y="10366"/>
                        </a:cubicBezTo>
                        <a:cubicBezTo>
                          <a:pt x="11883" y="10072"/>
                          <a:pt x="12472" y="9688"/>
                          <a:pt x="12945" y="9162"/>
                        </a:cubicBezTo>
                        <a:cubicBezTo>
                          <a:pt x="13730" y="8297"/>
                          <a:pt x="14461" y="6976"/>
                          <a:pt x="14595" y="5772"/>
                        </a:cubicBezTo>
                        <a:cubicBezTo>
                          <a:pt x="14729" y="5665"/>
                          <a:pt x="14854" y="5549"/>
                          <a:pt x="14988" y="5433"/>
                        </a:cubicBezTo>
                        <a:close/>
                        <a:moveTo>
                          <a:pt x="15487" y="5041"/>
                        </a:moveTo>
                        <a:lnTo>
                          <a:pt x="15487" y="5041"/>
                        </a:lnTo>
                        <a:cubicBezTo>
                          <a:pt x="15464" y="5327"/>
                          <a:pt x="15440" y="5812"/>
                          <a:pt x="15764" y="5812"/>
                        </a:cubicBezTo>
                        <a:cubicBezTo>
                          <a:pt x="15803" y="5812"/>
                          <a:pt x="15848" y="5805"/>
                          <a:pt x="15898" y="5790"/>
                        </a:cubicBezTo>
                        <a:cubicBezTo>
                          <a:pt x="16023" y="5754"/>
                          <a:pt x="16130" y="5683"/>
                          <a:pt x="16237" y="5603"/>
                        </a:cubicBezTo>
                        <a:lnTo>
                          <a:pt x="16237" y="5603"/>
                        </a:lnTo>
                        <a:cubicBezTo>
                          <a:pt x="16049" y="6584"/>
                          <a:pt x="15862" y="7556"/>
                          <a:pt x="15461" y="8475"/>
                        </a:cubicBezTo>
                        <a:cubicBezTo>
                          <a:pt x="15006" y="9501"/>
                          <a:pt x="14238" y="10482"/>
                          <a:pt x="13337" y="11151"/>
                        </a:cubicBezTo>
                        <a:lnTo>
                          <a:pt x="13328" y="11151"/>
                        </a:lnTo>
                        <a:cubicBezTo>
                          <a:pt x="12865" y="11027"/>
                          <a:pt x="12392" y="10911"/>
                          <a:pt x="11919" y="10821"/>
                        </a:cubicBezTo>
                        <a:cubicBezTo>
                          <a:pt x="12829" y="10563"/>
                          <a:pt x="13480" y="9760"/>
                          <a:pt x="13980" y="8984"/>
                        </a:cubicBezTo>
                        <a:cubicBezTo>
                          <a:pt x="14676" y="7940"/>
                          <a:pt x="14961" y="6620"/>
                          <a:pt x="15041" y="5380"/>
                        </a:cubicBezTo>
                        <a:cubicBezTo>
                          <a:pt x="15193" y="5246"/>
                          <a:pt x="15345" y="5121"/>
                          <a:pt x="15487" y="5041"/>
                        </a:cubicBezTo>
                        <a:close/>
                        <a:moveTo>
                          <a:pt x="18387" y="5139"/>
                        </a:moveTo>
                        <a:lnTo>
                          <a:pt x="18387" y="5139"/>
                        </a:lnTo>
                        <a:cubicBezTo>
                          <a:pt x="18208" y="5585"/>
                          <a:pt x="18128" y="6040"/>
                          <a:pt x="17914" y="6486"/>
                        </a:cubicBezTo>
                        <a:cubicBezTo>
                          <a:pt x="17602" y="7146"/>
                          <a:pt x="17281" y="7779"/>
                          <a:pt x="16879" y="8386"/>
                        </a:cubicBezTo>
                        <a:cubicBezTo>
                          <a:pt x="16469" y="9019"/>
                          <a:pt x="15933" y="9662"/>
                          <a:pt x="15380" y="10170"/>
                        </a:cubicBezTo>
                        <a:cubicBezTo>
                          <a:pt x="14943" y="10563"/>
                          <a:pt x="14470" y="11027"/>
                          <a:pt x="13962" y="11339"/>
                        </a:cubicBezTo>
                        <a:cubicBezTo>
                          <a:pt x="13819" y="11294"/>
                          <a:pt x="13676" y="11250"/>
                          <a:pt x="13525" y="11205"/>
                        </a:cubicBezTo>
                        <a:cubicBezTo>
                          <a:pt x="14372" y="10554"/>
                          <a:pt x="15059" y="9653"/>
                          <a:pt x="15532" y="8698"/>
                        </a:cubicBezTo>
                        <a:cubicBezTo>
                          <a:pt x="15764" y="8216"/>
                          <a:pt x="15933" y="7699"/>
                          <a:pt x="16049" y="7173"/>
                        </a:cubicBezTo>
                        <a:cubicBezTo>
                          <a:pt x="16165" y="6655"/>
                          <a:pt x="16290" y="6102"/>
                          <a:pt x="16290" y="5558"/>
                        </a:cubicBezTo>
                        <a:cubicBezTo>
                          <a:pt x="16379" y="5496"/>
                          <a:pt x="16460" y="5415"/>
                          <a:pt x="16549" y="5353"/>
                        </a:cubicBezTo>
                        <a:cubicBezTo>
                          <a:pt x="16623" y="5295"/>
                          <a:pt x="16684" y="5270"/>
                          <a:pt x="16737" y="5270"/>
                        </a:cubicBezTo>
                        <a:cubicBezTo>
                          <a:pt x="16958" y="5270"/>
                          <a:pt x="17020" y="5703"/>
                          <a:pt x="17165" y="5861"/>
                        </a:cubicBezTo>
                        <a:cubicBezTo>
                          <a:pt x="17230" y="5934"/>
                          <a:pt x="17305" y="5963"/>
                          <a:pt x="17384" y="5963"/>
                        </a:cubicBezTo>
                        <a:cubicBezTo>
                          <a:pt x="17606" y="5963"/>
                          <a:pt x="17854" y="5734"/>
                          <a:pt x="17985" y="5603"/>
                        </a:cubicBezTo>
                        <a:cubicBezTo>
                          <a:pt x="18119" y="5469"/>
                          <a:pt x="18253" y="5308"/>
                          <a:pt x="18387" y="5139"/>
                        </a:cubicBezTo>
                        <a:close/>
                        <a:moveTo>
                          <a:pt x="19439" y="4256"/>
                        </a:moveTo>
                        <a:cubicBezTo>
                          <a:pt x="19377" y="4532"/>
                          <a:pt x="19484" y="4818"/>
                          <a:pt x="19761" y="4916"/>
                        </a:cubicBezTo>
                        <a:cubicBezTo>
                          <a:pt x="19404" y="6539"/>
                          <a:pt x="18967" y="8038"/>
                          <a:pt x="17843" y="9314"/>
                        </a:cubicBezTo>
                        <a:cubicBezTo>
                          <a:pt x="17004" y="10277"/>
                          <a:pt x="15648" y="11044"/>
                          <a:pt x="14444" y="11482"/>
                        </a:cubicBezTo>
                        <a:cubicBezTo>
                          <a:pt x="14301" y="11437"/>
                          <a:pt x="14158" y="11392"/>
                          <a:pt x="14015" y="11348"/>
                        </a:cubicBezTo>
                        <a:cubicBezTo>
                          <a:pt x="14444" y="11169"/>
                          <a:pt x="14863" y="10795"/>
                          <a:pt x="15193" y="10482"/>
                        </a:cubicBezTo>
                        <a:cubicBezTo>
                          <a:pt x="15782" y="9929"/>
                          <a:pt x="16335" y="9376"/>
                          <a:pt x="16826" y="8725"/>
                        </a:cubicBezTo>
                        <a:cubicBezTo>
                          <a:pt x="17289" y="8092"/>
                          <a:pt x="17620" y="7414"/>
                          <a:pt x="17959" y="6709"/>
                        </a:cubicBezTo>
                        <a:cubicBezTo>
                          <a:pt x="18226" y="6182"/>
                          <a:pt x="18422" y="5692"/>
                          <a:pt x="18458" y="5103"/>
                        </a:cubicBezTo>
                        <a:cubicBezTo>
                          <a:pt x="18458" y="5085"/>
                          <a:pt x="18449" y="5076"/>
                          <a:pt x="18440" y="5076"/>
                        </a:cubicBezTo>
                        <a:cubicBezTo>
                          <a:pt x="18726" y="4719"/>
                          <a:pt x="19029" y="4363"/>
                          <a:pt x="19439" y="4256"/>
                        </a:cubicBezTo>
                        <a:close/>
                        <a:moveTo>
                          <a:pt x="24052" y="3524"/>
                        </a:moveTo>
                        <a:cubicBezTo>
                          <a:pt x="23730" y="5442"/>
                          <a:pt x="23293" y="7235"/>
                          <a:pt x="22044" y="8778"/>
                        </a:cubicBezTo>
                        <a:cubicBezTo>
                          <a:pt x="21652" y="9260"/>
                          <a:pt x="21152" y="9653"/>
                          <a:pt x="20679" y="10045"/>
                        </a:cubicBezTo>
                        <a:cubicBezTo>
                          <a:pt x="20376" y="10286"/>
                          <a:pt x="20064" y="10536"/>
                          <a:pt x="19752" y="10768"/>
                        </a:cubicBezTo>
                        <a:cubicBezTo>
                          <a:pt x="19645" y="10848"/>
                          <a:pt x="19529" y="10920"/>
                          <a:pt x="19422" y="10991"/>
                        </a:cubicBezTo>
                        <a:cubicBezTo>
                          <a:pt x="18967" y="11214"/>
                          <a:pt x="18512" y="11419"/>
                          <a:pt x="18039" y="11580"/>
                        </a:cubicBezTo>
                        <a:cubicBezTo>
                          <a:pt x="18066" y="11562"/>
                          <a:pt x="18092" y="11553"/>
                          <a:pt x="18119" y="11544"/>
                        </a:cubicBezTo>
                        <a:cubicBezTo>
                          <a:pt x="18556" y="11330"/>
                          <a:pt x="18976" y="11071"/>
                          <a:pt x="19386" y="10795"/>
                        </a:cubicBezTo>
                        <a:cubicBezTo>
                          <a:pt x="20028" y="10349"/>
                          <a:pt x="20599" y="9778"/>
                          <a:pt x="21170" y="9233"/>
                        </a:cubicBezTo>
                        <a:cubicBezTo>
                          <a:pt x="21830" y="8600"/>
                          <a:pt x="22339" y="7922"/>
                          <a:pt x="22722" y="7066"/>
                        </a:cubicBezTo>
                        <a:cubicBezTo>
                          <a:pt x="23177" y="6058"/>
                          <a:pt x="23659" y="4773"/>
                          <a:pt x="23561" y="3649"/>
                        </a:cubicBezTo>
                        <a:cubicBezTo>
                          <a:pt x="23722" y="3649"/>
                          <a:pt x="23891" y="3595"/>
                          <a:pt x="24052" y="3524"/>
                        </a:cubicBezTo>
                        <a:close/>
                        <a:moveTo>
                          <a:pt x="20706" y="4666"/>
                        </a:moveTo>
                        <a:lnTo>
                          <a:pt x="20706" y="4666"/>
                        </a:lnTo>
                        <a:cubicBezTo>
                          <a:pt x="20421" y="6361"/>
                          <a:pt x="19921" y="7940"/>
                          <a:pt x="18761" y="9269"/>
                        </a:cubicBezTo>
                        <a:cubicBezTo>
                          <a:pt x="18199" y="9903"/>
                          <a:pt x="17477" y="10420"/>
                          <a:pt x="16736" y="10830"/>
                        </a:cubicBezTo>
                        <a:cubicBezTo>
                          <a:pt x="16397" y="11027"/>
                          <a:pt x="16040" y="11214"/>
                          <a:pt x="15675" y="11383"/>
                        </a:cubicBezTo>
                        <a:cubicBezTo>
                          <a:pt x="15470" y="11473"/>
                          <a:pt x="15220" y="11535"/>
                          <a:pt x="15015" y="11660"/>
                        </a:cubicBezTo>
                        <a:cubicBezTo>
                          <a:pt x="14908" y="11624"/>
                          <a:pt x="14792" y="11589"/>
                          <a:pt x="14676" y="11553"/>
                        </a:cubicBezTo>
                        <a:cubicBezTo>
                          <a:pt x="15050" y="11482"/>
                          <a:pt x="15523" y="11169"/>
                          <a:pt x="15773" y="11036"/>
                        </a:cubicBezTo>
                        <a:cubicBezTo>
                          <a:pt x="16531" y="10634"/>
                          <a:pt x="17272" y="10179"/>
                          <a:pt x="17878" y="9555"/>
                        </a:cubicBezTo>
                        <a:cubicBezTo>
                          <a:pt x="18503" y="8930"/>
                          <a:pt x="18940" y="8208"/>
                          <a:pt x="19279" y="7387"/>
                        </a:cubicBezTo>
                        <a:cubicBezTo>
                          <a:pt x="19582" y="6655"/>
                          <a:pt x="19939" y="5745"/>
                          <a:pt x="19832" y="4934"/>
                        </a:cubicBezTo>
                        <a:lnTo>
                          <a:pt x="19832" y="4934"/>
                        </a:lnTo>
                        <a:cubicBezTo>
                          <a:pt x="19903" y="4951"/>
                          <a:pt x="19975" y="4951"/>
                          <a:pt x="20064" y="4951"/>
                        </a:cubicBezTo>
                        <a:cubicBezTo>
                          <a:pt x="20296" y="4934"/>
                          <a:pt x="20510" y="4818"/>
                          <a:pt x="20706" y="4666"/>
                        </a:cubicBezTo>
                        <a:close/>
                        <a:moveTo>
                          <a:pt x="21771" y="3383"/>
                        </a:moveTo>
                        <a:cubicBezTo>
                          <a:pt x="21818" y="3383"/>
                          <a:pt x="21841" y="3519"/>
                          <a:pt x="21848" y="3533"/>
                        </a:cubicBezTo>
                        <a:cubicBezTo>
                          <a:pt x="21911" y="3640"/>
                          <a:pt x="22009" y="3747"/>
                          <a:pt x="22125" y="3801"/>
                        </a:cubicBezTo>
                        <a:cubicBezTo>
                          <a:pt x="22348" y="4764"/>
                          <a:pt x="22018" y="5719"/>
                          <a:pt x="21714" y="6620"/>
                        </a:cubicBezTo>
                        <a:cubicBezTo>
                          <a:pt x="21393" y="7556"/>
                          <a:pt x="20795" y="8448"/>
                          <a:pt x="20117" y="9171"/>
                        </a:cubicBezTo>
                        <a:cubicBezTo>
                          <a:pt x="18940" y="10429"/>
                          <a:pt x="17405" y="11187"/>
                          <a:pt x="15907" y="11954"/>
                        </a:cubicBezTo>
                        <a:cubicBezTo>
                          <a:pt x="15675" y="11874"/>
                          <a:pt x="15443" y="11803"/>
                          <a:pt x="15211" y="11722"/>
                        </a:cubicBezTo>
                        <a:cubicBezTo>
                          <a:pt x="15764" y="11615"/>
                          <a:pt x="16379" y="11232"/>
                          <a:pt x="16834" y="10982"/>
                        </a:cubicBezTo>
                        <a:cubicBezTo>
                          <a:pt x="17637" y="10545"/>
                          <a:pt x="18396" y="9974"/>
                          <a:pt x="19002" y="9278"/>
                        </a:cubicBezTo>
                        <a:cubicBezTo>
                          <a:pt x="19600" y="8609"/>
                          <a:pt x="20010" y="7851"/>
                          <a:pt x="20332" y="7012"/>
                        </a:cubicBezTo>
                        <a:cubicBezTo>
                          <a:pt x="20617" y="6290"/>
                          <a:pt x="20911" y="5380"/>
                          <a:pt x="20804" y="4577"/>
                        </a:cubicBezTo>
                        <a:cubicBezTo>
                          <a:pt x="20920" y="4479"/>
                          <a:pt x="21036" y="4363"/>
                          <a:pt x="21125" y="4256"/>
                        </a:cubicBezTo>
                        <a:cubicBezTo>
                          <a:pt x="21295" y="4077"/>
                          <a:pt x="21429" y="3890"/>
                          <a:pt x="21563" y="3685"/>
                        </a:cubicBezTo>
                        <a:cubicBezTo>
                          <a:pt x="21625" y="3595"/>
                          <a:pt x="21679" y="3515"/>
                          <a:pt x="21723" y="3426"/>
                        </a:cubicBezTo>
                        <a:cubicBezTo>
                          <a:pt x="21742" y="3395"/>
                          <a:pt x="21758" y="3383"/>
                          <a:pt x="21771" y="3383"/>
                        </a:cubicBezTo>
                        <a:close/>
                        <a:moveTo>
                          <a:pt x="23072" y="3243"/>
                        </a:moveTo>
                        <a:cubicBezTo>
                          <a:pt x="23163" y="3243"/>
                          <a:pt x="23175" y="3520"/>
                          <a:pt x="23302" y="3586"/>
                        </a:cubicBezTo>
                        <a:cubicBezTo>
                          <a:pt x="23356" y="3613"/>
                          <a:pt x="23418" y="3631"/>
                          <a:pt x="23481" y="3640"/>
                        </a:cubicBezTo>
                        <a:cubicBezTo>
                          <a:pt x="23267" y="4782"/>
                          <a:pt x="23008" y="5888"/>
                          <a:pt x="22544" y="6968"/>
                        </a:cubicBezTo>
                        <a:cubicBezTo>
                          <a:pt x="22187" y="7806"/>
                          <a:pt x="21679" y="8475"/>
                          <a:pt x="21027" y="9100"/>
                        </a:cubicBezTo>
                        <a:cubicBezTo>
                          <a:pt x="20501" y="9617"/>
                          <a:pt x="19966" y="10152"/>
                          <a:pt x="19368" y="10589"/>
                        </a:cubicBezTo>
                        <a:cubicBezTo>
                          <a:pt x="19020" y="10839"/>
                          <a:pt x="18645" y="11053"/>
                          <a:pt x="18271" y="11267"/>
                        </a:cubicBezTo>
                        <a:cubicBezTo>
                          <a:pt x="17851" y="11508"/>
                          <a:pt x="17388" y="11642"/>
                          <a:pt x="16959" y="11865"/>
                        </a:cubicBezTo>
                        <a:cubicBezTo>
                          <a:pt x="16629" y="11919"/>
                          <a:pt x="16290" y="11954"/>
                          <a:pt x="15951" y="11972"/>
                        </a:cubicBezTo>
                        <a:cubicBezTo>
                          <a:pt x="15942" y="11972"/>
                          <a:pt x="15942" y="11972"/>
                          <a:pt x="15942" y="11963"/>
                        </a:cubicBezTo>
                        <a:cubicBezTo>
                          <a:pt x="16736" y="11758"/>
                          <a:pt x="17477" y="11303"/>
                          <a:pt x="18182" y="10911"/>
                        </a:cubicBezTo>
                        <a:cubicBezTo>
                          <a:pt x="19020" y="10438"/>
                          <a:pt x="19796" y="9751"/>
                          <a:pt x="20439" y="9037"/>
                        </a:cubicBezTo>
                        <a:cubicBezTo>
                          <a:pt x="21072" y="8324"/>
                          <a:pt x="21589" y="7431"/>
                          <a:pt x="21902" y="6521"/>
                        </a:cubicBezTo>
                        <a:cubicBezTo>
                          <a:pt x="22196" y="5665"/>
                          <a:pt x="22464" y="4764"/>
                          <a:pt x="22285" y="3854"/>
                        </a:cubicBezTo>
                        <a:lnTo>
                          <a:pt x="22285" y="3854"/>
                        </a:lnTo>
                        <a:cubicBezTo>
                          <a:pt x="22300" y="3856"/>
                          <a:pt x="22314" y="3856"/>
                          <a:pt x="22328" y="3856"/>
                        </a:cubicBezTo>
                        <a:cubicBezTo>
                          <a:pt x="22400" y="3856"/>
                          <a:pt x="22468" y="3837"/>
                          <a:pt x="22535" y="3792"/>
                        </a:cubicBezTo>
                        <a:cubicBezTo>
                          <a:pt x="22705" y="3676"/>
                          <a:pt x="22829" y="3524"/>
                          <a:pt x="22945" y="3355"/>
                        </a:cubicBezTo>
                        <a:cubicBezTo>
                          <a:pt x="23001" y="3274"/>
                          <a:pt x="23041" y="3243"/>
                          <a:pt x="23072" y="3243"/>
                        </a:cubicBezTo>
                        <a:close/>
                        <a:moveTo>
                          <a:pt x="34106" y="9082"/>
                        </a:moveTo>
                        <a:cubicBezTo>
                          <a:pt x="34418" y="9323"/>
                          <a:pt x="34418" y="9778"/>
                          <a:pt x="34239" y="10117"/>
                        </a:cubicBezTo>
                        <a:cubicBezTo>
                          <a:pt x="34070" y="10465"/>
                          <a:pt x="33722" y="10616"/>
                          <a:pt x="33383" y="10732"/>
                        </a:cubicBezTo>
                        <a:cubicBezTo>
                          <a:pt x="32812" y="10920"/>
                          <a:pt x="32188" y="10991"/>
                          <a:pt x="31581" y="11027"/>
                        </a:cubicBezTo>
                        <a:cubicBezTo>
                          <a:pt x="31320" y="11045"/>
                          <a:pt x="31056" y="11053"/>
                          <a:pt x="30792" y="11053"/>
                        </a:cubicBezTo>
                        <a:cubicBezTo>
                          <a:pt x="30281" y="11053"/>
                          <a:pt x="29767" y="11023"/>
                          <a:pt x="29261" y="10982"/>
                        </a:cubicBezTo>
                        <a:cubicBezTo>
                          <a:pt x="28262" y="10911"/>
                          <a:pt x="27317" y="10581"/>
                          <a:pt x="26326" y="10438"/>
                        </a:cubicBezTo>
                        <a:cubicBezTo>
                          <a:pt x="25706" y="10337"/>
                          <a:pt x="25009" y="10154"/>
                          <a:pt x="24350" y="10154"/>
                        </a:cubicBezTo>
                        <a:cubicBezTo>
                          <a:pt x="24194" y="10154"/>
                          <a:pt x="24041" y="10164"/>
                          <a:pt x="23891" y="10188"/>
                        </a:cubicBezTo>
                        <a:cubicBezTo>
                          <a:pt x="23445" y="10259"/>
                          <a:pt x="22990" y="10331"/>
                          <a:pt x="22571" y="10500"/>
                        </a:cubicBezTo>
                        <a:cubicBezTo>
                          <a:pt x="22116" y="10688"/>
                          <a:pt x="21670" y="10902"/>
                          <a:pt x="21215" y="11089"/>
                        </a:cubicBezTo>
                        <a:cubicBezTo>
                          <a:pt x="20421" y="11428"/>
                          <a:pt x="19654" y="11767"/>
                          <a:pt x="18797" y="11910"/>
                        </a:cubicBezTo>
                        <a:cubicBezTo>
                          <a:pt x="18387" y="11972"/>
                          <a:pt x="17976" y="11972"/>
                          <a:pt x="17566" y="12026"/>
                        </a:cubicBezTo>
                        <a:cubicBezTo>
                          <a:pt x="17218" y="12079"/>
                          <a:pt x="16808" y="12133"/>
                          <a:pt x="16433" y="12133"/>
                        </a:cubicBezTo>
                        <a:cubicBezTo>
                          <a:pt x="16353" y="12106"/>
                          <a:pt x="16264" y="12079"/>
                          <a:pt x="16183" y="12044"/>
                        </a:cubicBezTo>
                        <a:cubicBezTo>
                          <a:pt x="17272" y="12008"/>
                          <a:pt x="18262" y="11705"/>
                          <a:pt x="19216" y="11259"/>
                        </a:cubicBezTo>
                        <a:cubicBezTo>
                          <a:pt x="19288" y="11232"/>
                          <a:pt x="19350" y="11196"/>
                          <a:pt x="19422" y="11160"/>
                        </a:cubicBezTo>
                        <a:cubicBezTo>
                          <a:pt x="19743" y="11000"/>
                          <a:pt x="20064" y="10821"/>
                          <a:pt x="20385" y="10634"/>
                        </a:cubicBezTo>
                        <a:cubicBezTo>
                          <a:pt x="21081" y="10224"/>
                          <a:pt x="21830" y="9858"/>
                          <a:pt x="22589" y="9555"/>
                        </a:cubicBezTo>
                        <a:cubicBezTo>
                          <a:pt x="23041" y="9377"/>
                          <a:pt x="23551" y="9295"/>
                          <a:pt x="24068" y="9295"/>
                        </a:cubicBezTo>
                        <a:cubicBezTo>
                          <a:pt x="24745" y="9295"/>
                          <a:pt x="25433" y="9436"/>
                          <a:pt x="26014" y="9688"/>
                        </a:cubicBezTo>
                        <a:cubicBezTo>
                          <a:pt x="26933" y="10081"/>
                          <a:pt x="27959" y="10331"/>
                          <a:pt x="28931" y="10563"/>
                        </a:cubicBezTo>
                        <a:cubicBezTo>
                          <a:pt x="29502" y="10698"/>
                          <a:pt x="30076" y="10769"/>
                          <a:pt x="30654" y="10769"/>
                        </a:cubicBezTo>
                        <a:cubicBezTo>
                          <a:pt x="30988" y="10769"/>
                          <a:pt x="31324" y="10746"/>
                          <a:pt x="31661" y="10697"/>
                        </a:cubicBezTo>
                        <a:cubicBezTo>
                          <a:pt x="32304" y="10607"/>
                          <a:pt x="33106" y="10375"/>
                          <a:pt x="33615" y="9956"/>
                        </a:cubicBezTo>
                        <a:cubicBezTo>
                          <a:pt x="33874" y="9742"/>
                          <a:pt x="34248" y="9341"/>
                          <a:pt x="34106" y="9082"/>
                        </a:cubicBezTo>
                        <a:close/>
                        <a:moveTo>
                          <a:pt x="24337" y="10337"/>
                        </a:moveTo>
                        <a:cubicBezTo>
                          <a:pt x="24469" y="10337"/>
                          <a:pt x="24602" y="10344"/>
                          <a:pt x="24739" y="10358"/>
                        </a:cubicBezTo>
                        <a:cubicBezTo>
                          <a:pt x="25854" y="10473"/>
                          <a:pt x="26942" y="10741"/>
                          <a:pt x="28039" y="10973"/>
                        </a:cubicBezTo>
                        <a:cubicBezTo>
                          <a:pt x="28854" y="11152"/>
                          <a:pt x="29726" y="11241"/>
                          <a:pt x="30595" y="11241"/>
                        </a:cubicBezTo>
                        <a:cubicBezTo>
                          <a:pt x="31374" y="11241"/>
                          <a:pt x="32150" y="11170"/>
                          <a:pt x="32883" y="11027"/>
                        </a:cubicBezTo>
                        <a:cubicBezTo>
                          <a:pt x="33205" y="10964"/>
                          <a:pt x="33615" y="10875"/>
                          <a:pt x="33936" y="10679"/>
                        </a:cubicBezTo>
                        <a:lnTo>
                          <a:pt x="33936" y="10679"/>
                        </a:lnTo>
                        <a:cubicBezTo>
                          <a:pt x="33695" y="10991"/>
                          <a:pt x="33419" y="11259"/>
                          <a:pt x="33035" y="11464"/>
                        </a:cubicBezTo>
                        <a:cubicBezTo>
                          <a:pt x="32321" y="11847"/>
                          <a:pt x="31465" y="11945"/>
                          <a:pt x="30680" y="11999"/>
                        </a:cubicBezTo>
                        <a:cubicBezTo>
                          <a:pt x="30471" y="12014"/>
                          <a:pt x="30262" y="12021"/>
                          <a:pt x="30051" y="12021"/>
                        </a:cubicBezTo>
                        <a:cubicBezTo>
                          <a:pt x="28740" y="12021"/>
                          <a:pt x="27400" y="11751"/>
                          <a:pt x="26139" y="11428"/>
                        </a:cubicBezTo>
                        <a:cubicBezTo>
                          <a:pt x="25781" y="11335"/>
                          <a:pt x="25418" y="11295"/>
                          <a:pt x="25053" y="11295"/>
                        </a:cubicBezTo>
                        <a:cubicBezTo>
                          <a:pt x="23990" y="11295"/>
                          <a:pt x="22913" y="11629"/>
                          <a:pt x="21911" y="11928"/>
                        </a:cubicBezTo>
                        <a:cubicBezTo>
                          <a:pt x="20795" y="12254"/>
                          <a:pt x="19714" y="12543"/>
                          <a:pt x="18605" y="12543"/>
                        </a:cubicBezTo>
                        <a:cubicBezTo>
                          <a:pt x="18108" y="12543"/>
                          <a:pt x="17606" y="12485"/>
                          <a:pt x="17093" y="12347"/>
                        </a:cubicBezTo>
                        <a:cubicBezTo>
                          <a:pt x="16915" y="12293"/>
                          <a:pt x="16745" y="12231"/>
                          <a:pt x="16576" y="12177"/>
                        </a:cubicBezTo>
                        <a:lnTo>
                          <a:pt x="16576" y="12177"/>
                        </a:lnTo>
                        <a:cubicBezTo>
                          <a:pt x="16644" y="12180"/>
                          <a:pt x="16712" y="12181"/>
                          <a:pt x="16781" y="12181"/>
                        </a:cubicBezTo>
                        <a:cubicBezTo>
                          <a:pt x="16946" y="12181"/>
                          <a:pt x="17111" y="12175"/>
                          <a:pt x="17263" y="12168"/>
                        </a:cubicBezTo>
                        <a:cubicBezTo>
                          <a:pt x="17771" y="12160"/>
                          <a:pt x="18315" y="12106"/>
                          <a:pt x="18815" y="12035"/>
                        </a:cubicBezTo>
                        <a:cubicBezTo>
                          <a:pt x="19734" y="11919"/>
                          <a:pt x="20581" y="11544"/>
                          <a:pt x="21420" y="11178"/>
                        </a:cubicBezTo>
                        <a:cubicBezTo>
                          <a:pt x="22378" y="10751"/>
                          <a:pt x="23294" y="10337"/>
                          <a:pt x="24337" y="10337"/>
                        </a:cubicBezTo>
                        <a:close/>
                        <a:moveTo>
                          <a:pt x="9828" y="10761"/>
                        </a:moveTo>
                        <a:cubicBezTo>
                          <a:pt x="10565" y="10761"/>
                          <a:pt x="11307" y="10868"/>
                          <a:pt x="11981" y="11018"/>
                        </a:cubicBezTo>
                        <a:cubicBezTo>
                          <a:pt x="13587" y="11366"/>
                          <a:pt x="15139" y="11901"/>
                          <a:pt x="16692" y="12418"/>
                        </a:cubicBezTo>
                        <a:cubicBezTo>
                          <a:pt x="18755" y="13114"/>
                          <a:pt x="20988" y="13721"/>
                          <a:pt x="23195" y="13721"/>
                        </a:cubicBezTo>
                        <a:cubicBezTo>
                          <a:pt x="23622" y="13721"/>
                          <a:pt x="24048" y="13698"/>
                          <a:pt x="24471" y="13649"/>
                        </a:cubicBezTo>
                        <a:lnTo>
                          <a:pt x="24471" y="13649"/>
                        </a:lnTo>
                        <a:cubicBezTo>
                          <a:pt x="24087" y="13765"/>
                          <a:pt x="23713" y="13872"/>
                          <a:pt x="23338" y="13953"/>
                        </a:cubicBezTo>
                        <a:cubicBezTo>
                          <a:pt x="22692" y="14100"/>
                          <a:pt x="22043" y="14161"/>
                          <a:pt x="21393" y="14161"/>
                        </a:cubicBezTo>
                        <a:cubicBezTo>
                          <a:pt x="20032" y="14161"/>
                          <a:pt x="18668" y="13892"/>
                          <a:pt x="17334" y="13578"/>
                        </a:cubicBezTo>
                        <a:cubicBezTo>
                          <a:pt x="15684" y="13194"/>
                          <a:pt x="14149" y="12427"/>
                          <a:pt x="12535" y="11919"/>
                        </a:cubicBezTo>
                        <a:cubicBezTo>
                          <a:pt x="11622" y="11632"/>
                          <a:pt x="10625" y="11374"/>
                          <a:pt x="9648" y="11374"/>
                        </a:cubicBezTo>
                        <a:cubicBezTo>
                          <a:pt x="9105" y="11374"/>
                          <a:pt x="8569" y="11454"/>
                          <a:pt x="8056" y="11651"/>
                        </a:cubicBezTo>
                        <a:cubicBezTo>
                          <a:pt x="7815" y="11526"/>
                          <a:pt x="7557" y="11428"/>
                          <a:pt x="7298" y="11348"/>
                        </a:cubicBezTo>
                        <a:cubicBezTo>
                          <a:pt x="8050" y="10918"/>
                          <a:pt x="8936" y="10761"/>
                          <a:pt x="9828" y="10761"/>
                        </a:cubicBezTo>
                        <a:close/>
                        <a:moveTo>
                          <a:pt x="9482" y="11499"/>
                        </a:moveTo>
                        <a:cubicBezTo>
                          <a:pt x="10641" y="11499"/>
                          <a:pt x="11826" y="11849"/>
                          <a:pt x="12891" y="12213"/>
                        </a:cubicBezTo>
                        <a:cubicBezTo>
                          <a:pt x="14524" y="12766"/>
                          <a:pt x="16067" y="13489"/>
                          <a:pt x="17753" y="13872"/>
                        </a:cubicBezTo>
                        <a:cubicBezTo>
                          <a:pt x="18946" y="14133"/>
                          <a:pt x="20172" y="14344"/>
                          <a:pt x="21394" y="14344"/>
                        </a:cubicBezTo>
                        <a:cubicBezTo>
                          <a:pt x="21972" y="14344"/>
                          <a:pt x="22550" y="14296"/>
                          <a:pt x="23124" y="14185"/>
                        </a:cubicBezTo>
                        <a:cubicBezTo>
                          <a:pt x="23971" y="14015"/>
                          <a:pt x="24801" y="13712"/>
                          <a:pt x="25622" y="13444"/>
                        </a:cubicBezTo>
                        <a:cubicBezTo>
                          <a:pt x="25925" y="13373"/>
                          <a:pt x="26228" y="13284"/>
                          <a:pt x="26532" y="13177"/>
                        </a:cubicBezTo>
                        <a:cubicBezTo>
                          <a:pt x="26817" y="13096"/>
                          <a:pt x="27112" y="13034"/>
                          <a:pt x="27415" y="12980"/>
                        </a:cubicBezTo>
                        <a:lnTo>
                          <a:pt x="27415" y="12980"/>
                        </a:lnTo>
                        <a:cubicBezTo>
                          <a:pt x="25809" y="13471"/>
                          <a:pt x="24301" y="14247"/>
                          <a:pt x="22678" y="14693"/>
                        </a:cubicBezTo>
                        <a:cubicBezTo>
                          <a:pt x="22036" y="14872"/>
                          <a:pt x="21400" y="14948"/>
                          <a:pt x="20769" y="14948"/>
                        </a:cubicBezTo>
                        <a:cubicBezTo>
                          <a:pt x="19637" y="14948"/>
                          <a:pt x="18519" y="14704"/>
                          <a:pt x="17396" y="14372"/>
                        </a:cubicBezTo>
                        <a:cubicBezTo>
                          <a:pt x="15728" y="13872"/>
                          <a:pt x="14114" y="13230"/>
                          <a:pt x="12445" y="12713"/>
                        </a:cubicBezTo>
                        <a:cubicBezTo>
                          <a:pt x="11417" y="12396"/>
                          <a:pt x="10368" y="12241"/>
                          <a:pt x="9304" y="12241"/>
                        </a:cubicBezTo>
                        <a:cubicBezTo>
                          <a:pt x="9168" y="12241"/>
                          <a:pt x="9031" y="12244"/>
                          <a:pt x="8895" y="12249"/>
                        </a:cubicBezTo>
                        <a:cubicBezTo>
                          <a:pt x="8797" y="12160"/>
                          <a:pt x="8690" y="12070"/>
                          <a:pt x="8582" y="11990"/>
                        </a:cubicBezTo>
                        <a:cubicBezTo>
                          <a:pt x="8440" y="11874"/>
                          <a:pt x="8279" y="11776"/>
                          <a:pt x="8119" y="11687"/>
                        </a:cubicBezTo>
                        <a:cubicBezTo>
                          <a:pt x="8563" y="11555"/>
                          <a:pt x="9020" y="11499"/>
                          <a:pt x="9482" y="11499"/>
                        </a:cubicBezTo>
                        <a:close/>
                        <a:moveTo>
                          <a:pt x="8921" y="12276"/>
                        </a:moveTo>
                        <a:cubicBezTo>
                          <a:pt x="10206" y="12320"/>
                          <a:pt x="11437" y="12507"/>
                          <a:pt x="12668" y="12909"/>
                        </a:cubicBezTo>
                        <a:cubicBezTo>
                          <a:pt x="14381" y="13462"/>
                          <a:pt x="16040" y="14158"/>
                          <a:pt x="17780" y="14640"/>
                        </a:cubicBezTo>
                        <a:cubicBezTo>
                          <a:pt x="18768" y="14921"/>
                          <a:pt x="19746" y="15097"/>
                          <a:pt x="20735" y="15097"/>
                        </a:cubicBezTo>
                        <a:cubicBezTo>
                          <a:pt x="21344" y="15097"/>
                          <a:pt x="21957" y="15030"/>
                          <a:pt x="22580" y="14880"/>
                        </a:cubicBezTo>
                        <a:cubicBezTo>
                          <a:pt x="24373" y="14443"/>
                          <a:pt x="25987" y="13489"/>
                          <a:pt x="27736" y="12927"/>
                        </a:cubicBezTo>
                        <a:cubicBezTo>
                          <a:pt x="28325" y="12829"/>
                          <a:pt x="28931" y="12775"/>
                          <a:pt x="29520" y="12730"/>
                        </a:cubicBezTo>
                        <a:cubicBezTo>
                          <a:pt x="30017" y="12688"/>
                          <a:pt x="30506" y="12661"/>
                          <a:pt x="30992" y="12661"/>
                        </a:cubicBezTo>
                        <a:cubicBezTo>
                          <a:pt x="31833" y="12661"/>
                          <a:pt x="32665" y="12742"/>
                          <a:pt x="33508" y="12962"/>
                        </a:cubicBezTo>
                        <a:cubicBezTo>
                          <a:pt x="34900" y="13328"/>
                          <a:pt x="36229" y="13899"/>
                          <a:pt x="37647" y="14122"/>
                        </a:cubicBezTo>
                        <a:cubicBezTo>
                          <a:pt x="38214" y="14212"/>
                          <a:pt x="38883" y="14340"/>
                          <a:pt x="39517" y="14340"/>
                        </a:cubicBezTo>
                        <a:cubicBezTo>
                          <a:pt x="39761" y="14340"/>
                          <a:pt x="40000" y="14321"/>
                          <a:pt x="40225" y="14274"/>
                        </a:cubicBezTo>
                        <a:lnTo>
                          <a:pt x="40225" y="14274"/>
                        </a:lnTo>
                        <a:cubicBezTo>
                          <a:pt x="40181" y="14301"/>
                          <a:pt x="40127" y="14318"/>
                          <a:pt x="40083" y="14345"/>
                        </a:cubicBezTo>
                        <a:cubicBezTo>
                          <a:pt x="39646" y="14559"/>
                          <a:pt x="39164" y="14657"/>
                          <a:pt x="38691" y="14711"/>
                        </a:cubicBezTo>
                        <a:cubicBezTo>
                          <a:pt x="38587" y="14724"/>
                          <a:pt x="38483" y="14730"/>
                          <a:pt x="38378" y="14730"/>
                        </a:cubicBezTo>
                        <a:cubicBezTo>
                          <a:pt x="37750" y="14730"/>
                          <a:pt x="37101" y="14522"/>
                          <a:pt x="36505" y="14354"/>
                        </a:cubicBezTo>
                        <a:cubicBezTo>
                          <a:pt x="35096" y="13944"/>
                          <a:pt x="33776" y="13355"/>
                          <a:pt x="32304" y="13177"/>
                        </a:cubicBezTo>
                        <a:cubicBezTo>
                          <a:pt x="31995" y="13140"/>
                          <a:pt x="31683" y="13122"/>
                          <a:pt x="31370" y="13122"/>
                        </a:cubicBezTo>
                        <a:cubicBezTo>
                          <a:pt x="30163" y="13122"/>
                          <a:pt x="28941" y="13387"/>
                          <a:pt x="27843" y="13855"/>
                        </a:cubicBezTo>
                        <a:cubicBezTo>
                          <a:pt x="27085" y="14185"/>
                          <a:pt x="26344" y="14568"/>
                          <a:pt x="25568" y="14854"/>
                        </a:cubicBezTo>
                        <a:cubicBezTo>
                          <a:pt x="24899" y="15112"/>
                          <a:pt x="24194" y="15211"/>
                          <a:pt x="23490" y="15291"/>
                        </a:cubicBezTo>
                        <a:cubicBezTo>
                          <a:pt x="23108" y="15216"/>
                          <a:pt x="22718" y="15172"/>
                          <a:pt x="22331" y="15172"/>
                        </a:cubicBezTo>
                        <a:cubicBezTo>
                          <a:pt x="22021" y="15172"/>
                          <a:pt x="21712" y="15201"/>
                          <a:pt x="21411" y="15264"/>
                        </a:cubicBezTo>
                        <a:cubicBezTo>
                          <a:pt x="20956" y="15353"/>
                          <a:pt x="20456" y="15514"/>
                          <a:pt x="19993" y="15746"/>
                        </a:cubicBezTo>
                        <a:cubicBezTo>
                          <a:pt x="19894" y="15764"/>
                          <a:pt x="19796" y="15781"/>
                          <a:pt x="19698" y="15781"/>
                        </a:cubicBezTo>
                        <a:cubicBezTo>
                          <a:pt x="19145" y="15773"/>
                          <a:pt x="18699" y="15639"/>
                          <a:pt x="18182" y="15451"/>
                        </a:cubicBezTo>
                        <a:cubicBezTo>
                          <a:pt x="17209" y="15103"/>
                          <a:pt x="16219" y="14738"/>
                          <a:pt x="15291" y="14274"/>
                        </a:cubicBezTo>
                        <a:cubicBezTo>
                          <a:pt x="14435" y="13837"/>
                          <a:pt x="13578" y="13382"/>
                          <a:pt x="12633" y="13177"/>
                        </a:cubicBezTo>
                        <a:cubicBezTo>
                          <a:pt x="12204" y="13078"/>
                          <a:pt x="11785" y="13016"/>
                          <a:pt x="11348" y="13007"/>
                        </a:cubicBezTo>
                        <a:cubicBezTo>
                          <a:pt x="11326" y="13007"/>
                          <a:pt x="11303" y="13007"/>
                          <a:pt x="11281" y="13007"/>
                        </a:cubicBezTo>
                        <a:cubicBezTo>
                          <a:pt x="10950" y="13007"/>
                          <a:pt x="10599" y="13044"/>
                          <a:pt x="10258" y="13044"/>
                        </a:cubicBezTo>
                        <a:cubicBezTo>
                          <a:pt x="10057" y="13044"/>
                          <a:pt x="9859" y="13031"/>
                          <a:pt x="9671" y="12989"/>
                        </a:cubicBezTo>
                        <a:lnTo>
                          <a:pt x="9644" y="12989"/>
                        </a:lnTo>
                        <a:cubicBezTo>
                          <a:pt x="9403" y="12757"/>
                          <a:pt x="9171" y="12507"/>
                          <a:pt x="8921" y="12276"/>
                        </a:cubicBezTo>
                        <a:close/>
                        <a:moveTo>
                          <a:pt x="31432" y="13327"/>
                        </a:moveTo>
                        <a:cubicBezTo>
                          <a:pt x="31720" y="13327"/>
                          <a:pt x="32011" y="13342"/>
                          <a:pt x="32304" y="13373"/>
                        </a:cubicBezTo>
                        <a:cubicBezTo>
                          <a:pt x="33900" y="13542"/>
                          <a:pt x="35355" y="14265"/>
                          <a:pt x="36898" y="14666"/>
                        </a:cubicBezTo>
                        <a:cubicBezTo>
                          <a:pt x="37398" y="14791"/>
                          <a:pt x="37898" y="14900"/>
                          <a:pt x="38406" y="14900"/>
                        </a:cubicBezTo>
                        <a:cubicBezTo>
                          <a:pt x="38551" y="14900"/>
                          <a:pt x="38696" y="14891"/>
                          <a:pt x="38843" y="14872"/>
                        </a:cubicBezTo>
                        <a:cubicBezTo>
                          <a:pt x="39164" y="14836"/>
                          <a:pt x="39458" y="14764"/>
                          <a:pt x="39753" y="14622"/>
                        </a:cubicBezTo>
                        <a:cubicBezTo>
                          <a:pt x="39913" y="14541"/>
                          <a:pt x="40252" y="14345"/>
                          <a:pt x="40252" y="14345"/>
                        </a:cubicBezTo>
                        <a:lnTo>
                          <a:pt x="40252" y="14345"/>
                        </a:lnTo>
                        <a:cubicBezTo>
                          <a:pt x="40252" y="14345"/>
                          <a:pt x="39137" y="15246"/>
                          <a:pt x="38468" y="15496"/>
                        </a:cubicBezTo>
                        <a:cubicBezTo>
                          <a:pt x="38191" y="15567"/>
                          <a:pt x="37924" y="15621"/>
                          <a:pt x="37647" y="15657"/>
                        </a:cubicBezTo>
                        <a:cubicBezTo>
                          <a:pt x="37627" y="15657"/>
                          <a:pt x="37607" y="15657"/>
                          <a:pt x="37587" y="15657"/>
                        </a:cubicBezTo>
                        <a:cubicBezTo>
                          <a:pt x="36351" y="15657"/>
                          <a:pt x="35175" y="14858"/>
                          <a:pt x="34016" y="14559"/>
                        </a:cubicBezTo>
                        <a:cubicBezTo>
                          <a:pt x="33181" y="14343"/>
                          <a:pt x="32345" y="14227"/>
                          <a:pt x="31506" y="14227"/>
                        </a:cubicBezTo>
                        <a:cubicBezTo>
                          <a:pt x="30894" y="14227"/>
                          <a:pt x="30280" y="14289"/>
                          <a:pt x="29663" y="14417"/>
                        </a:cubicBezTo>
                        <a:cubicBezTo>
                          <a:pt x="28887" y="14577"/>
                          <a:pt x="28155" y="14845"/>
                          <a:pt x="27424" y="15148"/>
                        </a:cubicBezTo>
                        <a:cubicBezTo>
                          <a:pt x="26909" y="15365"/>
                          <a:pt x="26113" y="15862"/>
                          <a:pt x="25448" y="15862"/>
                        </a:cubicBezTo>
                        <a:cubicBezTo>
                          <a:pt x="25319" y="15862"/>
                          <a:pt x="25194" y="15843"/>
                          <a:pt x="25078" y="15799"/>
                        </a:cubicBezTo>
                        <a:cubicBezTo>
                          <a:pt x="24819" y="15666"/>
                          <a:pt x="24542" y="15550"/>
                          <a:pt x="24239" y="15460"/>
                        </a:cubicBezTo>
                        <a:cubicBezTo>
                          <a:pt x="24114" y="15425"/>
                          <a:pt x="23989" y="15398"/>
                          <a:pt x="23864" y="15362"/>
                        </a:cubicBezTo>
                        <a:cubicBezTo>
                          <a:pt x="25042" y="15273"/>
                          <a:pt x="26121" y="14836"/>
                          <a:pt x="27219" y="14327"/>
                        </a:cubicBezTo>
                        <a:cubicBezTo>
                          <a:pt x="28567" y="13709"/>
                          <a:pt x="29972" y="13327"/>
                          <a:pt x="31432" y="13327"/>
                        </a:cubicBezTo>
                        <a:close/>
                        <a:moveTo>
                          <a:pt x="6279" y="11379"/>
                        </a:moveTo>
                        <a:cubicBezTo>
                          <a:pt x="6387" y="11379"/>
                          <a:pt x="6495" y="11383"/>
                          <a:pt x="6602" y="11392"/>
                        </a:cubicBezTo>
                        <a:cubicBezTo>
                          <a:pt x="6763" y="11410"/>
                          <a:pt x="6923" y="11437"/>
                          <a:pt x="7075" y="11473"/>
                        </a:cubicBezTo>
                        <a:cubicBezTo>
                          <a:pt x="7075" y="11473"/>
                          <a:pt x="7079" y="11477"/>
                          <a:pt x="7084" y="11477"/>
                        </a:cubicBezTo>
                        <a:cubicBezTo>
                          <a:pt x="7087" y="11477"/>
                          <a:pt x="7090" y="11476"/>
                          <a:pt x="7093" y="11473"/>
                        </a:cubicBezTo>
                        <a:cubicBezTo>
                          <a:pt x="8012" y="11705"/>
                          <a:pt x="8743" y="12329"/>
                          <a:pt x="9421" y="12980"/>
                        </a:cubicBezTo>
                        <a:cubicBezTo>
                          <a:pt x="9938" y="13480"/>
                          <a:pt x="10456" y="13801"/>
                          <a:pt x="11098" y="14122"/>
                        </a:cubicBezTo>
                        <a:cubicBezTo>
                          <a:pt x="11339" y="14247"/>
                          <a:pt x="11625" y="14363"/>
                          <a:pt x="11821" y="14550"/>
                        </a:cubicBezTo>
                        <a:cubicBezTo>
                          <a:pt x="12088" y="14800"/>
                          <a:pt x="12240" y="15175"/>
                          <a:pt x="12472" y="15469"/>
                        </a:cubicBezTo>
                        <a:cubicBezTo>
                          <a:pt x="12704" y="15764"/>
                          <a:pt x="13070" y="15942"/>
                          <a:pt x="13391" y="16120"/>
                        </a:cubicBezTo>
                        <a:cubicBezTo>
                          <a:pt x="13498" y="16192"/>
                          <a:pt x="13641" y="16254"/>
                          <a:pt x="13783" y="16335"/>
                        </a:cubicBezTo>
                        <a:cubicBezTo>
                          <a:pt x="13632" y="16308"/>
                          <a:pt x="13489" y="16290"/>
                          <a:pt x="13355" y="16281"/>
                        </a:cubicBezTo>
                        <a:cubicBezTo>
                          <a:pt x="13337" y="16280"/>
                          <a:pt x="13318" y="16280"/>
                          <a:pt x="13300" y="16280"/>
                        </a:cubicBezTo>
                        <a:cubicBezTo>
                          <a:pt x="13149" y="16280"/>
                          <a:pt x="12999" y="16309"/>
                          <a:pt x="12856" y="16317"/>
                        </a:cubicBezTo>
                        <a:cubicBezTo>
                          <a:pt x="12840" y="16317"/>
                          <a:pt x="12824" y="16318"/>
                          <a:pt x="12809" y="16318"/>
                        </a:cubicBezTo>
                        <a:cubicBezTo>
                          <a:pt x="12466" y="16318"/>
                          <a:pt x="12293" y="16127"/>
                          <a:pt x="12080" y="15880"/>
                        </a:cubicBezTo>
                        <a:cubicBezTo>
                          <a:pt x="12023" y="15820"/>
                          <a:pt x="11947" y="15797"/>
                          <a:pt x="11866" y="15797"/>
                        </a:cubicBezTo>
                        <a:cubicBezTo>
                          <a:pt x="11678" y="15797"/>
                          <a:pt x="11454" y="15916"/>
                          <a:pt x="11330" y="15978"/>
                        </a:cubicBezTo>
                        <a:cubicBezTo>
                          <a:pt x="11259" y="16031"/>
                          <a:pt x="11187" y="16067"/>
                          <a:pt x="11107" y="16112"/>
                        </a:cubicBezTo>
                        <a:cubicBezTo>
                          <a:pt x="11012" y="16165"/>
                          <a:pt x="10928" y="16188"/>
                          <a:pt x="10854" y="16188"/>
                        </a:cubicBezTo>
                        <a:cubicBezTo>
                          <a:pt x="10608" y="16188"/>
                          <a:pt x="10465" y="15940"/>
                          <a:pt x="10349" y="15755"/>
                        </a:cubicBezTo>
                        <a:cubicBezTo>
                          <a:pt x="10286" y="15648"/>
                          <a:pt x="10206" y="15407"/>
                          <a:pt x="10081" y="15344"/>
                        </a:cubicBezTo>
                        <a:cubicBezTo>
                          <a:pt x="9975" y="15289"/>
                          <a:pt x="9862" y="15267"/>
                          <a:pt x="9749" y="15267"/>
                        </a:cubicBezTo>
                        <a:cubicBezTo>
                          <a:pt x="9548" y="15267"/>
                          <a:pt x="9344" y="15336"/>
                          <a:pt x="9162" y="15416"/>
                        </a:cubicBezTo>
                        <a:cubicBezTo>
                          <a:pt x="8877" y="15550"/>
                          <a:pt x="8600" y="15710"/>
                          <a:pt x="8279" y="15746"/>
                        </a:cubicBezTo>
                        <a:cubicBezTo>
                          <a:pt x="8253" y="15748"/>
                          <a:pt x="8229" y="15749"/>
                          <a:pt x="8207" y="15749"/>
                        </a:cubicBezTo>
                        <a:cubicBezTo>
                          <a:pt x="7742" y="15749"/>
                          <a:pt x="7994" y="15237"/>
                          <a:pt x="8190" y="15041"/>
                        </a:cubicBezTo>
                        <a:cubicBezTo>
                          <a:pt x="8199" y="15032"/>
                          <a:pt x="8199" y="15023"/>
                          <a:pt x="8190" y="15014"/>
                        </a:cubicBezTo>
                        <a:lnTo>
                          <a:pt x="8199" y="15014"/>
                        </a:lnTo>
                        <a:cubicBezTo>
                          <a:pt x="8221" y="14999"/>
                          <a:pt x="8206" y="14966"/>
                          <a:pt x="8190" y="14966"/>
                        </a:cubicBezTo>
                        <a:cubicBezTo>
                          <a:pt x="8187" y="14966"/>
                          <a:pt x="8184" y="14967"/>
                          <a:pt x="8181" y="14970"/>
                        </a:cubicBezTo>
                        <a:cubicBezTo>
                          <a:pt x="7940" y="15148"/>
                          <a:pt x="7699" y="15371"/>
                          <a:pt x="7414" y="15478"/>
                        </a:cubicBezTo>
                        <a:cubicBezTo>
                          <a:pt x="7405" y="15478"/>
                          <a:pt x="7405" y="15487"/>
                          <a:pt x="7396" y="15487"/>
                        </a:cubicBezTo>
                        <a:cubicBezTo>
                          <a:pt x="7334" y="15514"/>
                          <a:pt x="7262" y="15532"/>
                          <a:pt x="7191" y="15541"/>
                        </a:cubicBezTo>
                        <a:cubicBezTo>
                          <a:pt x="7174" y="15543"/>
                          <a:pt x="7159" y="15543"/>
                          <a:pt x="7144" y="15543"/>
                        </a:cubicBezTo>
                        <a:cubicBezTo>
                          <a:pt x="6948" y="15543"/>
                          <a:pt x="6876" y="15388"/>
                          <a:pt x="6843" y="15264"/>
                        </a:cubicBezTo>
                        <a:cubicBezTo>
                          <a:pt x="6754" y="14961"/>
                          <a:pt x="6941" y="14524"/>
                          <a:pt x="6647" y="14524"/>
                        </a:cubicBezTo>
                        <a:cubicBezTo>
                          <a:pt x="6424" y="14524"/>
                          <a:pt x="6192" y="14827"/>
                          <a:pt x="6049" y="14952"/>
                        </a:cubicBezTo>
                        <a:cubicBezTo>
                          <a:pt x="5811" y="15152"/>
                          <a:pt x="5499" y="15508"/>
                          <a:pt x="5149" y="15508"/>
                        </a:cubicBezTo>
                        <a:cubicBezTo>
                          <a:pt x="5079" y="15508"/>
                          <a:pt x="5007" y="15493"/>
                          <a:pt x="4934" y="15460"/>
                        </a:cubicBezTo>
                        <a:cubicBezTo>
                          <a:pt x="4488" y="15255"/>
                          <a:pt x="4666" y="14809"/>
                          <a:pt x="4639" y="14443"/>
                        </a:cubicBezTo>
                        <a:cubicBezTo>
                          <a:pt x="4633" y="14389"/>
                          <a:pt x="4595" y="14359"/>
                          <a:pt x="4551" y="14359"/>
                        </a:cubicBezTo>
                        <a:cubicBezTo>
                          <a:pt x="4530" y="14359"/>
                          <a:pt x="4508" y="14366"/>
                          <a:pt x="4488" y="14381"/>
                        </a:cubicBezTo>
                        <a:cubicBezTo>
                          <a:pt x="4318" y="14515"/>
                          <a:pt x="4229" y="14702"/>
                          <a:pt x="4077" y="14854"/>
                        </a:cubicBezTo>
                        <a:cubicBezTo>
                          <a:pt x="3899" y="15041"/>
                          <a:pt x="3694" y="15202"/>
                          <a:pt x="3480" y="15353"/>
                        </a:cubicBezTo>
                        <a:cubicBezTo>
                          <a:pt x="3356" y="15444"/>
                          <a:pt x="3214" y="15508"/>
                          <a:pt x="3098" y="15508"/>
                        </a:cubicBezTo>
                        <a:cubicBezTo>
                          <a:pt x="2964" y="15508"/>
                          <a:pt x="2864" y="15422"/>
                          <a:pt x="2864" y="15193"/>
                        </a:cubicBezTo>
                        <a:cubicBezTo>
                          <a:pt x="2864" y="15050"/>
                          <a:pt x="2944" y="14907"/>
                          <a:pt x="2962" y="14764"/>
                        </a:cubicBezTo>
                        <a:cubicBezTo>
                          <a:pt x="2962" y="14711"/>
                          <a:pt x="2911" y="14671"/>
                          <a:pt x="2862" y="14671"/>
                        </a:cubicBezTo>
                        <a:cubicBezTo>
                          <a:pt x="2854" y="14671"/>
                          <a:pt x="2845" y="14673"/>
                          <a:pt x="2837" y="14675"/>
                        </a:cubicBezTo>
                        <a:cubicBezTo>
                          <a:pt x="2525" y="14764"/>
                          <a:pt x="2231" y="15005"/>
                          <a:pt x="1954" y="15166"/>
                        </a:cubicBezTo>
                        <a:cubicBezTo>
                          <a:pt x="1776" y="15273"/>
                          <a:pt x="1624" y="15398"/>
                          <a:pt x="1446" y="15487"/>
                        </a:cubicBezTo>
                        <a:cubicBezTo>
                          <a:pt x="1386" y="15525"/>
                          <a:pt x="946" y="15700"/>
                          <a:pt x="636" y="15700"/>
                        </a:cubicBezTo>
                        <a:cubicBezTo>
                          <a:pt x="438" y="15700"/>
                          <a:pt x="292" y="15629"/>
                          <a:pt x="331" y="15407"/>
                        </a:cubicBezTo>
                        <a:cubicBezTo>
                          <a:pt x="438" y="14818"/>
                          <a:pt x="946" y="14479"/>
                          <a:pt x="1392" y="14149"/>
                        </a:cubicBezTo>
                        <a:cubicBezTo>
                          <a:pt x="1624" y="13979"/>
                          <a:pt x="1892" y="13846"/>
                          <a:pt x="2159" y="13747"/>
                        </a:cubicBezTo>
                        <a:cubicBezTo>
                          <a:pt x="2266" y="13703"/>
                          <a:pt x="2293" y="13730"/>
                          <a:pt x="2356" y="13649"/>
                        </a:cubicBezTo>
                        <a:cubicBezTo>
                          <a:pt x="2739" y="13168"/>
                          <a:pt x="3096" y="12659"/>
                          <a:pt x="3605" y="12284"/>
                        </a:cubicBezTo>
                        <a:cubicBezTo>
                          <a:pt x="4374" y="11724"/>
                          <a:pt x="5330" y="11379"/>
                          <a:pt x="6279" y="11379"/>
                        </a:cubicBezTo>
                        <a:close/>
                        <a:moveTo>
                          <a:pt x="31640" y="14362"/>
                        </a:moveTo>
                        <a:cubicBezTo>
                          <a:pt x="32485" y="14362"/>
                          <a:pt x="33330" y="14551"/>
                          <a:pt x="34141" y="14773"/>
                        </a:cubicBezTo>
                        <a:cubicBezTo>
                          <a:pt x="35042" y="15014"/>
                          <a:pt x="35881" y="15496"/>
                          <a:pt x="36791" y="15710"/>
                        </a:cubicBezTo>
                        <a:cubicBezTo>
                          <a:pt x="36345" y="15701"/>
                          <a:pt x="35899" y="15648"/>
                          <a:pt x="35444" y="15523"/>
                        </a:cubicBezTo>
                        <a:cubicBezTo>
                          <a:pt x="34409" y="15228"/>
                          <a:pt x="33401" y="14836"/>
                          <a:pt x="32321" y="14773"/>
                        </a:cubicBezTo>
                        <a:cubicBezTo>
                          <a:pt x="32220" y="14767"/>
                          <a:pt x="32118" y="14764"/>
                          <a:pt x="32015" y="14764"/>
                        </a:cubicBezTo>
                        <a:cubicBezTo>
                          <a:pt x="31136" y="14764"/>
                          <a:pt x="30228" y="14992"/>
                          <a:pt x="29413" y="15264"/>
                        </a:cubicBezTo>
                        <a:cubicBezTo>
                          <a:pt x="29003" y="15407"/>
                          <a:pt x="28610" y="15603"/>
                          <a:pt x="28200" y="15746"/>
                        </a:cubicBezTo>
                        <a:cubicBezTo>
                          <a:pt x="27879" y="15862"/>
                          <a:pt x="27540" y="15933"/>
                          <a:pt x="27210" y="16049"/>
                        </a:cubicBezTo>
                        <a:cubicBezTo>
                          <a:pt x="26808" y="16103"/>
                          <a:pt x="26416" y="16228"/>
                          <a:pt x="26059" y="16415"/>
                        </a:cubicBezTo>
                        <a:cubicBezTo>
                          <a:pt x="25800" y="16236"/>
                          <a:pt x="25550" y="16067"/>
                          <a:pt x="25283" y="15915"/>
                        </a:cubicBezTo>
                        <a:lnTo>
                          <a:pt x="25283" y="15915"/>
                        </a:lnTo>
                        <a:cubicBezTo>
                          <a:pt x="25348" y="15927"/>
                          <a:pt x="25415" y="15932"/>
                          <a:pt x="25481" y="15932"/>
                        </a:cubicBezTo>
                        <a:cubicBezTo>
                          <a:pt x="25823" y="15932"/>
                          <a:pt x="26177" y="15795"/>
                          <a:pt x="26505" y="15683"/>
                        </a:cubicBezTo>
                        <a:cubicBezTo>
                          <a:pt x="27317" y="15425"/>
                          <a:pt x="28057" y="14996"/>
                          <a:pt x="28887" y="14773"/>
                        </a:cubicBezTo>
                        <a:cubicBezTo>
                          <a:pt x="29752" y="14533"/>
                          <a:pt x="30626" y="14381"/>
                          <a:pt x="31527" y="14363"/>
                        </a:cubicBezTo>
                        <a:cubicBezTo>
                          <a:pt x="31565" y="14362"/>
                          <a:pt x="31602" y="14362"/>
                          <a:pt x="31640" y="14362"/>
                        </a:cubicBezTo>
                        <a:close/>
                        <a:moveTo>
                          <a:pt x="9733" y="13069"/>
                        </a:moveTo>
                        <a:cubicBezTo>
                          <a:pt x="9987" y="13141"/>
                          <a:pt x="10255" y="13155"/>
                          <a:pt x="10522" y="13155"/>
                        </a:cubicBezTo>
                        <a:cubicBezTo>
                          <a:pt x="10686" y="13155"/>
                          <a:pt x="10849" y="13150"/>
                          <a:pt x="11009" y="13150"/>
                        </a:cubicBezTo>
                        <a:cubicBezTo>
                          <a:pt x="11598" y="13159"/>
                          <a:pt x="12169" y="13230"/>
                          <a:pt x="12740" y="13364"/>
                        </a:cubicBezTo>
                        <a:cubicBezTo>
                          <a:pt x="13828" y="13623"/>
                          <a:pt x="14800" y="14265"/>
                          <a:pt x="15809" y="14720"/>
                        </a:cubicBezTo>
                        <a:cubicBezTo>
                          <a:pt x="16718" y="15130"/>
                          <a:pt x="17628" y="15496"/>
                          <a:pt x="18574" y="15808"/>
                        </a:cubicBezTo>
                        <a:cubicBezTo>
                          <a:pt x="18863" y="15902"/>
                          <a:pt x="19201" y="15987"/>
                          <a:pt x="19534" y="15987"/>
                        </a:cubicBezTo>
                        <a:cubicBezTo>
                          <a:pt x="19550" y="15987"/>
                          <a:pt x="19566" y="15987"/>
                          <a:pt x="19582" y="15987"/>
                        </a:cubicBezTo>
                        <a:lnTo>
                          <a:pt x="19582" y="15987"/>
                        </a:lnTo>
                        <a:cubicBezTo>
                          <a:pt x="19368" y="16129"/>
                          <a:pt x="19172" y="16281"/>
                          <a:pt x="19002" y="16451"/>
                        </a:cubicBezTo>
                        <a:cubicBezTo>
                          <a:pt x="18761" y="16415"/>
                          <a:pt x="18512" y="16397"/>
                          <a:pt x="18262" y="16335"/>
                        </a:cubicBezTo>
                        <a:cubicBezTo>
                          <a:pt x="17878" y="16236"/>
                          <a:pt x="17495" y="16040"/>
                          <a:pt x="17129" y="15880"/>
                        </a:cubicBezTo>
                        <a:cubicBezTo>
                          <a:pt x="16424" y="15567"/>
                          <a:pt x="15817" y="15050"/>
                          <a:pt x="15104" y="14738"/>
                        </a:cubicBezTo>
                        <a:cubicBezTo>
                          <a:pt x="14497" y="14479"/>
                          <a:pt x="13891" y="14274"/>
                          <a:pt x="13239" y="14131"/>
                        </a:cubicBezTo>
                        <a:cubicBezTo>
                          <a:pt x="12617" y="13996"/>
                          <a:pt x="11951" y="13836"/>
                          <a:pt x="11304" y="13836"/>
                        </a:cubicBezTo>
                        <a:cubicBezTo>
                          <a:pt x="11181" y="13836"/>
                          <a:pt x="11059" y="13842"/>
                          <a:pt x="10938" y="13855"/>
                        </a:cubicBezTo>
                        <a:lnTo>
                          <a:pt x="10929" y="13855"/>
                        </a:lnTo>
                        <a:cubicBezTo>
                          <a:pt x="10911" y="13846"/>
                          <a:pt x="10893" y="13837"/>
                          <a:pt x="10884" y="13837"/>
                        </a:cubicBezTo>
                        <a:cubicBezTo>
                          <a:pt x="10509" y="13640"/>
                          <a:pt x="10179" y="13444"/>
                          <a:pt x="9858" y="13177"/>
                        </a:cubicBezTo>
                        <a:cubicBezTo>
                          <a:pt x="9814" y="13141"/>
                          <a:pt x="9778" y="13105"/>
                          <a:pt x="9733" y="13069"/>
                        </a:cubicBezTo>
                        <a:close/>
                        <a:moveTo>
                          <a:pt x="11009" y="13899"/>
                        </a:moveTo>
                        <a:cubicBezTo>
                          <a:pt x="12552" y="14104"/>
                          <a:pt x="14087" y="14372"/>
                          <a:pt x="15487" y="15103"/>
                        </a:cubicBezTo>
                        <a:cubicBezTo>
                          <a:pt x="16517" y="15631"/>
                          <a:pt x="17562" y="16569"/>
                          <a:pt x="18788" y="16569"/>
                        </a:cubicBezTo>
                        <a:cubicBezTo>
                          <a:pt x="18826" y="16569"/>
                          <a:pt x="18865" y="16568"/>
                          <a:pt x="18904" y="16567"/>
                        </a:cubicBezTo>
                        <a:lnTo>
                          <a:pt x="18904" y="16567"/>
                        </a:lnTo>
                        <a:cubicBezTo>
                          <a:pt x="18895" y="16575"/>
                          <a:pt x="18895" y="16584"/>
                          <a:pt x="18886" y="16584"/>
                        </a:cubicBezTo>
                        <a:cubicBezTo>
                          <a:pt x="18574" y="16656"/>
                          <a:pt x="18271" y="16754"/>
                          <a:pt x="17950" y="16763"/>
                        </a:cubicBezTo>
                        <a:cubicBezTo>
                          <a:pt x="17628" y="16763"/>
                          <a:pt x="17245" y="16629"/>
                          <a:pt x="16942" y="16513"/>
                        </a:cubicBezTo>
                        <a:cubicBezTo>
                          <a:pt x="16219" y="16254"/>
                          <a:pt x="15470" y="15942"/>
                          <a:pt x="14818" y="15541"/>
                        </a:cubicBezTo>
                        <a:cubicBezTo>
                          <a:pt x="14345" y="15255"/>
                          <a:pt x="13882" y="14961"/>
                          <a:pt x="13373" y="14738"/>
                        </a:cubicBezTo>
                        <a:cubicBezTo>
                          <a:pt x="12856" y="14515"/>
                          <a:pt x="12347" y="14417"/>
                          <a:pt x="11803" y="14336"/>
                        </a:cubicBezTo>
                        <a:cubicBezTo>
                          <a:pt x="11562" y="14167"/>
                          <a:pt x="11277" y="14033"/>
                          <a:pt x="11009" y="13899"/>
                        </a:cubicBezTo>
                        <a:close/>
                        <a:moveTo>
                          <a:pt x="11910" y="14417"/>
                        </a:moveTo>
                        <a:cubicBezTo>
                          <a:pt x="12490" y="14559"/>
                          <a:pt x="13043" y="14711"/>
                          <a:pt x="13596" y="14979"/>
                        </a:cubicBezTo>
                        <a:cubicBezTo>
                          <a:pt x="14176" y="15264"/>
                          <a:pt x="14702" y="15674"/>
                          <a:pt x="15300" y="15960"/>
                        </a:cubicBezTo>
                        <a:cubicBezTo>
                          <a:pt x="15969" y="16290"/>
                          <a:pt x="16629" y="16638"/>
                          <a:pt x="17352" y="16834"/>
                        </a:cubicBezTo>
                        <a:cubicBezTo>
                          <a:pt x="17441" y="16852"/>
                          <a:pt x="17521" y="16870"/>
                          <a:pt x="17602" y="16888"/>
                        </a:cubicBezTo>
                        <a:cubicBezTo>
                          <a:pt x="17379" y="16906"/>
                          <a:pt x="17156" y="16923"/>
                          <a:pt x="16924" y="16923"/>
                        </a:cubicBezTo>
                        <a:cubicBezTo>
                          <a:pt x="16299" y="16914"/>
                          <a:pt x="15719" y="16709"/>
                          <a:pt x="15131" y="16531"/>
                        </a:cubicBezTo>
                        <a:cubicBezTo>
                          <a:pt x="14586" y="16352"/>
                          <a:pt x="14069" y="16138"/>
                          <a:pt x="13596" y="15835"/>
                        </a:cubicBezTo>
                        <a:cubicBezTo>
                          <a:pt x="13239" y="15603"/>
                          <a:pt x="12882" y="15425"/>
                          <a:pt x="12499" y="15237"/>
                        </a:cubicBezTo>
                        <a:cubicBezTo>
                          <a:pt x="12490" y="15228"/>
                          <a:pt x="12481" y="15219"/>
                          <a:pt x="12472" y="15202"/>
                        </a:cubicBezTo>
                        <a:cubicBezTo>
                          <a:pt x="12294" y="14952"/>
                          <a:pt x="12160" y="14622"/>
                          <a:pt x="11910" y="14417"/>
                        </a:cubicBezTo>
                        <a:close/>
                        <a:moveTo>
                          <a:pt x="12597" y="15353"/>
                        </a:moveTo>
                        <a:lnTo>
                          <a:pt x="12597" y="15353"/>
                        </a:lnTo>
                        <a:cubicBezTo>
                          <a:pt x="13409" y="15844"/>
                          <a:pt x="14185" y="16344"/>
                          <a:pt x="15095" y="16647"/>
                        </a:cubicBezTo>
                        <a:cubicBezTo>
                          <a:pt x="15648" y="16834"/>
                          <a:pt x="16183" y="16995"/>
                          <a:pt x="16754" y="17048"/>
                        </a:cubicBezTo>
                        <a:cubicBezTo>
                          <a:pt x="16845" y="17057"/>
                          <a:pt x="16935" y="17060"/>
                          <a:pt x="17024" y="17060"/>
                        </a:cubicBezTo>
                        <a:cubicBezTo>
                          <a:pt x="17514" y="17060"/>
                          <a:pt x="17984" y="16946"/>
                          <a:pt x="18467" y="16825"/>
                        </a:cubicBezTo>
                        <a:cubicBezTo>
                          <a:pt x="18476" y="16825"/>
                          <a:pt x="18476" y="16816"/>
                          <a:pt x="18476" y="16807"/>
                        </a:cubicBezTo>
                        <a:cubicBezTo>
                          <a:pt x="18583" y="16772"/>
                          <a:pt x="18690" y="16736"/>
                          <a:pt x="18806" y="16682"/>
                        </a:cubicBezTo>
                        <a:lnTo>
                          <a:pt x="18806" y="16682"/>
                        </a:lnTo>
                        <a:cubicBezTo>
                          <a:pt x="18726" y="16790"/>
                          <a:pt x="18645" y="16897"/>
                          <a:pt x="18574" y="17013"/>
                        </a:cubicBezTo>
                        <a:cubicBezTo>
                          <a:pt x="18443" y="16999"/>
                          <a:pt x="18308" y="16992"/>
                          <a:pt x="18171" y="16992"/>
                        </a:cubicBezTo>
                        <a:cubicBezTo>
                          <a:pt x="17489" y="16992"/>
                          <a:pt x="16758" y="17158"/>
                          <a:pt x="16201" y="17485"/>
                        </a:cubicBezTo>
                        <a:cubicBezTo>
                          <a:pt x="15782" y="17735"/>
                          <a:pt x="15371" y="18012"/>
                          <a:pt x="14961" y="18279"/>
                        </a:cubicBezTo>
                        <a:cubicBezTo>
                          <a:pt x="14952" y="18279"/>
                          <a:pt x="14934" y="18288"/>
                          <a:pt x="14925" y="18297"/>
                        </a:cubicBezTo>
                        <a:cubicBezTo>
                          <a:pt x="14988" y="18146"/>
                          <a:pt x="15006" y="17958"/>
                          <a:pt x="14970" y="17753"/>
                        </a:cubicBezTo>
                        <a:cubicBezTo>
                          <a:pt x="14970" y="17753"/>
                          <a:pt x="14970" y="17753"/>
                          <a:pt x="14970" y="17744"/>
                        </a:cubicBezTo>
                        <a:cubicBezTo>
                          <a:pt x="14943" y="17343"/>
                          <a:pt x="14702" y="16914"/>
                          <a:pt x="14453" y="16665"/>
                        </a:cubicBezTo>
                        <a:cubicBezTo>
                          <a:pt x="14328" y="16513"/>
                          <a:pt x="14158" y="16397"/>
                          <a:pt x="13989" y="16290"/>
                        </a:cubicBezTo>
                        <a:cubicBezTo>
                          <a:pt x="13525" y="15987"/>
                          <a:pt x="12972" y="15773"/>
                          <a:pt x="12597" y="15353"/>
                        </a:cubicBezTo>
                        <a:close/>
                        <a:moveTo>
                          <a:pt x="6609" y="14677"/>
                        </a:moveTo>
                        <a:cubicBezTo>
                          <a:pt x="6637" y="14677"/>
                          <a:pt x="6660" y="14694"/>
                          <a:pt x="6673" y="14738"/>
                        </a:cubicBezTo>
                        <a:cubicBezTo>
                          <a:pt x="6745" y="14925"/>
                          <a:pt x="6718" y="15166"/>
                          <a:pt x="6780" y="15371"/>
                        </a:cubicBezTo>
                        <a:cubicBezTo>
                          <a:pt x="6816" y="15505"/>
                          <a:pt x="6923" y="15603"/>
                          <a:pt x="7048" y="15639"/>
                        </a:cubicBezTo>
                        <a:cubicBezTo>
                          <a:pt x="7068" y="15643"/>
                          <a:pt x="7090" y="15644"/>
                          <a:pt x="7115" y="15644"/>
                        </a:cubicBezTo>
                        <a:cubicBezTo>
                          <a:pt x="7201" y="15644"/>
                          <a:pt x="7310" y="15622"/>
                          <a:pt x="7387" y="15594"/>
                        </a:cubicBezTo>
                        <a:lnTo>
                          <a:pt x="7387" y="15594"/>
                        </a:lnTo>
                        <a:cubicBezTo>
                          <a:pt x="7325" y="16674"/>
                          <a:pt x="7102" y="17637"/>
                          <a:pt x="6272" y="18377"/>
                        </a:cubicBezTo>
                        <a:cubicBezTo>
                          <a:pt x="6094" y="18369"/>
                          <a:pt x="5924" y="18369"/>
                          <a:pt x="5746" y="18360"/>
                        </a:cubicBezTo>
                        <a:cubicBezTo>
                          <a:pt x="6772" y="17726"/>
                          <a:pt x="6620" y="15960"/>
                          <a:pt x="6245" y="14970"/>
                        </a:cubicBezTo>
                        <a:cubicBezTo>
                          <a:pt x="6290" y="14925"/>
                          <a:pt x="6334" y="14889"/>
                          <a:pt x="6370" y="14854"/>
                        </a:cubicBezTo>
                        <a:cubicBezTo>
                          <a:pt x="6397" y="14834"/>
                          <a:pt x="6525" y="14677"/>
                          <a:pt x="6609" y="14677"/>
                        </a:cubicBezTo>
                        <a:close/>
                        <a:moveTo>
                          <a:pt x="6183" y="15041"/>
                        </a:moveTo>
                        <a:cubicBezTo>
                          <a:pt x="6272" y="16165"/>
                          <a:pt x="6620" y="17601"/>
                          <a:pt x="5558" y="18360"/>
                        </a:cubicBezTo>
                        <a:cubicBezTo>
                          <a:pt x="5282" y="18360"/>
                          <a:pt x="5005" y="18369"/>
                          <a:pt x="4729" y="18386"/>
                        </a:cubicBezTo>
                        <a:cubicBezTo>
                          <a:pt x="5540" y="17824"/>
                          <a:pt x="6102" y="16495"/>
                          <a:pt x="5523" y="15594"/>
                        </a:cubicBezTo>
                        <a:cubicBezTo>
                          <a:pt x="5763" y="15460"/>
                          <a:pt x="5995" y="15228"/>
                          <a:pt x="6183" y="15041"/>
                        </a:cubicBezTo>
                        <a:close/>
                        <a:moveTo>
                          <a:pt x="7940" y="15237"/>
                        </a:moveTo>
                        <a:lnTo>
                          <a:pt x="7940" y="15237"/>
                        </a:lnTo>
                        <a:cubicBezTo>
                          <a:pt x="7726" y="15523"/>
                          <a:pt x="7771" y="15835"/>
                          <a:pt x="8279" y="15880"/>
                        </a:cubicBezTo>
                        <a:cubicBezTo>
                          <a:pt x="8299" y="15881"/>
                          <a:pt x="8319" y="15882"/>
                          <a:pt x="8339" y="15882"/>
                        </a:cubicBezTo>
                        <a:cubicBezTo>
                          <a:pt x="8435" y="15882"/>
                          <a:pt x="8529" y="15865"/>
                          <a:pt x="8618" y="15835"/>
                        </a:cubicBezTo>
                        <a:lnTo>
                          <a:pt x="8618" y="15835"/>
                        </a:lnTo>
                        <a:cubicBezTo>
                          <a:pt x="8475" y="16888"/>
                          <a:pt x="7904" y="17896"/>
                          <a:pt x="6968" y="18431"/>
                        </a:cubicBezTo>
                        <a:cubicBezTo>
                          <a:pt x="6772" y="18413"/>
                          <a:pt x="6575" y="18395"/>
                          <a:pt x="6388" y="18386"/>
                        </a:cubicBezTo>
                        <a:cubicBezTo>
                          <a:pt x="7307" y="17771"/>
                          <a:pt x="7476" y="16620"/>
                          <a:pt x="7441" y="15576"/>
                        </a:cubicBezTo>
                        <a:cubicBezTo>
                          <a:pt x="7619" y="15496"/>
                          <a:pt x="7789" y="15362"/>
                          <a:pt x="7940" y="15237"/>
                        </a:cubicBezTo>
                        <a:close/>
                        <a:moveTo>
                          <a:pt x="4425" y="14675"/>
                        </a:moveTo>
                        <a:cubicBezTo>
                          <a:pt x="4425" y="14764"/>
                          <a:pt x="4416" y="14845"/>
                          <a:pt x="4416" y="14854"/>
                        </a:cubicBezTo>
                        <a:cubicBezTo>
                          <a:pt x="4416" y="14988"/>
                          <a:pt x="4461" y="15103"/>
                          <a:pt x="4497" y="15228"/>
                        </a:cubicBezTo>
                        <a:cubicBezTo>
                          <a:pt x="4559" y="15442"/>
                          <a:pt x="4773" y="15576"/>
                          <a:pt x="4961" y="15657"/>
                        </a:cubicBezTo>
                        <a:cubicBezTo>
                          <a:pt x="5029" y="15687"/>
                          <a:pt x="5099" y="15701"/>
                          <a:pt x="5170" y="15701"/>
                        </a:cubicBezTo>
                        <a:cubicBezTo>
                          <a:pt x="5264" y="15701"/>
                          <a:pt x="5359" y="15676"/>
                          <a:pt x="5451" y="15630"/>
                        </a:cubicBezTo>
                        <a:lnTo>
                          <a:pt x="5451" y="15630"/>
                        </a:lnTo>
                        <a:cubicBezTo>
                          <a:pt x="5969" y="16611"/>
                          <a:pt x="5192" y="17655"/>
                          <a:pt x="4613" y="18395"/>
                        </a:cubicBezTo>
                        <a:cubicBezTo>
                          <a:pt x="4318" y="18413"/>
                          <a:pt x="4033" y="18440"/>
                          <a:pt x="3738" y="18476"/>
                        </a:cubicBezTo>
                        <a:cubicBezTo>
                          <a:pt x="4238" y="18235"/>
                          <a:pt x="4470" y="17682"/>
                          <a:pt x="4559" y="17137"/>
                        </a:cubicBezTo>
                        <a:cubicBezTo>
                          <a:pt x="4666" y="16424"/>
                          <a:pt x="4407" y="15746"/>
                          <a:pt x="3970" y="15193"/>
                        </a:cubicBezTo>
                        <a:cubicBezTo>
                          <a:pt x="4131" y="15032"/>
                          <a:pt x="4274" y="14845"/>
                          <a:pt x="4425" y="14675"/>
                        </a:cubicBezTo>
                        <a:close/>
                        <a:moveTo>
                          <a:pt x="9368" y="15523"/>
                        </a:moveTo>
                        <a:lnTo>
                          <a:pt x="9368" y="15523"/>
                        </a:lnTo>
                        <a:cubicBezTo>
                          <a:pt x="9412" y="16210"/>
                          <a:pt x="9269" y="16950"/>
                          <a:pt x="8957" y="17566"/>
                        </a:cubicBezTo>
                        <a:cubicBezTo>
                          <a:pt x="8716" y="18030"/>
                          <a:pt x="8243" y="18297"/>
                          <a:pt x="7789" y="18547"/>
                        </a:cubicBezTo>
                        <a:cubicBezTo>
                          <a:pt x="7708" y="18529"/>
                          <a:pt x="7628" y="18520"/>
                          <a:pt x="7548" y="18502"/>
                        </a:cubicBezTo>
                        <a:cubicBezTo>
                          <a:pt x="7414" y="18485"/>
                          <a:pt x="7289" y="18467"/>
                          <a:pt x="7155" y="18458"/>
                        </a:cubicBezTo>
                        <a:cubicBezTo>
                          <a:pt x="8119" y="18038"/>
                          <a:pt x="8690" y="16816"/>
                          <a:pt x="8690" y="15817"/>
                        </a:cubicBezTo>
                        <a:cubicBezTo>
                          <a:pt x="8913" y="15737"/>
                          <a:pt x="9136" y="15612"/>
                          <a:pt x="9368" y="15523"/>
                        </a:cubicBezTo>
                        <a:close/>
                        <a:moveTo>
                          <a:pt x="9731" y="15441"/>
                        </a:moveTo>
                        <a:cubicBezTo>
                          <a:pt x="9902" y="15441"/>
                          <a:pt x="10035" y="15569"/>
                          <a:pt x="10153" y="15728"/>
                        </a:cubicBezTo>
                        <a:cubicBezTo>
                          <a:pt x="10295" y="17021"/>
                          <a:pt x="9635" y="18226"/>
                          <a:pt x="8368" y="18645"/>
                        </a:cubicBezTo>
                        <a:cubicBezTo>
                          <a:pt x="8243" y="18618"/>
                          <a:pt x="8110" y="18601"/>
                          <a:pt x="7976" y="18574"/>
                        </a:cubicBezTo>
                        <a:cubicBezTo>
                          <a:pt x="9162" y="18092"/>
                          <a:pt x="9608" y="16754"/>
                          <a:pt x="9421" y="15505"/>
                        </a:cubicBezTo>
                        <a:cubicBezTo>
                          <a:pt x="9510" y="15469"/>
                          <a:pt x="9608" y="15451"/>
                          <a:pt x="9698" y="15442"/>
                        </a:cubicBezTo>
                        <a:cubicBezTo>
                          <a:pt x="9709" y="15441"/>
                          <a:pt x="9720" y="15441"/>
                          <a:pt x="9731" y="15441"/>
                        </a:cubicBezTo>
                        <a:close/>
                        <a:moveTo>
                          <a:pt x="3935" y="15228"/>
                        </a:moveTo>
                        <a:lnTo>
                          <a:pt x="3935" y="15228"/>
                        </a:lnTo>
                        <a:cubicBezTo>
                          <a:pt x="4604" y="16272"/>
                          <a:pt x="4630" y="17851"/>
                          <a:pt x="3426" y="18511"/>
                        </a:cubicBezTo>
                        <a:cubicBezTo>
                          <a:pt x="3426" y="18520"/>
                          <a:pt x="3426" y="18520"/>
                          <a:pt x="3426" y="18520"/>
                        </a:cubicBezTo>
                        <a:cubicBezTo>
                          <a:pt x="3051" y="18574"/>
                          <a:pt x="2668" y="18645"/>
                          <a:pt x="2293" y="18743"/>
                        </a:cubicBezTo>
                        <a:cubicBezTo>
                          <a:pt x="3506" y="18021"/>
                          <a:pt x="4738" y="16718"/>
                          <a:pt x="3578" y="15514"/>
                        </a:cubicBezTo>
                        <a:cubicBezTo>
                          <a:pt x="3667" y="15451"/>
                          <a:pt x="3747" y="15380"/>
                          <a:pt x="3828" y="15318"/>
                        </a:cubicBezTo>
                        <a:cubicBezTo>
                          <a:pt x="3863" y="15291"/>
                          <a:pt x="3899" y="15264"/>
                          <a:pt x="3935" y="15228"/>
                        </a:cubicBezTo>
                        <a:close/>
                        <a:moveTo>
                          <a:pt x="10233" y="15826"/>
                        </a:moveTo>
                        <a:cubicBezTo>
                          <a:pt x="10385" y="16049"/>
                          <a:pt x="10536" y="16290"/>
                          <a:pt x="10759" y="16352"/>
                        </a:cubicBezTo>
                        <a:lnTo>
                          <a:pt x="10768" y="16352"/>
                        </a:lnTo>
                        <a:cubicBezTo>
                          <a:pt x="10777" y="17468"/>
                          <a:pt x="10162" y="18467"/>
                          <a:pt x="9055" y="18779"/>
                        </a:cubicBezTo>
                        <a:cubicBezTo>
                          <a:pt x="8877" y="18743"/>
                          <a:pt x="8690" y="18708"/>
                          <a:pt x="8511" y="18672"/>
                        </a:cubicBezTo>
                        <a:cubicBezTo>
                          <a:pt x="9760" y="18377"/>
                          <a:pt x="10483" y="17057"/>
                          <a:pt x="10233" y="15826"/>
                        </a:cubicBezTo>
                        <a:close/>
                        <a:moveTo>
                          <a:pt x="11455" y="16112"/>
                        </a:moveTo>
                        <a:lnTo>
                          <a:pt x="11455" y="16112"/>
                        </a:lnTo>
                        <a:cubicBezTo>
                          <a:pt x="11526" y="16709"/>
                          <a:pt x="11473" y="17253"/>
                          <a:pt x="11214" y="17815"/>
                        </a:cubicBezTo>
                        <a:cubicBezTo>
                          <a:pt x="10955" y="18360"/>
                          <a:pt x="10331" y="18824"/>
                          <a:pt x="9724" y="18904"/>
                        </a:cubicBezTo>
                        <a:cubicBezTo>
                          <a:pt x="9582" y="18877"/>
                          <a:pt x="9439" y="18850"/>
                          <a:pt x="9296" y="18824"/>
                        </a:cubicBezTo>
                        <a:cubicBezTo>
                          <a:pt x="10331" y="18583"/>
                          <a:pt x="11027" y="17387"/>
                          <a:pt x="10804" y="16361"/>
                        </a:cubicBezTo>
                        <a:lnTo>
                          <a:pt x="10804" y="16361"/>
                        </a:lnTo>
                        <a:cubicBezTo>
                          <a:pt x="10820" y="16363"/>
                          <a:pt x="10836" y="16364"/>
                          <a:pt x="10852" y="16364"/>
                        </a:cubicBezTo>
                        <a:cubicBezTo>
                          <a:pt x="11051" y="16364"/>
                          <a:pt x="11257" y="16219"/>
                          <a:pt x="11455" y="16112"/>
                        </a:cubicBezTo>
                        <a:close/>
                        <a:moveTo>
                          <a:pt x="13748" y="16522"/>
                        </a:moveTo>
                        <a:cubicBezTo>
                          <a:pt x="13971" y="16558"/>
                          <a:pt x="14185" y="16647"/>
                          <a:pt x="14372" y="16825"/>
                        </a:cubicBezTo>
                        <a:cubicBezTo>
                          <a:pt x="14586" y="17030"/>
                          <a:pt x="14845" y="17450"/>
                          <a:pt x="14818" y="17878"/>
                        </a:cubicBezTo>
                        <a:cubicBezTo>
                          <a:pt x="14800" y="18306"/>
                          <a:pt x="14417" y="18743"/>
                          <a:pt x="13917" y="18904"/>
                        </a:cubicBezTo>
                        <a:cubicBezTo>
                          <a:pt x="14185" y="18592"/>
                          <a:pt x="14337" y="18199"/>
                          <a:pt x="14354" y="17762"/>
                        </a:cubicBezTo>
                        <a:cubicBezTo>
                          <a:pt x="14372" y="17360"/>
                          <a:pt x="14167" y="16852"/>
                          <a:pt x="14042" y="16745"/>
                        </a:cubicBezTo>
                        <a:cubicBezTo>
                          <a:pt x="13908" y="16629"/>
                          <a:pt x="13792" y="16549"/>
                          <a:pt x="13748" y="16522"/>
                        </a:cubicBezTo>
                        <a:close/>
                        <a:moveTo>
                          <a:pt x="11786" y="15997"/>
                        </a:moveTo>
                        <a:cubicBezTo>
                          <a:pt x="11883" y="15997"/>
                          <a:pt x="11976" y="16039"/>
                          <a:pt x="12062" y="16147"/>
                        </a:cubicBezTo>
                        <a:cubicBezTo>
                          <a:pt x="12133" y="16236"/>
                          <a:pt x="12204" y="16308"/>
                          <a:pt x="12285" y="16361"/>
                        </a:cubicBezTo>
                        <a:cubicBezTo>
                          <a:pt x="12374" y="16870"/>
                          <a:pt x="12481" y="17316"/>
                          <a:pt x="12311" y="17851"/>
                        </a:cubicBezTo>
                        <a:cubicBezTo>
                          <a:pt x="12151" y="18342"/>
                          <a:pt x="11803" y="18859"/>
                          <a:pt x="11339" y="19118"/>
                        </a:cubicBezTo>
                        <a:cubicBezTo>
                          <a:pt x="11339" y="19118"/>
                          <a:pt x="11330" y="19127"/>
                          <a:pt x="11330" y="19127"/>
                        </a:cubicBezTo>
                        <a:cubicBezTo>
                          <a:pt x="10884" y="19091"/>
                          <a:pt x="10438" y="19029"/>
                          <a:pt x="10001" y="18948"/>
                        </a:cubicBezTo>
                        <a:cubicBezTo>
                          <a:pt x="10536" y="18877"/>
                          <a:pt x="10947" y="18476"/>
                          <a:pt x="11277" y="18021"/>
                        </a:cubicBezTo>
                        <a:cubicBezTo>
                          <a:pt x="11669" y="17476"/>
                          <a:pt x="11633" y="16718"/>
                          <a:pt x="11491" y="16094"/>
                        </a:cubicBezTo>
                        <a:cubicBezTo>
                          <a:pt x="11592" y="16037"/>
                          <a:pt x="11691" y="15997"/>
                          <a:pt x="11786" y="15997"/>
                        </a:cubicBezTo>
                        <a:close/>
                        <a:moveTo>
                          <a:pt x="13311" y="16486"/>
                        </a:moveTo>
                        <a:cubicBezTo>
                          <a:pt x="13391" y="16486"/>
                          <a:pt x="13552" y="16495"/>
                          <a:pt x="13552" y="16495"/>
                        </a:cubicBezTo>
                        <a:cubicBezTo>
                          <a:pt x="13552" y="16495"/>
                          <a:pt x="13694" y="16540"/>
                          <a:pt x="13864" y="16691"/>
                        </a:cubicBezTo>
                        <a:cubicBezTo>
                          <a:pt x="14042" y="16843"/>
                          <a:pt x="14256" y="17575"/>
                          <a:pt x="14176" y="18021"/>
                        </a:cubicBezTo>
                        <a:cubicBezTo>
                          <a:pt x="14114" y="18360"/>
                          <a:pt x="13899" y="18708"/>
                          <a:pt x="13667" y="18993"/>
                        </a:cubicBezTo>
                        <a:cubicBezTo>
                          <a:pt x="13284" y="19109"/>
                          <a:pt x="12865" y="19154"/>
                          <a:pt x="12463" y="19163"/>
                        </a:cubicBezTo>
                        <a:cubicBezTo>
                          <a:pt x="13043" y="18966"/>
                          <a:pt x="13471" y="18493"/>
                          <a:pt x="13560" y="17869"/>
                        </a:cubicBezTo>
                        <a:cubicBezTo>
                          <a:pt x="13596" y="17601"/>
                          <a:pt x="13605" y="16754"/>
                          <a:pt x="13311" y="16486"/>
                        </a:cubicBezTo>
                        <a:close/>
                        <a:moveTo>
                          <a:pt x="12383" y="16424"/>
                        </a:moveTo>
                        <a:cubicBezTo>
                          <a:pt x="12503" y="16476"/>
                          <a:pt x="12629" y="16497"/>
                          <a:pt x="12773" y="16497"/>
                        </a:cubicBezTo>
                        <a:cubicBezTo>
                          <a:pt x="12800" y="16497"/>
                          <a:pt x="12827" y="16497"/>
                          <a:pt x="12856" y="16495"/>
                        </a:cubicBezTo>
                        <a:cubicBezTo>
                          <a:pt x="12963" y="16495"/>
                          <a:pt x="13070" y="16486"/>
                          <a:pt x="13177" y="16486"/>
                        </a:cubicBezTo>
                        <a:cubicBezTo>
                          <a:pt x="13489" y="16790"/>
                          <a:pt x="13418" y="17601"/>
                          <a:pt x="13364" y="17958"/>
                        </a:cubicBezTo>
                        <a:cubicBezTo>
                          <a:pt x="13284" y="18485"/>
                          <a:pt x="12704" y="18940"/>
                          <a:pt x="12249" y="19163"/>
                        </a:cubicBezTo>
                        <a:cubicBezTo>
                          <a:pt x="12198" y="19166"/>
                          <a:pt x="12148" y="19167"/>
                          <a:pt x="12098" y="19167"/>
                        </a:cubicBezTo>
                        <a:cubicBezTo>
                          <a:pt x="11998" y="19167"/>
                          <a:pt x="11901" y="19163"/>
                          <a:pt x="11812" y="19163"/>
                        </a:cubicBezTo>
                        <a:cubicBezTo>
                          <a:pt x="11696" y="19154"/>
                          <a:pt x="11589" y="19154"/>
                          <a:pt x="11482" y="19145"/>
                        </a:cubicBezTo>
                        <a:cubicBezTo>
                          <a:pt x="11910" y="18966"/>
                          <a:pt x="12249" y="18574"/>
                          <a:pt x="12392" y="18146"/>
                        </a:cubicBezTo>
                        <a:cubicBezTo>
                          <a:pt x="12508" y="17815"/>
                          <a:pt x="12570" y="17503"/>
                          <a:pt x="12570" y="17155"/>
                        </a:cubicBezTo>
                        <a:cubicBezTo>
                          <a:pt x="12570" y="16879"/>
                          <a:pt x="12472" y="16656"/>
                          <a:pt x="12383" y="16424"/>
                        </a:cubicBezTo>
                        <a:close/>
                        <a:moveTo>
                          <a:pt x="37959" y="21333"/>
                        </a:moveTo>
                        <a:cubicBezTo>
                          <a:pt x="38407" y="21333"/>
                          <a:pt x="38854" y="21365"/>
                          <a:pt x="39289" y="21428"/>
                        </a:cubicBezTo>
                        <a:cubicBezTo>
                          <a:pt x="39574" y="21473"/>
                          <a:pt x="39869" y="21544"/>
                          <a:pt x="40154" y="21634"/>
                        </a:cubicBezTo>
                        <a:cubicBezTo>
                          <a:pt x="40091" y="21631"/>
                          <a:pt x="40028" y="21630"/>
                          <a:pt x="39965" y="21630"/>
                        </a:cubicBezTo>
                        <a:cubicBezTo>
                          <a:pt x="39250" y="21630"/>
                          <a:pt x="38524" y="21766"/>
                          <a:pt x="37844" y="21955"/>
                        </a:cubicBezTo>
                        <a:cubicBezTo>
                          <a:pt x="36755" y="22258"/>
                          <a:pt x="35720" y="22749"/>
                          <a:pt x="34614" y="22972"/>
                        </a:cubicBezTo>
                        <a:cubicBezTo>
                          <a:pt x="33919" y="23114"/>
                          <a:pt x="33217" y="23220"/>
                          <a:pt x="32515" y="23220"/>
                        </a:cubicBezTo>
                        <a:cubicBezTo>
                          <a:pt x="32117" y="23220"/>
                          <a:pt x="31719" y="23186"/>
                          <a:pt x="31322" y="23106"/>
                        </a:cubicBezTo>
                        <a:cubicBezTo>
                          <a:pt x="30849" y="22776"/>
                          <a:pt x="30430" y="22365"/>
                          <a:pt x="30064" y="21910"/>
                        </a:cubicBezTo>
                        <a:lnTo>
                          <a:pt x="30064" y="21910"/>
                        </a:lnTo>
                        <a:cubicBezTo>
                          <a:pt x="30171" y="21990"/>
                          <a:pt x="30296" y="22053"/>
                          <a:pt x="30466" y="22098"/>
                        </a:cubicBezTo>
                        <a:cubicBezTo>
                          <a:pt x="30964" y="22242"/>
                          <a:pt x="31505" y="22249"/>
                          <a:pt x="32024" y="22249"/>
                        </a:cubicBezTo>
                        <a:cubicBezTo>
                          <a:pt x="32082" y="22249"/>
                          <a:pt x="32139" y="22249"/>
                          <a:pt x="32196" y="22249"/>
                        </a:cubicBezTo>
                        <a:cubicBezTo>
                          <a:pt x="33276" y="22240"/>
                          <a:pt x="34346" y="21990"/>
                          <a:pt x="35372" y="21696"/>
                        </a:cubicBezTo>
                        <a:cubicBezTo>
                          <a:pt x="36198" y="21454"/>
                          <a:pt x="37083" y="21333"/>
                          <a:pt x="37959" y="21333"/>
                        </a:cubicBezTo>
                        <a:close/>
                        <a:moveTo>
                          <a:pt x="22284" y="15350"/>
                        </a:moveTo>
                        <a:cubicBezTo>
                          <a:pt x="22930" y="15350"/>
                          <a:pt x="23605" y="15511"/>
                          <a:pt x="24185" y="15666"/>
                        </a:cubicBezTo>
                        <a:cubicBezTo>
                          <a:pt x="24944" y="15862"/>
                          <a:pt x="25747" y="16290"/>
                          <a:pt x="26389" y="16745"/>
                        </a:cubicBezTo>
                        <a:cubicBezTo>
                          <a:pt x="26396" y="16749"/>
                          <a:pt x="26404" y="16751"/>
                          <a:pt x="26410" y="16751"/>
                        </a:cubicBezTo>
                        <a:cubicBezTo>
                          <a:pt x="26443" y="16751"/>
                          <a:pt x="26463" y="16703"/>
                          <a:pt x="26434" y="16674"/>
                        </a:cubicBezTo>
                        <a:cubicBezTo>
                          <a:pt x="26335" y="16611"/>
                          <a:pt x="26237" y="16540"/>
                          <a:pt x="26148" y="16477"/>
                        </a:cubicBezTo>
                        <a:cubicBezTo>
                          <a:pt x="26621" y="16281"/>
                          <a:pt x="27192" y="16228"/>
                          <a:pt x="27691" y="16165"/>
                        </a:cubicBezTo>
                        <a:cubicBezTo>
                          <a:pt x="27775" y="16155"/>
                          <a:pt x="27859" y="16151"/>
                          <a:pt x="27943" y="16151"/>
                        </a:cubicBezTo>
                        <a:cubicBezTo>
                          <a:pt x="28479" y="16151"/>
                          <a:pt x="29022" y="16338"/>
                          <a:pt x="29485" y="16584"/>
                        </a:cubicBezTo>
                        <a:cubicBezTo>
                          <a:pt x="30047" y="16897"/>
                          <a:pt x="30484" y="17307"/>
                          <a:pt x="30965" y="17726"/>
                        </a:cubicBezTo>
                        <a:cubicBezTo>
                          <a:pt x="31135" y="17878"/>
                          <a:pt x="31304" y="18030"/>
                          <a:pt x="31456" y="18190"/>
                        </a:cubicBezTo>
                        <a:cubicBezTo>
                          <a:pt x="31563" y="18306"/>
                          <a:pt x="31652" y="18422"/>
                          <a:pt x="31733" y="18547"/>
                        </a:cubicBezTo>
                        <a:cubicBezTo>
                          <a:pt x="31813" y="18663"/>
                          <a:pt x="31804" y="18806"/>
                          <a:pt x="31733" y="18895"/>
                        </a:cubicBezTo>
                        <a:cubicBezTo>
                          <a:pt x="31687" y="18951"/>
                          <a:pt x="31603" y="18986"/>
                          <a:pt x="31511" y="18986"/>
                        </a:cubicBezTo>
                        <a:cubicBezTo>
                          <a:pt x="31457" y="18986"/>
                          <a:pt x="31401" y="18975"/>
                          <a:pt x="31349" y="18948"/>
                        </a:cubicBezTo>
                        <a:cubicBezTo>
                          <a:pt x="31197" y="18877"/>
                          <a:pt x="31055" y="18690"/>
                          <a:pt x="30974" y="18627"/>
                        </a:cubicBezTo>
                        <a:cubicBezTo>
                          <a:pt x="30909" y="18576"/>
                          <a:pt x="30683" y="18282"/>
                          <a:pt x="30486" y="18282"/>
                        </a:cubicBezTo>
                        <a:cubicBezTo>
                          <a:pt x="30441" y="18282"/>
                          <a:pt x="30398" y="18297"/>
                          <a:pt x="30359" y="18333"/>
                        </a:cubicBezTo>
                        <a:cubicBezTo>
                          <a:pt x="30261" y="18422"/>
                          <a:pt x="30252" y="18493"/>
                          <a:pt x="30252" y="18618"/>
                        </a:cubicBezTo>
                        <a:cubicBezTo>
                          <a:pt x="30252" y="18690"/>
                          <a:pt x="30278" y="18761"/>
                          <a:pt x="30296" y="18832"/>
                        </a:cubicBezTo>
                        <a:cubicBezTo>
                          <a:pt x="30340" y="18985"/>
                          <a:pt x="30181" y="19079"/>
                          <a:pt x="30030" y="19079"/>
                        </a:cubicBezTo>
                        <a:cubicBezTo>
                          <a:pt x="29995" y="19079"/>
                          <a:pt x="29962" y="19074"/>
                          <a:pt x="29931" y="19064"/>
                        </a:cubicBezTo>
                        <a:cubicBezTo>
                          <a:pt x="29663" y="18993"/>
                          <a:pt x="29476" y="18877"/>
                          <a:pt x="29181" y="18770"/>
                        </a:cubicBezTo>
                        <a:cubicBezTo>
                          <a:pt x="29067" y="18726"/>
                          <a:pt x="28949" y="18659"/>
                          <a:pt x="28832" y="18659"/>
                        </a:cubicBezTo>
                        <a:cubicBezTo>
                          <a:pt x="28785" y="18659"/>
                          <a:pt x="28737" y="18670"/>
                          <a:pt x="28691" y="18699"/>
                        </a:cubicBezTo>
                        <a:cubicBezTo>
                          <a:pt x="28655" y="18725"/>
                          <a:pt x="28619" y="18761"/>
                          <a:pt x="28601" y="18797"/>
                        </a:cubicBezTo>
                        <a:cubicBezTo>
                          <a:pt x="28546" y="18913"/>
                          <a:pt x="28457" y="18954"/>
                          <a:pt x="28357" y="18954"/>
                        </a:cubicBezTo>
                        <a:cubicBezTo>
                          <a:pt x="28182" y="18954"/>
                          <a:pt x="27974" y="18830"/>
                          <a:pt x="27861" y="18779"/>
                        </a:cubicBezTo>
                        <a:cubicBezTo>
                          <a:pt x="27638" y="18681"/>
                          <a:pt x="27424" y="18627"/>
                          <a:pt x="27183" y="18609"/>
                        </a:cubicBezTo>
                        <a:cubicBezTo>
                          <a:pt x="26996" y="18279"/>
                          <a:pt x="26719" y="17976"/>
                          <a:pt x="26496" y="17771"/>
                        </a:cubicBezTo>
                        <a:cubicBezTo>
                          <a:pt x="26485" y="17760"/>
                          <a:pt x="26473" y="17756"/>
                          <a:pt x="26462" y="17756"/>
                        </a:cubicBezTo>
                        <a:cubicBezTo>
                          <a:pt x="26427" y="17756"/>
                          <a:pt x="26398" y="17800"/>
                          <a:pt x="26425" y="17833"/>
                        </a:cubicBezTo>
                        <a:cubicBezTo>
                          <a:pt x="26799" y="18253"/>
                          <a:pt x="27451" y="19118"/>
                          <a:pt x="27138" y="19680"/>
                        </a:cubicBezTo>
                        <a:cubicBezTo>
                          <a:pt x="27010" y="19912"/>
                          <a:pt x="26741" y="20019"/>
                          <a:pt x="26593" y="20019"/>
                        </a:cubicBezTo>
                        <a:cubicBezTo>
                          <a:pt x="26587" y="20019"/>
                          <a:pt x="26582" y="20019"/>
                          <a:pt x="26576" y="20019"/>
                        </a:cubicBezTo>
                        <a:cubicBezTo>
                          <a:pt x="26425" y="20010"/>
                          <a:pt x="26219" y="19903"/>
                          <a:pt x="26086" y="19760"/>
                        </a:cubicBezTo>
                        <a:cubicBezTo>
                          <a:pt x="25970" y="19635"/>
                          <a:pt x="25889" y="19528"/>
                          <a:pt x="25729" y="19484"/>
                        </a:cubicBezTo>
                        <a:cubicBezTo>
                          <a:pt x="25722" y="19483"/>
                          <a:pt x="25715" y="19482"/>
                          <a:pt x="25708" y="19482"/>
                        </a:cubicBezTo>
                        <a:cubicBezTo>
                          <a:pt x="25662" y="19482"/>
                          <a:pt x="25619" y="19508"/>
                          <a:pt x="25604" y="19555"/>
                        </a:cubicBezTo>
                        <a:cubicBezTo>
                          <a:pt x="25545" y="19824"/>
                          <a:pt x="25375" y="19987"/>
                          <a:pt x="25144" y="19987"/>
                        </a:cubicBezTo>
                        <a:cubicBezTo>
                          <a:pt x="25060" y="19987"/>
                          <a:pt x="24969" y="19966"/>
                          <a:pt x="24872" y="19921"/>
                        </a:cubicBezTo>
                        <a:cubicBezTo>
                          <a:pt x="24694" y="19841"/>
                          <a:pt x="24489" y="19769"/>
                          <a:pt x="24319" y="19653"/>
                        </a:cubicBezTo>
                        <a:cubicBezTo>
                          <a:pt x="24254" y="19608"/>
                          <a:pt x="24174" y="19568"/>
                          <a:pt x="24099" y="19568"/>
                        </a:cubicBezTo>
                        <a:cubicBezTo>
                          <a:pt x="24041" y="19568"/>
                          <a:pt x="23987" y="19591"/>
                          <a:pt x="23945" y="19653"/>
                        </a:cubicBezTo>
                        <a:cubicBezTo>
                          <a:pt x="23882" y="19742"/>
                          <a:pt x="23846" y="19823"/>
                          <a:pt x="23811" y="19921"/>
                        </a:cubicBezTo>
                        <a:cubicBezTo>
                          <a:pt x="23703" y="20201"/>
                          <a:pt x="23496" y="20337"/>
                          <a:pt x="23234" y="20337"/>
                        </a:cubicBezTo>
                        <a:cubicBezTo>
                          <a:pt x="23170" y="20337"/>
                          <a:pt x="23104" y="20329"/>
                          <a:pt x="23035" y="20313"/>
                        </a:cubicBezTo>
                        <a:cubicBezTo>
                          <a:pt x="22687" y="20233"/>
                          <a:pt x="22464" y="19939"/>
                          <a:pt x="22142" y="19823"/>
                        </a:cubicBezTo>
                        <a:cubicBezTo>
                          <a:pt x="22107" y="19811"/>
                          <a:pt x="22074" y="19805"/>
                          <a:pt x="22045" y="19805"/>
                        </a:cubicBezTo>
                        <a:cubicBezTo>
                          <a:pt x="21944" y="19805"/>
                          <a:pt x="21881" y="19874"/>
                          <a:pt x="21839" y="19992"/>
                        </a:cubicBezTo>
                        <a:cubicBezTo>
                          <a:pt x="21812" y="20064"/>
                          <a:pt x="21839" y="20188"/>
                          <a:pt x="21839" y="20269"/>
                        </a:cubicBezTo>
                        <a:cubicBezTo>
                          <a:pt x="21833" y="20627"/>
                          <a:pt x="21574" y="20716"/>
                          <a:pt x="21300" y="20716"/>
                        </a:cubicBezTo>
                        <a:cubicBezTo>
                          <a:pt x="21179" y="20716"/>
                          <a:pt x="21054" y="20698"/>
                          <a:pt x="20947" y="20679"/>
                        </a:cubicBezTo>
                        <a:cubicBezTo>
                          <a:pt x="20706" y="20635"/>
                          <a:pt x="20465" y="20572"/>
                          <a:pt x="20224" y="20510"/>
                        </a:cubicBezTo>
                        <a:cubicBezTo>
                          <a:pt x="20019" y="20450"/>
                          <a:pt x="19352" y="20349"/>
                          <a:pt x="19134" y="20349"/>
                        </a:cubicBezTo>
                        <a:cubicBezTo>
                          <a:pt x="19125" y="20349"/>
                          <a:pt x="19117" y="20349"/>
                          <a:pt x="19109" y="20349"/>
                        </a:cubicBezTo>
                        <a:cubicBezTo>
                          <a:pt x="18913" y="20349"/>
                          <a:pt x="18503" y="20403"/>
                          <a:pt x="18253" y="20519"/>
                        </a:cubicBezTo>
                        <a:cubicBezTo>
                          <a:pt x="17597" y="20811"/>
                          <a:pt x="17346" y="21509"/>
                          <a:pt x="16599" y="21509"/>
                        </a:cubicBezTo>
                        <a:cubicBezTo>
                          <a:pt x="16594" y="21509"/>
                          <a:pt x="16589" y="21509"/>
                          <a:pt x="16585" y="21509"/>
                        </a:cubicBezTo>
                        <a:cubicBezTo>
                          <a:pt x="16460" y="21509"/>
                          <a:pt x="16174" y="21536"/>
                          <a:pt x="15907" y="21544"/>
                        </a:cubicBezTo>
                        <a:cubicBezTo>
                          <a:pt x="15639" y="21553"/>
                          <a:pt x="15068" y="21616"/>
                          <a:pt x="14800" y="21999"/>
                        </a:cubicBezTo>
                        <a:cubicBezTo>
                          <a:pt x="14577" y="22312"/>
                          <a:pt x="14756" y="22660"/>
                          <a:pt x="14194" y="22704"/>
                        </a:cubicBezTo>
                        <a:cubicBezTo>
                          <a:pt x="14165" y="22706"/>
                          <a:pt x="14135" y="22707"/>
                          <a:pt x="14106" y="22707"/>
                        </a:cubicBezTo>
                        <a:cubicBezTo>
                          <a:pt x="13866" y="22707"/>
                          <a:pt x="13620" y="22648"/>
                          <a:pt x="13373" y="22624"/>
                        </a:cubicBezTo>
                        <a:cubicBezTo>
                          <a:pt x="13301" y="22617"/>
                          <a:pt x="13230" y="22614"/>
                          <a:pt x="13161" y="22614"/>
                        </a:cubicBezTo>
                        <a:cubicBezTo>
                          <a:pt x="12604" y="22614"/>
                          <a:pt x="12137" y="22833"/>
                          <a:pt x="11741" y="23222"/>
                        </a:cubicBezTo>
                        <a:cubicBezTo>
                          <a:pt x="11937" y="22856"/>
                          <a:pt x="12356" y="22499"/>
                          <a:pt x="12677" y="22276"/>
                        </a:cubicBezTo>
                        <a:cubicBezTo>
                          <a:pt x="13320" y="21848"/>
                          <a:pt x="14096" y="21643"/>
                          <a:pt x="14756" y="21223"/>
                        </a:cubicBezTo>
                        <a:cubicBezTo>
                          <a:pt x="15050" y="21036"/>
                          <a:pt x="15282" y="20777"/>
                          <a:pt x="15550" y="20545"/>
                        </a:cubicBezTo>
                        <a:cubicBezTo>
                          <a:pt x="15951" y="20188"/>
                          <a:pt x="16415" y="19885"/>
                          <a:pt x="16879" y="19626"/>
                        </a:cubicBezTo>
                        <a:cubicBezTo>
                          <a:pt x="17182" y="19457"/>
                          <a:pt x="17334" y="19296"/>
                          <a:pt x="17521" y="19002"/>
                        </a:cubicBezTo>
                        <a:cubicBezTo>
                          <a:pt x="17718" y="18672"/>
                          <a:pt x="17878" y="18315"/>
                          <a:pt x="18092" y="17994"/>
                        </a:cubicBezTo>
                        <a:cubicBezTo>
                          <a:pt x="18342" y="17628"/>
                          <a:pt x="18637" y="17307"/>
                          <a:pt x="18877" y="16932"/>
                        </a:cubicBezTo>
                        <a:cubicBezTo>
                          <a:pt x="19422" y="16076"/>
                          <a:pt x="20439" y="15808"/>
                          <a:pt x="21340" y="15496"/>
                        </a:cubicBezTo>
                        <a:cubicBezTo>
                          <a:pt x="21636" y="15391"/>
                          <a:pt x="21956" y="15350"/>
                          <a:pt x="22284" y="15350"/>
                        </a:cubicBezTo>
                        <a:close/>
                        <a:moveTo>
                          <a:pt x="21946" y="20706"/>
                        </a:moveTo>
                        <a:lnTo>
                          <a:pt x="21946" y="20706"/>
                        </a:lnTo>
                        <a:cubicBezTo>
                          <a:pt x="21911" y="21402"/>
                          <a:pt x="22098" y="22017"/>
                          <a:pt x="22473" y="22624"/>
                        </a:cubicBezTo>
                        <a:cubicBezTo>
                          <a:pt x="22812" y="23177"/>
                          <a:pt x="23204" y="23498"/>
                          <a:pt x="23748" y="23685"/>
                        </a:cubicBezTo>
                        <a:cubicBezTo>
                          <a:pt x="23454" y="23668"/>
                          <a:pt x="23168" y="23668"/>
                          <a:pt x="22874" y="23668"/>
                        </a:cubicBezTo>
                        <a:cubicBezTo>
                          <a:pt x="22250" y="23498"/>
                          <a:pt x="21803" y="23141"/>
                          <a:pt x="21349" y="22597"/>
                        </a:cubicBezTo>
                        <a:cubicBezTo>
                          <a:pt x="20911" y="22062"/>
                          <a:pt x="20724" y="21473"/>
                          <a:pt x="20546" y="20831"/>
                        </a:cubicBezTo>
                        <a:lnTo>
                          <a:pt x="20546" y="20831"/>
                        </a:lnTo>
                        <a:cubicBezTo>
                          <a:pt x="20798" y="20903"/>
                          <a:pt x="21064" y="20959"/>
                          <a:pt x="21304" y="20959"/>
                        </a:cubicBezTo>
                        <a:cubicBezTo>
                          <a:pt x="21540" y="20959"/>
                          <a:pt x="21751" y="20905"/>
                          <a:pt x="21902" y="20759"/>
                        </a:cubicBezTo>
                        <a:cubicBezTo>
                          <a:pt x="21919" y="20742"/>
                          <a:pt x="21928" y="20724"/>
                          <a:pt x="21946" y="20706"/>
                        </a:cubicBezTo>
                        <a:close/>
                        <a:moveTo>
                          <a:pt x="19546" y="20554"/>
                        </a:moveTo>
                        <a:lnTo>
                          <a:pt x="19546" y="20554"/>
                        </a:lnTo>
                        <a:cubicBezTo>
                          <a:pt x="19636" y="20572"/>
                          <a:pt x="19734" y="20590"/>
                          <a:pt x="19823" y="20608"/>
                        </a:cubicBezTo>
                        <a:cubicBezTo>
                          <a:pt x="19984" y="20661"/>
                          <a:pt x="20189" y="20733"/>
                          <a:pt x="20421" y="20804"/>
                        </a:cubicBezTo>
                        <a:cubicBezTo>
                          <a:pt x="20501" y="21179"/>
                          <a:pt x="20555" y="21518"/>
                          <a:pt x="20697" y="21892"/>
                        </a:cubicBezTo>
                        <a:cubicBezTo>
                          <a:pt x="20840" y="22240"/>
                          <a:pt x="21090" y="22553"/>
                          <a:pt x="21331" y="22838"/>
                        </a:cubicBezTo>
                        <a:cubicBezTo>
                          <a:pt x="21643" y="23231"/>
                          <a:pt x="21982" y="23516"/>
                          <a:pt x="22383" y="23677"/>
                        </a:cubicBezTo>
                        <a:cubicBezTo>
                          <a:pt x="22071" y="23685"/>
                          <a:pt x="21759" y="23703"/>
                          <a:pt x="21438" y="23721"/>
                        </a:cubicBezTo>
                        <a:cubicBezTo>
                          <a:pt x="20894" y="23525"/>
                          <a:pt x="20340" y="23043"/>
                          <a:pt x="20055" y="22579"/>
                        </a:cubicBezTo>
                        <a:cubicBezTo>
                          <a:pt x="19761" y="22089"/>
                          <a:pt x="19475" y="21179"/>
                          <a:pt x="19546" y="20554"/>
                        </a:cubicBezTo>
                        <a:close/>
                        <a:moveTo>
                          <a:pt x="22116" y="20050"/>
                        </a:moveTo>
                        <a:cubicBezTo>
                          <a:pt x="22132" y="20050"/>
                          <a:pt x="22149" y="20054"/>
                          <a:pt x="22169" y="20064"/>
                        </a:cubicBezTo>
                        <a:cubicBezTo>
                          <a:pt x="22481" y="20233"/>
                          <a:pt x="22722" y="20447"/>
                          <a:pt x="23088" y="20536"/>
                        </a:cubicBezTo>
                        <a:cubicBezTo>
                          <a:pt x="23140" y="20548"/>
                          <a:pt x="23191" y="20553"/>
                          <a:pt x="23240" y="20553"/>
                        </a:cubicBezTo>
                        <a:cubicBezTo>
                          <a:pt x="23309" y="20553"/>
                          <a:pt x="23374" y="20543"/>
                          <a:pt x="23436" y="20527"/>
                        </a:cubicBezTo>
                        <a:lnTo>
                          <a:pt x="23436" y="20527"/>
                        </a:lnTo>
                        <a:cubicBezTo>
                          <a:pt x="23383" y="21375"/>
                          <a:pt x="23516" y="22089"/>
                          <a:pt x="23864" y="22874"/>
                        </a:cubicBezTo>
                        <a:cubicBezTo>
                          <a:pt x="23998" y="23177"/>
                          <a:pt x="24194" y="23525"/>
                          <a:pt x="24471" y="23739"/>
                        </a:cubicBezTo>
                        <a:cubicBezTo>
                          <a:pt x="24373" y="23730"/>
                          <a:pt x="24266" y="23721"/>
                          <a:pt x="24168" y="23712"/>
                        </a:cubicBezTo>
                        <a:cubicBezTo>
                          <a:pt x="24123" y="23712"/>
                          <a:pt x="24087" y="23703"/>
                          <a:pt x="24052" y="23703"/>
                        </a:cubicBezTo>
                        <a:cubicBezTo>
                          <a:pt x="23195" y="23373"/>
                          <a:pt x="22562" y="22668"/>
                          <a:pt x="22250" y="21830"/>
                        </a:cubicBezTo>
                        <a:cubicBezTo>
                          <a:pt x="22098" y="21411"/>
                          <a:pt x="22027" y="20759"/>
                          <a:pt x="22044" y="20679"/>
                        </a:cubicBezTo>
                        <a:cubicBezTo>
                          <a:pt x="22062" y="20590"/>
                          <a:pt x="22035" y="20456"/>
                          <a:pt x="22035" y="20403"/>
                        </a:cubicBezTo>
                        <a:cubicBezTo>
                          <a:pt x="22027" y="20347"/>
                          <a:pt x="21991" y="20050"/>
                          <a:pt x="22116" y="20050"/>
                        </a:cubicBezTo>
                        <a:close/>
                        <a:moveTo>
                          <a:pt x="19065" y="20527"/>
                        </a:moveTo>
                        <a:cubicBezTo>
                          <a:pt x="19190" y="20527"/>
                          <a:pt x="19315" y="20527"/>
                          <a:pt x="19430" y="20536"/>
                        </a:cubicBezTo>
                        <a:cubicBezTo>
                          <a:pt x="19297" y="21232"/>
                          <a:pt x="19591" y="22089"/>
                          <a:pt x="19894" y="22668"/>
                        </a:cubicBezTo>
                        <a:cubicBezTo>
                          <a:pt x="20126" y="23115"/>
                          <a:pt x="20635" y="23561"/>
                          <a:pt x="21161" y="23748"/>
                        </a:cubicBezTo>
                        <a:cubicBezTo>
                          <a:pt x="21072" y="23757"/>
                          <a:pt x="20992" y="23766"/>
                          <a:pt x="20902" y="23775"/>
                        </a:cubicBezTo>
                        <a:cubicBezTo>
                          <a:pt x="20233" y="23480"/>
                          <a:pt x="19671" y="23168"/>
                          <a:pt x="19306" y="22490"/>
                        </a:cubicBezTo>
                        <a:cubicBezTo>
                          <a:pt x="19038" y="21999"/>
                          <a:pt x="18860" y="21125"/>
                          <a:pt x="19065" y="20527"/>
                        </a:cubicBezTo>
                        <a:close/>
                        <a:moveTo>
                          <a:pt x="24043" y="19903"/>
                        </a:moveTo>
                        <a:lnTo>
                          <a:pt x="24043" y="19903"/>
                        </a:lnTo>
                        <a:cubicBezTo>
                          <a:pt x="24016" y="21330"/>
                          <a:pt x="24480" y="23123"/>
                          <a:pt x="25791" y="23846"/>
                        </a:cubicBezTo>
                        <a:cubicBezTo>
                          <a:pt x="25434" y="23810"/>
                          <a:pt x="25086" y="23784"/>
                          <a:pt x="24730" y="23757"/>
                        </a:cubicBezTo>
                        <a:cubicBezTo>
                          <a:pt x="24355" y="23534"/>
                          <a:pt x="24123" y="23097"/>
                          <a:pt x="23945" y="22713"/>
                        </a:cubicBezTo>
                        <a:cubicBezTo>
                          <a:pt x="23623" y="22008"/>
                          <a:pt x="23498" y="21286"/>
                          <a:pt x="23463" y="20519"/>
                        </a:cubicBezTo>
                        <a:cubicBezTo>
                          <a:pt x="23579" y="20483"/>
                          <a:pt x="23686" y="20420"/>
                          <a:pt x="23784" y="20340"/>
                        </a:cubicBezTo>
                        <a:cubicBezTo>
                          <a:pt x="23864" y="20269"/>
                          <a:pt x="23936" y="20162"/>
                          <a:pt x="23971" y="20064"/>
                        </a:cubicBezTo>
                        <a:cubicBezTo>
                          <a:pt x="23998" y="19992"/>
                          <a:pt x="24016" y="19939"/>
                          <a:pt x="24043" y="19903"/>
                        </a:cubicBezTo>
                        <a:close/>
                        <a:moveTo>
                          <a:pt x="18967" y="20536"/>
                        </a:moveTo>
                        <a:lnTo>
                          <a:pt x="18967" y="20536"/>
                        </a:lnTo>
                        <a:cubicBezTo>
                          <a:pt x="18735" y="21116"/>
                          <a:pt x="18913" y="21875"/>
                          <a:pt x="19100" y="22419"/>
                        </a:cubicBezTo>
                        <a:cubicBezTo>
                          <a:pt x="19359" y="23195"/>
                          <a:pt x="20046" y="23578"/>
                          <a:pt x="20778" y="23784"/>
                        </a:cubicBezTo>
                        <a:cubicBezTo>
                          <a:pt x="20394" y="23828"/>
                          <a:pt x="20001" y="23882"/>
                          <a:pt x="19618" y="23935"/>
                        </a:cubicBezTo>
                        <a:cubicBezTo>
                          <a:pt x="18289" y="23534"/>
                          <a:pt x="17834" y="22071"/>
                          <a:pt x="18146" y="20750"/>
                        </a:cubicBezTo>
                        <a:cubicBezTo>
                          <a:pt x="18396" y="20626"/>
                          <a:pt x="18681" y="20554"/>
                          <a:pt x="18967" y="20536"/>
                        </a:cubicBezTo>
                        <a:close/>
                        <a:moveTo>
                          <a:pt x="24132" y="19832"/>
                        </a:moveTo>
                        <a:cubicBezTo>
                          <a:pt x="24185" y="19832"/>
                          <a:pt x="24248" y="19858"/>
                          <a:pt x="24346" y="19903"/>
                        </a:cubicBezTo>
                        <a:cubicBezTo>
                          <a:pt x="24382" y="19921"/>
                          <a:pt x="24426" y="19939"/>
                          <a:pt x="24471" y="19965"/>
                        </a:cubicBezTo>
                        <a:cubicBezTo>
                          <a:pt x="24533" y="20982"/>
                          <a:pt x="25185" y="22053"/>
                          <a:pt x="25756" y="22865"/>
                        </a:cubicBezTo>
                        <a:cubicBezTo>
                          <a:pt x="26086" y="23338"/>
                          <a:pt x="26558" y="23730"/>
                          <a:pt x="27085" y="23989"/>
                        </a:cubicBezTo>
                        <a:cubicBezTo>
                          <a:pt x="26790" y="23953"/>
                          <a:pt x="26496" y="23917"/>
                          <a:pt x="26202" y="23882"/>
                        </a:cubicBezTo>
                        <a:cubicBezTo>
                          <a:pt x="25586" y="23534"/>
                          <a:pt x="25158" y="23052"/>
                          <a:pt x="24747" y="22445"/>
                        </a:cubicBezTo>
                        <a:cubicBezTo>
                          <a:pt x="24489" y="22080"/>
                          <a:pt x="24435" y="21616"/>
                          <a:pt x="24301" y="21197"/>
                        </a:cubicBezTo>
                        <a:cubicBezTo>
                          <a:pt x="24168" y="20768"/>
                          <a:pt x="24150" y="20287"/>
                          <a:pt x="24132" y="19832"/>
                        </a:cubicBezTo>
                        <a:close/>
                        <a:moveTo>
                          <a:pt x="18074" y="20786"/>
                        </a:moveTo>
                        <a:lnTo>
                          <a:pt x="18074" y="20786"/>
                        </a:lnTo>
                        <a:cubicBezTo>
                          <a:pt x="17735" y="21928"/>
                          <a:pt x="18074" y="23614"/>
                          <a:pt x="19261" y="23998"/>
                        </a:cubicBezTo>
                        <a:cubicBezTo>
                          <a:pt x="19190" y="24007"/>
                          <a:pt x="19109" y="24024"/>
                          <a:pt x="19038" y="24033"/>
                        </a:cubicBezTo>
                        <a:cubicBezTo>
                          <a:pt x="18565" y="23998"/>
                          <a:pt x="18101" y="23793"/>
                          <a:pt x="17691" y="23552"/>
                        </a:cubicBezTo>
                        <a:cubicBezTo>
                          <a:pt x="17084" y="23195"/>
                          <a:pt x="16986" y="22312"/>
                          <a:pt x="16933" y="21669"/>
                        </a:cubicBezTo>
                        <a:cubicBezTo>
                          <a:pt x="17022" y="21651"/>
                          <a:pt x="17111" y="21625"/>
                          <a:pt x="17191" y="21580"/>
                        </a:cubicBezTo>
                        <a:cubicBezTo>
                          <a:pt x="17495" y="21437"/>
                          <a:pt x="17628" y="21081"/>
                          <a:pt x="17896" y="20893"/>
                        </a:cubicBezTo>
                        <a:cubicBezTo>
                          <a:pt x="17950" y="20849"/>
                          <a:pt x="18012" y="20822"/>
                          <a:pt x="18074" y="20786"/>
                        </a:cubicBezTo>
                        <a:close/>
                        <a:moveTo>
                          <a:pt x="16861" y="21678"/>
                        </a:moveTo>
                        <a:cubicBezTo>
                          <a:pt x="16834" y="22392"/>
                          <a:pt x="16942" y="23061"/>
                          <a:pt x="17477" y="23596"/>
                        </a:cubicBezTo>
                        <a:cubicBezTo>
                          <a:pt x="17727" y="23846"/>
                          <a:pt x="18164" y="24033"/>
                          <a:pt x="18601" y="24114"/>
                        </a:cubicBezTo>
                        <a:cubicBezTo>
                          <a:pt x="18431" y="24140"/>
                          <a:pt x="18271" y="24176"/>
                          <a:pt x="18101" y="24212"/>
                        </a:cubicBezTo>
                        <a:cubicBezTo>
                          <a:pt x="17727" y="24176"/>
                          <a:pt x="17370" y="24105"/>
                          <a:pt x="17004" y="23873"/>
                        </a:cubicBezTo>
                        <a:cubicBezTo>
                          <a:pt x="16344" y="23462"/>
                          <a:pt x="15916" y="22445"/>
                          <a:pt x="16121" y="21687"/>
                        </a:cubicBezTo>
                        <a:lnTo>
                          <a:pt x="16388" y="21687"/>
                        </a:lnTo>
                        <a:cubicBezTo>
                          <a:pt x="16455" y="21691"/>
                          <a:pt x="16520" y="21693"/>
                          <a:pt x="16585" y="21693"/>
                        </a:cubicBezTo>
                        <a:cubicBezTo>
                          <a:pt x="16676" y="21693"/>
                          <a:pt x="16767" y="21689"/>
                          <a:pt x="16861" y="21678"/>
                        </a:cubicBezTo>
                        <a:close/>
                        <a:moveTo>
                          <a:pt x="25773" y="19716"/>
                        </a:moveTo>
                        <a:cubicBezTo>
                          <a:pt x="25782" y="19725"/>
                          <a:pt x="25791" y="19733"/>
                          <a:pt x="25809" y="19742"/>
                        </a:cubicBezTo>
                        <a:cubicBezTo>
                          <a:pt x="25871" y="20206"/>
                          <a:pt x="26112" y="20635"/>
                          <a:pt x="26300" y="21063"/>
                        </a:cubicBezTo>
                        <a:cubicBezTo>
                          <a:pt x="26567" y="21669"/>
                          <a:pt x="26924" y="22231"/>
                          <a:pt x="27370" y="22713"/>
                        </a:cubicBezTo>
                        <a:cubicBezTo>
                          <a:pt x="27816" y="23186"/>
                          <a:pt x="28253" y="23614"/>
                          <a:pt x="28798" y="23980"/>
                        </a:cubicBezTo>
                        <a:cubicBezTo>
                          <a:pt x="28976" y="24096"/>
                          <a:pt x="29172" y="24221"/>
                          <a:pt x="29369" y="24319"/>
                        </a:cubicBezTo>
                        <a:cubicBezTo>
                          <a:pt x="28789" y="24256"/>
                          <a:pt x="28200" y="24158"/>
                          <a:pt x="27620" y="24069"/>
                        </a:cubicBezTo>
                        <a:cubicBezTo>
                          <a:pt x="26897" y="23775"/>
                          <a:pt x="26264" y="23320"/>
                          <a:pt x="25791" y="22651"/>
                        </a:cubicBezTo>
                        <a:cubicBezTo>
                          <a:pt x="25541" y="22303"/>
                          <a:pt x="25345" y="21919"/>
                          <a:pt x="25158" y="21544"/>
                        </a:cubicBezTo>
                        <a:cubicBezTo>
                          <a:pt x="24899" y="21045"/>
                          <a:pt x="24623" y="20554"/>
                          <a:pt x="24542" y="20001"/>
                        </a:cubicBezTo>
                        <a:lnTo>
                          <a:pt x="24542" y="20001"/>
                        </a:lnTo>
                        <a:cubicBezTo>
                          <a:pt x="24751" y="20109"/>
                          <a:pt x="25006" y="20240"/>
                          <a:pt x="25218" y="20240"/>
                        </a:cubicBezTo>
                        <a:cubicBezTo>
                          <a:pt x="25269" y="20240"/>
                          <a:pt x="25318" y="20233"/>
                          <a:pt x="25363" y="20215"/>
                        </a:cubicBezTo>
                        <a:cubicBezTo>
                          <a:pt x="25640" y="20117"/>
                          <a:pt x="25711" y="19965"/>
                          <a:pt x="25773" y="19716"/>
                        </a:cubicBezTo>
                        <a:close/>
                        <a:moveTo>
                          <a:pt x="16014" y="21687"/>
                        </a:moveTo>
                        <a:cubicBezTo>
                          <a:pt x="15773" y="22410"/>
                          <a:pt x="16103" y="23159"/>
                          <a:pt x="16558" y="23739"/>
                        </a:cubicBezTo>
                        <a:cubicBezTo>
                          <a:pt x="16826" y="24069"/>
                          <a:pt x="17182" y="24239"/>
                          <a:pt x="17566" y="24310"/>
                        </a:cubicBezTo>
                        <a:cubicBezTo>
                          <a:pt x="17441" y="24328"/>
                          <a:pt x="17307" y="24355"/>
                          <a:pt x="17182" y="24372"/>
                        </a:cubicBezTo>
                        <a:cubicBezTo>
                          <a:pt x="16611" y="24328"/>
                          <a:pt x="16192" y="24140"/>
                          <a:pt x="15844" y="23605"/>
                        </a:cubicBezTo>
                        <a:cubicBezTo>
                          <a:pt x="15487" y="23070"/>
                          <a:pt x="15380" y="22374"/>
                          <a:pt x="15505" y="21750"/>
                        </a:cubicBezTo>
                        <a:cubicBezTo>
                          <a:pt x="15666" y="21714"/>
                          <a:pt x="15853" y="21696"/>
                          <a:pt x="16014" y="21687"/>
                        </a:cubicBezTo>
                        <a:close/>
                        <a:moveTo>
                          <a:pt x="27727" y="18895"/>
                        </a:moveTo>
                        <a:lnTo>
                          <a:pt x="27727" y="18895"/>
                        </a:lnTo>
                        <a:cubicBezTo>
                          <a:pt x="27897" y="18957"/>
                          <a:pt x="28066" y="19029"/>
                          <a:pt x="28244" y="19091"/>
                        </a:cubicBezTo>
                        <a:cubicBezTo>
                          <a:pt x="28303" y="19104"/>
                          <a:pt x="28352" y="19113"/>
                          <a:pt x="28399" y="19113"/>
                        </a:cubicBezTo>
                        <a:cubicBezTo>
                          <a:pt x="28416" y="19113"/>
                          <a:pt x="28433" y="19111"/>
                          <a:pt x="28450" y="19109"/>
                        </a:cubicBezTo>
                        <a:cubicBezTo>
                          <a:pt x="28575" y="19733"/>
                          <a:pt x="28842" y="20331"/>
                          <a:pt x="29146" y="20893"/>
                        </a:cubicBezTo>
                        <a:cubicBezTo>
                          <a:pt x="29493" y="21509"/>
                          <a:pt x="29850" y="22115"/>
                          <a:pt x="30359" y="22615"/>
                        </a:cubicBezTo>
                        <a:cubicBezTo>
                          <a:pt x="31118" y="23357"/>
                          <a:pt x="32279" y="24116"/>
                          <a:pt x="33404" y="24116"/>
                        </a:cubicBezTo>
                        <a:cubicBezTo>
                          <a:pt x="33441" y="24116"/>
                          <a:pt x="33479" y="24115"/>
                          <a:pt x="33517" y="24114"/>
                        </a:cubicBezTo>
                        <a:lnTo>
                          <a:pt x="33517" y="24114"/>
                        </a:lnTo>
                        <a:cubicBezTo>
                          <a:pt x="33401" y="24158"/>
                          <a:pt x="33285" y="24212"/>
                          <a:pt x="33169" y="24256"/>
                        </a:cubicBezTo>
                        <a:cubicBezTo>
                          <a:pt x="33026" y="24319"/>
                          <a:pt x="32874" y="24355"/>
                          <a:pt x="32723" y="24372"/>
                        </a:cubicBezTo>
                        <a:cubicBezTo>
                          <a:pt x="32702" y="24373"/>
                          <a:pt x="32681" y="24373"/>
                          <a:pt x="32661" y="24373"/>
                        </a:cubicBezTo>
                        <a:cubicBezTo>
                          <a:pt x="31136" y="24373"/>
                          <a:pt x="29875" y="23081"/>
                          <a:pt x="29030" y="21955"/>
                        </a:cubicBezTo>
                        <a:cubicBezTo>
                          <a:pt x="28601" y="21393"/>
                          <a:pt x="28298" y="20733"/>
                          <a:pt x="28004" y="20099"/>
                        </a:cubicBezTo>
                        <a:cubicBezTo>
                          <a:pt x="27932" y="19948"/>
                          <a:pt x="27593" y="19038"/>
                          <a:pt x="27727" y="18895"/>
                        </a:cubicBezTo>
                        <a:close/>
                        <a:moveTo>
                          <a:pt x="27263" y="18761"/>
                        </a:moveTo>
                        <a:lnTo>
                          <a:pt x="27263" y="18761"/>
                        </a:lnTo>
                        <a:cubicBezTo>
                          <a:pt x="27397" y="18779"/>
                          <a:pt x="27531" y="18815"/>
                          <a:pt x="27656" y="18859"/>
                        </a:cubicBezTo>
                        <a:cubicBezTo>
                          <a:pt x="27513" y="19020"/>
                          <a:pt x="27674" y="19546"/>
                          <a:pt x="27700" y="19671"/>
                        </a:cubicBezTo>
                        <a:cubicBezTo>
                          <a:pt x="27852" y="20411"/>
                          <a:pt x="28280" y="21152"/>
                          <a:pt x="28682" y="21785"/>
                        </a:cubicBezTo>
                        <a:cubicBezTo>
                          <a:pt x="29449" y="22981"/>
                          <a:pt x="30671" y="24230"/>
                          <a:pt x="32125" y="24417"/>
                        </a:cubicBezTo>
                        <a:cubicBezTo>
                          <a:pt x="32089" y="24417"/>
                          <a:pt x="32063" y="24426"/>
                          <a:pt x="32027" y="24426"/>
                        </a:cubicBezTo>
                        <a:cubicBezTo>
                          <a:pt x="30787" y="24274"/>
                          <a:pt x="29556" y="23828"/>
                          <a:pt x="28646" y="22936"/>
                        </a:cubicBezTo>
                        <a:cubicBezTo>
                          <a:pt x="27843" y="22151"/>
                          <a:pt x="27290" y="21170"/>
                          <a:pt x="26701" y="20215"/>
                        </a:cubicBezTo>
                        <a:cubicBezTo>
                          <a:pt x="26924" y="20197"/>
                          <a:pt x="27094" y="20055"/>
                          <a:pt x="27236" y="19867"/>
                        </a:cubicBezTo>
                        <a:cubicBezTo>
                          <a:pt x="27495" y="19528"/>
                          <a:pt x="27442" y="19136"/>
                          <a:pt x="27263" y="18761"/>
                        </a:cubicBezTo>
                        <a:close/>
                        <a:moveTo>
                          <a:pt x="25889" y="19814"/>
                        </a:moveTo>
                        <a:cubicBezTo>
                          <a:pt x="25970" y="19903"/>
                          <a:pt x="26041" y="20010"/>
                          <a:pt x="26139" y="20072"/>
                        </a:cubicBezTo>
                        <a:cubicBezTo>
                          <a:pt x="26282" y="20162"/>
                          <a:pt x="26389" y="20197"/>
                          <a:pt x="26558" y="20215"/>
                        </a:cubicBezTo>
                        <a:cubicBezTo>
                          <a:pt x="26576" y="20224"/>
                          <a:pt x="26594" y="20224"/>
                          <a:pt x="26621" y="20224"/>
                        </a:cubicBezTo>
                        <a:cubicBezTo>
                          <a:pt x="27210" y="21277"/>
                          <a:pt x="27763" y="22294"/>
                          <a:pt x="28637" y="23159"/>
                        </a:cubicBezTo>
                        <a:cubicBezTo>
                          <a:pt x="29288" y="23810"/>
                          <a:pt x="30261" y="24292"/>
                          <a:pt x="31224" y="24435"/>
                        </a:cubicBezTo>
                        <a:cubicBezTo>
                          <a:pt x="30778" y="24435"/>
                          <a:pt x="30341" y="24408"/>
                          <a:pt x="29904" y="24372"/>
                        </a:cubicBezTo>
                        <a:cubicBezTo>
                          <a:pt x="29859" y="24372"/>
                          <a:pt x="29815" y="24363"/>
                          <a:pt x="29770" y="24363"/>
                        </a:cubicBezTo>
                        <a:cubicBezTo>
                          <a:pt x="29458" y="24212"/>
                          <a:pt x="29163" y="24016"/>
                          <a:pt x="28878" y="23828"/>
                        </a:cubicBezTo>
                        <a:cubicBezTo>
                          <a:pt x="28405" y="23507"/>
                          <a:pt x="27968" y="23150"/>
                          <a:pt x="27593" y="22722"/>
                        </a:cubicBezTo>
                        <a:cubicBezTo>
                          <a:pt x="27201" y="22267"/>
                          <a:pt x="26853" y="21830"/>
                          <a:pt x="26576" y="21304"/>
                        </a:cubicBezTo>
                        <a:cubicBezTo>
                          <a:pt x="26335" y="20858"/>
                          <a:pt x="26014" y="20322"/>
                          <a:pt x="25889" y="19814"/>
                        </a:cubicBezTo>
                        <a:close/>
                        <a:moveTo>
                          <a:pt x="15425" y="21767"/>
                        </a:moveTo>
                        <a:lnTo>
                          <a:pt x="15425" y="21767"/>
                        </a:lnTo>
                        <a:cubicBezTo>
                          <a:pt x="15229" y="22481"/>
                          <a:pt x="15380" y="23177"/>
                          <a:pt x="15782" y="23793"/>
                        </a:cubicBezTo>
                        <a:cubicBezTo>
                          <a:pt x="15933" y="24033"/>
                          <a:pt x="16156" y="24274"/>
                          <a:pt x="16424" y="24381"/>
                        </a:cubicBezTo>
                        <a:cubicBezTo>
                          <a:pt x="16504" y="24408"/>
                          <a:pt x="16585" y="24426"/>
                          <a:pt x="16647" y="24444"/>
                        </a:cubicBezTo>
                        <a:cubicBezTo>
                          <a:pt x="16469" y="24462"/>
                          <a:pt x="16281" y="24488"/>
                          <a:pt x="16094" y="24497"/>
                        </a:cubicBezTo>
                        <a:cubicBezTo>
                          <a:pt x="15104" y="24337"/>
                          <a:pt x="13971" y="23953"/>
                          <a:pt x="13801" y="22829"/>
                        </a:cubicBezTo>
                        <a:cubicBezTo>
                          <a:pt x="13846" y="22829"/>
                          <a:pt x="13899" y="22838"/>
                          <a:pt x="13953" y="22847"/>
                        </a:cubicBezTo>
                        <a:cubicBezTo>
                          <a:pt x="14015" y="22856"/>
                          <a:pt x="14078" y="22861"/>
                          <a:pt x="14141" y="22861"/>
                        </a:cubicBezTo>
                        <a:cubicBezTo>
                          <a:pt x="14329" y="22861"/>
                          <a:pt x="14515" y="22816"/>
                          <a:pt x="14676" y="22695"/>
                        </a:cubicBezTo>
                        <a:cubicBezTo>
                          <a:pt x="14863" y="22553"/>
                          <a:pt x="14845" y="22276"/>
                          <a:pt x="14943" y="22080"/>
                        </a:cubicBezTo>
                        <a:cubicBezTo>
                          <a:pt x="15015" y="21919"/>
                          <a:pt x="15202" y="21821"/>
                          <a:pt x="15425" y="21767"/>
                        </a:cubicBezTo>
                        <a:close/>
                        <a:moveTo>
                          <a:pt x="12543" y="22820"/>
                        </a:moveTo>
                        <a:lnTo>
                          <a:pt x="12543" y="22820"/>
                        </a:lnTo>
                        <a:cubicBezTo>
                          <a:pt x="12294" y="23213"/>
                          <a:pt x="12606" y="23748"/>
                          <a:pt x="12918" y="24016"/>
                        </a:cubicBezTo>
                        <a:cubicBezTo>
                          <a:pt x="13257" y="24310"/>
                          <a:pt x="13783" y="24479"/>
                          <a:pt x="14283" y="24569"/>
                        </a:cubicBezTo>
                        <a:cubicBezTo>
                          <a:pt x="13382" y="24542"/>
                          <a:pt x="12445" y="24390"/>
                          <a:pt x="11723" y="23873"/>
                        </a:cubicBezTo>
                        <a:cubicBezTo>
                          <a:pt x="11616" y="23730"/>
                          <a:pt x="11607" y="23561"/>
                          <a:pt x="11660" y="23391"/>
                        </a:cubicBezTo>
                        <a:cubicBezTo>
                          <a:pt x="11919" y="23123"/>
                          <a:pt x="12204" y="22927"/>
                          <a:pt x="12543" y="22820"/>
                        </a:cubicBezTo>
                        <a:close/>
                        <a:moveTo>
                          <a:pt x="13067" y="22745"/>
                        </a:moveTo>
                        <a:cubicBezTo>
                          <a:pt x="13285" y="22745"/>
                          <a:pt x="13503" y="22781"/>
                          <a:pt x="13721" y="22811"/>
                        </a:cubicBezTo>
                        <a:cubicBezTo>
                          <a:pt x="13757" y="23891"/>
                          <a:pt x="14765" y="24399"/>
                          <a:pt x="15728" y="24533"/>
                        </a:cubicBezTo>
                        <a:cubicBezTo>
                          <a:pt x="15461" y="24551"/>
                          <a:pt x="15193" y="24560"/>
                          <a:pt x="14934" y="24569"/>
                        </a:cubicBezTo>
                        <a:cubicBezTo>
                          <a:pt x="14925" y="24551"/>
                          <a:pt x="14916" y="24551"/>
                          <a:pt x="14908" y="24542"/>
                        </a:cubicBezTo>
                        <a:cubicBezTo>
                          <a:pt x="14167" y="24337"/>
                          <a:pt x="12142" y="23998"/>
                          <a:pt x="12642" y="22793"/>
                        </a:cubicBezTo>
                        <a:cubicBezTo>
                          <a:pt x="12740" y="22767"/>
                          <a:pt x="12838" y="22758"/>
                          <a:pt x="12945" y="22749"/>
                        </a:cubicBezTo>
                        <a:cubicBezTo>
                          <a:pt x="12985" y="22746"/>
                          <a:pt x="13026" y="22745"/>
                          <a:pt x="13067" y="22745"/>
                        </a:cubicBezTo>
                        <a:close/>
                        <a:moveTo>
                          <a:pt x="23842" y="0"/>
                        </a:moveTo>
                        <a:cubicBezTo>
                          <a:pt x="23144" y="0"/>
                          <a:pt x="22438" y="172"/>
                          <a:pt x="21795" y="402"/>
                        </a:cubicBezTo>
                        <a:cubicBezTo>
                          <a:pt x="20965" y="687"/>
                          <a:pt x="20198" y="1196"/>
                          <a:pt x="19538" y="1758"/>
                        </a:cubicBezTo>
                        <a:cubicBezTo>
                          <a:pt x="19190" y="2061"/>
                          <a:pt x="18886" y="2409"/>
                          <a:pt x="18619" y="2784"/>
                        </a:cubicBezTo>
                        <a:cubicBezTo>
                          <a:pt x="18574" y="2846"/>
                          <a:pt x="18529" y="2908"/>
                          <a:pt x="18494" y="2980"/>
                        </a:cubicBezTo>
                        <a:cubicBezTo>
                          <a:pt x="18289" y="2793"/>
                          <a:pt x="17976" y="2739"/>
                          <a:pt x="17700" y="2694"/>
                        </a:cubicBezTo>
                        <a:cubicBezTo>
                          <a:pt x="17614" y="2681"/>
                          <a:pt x="17529" y="2675"/>
                          <a:pt x="17445" y="2675"/>
                        </a:cubicBezTo>
                        <a:cubicBezTo>
                          <a:pt x="16962" y="2675"/>
                          <a:pt x="16506" y="2874"/>
                          <a:pt x="16049" y="3033"/>
                        </a:cubicBezTo>
                        <a:cubicBezTo>
                          <a:pt x="15211" y="3337"/>
                          <a:pt x="14247" y="3925"/>
                          <a:pt x="13766" y="4702"/>
                        </a:cubicBezTo>
                        <a:cubicBezTo>
                          <a:pt x="13560" y="5023"/>
                          <a:pt x="12989" y="5942"/>
                          <a:pt x="13614" y="6129"/>
                        </a:cubicBezTo>
                        <a:cubicBezTo>
                          <a:pt x="13675" y="6147"/>
                          <a:pt x="13736" y="6156"/>
                          <a:pt x="13797" y="6156"/>
                        </a:cubicBezTo>
                        <a:cubicBezTo>
                          <a:pt x="14033" y="6156"/>
                          <a:pt x="14271" y="6029"/>
                          <a:pt x="14497" y="5852"/>
                        </a:cubicBezTo>
                        <a:lnTo>
                          <a:pt x="14497" y="5852"/>
                        </a:lnTo>
                        <a:cubicBezTo>
                          <a:pt x="14221" y="7012"/>
                          <a:pt x="13596" y="8163"/>
                          <a:pt x="12820" y="9037"/>
                        </a:cubicBezTo>
                        <a:cubicBezTo>
                          <a:pt x="12106" y="9840"/>
                          <a:pt x="11143" y="10224"/>
                          <a:pt x="10170" y="10607"/>
                        </a:cubicBezTo>
                        <a:cubicBezTo>
                          <a:pt x="10083" y="10604"/>
                          <a:pt x="9996" y="10603"/>
                          <a:pt x="9909" y="10603"/>
                        </a:cubicBezTo>
                        <a:cubicBezTo>
                          <a:pt x="8950" y="10603"/>
                          <a:pt x="7986" y="10790"/>
                          <a:pt x="7209" y="11330"/>
                        </a:cubicBezTo>
                        <a:cubicBezTo>
                          <a:pt x="6871" y="11244"/>
                          <a:pt x="6520" y="11200"/>
                          <a:pt x="6169" y="11200"/>
                        </a:cubicBezTo>
                        <a:cubicBezTo>
                          <a:pt x="5937" y="11200"/>
                          <a:pt x="5706" y="11219"/>
                          <a:pt x="5478" y="11259"/>
                        </a:cubicBezTo>
                        <a:cubicBezTo>
                          <a:pt x="4479" y="11428"/>
                          <a:pt x="3435" y="12026"/>
                          <a:pt x="2793" y="12811"/>
                        </a:cubicBezTo>
                        <a:cubicBezTo>
                          <a:pt x="2632" y="13016"/>
                          <a:pt x="2472" y="13230"/>
                          <a:pt x="2311" y="13444"/>
                        </a:cubicBezTo>
                        <a:cubicBezTo>
                          <a:pt x="2204" y="13578"/>
                          <a:pt x="2124" y="13569"/>
                          <a:pt x="1963" y="13640"/>
                        </a:cubicBezTo>
                        <a:cubicBezTo>
                          <a:pt x="1687" y="13774"/>
                          <a:pt x="1437" y="13917"/>
                          <a:pt x="1187" y="14104"/>
                        </a:cubicBezTo>
                        <a:cubicBezTo>
                          <a:pt x="857" y="14354"/>
                          <a:pt x="464" y="14613"/>
                          <a:pt x="295" y="15014"/>
                        </a:cubicBezTo>
                        <a:cubicBezTo>
                          <a:pt x="206" y="15211"/>
                          <a:pt x="0" y="15683"/>
                          <a:pt x="304" y="15817"/>
                        </a:cubicBezTo>
                        <a:cubicBezTo>
                          <a:pt x="411" y="15867"/>
                          <a:pt x="530" y="15887"/>
                          <a:pt x="652" y="15887"/>
                        </a:cubicBezTo>
                        <a:cubicBezTo>
                          <a:pt x="905" y="15887"/>
                          <a:pt x="1173" y="15800"/>
                          <a:pt x="1383" y="15710"/>
                        </a:cubicBezTo>
                        <a:cubicBezTo>
                          <a:pt x="1847" y="15514"/>
                          <a:pt x="2266" y="15095"/>
                          <a:pt x="2739" y="14907"/>
                        </a:cubicBezTo>
                        <a:lnTo>
                          <a:pt x="2739" y="14907"/>
                        </a:lnTo>
                        <a:cubicBezTo>
                          <a:pt x="2660" y="15249"/>
                          <a:pt x="2529" y="15773"/>
                          <a:pt x="2975" y="15773"/>
                        </a:cubicBezTo>
                        <a:cubicBezTo>
                          <a:pt x="2983" y="15773"/>
                          <a:pt x="2990" y="15773"/>
                          <a:pt x="2998" y="15773"/>
                        </a:cubicBezTo>
                        <a:cubicBezTo>
                          <a:pt x="3176" y="15764"/>
                          <a:pt x="3346" y="15674"/>
                          <a:pt x="3506" y="15567"/>
                        </a:cubicBezTo>
                        <a:lnTo>
                          <a:pt x="3506" y="15567"/>
                        </a:lnTo>
                        <a:cubicBezTo>
                          <a:pt x="4604" y="17280"/>
                          <a:pt x="2632" y="18101"/>
                          <a:pt x="1481" y="18993"/>
                        </a:cubicBezTo>
                        <a:cubicBezTo>
                          <a:pt x="1089" y="19136"/>
                          <a:pt x="714" y="19323"/>
                          <a:pt x="375" y="19546"/>
                        </a:cubicBezTo>
                        <a:cubicBezTo>
                          <a:pt x="324" y="19583"/>
                          <a:pt x="351" y="19656"/>
                          <a:pt x="397" y="19656"/>
                        </a:cubicBezTo>
                        <a:cubicBezTo>
                          <a:pt x="407" y="19656"/>
                          <a:pt x="418" y="19652"/>
                          <a:pt x="429" y="19644"/>
                        </a:cubicBezTo>
                        <a:cubicBezTo>
                          <a:pt x="1811" y="18838"/>
                          <a:pt x="3385" y="18558"/>
                          <a:pt x="4979" y="18558"/>
                        </a:cubicBezTo>
                        <a:cubicBezTo>
                          <a:pt x="6347" y="18558"/>
                          <a:pt x="7730" y="18764"/>
                          <a:pt x="9020" y="19020"/>
                        </a:cubicBezTo>
                        <a:cubicBezTo>
                          <a:pt x="10001" y="19219"/>
                          <a:pt x="11036" y="19423"/>
                          <a:pt x="12057" y="19423"/>
                        </a:cubicBezTo>
                        <a:cubicBezTo>
                          <a:pt x="12409" y="19423"/>
                          <a:pt x="12760" y="19398"/>
                          <a:pt x="13105" y="19341"/>
                        </a:cubicBezTo>
                        <a:cubicBezTo>
                          <a:pt x="13676" y="19252"/>
                          <a:pt x="14444" y="19029"/>
                          <a:pt x="14792" y="18538"/>
                        </a:cubicBezTo>
                        <a:cubicBezTo>
                          <a:pt x="14872" y="18485"/>
                          <a:pt x="14952" y="18431"/>
                          <a:pt x="15023" y="18386"/>
                        </a:cubicBezTo>
                        <a:cubicBezTo>
                          <a:pt x="15380" y="18146"/>
                          <a:pt x="15773" y="17931"/>
                          <a:pt x="16139" y="17708"/>
                        </a:cubicBezTo>
                        <a:cubicBezTo>
                          <a:pt x="16888" y="17245"/>
                          <a:pt x="17655" y="17253"/>
                          <a:pt x="18476" y="17155"/>
                        </a:cubicBezTo>
                        <a:lnTo>
                          <a:pt x="18476" y="17155"/>
                        </a:lnTo>
                        <a:cubicBezTo>
                          <a:pt x="18351" y="17360"/>
                          <a:pt x="18217" y="17557"/>
                          <a:pt x="18057" y="17735"/>
                        </a:cubicBezTo>
                        <a:cubicBezTo>
                          <a:pt x="17753" y="18074"/>
                          <a:pt x="17584" y="18520"/>
                          <a:pt x="17361" y="18904"/>
                        </a:cubicBezTo>
                        <a:cubicBezTo>
                          <a:pt x="17316" y="18975"/>
                          <a:pt x="17272" y="19047"/>
                          <a:pt x="17218" y="19100"/>
                        </a:cubicBezTo>
                        <a:cubicBezTo>
                          <a:pt x="16656" y="19394"/>
                          <a:pt x="16094" y="19689"/>
                          <a:pt x="15487" y="19903"/>
                        </a:cubicBezTo>
                        <a:cubicBezTo>
                          <a:pt x="14836" y="20144"/>
                          <a:pt x="14140" y="20242"/>
                          <a:pt x="13453" y="20331"/>
                        </a:cubicBezTo>
                        <a:cubicBezTo>
                          <a:pt x="12944" y="20394"/>
                          <a:pt x="12426" y="20421"/>
                          <a:pt x="11906" y="20421"/>
                        </a:cubicBezTo>
                        <a:cubicBezTo>
                          <a:pt x="10959" y="20421"/>
                          <a:pt x="10004" y="20334"/>
                          <a:pt x="9082" y="20224"/>
                        </a:cubicBezTo>
                        <a:cubicBezTo>
                          <a:pt x="7726" y="20072"/>
                          <a:pt x="6415" y="19618"/>
                          <a:pt x="5059" y="19519"/>
                        </a:cubicBezTo>
                        <a:cubicBezTo>
                          <a:pt x="4863" y="19506"/>
                          <a:pt x="4669" y="19499"/>
                          <a:pt x="4477" y="19499"/>
                        </a:cubicBezTo>
                        <a:cubicBezTo>
                          <a:pt x="3306" y="19499"/>
                          <a:pt x="2182" y="19748"/>
                          <a:pt x="1071" y="20162"/>
                        </a:cubicBezTo>
                        <a:cubicBezTo>
                          <a:pt x="1000" y="20185"/>
                          <a:pt x="1020" y="20293"/>
                          <a:pt x="1081" y="20293"/>
                        </a:cubicBezTo>
                        <a:cubicBezTo>
                          <a:pt x="1089" y="20293"/>
                          <a:pt x="1097" y="20291"/>
                          <a:pt x="1107" y="20287"/>
                        </a:cubicBezTo>
                        <a:cubicBezTo>
                          <a:pt x="2177" y="19896"/>
                          <a:pt x="3298" y="19653"/>
                          <a:pt x="4436" y="19653"/>
                        </a:cubicBezTo>
                        <a:cubicBezTo>
                          <a:pt x="4805" y="19653"/>
                          <a:pt x="5177" y="19679"/>
                          <a:pt x="5549" y="19733"/>
                        </a:cubicBezTo>
                        <a:cubicBezTo>
                          <a:pt x="6914" y="19939"/>
                          <a:pt x="8235" y="20331"/>
                          <a:pt x="9608" y="20483"/>
                        </a:cubicBezTo>
                        <a:cubicBezTo>
                          <a:pt x="10332" y="20557"/>
                          <a:pt x="11063" y="20602"/>
                          <a:pt x="11793" y="20602"/>
                        </a:cubicBezTo>
                        <a:cubicBezTo>
                          <a:pt x="12466" y="20602"/>
                          <a:pt x="13138" y="20564"/>
                          <a:pt x="13801" y="20474"/>
                        </a:cubicBezTo>
                        <a:cubicBezTo>
                          <a:pt x="14453" y="20385"/>
                          <a:pt x="15068" y="20260"/>
                          <a:pt x="15684" y="20010"/>
                        </a:cubicBezTo>
                        <a:cubicBezTo>
                          <a:pt x="16112" y="19832"/>
                          <a:pt x="16522" y="19618"/>
                          <a:pt x="16924" y="19386"/>
                        </a:cubicBezTo>
                        <a:lnTo>
                          <a:pt x="16924" y="19386"/>
                        </a:lnTo>
                        <a:cubicBezTo>
                          <a:pt x="16692" y="19555"/>
                          <a:pt x="16424" y="19680"/>
                          <a:pt x="16174" y="19849"/>
                        </a:cubicBezTo>
                        <a:cubicBezTo>
                          <a:pt x="15844" y="20072"/>
                          <a:pt x="15523" y="20313"/>
                          <a:pt x="15238" y="20590"/>
                        </a:cubicBezTo>
                        <a:cubicBezTo>
                          <a:pt x="15068" y="20759"/>
                          <a:pt x="14881" y="20911"/>
                          <a:pt x="14684" y="21045"/>
                        </a:cubicBezTo>
                        <a:cubicBezTo>
                          <a:pt x="13792" y="21304"/>
                          <a:pt x="12838" y="21473"/>
                          <a:pt x="11919" y="21500"/>
                        </a:cubicBezTo>
                        <a:cubicBezTo>
                          <a:pt x="11830" y="21503"/>
                          <a:pt x="11741" y="21505"/>
                          <a:pt x="11652" y="21505"/>
                        </a:cubicBezTo>
                        <a:cubicBezTo>
                          <a:pt x="10607" y="21505"/>
                          <a:pt x="9514" y="21274"/>
                          <a:pt x="8511" y="21036"/>
                        </a:cubicBezTo>
                        <a:cubicBezTo>
                          <a:pt x="7334" y="20759"/>
                          <a:pt x="6201" y="20215"/>
                          <a:pt x="4987" y="20037"/>
                        </a:cubicBezTo>
                        <a:cubicBezTo>
                          <a:pt x="4793" y="20009"/>
                          <a:pt x="4593" y="19999"/>
                          <a:pt x="4390" y="19999"/>
                        </a:cubicBezTo>
                        <a:cubicBezTo>
                          <a:pt x="4005" y="19999"/>
                          <a:pt x="3613" y="20034"/>
                          <a:pt x="3239" y="20046"/>
                        </a:cubicBezTo>
                        <a:cubicBezTo>
                          <a:pt x="2695" y="20064"/>
                          <a:pt x="2177" y="20260"/>
                          <a:pt x="1678" y="20474"/>
                        </a:cubicBezTo>
                        <a:cubicBezTo>
                          <a:pt x="1653" y="20490"/>
                          <a:pt x="1666" y="20529"/>
                          <a:pt x="1695" y="20529"/>
                        </a:cubicBezTo>
                        <a:cubicBezTo>
                          <a:pt x="1698" y="20529"/>
                          <a:pt x="1701" y="20528"/>
                          <a:pt x="1704" y="20527"/>
                        </a:cubicBezTo>
                        <a:cubicBezTo>
                          <a:pt x="2329" y="20287"/>
                          <a:pt x="2918" y="20197"/>
                          <a:pt x="3587" y="20188"/>
                        </a:cubicBezTo>
                        <a:cubicBezTo>
                          <a:pt x="3782" y="20186"/>
                          <a:pt x="3974" y="20182"/>
                          <a:pt x="4164" y="20182"/>
                        </a:cubicBezTo>
                        <a:cubicBezTo>
                          <a:pt x="4653" y="20182"/>
                          <a:pt x="5130" y="20208"/>
                          <a:pt x="5612" y="20349"/>
                        </a:cubicBezTo>
                        <a:cubicBezTo>
                          <a:pt x="6772" y="20688"/>
                          <a:pt x="7887" y="21125"/>
                          <a:pt x="9064" y="21357"/>
                        </a:cubicBezTo>
                        <a:cubicBezTo>
                          <a:pt x="9928" y="21533"/>
                          <a:pt x="10844" y="21682"/>
                          <a:pt x="11739" y="21682"/>
                        </a:cubicBezTo>
                        <a:cubicBezTo>
                          <a:pt x="11889" y="21682"/>
                          <a:pt x="12038" y="21678"/>
                          <a:pt x="12187" y="21669"/>
                        </a:cubicBezTo>
                        <a:cubicBezTo>
                          <a:pt x="12945" y="21616"/>
                          <a:pt x="13703" y="21455"/>
                          <a:pt x="14426" y="21214"/>
                        </a:cubicBezTo>
                        <a:lnTo>
                          <a:pt x="14426" y="21214"/>
                        </a:lnTo>
                        <a:cubicBezTo>
                          <a:pt x="14185" y="21357"/>
                          <a:pt x="13935" y="21482"/>
                          <a:pt x="13667" y="21607"/>
                        </a:cubicBezTo>
                        <a:cubicBezTo>
                          <a:pt x="13596" y="21643"/>
                          <a:pt x="13534" y="21669"/>
                          <a:pt x="13462" y="21705"/>
                        </a:cubicBezTo>
                        <a:cubicBezTo>
                          <a:pt x="13284" y="21750"/>
                          <a:pt x="13097" y="21776"/>
                          <a:pt x="12918" y="21821"/>
                        </a:cubicBezTo>
                        <a:cubicBezTo>
                          <a:pt x="12383" y="21973"/>
                          <a:pt x="11830" y="22106"/>
                          <a:pt x="11268" y="22142"/>
                        </a:cubicBezTo>
                        <a:cubicBezTo>
                          <a:pt x="11115" y="22151"/>
                          <a:pt x="10960" y="22156"/>
                          <a:pt x="10805" y="22156"/>
                        </a:cubicBezTo>
                        <a:cubicBezTo>
                          <a:pt x="9622" y="22156"/>
                          <a:pt x="8390" y="21901"/>
                          <a:pt x="7262" y="21625"/>
                        </a:cubicBezTo>
                        <a:cubicBezTo>
                          <a:pt x="6879" y="21536"/>
                          <a:pt x="6513" y="21357"/>
                          <a:pt x="6156" y="21223"/>
                        </a:cubicBezTo>
                        <a:cubicBezTo>
                          <a:pt x="5531" y="20991"/>
                          <a:pt x="4898" y="20813"/>
                          <a:pt x="4238" y="20706"/>
                        </a:cubicBezTo>
                        <a:cubicBezTo>
                          <a:pt x="4009" y="20665"/>
                          <a:pt x="3776" y="20647"/>
                          <a:pt x="3540" y="20647"/>
                        </a:cubicBezTo>
                        <a:cubicBezTo>
                          <a:pt x="3013" y="20647"/>
                          <a:pt x="2478" y="20735"/>
                          <a:pt x="1972" y="20840"/>
                        </a:cubicBezTo>
                        <a:cubicBezTo>
                          <a:pt x="1930" y="20848"/>
                          <a:pt x="1936" y="20921"/>
                          <a:pt x="1974" y="20921"/>
                        </a:cubicBezTo>
                        <a:cubicBezTo>
                          <a:pt x="1976" y="20921"/>
                          <a:pt x="1979" y="20920"/>
                          <a:pt x="1981" y="20920"/>
                        </a:cubicBezTo>
                        <a:cubicBezTo>
                          <a:pt x="2412" y="20864"/>
                          <a:pt x="2847" y="20829"/>
                          <a:pt x="3280" y="20829"/>
                        </a:cubicBezTo>
                        <a:cubicBezTo>
                          <a:pt x="3753" y="20829"/>
                          <a:pt x="4223" y="20871"/>
                          <a:pt x="4684" y="20973"/>
                        </a:cubicBezTo>
                        <a:cubicBezTo>
                          <a:pt x="5719" y="21197"/>
                          <a:pt x="6664" y="21705"/>
                          <a:pt x="7699" y="21928"/>
                        </a:cubicBezTo>
                        <a:cubicBezTo>
                          <a:pt x="8707" y="22154"/>
                          <a:pt x="9759" y="22341"/>
                          <a:pt x="10796" y="22341"/>
                        </a:cubicBezTo>
                        <a:cubicBezTo>
                          <a:pt x="10990" y="22341"/>
                          <a:pt x="11183" y="22335"/>
                          <a:pt x="11375" y="22321"/>
                        </a:cubicBezTo>
                        <a:cubicBezTo>
                          <a:pt x="11928" y="22276"/>
                          <a:pt x="12436" y="22133"/>
                          <a:pt x="12945" y="21964"/>
                        </a:cubicBezTo>
                        <a:lnTo>
                          <a:pt x="12945" y="21964"/>
                        </a:lnTo>
                        <a:cubicBezTo>
                          <a:pt x="12454" y="22222"/>
                          <a:pt x="12017" y="22535"/>
                          <a:pt x="11687" y="23016"/>
                        </a:cubicBezTo>
                        <a:cubicBezTo>
                          <a:pt x="11286" y="23605"/>
                          <a:pt x="11571" y="24069"/>
                          <a:pt x="12204" y="24239"/>
                        </a:cubicBezTo>
                        <a:cubicBezTo>
                          <a:pt x="12213" y="24239"/>
                          <a:pt x="12213" y="24239"/>
                          <a:pt x="12213" y="24230"/>
                        </a:cubicBezTo>
                        <a:cubicBezTo>
                          <a:pt x="12419" y="24337"/>
                          <a:pt x="12633" y="24408"/>
                          <a:pt x="12847" y="24462"/>
                        </a:cubicBezTo>
                        <a:cubicBezTo>
                          <a:pt x="11170" y="24185"/>
                          <a:pt x="9537" y="23346"/>
                          <a:pt x="8038" y="22597"/>
                        </a:cubicBezTo>
                        <a:cubicBezTo>
                          <a:pt x="6850" y="21999"/>
                          <a:pt x="5504" y="21454"/>
                          <a:pt x="4152" y="21454"/>
                        </a:cubicBezTo>
                        <a:cubicBezTo>
                          <a:pt x="3829" y="21454"/>
                          <a:pt x="3506" y="21485"/>
                          <a:pt x="3185" y="21553"/>
                        </a:cubicBezTo>
                        <a:cubicBezTo>
                          <a:pt x="3144" y="21562"/>
                          <a:pt x="3149" y="21617"/>
                          <a:pt x="3186" y="21617"/>
                        </a:cubicBezTo>
                        <a:cubicBezTo>
                          <a:pt x="3188" y="21617"/>
                          <a:pt x="3191" y="21616"/>
                          <a:pt x="3194" y="21616"/>
                        </a:cubicBezTo>
                        <a:cubicBezTo>
                          <a:pt x="3415" y="21590"/>
                          <a:pt x="3633" y="21577"/>
                          <a:pt x="3848" y="21577"/>
                        </a:cubicBezTo>
                        <a:cubicBezTo>
                          <a:pt x="5530" y="21577"/>
                          <a:pt x="7027" y="22333"/>
                          <a:pt x="8538" y="23061"/>
                        </a:cubicBezTo>
                        <a:cubicBezTo>
                          <a:pt x="9484" y="23516"/>
                          <a:pt x="10483" y="24024"/>
                          <a:pt x="11518" y="24328"/>
                        </a:cubicBezTo>
                        <a:cubicBezTo>
                          <a:pt x="11232" y="24310"/>
                          <a:pt x="10947" y="24283"/>
                          <a:pt x="10670" y="24221"/>
                        </a:cubicBezTo>
                        <a:cubicBezTo>
                          <a:pt x="10233" y="24105"/>
                          <a:pt x="9805" y="23980"/>
                          <a:pt x="9376" y="23864"/>
                        </a:cubicBezTo>
                        <a:cubicBezTo>
                          <a:pt x="8600" y="23650"/>
                          <a:pt x="7797" y="23364"/>
                          <a:pt x="7003" y="23275"/>
                        </a:cubicBezTo>
                        <a:cubicBezTo>
                          <a:pt x="6283" y="23189"/>
                          <a:pt x="5597" y="23131"/>
                          <a:pt x="4884" y="23131"/>
                        </a:cubicBezTo>
                        <a:cubicBezTo>
                          <a:pt x="4715" y="23131"/>
                          <a:pt x="4545" y="23134"/>
                          <a:pt x="4372" y="23141"/>
                        </a:cubicBezTo>
                        <a:cubicBezTo>
                          <a:pt x="4024" y="23150"/>
                          <a:pt x="3685" y="23231"/>
                          <a:pt x="3346" y="23302"/>
                        </a:cubicBezTo>
                        <a:cubicBezTo>
                          <a:pt x="3034" y="23369"/>
                          <a:pt x="2689" y="23581"/>
                          <a:pt x="2359" y="23581"/>
                        </a:cubicBezTo>
                        <a:cubicBezTo>
                          <a:pt x="2340" y="23581"/>
                          <a:pt x="2321" y="23580"/>
                          <a:pt x="2302" y="23578"/>
                        </a:cubicBezTo>
                        <a:cubicBezTo>
                          <a:pt x="2301" y="23577"/>
                          <a:pt x="2300" y="23577"/>
                          <a:pt x="2298" y="23577"/>
                        </a:cubicBezTo>
                        <a:cubicBezTo>
                          <a:pt x="2291" y="23577"/>
                          <a:pt x="2287" y="23596"/>
                          <a:pt x="2302" y="23596"/>
                        </a:cubicBezTo>
                        <a:cubicBezTo>
                          <a:pt x="2354" y="23609"/>
                          <a:pt x="2408" y="23615"/>
                          <a:pt x="2462" y="23615"/>
                        </a:cubicBezTo>
                        <a:cubicBezTo>
                          <a:pt x="2593" y="23615"/>
                          <a:pt x="2726" y="23583"/>
                          <a:pt x="2846" y="23552"/>
                        </a:cubicBezTo>
                        <a:cubicBezTo>
                          <a:pt x="3301" y="23445"/>
                          <a:pt x="3747" y="23355"/>
                          <a:pt x="4202" y="23311"/>
                        </a:cubicBezTo>
                        <a:cubicBezTo>
                          <a:pt x="4418" y="23288"/>
                          <a:pt x="4634" y="23278"/>
                          <a:pt x="4850" y="23278"/>
                        </a:cubicBezTo>
                        <a:cubicBezTo>
                          <a:pt x="5562" y="23278"/>
                          <a:pt x="6272" y="23384"/>
                          <a:pt x="6977" y="23480"/>
                        </a:cubicBezTo>
                        <a:cubicBezTo>
                          <a:pt x="7824" y="23596"/>
                          <a:pt x="8672" y="23882"/>
                          <a:pt x="9492" y="24105"/>
                        </a:cubicBezTo>
                        <a:cubicBezTo>
                          <a:pt x="10187" y="24298"/>
                          <a:pt x="10807" y="24417"/>
                          <a:pt x="11493" y="24417"/>
                        </a:cubicBezTo>
                        <a:cubicBezTo>
                          <a:pt x="11601" y="24417"/>
                          <a:pt x="11710" y="24414"/>
                          <a:pt x="11821" y="24408"/>
                        </a:cubicBezTo>
                        <a:cubicBezTo>
                          <a:pt x="12287" y="24525"/>
                          <a:pt x="12767" y="24601"/>
                          <a:pt x="13248" y="24601"/>
                        </a:cubicBezTo>
                        <a:cubicBezTo>
                          <a:pt x="13319" y="24601"/>
                          <a:pt x="13391" y="24599"/>
                          <a:pt x="13462" y="24595"/>
                        </a:cubicBezTo>
                        <a:cubicBezTo>
                          <a:pt x="13471" y="24595"/>
                          <a:pt x="13471" y="24587"/>
                          <a:pt x="13480" y="24587"/>
                        </a:cubicBezTo>
                        <a:cubicBezTo>
                          <a:pt x="13596" y="24604"/>
                          <a:pt x="13712" y="24613"/>
                          <a:pt x="13837" y="24631"/>
                        </a:cubicBezTo>
                        <a:cubicBezTo>
                          <a:pt x="14154" y="24665"/>
                          <a:pt x="14472" y="24679"/>
                          <a:pt x="14789" y="24679"/>
                        </a:cubicBezTo>
                        <a:cubicBezTo>
                          <a:pt x="15130" y="24679"/>
                          <a:pt x="15471" y="24663"/>
                          <a:pt x="15809" y="24640"/>
                        </a:cubicBezTo>
                        <a:lnTo>
                          <a:pt x="15809" y="24640"/>
                        </a:lnTo>
                        <a:cubicBezTo>
                          <a:pt x="15291" y="24774"/>
                          <a:pt x="14783" y="24952"/>
                          <a:pt x="14265" y="25068"/>
                        </a:cubicBezTo>
                        <a:cubicBezTo>
                          <a:pt x="13598" y="25225"/>
                          <a:pt x="12868" y="25362"/>
                          <a:pt x="12174" y="25362"/>
                        </a:cubicBezTo>
                        <a:cubicBezTo>
                          <a:pt x="12079" y="25362"/>
                          <a:pt x="11985" y="25359"/>
                          <a:pt x="11892" y="25354"/>
                        </a:cubicBezTo>
                        <a:cubicBezTo>
                          <a:pt x="10349" y="25282"/>
                          <a:pt x="8823" y="25113"/>
                          <a:pt x="7325" y="24720"/>
                        </a:cubicBezTo>
                        <a:cubicBezTo>
                          <a:pt x="6433" y="24479"/>
                          <a:pt x="5514" y="24158"/>
                          <a:pt x="4586" y="24060"/>
                        </a:cubicBezTo>
                        <a:cubicBezTo>
                          <a:pt x="4127" y="24018"/>
                          <a:pt x="3657" y="23992"/>
                          <a:pt x="3198" y="23992"/>
                        </a:cubicBezTo>
                        <a:cubicBezTo>
                          <a:pt x="3077" y="23992"/>
                          <a:pt x="2957" y="23994"/>
                          <a:pt x="2837" y="23998"/>
                        </a:cubicBezTo>
                        <a:cubicBezTo>
                          <a:pt x="2150" y="24007"/>
                          <a:pt x="1508" y="24132"/>
                          <a:pt x="839" y="24239"/>
                        </a:cubicBezTo>
                        <a:cubicBezTo>
                          <a:pt x="839" y="24239"/>
                          <a:pt x="839" y="24248"/>
                          <a:pt x="839" y="24248"/>
                        </a:cubicBezTo>
                        <a:cubicBezTo>
                          <a:pt x="1625" y="24192"/>
                          <a:pt x="2401" y="24146"/>
                          <a:pt x="3179" y="24146"/>
                        </a:cubicBezTo>
                        <a:cubicBezTo>
                          <a:pt x="3646" y="24146"/>
                          <a:pt x="4114" y="24163"/>
                          <a:pt x="4586" y="24203"/>
                        </a:cubicBezTo>
                        <a:cubicBezTo>
                          <a:pt x="5585" y="24301"/>
                          <a:pt x="6593" y="24702"/>
                          <a:pt x="7565" y="24961"/>
                        </a:cubicBezTo>
                        <a:cubicBezTo>
                          <a:pt x="8984" y="25345"/>
                          <a:pt x="10465" y="25461"/>
                          <a:pt x="11928" y="25541"/>
                        </a:cubicBezTo>
                        <a:cubicBezTo>
                          <a:pt x="10991" y="25737"/>
                          <a:pt x="10072" y="26050"/>
                          <a:pt x="9260" y="26478"/>
                        </a:cubicBezTo>
                        <a:cubicBezTo>
                          <a:pt x="9222" y="26501"/>
                          <a:pt x="9243" y="26544"/>
                          <a:pt x="9278" y="26544"/>
                        </a:cubicBezTo>
                        <a:cubicBezTo>
                          <a:pt x="9284" y="26544"/>
                          <a:pt x="9290" y="26543"/>
                          <a:pt x="9296" y="26540"/>
                        </a:cubicBezTo>
                        <a:cubicBezTo>
                          <a:pt x="10909" y="25837"/>
                          <a:pt x="12697" y="25469"/>
                          <a:pt x="14461" y="25469"/>
                        </a:cubicBezTo>
                        <a:cubicBezTo>
                          <a:pt x="14688" y="25469"/>
                          <a:pt x="14914" y="25475"/>
                          <a:pt x="15139" y="25488"/>
                        </a:cubicBezTo>
                        <a:cubicBezTo>
                          <a:pt x="16400" y="25564"/>
                          <a:pt x="17669" y="25739"/>
                          <a:pt x="18939" y="25739"/>
                        </a:cubicBezTo>
                        <a:cubicBezTo>
                          <a:pt x="18999" y="25739"/>
                          <a:pt x="19058" y="25738"/>
                          <a:pt x="19118" y="25737"/>
                        </a:cubicBezTo>
                        <a:cubicBezTo>
                          <a:pt x="20019" y="25728"/>
                          <a:pt x="21090" y="25630"/>
                          <a:pt x="21902" y="25184"/>
                        </a:cubicBezTo>
                        <a:cubicBezTo>
                          <a:pt x="21941" y="25160"/>
                          <a:pt x="21917" y="25101"/>
                          <a:pt x="21880" y="25101"/>
                        </a:cubicBezTo>
                        <a:cubicBezTo>
                          <a:pt x="21876" y="25101"/>
                          <a:pt x="21871" y="25102"/>
                          <a:pt x="21866" y="25104"/>
                        </a:cubicBezTo>
                        <a:cubicBezTo>
                          <a:pt x="20884" y="25408"/>
                          <a:pt x="19886" y="25568"/>
                          <a:pt x="18854" y="25568"/>
                        </a:cubicBezTo>
                        <a:cubicBezTo>
                          <a:pt x="18826" y="25568"/>
                          <a:pt x="18798" y="25568"/>
                          <a:pt x="18770" y="25568"/>
                        </a:cubicBezTo>
                        <a:cubicBezTo>
                          <a:pt x="17379" y="25559"/>
                          <a:pt x="15996" y="25345"/>
                          <a:pt x="14604" y="25300"/>
                        </a:cubicBezTo>
                        <a:cubicBezTo>
                          <a:pt x="14502" y="25296"/>
                          <a:pt x="14397" y="25293"/>
                          <a:pt x="14292" y="25293"/>
                        </a:cubicBezTo>
                        <a:cubicBezTo>
                          <a:pt x="14187" y="25293"/>
                          <a:pt x="14082" y="25296"/>
                          <a:pt x="13980" y="25300"/>
                        </a:cubicBezTo>
                        <a:cubicBezTo>
                          <a:pt x="14729" y="25095"/>
                          <a:pt x="15461" y="24818"/>
                          <a:pt x="16210" y="24613"/>
                        </a:cubicBezTo>
                        <a:cubicBezTo>
                          <a:pt x="16487" y="24587"/>
                          <a:pt x="16763" y="24560"/>
                          <a:pt x="17040" y="24542"/>
                        </a:cubicBezTo>
                        <a:cubicBezTo>
                          <a:pt x="17548" y="24497"/>
                          <a:pt x="18048" y="24408"/>
                          <a:pt x="18547" y="24319"/>
                        </a:cubicBezTo>
                        <a:cubicBezTo>
                          <a:pt x="18592" y="24310"/>
                          <a:pt x="18637" y="24301"/>
                          <a:pt x="18681" y="24292"/>
                        </a:cubicBezTo>
                        <a:lnTo>
                          <a:pt x="18690" y="24292"/>
                        </a:lnTo>
                        <a:cubicBezTo>
                          <a:pt x="19091" y="24212"/>
                          <a:pt x="19502" y="24132"/>
                          <a:pt x="19903" y="24069"/>
                        </a:cubicBezTo>
                        <a:lnTo>
                          <a:pt x="19948" y="24069"/>
                        </a:lnTo>
                        <a:cubicBezTo>
                          <a:pt x="19948" y="24060"/>
                          <a:pt x="19957" y="24060"/>
                          <a:pt x="19957" y="24060"/>
                        </a:cubicBezTo>
                        <a:cubicBezTo>
                          <a:pt x="20091" y="24042"/>
                          <a:pt x="20224" y="24024"/>
                          <a:pt x="20358" y="24007"/>
                        </a:cubicBezTo>
                        <a:cubicBezTo>
                          <a:pt x="21142" y="23917"/>
                          <a:pt x="21935" y="23868"/>
                          <a:pt x="22727" y="23868"/>
                        </a:cubicBezTo>
                        <a:cubicBezTo>
                          <a:pt x="23035" y="23868"/>
                          <a:pt x="23343" y="23876"/>
                          <a:pt x="23650" y="23891"/>
                        </a:cubicBezTo>
                        <a:cubicBezTo>
                          <a:pt x="24774" y="23935"/>
                          <a:pt x="25916" y="24024"/>
                          <a:pt x="27022" y="24185"/>
                        </a:cubicBezTo>
                        <a:cubicBezTo>
                          <a:pt x="27950" y="24319"/>
                          <a:pt x="28878" y="24479"/>
                          <a:pt x="29806" y="24569"/>
                        </a:cubicBezTo>
                        <a:cubicBezTo>
                          <a:pt x="30317" y="24616"/>
                          <a:pt x="30833" y="24640"/>
                          <a:pt x="31349" y="24640"/>
                        </a:cubicBezTo>
                        <a:cubicBezTo>
                          <a:pt x="31608" y="24640"/>
                          <a:pt x="31866" y="24634"/>
                          <a:pt x="32125" y="24622"/>
                        </a:cubicBezTo>
                        <a:cubicBezTo>
                          <a:pt x="32411" y="24604"/>
                          <a:pt x="32687" y="24569"/>
                          <a:pt x="32964" y="24515"/>
                        </a:cubicBezTo>
                        <a:lnTo>
                          <a:pt x="32973" y="24515"/>
                        </a:lnTo>
                        <a:cubicBezTo>
                          <a:pt x="32678" y="24667"/>
                          <a:pt x="32384" y="24810"/>
                          <a:pt x="32098" y="24925"/>
                        </a:cubicBezTo>
                        <a:cubicBezTo>
                          <a:pt x="31599" y="25131"/>
                          <a:pt x="31046" y="25220"/>
                          <a:pt x="30519" y="25336"/>
                        </a:cubicBezTo>
                        <a:cubicBezTo>
                          <a:pt x="30059" y="25429"/>
                          <a:pt x="29593" y="25523"/>
                          <a:pt x="29126" y="25523"/>
                        </a:cubicBezTo>
                        <a:cubicBezTo>
                          <a:pt x="29013" y="25523"/>
                          <a:pt x="28901" y="25517"/>
                          <a:pt x="28789" y="25505"/>
                        </a:cubicBezTo>
                        <a:cubicBezTo>
                          <a:pt x="28557" y="25479"/>
                          <a:pt x="28320" y="25476"/>
                          <a:pt x="28085" y="25476"/>
                        </a:cubicBezTo>
                        <a:cubicBezTo>
                          <a:pt x="28038" y="25476"/>
                          <a:pt x="27991" y="25476"/>
                          <a:pt x="27944" y="25476"/>
                        </a:cubicBezTo>
                        <a:cubicBezTo>
                          <a:pt x="27756" y="25476"/>
                          <a:pt x="27570" y="25475"/>
                          <a:pt x="27388" y="25461"/>
                        </a:cubicBezTo>
                        <a:cubicBezTo>
                          <a:pt x="26939" y="25430"/>
                          <a:pt x="26457" y="25276"/>
                          <a:pt x="25998" y="25276"/>
                        </a:cubicBezTo>
                        <a:cubicBezTo>
                          <a:pt x="25919" y="25276"/>
                          <a:pt x="25841" y="25281"/>
                          <a:pt x="25764" y="25291"/>
                        </a:cubicBezTo>
                        <a:cubicBezTo>
                          <a:pt x="25756" y="25291"/>
                          <a:pt x="25756" y="25309"/>
                          <a:pt x="25764" y="25309"/>
                        </a:cubicBezTo>
                        <a:cubicBezTo>
                          <a:pt x="25790" y="25308"/>
                          <a:pt x="25816" y="25307"/>
                          <a:pt x="25841" y="25307"/>
                        </a:cubicBezTo>
                        <a:cubicBezTo>
                          <a:pt x="26306" y="25307"/>
                          <a:pt x="26771" y="25526"/>
                          <a:pt x="27227" y="25577"/>
                        </a:cubicBezTo>
                        <a:cubicBezTo>
                          <a:pt x="27691" y="25630"/>
                          <a:pt x="28164" y="25648"/>
                          <a:pt x="28628" y="25648"/>
                        </a:cubicBezTo>
                        <a:cubicBezTo>
                          <a:pt x="28661" y="25648"/>
                          <a:pt x="28694" y="25649"/>
                          <a:pt x="28727" y="25649"/>
                        </a:cubicBezTo>
                        <a:cubicBezTo>
                          <a:pt x="29752" y="25649"/>
                          <a:pt x="30721" y="25514"/>
                          <a:pt x="31715" y="25238"/>
                        </a:cubicBezTo>
                        <a:cubicBezTo>
                          <a:pt x="32393" y="25050"/>
                          <a:pt x="32973" y="24694"/>
                          <a:pt x="33597" y="24381"/>
                        </a:cubicBezTo>
                        <a:cubicBezTo>
                          <a:pt x="34596" y="23873"/>
                          <a:pt x="35578" y="23659"/>
                          <a:pt x="36693" y="23641"/>
                        </a:cubicBezTo>
                        <a:cubicBezTo>
                          <a:pt x="36719" y="23641"/>
                          <a:pt x="36728" y="23605"/>
                          <a:pt x="36693" y="23596"/>
                        </a:cubicBezTo>
                        <a:cubicBezTo>
                          <a:pt x="36434" y="23525"/>
                          <a:pt x="36181" y="23494"/>
                          <a:pt x="35931" y="23494"/>
                        </a:cubicBezTo>
                        <a:cubicBezTo>
                          <a:pt x="35335" y="23494"/>
                          <a:pt x="34760" y="23672"/>
                          <a:pt x="34195" y="23917"/>
                        </a:cubicBezTo>
                        <a:cubicBezTo>
                          <a:pt x="34115" y="23926"/>
                          <a:pt x="34034" y="23944"/>
                          <a:pt x="33954" y="23962"/>
                        </a:cubicBezTo>
                        <a:cubicBezTo>
                          <a:pt x="33940" y="23962"/>
                          <a:pt x="33925" y="23962"/>
                          <a:pt x="33911" y="23962"/>
                        </a:cubicBezTo>
                        <a:cubicBezTo>
                          <a:pt x="33036" y="23962"/>
                          <a:pt x="32239" y="23696"/>
                          <a:pt x="31545" y="23257"/>
                        </a:cubicBezTo>
                        <a:lnTo>
                          <a:pt x="31545" y="23257"/>
                        </a:lnTo>
                        <a:cubicBezTo>
                          <a:pt x="31946" y="23354"/>
                          <a:pt x="32378" y="23399"/>
                          <a:pt x="32806" y="23399"/>
                        </a:cubicBezTo>
                        <a:cubicBezTo>
                          <a:pt x="33245" y="23399"/>
                          <a:pt x="33682" y="23352"/>
                          <a:pt x="34079" y="23266"/>
                        </a:cubicBezTo>
                        <a:cubicBezTo>
                          <a:pt x="34605" y="23159"/>
                          <a:pt x="35114" y="23061"/>
                          <a:pt x="35613" y="22883"/>
                        </a:cubicBezTo>
                        <a:cubicBezTo>
                          <a:pt x="36247" y="22642"/>
                          <a:pt x="36907" y="22410"/>
                          <a:pt x="37549" y="22214"/>
                        </a:cubicBezTo>
                        <a:cubicBezTo>
                          <a:pt x="38302" y="21975"/>
                          <a:pt x="39143" y="21798"/>
                          <a:pt x="39967" y="21798"/>
                        </a:cubicBezTo>
                        <a:cubicBezTo>
                          <a:pt x="40315" y="21798"/>
                          <a:pt x="40659" y="21830"/>
                          <a:pt x="40993" y="21901"/>
                        </a:cubicBezTo>
                        <a:cubicBezTo>
                          <a:pt x="41144" y="21946"/>
                          <a:pt x="41287" y="21999"/>
                          <a:pt x="41430" y="22035"/>
                        </a:cubicBezTo>
                        <a:cubicBezTo>
                          <a:pt x="41439" y="22040"/>
                          <a:pt x="41445" y="22042"/>
                          <a:pt x="41452" y="22042"/>
                        </a:cubicBezTo>
                        <a:cubicBezTo>
                          <a:pt x="41459" y="22042"/>
                          <a:pt x="41465" y="22040"/>
                          <a:pt x="41474" y="22035"/>
                        </a:cubicBezTo>
                        <a:cubicBezTo>
                          <a:pt x="41492" y="22044"/>
                          <a:pt x="41501" y="22044"/>
                          <a:pt x="41519" y="22053"/>
                        </a:cubicBezTo>
                        <a:cubicBezTo>
                          <a:pt x="41804" y="22161"/>
                          <a:pt x="42239" y="22284"/>
                          <a:pt x="42627" y="22284"/>
                        </a:cubicBezTo>
                        <a:cubicBezTo>
                          <a:pt x="42846" y="22284"/>
                          <a:pt x="43051" y="22245"/>
                          <a:pt x="43205" y="22142"/>
                        </a:cubicBezTo>
                        <a:cubicBezTo>
                          <a:pt x="43221" y="22134"/>
                          <a:pt x="43216" y="22105"/>
                          <a:pt x="43195" y="22105"/>
                        </a:cubicBezTo>
                        <a:cubicBezTo>
                          <a:pt x="43193" y="22105"/>
                          <a:pt x="43190" y="22105"/>
                          <a:pt x="43187" y="22106"/>
                        </a:cubicBezTo>
                        <a:cubicBezTo>
                          <a:pt x="43070" y="22134"/>
                          <a:pt x="42951" y="22146"/>
                          <a:pt x="42830" y="22146"/>
                        </a:cubicBezTo>
                        <a:cubicBezTo>
                          <a:pt x="42244" y="22146"/>
                          <a:pt x="41629" y="21866"/>
                          <a:pt x="41082" y="21741"/>
                        </a:cubicBezTo>
                        <a:lnTo>
                          <a:pt x="41055" y="21741"/>
                        </a:lnTo>
                        <a:cubicBezTo>
                          <a:pt x="40600" y="21571"/>
                          <a:pt x="40154" y="21384"/>
                          <a:pt x="39690" y="21295"/>
                        </a:cubicBezTo>
                        <a:cubicBezTo>
                          <a:pt x="39129" y="21185"/>
                          <a:pt x="38547" y="21134"/>
                          <a:pt x="37963" y="21134"/>
                        </a:cubicBezTo>
                        <a:cubicBezTo>
                          <a:pt x="37405" y="21134"/>
                          <a:pt x="36845" y="21181"/>
                          <a:pt x="36300" y="21268"/>
                        </a:cubicBezTo>
                        <a:cubicBezTo>
                          <a:pt x="35247" y="21428"/>
                          <a:pt x="34230" y="21830"/>
                          <a:pt x="33178" y="21990"/>
                        </a:cubicBezTo>
                        <a:cubicBezTo>
                          <a:pt x="32718" y="22056"/>
                          <a:pt x="32258" y="22078"/>
                          <a:pt x="31799" y="22078"/>
                        </a:cubicBezTo>
                        <a:cubicBezTo>
                          <a:pt x="31634" y="22078"/>
                          <a:pt x="31469" y="22075"/>
                          <a:pt x="31304" y="22071"/>
                        </a:cubicBezTo>
                        <a:cubicBezTo>
                          <a:pt x="30983" y="22062"/>
                          <a:pt x="30662" y="22017"/>
                          <a:pt x="30359" y="21946"/>
                        </a:cubicBezTo>
                        <a:cubicBezTo>
                          <a:pt x="30163" y="21892"/>
                          <a:pt x="30011" y="21750"/>
                          <a:pt x="29850" y="21634"/>
                        </a:cubicBezTo>
                        <a:cubicBezTo>
                          <a:pt x="29270" y="20849"/>
                          <a:pt x="28833" y="19948"/>
                          <a:pt x="28566" y="19064"/>
                        </a:cubicBezTo>
                        <a:cubicBezTo>
                          <a:pt x="28601" y="19047"/>
                          <a:pt x="28637" y="19011"/>
                          <a:pt x="28673" y="18975"/>
                        </a:cubicBezTo>
                        <a:cubicBezTo>
                          <a:pt x="28748" y="18898"/>
                          <a:pt x="28841" y="18868"/>
                          <a:pt x="28939" y="18868"/>
                        </a:cubicBezTo>
                        <a:cubicBezTo>
                          <a:pt x="29215" y="18868"/>
                          <a:pt x="29538" y="19096"/>
                          <a:pt x="29663" y="19136"/>
                        </a:cubicBezTo>
                        <a:cubicBezTo>
                          <a:pt x="29770" y="19168"/>
                          <a:pt x="29890" y="19213"/>
                          <a:pt x="30030" y="19213"/>
                        </a:cubicBezTo>
                        <a:cubicBezTo>
                          <a:pt x="30124" y="19213"/>
                          <a:pt x="30227" y="19193"/>
                          <a:pt x="30341" y="19136"/>
                        </a:cubicBezTo>
                        <a:cubicBezTo>
                          <a:pt x="30457" y="19082"/>
                          <a:pt x="30510" y="18993"/>
                          <a:pt x="30484" y="18868"/>
                        </a:cubicBezTo>
                        <a:cubicBezTo>
                          <a:pt x="30466" y="18806"/>
                          <a:pt x="30394" y="18618"/>
                          <a:pt x="30457" y="18556"/>
                        </a:cubicBezTo>
                        <a:cubicBezTo>
                          <a:pt x="30471" y="18541"/>
                          <a:pt x="30491" y="18535"/>
                          <a:pt x="30513" y="18535"/>
                        </a:cubicBezTo>
                        <a:cubicBezTo>
                          <a:pt x="30586" y="18535"/>
                          <a:pt x="30690" y="18603"/>
                          <a:pt x="30751" y="18672"/>
                        </a:cubicBezTo>
                        <a:cubicBezTo>
                          <a:pt x="30832" y="18752"/>
                          <a:pt x="30912" y="18850"/>
                          <a:pt x="31010" y="18922"/>
                        </a:cubicBezTo>
                        <a:cubicBezTo>
                          <a:pt x="31187" y="19055"/>
                          <a:pt x="31394" y="19166"/>
                          <a:pt x="31580" y="19166"/>
                        </a:cubicBezTo>
                        <a:cubicBezTo>
                          <a:pt x="31742" y="19166"/>
                          <a:pt x="31887" y="19083"/>
                          <a:pt x="31982" y="18859"/>
                        </a:cubicBezTo>
                        <a:cubicBezTo>
                          <a:pt x="32134" y="18493"/>
                          <a:pt x="31474" y="17923"/>
                          <a:pt x="31260" y="17726"/>
                        </a:cubicBezTo>
                        <a:cubicBezTo>
                          <a:pt x="30742" y="17236"/>
                          <a:pt x="30207" y="16763"/>
                          <a:pt x="29574" y="16433"/>
                        </a:cubicBezTo>
                        <a:cubicBezTo>
                          <a:pt x="29047" y="16156"/>
                          <a:pt x="28432" y="16013"/>
                          <a:pt x="27816" y="16005"/>
                        </a:cubicBezTo>
                        <a:cubicBezTo>
                          <a:pt x="29199" y="15531"/>
                          <a:pt x="30594" y="14933"/>
                          <a:pt x="32064" y="14933"/>
                        </a:cubicBezTo>
                        <a:cubicBezTo>
                          <a:pt x="32311" y="14933"/>
                          <a:pt x="32560" y="14950"/>
                          <a:pt x="32812" y="14988"/>
                        </a:cubicBezTo>
                        <a:cubicBezTo>
                          <a:pt x="33874" y="15139"/>
                          <a:pt x="34864" y="15567"/>
                          <a:pt x="35908" y="15808"/>
                        </a:cubicBezTo>
                        <a:cubicBezTo>
                          <a:pt x="36177" y="15871"/>
                          <a:pt x="36449" y="15899"/>
                          <a:pt x="36721" y="15899"/>
                        </a:cubicBezTo>
                        <a:cubicBezTo>
                          <a:pt x="37025" y="15899"/>
                          <a:pt x="37328" y="15865"/>
                          <a:pt x="37629" y="15808"/>
                        </a:cubicBezTo>
                        <a:lnTo>
                          <a:pt x="37799" y="15808"/>
                        </a:lnTo>
                        <a:cubicBezTo>
                          <a:pt x="39155" y="15666"/>
                          <a:pt x="39699" y="14738"/>
                          <a:pt x="40609" y="14140"/>
                        </a:cubicBezTo>
                        <a:cubicBezTo>
                          <a:pt x="40627" y="14131"/>
                          <a:pt x="40618" y="14122"/>
                          <a:pt x="40618" y="14113"/>
                        </a:cubicBezTo>
                        <a:cubicBezTo>
                          <a:pt x="40618" y="14090"/>
                          <a:pt x="40605" y="14067"/>
                          <a:pt x="40584" y="14067"/>
                        </a:cubicBezTo>
                        <a:cubicBezTo>
                          <a:pt x="40580" y="14067"/>
                          <a:pt x="40577" y="14067"/>
                          <a:pt x="40573" y="14069"/>
                        </a:cubicBezTo>
                        <a:cubicBezTo>
                          <a:pt x="40520" y="14086"/>
                          <a:pt x="40440" y="14131"/>
                          <a:pt x="40395" y="14158"/>
                        </a:cubicBezTo>
                        <a:cubicBezTo>
                          <a:pt x="40215" y="14198"/>
                          <a:pt x="40033" y="14213"/>
                          <a:pt x="39851" y="14213"/>
                        </a:cubicBezTo>
                        <a:cubicBezTo>
                          <a:pt x="39544" y="14213"/>
                          <a:pt x="39237" y="14170"/>
                          <a:pt x="38941" y="14131"/>
                        </a:cubicBezTo>
                        <a:cubicBezTo>
                          <a:pt x="38361" y="14069"/>
                          <a:pt x="37781" y="13971"/>
                          <a:pt x="37210" y="13855"/>
                        </a:cubicBezTo>
                        <a:cubicBezTo>
                          <a:pt x="35810" y="13578"/>
                          <a:pt x="34471" y="13007"/>
                          <a:pt x="33071" y="12686"/>
                        </a:cubicBezTo>
                        <a:cubicBezTo>
                          <a:pt x="32437" y="12537"/>
                          <a:pt x="31792" y="12483"/>
                          <a:pt x="31144" y="12483"/>
                        </a:cubicBezTo>
                        <a:cubicBezTo>
                          <a:pt x="30551" y="12483"/>
                          <a:pt x="29957" y="12528"/>
                          <a:pt x="29369" y="12588"/>
                        </a:cubicBezTo>
                        <a:cubicBezTo>
                          <a:pt x="28619" y="12668"/>
                          <a:pt x="27843" y="12757"/>
                          <a:pt x="27103" y="12962"/>
                        </a:cubicBezTo>
                        <a:cubicBezTo>
                          <a:pt x="26630" y="13043"/>
                          <a:pt x="26157" y="13159"/>
                          <a:pt x="25693" y="13284"/>
                        </a:cubicBezTo>
                        <a:cubicBezTo>
                          <a:pt x="24893" y="13443"/>
                          <a:pt x="24092" y="13517"/>
                          <a:pt x="23287" y="13517"/>
                        </a:cubicBezTo>
                        <a:cubicBezTo>
                          <a:pt x="22424" y="13517"/>
                          <a:pt x="21557" y="13432"/>
                          <a:pt x="20679" y="13275"/>
                        </a:cubicBezTo>
                        <a:cubicBezTo>
                          <a:pt x="19859" y="13132"/>
                          <a:pt x="19047" y="12927"/>
                          <a:pt x="18244" y="12695"/>
                        </a:cubicBezTo>
                        <a:lnTo>
                          <a:pt x="18244" y="12695"/>
                        </a:lnTo>
                        <a:cubicBezTo>
                          <a:pt x="18404" y="12712"/>
                          <a:pt x="18566" y="12720"/>
                          <a:pt x="18729" y="12720"/>
                        </a:cubicBezTo>
                        <a:cubicBezTo>
                          <a:pt x="19724" y="12720"/>
                          <a:pt x="20751" y="12419"/>
                          <a:pt x="21679" y="12151"/>
                        </a:cubicBezTo>
                        <a:cubicBezTo>
                          <a:pt x="22490" y="11919"/>
                          <a:pt x="23311" y="11669"/>
                          <a:pt x="24150" y="11535"/>
                        </a:cubicBezTo>
                        <a:cubicBezTo>
                          <a:pt x="24419" y="11493"/>
                          <a:pt x="24679" y="11473"/>
                          <a:pt x="24935" y="11473"/>
                        </a:cubicBezTo>
                        <a:cubicBezTo>
                          <a:pt x="25485" y="11473"/>
                          <a:pt x="26016" y="11562"/>
                          <a:pt x="26576" y="11696"/>
                        </a:cubicBezTo>
                        <a:cubicBezTo>
                          <a:pt x="27727" y="11972"/>
                          <a:pt x="28941" y="12185"/>
                          <a:pt x="30143" y="12185"/>
                        </a:cubicBezTo>
                        <a:cubicBezTo>
                          <a:pt x="30572" y="12185"/>
                          <a:pt x="30999" y="12158"/>
                          <a:pt x="31420" y="12097"/>
                        </a:cubicBezTo>
                        <a:cubicBezTo>
                          <a:pt x="32518" y="11937"/>
                          <a:pt x="34025" y="11490"/>
                          <a:pt x="34346" y="10268"/>
                        </a:cubicBezTo>
                        <a:cubicBezTo>
                          <a:pt x="34364" y="10242"/>
                          <a:pt x="34382" y="10215"/>
                          <a:pt x="34391" y="10179"/>
                        </a:cubicBezTo>
                        <a:cubicBezTo>
                          <a:pt x="34569" y="9733"/>
                          <a:pt x="34498" y="9153"/>
                          <a:pt x="34007" y="8966"/>
                        </a:cubicBezTo>
                        <a:cubicBezTo>
                          <a:pt x="34004" y="8963"/>
                          <a:pt x="34003" y="8962"/>
                          <a:pt x="34001" y="8962"/>
                        </a:cubicBezTo>
                        <a:cubicBezTo>
                          <a:pt x="33999" y="8962"/>
                          <a:pt x="33999" y="8966"/>
                          <a:pt x="33999" y="8966"/>
                        </a:cubicBezTo>
                        <a:cubicBezTo>
                          <a:pt x="33945" y="8930"/>
                          <a:pt x="33874" y="8894"/>
                          <a:pt x="33793" y="8877"/>
                        </a:cubicBezTo>
                        <a:lnTo>
                          <a:pt x="33776" y="8877"/>
                        </a:lnTo>
                        <a:cubicBezTo>
                          <a:pt x="33615" y="8778"/>
                          <a:pt x="33472" y="8654"/>
                          <a:pt x="33338" y="8547"/>
                        </a:cubicBezTo>
                        <a:cubicBezTo>
                          <a:pt x="33026" y="8306"/>
                          <a:pt x="32705" y="8083"/>
                          <a:pt x="32402" y="7842"/>
                        </a:cubicBezTo>
                        <a:cubicBezTo>
                          <a:pt x="31777" y="7333"/>
                          <a:pt x="31188" y="6745"/>
                          <a:pt x="30635" y="6165"/>
                        </a:cubicBezTo>
                        <a:cubicBezTo>
                          <a:pt x="30278" y="5790"/>
                          <a:pt x="29931" y="5406"/>
                          <a:pt x="29636" y="4978"/>
                        </a:cubicBezTo>
                        <a:cubicBezTo>
                          <a:pt x="29351" y="4559"/>
                          <a:pt x="29137" y="4095"/>
                          <a:pt x="28878" y="3649"/>
                        </a:cubicBezTo>
                        <a:cubicBezTo>
                          <a:pt x="28405" y="2819"/>
                          <a:pt x="27852" y="1847"/>
                          <a:pt x="27076" y="1249"/>
                        </a:cubicBezTo>
                        <a:cubicBezTo>
                          <a:pt x="26371" y="705"/>
                          <a:pt x="25470" y="259"/>
                          <a:pt x="24587" y="72"/>
                        </a:cubicBezTo>
                        <a:cubicBezTo>
                          <a:pt x="24342" y="22"/>
                          <a:pt x="24093" y="0"/>
                          <a:pt x="2384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5720830" y="4364814"/>
                    <a:ext cx="794377" cy="129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4" h="2194" extrusionOk="0">
                        <a:moveTo>
                          <a:pt x="13384" y="0"/>
                        </a:moveTo>
                        <a:cubicBezTo>
                          <a:pt x="13380" y="0"/>
                          <a:pt x="13376" y="2"/>
                          <a:pt x="13373" y="5"/>
                        </a:cubicBezTo>
                        <a:cubicBezTo>
                          <a:pt x="13060" y="211"/>
                          <a:pt x="12561" y="219"/>
                          <a:pt x="12204" y="255"/>
                        </a:cubicBezTo>
                        <a:cubicBezTo>
                          <a:pt x="11847" y="291"/>
                          <a:pt x="11490" y="318"/>
                          <a:pt x="11134" y="335"/>
                        </a:cubicBezTo>
                        <a:cubicBezTo>
                          <a:pt x="10554" y="353"/>
                          <a:pt x="9965" y="353"/>
                          <a:pt x="9385" y="353"/>
                        </a:cubicBezTo>
                        <a:cubicBezTo>
                          <a:pt x="8725" y="353"/>
                          <a:pt x="8065" y="451"/>
                          <a:pt x="7405" y="469"/>
                        </a:cubicBezTo>
                        <a:cubicBezTo>
                          <a:pt x="6129" y="505"/>
                          <a:pt x="4782" y="764"/>
                          <a:pt x="3560" y="1138"/>
                        </a:cubicBezTo>
                        <a:cubicBezTo>
                          <a:pt x="2971" y="1317"/>
                          <a:pt x="2391" y="1522"/>
                          <a:pt x="1811" y="1736"/>
                        </a:cubicBezTo>
                        <a:cubicBezTo>
                          <a:pt x="1222" y="1959"/>
                          <a:pt x="651" y="2066"/>
                          <a:pt x="36" y="2137"/>
                        </a:cubicBezTo>
                        <a:cubicBezTo>
                          <a:pt x="0" y="2146"/>
                          <a:pt x="0" y="2191"/>
                          <a:pt x="36" y="2191"/>
                        </a:cubicBezTo>
                        <a:cubicBezTo>
                          <a:pt x="86" y="2193"/>
                          <a:pt x="136" y="2194"/>
                          <a:pt x="185" y="2194"/>
                        </a:cubicBezTo>
                        <a:cubicBezTo>
                          <a:pt x="1290" y="2194"/>
                          <a:pt x="2251" y="1730"/>
                          <a:pt x="3301" y="1406"/>
                        </a:cubicBezTo>
                        <a:cubicBezTo>
                          <a:pt x="4755" y="960"/>
                          <a:pt x="6236" y="737"/>
                          <a:pt x="7752" y="630"/>
                        </a:cubicBezTo>
                        <a:cubicBezTo>
                          <a:pt x="8948" y="541"/>
                          <a:pt x="10134" y="550"/>
                          <a:pt x="11330" y="487"/>
                        </a:cubicBezTo>
                        <a:cubicBezTo>
                          <a:pt x="11936" y="460"/>
                          <a:pt x="12918" y="469"/>
                          <a:pt x="13399" y="32"/>
                        </a:cubicBezTo>
                        <a:cubicBezTo>
                          <a:pt x="13414" y="25"/>
                          <a:pt x="13399" y="0"/>
                          <a:pt x="13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7211690" y="3996114"/>
                    <a:ext cx="53416" cy="462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781" extrusionOk="0">
                        <a:moveTo>
                          <a:pt x="353" y="83"/>
                        </a:moveTo>
                        <a:cubicBezTo>
                          <a:pt x="602" y="83"/>
                          <a:pt x="843" y="472"/>
                          <a:pt x="509" y="567"/>
                        </a:cubicBezTo>
                        <a:cubicBezTo>
                          <a:pt x="485" y="574"/>
                          <a:pt x="462" y="577"/>
                          <a:pt x="441" y="577"/>
                        </a:cubicBezTo>
                        <a:cubicBezTo>
                          <a:pt x="332" y="577"/>
                          <a:pt x="253" y="491"/>
                          <a:pt x="223" y="379"/>
                        </a:cubicBezTo>
                        <a:cubicBezTo>
                          <a:pt x="205" y="308"/>
                          <a:pt x="241" y="147"/>
                          <a:pt x="304" y="85"/>
                        </a:cubicBezTo>
                        <a:lnTo>
                          <a:pt x="321" y="85"/>
                        </a:lnTo>
                        <a:cubicBezTo>
                          <a:pt x="332" y="83"/>
                          <a:pt x="342" y="83"/>
                          <a:pt x="353" y="83"/>
                        </a:cubicBezTo>
                        <a:close/>
                        <a:moveTo>
                          <a:pt x="384" y="0"/>
                        </a:moveTo>
                        <a:cubicBezTo>
                          <a:pt x="354" y="0"/>
                          <a:pt x="323" y="4"/>
                          <a:pt x="295" y="13"/>
                        </a:cubicBezTo>
                        <a:cubicBezTo>
                          <a:pt x="286" y="13"/>
                          <a:pt x="277" y="22"/>
                          <a:pt x="268" y="40"/>
                        </a:cubicBezTo>
                        <a:cubicBezTo>
                          <a:pt x="98" y="85"/>
                          <a:pt x="0" y="254"/>
                          <a:pt x="36" y="433"/>
                        </a:cubicBezTo>
                        <a:cubicBezTo>
                          <a:pt x="80" y="641"/>
                          <a:pt x="242" y="780"/>
                          <a:pt x="439" y="780"/>
                        </a:cubicBezTo>
                        <a:cubicBezTo>
                          <a:pt x="479" y="780"/>
                          <a:pt x="520" y="775"/>
                          <a:pt x="562" y="763"/>
                        </a:cubicBezTo>
                        <a:cubicBezTo>
                          <a:pt x="812" y="683"/>
                          <a:pt x="901" y="433"/>
                          <a:pt x="767" y="219"/>
                        </a:cubicBezTo>
                        <a:cubicBezTo>
                          <a:pt x="693" y="100"/>
                          <a:pt x="533" y="0"/>
                          <a:pt x="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7225962" y="3921556"/>
                    <a:ext cx="42283" cy="33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4" h="571" extrusionOk="0">
                        <a:moveTo>
                          <a:pt x="327" y="85"/>
                        </a:moveTo>
                        <a:cubicBezTo>
                          <a:pt x="395" y="85"/>
                          <a:pt x="440" y="142"/>
                          <a:pt x="491" y="193"/>
                        </a:cubicBezTo>
                        <a:cubicBezTo>
                          <a:pt x="580" y="282"/>
                          <a:pt x="464" y="371"/>
                          <a:pt x="375" y="398"/>
                        </a:cubicBezTo>
                        <a:cubicBezTo>
                          <a:pt x="362" y="402"/>
                          <a:pt x="349" y="404"/>
                          <a:pt x="337" y="404"/>
                        </a:cubicBezTo>
                        <a:cubicBezTo>
                          <a:pt x="273" y="404"/>
                          <a:pt x="219" y="350"/>
                          <a:pt x="196" y="282"/>
                        </a:cubicBezTo>
                        <a:cubicBezTo>
                          <a:pt x="170" y="202"/>
                          <a:pt x="196" y="139"/>
                          <a:pt x="259" y="95"/>
                        </a:cubicBezTo>
                        <a:lnTo>
                          <a:pt x="277" y="95"/>
                        </a:lnTo>
                        <a:cubicBezTo>
                          <a:pt x="295" y="88"/>
                          <a:pt x="312" y="85"/>
                          <a:pt x="327" y="85"/>
                        </a:cubicBezTo>
                        <a:close/>
                        <a:moveTo>
                          <a:pt x="362" y="1"/>
                        </a:moveTo>
                        <a:cubicBezTo>
                          <a:pt x="323" y="1"/>
                          <a:pt x="285" y="12"/>
                          <a:pt x="250" y="32"/>
                        </a:cubicBezTo>
                        <a:cubicBezTo>
                          <a:pt x="241" y="32"/>
                          <a:pt x="232" y="41"/>
                          <a:pt x="232" y="50"/>
                        </a:cubicBezTo>
                        <a:cubicBezTo>
                          <a:pt x="107" y="95"/>
                          <a:pt x="0" y="184"/>
                          <a:pt x="36" y="327"/>
                        </a:cubicBezTo>
                        <a:cubicBezTo>
                          <a:pt x="65" y="482"/>
                          <a:pt x="205" y="570"/>
                          <a:pt x="354" y="570"/>
                        </a:cubicBezTo>
                        <a:cubicBezTo>
                          <a:pt x="385" y="570"/>
                          <a:pt x="416" y="566"/>
                          <a:pt x="446" y="559"/>
                        </a:cubicBezTo>
                        <a:cubicBezTo>
                          <a:pt x="607" y="523"/>
                          <a:pt x="714" y="327"/>
                          <a:pt x="625" y="175"/>
                        </a:cubicBezTo>
                        <a:cubicBezTo>
                          <a:pt x="598" y="113"/>
                          <a:pt x="509" y="59"/>
                          <a:pt x="455" y="23"/>
                        </a:cubicBezTo>
                        <a:cubicBezTo>
                          <a:pt x="424" y="8"/>
                          <a:pt x="393" y="1"/>
                          <a:pt x="36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7118182" y="4008372"/>
                    <a:ext cx="29077" cy="25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24" extrusionOk="0">
                        <a:moveTo>
                          <a:pt x="218" y="58"/>
                        </a:moveTo>
                        <a:cubicBezTo>
                          <a:pt x="318" y="58"/>
                          <a:pt x="397" y="199"/>
                          <a:pt x="295" y="270"/>
                        </a:cubicBezTo>
                        <a:cubicBezTo>
                          <a:pt x="279" y="279"/>
                          <a:pt x="264" y="283"/>
                          <a:pt x="250" y="283"/>
                        </a:cubicBezTo>
                        <a:cubicBezTo>
                          <a:pt x="211" y="283"/>
                          <a:pt x="181" y="250"/>
                          <a:pt x="161" y="217"/>
                        </a:cubicBezTo>
                        <a:cubicBezTo>
                          <a:pt x="134" y="163"/>
                          <a:pt x="143" y="110"/>
                          <a:pt x="179" y="65"/>
                        </a:cubicBezTo>
                        <a:cubicBezTo>
                          <a:pt x="192" y="60"/>
                          <a:pt x="205" y="58"/>
                          <a:pt x="218" y="58"/>
                        </a:cubicBezTo>
                        <a:close/>
                        <a:moveTo>
                          <a:pt x="266" y="0"/>
                        </a:moveTo>
                        <a:cubicBezTo>
                          <a:pt x="236" y="0"/>
                          <a:pt x="205" y="7"/>
                          <a:pt x="179" y="21"/>
                        </a:cubicBezTo>
                        <a:lnTo>
                          <a:pt x="170" y="21"/>
                        </a:lnTo>
                        <a:cubicBezTo>
                          <a:pt x="27" y="21"/>
                          <a:pt x="0" y="154"/>
                          <a:pt x="27" y="270"/>
                        </a:cubicBezTo>
                        <a:cubicBezTo>
                          <a:pt x="51" y="368"/>
                          <a:pt x="142" y="424"/>
                          <a:pt x="235" y="424"/>
                        </a:cubicBezTo>
                        <a:cubicBezTo>
                          <a:pt x="277" y="424"/>
                          <a:pt x="320" y="412"/>
                          <a:pt x="357" y="386"/>
                        </a:cubicBezTo>
                        <a:cubicBezTo>
                          <a:pt x="464" y="306"/>
                          <a:pt x="491" y="163"/>
                          <a:pt x="402" y="65"/>
                        </a:cubicBezTo>
                        <a:cubicBezTo>
                          <a:pt x="368" y="20"/>
                          <a:pt x="317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7190016" y="3071284"/>
                    <a:ext cx="38078" cy="33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74" extrusionOk="0">
                        <a:moveTo>
                          <a:pt x="411" y="37"/>
                        </a:moveTo>
                        <a:cubicBezTo>
                          <a:pt x="473" y="45"/>
                          <a:pt x="491" y="81"/>
                          <a:pt x="500" y="144"/>
                        </a:cubicBezTo>
                        <a:cubicBezTo>
                          <a:pt x="509" y="188"/>
                          <a:pt x="527" y="233"/>
                          <a:pt x="518" y="277"/>
                        </a:cubicBezTo>
                        <a:cubicBezTo>
                          <a:pt x="510" y="346"/>
                          <a:pt x="418" y="408"/>
                          <a:pt x="347" y="408"/>
                        </a:cubicBezTo>
                        <a:cubicBezTo>
                          <a:pt x="335" y="408"/>
                          <a:pt x="323" y="406"/>
                          <a:pt x="313" y="402"/>
                        </a:cubicBezTo>
                        <a:cubicBezTo>
                          <a:pt x="232" y="384"/>
                          <a:pt x="188" y="304"/>
                          <a:pt x="206" y="224"/>
                        </a:cubicBezTo>
                        <a:cubicBezTo>
                          <a:pt x="206" y="188"/>
                          <a:pt x="250" y="161"/>
                          <a:pt x="277" y="135"/>
                        </a:cubicBezTo>
                        <a:cubicBezTo>
                          <a:pt x="322" y="90"/>
                          <a:pt x="348" y="54"/>
                          <a:pt x="411" y="37"/>
                        </a:cubicBezTo>
                        <a:close/>
                        <a:moveTo>
                          <a:pt x="329" y="0"/>
                        </a:moveTo>
                        <a:cubicBezTo>
                          <a:pt x="205" y="0"/>
                          <a:pt x="91" y="67"/>
                          <a:pt x="54" y="206"/>
                        </a:cubicBezTo>
                        <a:cubicBezTo>
                          <a:pt x="0" y="367"/>
                          <a:pt x="125" y="554"/>
                          <a:pt x="286" y="572"/>
                        </a:cubicBezTo>
                        <a:cubicBezTo>
                          <a:pt x="295" y="573"/>
                          <a:pt x="304" y="573"/>
                          <a:pt x="314" y="573"/>
                        </a:cubicBezTo>
                        <a:cubicBezTo>
                          <a:pt x="458" y="573"/>
                          <a:pt x="609" y="447"/>
                          <a:pt x="634" y="304"/>
                        </a:cubicBezTo>
                        <a:cubicBezTo>
                          <a:pt x="643" y="233"/>
                          <a:pt x="607" y="144"/>
                          <a:pt x="571" y="81"/>
                        </a:cubicBezTo>
                        <a:cubicBezTo>
                          <a:pt x="541" y="29"/>
                          <a:pt x="499" y="8"/>
                          <a:pt x="443" y="8"/>
                        </a:cubicBezTo>
                        <a:cubicBezTo>
                          <a:pt x="433" y="8"/>
                          <a:pt x="422" y="8"/>
                          <a:pt x="411" y="10"/>
                        </a:cubicBezTo>
                        <a:cubicBezTo>
                          <a:pt x="384" y="3"/>
                          <a:pt x="356" y="0"/>
                          <a:pt x="32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7054461" y="2954444"/>
                    <a:ext cx="36302" cy="31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3" h="533" extrusionOk="0">
                        <a:moveTo>
                          <a:pt x="381" y="72"/>
                        </a:moveTo>
                        <a:cubicBezTo>
                          <a:pt x="433" y="72"/>
                          <a:pt x="470" y="109"/>
                          <a:pt x="470" y="190"/>
                        </a:cubicBezTo>
                        <a:cubicBezTo>
                          <a:pt x="461" y="290"/>
                          <a:pt x="406" y="351"/>
                          <a:pt x="304" y="351"/>
                        </a:cubicBezTo>
                        <a:cubicBezTo>
                          <a:pt x="297" y="351"/>
                          <a:pt x="290" y="351"/>
                          <a:pt x="282" y="350"/>
                        </a:cubicBezTo>
                        <a:cubicBezTo>
                          <a:pt x="220" y="341"/>
                          <a:pt x="193" y="315"/>
                          <a:pt x="220" y="252"/>
                        </a:cubicBezTo>
                        <a:cubicBezTo>
                          <a:pt x="256" y="190"/>
                          <a:pt x="273" y="118"/>
                          <a:pt x="345" y="83"/>
                        </a:cubicBezTo>
                        <a:cubicBezTo>
                          <a:pt x="354" y="83"/>
                          <a:pt x="354" y="74"/>
                          <a:pt x="363" y="74"/>
                        </a:cubicBezTo>
                        <a:cubicBezTo>
                          <a:pt x="369" y="73"/>
                          <a:pt x="375" y="72"/>
                          <a:pt x="381" y="72"/>
                        </a:cubicBezTo>
                        <a:close/>
                        <a:moveTo>
                          <a:pt x="396" y="1"/>
                        </a:moveTo>
                        <a:cubicBezTo>
                          <a:pt x="353" y="1"/>
                          <a:pt x="307" y="14"/>
                          <a:pt x="264" y="38"/>
                        </a:cubicBezTo>
                        <a:cubicBezTo>
                          <a:pt x="256" y="47"/>
                          <a:pt x="256" y="47"/>
                          <a:pt x="247" y="56"/>
                        </a:cubicBezTo>
                        <a:cubicBezTo>
                          <a:pt x="157" y="83"/>
                          <a:pt x="68" y="154"/>
                          <a:pt x="41" y="252"/>
                        </a:cubicBezTo>
                        <a:cubicBezTo>
                          <a:pt x="1" y="407"/>
                          <a:pt x="139" y="532"/>
                          <a:pt x="285" y="532"/>
                        </a:cubicBezTo>
                        <a:cubicBezTo>
                          <a:pt x="299" y="532"/>
                          <a:pt x="313" y="531"/>
                          <a:pt x="327" y="529"/>
                        </a:cubicBezTo>
                        <a:cubicBezTo>
                          <a:pt x="514" y="493"/>
                          <a:pt x="612" y="332"/>
                          <a:pt x="577" y="154"/>
                        </a:cubicBezTo>
                        <a:cubicBezTo>
                          <a:pt x="553" y="48"/>
                          <a:pt x="480" y="1"/>
                          <a:pt x="3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" name="Google Shape;94;p2"/>
                  <p:cNvSpPr/>
                  <p:nvPr/>
                </p:nvSpPr>
                <p:spPr>
                  <a:xfrm>
                    <a:off x="7367498" y="3855290"/>
                    <a:ext cx="68754" cy="62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" h="1061" extrusionOk="0">
                        <a:moveTo>
                          <a:pt x="472" y="100"/>
                        </a:moveTo>
                        <a:cubicBezTo>
                          <a:pt x="649" y="100"/>
                          <a:pt x="822" y="240"/>
                          <a:pt x="875" y="420"/>
                        </a:cubicBezTo>
                        <a:cubicBezTo>
                          <a:pt x="938" y="607"/>
                          <a:pt x="724" y="821"/>
                          <a:pt x="545" y="848"/>
                        </a:cubicBezTo>
                        <a:cubicBezTo>
                          <a:pt x="534" y="850"/>
                          <a:pt x="522" y="850"/>
                          <a:pt x="510" y="850"/>
                        </a:cubicBezTo>
                        <a:cubicBezTo>
                          <a:pt x="386" y="850"/>
                          <a:pt x="256" y="766"/>
                          <a:pt x="215" y="652"/>
                        </a:cubicBezTo>
                        <a:cubicBezTo>
                          <a:pt x="170" y="509"/>
                          <a:pt x="188" y="277"/>
                          <a:pt x="278" y="161"/>
                        </a:cubicBezTo>
                        <a:cubicBezTo>
                          <a:pt x="286" y="161"/>
                          <a:pt x="286" y="161"/>
                          <a:pt x="295" y="152"/>
                        </a:cubicBezTo>
                        <a:cubicBezTo>
                          <a:pt x="352" y="116"/>
                          <a:pt x="412" y="100"/>
                          <a:pt x="472" y="100"/>
                        </a:cubicBezTo>
                        <a:close/>
                        <a:moveTo>
                          <a:pt x="520" y="1"/>
                        </a:moveTo>
                        <a:cubicBezTo>
                          <a:pt x="426" y="1"/>
                          <a:pt x="343" y="36"/>
                          <a:pt x="260" y="108"/>
                        </a:cubicBezTo>
                        <a:cubicBezTo>
                          <a:pt x="251" y="117"/>
                          <a:pt x="251" y="125"/>
                          <a:pt x="251" y="134"/>
                        </a:cubicBezTo>
                        <a:cubicBezTo>
                          <a:pt x="162" y="197"/>
                          <a:pt x="54" y="295"/>
                          <a:pt x="37" y="402"/>
                        </a:cubicBezTo>
                        <a:cubicBezTo>
                          <a:pt x="1" y="509"/>
                          <a:pt x="10" y="634"/>
                          <a:pt x="37" y="741"/>
                        </a:cubicBezTo>
                        <a:cubicBezTo>
                          <a:pt x="103" y="941"/>
                          <a:pt x="309" y="1061"/>
                          <a:pt x="509" y="1061"/>
                        </a:cubicBezTo>
                        <a:cubicBezTo>
                          <a:pt x="577" y="1061"/>
                          <a:pt x="645" y="1047"/>
                          <a:pt x="706" y="1018"/>
                        </a:cubicBezTo>
                        <a:cubicBezTo>
                          <a:pt x="964" y="893"/>
                          <a:pt x="1161" y="598"/>
                          <a:pt x="1027" y="313"/>
                        </a:cubicBezTo>
                        <a:cubicBezTo>
                          <a:pt x="964" y="188"/>
                          <a:pt x="795" y="72"/>
                          <a:pt x="670" y="27"/>
                        </a:cubicBezTo>
                        <a:cubicBezTo>
                          <a:pt x="617" y="10"/>
                          <a:pt x="567" y="1"/>
                          <a:pt x="52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" name="Google Shape;95;p2"/>
                  <p:cNvSpPr/>
                  <p:nvPr/>
                </p:nvSpPr>
                <p:spPr>
                  <a:xfrm>
                    <a:off x="7471073" y="3985217"/>
                    <a:ext cx="29669" cy="265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9" extrusionOk="0">
                        <a:moveTo>
                          <a:pt x="304" y="75"/>
                        </a:moveTo>
                        <a:cubicBezTo>
                          <a:pt x="336" y="75"/>
                          <a:pt x="370" y="84"/>
                          <a:pt x="375" y="117"/>
                        </a:cubicBezTo>
                        <a:cubicBezTo>
                          <a:pt x="384" y="171"/>
                          <a:pt x="348" y="224"/>
                          <a:pt x="313" y="260"/>
                        </a:cubicBezTo>
                        <a:cubicBezTo>
                          <a:pt x="295" y="278"/>
                          <a:pt x="268" y="287"/>
                          <a:pt x="241" y="287"/>
                        </a:cubicBezTo>
                        <a:cubicBezTo>
                          <a:pt x="235" y="288"/>
                          <a:pt x="229" y="289"/>
                          <a:pt x="224" y="289"/>
                        </a:cubicBezTo>
                        <a:cubicBezTo>
                          <a:pt x="197" y="289"/>
                          <a:pt x="177" y="272"/>
                          <a:pt x="170" y="242"/>
                        </a:cubicBezTo>
                        <a:cubicBezTo>
                          <a:pt x="143" y="189"/>
                          <a:pt x="179" y="144"/>
                          <a:pt x="197" y="99"/>
                        </a:cubicBezTo>
                        <a:cubicBezTo>
                          <a:pt x="206" y="90"/>
                          <a:pt x="206" y="90"/>
                          <a:pt x="206" y="81"/>
                        </a:cubicBezTo>
                        <a:lnTo>
                          <a:pt x="224" y="81"/>
                        </a:lnTo>
                        <a:cubicBezTo>
                          <a:pt x="229" y="81"/>
                          <a:pt x="235" y="85"/>
                          <a:pt x="241" y="85"/>
                        </a:cubicBezTo>
                        <a:cubicBezTo>
                          <a:pt x="244" y="85"/>
                          <a:pt x="247" y="84"/>
                          <a:pt x="250" y="81"/>
                        </a:cubicBezTo>
                        <a:cubicBezTo>
                          <a:pt x="264" y="78"/>
                          <a:pt x="284" y="75"/>
                          <a:pt x="304" y="75"/>
                        </a:cubicBezTo>
                        <a:close/>
                        <a:moveTo>
                          <a:pt x="328" y="0"/>
                        </a:moveTo>
                        <a:cubicBezTo>
                          <a:pt x="295" y="0"/>
                          <a:pt x="262" y="7"/>
                          <a:pt x="232" y="19"/>
                        </a:cubicBezTo>
                        <a:cubicBezTo>
                          <a:pt x="224" y="19"/>
                          <a:pt x="224" y="19"/>
                          <a:pt x="224" y="28"/>
                        </a:cubicBezTo>
                        <a:cubicBezTo>
                          <a:pt x="209" y="24"/>
                          <a:pt x="195" y="22"/>
                          <a:pt x="183" y="22"/>
                        </a:cubicBezTo>
                        <a:cubicBezTo>
                          <a:pt x="164" y="22"/>
                          <a:pt x="146" y="26"/>
                          <a:pt x="125" y="37"/>
                        </a:cubicBezTo>
                        <a:cubicBezTo>
                          <a:pt x="36" y="81"/>
                          <a:pt x="0" y="171"/>
                          <a:pt x="18" y="260"/>
                        </a:cubicBezTo>
                        <a:cubicBezTo>
                          <a:pt x="27" y="349"/>
                          <a:pt x="81" y="429"/>
                          <a:pt x="170" y="447"/>
                        </a:cubicBezTo>
                        <a:cubicBezTo>
                          <a:pt x="177" y="448"/>
                          <a:pt x="185" y="449"/>
                          <a:pt x="193" y="449"/>
                        </a:cubicBezTo>
                        <a:cubicBezTo>
                          <a:pt x="258" y="449"/>
                          <a:pt x="327" y="416"/>
                          <a:pt x="375" y="376"/>
                        </a:cubicBezTo>
                        <a:cubicBezTo>
                          <a:pt x="455" y="313"/>
                          <a:pt x="500" y="206"/>
                          <a:pt x="473" y="108"/>
                        </a:cubicBezTo>
                        <a:cubicBezTo>
                          <a:pt x="461" y="30"/>
                          <a:pt x="397" y="0"/>
                          <a:pt x="3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6" name="Google Shape;96;p2"/>
              <p:cNvGrpSpPr/>
              <p:nvPr/>
            </p:nvGrpSpPr>
            <p:grpSpPr>
              <a:xfrm>
                <a:off x="713052" y="4366985"/>
                <a:ext cx="3902734" cy="1342925"/>
                <a:chOff x="10320677" y="-52865"/>
                <a:chExt cx="3902734" cy="1342925"/>
              </a:xfrm>
            </p:grpSpPr>
            <p:grpSp>
              <p:nvGrpSpPr>
                <p:cNvPr id="97" name="Google Shape;97;p2"/>
                <p:cNvGrpSpPr/>
                <p:nvPr/>
              </p:nvGrpSpPr>
              <p:grpSpPr>
                <a:xfrm flipH="1">
                  <a:off x="11305437" y="669165"/>
                  <a:ext cx="1141488" cy="334651"/>
                  <a:chOff x="6597922" y="2714372"/>
                  <a:chExt cx="1091289" cy="319934"/>
                </a:xfrm>
              </p:grpSpPr>
              <p:sp>
                <p:nvSpPr>
                  <p:cNvPr id="98" name="Google Shape;98;p2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2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2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" name="Google Shape;102;p2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" name="Google Shape;106;p2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" name="Google Shape;107;p2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2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9" name="Google Shape;109;p2"/>
                <p:cNvSpPr/>
                <p:nvPr/>
              </p:nvSpPr>
              <p:spPr>
                <a:xfrm flipH="1">
                  <a:off x="12212604" y="172873"/>
                  <a:ext cx="166855" cy="163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 flipH="1">
                  <a:off x="11909808" y="309461"/>
                  <a:ext cx="68354" cy="64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1;p2"/>
                <p:cNvSpPr/>
                <p:nvPr/>
              </p:nvSpPr>
              <p:spPr>
                <a:xfrm flipH="1">
                  <a:off x="12280369" y="203135"/>
                  <a:ext cx="371158" cy="1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2;p2"/>
                <p:cNvSpPr/>
                <p:nvPr/>
              </p:nvSpPr>
              <p:spPr>
                <a:xfrm flipH="1">
                  <a:off x="12465390" y="346967"/>
                  <a:ext cx="308062" cy="150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2"/>
                <p:cNvSpPr/>
                <p:nvPr/>
              </p:nvSpPr>
              <p:spPr>
                <a:xfrm flipH="1">
                  <a:off x="12116730" y="250047"/>
                  <a:ext cx="414917" cy="234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 flipH="1">
                  <a:off x="12064098" y="254720"/>
                  <a:ext cx="92833" cy="130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15;p2"/>
                <p:cNvSpPr/>
                <p:nvPr/>
              </p:nvSpPr>
              <p:spPr>
                <a:xfrm flipH="1">
                  <a:off x="11959348" y="264126"/>
                  <a:ext cx="160019" cy="1214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2"/>
                <p:cNvSpPr/>
                <p:nvPr/>
              </p:nvSpPr>
              <p:spPr>
                <a:xfrm flipH="1">
                  <a:off x="12613427" y="403284"/>
                  <a:ext cx="429522" cy="124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 flipH="1">
                  <a:off x="12533160" y="377696"/>
                  <a:ext cx="257526" cy="132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2"/>
                <p:cNvSpPr/>
                <p:nvPr/>
              </p:nvSpPr>
              <p:spPr>
                <a:xfrm flipH="1">
                  <a:off x="12798452" y="327688"/>
                  <a:ext cx="220487" cy="673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2"/>
                <p:cNvSpPr/>
                <p:nvPr/>
              </p:nvSpPr>
              <p:spPr>
                <a:xfrm flipH="1">
                  <a:off x="13257586" y="271896"/>
                  <a:ext cx="199688" cy="101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2"/>
                <p:cNvSpPr/>
                <p:nvPr/>
              </p:nvSpPr>
              <p:spPr>
                <a:xfrm flipH="1">
                  <a:off x="12906827" y="355847"/>
                  <a:ext cx="41772" cy="42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2"/>
                <p:cNvSpPr/>
                <p:nvPr/>
              </p:nvSpPr>
              <p:spPr>
                <a:xfrm flipH="1">
                  <a:off x="12931828" y="338613"/>
                  <a:ext cx="215345" cy="8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2"/>
                <p:cNvSpPr/>
                <p:nvPr/>
              </p:nvSpPr>
              <p:spPr>
                <a:xfrm flipH="1">
                  <a:off x="12723909" y="485074"/>
                  <a:ext cx="94411" cy="124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2"/>
                <p:cNvSpPr/>
                <p:nvPr/>
              </p:nvSpPr>
              <p:spPr>
                <a:xfrm flipH="1">
                  <a:off x="13200276" y="273473"/>
                  <a:ext cx="106913" cy="73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2"/>
                <p:cNvSpPr/>
                <p:nvPr/>
              </p:nvSpPr>
              <p:spPr>
                <a:xfrm flipH="1">
                  <a:off x="13338906" y="297952"/>
                  <a:ext cx="293456" cy="12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2"/>
                <p:cNvSpPr/>
                <p:nvPr/>
              </p:nvSpPr>
              <p:spPr>
                <a:xfrm flipH="1">
                  <a:off x="13024072" y="352166"/>
                  <a:ext cx="396689" cy="134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2"/>
                <p:cNvSpPr/>
                <p:nvPr/>
              </p:nvSpPr>
              <p:spPr>
                <a:xfrm flipH="1">
                  <a:off x="12773392" y="465795"/>
                  <a:ext cx="104343" cy="142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2"/>
                <p:cNvSpPr/>
                <p:nvPr/>
              </p:nvSpPr>
              <p:spPr>
                <a:xfrm flipH="1">
                  <a:off x="12825031" y="452241"/>
                  <a:ext cx="350769" cy="1501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2"/>
                <p:cNvSpPr/>
                <p:nvPr/>
              </p:nvSpPr>
              <p:spPr>
                <a:xfrm flipH="1">
                  <a:off x="12247543" y="895246"/>
                  <a:ext cx="13087" cy="5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2"/>
                <p:cNvSpPr/>
                <p:nvPr/>
              </p:nvSpPr>
              <p:spPr>
                <a:xfrm flipH="1">
                  <a:off x="11668004" y="762864"/>
                  <a:ext cx="9932" cy="4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2"/>
                <p:cNvSpPr/>
                <p:nvPr/>
              </p:nvSpPr>
              <p:spPr>
                <a:xfrm flipH="1">
                  <a:off x="12183980" y="906696"/>
                  <a:ext cx="28160" cy="6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2"/>
                <p:cNvSpPr/>
                <p:nvPr/>
              </p:nvSpPr>
              <p:spPr>
                <a:xfrm flipH="1">
                  <a:off x="12974700" y="69176"/>
                  <a:ext cx="677818" cy="69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2"/>
                <p:cNvSpPr/>
                <p:nvPr/>
              </p:nvSpPr>
              <p:spPr>
                <a:xfrm flipH="1">
                  <a:off x="12874929" y="161130"/>
                  <a:ext cx="56027" cy="33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3;p2"/>
                <p:cNvSpPr/>
                <p:nvPr/>
              </p:nvSpPr>
              <p:spPr>
                <a:xfrm flipH="1">
                  <a:off x="13204069" y="125903"/>
                  <a:ext cx="319629" cy="34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4;p2"/>
                <p:cNvSpPr/>
                <p:nvPr/>
              </p:nvSpPr>
              <p:spPr>
                <a:xfrm flipH="1">
                  <a:off x="13075897" y="143137"/>
                  <a:ext cx="105453" cy="30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2"/>
                <p:cNvSpPr/>
                <p:nvPr/>
              </p:nvSpPr>
              <p:spPr>
                <a:xfrm flipH="1">
                  <a:off x="12975063" y="180526"/>
                  <a:ext cx="71334" cy="2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2"/>
                <p:cNvSpPr/>
                <p:nvPr/>
              </p:nvSpPr>
              <p:spPr>
                <a:xfrm flipH="1">
                  <a:off x="12806399" y="211956"/>
                  <a:ext cx="146232" cy="53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2"/>
                <p:cNvSpPr/>
                <p:nvPr/>
              </p:nvSpPr>
              <p:spPr>
                <a:xfrm flipH="1">
                  <a:off x="11128760" y="209620"/>
                  <a:ext cx="747224" cy="6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2"/>
                <p:cNvSpPr/>
                <p:nvPr/>
              </p:nvSpPr>
              <p:spPr>
                <a:xfrm flipH="1">
                  <a:off x="10936566" y="286384"/>
                  <a:ext cx="135423" cy="49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2"/>
                <p:cNvSpPr/>
                <p:nvPr/>
              </p:nvSpPr>
              <p:spPr>
                <a:xfrm flipH="1">
                  <a:off x="11324756" y="484898"/>
                  <a:ext cx="1108216" cy="88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2"/>
                <p:cNvSpPr/>
                <p:nvPr/>
              </p:nvSpPr>
              <p:spPr>
                <a:xfrm flipH="1">
                  <a:off x="12493201" y="585090"/>
                  <a:ext cx="183330" cy="19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2"/>
                <p:cNvSpPr/>
                <p:nvPr/>
              </p:nvSpPr>
              <p:spPr>
                <a:xfrm flipH="1">
                  <a:off x="11464930" y="605479"/>
                  <a:ext cx="66076" cy="20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2"/>
                <p:cNvSpPr/>
                <p:nvPr/>
              </p:nvSpPr>
              <p:spPr>
                <a:xfrm flipH="1">
                  <a:off x="12640817" y="536309"/>
                  <a:ext cx="925179" cy="319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2"/>
                <p:cNvSpPr/>
                <p:nvPr/>
              </p:nvSpPr>
              <p:spPr>
                <a:xfrm flipH="1">
                  <a:off x="12426953" y="881634"/>
                  <a:ext cx="119825" cy="41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2"/>
                <p:cNvSpPr/>
                <p:nvPr/>
              </p:nvSpPr>
              <p:spPr>
                <a:xfrm flipH="1">
                  <a:off x="12326236" y="935907"/>
                  <a:ext cx="38617" cy="84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2"/>
                <p:cNvSpPr/>
                <p:nvPr/>
              </p:nvSpPr>
              <p:spPr>
                <a:xfrm flipH="1">
                  <a:off x="12932518" y="623355"/>
                  <a:ext cx="738344" cy="139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146;p2"/>
                <p:cNvSpPr/>
                <p:nvPr/>
              </p:nvSpPr>
              <p:spPr>
                <a:xfrm flipH="1">
                  <a:off x="12794014" y="800137"/>
                  <a:ext cx="96981" cy="5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47;p2"/>
                <p:cNvSpPr/>
                <p:nvPr/>
              </p:nvSpPr>
              <p:spPr>
                <a:xfrm flipH="1">
                  <a:off x="13578789" y="571010"/>
                  <a:ext cx="60058" cy="25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2"/>
                <p:cNvSpPr/>
                <p:nvPr/>
              </p:nvSpPr>
              <p:spPr>
                <a:xfrm flipH="1">
                  <a:off x="13109771" y="665535"/>
                  <a:ext cx="645335" cy="99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2"/>
                <p:cNvSpPr/>
                <p:nvPr/>
              </p:nvSpPr>
              <p:spPr>
                <a:xfrm flipH="1">
                  <a:off x="13011751" y="735407"/>
                  <a:ext cx="74606" cy="38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150;p2"/>
                <p:cNvSpPr/>
                <p:nvPr/>
              </p:nvSpPr>
              <p:spPr>
                <a:xfrm flipH="1">
                  <a:off x="10924751" y="638837"/>
                  <a:ext cx="810028" cy="17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51;p2"/>
                <p:cNvSpPr/>
                <p:nvPr/>
              </p:nvSpPr>
              <p:spPr>
                <a:xfrm flipH="1">
                  <a:off x="11778126" y="624465"/>
                  <a:ext cx="80156" cy="12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152;p2"/>
                <p:cNvSpPr/>
                <p:nvPr/>
              </p:nvSpPr>
              <p:spPr>
                <a:xfrm flipH="1">
                  <a:off x="11387055" y="630191"/>
                  <a:ext cx="35170" cy="13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53;p2"/>
                <p:cNvSpPr/>
                <p:nvPr/>
              </p:nvSpPr>
              <p:spPr>
                <a:xfrm flipH="1">
                  <a:off x="11173582" y="576210"/>
                  <a:ext cx="119649" cy="43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2"/>
                <p:cNvSpPr/>
                <p:nvPr/>
              </p:nvSpPr>
              <p:spPr>
                <a:xfrm flipH="1">
                  <a:off x="11016536" y="723255"/>
                  <a:ext cx="561382" cy="137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55;p2"/>
                <p:cNvSpPr/>
                <p:nvPr/>
              </p:nvSpPr>
              <p:spPr>
                <a:xfrm flipH="1">
                  <a:off x="12408722" y="1102114"/>
                  <a:ext cx="299474" cy="65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56;p2"/>
                <p:cNvSpPr/>
                <p:nvPr/>
              </p:nvSpPr>
              <p:spPr>
                <a:xfrm flipH="1">
                  <a:off x="12741611" y="1061453"/>
                  <a:ext cx="87984" cy="31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2"/>
                <p:cNvSpPr/>
                <p:nvPr/>
              </p:nvSpPr>
              <p:spPr>
                <a:xfrm flipH="1">
                  <a:off x="11852704" y="1052106"/>
                  <a:ext cx="1390339" cy="237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158;p2"/>
                <p:cNvSpPr/>
                <p:nvPr/>
              </p:nvSpPr>
              <p:spPr>
                <a:xfrm flipH="1">
                  <a:off x="11574349" y="1073429"/>
                  <a:ext cx="241460" cy="100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159;p2"/>
                <p:cNvSpPr/>
                <p:nvPr/>
              </p:nvSpPr>
              <p:spPr>
                <a:xfrm flipH="1">
                  <a:off x="11453772" y="1033878"/>
                  <a:ext cx="52814" cy="1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60;p2"/>
                <p:cNvSpPr/>
                <p:nvPr/>
              </p:nvSpPr>
              <p:spPr>
                <a:xfrm flipH="1">
                  <a:off x="10767015" y="296783"/>
                  <a:ext cx="727477" cy="174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" name="Google Shape;161;p2"/>
                <p:cNvSpPr/>
                <p:nvPr/>
              </p:nvSpPr>
              <p:spPr>
                <a:xfrm flipH="1">
                  <a:off x="13202361" y="-49301"/>
                  <a:ext cx="1021050" cy="18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62;p2"/>
                <p:cNvSpPr/>
                <p:nvPr/>
              </p:nvSpPr>
              <p:spPr>
                <a:xfrm flipH="1">
                  <a:off x="13839227" y="152075"/>
                  <a:ext cx="273184" cy="45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63;p2"/>
                <p:cNvSpPr/>
                <p:nvPr/>
              </p:nvSpPr>
              <p:spPr>
                <a:xfrm flipH="1">
                  <a:off x="13805518" y="-52865"/>
                  <a:ext cx="271431" cy="64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64;p2"/>
                <p:cNvSpPr/>
                <p:nvPr/>
              </p:nvSpPr>
              <p:spPr>
                <a:xfrm flipH="1">
                  <a:off x="10856643" y="633404"/>
                  <a:ext cx="271723" cy="68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2"/>
                <p:cNvSpPr/>
                <p:nvPr/>
              </p:nvSpPr>
              <p:spPr>
                <a:xfrm flipH="1">
                  <a:off x="10645273" y="981183"/>
                  <a:ext cx="354449" cy="170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66;p2"/>
                <p:cNvSpPr/>
                <p:nvPr/>
              </p:nvSpPr>
              <p:spPr>
                <a:xfrm flipH="1">
                  <a:off x="10797232" y="800838"/>
                  <a:ext cx="74839" cy="15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67;p2"/>
                <p:cNvSpPr/>
                <p:nvPr/>
              </p:nvSpPr>
              <p:spPr>
                <a:xfrm flipH="1">
                  <a:off x="10320677" y="8068"/>
                  <a:ext cx="3599235" cy="1195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2"/>
                <p:cNvSpPr/>
                <p:nvPr/>
              </p:nvSpPr>
              <p:spPr>
                <a:xfrm flipH="1">
                  <a:off x="10911380" y="1011153"/>
                  <a:ext cx="460661" cy="74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69;p2"/>
                <p:cNvSpPr/>
                <p:nvPr/>
              </p:nvSpPr>
              <p:spPr>
                <a:xfrm flipH="1">
                  <a:off x="13085766" y="908390"/>
                  <a:ext cx="341655" cy="67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70;p2"/>
                <p:cNvSpPr/>
                <p:nvPr/>
              </p:nvSpPr>
              <p:spPr>
                <a:xfrm flipH="1">
                  <a:off x="13778934" y="856630"/>
                  <a:ext cx="357429" cy="40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2"/>
                <p:cNvSpPr/>
                <p:nvPr/>
              </p:nvSpPr>
              <p:spPr>
                <a:xfrm flipH="1">
                  <a:off x="13508272" y="920776"/>
                  <a:ext cx="162648" cy="25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72;p2"/>
                <p:cNvSpPr/>
                <p:nvPr/>
              </p:nvSpPr>
              <p:spPr>
                <a:xfrm flipH="1">
                  <a:off x="11070166" y="1103808"/>
                  <a:ext cx="613203" cy="103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73;p2"/>
                <p:cNvSpPr/>
                <p:nvPr/>
              </p:nvSpPr>
              <p:spPr>
                <a:xfrm flipH="1">
                  <a:off x="10923247" y="1135238"/>
                  <a:ext cx="97098" cy="44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" name="Google Shape;174;p2"/>
              <p:cNvGrpSpPr/>
              <p:nvPr/>
            </p:nvGrpSpPr>
            <p:grpSpPr>
              <a:xfrm>
                <a:off x="3770955" y="3698161"/>
                <a:ext cx="3252377" cy="1342934"/>
                <a:chOff x="-5787433" y="3260936"/>
                <a:chExt cx="3252377" cy="1342934"/>
              </a:xfrm>
            </p:grpSpPr>
            <p:grpSp>
              <p:nvGrpSpPr>
                <p:cNvPr id="175" name="Google Shape;175;p2"/>
                <p:cNvGrpSpPr/>
                <p:nvPr/>
              </p:nvGrpSpPr>
              <p:grpSpPr>
                <a:xfrm>
                  <a:off x="-5787433" y="3260936"/>
                  <a:ext cx="3252377" cy="1342934"/>
                  <a:chOff x="1133650" y="3105500"/>
                  <a:chExt cx="3428608" cy="1415701"/>
                </a:xfrm>
              </p:grpSpPr>
              <p:sp>
                <p:nvSpPr>
                  <p:cNvPr id="176" name="Google Shape;176;p2"/>
                  <p:cNvSpPr/>
                  <p:nvPr/>
                </p:nvSpPr>
                <p:spPr>
                  <a:xfrm>
                    <a:off x="2240575" y="3413443"/>
                    <a:ext cx="54421" cy="4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528" extrusionOk="0">
                        <a:moveTo>
                          <a:pt x="330" y="74"/>
                        </a:moveTo>
                        <a:cubicBezTo>
                          <a:pt x="465" y="74"/>
                          <a:pt x="480" y="272"/>
                          <a:pt x="384" y="359"/>
                        </a:cubicBezTo>
                        <a:cubicBezTo>
                          <a:pt x="370" y="373"/>
                          <a:pt x="354" y="378"/>
                          <a:pt x="336" y="378"/>
                        </a:cubicBezTo>
                        <a:cubicBezTo>
                          <a:pt x="281" y="378"/>
                          <a:pt x="214" y="328"/>
                          <a:pt x="187" y="288"/>
                        </a:cubicBezTo>
                        <a:cubicBezTo>
                          <a:pt x="170" y="261"/>
                          <a:pt x="170" y="199"/>
                          <a:pt x="196" y="163"/>
                        </a:cubicBezTo>
                        <a:cubicBezTo>
                          <a:pt x="232" y="119"/>
                          <a:pt x="268" y="101"/>
                          <a:pt x="321" y="74"/>
                        </a:cubicBezTo>
                        <a:cubicBezTo>
                          <a:pt x="324" y="74"/>
                          <a:pt x="327" y="74"/>
                          <a:pt x="330" y="74"/>
                        </a:cubicBezTo>
                        <a:close/>
                        <a:moveTo>
                          <a:pt x="227" y="0"/>
                        </a:moveTo>
                        <a:cubicBezTo>
                          <a:pt x="219" y="0"/>
                          <a:pt x="212" y="1"/>
                          <a:pt x="205" y="3"/>
                        </a:cubicBezTo>
                        <a:cubicBezTo>
                          <a:pt x="161" y="12"/>
                          <a:pt x="116" y="38"/>
                          <a:pt x="80" y="74"/>
                        </a:cubicBezTo>
                        <a:cubicBezTo>
                          <a:pt x="9" y="136"/>
                          <a:pt x="0" y="235"/>
                          <a:pt x="27" y="324"/>
                        </a:cubicBezTo>
                        <a:cubicBezTo>
                          <a:pt x="75" y="446"/>
                          <a:pt x="200" y="527"/>
                          <a:pt x="328" y="527"/>
                        </a:cubicBezTo>
                        <a:cubicBezTo>
                          <a:pt x="368" y="527"/>
                          <a:pt x="408" y="519"/>
                          <a:pt x="446" y="502"/>
                        </a:cubicBezTo>
                        <a:cubicBezTo>
                          <a:pt x="653" y="403"/>
                          <a:pt x="584" y="13"/>
                          <a:pt x="374" y="13"/>
                        </a:cubicBezTo>
                        <a:cubicBezTo>
                          <a:pt x="357" y="13"/>
                          <a:pt x="340" y="15"/>
                          <a:pt x="321" y="20"/>
                        </a:cubicBezTo>
                        <a:cubicBezTo>
                          <a:pt x="292" y="13"/>
                          <a:pt x="258" y="0"/>
                          <a:pt x="2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2"/>
                  <p:cNvSpPr/>
                  <p:nvPr/>
                </p:nvSpPr>
                <p:spPr>
                  <a:xfrm>
                    <a:off x="2131982" y="3244012"/>
                    <a:ext cx="49171" cy="44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529" extrusionOk="0">
                        <a:moveTo>
                          <a:pt x="366" y="64"/>
                        </a:moveTo>
                        <a:cubicBezTo>
                          <a:pt x="420" y="64"/>
                          <a:pt x="420" y="118"/>
                          <a:pt x="429" y="162"/>
                        </a:cubicBezTo>
                        <a:cubicBezTo>
                          <a:pt x="447" y="242"/>
                          <a:pt x="411" y="296"/>
                          <a:pt x="349" y="341"/>
                        </a:cubicBezTo>
                        <a:cubicBezTo>
                          <a:pt x="323" y="359"/>
                          <a:pt x="298" y="368"/>
                          <a:pt x="275" y="368"/>
                        </a:cubicBezTo>
                        <a:cubicBezTo>
                          <a:pt x="240" y="368"/>
                          <a:pt x="209" y="348"/>
                          <a:pt x="188" y="305"/>
                        </a:cubicBezTo>
                        <a:cubicBezTo>
                          <a:pt x="152" y="260"/>
                          <a:pt x="206" y="153"/>
                          <a:pt x="250" y="127"/>
                        </a:cubicBezTo>
                        <a:cubicBezTo>
                          <a:pt x="259" y="127"/>
                          <a:pt x="259" y="118"/>
                          <a:pt x="259" y="109"/>
                        </a:cubicBezTo>
                        <a:cubicBezTo>
                          <a:pt x="286" y="91"/>
                          <a:pt x="322" y="64"/>
                          <a:pt x="366" y="64"/>
                        </a:cubicBezTo>
                        <a:close/>
                        <a:moveTo>
                          <a:pt x="398" y="0"/>
                        </a:moveTo>
                        <a:cubicBezTo>
                          <a:pt x="340" y="0"/>
                          <a:pt x="279" y="42"/>
                          <a:pt x="242" y="91"/>
                        </a:cubicBezTo>
                        <a:cubicBezTo>
                          <a:pt x="161" y="91"/>
                          <a:pt x="108" y="109"/>
                          <a:pt x="54" y="171"/>
                        </a:cubicBezTo>
                        <a:cubicBezTo>
                          <a:pt x="1" y="234"/>
                          <a:pt x="19" y="314"/>
                          <a:pt x="45" y="385"/>
                        </a:cubicBezTo>
                        <a:cubicBezTo>
                          <a:pt x="81" y="457"/>
                          <a:pt x="143" y="501"/>
                          <a:pt x="215" y="519"/>
                        </a:cubicBezTo>
                        <a:cubicBezTo>
                          <a:pt x="234" y="525"/>
                          <a:pt x="253" y="528"/>
                          <a:pt x="272" y="528"/>
                        </a:cubicBezTo>
                        <a:cubicBezTo>
                          <a:pt x="333" y="528"/>
                          <a:pt x="392" y="499"/>
                          <a:pt x="447" y="466"/>
                        </a:cubicBezTo>
                        <a:cubicBezTo>
                          <a:pt x="589" y="376"/>
                          <a:pt x="589" y="198"/>
                          <a:pt x="500" y="64"/>
                        </a:cubicBezTo>
                        <a:cubicBezTo>
                          <a:pt x="472" y="18"/>
                          <a:pt x="435" y="0"/>
                          <a:pt x="3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2"/>
                  <p:cNvSpPr/>
                  <p:nvPr/>
                </p:nvSpPr>
                <p:spPr>
                  <a:xfrm>
                    <a:off x="1761118" y="4044079"/>
                    <a:ext cx="51254" cy="50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5" h="601" extrusionOk="0">
                        <a:moveTo>
                          <a:pt x="320" y="54"/>
                        </a:moveTo>
                        <a:cubicBezTo>
                          <a:pt x="356" y="54"/>
                          <a:pt x="401" y="54"/>
                          <a:pt x="445" y="72"/>
                        </a:cubicBezTo>
                        <a:cubicBezTo>
                          <a:pt x="508" y="108"/>
                          <a:pt x="499" y="188"/>
                          <a:pt x="490" y="250"/>
                        </a:cubicBezTo>
                        <a:cubicBezTo>
                          <a:pt x="474" y="312"/>
                          <a:pt x="432" y="448"/>
                          <a:pt x="357" y="448"/>
                        </a:cubicBezTo>
                        <a:cubicBezTo>
                          <a:pt x="345" y="448"/>
                          <a:pt x="333" y="445"/>
                          <a:pt x="320" y="438"/>
                        </a:cubicBezTo>
                        <a:cubicBezTo>
                          <a:pt x="213" y="375"/>
                          <a:pt x="222" y="134"/>
                          <a:pt x="320" y="54"/>
                        </a:cubicBezTo>
                        <a:close/>
                        <a:moveTo>
                          <a:pt x="315" y="0"/>
                        </a:moveTo>
                        <a:cubicBezTo>
                          <a:pt x="0" y="0"/>
                          <a:pt x="48" y="572"/>
                          <a:pt x="329" y="598"/>
                        </a:cubicBezTo>
                        <a:cubicBezTo>
                          <a:pt x="341" y="600"/>
                          <a:pt x="352" y="600"/>
                          <a:pt x="362" y="600"/>
                        </a:cubicBezTo>
                        <a:cubicBezTo>
                          <a:pt x="558" y="600"/>
                          <a:pt x="614" y="375"/>
                          <a:pt x="606" y="206"/>
                        </a:cubicBezTo>
                        <a:cubicBezTo>
                          <a:pt x="598" y="69"/>
                          <a:pt x="507" y="4"/>
                          <a:pt x="397" y="4"/>
                        </a:cubicBezTo>
                        <a:cubicBezTo>
                          <a:pt x="378" y="4"/>
                          <a:pt x="358" y="6"/>
                          <a:pt x="338" y="10"/>
                        </a:cubicBezTo>
                        <a:cubicBezTo>
                          <a:pt x="338" y="1"/>
                          <a:pt x="338" y="1"/>
                          <a:pt x="329" y="1"/>
                        </a:cubicBezTo>
                        <a:cubicBezTo>
                          <a:pt x="324" y="0"/>
                          <a:pt x="319" y="0"/>
                          <a:pt x="31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2"/>
                  <p:cNvSpPr/>
                  <p:nvPr/>
                </p:nvSpPr>
                <p:spPr>
                  <a:xfrm>
                    <a:off x="1727866" y="3952404"/>
                    <a:ext cx="44337" cy="392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471" extrusionOk="0">
                        <a:moveTo>
                          <a:pt x="291" y="66"/>
                        </a:moveTo>
                        <a:lnTo>
                          <a:pt x="291" y="66"/>
                        </a:lnTo>
                        <a:cubicBezTo>
                          <a:pt x="425" y="101"/>
                          <a:pt x="345" y="307"/>
                          <a:pt x="246" y="342"/>
                        </a:cubicBezTo>
                        <a:cubicBezTo>
                          <a:pt x="238" y="344"/>
                          <a:pt x="230" y="345"/>
                          <a:pt x="223" y="345"/>
                        </a:cubicBezTo>
                        <a:cubicBezTo>
                          <a:pt x="169" y="345"/>
                          <a:pt x="149" y="290"/>
                          <a:pt x="157" y="235"/>
                        </a:cubicBezTo>
                        <a:cubicBezTo>
                          <a:pt x="175" y="182"/>
                          <a:pt x="229" y="93"/>
                          <a:pt x="291" y="66"/>
                        </a:cubicBezTo>
                        <a:close/>
                        <a:moveTo>
                          <a:pt x="266" y="0"/>
                        </a:moveTo>
                        <a:cubicBezTo>
                          <a:pt x="161" y="0"/>
                          <a:pt x="79" y="111"/>
                          <a:pt x="41" y="209"/>
                        </a:cubicBezTo>
                        <a:cubicBezTo>
                          <a:pt x="0" y="332"/>
                          <a:pt x="88" y="470"/>
                          <a:pt x="221" y="470"/>
                        </a:cubicBezTo>
                        <a:cubicBezTo>
                          <a:pt x="232" y="470"/>
                          <a:pt x="243" y="469"/>
                          <a:pt x="255" y="467"/>
                        </a:cubicBezTo>
                        <a:cubicBezTo>
                          <a:pt x="443" y="432"/>
                          <a:pt x="532" y="75"/>
                          <a:pt x="336" y="12"/>
                        </a:cubicBezTo>
                        <a:lnTo>
                          <a:pt x="327" y="12"/>
                        </a:lnTo>
                        <a:cubicBezTo>
                          <a:pt x="306" y="4"/>
                          <a:pt x="286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2"/>
                  <p:cNvSpPr/>
                  <p:nvPr/>
                </p:nvSpPr>
                <p:spPr>
                  <a:xfrm>
                    <a:off x="1551351" y="3947237"/>
                    <a:ext cx="77423" cy="66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793" extrusionOk="0">
                        <a:moveTo>
                          <a:pt x="511" y="62"/>
                        </a:moveTo>
                        <a:cubicBezTo>
                          <a:pt x="592" y="62"/>
                          <a:pt x="666" y="106"/>
                          <a:pt x="714" y="181"/>
                        </a:cubicBezTo>
                        <a:cubicBezTo>
                          <a:pt x="803" y="315"/>
                          <a:pt x="714" y="502"/>
                          <a:pt x="598" y="583"/>
                        </a:cubicBezTo>
                        <a:cubicBezTo>
                          <a:pt x="562" y="607"/>
                          <a:pt x="526" y="617"/>
                          <a:pt x="492" y="617"/>
                        </a:cubicBezTo>
                        <a:cubicBezTo>
                          <a:pt x="400" y="617"/>
                          <a:pt x="320" y="542"/>
                          <a:pt x="268" y="458"/>
                        </a:cubicBezTo>
                        <a:cubicBezTo>
                          <a:pt x="179" y="324"/>
                          <a:pt x="321" y="137"/>
                          <a:pt x="437" y="74"/>
                        </a:cubicBezTo>
                        <a:cubicBezTo>
                          <a:pt x="462" y="66"/>
                          <a:pt x="487" y="62"/>
                          <a:pt x="511" y="62"/>
                        </a:cubicBezTo>
                        <a:close/>
                        <a:moveTo>
                          <a:pt x="556" y="0"/>
                        </a:moveTo>
                        <a:cubicBezTo>
                          <a:pt x="505" y="0"/>
                          <a:pt x="455" y="13"/>
                          <a:pt x="411" y="39"/>
                        </a:cubicBezTo>
                        <a:cubicBezTo>
                          <a:pt x="206" y="74"/>
                          <a:pt x="0" y="279"/>
                          <a:pt x="98" y="494"/>
                        </a:cubicBezTo>
                        <a:cubicBezTo>
                          <a:pt x="167" y="664"/>
                          <a:pt x="323" y="792"/>
                          <a:pt x="496" y="792"/>
                        </a:cubicBezTo>
                        <a:cubicBezTo>
                          <a:pt x="550" y="792"/>
                          <a:pt x="605" y="780"/>
                          <a:pt x="660" y="752"/>
                        </a:cubicBezTo>
                        <a:cubicBezTo>
                          <a:pt x="875" y="645"/>
                          <a:pt x="928" y="315"/>
                          <a:pt x="803" y="137"/>
                        </a:cubicBezTo>
                        <a:cubicBezTo>
                          <a:pt x="745" y="44"/>
                          <a:pt x="650" y="0"/>
                          <a:pt x="5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181;p2"/>
                  <p:cNvSpPr/>
                  <p:nvPr/>
                </p:nvSpPr>
                <p:spPr>
                  <a:xfrm>
                    <a:off x="2244242" y="4151921"/>
                    <a:ext cx="35086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" h="395" extrusionOk="0">
                        <a:moveTo>
                          <a:pt x="197" y="72"/>
                        </a:moveTo>
                        <a:cubicBezTo>
                          <a:pt x="233" y="80"/>
                          <a:pt x="268" y="80"/>
                          <a:pt x="295" y="98"/>
                        </a:cubicBezTo>
                        <a:cubicBezTo>
                          <a:pt x="340" y="116"/>
                          <a:pt x="322" y="161"/>
                          <a:pt x="313" y="196"/>
                        </a:cubicBezTo>
                        <a:cubicBezTo>
                          <a:pt x="300" y="241"/>
                          <a:pt x="256" y="281"/>
                          <a:pt x="212" y="281"/>
                        </a:cubicBezTo>
                        <a:cubicBezTo>
                          <a:pt x="194" y="281"/>
                          <a:pt x="177" y="274"/>
                          <a:pt x="161" y="259"/>
                        </a:cubicBezTo>
                        <a:cubicBezTo>
                          <a:pt x="108" y="214"/>
                          <a:pt x="143" y="125"/>
                          <a:pt x="188" y="72"/>
                        </a:cubicBezTo>
                        <a:close/>
                        <a:moveTo>
                          <a:pt x="197" y="0"/>
                        </a:moveTo>
                        <a:cubicBezTo>
                          <a:pt x="108" y="18"/>
                          <a:pt x="45" y="98"/>
                          <a:pt x="28" y="188"/>
                        </a:cubicBezTo>
                        <a:cubicBezTo>
                          <a:pt x="1" y="303"/>
                          <a:pt x="72" y="375"/>
                          <a:pt x="170" y="393"/>
                        </a:cubicBezTo>
                        <a:cubicBezTo>
                          <a:pt x="178" y="394"/>
                          <a:pt x="187" y="394"/>
                          <a:pt x="194" y="394"/>
                        </a:cubicBezTo>
                        <a:cubicBezTo>
                          <a:pt x="247" y="394"/>
                          <a:pt x="292" y="370"/>
                          <a:pt x="331" y="339"/>
                        </a:cubicBezTo>
                        <a:cubicBezTo>
                          <a:pt x="384" y="286"/>
                          <a:pt x="384" y="232"/>
                          <a:pt x="402" y="170"/>
                        </a:cubicBezTo>
                        <a:cubicBezTo>
                          <a:pt x="420" y="63"/>
                          <a:pt x="304" y="27"/>
                          <a:pt x="224" y="27"/>
                        </a:cubicBezTo>
                        <a:cubicBezTo>
                          <a:pt x="224" y="18"/>
                          <a:pt x="215" y="0"/>
                          <a:pt x="1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" name="Google Shape;182;p2"/>
                  <p:cNvSpPr/>
                  <p:nvPr/>
                </p:nvSpPr>
                <p:spPr>
                  <a:xfrm>
                    <a:off x="2011556" y="3329852"/>
                    <a:ext cx="89257" cy="74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" h="888" extrusionOk="0">
                        <a:moveTo>
                          <a:pt x="603" y="93"/>
                        </a:moveTo>
                        <a:cubicBezTo>
                          <a:pt x="674" y="93"/>
                          <a:pt x="745" y="107"/>
                          <a:pt x="794" y="149"/>
                        </a:cubicBezTo>
                        <a:cubicBezTo>
                          <a:pt x="955" y="292"/>
                          <a:pt x="848" y="560"/>
                          <a:pt x="714" y="658"/>
                        </a:cubicBezTo>
                        <a:cubicBezTo>
                          <a:pt x="670" y="691"/>
                          <a:pt x="621" y="705"/>
                          <a:pt x="573" y="705"/>
                        </a:cubicBezTo>
                        <a:cubicBezTo>
                          <a:pt x="464" y="705"/>
                          <a:pt x="354" y="634"/>
                          <a:pt x="286" y="542"/>
                        </a:cubicBezTo>
                        <a:cubicBezTo>
                          <a:pt x="170" y="381"/>
                          <a:pt x="411" y="176"/>
                          <a:pt x="536" y="114"/>
                        </a:cubicBezTo>
                        <a:cubicBezTo>
                          <a:pt x="545" y="105"/>
                          <a:pt x="545" y="105"/>
                          <a:pt x="545" y="96"/>
                        </a:cubicBezTo>
                        <a:cubicBezTo>
                          <a:pt x="564" y="94"/>
                          <a:pt x="583" y="93"/>
                          <a:pt x="603" y="93"/>
                        </a:cubicBezTo>
                        <a:close/>
                        <a:moveTo>
                          <a:pt x="671" y="1"/>
                        </a:moveTo>
                        <a:cubicBezTo>
                          <a:pt x="572" y="1"/>
                          <a:pt x="467" y="34"/>
                          <a:pt x="384" y="78"/>
                        </a:cubicBezTo>
                        <a:cubicBezTo>
                          <a:pt x="170" y="149"/>
                          <a:pt x="0" y="345"/>
                          <a:pt x="99" y="577"/>
                        </a:cubicBezTo>
                        <a:cubicBezTo>
                          <a:pt x="176" y="758"/>
                          <a:pt x="371" y="888"/>
                          <a:pt x="564" y="888"/>
                        </a:cubicBezTo>
                        <a:cubicBezTo>
                          <a:pt x="637" y="888"/>
                          <a:pt x="710" y="869"/>
                          <a:pt x="777" y="827"/>
                        </a:cubicBezTo>
                        <a:cubicBezTo>
                          <a:pt x="1009" y="684"/>
                          <a:pt x="1071" y="363"/>
                          <a:pt x="928" y="131"/>
                        </a:cubicBezTo>
                        <a:cubicBezTo>
                          <a:pt x="869" y="36"/>
                          <a:pt x="774" y="1"/>
                          <a:pt x="6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" name="Google Shape;183;p2"/>
                  <p:cNvSpPr/>
                  <p:nvPr/>
                </p:nvSpPr>
                <p:spPr>
                  <a:xfrm>
                    <a:off x="3067309" y="3251429"/>
                    <a:ext cx="52838" cy="43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4" h="525" extrusionOk="0">
                        <a:moveTo>
                          <a:pt x="259" y="73"/>
                        </a:moveTo>
                        <a:cubicBezTo>
                          <a:pt x="339" y="82"/>
                          <a:pt x="420" y="100"/>
                          <a:pt x="455" y="171"/>
                        </a:cubicBezTo>
                        <a:cubicBezTo>
                          <a:pt x="518" y="261"/>
                          <a:pt x="420" y="323"/>
                          <a:pt x="348" y="350"/>
                        </a:cubicBezTo>
                        <a:cubicBezTo>
                          <a:pt x="331" y="355"/>
                          <a:pt x="314" y="357"/>
                          <a:pt x="298" y="357"/>
                        </a:cubicBezTo>
                        <a:cubicBezTo>
                          <a:pt x="233" y="357"/>
                          <a:pt x="184" y="315"/>
                          <a:pt x="170" y="243"/>
                        </a:cubicBezTo>
                        <a:cubicBezTo>
                          <a:pt x="152" y="189"/>
                          <a:pt x="206" y="109"/>
                          <a:pt x="259" y="73"/>
                        </a:cubicBezTo>
                        <a:close/>
                        <a:moveTo>
                          <a:pt x="264" y="1"/>
                        </a:moveTo>
                        <a:cubicBezTo>
                          <a:pt x="250" y="1"/>
                          <a:pt x="237" y="1"/>
                          <a:pt x="223" y="2"/>
                        </a:cubicBezTo>
                        <a:cubicBezTo>
                          <a:pt x="214" y="2"/>
                          <a:pt x="206" y="11"/>
                          <a:pt x="197" y="11"/>
                        </a:cubicBezTo>
                        <a:cubicBezTo>
                          <a:pt x="90" y="38"/>
                          <a:pt x="0" y="136"/>
                          <a:pt x="0" y="252"/>
                        </a:cubicBezTo>
                        <a:cubicBezTo>
                          <a:pt x="0" y="332"/>
                          <a:pt x="54" y="403"/>
                          <a:pt x="107" y="466"/>
                        </a:cubicBezTo>
                        <a:cubicBezTo>
                          <a:pt x="154" y="507"/>
                          <a:pt x="205" y="525"/>
                          <a:pt x="259" y="525"/>
                        </a:cubicBezTo>
                        <a:cubicBezTo>
                          <a:pt x="288" y="525"/>
                          <a:pt x="317" y="520"/>
                          <a:pt x="348" y="510"/>
                        </a:cubicBezTo>
                        <a:cubicBezTo>
                          <a:pt x="491" y="475"/>
                          <a:pt x="634" y="341"/>
                          <a:pt x="580" y="180"/>
                        </a:cubicBezTo>
                        <a:cubicBezTo>
                          <a:pt x="540" y="43"/>
                          <a:pt x="397" y="1"/>
                          <a:pt x="26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" name="Google Shape;184;p2"/>
                  <p:cNvSpPr/>
                  <p:nvPr/>
                </p:nvSpPr>
                <p:spPr>
                  <a:xfrm>
                    <a:off x="2997387" y="3355354"/>
                    <a:ext cx="69256" cy="563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1" h="676" extrusionOk="0">
                        <a:moveTo>
                          <a:pt x="411" y="102"/>
                        </a:moveTo>
                        <a:cubicBezTo>
                          <a:pt x="474" y="138"/>
                          <a:pt x="545" y="164"/>
                          <a:pt x="598" y="209"/>
                        </a:cubicBezTo>
                        <a:cubicBezTo>
                          <a:pt x="723" y="316"/>
                          <a:pt x="634" y="441"/>
                          <a:pt x="500" y="477"/>
                        </a:cubicBezTo>
                        <a:cubicBezTo>
                          <a:pt x="471" y="487"/>
                          <a:pt x="442" y="492"/>
                          <a:pt x="413" y="492"/>
                        </a:cubicBezTo>
                        <a:cubicBezTo>
                          <a:pt x="323" y="492"/>
                          <a:pt x="245" y="440"/>
                          <a:pt x="197" y="352"/>
                        </a:cubicBezTo>
                        <a:cubicBezTo>
                          <a:pt x="117" y="209"/>
                          <a:pt x="286" y="138"/>
                          <a:pt x="411" y="102"/>
                        </a:cubicBezTo>
                        <a:close/>
                        <a:moveTo>
                          <a:pt x="344" y="0"/>
                        </a:moveTo>
                        <a:cubicBezTo>
                          <a:pt x="335" y="0"/>
                          <a:pt x="328" y="6"/>
                          <a:pt x="322" y="13"/>
                        </a:cubicBezTo>
                        <a:cubicBezTo>
                          <a:pt x="306" y="10"/>
                          <a:pt x="291" y="9"/>
                          <a:pt x="275" y="9"/>
                        </a:cubicBezTo>
                        <a:cubicBezTo>
                          <a:pt x="229" y="9"/>
                          <a:pt x="186" y="19"/>
                          <a:pt x="152" y="39"/>
                        </a:cubicBezTo>
                        <a:cubicBezTo>
                          <a:pt x="54" y="93"/>
                          <a:pt x="10" y="182"/>
                          <a:pt x="1" y="289"/>
                        </a:cubicBezTo>
                        <a:cubicBezTo>
                          <a:pt x="1" y="498"/>
                          <a:pt x="196" y="675"/>
                          <a:pt x="397" y="675"/>
                        </a:cubicBezTo>
                        <a:cubicBezTo>
                          <a:pt x="410" y="675"/>
                          <a:pt x="424" y="675"/>
                          <a:pt x="438" y="673"/>
                        </a:cubicBezTo>
                        <a:cubicBezTo>
                          <a:pt x="634" y="637"/>
                          <a:pt x="830" y="494"/>
                          <a:pt x="786" y="280"/>
                        </a:cubicBezTo>
                        <a:cubicBezTo>
                          <a:pt x="750" y="147"/>
                          <a:pt x="616" y="93"/>
                          <a:pt x="491" y="48"/>
                        </a:cubicBezTo>
                        <a:cubicBezTo>
                          <a:pt x="491" y="39"/>
                          <a:pt x="483" y="39"/>
                          <a:pt x="483" y="39"/>
                        </a:cubicBezTo>
                        <a:cubicBezTo>
                          <a:pt x="474" y="39"/>
                          <a:pt x="456" y="31"/>
                          <a:pt x="447" y="31"/>
                        </a:cubicBezTo>
                        <a:cubicBezTo>
                          <a:pt x="420" y="22"/>
                          <a:pt x="384" y="13"/>
                          <a:pt x="358" y="4"/>
                        </a:cubicBezTo>
                        <a:cubicBezTo>
                          <a:pt x="352" y="1"/>
                          <a:pt x="348" y="0"/>
                          <a:pt x="3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" name="Google Shape;185;p2"/>
                  <p:cNvSpPr/>
                  <p:nvPr/>
                </p:nvSpPr>
                <p:spPr>
                  <a:xfrm>
                    <a:off x="3746115" y="3141920"/>
                    <a:ext cx="53588" cy="49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90" extrusionOk="0">
                        <a:moveTo>
                          <a:pt x="321" y="94"/>
                        </a:moveTo>
                        <a:cubicBezTo>
                          <a:pt x="402" y="147"/>
                          <a:pt x="491" y="236"/>
                          <a:pt x="473" y="343"/>
                        </a:cubicBezTo>
                        <a:cubicBezTo>
                          <a:pt x="467" y="397"/>
                          <a:pt x="388" y="435"/>
                          <a:pt x="321" y="435"/>
                        </a:cubicBezTo>
                        <a:cubicBezTo>
                          <a:pt x="289" y="435"/>
                          <a:pt x="259" y="426"/>
                          <a:pt x="241" y="406"/>
                        </a:cubicBezTo>
                        <a:cubicBezTo>
                          <a:pt x="214" y="388"/>
                          <a:pt x="188" y="370"/>
                          <a:pt x="170" y="343"/>
                        </a:cubicBezTo>
                        <a:cubicBezTo>
                          <a:pt x="161" y="308"/>
                          <a:pt x="170" y="272"/>
                          <a:pt x="179" y="236"/>
                        </a:cubicBezTo>
                        <a:cubicBezTo>
                          <a:pt x="188" y="201"/>
                          <a:pt x="232" y="183"/>
                          <a:pt x="259" y="156"/>
                        </a:cubicBezTo>
                        <a:cubicBezTo>
                          <a:pt x="277" y="138"/>
                          <a:pt x="295" y="112"/>
                          <a:pt x="321" y="94"/>
                        </a:cubicBezTo>
                        <a:close/>
                        <a:moveTo>
                          <a:pt x="298" y="1"/>
                        </a:moveTo>
                        <a:cubicBezTo>
                          <a:pt x="193" y="1"/>
                          <a:pt x="83" y="93"/>
                          <a:pt x="36" y="174"/>
                        </a:cubicBezTo>
                        <a:cubicBezTo>
                          <a:pt x="0" y="245"/>
                          <a:pt x="0" y="317"/>
                          <a:pt x="18" y="388"/>
                        </a:cubicBezTo>
                        <a:cubicBezTo>
                          <a:pt x="18" y="424"/>
                          <a:pt x="45" y="459"/>
                          <a:pt x="63" y="486"/>
                        </a:cubicBezTo>
                        <a:cubicBezTo>
                          <a:pt x="78" y="494"/>
                          <a:pt x="87" y="509"/>
                          <a:pt x="101" y="518"/>
                        </a:cubicBezTo>
                        <a:lnTo>
                          <a:pt x="101" y="518"/>
                        </a:lnTo>
                        <a:cubicBezTo>
                          <a:pt x="105" y="522"/>
                          <a:pt x="143" y="551"/>
                          <a:pt x="143" y="558"/>
                        </a:cubicBezTo>
                        <a:cubicBezTo>
                          <a:pt x="183" y="579"/>
                          <a:pt x="232" y="589"/>
                          <a:pt x="282" y="589"/>
                        </a:cubicBezTo>
                        <a:cubicBezTo>
                          <a:pt x="400" y="589"/>
                          <a:pt x="527" y="533"/>
                          <a:pt x="571" y="433"/>
                        </a:cubicBezTo>
                        <a:cubicBezTo>
                          <a:pt x="643" y="281"/>
                          <a:pt x="536" y="138"/>
                          <a:pt x="402" y="58"/>
                        </a:cubicBezTo>
                        <a:cubicBezTo>
                          <a:pt x="402" y="49"/>
                          <a:pt x="402" y="40"/>
                          <a:pt x="393" y="31"/>
                        </a:cubicBezTo>
                        <a:cubicBezTo>
                          <a:pt x="363" y="10"/>
                          <a:pt x="330" y="1"/>
                          <a:pt x="29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" name="Google Shape;186;p2"/>
                  <p:cNvSpPr/>
                  <p:nvPr/>
                </p:nvSpPr>
                <p:spPr>
                  <a:xfrm>
                    <a:off x="3544599" y="3893733"/>
                    <a:ext cx="49171" cy="39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479" extrusionOk="0">
                        <a:moveTo>
                          <a:pt x="340" y="65"/>
                        </a:moveTo>
                        <a:cubicBezTo>
                          <a:pt x="411" y="101"/>
                          <a:pt x="491" y="172"/>
                          <a:pt x="465" y="261"/>
                        </a:cubicBezTo>
                        <a:cubicBezTo>
                          <a:pt x="441" y="324"/>
                          <a:pt x="390" y="352"/>
                          <a:pt x="330" y="352"/>
                        </a:cubicBezTo>
                        <a:cubicBezTo>
                          <a:pt x="321" y="352"/>
                          <a:pt x="313" y="352"/>
                          <a:pt x="304" y="350"/>
                        </a:cubicBezTo>
                        <a:cubicBezTo>
                          <a:pt x="242" y="333"/>
                          <a:pt x="152" y="306"/>
                          <a:pt x="179" y="226"/>
                        </a:cubicBezTo>
                        <a:cubicBezTo>
                          <a:pt x="197" y="163"/>
                          <a:pt x="277" y="83"/>
                          <a:pt x="340" y="65"/>
                        </a:cubicBezTo>
                        <a:close/>
                        <a:moveTo>
                          <a:pt x="310" y="1"/>
                        </a:moveTo>
                        <a:cubicBezTo>
                          <a:pt x="189" y="1"/>
                          <a:pt x="87" y="100"/>
                          <a:pt x="54" y="208"/>
                        </a:cubicBezTo>
                        <a:cubicBezTo>
                          <a:pt x="1" y="342"/>
                          <a:pt x="143" y="466"/>
                          <a:pt x="268" y="475"/>
                        </a:cubicBezTo>
                        <a:cubicBezTo>
                          <a:pt x="282" y="477"/>
                          <a:pt x="296" y="478"/>
                          <a:pt x="310" y="478"/>
                        </a:cubicBezTo>
                        <a:cubicBezTo>
                          <a:pt x="418" y="478"/>
                          <a:pt x="513" y="417"/>
                          <a:pt x="545" y="306"/>
                        </a:cubicBezTo>
                        <a:cubicBezTo>
                          <a:pt x="589" y="172"/>
                          <a:pt x="482" y="65"/>
                          <a:pt x="358" y="20"/>
                        </a:cubicBezTo>
                        <a:cubicBezTo>
                          <a:pt x="358" y="11"/>
                          <a:pt x="349" y="3"/>
                          <a:pt x="340" y="3"/>
                        </a:cubicBezTo>
                        <a:cubicBezTo>
                          <a:pt x="330" y="1"/>
                          <a:pt x="320" y="1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" name="Google Shape;187;p2"/>
                  <p:cNvSpPr/>
                  <p:nvPr/>
                </p:nvSpPr>
                <p:spPr>
                  <a:xfrm>
                    <a:off x="3482927" y="3827644"/>
                    <a:ext cx="27586" cy="25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05" extrusionOk="0">
                        <a:moveTo>
                          <a:pt x="205" y="73"/>
                        </a:moveTo>
                        <a:cubicBezTo>
                          <a:pt x="223" y="91"/>
                          <a:pt x="241" y="109"/>
                          <a:pt x="250" y="127"/>
                        </a:cubicBezTo>
                        <a:cubicBezTo>
                          <a:pt x="264" y="162"/>
                          <a:pt x="245" y="208"/>
                          <a:pt x="214" y="208"/>
                        </a:cubicBezTo>
                        <a:cubicBezTo>
                          <a:pt x="206" y="208"/>
                          <a:pt x="197" y="205"/>
                          <a:pt x="188" y="198"/>
                        </a:cubicBezTo>
                        <a:cubicBezTo>
                          <a:pt x="170" y="189"/>
                          <a:pt x="161" y="162"/>
                          <a:pt x="152" y="144"/>
                        </a:cubicBezTo>
                        <a:cubicBezTo>
                          <a:pt x="143" y="135"/>
                          <a:pt x="134" y="100"/>
                          <a:pt x="134" y="91"/>
                        </a:cubicBezTo>
                        <a:cubicBezTo>
                          <a:pt x="152" y="91"/>
                          <a:pt x="161" y="91"/>
                          <a:pt x="179" y="82"/>
                        </a:cubicBezTo>
                        <a:cubicBezTo>
                          <a:pt x="188" y="82"/>
                          <a:pt x="196" y="73"/>
                          <a:pt x="205" y="73"/>
                        </a:cubicBezTo>
                        <a:close/>
                        <a:moveTo>
                          <a:pt x="120" y="0"/>
                        </a:moveTo>
                        <a:cubicBezTo>
                          <a:pt x="80" y="0"/>
                          <a:pt x="43" y="33"/>
                          <a:pt x="27" y="73"/>
                        </a:cubicBezTo>
                        <a:cubicBezTo>
                          <a:pt x="0" y="162"/>
                          <a:pt x="72" y="269"/>
                          <a:pt x="161" y="296"/>
                        </a:cubicBezTo>
                        <a:cubicBezTo>
                          <a:pt x="176" y="302"/>
                          <a:pt x="190" y="305"/>
                          <a:pt x="204" y="305"/>
                        </a:cubicBezTo>
                        <a:cubicBezTo>
                          <a:pt x="275" y="305"/>
                          <a:pt x="330" y="237"/>
                          <a:pt x="330" y="162"/>
                        </a:cubicBezTo>
                        <a:cubicBezTo>
                          <a:pt x="330" y="100"/>
                          <a:pt x="286" y="55"/>
                          <a:pt x="232" y="28"/>
                        </a:cubicBezTo>
                        <a:lnTo>
                          <a:pt x="223" y="28"/>
                        </a:lnTo>
                        <a:cubicBezTo>
                          <a:pt x="214" y="19"/>
                          <a:pt x="214" y="19"/>
                          <a:pt x="205" y="19"/>
                        </a:cubicBezTo>
                        <a:cubicBezTo>
                          <a:pt x="188" y="11"/>
                          <a:pt x="170" y="2"/>
                          <a:pt x="152" y="2"/>
                        </a:cubicBezTo>
                        <a:lnTo>
                          <a:pt x="134" y="2"/>
                        </a:lnTo>
                        <a:cubicBezTo>
                          <a:pt x="129" y="1"/>
                          <a:pt x="125" y="0"/>
                          <a:pt x="12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" name="Google Shape;188;p2"/>
                  <p:cNvSpPr/>
                  <p:nvPr/>
                </p:nvSpPr>
                <p:spPr>
                  <a:xfrm>
                    <a:off x="3630106" y="3872231"/>
                    <a:ext cx="25252" cy="18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227" extrusionOk="0">
                        <a:moveTo>
                          <a:pt x="179" y="55"/>
                        </a:moveTo>
                        <a:cubicBezTo>
                          <a:pt x="215" y="73"/>
                          <a:pt x="250" y="91"/>
                          <a:pt x="224" y="118"/>
                        </a:cubicBezTo>
                        <a:cubicBezTo>
                          <a:pt x="204" y="138"/>
                          <a:pt x="178" y="148"/>
                          <a:pt x="152" y="148"/>
                        </a:cubicBezTo>
                        <a:cubicBezTo>
                          <a:pt x="143" y="148"/>
                          <a:pt x="134" y="147"/>
                          <a:pt x="125" y="145"/>
                        </a:cubicBezTo>
                        <a:cubicBezTo>
                          <a:pt x="81" y="127"/>
                          <a:pt x="143" y="73"/>
                          <a:pt x="161" y="64"/>
                        </a:cubicBezTo>
                        <a:cubicBezTo>
                          <a:pt x="170" y="64"/>
                          <a:pt x="170" y="64"/>
                          <a:pt x="179" y="55"/>
                        </a:cubicBezTo>
                        <a:close/>
                        <a:moveTo>
                          <a:pt x="135" y="0"/>
                        </a:moveTo>
                        <a:cubicBezTo>
                          <a:pt x="125" y="0"/>
                          <a:pt x="116" y="1"/>
                          <a:pt x="108" y="2"/>
                        </a:cubicBezTo>
                        <a:cubicBezTo>
                          <a:pt x="90" y="2"/>
                          <a:pt x="90" y="11"/>
                          <a:pt x="90" y="20"/>
                        </a:cubicBezTo>
                        <a:cubicBezTo>
                          <a:pt x="54" y="29"/>
                          <a:pt x="27" y="55"/>
                          <a:pt x="18" y="91"/>
                        </a:cubicBezTo>
                        <a:cubicBezTo>
                          <a:pt x="1" y="154"/>
                          <a:pt x="54" y="216"/>
                          <a:pt x="117" y="225"/>
                        </a:cubicBezTo>
                        <a:cubicBezTo>
                          <a:pt x="123" y="226"/>
                          <a:pt x="129" y="226"/>
                          <a:pt x="136" y="226"/>
                        </a:cubicBezTo>
                        <a:cubicBezTo>
                          <a:pt x="199" y="226"/>
                          <a:pt x="287" y="190"/>
                          <a:pt x="295" y="118"/>
                        </a:cubicBezTo>
                        <a:cubicBezTo>
                          <a:pt x="303" y="31"/>
                          <a:pt x="207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" name="Google Shape;189;p2"/>
                  <p:cNvSpPr/>
                  <p:nvPr/>
                </p:nvSpPr>
                <p:spPr>
                  <a:xfrm>
                    <a:off x="2978052" y="3923319"/>
                    <a:ext cx="31336" cy="29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56" extrusionOk="0">
                        <a:moveTo>
                          <a:pt x="197" y="67"/>
                        </a:moveTo>
                        <a:cubicBezTo>
                          <a:pt x="242" y="94"/>
                          <a:pt x="286" y="129"/>
                          <a:pt x="260" y="192"/>
                        </a:cubicBezTo>
                        <a:cubicBezTo>
                          <a:pt x="247" y="222"/>
                          <a:pt x="219" y="248"/>
                          <a:pt x="188" y="248"/>
                        </a:cubicBezTo>
                        <a:cubicBezTo>
                          <a:pt x="173" y="248"/>
                          <a:pt x="158" y="242"/>
                          <a:pt x="144" y="227"/>
                        </a:cubicBezTo>
                        <a:cubicBezTo>
                          <a:pt x="135" y="210"/>
                          <a:pt x="135" y="174"/>
                          <a:pt x="144" y="156"/>
                        </a:cubicBezTo>
                        <a:cubicBezTo>
                          <a:pt x="152" y="120"/>
                          <a:pt x="161" y="103"/>
                          <a:pt x="188" y="85"/>
                        </a:cubicBezTo>
                        <a:cubicBezTo>
                          <a:pt x="188" y="76"/>
                          <a:pt x="197" y="76"/>
                          <a:pt x="197" y="67"/>
                        </a:cubicBezTo>
                        <a:close/>
                        <a:moveTo>
                          <a:pt x="184" y="1"/>
                        </a:moveTo>
                        <a:cubicBezTo>
                          <a:pt x="174" y="1"/>
                          <a:pt x="168" y="9"/>
                          <a:pt x="161" y="22"/>
                        </a:cubicBezTo>
                        <a:cubicBezTo>
                          <a:pt x="152" y="19"/>
                          <a:pt x="142" y="17"/>
                          <a:pt x="132" y="17"/>
                        </a:cubicBezTo>
                        <a:cubicBezTo>
                          <a:pt x="72" y="17"/>
                          <a:pt x="17" y="84"/>
                          <a:pt x="10" y="138"/>
                        </a:cubicBezTo>
                        <a:cubicBezTo>
                          <a:pt x="1" y="219"/>
                          <a:pt x="37" y="308"/>
                          <a:pt x="108" y="334"/>
                        </a:cubicBezTo>
                        <a:cubicBezTo>
                          <a:pt x="137" y="349"/>
                          <a:pt x="161" y="356"/>
                          <a:pt x="186" y="356"/>
                        </a:cubicBezTo>
                        <a:cubicBezTo>
                          <a:pt x="206" y="356"/>
                          <a:pt x="227" y="351"/>
                          <a:pt x="251" y="343"/>
                        </a:cubicBezTo>
                        <a:cubicBezTo>
                          <a:pt x="295" y="317"/>
                          <a:pt x="331" y="254"/>
                          <a:pt x="349" y="210"/>
                        </a:cubicBezTo>
                        <a:cubicBezTo>
                          <a:pt x="376" y="103"/>
                          <a:pt x="286" y="31"/>
                          <a:pt x="197" y="4"/>
                        </a:cubicBezTo>
                        <a:cubicBezTo>
                          <a:pt x="192" y="2"/>
                          <a:pt x="188" y="1"/>
                          <a:pt x="18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" name="Google Shape;190;p2"/>
                  <p:cNvSpPr/>
                  <p:nvPr/>
                </p:nvSpPr>
                <p:spPr>
                  <a:xfrm>
                    <a:off x="3033057" y="3887982"/>
                    <a:ext cx="19418" cy="20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" h="242" extrusionOk="0">
                        <a:moveTo>
                          <a:pt x="153" y="72"/>
                        </a:moveTo>
                        <a:cubicBezTo>
                          <a:pt x="162" y="72"/>
                          <a:pt x="170" y="80"/>
                          <a:pt x="170" y="98"/>
                        </a:cubicBezTo>
                        <a:cubicBezTo>
                          <a:pt x="179" y="116"/>
                          <a:pt x="170" y="125"/>
                          <a:pt x="153" y="143"/>
                        </a:cubicBezTo>
                        <a:cubicBezTo>
                          <a:pt x="144" y="152"/>
                          <a:pt x="135" y="161"/>
                          <a:pt x="126" y="170"/>
                        </a:cubicBezTo>
                        <a:cubicBezTo>
                          <a:pt x="117" y="161"/>
                          <a:pt x="117" y="161"/>
                          <a:pt x="108" y="161"/>
                        </a:cubicBezTo>
                        <a:cubicBezTo>
                          <a:pt x="99" y="143"/>
                          <a:pt x="126" y="116"/>
                          <a:pt x="126" y="98"/>
                        </a:cubicBezTo>
                        <a:cubicBezTo>
                          <a:pt x="135" y="80"/>
                          <a:pt x="144" y="80"/>
                          <a:pt x="153" y="72"/>
                        </a:cubicBezTo>
                        <a:close/>
                        <a:moveTo>
                          <a:pt x="141" y="0"/>
                        </a:moveTo>
                        <a:cubicBezTo>
                          <a:pt x="91" y="0"/>
                          <a:pt x="35" y="61"/>
                          <a:pt x="28" y="98"/>
                        </a:cubicBezTo>
                        <a:cubicBezTo>
                          <a:pt x="1" y="161"/>
                          <a:pt x="37" y="232"/>
                          <a:pt x="108" y="241"/>
                        </a:cubicBezTo>
                        <a:cubicBezTo>
                          <a:pt x="111" y="242"/>
                          <a:pt x="114" y="242"/>
                          <a:pt x="118" y="242"/>
                        </a:cubicBezTo>
                        <a:cubicBezTo>
                          <a:pt x="177" y="242"/>
                          <a:pt x="233" y="167"/>
                          <a:pt x="233" y="116"/>
                        </a:cubicBezTo>
                        <a:cubicBezTo>
                          <a:pt x="224" y="80"/>
                          <a:pt x="206" y="45"/>
                          <a:pt x="179" y="27"/>
                        </a:cubicBezTo>
                        <a:cubicBezTo>
                          <a:pt x="179" y="27"/>
                          <a:pt x="179" y="18"/>
                          <a:pt x="170" y="9"/>
                        </a:cubicBezTo>
                        <a:cubicBezTo>
                          <a:pt x="161" y="3"/>
                          <a:pt x="151" y="0"/>
                          <a:pt x="14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" name="Google Shape;191;p2"/>
                  <p:cNvSpPr/>
                  <p:nvPr/>
                </p:nvSpPr>
                <p:spPr>
                  <a:xfrm>
                    <a:off x="3648691" y="3157504"/>
                    <a:ext cx="31336" cy="23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282" extrusionOk="0">
                        <a:moveTo>
                          <a:pt x="215" y="58"/>
                        </a:moveTo>
                        <a:lnTo>
                          <a:pt x="215" y="58"/>
                        </a:lnTo>
                        <a:cubicBezTo>
                          <a:pt x="286" y="67"/>
                          <a:pt x="233" y="183"/>
                          <a:pt x="188" y="192"/>
                        </a:cubicBezTo>
                        <a:cubicBezTo>
                          <a:pt x="185" y="194"/>
                          <a:pt x="181" y="195"/>
                          <a:pt x="178" y="195"/>
                        </a:cubicBezTo>
                        <a:cubicBezTo>
                          <a:pt x="164" y="195"/>
                          <a:pt x="151" y="182"/>
                          <a:pt x="143" y="174"/>
                        </a:cubicBezTo>
                        <a:cubicBezTo>
                          <a:pt x="126" y="156"/>
                          <a:pt x="126" y="148"/>
                          <a:pt x="134" y="121"/>
                        </a:cubicBezTo>
                        <a:cubicBezTo>
                          <a:pt x="152" y="94"/>
                          <a:pt x="179" y="67"/>
                          <a:pt x="215" y="58"/>
                        </a:cubicBezTo>
                        <a:close/>
                        <a:moveTo>
                          <a:pt x="199" y="1"/>
                        </a:moveTo>
                        <a:cubicBezTo>
                          <a:pt x="133" y="1"/>
                          <a:pt x="59" y="41"/>
                          <a:pt x="36" y="94"/>
                        </a:cubicBezTo>
                        <a:cubicBezTo>
                          <a:pt x="1" y="183"/>
                          <a:pt x="90" y="281"/>
                          <a:pt x="179" y="281"/>
                        </a:cubicBezTo>
                        <a:cubicBezTo>
                          <a:pt x="313" y="264"/>
                          <a:pt x="375" y="23"/>
                          <a:pt x="233" y="5"/>
                        </a:cubicBezTo>
                        <a:cubicBezTo>
                          <a:pt x="222" y="2"/>
                          <a:pt x="210" y="1"/>
                          <a:pt x="1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" name="Google Shape;192;p2"/>
                  <p:cNvSpPr/>
                  <p:nvPr/>
                </p:nvSpPr>
                <p:spPr>
                  <a:xfrm>
                    <a:off x="3000387" y="3233177"/>
                    <a:ext cx="27586" cy="22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266" extrusionOk="0">
                        <a:moveTo>
                          <a:pt x="259" y="60"/>
                        </a:moveTo>
                        <a:cubicBezTo>
                          <a:pt x="286" y="60"/>
                          <a:pt x="259" y="96"/>
                          <a:pt x="259" y="105"/>
                        </a:cubicBezTo>
                        <a:cubicBezTo>
                          <a:pt x="241" y="132"/>
                          <a:pt x="223" y="149"/>
                          <a:pt x="206" y="167"/>
                        </a:cubicBezTo>
                        <a:cubicBezTo>
                          <a:pt x="195" y="174"/>
                          <a:pt x="188" y="177"/>
                          <a:pt x="181" y="177"/>
                        </a:cubicBezTo>
                        <a:cubicBezTo>
                          <a:pt x="171" y="177"/>
                          <a:pt x="163" y="169"/>
                          <a:pt x="152" y="158"/>
                        </a:cubicBezTo>
                        <a:cubicBezTo>
                          <a:pt x="143" y="149"/>
                          <a:pt x="143" y="149"/>
                          <a:pt x="152" y="141"/>
                        </a:cubicBezTo>
                        <a:cubicBezTo>
                          <a:pt x="152" y="132"/>
                          <a:pt x="161" y="123"/>
                          <a:pt x="179" y="114"/>
                        </a:cubicBezTo>
                        <a:cubicBezTo>
                          <a:pt x="197" y="105"/>
                          <a:pt x="206" y="78"/>
                          <a:pt x="223" y="69"/>
                        </a:cubicBezTo>
                        <a:lnTo>
                          <a:pt x="232" y="69"/>
                        </a:lnTo>
                        <a:cubicBezTo>
                          <a:pt x="241" y="60"/>
                          <a:pt x="250" y="60"/>
                          <a:pt x="259" y="60"/>
                        </a:cubicBezTo>
                        <a:close/>
                        <a:moveTo>
                          <a:pt x="233" y="1"/>
                        </a:moveTo>
                        <a:cubicBezTo>
                          <a:pt x="212" y="1"/>
                          <a:pt x="191" y="5"/>
                          <a:pt x="170" y="16"/>
                        </a:cubicBezTo>
                        <a:cubicBezTo>
                          <a:pt x="134" y="33"/>
                          <a:pt x="90" y="42"/>
                          <a:pt x="63" y="78"/>
                        </a:cubicBezTo>
                        <a:cubicBezTo>
                          <a:pt x="0" y="149"/>
                          <a:pt x="81" y="265"/>
                          <a:pt x="161" y="265"/>
                        </a:cubicBezTo>
                        <a:cubicBezTo>
                          <a:pt x="250" y="265"/>
                          <a:pt x="322" y="167"/>
                          <a:pt x="331" y="87"/>
                        </a:cubicBezTo>
                        <a:cubicBezTo>
                          <a:pt x="331" y="42"/>
                          <a:pt x="313" y="25"/>
                          <a:pt x="286" y="25"/>
                        </a:cubicBezTo>
                        <a:cubicBezTo>
                          <a:pt x="286" y="16"/>
                          <a:pt x="286" y="7"/>
                          <a:pt x="277" y="7"/>
                        </a:cubicBezTo>
                        <a:cubicBezTo>
                          <a:pt x="262" y="3"/>
                          <a:pt x="247" y="1"/>
                          <a:pt x="23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" name="Google Shape;193;p2"/>
                  <p:cNvSpPr/>
                  <p:nvPr/>
                </p:nvSpPr>
                <p:spPr>
                  <a:xfrm>
                    <a:off x="3844207" y="3361605"/>
                    <a:ext cx="67755" cy="58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3" h="698" extrusionOk="0">
                        <a:moveTo>
                          <a:pt x="390" y="133"/>
                        </a:moveTo>
                        <a:cubicBezTo>
                          <a:pt x="410" y="133"/>
                          <a:pt x="429" y="134"/>
                          <a:pt x="447" y="134"/>
                        </a:cubicBezTo>
                        <a:cubicBezTo>
                          <a:pt x="527" y="143"/>
                          <a:pt x="590" y="205"/>
                          <a:pt x="634" y="268"/>
                        </a:cubicBezTo>
                        <a:cubicBezTo>
                          <a:pt x="634" y="268"/>
                          <a:pt x="634" y="277"/>
                          <a:pt x="643" y="277"/>
                        </a:cubicBezTo>
                        <a:cubicBezTo>
                          <a:pt x="670" y="330"/>
                          <a:pt x="670" y="402"/>
                          <a:pt x="607" y="464"/>
                        </a:cubicBezTo>
                        <a:cubicBezTo>
                          <a:pt x="567" y="513"/>
                          <a:pt x="511" y="536"/>
                          <a:pt x="454" y="536"/>
                        </a:cubicBezTo>
                        <a:cubicBezTo>
                          <a:pt x="388" y="536"/>
                          <a:pt x="321" y="504"/>
                          <a:pt x="277" y="446"/>
                        </a:cubicBezTo>
                        <a:cubicBezTo>
                          <a:pt x="224" y="366"/>
                          <a:pt x="179" y="250"/>
                          <a:pt x="251" y="170"/>
                        </a:cubicBezTo>
                        <a:cubicBezTo>
                          <a:pt x="289" y="138"/>
                          <a:pt x="341" y="133"/>
                          <a:pt x="390" y="133"/>
                        </a:cubicBezTo>
                        <a:close/>
                        <a:moveTo>
                          <a:pt x="362" y="0"/>
                        </a:moveTo>
                        <a:cubicBezTo>
                          <a:pt x="305" y="0"/>
                          <a:pt x="248" y="12"/>
                          <a:pt x="197" y="36"/>
                        </a:cubicBezTo>
                        <a:cubicBezTo>
                          <a:pt x="1" y="134"/>
                          <a:pt x="54" y="393"/>
                          <a:pt x="153" y="535"/>
                        </a:cubicBezTo>
                        <a:cubicBezTo>
                          <a:pt x="222" y="641"/>
                          <a:pt x="331" y="697"/>
                          <a:pt x="440" y="697"/>
                        </a:cubicBezTo>
                        <a:cubicBezTo>
                          <a:pt x="543" y="697"/>
                          <a:pt x="645" y="648"/>
                          <a:pt x="715" y="544"/>
                        </a:cubicBezTo>
                        <a:cubicBezTo>
                          <a:pt x="813" y="393"/>
                          <a:pt x="759" y="241"/>
                          <a:pt x="643" y="143"/>
                        </a:cubicBezTo>
                        <a:cubicBezTo>
                          <a:pt x="590" y="48"/>
                          <a:pt x="477" y="0"/>
                          <a:pt x="3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4" name="Google Shape;194;p2"/>
                  <p:cNvGrpSpPr/>
                  <p:nvPr/>
                </p:nvGrpSpPr>
                <p:grpSpPr>
                  <a:xfrm>
                    <a:off x="1133650" y="3105500"/>
                    <a:ext cx="3428608" cy="1415701"/>
                    <a:chOff x="911100" y="2701063"/>
                    <a:chExt cx="3428608" cy="1415701"/>
                  </a:xfrm>
                </p:grpSpPr>
                <p:sp>
                  <p:nvSpPr>
                    <p:cNvPr id="195" name="Google Shape;195;p2"/>
                    <p:cNvSpPr/>
                    <p:nvPr/>
                  </p:nvSpPr>
                  <p:spPr>
                    <a:xfrm>
                      <a:off x="1285631" y="3840408"/>
                      <a:ext cx="859569" cy="27635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14" h="3316" extrusionOk="0">
                          <a:moveTo>
                            <a:pt x="19" y="0"/>
                          </a:moveTo>
                          <a:cubicBezTo>
                            <a:pt x="10" y="0"/>
                            <a:pt x="1" y="27"/>
                            <a:pt x="19" y="27"/>
                          </a:cubicBezTo>
                          <a:cubicBezTo>
                            <a:pt x="536" y="125"/>
                            <a:pt x="1054" y="188"/>
                            <a:pt x="1571" y="286"/>
                          </a:cubicBezTo>
                          <a:cubicBezTo>
                            <a:pt x="2615" y="482"/>
                            <a:pt x="3605" y="901"/>
                            <a:pt x="4515" y="1428"/>
                          </a:cubicBezTo>
                          <a:cubicBezTo>
                            <a:pt x="5880" y="2222"/>
                            <a:pt x="7316" y="2962"/>
                            <a:pt x="8860" y="3212"/>
                          </a:cubicBezTo>
                          <a:cubicBezTo>
                            <a:pt x="8735" y="3221"/>
                            <a:pt x="8610" y="3239"/>
                            <a:pt x="8485" y="3239"/>
                          </a:cubicBezTo>
                          <a:cubicBezTo>
                            <a:pt x="8119" y="3230"/>
                            <a:pt x="7753" y="3203"/>
                            <a:pt x="7396" y="3167"/>
                          </a:cubicBezTo>
                          <a:cubicBezTo>
                            <a:pt x="6433" y="3069"/>
                            <a:pt x="5577" y="2801"/>
                            <a:pt x="4738" y="2311"/>
                          </a:cubicBezTo>
                          <a:cubicBezTo>
                            <a:pt x="4131" y="1954"/>
                            <a:pt x="3489" y="1615"/>
                            <a:pt x="2856" y="1303"/>
                          </a:cubicBezTo>
                          <a:cubicBezTo>
                            <a:pt x="2366" y="1066"/>
                            <a:pt x="1786" y="814"/>
                            <a:pt x="1227" y="814"/>
                          </a:cubicBezTo>
                          <a:cubicBezTo>
                            <a:pt x="1175" y="814"/>
                            <a:pt x="1123" y="816"/>
                            <a:pt x="1071" y="821"/>
                          </a:cubicBezTo>
                          <a:cubicBezTo>
                            <a:pt x="1063" y="821"/>
                            <a:pt x="1063" y="839"/>
                            <a:pt x="1071" y="839"/>
                          </a:cubicBezTo>
                          <a:cubicBezTo>
                            <a:pt x="1758" y="839"/>
                            <a:pt x="2561" y="1258"/>
                            <a:pt x="3150" y="1579"/>
                          </a:cubicBezTo>
                          <a:cubicBezTo>
                            <a:pt x="3855" y="1972"/>
                            <a:pt x="4560" y="2382"/>
                            <a:pt x="5273" y="2739"/>
                          </a:cubicBezTo>
                          <a:cubicBezTo>
                            <a:pt x="6138" y="3165"/>
                            <a:pt x="7092" y="3315"/>
                            <a:pt x="8043" y="3315"/>
                          </a:cubicBezTo>
                          <a:cubicBezTo>
                            <a:pt x="8406" y="3315"/>
                            <a:pt x="8769" y="3293"/>
                            <a:pt x="9127" y="3256"/>
                          </a:cubicBezTo>
                          <a:cubicBezTo>
                            <a:pt x="9389" y="3287"/>
                            <a:pt x="9651" y="3301"/>
                            <a:pt x="9916" y="3301"/>
                          </a:cubicBezTo>
                          <a:cubicBezTo>
                            <a:pt x="10039" y="3301"/>
                            <a:pt x="10163" y="3298"/>
                            <a:pt x="10287" y="3292"/>
                          </a:cubicBezTo>
                          <a:cubicBezTo>
                            <a:pt x="10314" y="3292"/>
                            <a:pt x="10314" y="3256"/>
                            <a:pt x="10287" y="3256"/>
                          </a:cubicBezTo>
                          <a:cubicBezTo>
                            <a:pt x="9181" y="3176"/>
                            <a:pt x="8092" y="2944"/>
                            <a:pt x="7049" y="2552"/>
                          </a:cubicBezTo>
                          <a:cubicBezTo>
                            <a:pt x="6558" y="2364"/>
                            <a:pt x="6094" y="2070"/>
                            <a:pt x="5621" y="1838"/>
                          </a:cubicBezTo>
                          <a:cubicBezTo>
                            <a:pt x="5131" y="1597"/>
                            <a:pt x="4658" y="1321"/>
                            <a:pt x="4176" y="1053"/>
                          </a:cubicBezTo>
                          <a:cubicBezTo>
                            <a:pt x="2909" y="339"/>
                            <a:pt x="1455" y="54"/>
                            <a:pt x="1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" name="Google Shape;196;p2"/>
                    <p:cNvSpPr/>
                    <p:nvPr/>
                  </p:nvSpPr>
                  <p:spPr>
                    <a:xfrm>
                      <a:off x="911100" y="2701063"/>
                      <a:ext cx="3428608" cy="140594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140" h="16870" extrusionOk="0">
                          <a:moveTo>
                            <a:pt x="15296" y="1520"/>
                          </a:moveTo>
                          <a:cubicBezTo>
                            <a:pt x="15495" y="1520"/>
                            <a:pt x="15715" y="1622"/>
                            <a:pt x="15878" y="1699"/>
                          </a:cubicBezTo>
                          <a:cubicBezTo>
                            <a:pt x="16770" y="2092"/>
                            <a:pt x="17216" y="3002"/>
                            <a:pt x="16904" y="3912"/>
                          </a:cubicBezTo>
                          <a:cubicBezTo>
                            <a:pt x="16681" y="3930"/>
                            <a:pt x="16458" y="3965"/>
                            <a:pt x="16226" y="4010"/>
                          </a:cubicBezTo>
                          <a:cubicBezTo>
                            <a:pt x="16485" y="3599"/>
                            <a:pt x="16306" y="2921"/>
                            <a:pt x="16092" y="2529"/>
                          </a:cubicBezTo>
                          <a:cubicBezTo>
                            <a:pt x="15930" y="2242"/>
                            <a:pt x="15471" y="1815"/>
                            <a:pt x="15074" y="1815"/>
                          </a:cubicBezTo>
                          <a:cubicBezTo>
                            <a:pt x="14990" y="1815"/>
                            <a:pt x="14909" y="1834"/>
                            <a:pt x="14834" y="1878"/>
                          </a:cubicBezTo>
                          <a:cubicBezTo>
                            <a:pt x="14924" y="1690"/>
                            <a:pt x="15075" y="1539"/>
                            <a:pt x="15272" y="1521"/>
                          </a:cubicBezTo>
                          <a:cubicBezTo>
                            <a:pt x="15280" y="1521"/>
                            <a:pt x="15288" y="1520"/>
                            <a:pt x="15296" y="1520"/>
                          </a:cubicBezTo>
                          <a:close/>
                          <a:moveTo>
                            <a:pt x="26976" y="1967"/>
                          </a:moveTo>
                          <a:cubicBezTo>
                            <a:pt x="27440" y="2493"/>
                            <a:pt x="27707" y="3359"/>
                            <a:pt x="27511" y="3956"/>
                          </a:cubicBezTo>
                          <a:cubicBezTo>
                            <a:pt x="27440" y="3956"/>
                            <a:pt x="27368" y="3965"/>
                            <a:pt x="27306" y="3965"/>
                          </a:cubicBezTo>
                          <a:cubicBezTo>
                            <a:pt x="27181" y="3983"/>
                            <a:pt x="27056" y="3992"/>
                            <a:pt x="26940" y="4010"/>
                          </a:cubicBezTo>
                          <a:cubicBezTo>
                            <a:pt x="27360" y="3662"/>
                            <a:pt x="27333" y="2904"/>
                            <a:pt x="27226" y="2449"/>
                          </a:cubicBezTo>
                          <a:cubicBezTo>
                            <a:pt x="27181" y="2297"/>
                            <a:pt x="27092" y="2128"/>
                            <a:pt x="26976" y="1967"/>
                          </a:cubicBezTo>
                          <a:close/>
                          <a:moveTo>
                            <a:pt x="19331" y="3501"/>
                          </a:moveTo>
                          <a:cubicBezTo>
                            <a:pt x="19393" y="3537"/>
                            <a:pt x="19456" y="3573"/>
                            <a:pt x="19509" y="3617"/>
                          </a:cubicBezTo>
                          <a:cubicBezTo>
                            <a:pt x="19495" y="3617"/>
                            <a:pt x="19481" y="3616"/>
                            <a:pt x="19467" y="3616"/>
                          </a:cubicBezTo>
                          <a:cubicBezTo>
                            <a:pt x="19318" y="3616"/>
                            <a:pt x="19160" y="3657"/>
                            <a:pt x="19054" y="3698"/>
                          </a:cubicBezTo>
                          <a:cubicBezTo>
                            <a:pt x="18876" y="3778"/>
                            <a:pt x="18715" y="3885"/>
                            <a:pt x="18706" y="4046"/>
                          </a:cubicBezTo>
                          <a:cubicBezTo>
                            <a:pt x="18590" y="4019"/>
                            <a:pt x="18465" y="3992"/>
                            <a:pt x="18349" y="3974"/>
                          </a:cubicBezTo>
                          <a:cubicBezTo>
                            <a:pt x="18367" y="3903"/>
                            <a:pt x="18385" y="3823"/>
                            <a:pt x="18430" y="3769"/>
                          </a:cubicBezTo>
                          <a:cubicBezTo>
                            <a:pt x="18528" y="3653"/>
                            <a:pt x="18697" y="3608"/>
                            <a:pt x="18831" y="3573"/>
                          </a:cubicBezTo>
                          <a:cubicBezTo>
                            <a:pt x="18983" y="3528"/>
                            <a:pt x="19161" y="3519"/>
                            <a:pt x="19331" y="3501"/>
                          </a:cubicBezTo>
                          <a:close/>
                          <a:moveTo>
                            <a:pt x="26341" y="332"/>
                          </a:moveTo>
                          <a:cubicBezTo>
                            <a:pt x="26729" y="332"/>
                            <a:pt x="27248" y="626"/>
                            <a:pt x="27208" y="977"/>
                          </a:cubicBezTo>
                          <a:cubicBezTo>
                            <a:pt x="27190" y="1012"/>
                            <a:pt x="27181" y="1057"/>
                            <a:pt x="27172" y="1102"/>
                          </a:cubicBezTo>
                          <a:cubicBezTo>
                            <a:pt x="27160" y="1155"/>
                            <a:pt x="27213" y="1205"/>
                            <a:pt x="27262" y="1205"/>
                          </a:cubicBezTo>
                          <a:cubicBezTo>
                            <a:pt x="27286" y="1205"/>
                            <a:pt x="27309" y="1193"/>
                            <a:pt x="27324" y="1164"/>
                          </a:cubicBezTo>
                          <a:cubicBezTo>
                            <a:pt x="27324" y="1155"/>
                            <a:pt x="27324" y="1146"/>
                            <a:pt x="27324" y="1146"/>
                          </a:cubicBezTo>
                          <a:lnTo>
                            <a:pt x="27333" y="1146"/>
                          </a:lnTo>
                          <a:cubicBezTo>
                            <a:pt x="27333" y="1128"/>
                            <a:pt x="27333" y="1119"/>
                            <a:pt x="27342" y="1111"/>
                          </a:cubicBezTo>
                          <a:cubicBezTo>
                            <a:pt x="27342" y="1102"/>
                            <a:pt x="27342" y="1084"/>
                            <a:pt x="27351" y="1075"/>
                          </a:cubicBezTo>
                          <a:cubicBezTo>
                            <a:pt x="27423" y="864"/>
                            <a:pt x="27579" y="792"/>
                            <a:pt x="27756" y="792"/>
                          </a:cubicBezTo>
                          <a:cubicBezTo>
                            <a:pt x="27970" y="792"/>
                            <a:pt x="28215" y="897"/>
                            <a:pt x="28385" y="995"/>
                          </a:cubicBezTo>
                          <a:cubicBezTo>
                            <a:pt x="28769" y="1209"/>
                            <a:pt x="28948" y="1610"/>
                            <a:pt x="28948" y="2038"/>
                          </a:cubicBezTo>
                          <a:cubicBezTo>
                            <a:pt x="28948" y="2591"/>
                            <a:pt x="28644" y="3225"/>
                            <a:pt x="28287" y="3644"/>
                          </a:cubicBezTo>
                          <a:cubicBezTo>
                            <a:pt x="28265" y="3666"/>
                            <a:pt x="28286" y="3713"/>
                            <a:pt x="28314" y="3713"/>
                          </a:cubicBezTo>
                          <a:cubicBezTo>
                            <a:pt x="28320" y="3713"/>
                            <a:pt x="28326" y="3711"/>
                            <a:pt x="28332" y="3707"/>
                          </a:cubicBezTo>
                          <a:cubicBezTo>
                            <a:pt x="28653" y="3492"/>
                            <a:pt x="28894" y="3153"/>
                            <a:pt x="29037" y="2770"/>
                          </a:cubicBezTo>
                          <a:cubicBezTo>
                            <a:pt x="29358" y="2458"/>
                            <a:pt x="29759" y="2154"/>
                            <a:pt x="30196" y="2101"/>
                          </a:cubicBezTo>
                          <a:cubicBezTo>
                            <a:pt x="30218" y="2099"/>
                            <a:pt x="30239" y="2098"/>
                            <a:pt x="30260" y="2098"/>
                          </a:cubicBezTo>
                          <a:cubicBezTo>
                            <a:pt x="30539" y="2098"/>
                            <a:pt x="30800" y="2258"/>
                            <a:pt x="30990" y="2449"/>
                          </a:cubicBezTo>
                          <a:cubicBezTo>
                            <a:pt x="31097" y="2556"/>
                            <a:pt x="31187" y="2672"/>
                            <a:pt x="31276" y="2797"/>
                          </a:cubicBezTo>
                          <a:cubicBezTo>
                            <a:pt x="31311" y="3018"/>
                            <a:pt x="31286" y="3127"/>
                            <a:pt x="31198" y="3127"/>
                          </a:cubicBezTo>
                          <a:cubicBezTo>
                            <a:pt x="31173" y="3127"/>
                            <a:pt x="31142" y="3118"/>
                            <a:pt x="31106" y="3100"/>
                          </a:cubicBezTo>
                          <a:cubicBezTo>
                            <a:pt x="31100" y="3098"/>
                            <a:pt x="31094" y="3098"/>
                            <a:pt x="31087" y="3098"/>
                          </a:cubicBezTo>
                          <a:cubicBezTo>
                            <a:pt x="31022" y="3098"/>
                            <a:pt x="30959" y="3178"/>
                            <a:pt x="30999" y="3243"/>
                          </a:cubicBezTo>
                          <a:cubicBezTo>
                            <a:pt x="31124" y="3421"/>
                            <a:pt x="31454" y="3805"/>
                            <a:pt x="31169" y="4028"/>
                          </a:cubicBezTo>
                          <a:cubicBezTo>
                            <a:pt x="31099" y="4079"/>
                            <a:pt x="31024" y="4099"/>
                            <a:pt x="30948" y="4099"/>
                          </a:cubicBezTo>
                          <a:cubicBezTo>
                            <a:pt x="30772" y="4099"/>
                            <a:pt x="30590" y="3990"/>
                            <a:pt x="30446" y="3903"/>
                          </a:cubicBezTo>
                          <a:cubicBezTo>
                            <a:pt x="30256" y="3671"/>
                            <a:pt x="30020" y="3516"/>
                            <a:pt x="29702" y="3516"/>
                          </a:cubicBezTo>
                          <a:cubicBezTo>
                            <a:pt x="29677" y="3516"/>
                            <a:pt x="29651" y="3517"/>
                            <a:pt x="29626" y="3519"/>
                          </a:cubicBezTo>
                          <a:cubicBezTo>
                            <a:pt x="29304" y="3537"/>
                            <a:pt x="28867" y="3724"/>
                            <a:pt x="28769" y="4063"/>
                          </a:cubicBezTo>
                          <a:cubicBezTo>
                            <a:pt x="28440" y="3991"/>
                            <a:pt x="28096" y="3955"/>
                            <a:pt x="27738" y="3955"/>
                          </a:cubicBezTo>
                          <a:cubicBezTo>
                            <a:pt x="27698" y="3955"/>
                            <a:pt x="27658" y="3955"/>
                            <a:pt x="27618" y="3956"/>
                          </a:cubicBezTo>
                          <a:cubicBezTo>
                            <a:pt x="28011" y="3216"/>
                            <a:pt x="27306" y="1904"/>
                            <a:pt x="26592" y="1592"/>
                          </a:cubicBezTo>
                          <a:cubicBezTo>
                            <a:pt x="26427" y="1473"/>
                            <a:pt x="26243" y="1396"/>
                            <a:pt x="26060" y="1396"/>
                          </a:cubicBezTo>
                          <a:cubicBezTo>
                            <a:pt x="25928" y="1396"/>
                            <a:pt x="25797" y="1436"/>
                            <a:pt x="25673" y="1530"/>
                          </a:cubicBezTo>
                          <a:cubicBezTo>
                            <a:pt x="25665" y="1530"/>
                            <a:pt x="25665" y="1539"/>
                            <a:pt x="25665" y="1548"/>
                          </a:cubicBezTo>
                          <a:cubicBezTo>
                            <a:pt x="25621" y="1557"/>
                            <a:pt x="25576" y="1562"/>
                            <a:pt x="25531" y="1562"/>
                          </a:cubicBezTo>
                          <a:cubicBezTo>
                            <a:pt x="25154" y="1562"/>
                            <a:pt x="24750" y="1244"/>
                            <a:pt x="25156" y="798"/>
                          </a:cubicBezTo>
                          <a:cubicBezTo>
                            <a:pt x="25276" y="662"/>
                            <a:pt x="25489" y="562"/>
                            <a:pt x="25673" y="562"/>
                          </a:cubicBezTo>
                          <a:cubicBezTo>
                            <a:pt x="25695" y="562"/>
                            <a:pt x="25716" y="564"/>
                            <a:pt x="25736" y="566"/>
                          </a:cubicBezTo>
                          <a:cubicBezTo>
                            <a:pt x="25744" y="567"/>
                            <a:pt x="25752" y="567"/>
                            <a:pt x="25759" y="567"/>
                          </a:cubicBezTo>
                          <a:cubicBezTo>
                            <a:pt x="25871" y="567"/>
                            <a:pt x="25947" y="508"/>
                            <a:pt x="26030" y="433"/>
                          </a:cubicBezTo>
                          <a:cubicBezTo>
                            <a:pt x="26105" y="363"/>
                            <a:pt x="26216" y="332"/>
                            <a:pt x="26341" y="332"/>
                          </a:cubicBezTo>
                          <a:close/>
                          <a:moveTo>
                            <a:pt x="15008" y="1886"/>
                          </a:moveTo>
                          <a:cubicBezTo>
                            <a:pt x="15449" y="1886"/>
                            <a:pt x="15931" y="2411"/>
                            <a:pt x="16048" y="2761"/>
                          </a:cubicBezTo>
                          <a:cubicBezTo>
                            <a:pt x="16181" y="3153"/>
                            <a:pt x="16244" y="3617"/>
                            <a:pt x="16146" y="4028"/>
                          </a:cubicBezTo>
                          <a:cubicBezTo>
                            <a:pt x="15985" y="4063"/>
                            <a:pt x="15825" y="4108"/>
                            <a:pt x="15673" y="4162"/>
                          </a:cubicBezTo>
                          <a:cubicBezTo>
                            <a:pt x="15887" y="3858"/>
                            <a:pt x="15834" y="3403"/>
                            <a:pt x="15771" y="3046"/>
                          </a:cubicBezTo>
                          <a:cubicBezTo>
                            <a:pt x="15691" y="2565"/>
                            <a:pt x="15200" y="2235"/>
                            <a:pt x="14736" y="2145"/>
                          </a:cubicBezTo>
                          <a:cubicBezTo>
                            <a:pt x="14754" y="2065"/>
                            <a:pt x="14781" y="1994"/>
                            <a:pt x="14817" y="1922"/>
                          </a:cubicBezTo>
                          <a:cubicBezTo>
                            <a:pt x="14879" y="1897"/>
                            <a:pt x="14943" y="1886"/>
                            <a:pt x="15008" y="1886"/>
                          </a:cubicBezTo>
                          <a:close/>
                          <a:moveTo>
                            <a:pt x="15040" y="174"/>
                          </a:moveTo>
                          <a:cubicBezTo>
                            <a:pt x="15303" y="174"/>
                            <a:pt x="15540" y="281"/>
                            <a:pt x="15735" y="540"/>
                          </a:cubicBezTo>
                          <a:cubicBezTo>
                            <a:pt x="15765" y="583"/>
                            <a:pt x="15815" y="597"/>
                            <a:pt x="15870" y="597"/>
                          </a:cubicBezTo>
                          <a:cubicBezTo>
                            <a:pt x="15951" y="597"/>
                            <a:pt x="16043" y="568"/>
                            <a:pt x="16101" y="557"/>
                          </a:cubicBezTo>
                          <a:cubicBezTo>
                            <a:pt x="16167" y="545"/>
                            <a:pt x="16229" y="539"/>
                            <a:pt x="16289" y="539"/>
                          </a:cubicBezTo>
                          <a:cubicBezTo>
                            <a:pt x="16709" y="539"/>
                            <a:pt x="16989" y="829"/>
                            <a:pt x="17145" y="1235"/>
                          </a:cubicBezTo>
                          <a:cubicBezTo>
                            <a:pt x="17172" y="1316"/>
                            <a:pt x="17198" y="1325"/>
                            <a:pt x="17279" y="1342"/>
                          </a:cubicBezTo>
                          <a:cubicBezTo>
                            <a:pt x="17475" y="1387"/>
                            <a:pt x="17725" y="1423"/>
                            <a:pt x="17885" y="1557"/>
                          </a:cubicBezTo>
                          <a:cubicBezTo>
                            <a:pt x="18215" y="1833"/>
                            <a:pt x="18082" y="2243"/>
                            <a:pt x="17903" y="2556"/>
                          </a:cubicBezTo>
                          <a:cubicBezTo>
                            <a:pt x="17876" y="2591"/>
                            <a:pt x="17859" y="2627"/>
                            <a:pt x="17832" y="2654"/>
                          </a:cubicBezTo>
                          <a:cubicBezTo>
                            <a:pt x="17814" y="2681"/>
                            <a:pt x="17841" y="2698"/>
                            <a:pt x="17859" y="2698"/>
                          </a:cubicBezTo>
                          <a:cubicBezTo>
                            <a:pt x="17874" y="2739"/>
                            <a:pt x="17915" y="2765"/>
                            <a:pt x="17957" y="2765"/>
                          </a:cubicBezTo>
                          <a:cubicBezTo>
                            <a:pt x="17987" y="2765"/>
                            <a:pt x="18018" y="2751"/>
                            <a:pt x="18037" y="2716"/>
                          </a:cubicBezTo>
                          <a:cubicBezTo>
                            <a:pt x="18100" y="2591"/>
                            <a:pt x="18162" y="2467"/>
                            <a:pt x="18198" y="2342"/>
                          </a:cubicBezTo>
                          <a:cubicBezTo>
                            <a:pt x="18287" y="2243"/>
                            <a:pt x="18394" y="2154"/>
                            <a:pt x="18510" y="2083"/>
                          </a:cubicBezTo>
                          <a:cubicBezTo>
                            <a:pt x="18658" y="1988"/>
                            <a:pt x="18829" y="1942"/>
                            <a:pt x="18995" y="1942"/>
                          </a:cubicBezTo>
                          <a:cubicBezTo>
                            <a:pt x="19389" y="1942"/>
                            <a:pt x="19761" y="2199"/>
                            <a:pt x="19768" y="2663"/>
                          </a:cubicBezTo>
                          <a:cubicBezTo>
                            <a:pt x="19768" y="2712"/>
                            <a:pt x="19811" y="2745"/>
                            <a:pt x="19852" y="2745"/>
                          </a:cubicBezTo>
                          <a:cubicBezTo>
                            <a:pt x="19870" y="2745"/>
                            <a:pt x="19888" y="2739"/>
                            <a:pt x="19902" y="2725"/>
                          </a:cubicBezTo>
                          <a:cubicBezTo>
                            <a:pt x="19964" y="2659"/>
                            <a:pt x="20033" y="2635"/>
                            <a:pt x="20104" y="2635"/>
                          </a:cubicBezTo>
                          <a:cubicBezTo>
                            <a:pt x="20244" y="2635"/>
                            <a:pt x="20390" y="2731"/>
                            <a:pt x="20508" y="2797"/>
                          </a:cubicBezTo>
                          <a:cubicBezTo>
                            <a:pt x="20660" y="2877"/>
                            <a:pt x="20731" y="3020"/>
                            <a:pt x="20722" y="3225"/>
                          </a:cubicBezTo>
                          <a:cubicBezTo>
                            <a:pt x="20660" y="3305"/>
                            <a:pt x="20651" y="3287"/>
                            <a:pt x="20597" y="3376"/>
                          </a:cubicBezTo>
                          <a:cubicBezTo>
                            <a:pt x="20526" y="3492"/>
                            <a:pt x="20704" y="3769"/>
                            <a:pt x="20713" y="3912"/>
                          </a:cubicBezTo>
                          <a:cubicBezTo>
                            <a:pt x="20735" y="4088"/>
                            <a:pt x="20643" y="4173"/>
                            <a:pt x="20445" y="4173"/>
                          </a:cubicBezTo>
                          <a:cubicBezTo>
                            <a:pt x="20403" y="4173"/>
                            <a:pt x="20355" y="4169"/>
                            <a:pt x="20303" y="4162"/>
                          </a:cubicBezTo>
                          <a:cubicBezTo>
                            <a:pt x="20169" y="4099"/>
                            <a:pt x="20071" y="3956"/>
                            <a:pt x="19991" y="3840"/>
                          </a:cubicBezTo>
                          <a:cubicBezTo>
                            <a:pt x="19928" y="3751"/>
                            <a:pt x="19741" y="3519"/>
                            <a:pt x="19589" y="3466"/>
                          </a:cubicBezTo>
                          <a:cubicBezTo>
                            <a:pt x="19458" y="3412"/>
                            <a:pt x="19327" y="3344"/>
                            <a:pt x="19213" y="3344"/>
                          </a:cubicBezTo>
                          <a:cubicBezTo>
                            <a:pt x="19196" y="3344"/>
                            <a:pt x="19178" y="3346"/>
                            <a:pt x="19161" y="3350"/>
                          </a:cubicBezTo>
                          <a:cubicBezTo>
                            <a:pt x="19134" y="3359"/>
                            <a:pt x="19125" y="3385"/>
                            <a:pt x="19134" y="3403"/>
                          </a:cubicBezTo>
                          <a:cubicBezTo>
                            <a:pt x="18938" y="3403"/>
                            <a:pt x="18733" y="3412"/>
                            <a:pt x="18563" y="3501"/>
                          </a:cubicBezTo>
                          <a:cubicBezTo>
                            <a:pt x="18349" y="3617"/>
                            <a:pt x="18242" y="3760"/>
                            <a:pt x="18242" y="3956"/>
                          </a:cubicBezTo>
                          <a:cubicBezTo>
                            <a:pt x="17935" y="3917"/>
                            <a:pt x="17628" y="3892"/>
                            <a:pt x="17318" y="3892"/>
                          </a:cubicBezTo>
                          <a:cubicBezTo>
                            <a:pt x="17204" y="3892"/>
                            <a:pt x="17090" y="3896"/>
                            <a:pt x="16975" y="3903"/>
                          </a:cubicBezTo>
                          <a:cubicBezTo>
                            <a:pt x="17448" y="2814"/>
                            <a:pt x="16735" y="1815"/>
                            <a:pt x="15646" y="1441"/>
                          </a:cubicBezTo>
                          <a:cubicBezTo>
                            <a:pt x="15542" y="1406"/>
                            <a:pt x="15444" y="1390"/>
                            <a:pt x="15354" y="1390"/>
                          </a:cubicBezTo>
                          <a:cubicBezTo>
                            <a:pt x="15021" y="1390"/>
                            <a:pt x="14784" y="1613"/>
                            <a:pt x="14629" y="1985"/>
                          </a:cubicBezTo>
                          <a:cubicBezTo>
                            <a:pt x="14504" y="2288"/>
                            <a:pt x="14549" y="2663"/>
                            <a:pt x="14478" y="2984"/>
                          </a:cubicBezTo>
                          <a:cubicBezTo>
                            <a:pt x="14421" y="3222"/>
                            <a:pt x="14201" y="3347"/>
                            <a:pt x="14002" y="3347"/>
                          </a:cubicBezTo>
                          <a:cubicBezTo>
                            <a:pt x="13790" y="3347"/>
                            <a:pt x="13602" y="3206"/>
                            <a:pt x="13657" y="2913"/>
                          </a:cubicBezTo>
                          <a:cubicBezTo>
                            <a:pt x="13701" y="2681"/>
                            <a:pt x="13898" y="2538"/>
                            <a:pt x="14049" y="2377"/>
                          </a:cubicBezTo>
                          <a:cubicBezTo>
                            <a:pt x="14076" y="2351"/>
                            <a:pt x="14085" y="2288"/>
                            <a:pt x="14049" y="2261"/>
                          </a:cubicBezTo>
                          <a:cubicBezTo>
                            <a:pt x="13782" y="2012"/>
                            <a:pt x="13675" y="1699"/>
                            <a:pt x="13639" y="1342"/>
                          </a:cubicBezTo>
                          <a:cubicBezTo>
                            <a:pt x="13585" y="780"/>
                            <a:pt x="14130" y="424"/>
                            <a:pt x="14585" y="263"/>
                          </a:cubicBezTo>
                          <a:cubicBezTo>
                            <a:pt x="14743" y="206"/>
                            <a:pt x="14895" y="174"/>
                            <a:pt x="15040" y="174"/>
                          </a:cubicBezTo>
                          <a:close/>
                          <a:moveTo>
                            <a:pt x="19630" y="3740"/>
                          </a:moveTo>
                          <a:cubicBezTo>
                            <a:pt x="19641" y="3740"/>
                            <a:pt x="19651" y="3741"/>
                            <a:pt x="19661" y="3742"/>
                          </a:cubicBezTo>
                          <a:cubicBezTo>
                            <a:pt x="19687" y="3769"/>
                            <a:pt x="19714" y="3796"/>
                            <a:pt x="19750" y="3831"/>
                          </a:cubicBezTo>
                          <a:cubicBezTo>
                            <a:pt x="19580" y="3876"/>
                            <a:pt x="19456" y="3974"/>
                            <a:pt x="19357" y="4126"/>
                          </a:cubicBezTo>
                          <a:cubicBezTo>
                            <a:pt x="19348" y="4153"/>
                            <a:pt x="19340" y="4179"/>
                            <a:pt x="19331" y="4206"/>
                          </a:cubicBezTo>
                          <a:cubicBezTo>
                            <a:pt x="19170" y="4153"/>
                            <a:pt x="19009" y="4117"/>
                            <a:pt x="18840" y="4072"/>
                          </a:cubicBezTo>
                          <a:cubicBezTo>
                            <a:pt x="18893" y="3947"/>
                            <a:pt x="19009" y="3876"/>
                            <a:pt x="19161" y="3823"/>
                          </a:cubicBezTo>
                          <a:cubicBezTo>
                            <a:pt x="19259" y="3787"/>
                            <a:pt x="19357" y="3778"/>
                            <a:pt x="19447" y="3769"/>
                          </a:cubicBezTo>
                          <a:cubicBezTo>
                            <a:pt x="19500" y="3761"/>
                            <a:pt x="19567" y="3740"/>
                            <a:pt x="19630" y="3740"/>
                          </a:cubicBezTo>
                          <a:close/>
                          <a:moveTo>
                            <a:pt x="25818" y="1928"/>
                          </a:moveTo>
                          <a:cubicBezTo>
                            <a:pt x="25860" y="1928"/>
                            <a:pt x="25898" y="1929"/>
                            <a:pt x="25932" y="1931"/>
                          </a:cubicBezTo>
                          <a:cubicBezTo>
                            <a:pt x="26485" y="1967"/>
                            <a:pt x="26985" y="2440"/>
                            <a:pt x="27065" y="2814"/>
                          </a:cubicBezTo>
                          <a:cubicBezTo>
                            <a:pt x="27145" y="3189"/>
                            <a:pt x="27119" y="3341"/>
                            <a:pt x="27056" y="3537"/>
                          </a:cubicBezTo>
                          <a:cubicBezTo>
                            <a:pt x="26994" y="3742"/>
                            <a:pt x="26896" y="3930"/>
                            <a:pt x="26789" y="4037"/>
                          </a:cubicBezTo>
                          <a:cubicBezTo>
                            <a:pt x="26530" y="4090"/>
                            <a:pt x="26280" y="4153"/>
                            <a:pt x="26030" y="4233"/>
                          </a:cubicBezTo>
                          <a:cubicBezTo>
                            <a:pt x="26178" y="3668"/>
                            <a:pt x="25904" y="3223"/>
                            <a:pt x="25320" y="3223"/>
                          </a:cubicBezTo>
                          <a:cubicBezTo>
                            <a:pt x="25268" y="3223"/>
                            <a:pt x="25213" y="3226"/>
                            <a:pt x="25156" y="3234"/>
                          </a:cubicBezTo>
                          <a:cubicBezTo>
                            <a:pt x="24933" y="3252"/>
                            <a:pt x="24817" y="3287"/>
                            <a:pt x="24755" y="3501"/>
                          </a:cubicBezTo>
                          <a:cubicBezTo>
                            <a:pt x="24719" y="3608"/>
                            <a:pt x="24701" y="3733"/>
                            <a:pt x="24674" y="3840"/>
                          </a:cubicBezTo>
                          <a:cubicBezTo>
                            <a:pt x="24648" y="3930"/>
                            <a:pt x="24621" y="4010"/>
                            <a:pt x="24585" y="4090"/>
                          </a:cubicBezTo>
                          <a:cubicBezTo>
                            <a:pt x="24541" y="4204"/>
                            <a:pt x="24474" y="4260"/>
                            <a:pt x="24386" y="4260"/>
                          </a:cubicBezTo>
                          <a:cubicBezTo>
                            <a:pt x="24315" y="4260"/>
                            <a:pt x="24229" y="4224"/>
                            <a:pt x="24130" y="4153"/>
                          </a:cubicBezTo>
                          <a:cubicBezTo>
                            <a:pt x="24005" y="3796"/>
                            <a:pt x="24184" y="3350"/>
                            <a:pt x="24496" y="3162"/>
                          </a:cubicBezTo>
                          <a:cubicBezTo>
                            <a:pt x="24558" y="3118"/>
                            <a:pt x="24541" y="3011"/>
                            <a:pt x="24451" y="3011"/>
                          </a:cubicBezTo>
                          <a:cubicBezTo>
                            <a:pt x="24166" y="3011"/>
                            <a:pt x="24086" y="2761"/>
                            <a:pt x="24451" y="2725"/>
                          </a:cubicBezTo>
                          <a:cubicBezTo>
                            <a:pt x="24485" y="2721"/>
                            <a:pt x="24521" y="2719"/>
                            <a:pt x="24556" y="2719"/>
                          </a:cubicBezTo>
                          <a:cubicBezTo>
                            <a:pt x="24679" y="2719"/>
                            <a:pt x="24809" y="2740"/>
                            <a:pt x="24933" y="2761"/>
                          </a:cubicBezTo>
                          <a:cubicBezTo>
                            <a:pt x="24940" y="2763"/>
                            <a:pt x="24946" y="2764"/>
                            <a:pt x="24953" y="2764"/>
                          </a:cubicBezTo>
                          <a:cubicBezTo>
                            <a:pt x="25009" y="2764"/>
                            <a:pt x="25062" y="2701"/>
                            <a:pt x="25022" y="2645"/>
                          </a:cubicBezTo>
                          <a:cubicBezTo>
                            <a:pt x="24640" y="2068"/>
                            <a:pt x="25392" y="1928"/>
                            <a:pt x="25818" y="1928"/>
                          </a:cubicBezTo>
                          <a:close/>
                          <a:moveTo>
                            <a:pt x="14736" y="2181"/>
                          </a:moveTo>
                          <a:cubicBezTo>
                            <a:pt x="15673" y="2458"/>
                            <a:pt x="15807" y="3368"/>
                            <a:pt x="15557" y="4197"/>
                          </a:cubicBezTo>
                          <a:cubicBezTo>
                            <a:pt x="15477" y="4233"/>
                            <a:pt x="15388" y="4260"/>
                            <a:pt x="15307" y="4295"/>
                          </a:cubicBezTo>
                          <a:cubicBezTo>
                            <a:pt x="15263" y="4313"/>
                            <a:pt x="15209" y="4340"/>
                            <a:pt x="15164" y="4358"/>
                          </a:cubicBezTo>
                          <a:cubicBezTo>
                            <a:pt x="15272" y="4144"/>
                            <a:pt x="15280" y="3814"/>
                            <a:pt x="15280" y="3653"/>
                          </a:cubicBezTo>
                          <a:cubicBezTo>
                            <a:pt x="15289" y="3216"/>
                            <a:pt x="15102" y="2716"/>
                            <a:pt x="14718" y="2475"/>
                          </a:cubicBezTo>
                          <a:cubicBezTo>
                            <a:pt x="14718" y="2440"/>
                            <a:pt x="14718" y="2395"/>
                            <a:pt x="14718" y="2359"/>
                          </a:cubicBezTo>
                          <a:cubicBezTo>
                            <a:pt x="14718" y="2306"/>
                            <a:pt x="14718" y="2243"/>
                            <a:pt x="14736" y="2181"/>
                          </a:cubicBezTo>
                          <a:close/>
                          <a:moveTo>
                            <a:pt x="25354" y="3353"/>
                          </a:moveTo>
                          <a:cubicBezTo>
                            <a:pt x="25489" y="3353"/>
                            <a:pt x="25621" y="3383"/>
                            <a:pt x="25736" y="3448"/>
                          </a:cubicBezTo>
                          <a:cubicBezTo>
                            <a:pt x="26012" y="3591"/>
                            <a:pt x="25977" y="3974"/>
                            <a:pt x="25950" y="4260"/>
                          </a:cubicBezTo>
                          <a:cubicBezTo>
                            <a:pt x="25807" y="4304"/>
                            <a:pt x="25665" y="4358"/>
                            <a:pt x="25531" y="4411"/>
                          </a:cubicBezTo>
                          <a:cubicBezTo>
                            <a:pt x="25602" y="4277"/>
                            <a:pt x="25647" y="4117"/>
                            <a:pt x="25647" y="4019"/>
                          </a:cubicBezTo>
                          <a:cubicBezTo>
                            <a:pt x="25638" y="3742"/>
                            <a:pt x="25504" y="3475"/>
                            <a:pt x="25254" y="3359"/>
                          </a:cubicBezTo>
                          <a:cubicBezTo>
                            <a:pt x="25287" y="3355"/>
                            <a:pt x="25321" y="3353"/>
                            <a:pt x="25354" y="3353"/>
                          </a:cubicBezTo>
                          <a:close/>
                          <a:moveTo>
                            <a:pt x="25174" y="3368"/>
                          </a:moveTo>
                          <a:cubicBezTo>
                            <a:pt x="25442" y="3492"/>
                            <a:pt x="25575" y="3805"/>
                            <a:pt x="25486" y="4090"/>
                          </a:cubicBezTo>
                          <a:cubicBezTo>
                            <a:pt x="25459" y="4170"/>
                            <a:pt x="25406" y="4367"/>
                            <a:pt x="25326" y="4501"/>
                          </a:cubicBezTo>
                          <a:cubicBezTo>
                            <a:pt x="25290" y="4509"/>
                            <a:pt x="25254" y="4527"/>
                            <a:pt x="25210" y="4545"/>
                          </a:cubicBezTo>
                          <a:cubicBezTo>
                            <a:pt x="25290" y="4447"/>
                            <a:pt x="25334" y="4322"/>
                            <a:pt x="25343" y="4224"/>
                          </a:cubicBezTo>
                          <a:cubicBezTo>
                            <a:pt x="25361" y="3876"/>
                            <a:pt x="25254" y="3644"/>
                            <a:pt x="25004" y="3421"/>
                          </a:cubicBezTo>
                          <a:cubicBezTo>
                            <a:pt x="25040" y="3403"/>
                            <a:pt x="25076" y="3385"/>
                            <a:pt x="25120" y="3376"/>
                          </a:cubicBezTo>
                          <a:cubicBezTo>
                            <a:pt x="25138" y="3376"/>
                            <a:pt x="25156" y="3368"/>
                            <a:pt x="25174" y="3368"/>
                          </a:cubicBezTo>
                          <a:close/>
                          <a:moveTo>
                            <a:pt x="17331" y="4093"/>
                          </a:moveTo>
                          <a:cubicBezTo>
                            <a:pt x="17645" y="4093"/>
                            <a:pt x="17958" y="4120"/>
                            <a:pt x="18269" y="4170"/>
                          </a:cubicBezTo>
                          <a:cubicBezTo>
                            <a:pt x="18274" y="4181"/>
                            <a:pt x="18283" y="4185"/>
                            <a:pt x="18290" y="4185"/>
                          </a:cubicBezTo>
                          <a:cubicBezTo>
                            <a:pt x="18296" y="4185"/>
                            <a:pt x="18301" y="4183"/>
                            <a:pt x="18305" y="4179"/>
                          </a:cubicBezTo>
                          <a:cubicBezTo>
                            <a:pt x="18465" y="4206"/>
                            <a:pt x="18617" y="4233"/>
                            <a:pt x="18778" y="4269"/>
                          </a:cubicBezTo>
                          <a:cubicBezTo>
                            <a:pt x="18786" y="4277"/>
                            <a:pt x="18795" y="4277"/>
                            <a:pt x="18804" y="4277"/>
                          </a:cubicBezTo>
                          <a:cubicBezTo>
                            <a:pt x="19009" y="4322"/>
                            <a:pt x="19206" y="4385"/>
                            <a:pt x="19411" y="4447"/>
                          </a:cubicBezTo>
                          <a:cubicBezTo>
                            <a:pt x="19429" y="4456"/>
                            <a:pt x="19447" y="4465"/>
                            <a:pt x="19473" y="4465"/>
                          </a:cubicBezTo>
                          <a:cubicBezTo>
                            <a:pt x="20606" y="4831"/>
                            <a:pt x="21721" y="5410"/>
                            <a:pt x="22783" y="5946"/>
                          </a:cubicBezTo>
                          <a:cubicBezTo>
                            <a:pt x="22596" y="6071"/>
                            <a:pt x="22399" y="6187"/>
                            <a:pt x="22212" y="6303"/>
                          </a:cubicBezTo>
                          <a:cubicBezTo>
                            <a:pt x="22132" y="6356"/>
                            <a:pt x="22052" y="6410"/>
                            <a:pt x="21971" y="6463"/>
                          </a:cubicBezTo>
                          <a:cubicBezTo>
                            <a:pt x="20704" y="5981"/>
                            <a:pt x="19438" y="5491"/>
                            <a:pt x="18082" y="5402"/>
                          </a:cubicBezTo>
                          <a:cubicBezTo>
                            <a:pt x="17983" y="5395"/>
                            <a:pt x="17886" y="5392"/>
                            <a:pt x="17790" y="5392"/>
                          </a:cubicBezTo>
                          <a:cubicBezTo>
                            <a:pt x="16821" y="5392"/>
                            <a:pt x="15958" y="5713"/>
                            <a:pt x="15147" y="6240"/>
                          </a:cubicBezTo>
                          <a:cubicBezTo>
                            <a:pt x="14139" y="6900"/>
                            <a:pt x="13202" y="7641"/>
                            <a:pt x="12149" y="8229"/>
                          </a:cubicBezTo>
                          <a:cubicBezTo>
                            <a:pt x="11516" y="8586"/>
                            <a:pt x="10856" y="8899"/>
                            <a:pt x="10213" y="9238"/>
                          </a:cubicBezTo>
                          <a:cubicBezTo>
                            <a:pt x="10204" y="9238"/>
                            <a:pt x="10204" y="9229"/>
                            <a:pt x="10195" y="9229"/>
                          </a:cubicBezTo>
                          <a:cubicBezTo>
                            <a:pt x="9812" y="8961"/>
                            <a:pt x="9393" y="8738"/>
                            <a:pt x="8973" y="8542"/>
                          </a:cubicBezTo>
                          <a:cubicBezTo>
                            <a:pt x="11391" y="8051"/>
                            <a:pt x="12836" y="5848"/>
                            <a:pt x="14915" y="4715"/>
                          </a:cubicBezTo>
                          <a:cubicBezTo>
                            <a:pt x="15722" y="4272"/>
                            <a:pt x="16530" y="4093"/>
                            <a:pt x="17331" y="4093"/>
                          </a:cubicBezTo>
                          <a:close/>
                          <a:moveTo>
                            <a:pt x="17912" y="5589"/>
                          </a:moveTo>
                          <a:cubicBezTo>
                            <a:pt x="19241" y="5589"/>
                            <a:pt x="20544" y="6115"/>
                            <a:pt x="21784" y="6588"/>
                          </a:cubicBezTo>
                          <a:cubicBezTo>
                            <a:pt x="21614" y="6695"/>
                            <a:pt x="21454" y="6802"/>
                            <a:pt x="21302" y="6918"/>
                          </a:cubicBezTo>
                          <a:cubicBezTo>
                            <a:pt x="20713" y="6749"/>
                            <a:pt x="20125" y="6561"/>
                            <a:pt x="19527" y="6419"/>
                          </a:cubicBezTo>
                          <a:cubicBezTo>
                            <a:pt x="19222" y="6345"/>
                            <a:pt x="18915" y="6313"/>
                            <a:pt x="18609" y="6313"/>
                          </a:cubicBezTo>
                          <a:cubicBezTo>
                            <a:pt x="17841" y="6313"/>
                            <a:pt x="17076" y="6513"/>
                            <a:pt x="16342" y="6749"/>
                          </a:cubicBezTo>
                          <a:cubicBezTo>
                            <a:pt x="15209" y="7114"/>
                            <a:pt x="14246" y="7757"/>
                            <a:pt x="13220" y="8354"/>
                          </a:cubicBezTo>
                          <a:cubicBezTo>
                            <a:pt x="12791" y="8604"/>
                            <a:pt x="12345" y="8827"/>
                            <a:pt x="11882" y="9015"/>
                          </a:cubicBezTo>
                          <a:cubicBezTo>
                            <a:pt x="11480" y="9175"/>
                            <a:pt x="11061" y="9443"/>
                            <a:pt x="10624" y="9541"/>
                          </a:cubicBezTo>
                          <a:cubicBezTo>
                            <a:pt x="10534" y="9469"/>
                            <a:pt x="10436" y="9398"/>
                            <a:pt x="10338" y="9327"/>
                          </a:cubicBezTo>
                          <a:cubicBezTo>
                            <a:pt x="11962" y="8586"/>
                            <a:pt x="13434" y="7641"/>
                            <a:pt x="14915" y="6642"/>
                          </a:cubicBezTo>
                          <a:cubicBezTo>
                            <a:pt x="15272" y="6392"/>
                            <a:pt x="15628" y="6151"/>
                            <a:pt x="16021" y="5955"/>
                          </a:cubicBezTo>
                          <a:cubicBezTo>
                            <a:pt x="16592" y="5660"/>
                            <a:pt x="17279" y="5589"/>
                            <a:pt x="17912" y="5589"/>
                          </a:cubicBezTo>
                          <a:close/>
                          <a:moveTo>
                            <a:pt x="18567" y="6458"/>
                          </a:moveTo>
                          <a:cubicBezTo>
                            <a:pt x="18878" y="6458"/>
                            <a:pt x="19187" y="6490"/>
                            <a:pt x="19491" y="6561"/>
                          </a:cubicBezTo>
                          <a:cubicBezTo>
                            <a:pt x="20053" y="6695"/>
                            <a:pt x="20633" y="6838"/>
                            <a:pt x="21186" y="6998"/>
                          </a:cubicBezTo>
                          <a:cubicBezTo>
                            <a:pt x="21008" y="7123"/>
                            <a:pt x="20838" y="7257"/>
                            <a:pt x="20660" y="7391"/>
                          </a:cubicBezTo>
                          <a:cubicBezTo>
                            <a:pt x="20116" y="7293"/>
                            <a:pt x="19571" y="7114"/>
                            <a:pt x="19018" y="7061"/>
                          </a:cubicBezTo>
                          <a:cubicBezTo>
                            <a:pt x="18886" y="7048"/>
                            <a:pt x="18751" y="7042"/>
                            <a:pt x="18614" y="7042"/>
                          </a:cubicBezTo>
                          <a:cubicBezTo>
                            <a:pt x="17898" y="7042"/>
                            <a:pt x="17131" y="7211"/>
                            <a:pt x="16503" y="7480"/>
                          </a:cubicBezTo>
                          <a:cubicBezTo>
                            <a:pt x="15682" y="7828"/>
                            <a:pt x="14906" y="8265"/>
                            <a:pt x="14094" y="8649"/>
                          </a:cubicBezTo>
                          <a:cubicBezTo>
                            <a:pt x="13095" y="9131"/>
                            <a:pt x="12033" y="9505"/>
                            <a:pt x="10963" y="9791"/>
                          </a:cubicBezTo>
                          <a:cubicBezTo>
                            <a:pt x="10865" y="9719"/>
                            <a:pt x="10766" y="9639"/>
                            <a:pt x="10668" y="9568"/>
                          </a:cubicBezTo>
                          <a:cubicBezTo>
                            <a:pt x="10998" y="9523"/>
                            <a:pt x="11311" y="9371"/>
                            <a:pt x="11614" y="9246"/>
                          </a:cubicBezTo>
                          <a:cubicBezTo>
                            <a:pt x="12060" y="9050"/>
                            <a:pt x="12506" y="8872"/>
                            <a:pt x="12943" y="8649"/>
                          </a:cubicBezTo>
                          <a:cubicBezTo>
                            <a:pt x="13398" y="8417"/>
                            <a:pt x="13826" y="8149"/>
                            <a:pt x="14263" y="7890"/>
                          </a:cubicBezTo>
                          <a:cubicBezTo>
                            <a:pt x="14817" y="7551"/>
                            <a:pt x="15361" y="7284"/>
                            <a:pt x="15958" y="7043"/>
                          </a:cubicBezTo>
                          <a:cubicBezTo>
                            <a:pt x="16772" y="6719"/>
                            <a:pt x="17675" y="6458"/>
                            <a:pt x="18567" y="6458"/>
                          </a:cubicBezTo>
                          <a:close/>
                          <a:moveTo>
                            <a:pt x="18733" y="7203"/>
                          </a:moveTo>
                          <a:cubicBezTo>
                            <a:pt x="18751" y="7203"/>
                            <a:pt x="18769" y="7203"/>
                            <a:pt x="18786" y="7204"/>
                          </a:cubicBezTo>
                          <a:cubicBezTo>
                            <a:pt x="19357" y="7204"/>
                            <a:pt x="19937" y="7400"/>
                            <a:pt x="20508" y="7525"/>
                          </a:cubicBezTo>
                          <a:cubicBezTo>
                            <a:pt x="20401" y="7605"/>
                            <a:pt x="20303" y="7685"/>
                            <a:pt x="20205" y="7775"/>
                          </a:cubicBezTo>
                          <a:cubicBezTo>
                            <a:pt x="19723" y="8194"/>
                            <a:pt x="18778" y="8836"/>
                            <a:pt x="18349" y="9068"/>
                          </a:cubicBezTo>
                          <a:cubicBezTo>
                            <a:pt x="18039" y="9240"/>
                            <a:pt x="17737" y="9363"/>
                            <a:pt x="17701" y="9363"/>
                          </a:cubicBezTo>
                          <a:cubicBezTo>
                            <a:pt x="17700" y="9363"/>
                            <a:pt x="17699" y="9363"/>
                            <a:pt x="17698" y="9362"/>
                          </a:cubicBezTo>
                          <a:cubicBezTo>
                            <a:pt x="17377" y="9255"/>
                            <a:pt x="17047" y="9157"/>
                            <a:pt x="16708" y="9086"/>
                          </a:cubicBezTo>
                          <a:cubicBezTo>
                            <a:pt x="16371" y="9010"/>
                            <a:pt x="16042" y="8976"/>
                            <a:pt x="15719" y="8976"/>
                          </a:cubicBezTo>
                          <a:cubicBezTo>
                            <a:pt x="14265" y="8976"/>
                            <a:pt x="12939" y="9662"/>
                            <a:pt x="11596" y="10246"/>
                          </a:cubicBezTo>
                          <a:cubicBezTo>
                            <a:pt x="11587" y="10255"/>
                            <a:pt x="11578" y="10263"/>
                            <a:pt x="11569" y="10263"/>
                          </a:cubicBezTo>
                          <a:cubicBezTo>
                            <a:pt x="11409" y="10139"/>
                            <a:pt x="11239" y="10005"/>
                            <a:pt x="11070" y="9871"/>
                          </a:cubicBezTo>
                          <a:cubicBezTo>
                            <a:pt x="12836" y="9443"/>
                            <a:pt x="14424" y="8631"/>
                            <a:pt x="16057" y="7846"/>
                          </a:cubicBezTo>
                          <a:cubicBezTo>
                            <a:pt x="16897" y="7434"/>
                            <a:pt x="17798" y="7203"/>
                            <a:pt x="18733" y="7203"/>
                          </a:cubicBezTo>
                          <a:close/>
                          <a:moveTo>
                            <a:pt x="25156" y="10067"/>
                          </a:moveTo>
                          <a:cubicBezTo>
                            <a:pt x="25299" y="10201"/>
                            <a:pt x="25326" y="10433"/>
                            <a:pt x="25192" y="10585"/>
                          </a:cubicBezTo>
                          <a:cubicBezTo>
                            <a:pt x="25085" y="10692"/>
                            <a:pt x="24969" y="10745"/>
                            <a:pt x="24835" y="10781"/>
                          </a:cubicBezTo>
                          <a:cubicBezTo>
                            <a:pt x="24995" y="10629"/>
                            <a:pt x="25040" y="10326"/>
                            <a:pt x="25031" y="10121"/>
                          </a:cubicBezTo>
                          <a:cubicBezTo>
                            <a:pt x="25031" y="10112"/>
                            <a:pt x="25031" y="10103"/>
                            <a:pt x="25022" y="10094"/>
                          </a:cubicBezTo>
                          <a:cubicBezTo>
                            <a:pt x="25067" y="10067"/>
                            <a:pt x="25111" y="10067"/>
                            <a:pt x="25156" y="10067"/>
                          </a:cubicBezTo>
                          <a:close/>
                          <a:moveTo>
                            <a:pt x="25227" y="10085"/>
                          </a:moveTo>
                          <a:lnTo>
                            <a:pt x="25227" y="10085"/>
                          </a:lnTo>
                          <a:cubicBezTo>
                            <a:pt x="25290" y="10103"/>
                            <a:pt x="25352" y="10139"/>
                            <a:pt x="25406" y="10165"/>
                          </a:cubicBezTo>
                          <a:cubicBezTo>
                            <a:pt x="25486" y="10219"/>
                            <a:pt x="25566" y="10272"/>
                            <a:pt x="25638" y="10335"/>
                          </a:cubicBezTo>
                          <a:cubicBezTo>
                            <a:pt x="25807" y="10495"/>
                            <a:pt x="25718" y="10701"/>
                            <a:pt x="25611" y="10870"/>
                          </a:cubicBezTo>
                          <a:cubicBezTo>
                            <a:pt x="25433" y="10843"/>
                            <a:pt x="25254" y="10825"/>
                            <a:pt x="25076" y="10817"/>
                          </a:cubicBezTo>
                          <a:cubicBezTo>
                            <a:pt x="25192" y="10754"/>
                            <a:pt x="25281" y="10656"/>
                            <a:pt x="25326" y="10549"/>
                          </a:cubicBezTo>
                          <a:cubicBezTo>
                            <a:pt x="25397" y="10397"/>
                            <a:pt x="25343" y="10201"/>
                            <a:pt x="25227" y="10085"/>
                          </a:cubicBezTo>
                          <a:close/>
                          <a:moveTo>
                            <a:pt x="24380" y="8820"/>
                          </a:moveTo>
                          <a:cubicBezTo>
                            <a:pt x="24563" y="8820"/>
                            <a:pt x="24741" y="8881"/>
                            <a:pt x="24862" y="9023"/>
                          </a:cubicBezTo>
                          <a:cubicBezTo>
                            <a:pt x="24865" y="9027"/>
                            <a:pt x="24871" y="9029"/>
                            <a:pt x="24876" y="9029"/>
                          </a:cubicBezTo>
                          <a:cubicBezTo>
                            <a:pt x="24884" y="9029"/>
                            <a:pt x="24892" y="9025"/>
                            <a:pt x="24897" y="9015"/>
                          </a:cubicBezTo>
                          <a:cubicBezTo>
                            <a:pt x="24962" y="8916"/>
                            <a:pt x="25083" y="8885"/>
                            <a:pt x="25211" y="8885"/>
                          </a:cubicBezTo>
                          <a:cubicBezTo>
                            <a:pt x="25349" y="8885"/>
                            <a:pt x="25496" y="8920"/>
                            <a:pt x="25593" y="8943"/>
                          </a:cubicBezTo>
                          <a:cubicBezTo>
                            <a:pt x="25807" y="8988"/>
                            <a:pt x="26004" y="9166"/>
                            <a:pt x="26155" y="9300"/>
                          </a:cubicBezTo>
                          <a:cubicBezTo>
                            <a:pt x="26512" y="9612"/>
                            <a:pt x="26414" y="9942"/>
                            <a:pt x="26485" y="10344"/>
                          </a:cubicBezTo>
                          <a:cubicBezTo>
                            <a:pt x="26490" y="10364"/>
                            <a:pt x="26509" y="10375"/>
                            <a:pt x="26528" y="10375"/>
                          </a:cubicBezTo>
                          <a:cubicBezTo>
                            <a:pt x="26543" y="10375"/>
                            <a:pt x="26558" y="10368"/>
                            <a:pt x="26566" y="10353"/>
                          </a:cubicBezTo>
                          <a:cubicBezTo>
                            <a:pt x="26690" y="10112"/>
                            <a:pt x="26664" y="9853"/>
                            <a:pt x="26566" y="9630"/>
                          </a:cubicBezTo>
                          <a:cubicBezTo>
                            <a:pt x="26557" y="9541"/>
                            <a:pt x="26557" y="9487"/>
                            <a:pt x="26628" y="9362"/>
                          </a:cubicBezTo>
                          <a:cubicBezTo>
                            <a:pt x="26700" y="9242"/>
                            <a:pt x="26830" y="9183"/>
                            <a:pt x="26957" y="9183"/>
                          </a:cubicBezTo>
                          <a:cubicBezTo>
                            <a:pt x="27112" y="9183"/>
                            <a:pt x="27263" y="9271"/>
                            <a:pt x="27297" y="9443"/>
                          </a:cubicBezTo>
                          <a:cubicBezTo>
                            <a:pt x="27308" y="9480"/>
                            <a:pt x="27335" y="9495"/>
                            <a:pt x="27363" y="9495"/>
                          </a:cubicBezTo>
                          <a:cubicBezTo>
                            <a:pt x="27381" y="9495"/>
                            <a:pt x="27399" y="9489"/>
                            <a:pt x="27413" y="9478"/>
                          </a:cubicBezTo>
                          <a:cubicBezTo>
                            <a:pt x="27475" y="9430"/>
                            <a:pt x="27553" y="9405"/>
                            <a:pt x="27624" y="9405"/>
                          </a:cubicBezTo>
                          <a:cubicBezTo>
                            <a:pt x="27738" y="9405"/>
                            <a:pt x="27834" y="9470"/>
                            <a:pt x="27823" y="9612"/>
                          </a:cubicBezTo>
                          <a:cubicBezTo>
                            <a:pt x="27823" y="9657"/>
                            <a:pt x="27859" y="9684"/>
                            <a:pt x="27895" y="9684"/>
                          </a:cubicBezTo>
                          <a:cubicBezTo>
                            <a:pt x="28278" y="9684"/>
                            <a:pt x="28573" y="10005"/>
                            <a:pt x="28234" y="10353"/>
                          </a:cubicBezTo>
                          <a:cubicBezTo>
                            <a:pt x="28116" y="10464"/>
                            <a:pt x="27994" y="10515"/>
                            <a:pt x="27868" y="10515"/>
                          </a:cubicBezTo>
                          <a:cubicBezTo>
                            <a:pt x="27812" y="10515"/>
                            <a:pt x="27756" y="10506"/>
                            <a:pt x="27699" y="10486"/>
                          </a:cubicBezTo>
                          <a:cubicBezTo>
                            <a:pt x="27699" y="10473"/>
                            <a:pt x="27689" y="10465"/>
                            <a:pt x="27677" y="10465"/>
                          </a:cubicBezTo>
                          <a:cubicBezTo>
                            <a:pt x="27672" y="10465"/>
                            <a:pt x="27668" y="10466"/>
                            <a:pt x="27663" y="10469"/>
                          </a:cubicBezTo>
                          <a:cubicBezTo>
                            <a:pt x="27609" y="10442"/>
                            <a:pt x="27556" y="10415"/>
                            <a:pt x="27502" y="10371"/>
                          </a:cubicBezTo>
                          <a:cubicBezTo>
                            <a:pt x="27395" y="10290"/>
                            <a:pt x="27368" y="10174"/>
                            <a:pt x="27261" y="10112"/>
                          </a:cubicBezTo>
                          <a:cubicBezTo>
                            <a:pt x="27256" y="10108"/>
                            <a:pt x="27249" y="10106"/>
                            <a:pt x="27243" y="10106"/>
                          </a:cubicBezTo>
                          <a:cubicBezTo>
                            <a:pt x="27221" y="10106"/>
                            <a:pt x="27201" y="10129"/>
                            <a:pt x="27208" y="10156"/>
                          </a:cubicBezTo>
                          <a:cubicBezTo>
                            <a:pt x="27208" y="10183"/>
                            <a:pt x="27217" y="10210"/>
                            <a:pt x="27226" y="10237"/>
                          </a:cubicBezTo>
                          <a:cubicBezTo>
                            <a:pt x="27083" y="10281"/>
                            <a:pt x="26958" y="10397"/>
                            <a:pt x="26869" y="10522"/>
                          </a:cubicBezTo>
                          <a:cubicBezTo>
                            <a:pt x="26753" y="10710"/>
                            <a:pt x="26798" y="10933"/>
                            <a:pt x="26931" y="11075"/>
                          </a:cubicBezTo>
                          <a:cubicBezTo>
                            <a:pt x="26530" y="11004"/>
                            <a:pt x="26128" y="10933"/>
                            <a:pt x="25718" y="10879"/>
                          </a:cubicBezTo>
                          <a:cubicBezTo>
                            <a:pt x="25914" y="10647"/>
                            <a:pt x="25870" y="10335"/>
                            <a:pt x="25602" y="10147"/>
                          </a:cubicBezTo>
                          <a:cubicBezTo>
                            <a:pt x="25486" y="10067"/>
                            <a:pt x="25272" y="9907"/>
                            <a:pt x="25129" y="9907"/>
                          </a:cubicBezTo>
                          <a:cubicBezTo>
                            <a:pt x="24918" y="9907"/>
                            <a:pt x="24757" y="10324"/>
                            <a:pt x="24536" y="10324"/>
                          </a:cubicBezTo>
                          <a:cubicBezTo>
                            <a:pt x="24477" y="10324"/>
                            <a:pt x="24414" y="10294"/>
                            <a:pt x="24344" y="10219"/>
                          </a:cubicBezTo>
                          <a:cubicBezTo>
                            <a:pt x="24338" y="10213"/>
                            <a:pt x="24323" y="10206"/>
                            <a:pt x="24311" y="10206"/>
                          </a:cubicBezTo>
                          <a:cubicBezTo>
                            <a:pt x="24306" y="10206"/>
                            <a:pt x="24302" y="10207"/>
                            <a:pt x="24300" y="10210"/>
                          </a:cubicBezTo>
                          <a:lnTo>
                            <a:pt x="24291" y="10210"/>
                          </a:lnTo>
                          <a:cubicBezTo>
                            <a:pt x="24166" y="10228"/>
                            <a:pt x="24059" y="10255"/>
                            <a:pt x="23943" y="10272"/>
                          </a:cubicBezTo>
                          <a:cubicBezTo>
                            <a:pt x="23890" y="10284"/>
                            <a:pt x="23840" y="10289"/>
                            <a:pt x="23790" y="10289"/>
                          </a:cubicBezTo>
                          <a:cubicBezTo>
                            <a:pt x="23730" y="10289"/>
                            <a:pt x="23671" y="10282"/>
                            <a:pt x="23613" y="10272"/>
                          </a:cubicBezTo>
                          <a:cubicBezTo>
                            <a:pt x="23408" y="10228"/>
                            <a:pt x="23425" y="9969"/>
                            <a:pt x="23577" y="9871"/>
                          </a:cubicBezTo>
                          <a:cubicBezTo>
                            <a:pt x="23764" y="9764"/>
                            <a:pt x="23987" y="9693"/>
                            <a:pt x="24184" y="9612"/>
                          </a:cubicBezTo>
                          <a:cubicBezTo>
                            <a:pt x="24184" y="9603"/>
                            <a:pt x="24193" y="9603"/>
                            <a:pt x="24202" y="9603"/>
                          </a:cubicBezTo>
                          <a:cubicBezTo>
                            <a:pt x="24275" y="9563"/>
                            <a:pt x="24237" y="9448"/>
                            <a:pt x="24162" y="9448"/>
                          </a:cubicBezTo>
                          <a:cubicBezTo>
                            <a:pt x="24155" y="9448"/>
                            <a:pt x="24147" y="9449"/>
                            <a:pt x="24139" y="9452"/>
                          </a:cubicBezTo>
                          <a:cubicBezTo>
                            <a:pt x="24032" y="9487"/>
                            <a:pt x="23925" y="9505"/>
                            <a:pt x="23818" y="9514"/>
                          </a:cubicBezTo>
                          <a:cubicBezTo>
                            <a:pt x="23802" y="9516"/>
                            <a:pt x="23787" y="9516"/>
                            <a:pt x="23773" y="9516"/>
                          </a:cubicBezTo>
                          <a:cubicBezTo>
                            <a:pt x="23455" y="9516"/>
                            <a:pt x="23698" y="9135"/>
                            <a:pt x="23809" y="9032"/>
                          </a:cubicBezTo>
                          <a:cubicBezTo>
                            <a:pt x="23956" y="8899"/>
                            <a:pt x="24171" y="8820"/>
                            <a:pt x="24380" y="8820"/>
                          </a:cubicBezTo>
                          <a:close/>
                          <a:moveTo>
                            <a:pt x="27279" y="10335"/>
                          </a:moveTo>
                          <a:cubicBezTo>
                            <a:pt x="27297" y="10371"/>
                            <a:pt x="27324" y="10406"/>
                            <a:pt x="27351" y="10442"/>
                          </a:cubicBezTo>
                          <a:cubicBezTo>
                            <a:pt x="27235" y="10576"/>
                            <a:pt x="27199" y="10817"/>
                            <a:pt x="27181" y="10986"/>
                          </a:cubicBezTo>
                          <a:cubicBezTo>
                            <a:pt x="27181" y="11040"/>
                            <a:pt x="27199" y="11093"/>
                            <a:pt x="27235" y="11138"/>
                          </a:cubicBezTo>
                          <a:cubicBezTo>
                            <a:pt x="27154" y="11120"/>
                            <a:pt x="27074" y="11102"/>
                            <a:pt x="26985" y="11093"/>
                          </a:cubicBezTo>
                          <a:cubicBezTo>
                            <a:pt x="26994" y="11084"/>
                            <a:pt x="26994" y="11075"/>
                            <a:pt x="26994" y="11075"/>
                          </a:cubicBezTo>
                          <a:cubicBezTo>
                            <a:pt x="26949" y="10924"/>
                            <a:pt x="26931" y="10772"/>
                            <a:pt x="26994" y="10620"/>
                          </a:cubicBezTo>
                          <a:cubicBezTo>
                            <a:pt x="27038" y="10513"/>
                            <a:pt x="27154" y="10379"/>
                            <a:pt x="27279" y="10335"/>
                          </a:cubicBezTo>
                          <a:close/>
                          <a:moveTo>
                            <a:pt x="27422" y="10504"/>
                          </a:moveTo>
                          <a:cubicBezTo>
                            <a:pt x="27476" y="10549"/>
                            <a:pt x="27529" y="10585"/>
                            <a:pt x="27592" y="10611"/>
                          </a:cubicBezTo>
                          <a:cubicBezTo>
                            <a:pt x="27538" y="10754"/>
                            <a:pt x="27520" y="10906"/>
                            <a:pt x="27592" y="11049"/>
                          </a:cubicBezTo>
                          <a:cubicBezTo>
                            <a:pt x="27618" y="11120"/>
                            <a:pt x="27663" y="11182"/>
                            <a:pt x="27716" y="11245"/>
                          </a:cubicBezTo>
                          <a:cubicBezTo>
                            <a:pt x="27618" y="11227"/>
                            <a:pt x="27520" y="11200"/>
                            <a:pt x="27413" y="11182"/>
                          </a:cubicBezTo>
                          <a:cubicBezTo>
                            <a:pt x="27351" y="11102"/>
                            <a:pt x="27306" y="11013"/>
                            <a:pt x="27306" y="10933"/>
                          </a:cubicBezTo>
                          <a:cubicBezTo>
                            <a:pt x="27306" y="10817"/>
                            <a:pt x="27342" y="10620"/>
                            <a:pt x="27422" y="10504"/>
                          </a:cubicBezTo>
                          <a:close/>
                          <a:moveTo>
                            <a:pt x="15550" y="9163"/>
                          </a:moveTo>
                          <a:cubicBezTo>
                            <a:pt x="16134" y="9163"/>
                            <a:pt x="16714" y="9266"/>
                            <a:pt x="17297" y="9434"/>
                          </a:cubicBezTo>
                          <a:cubicBezTo>
                            <a:pt x="18242" y="9710"/>
                            <a:pt x="19134" y="10130"/>
                            <a:pt x="20053" y="10469"/>
                          </a:cubicBezTo>
                          <a:cubicBezTo>
                            <a:pt x="20606" y="10674"/>
                            <a:pt x="21249" y="10915"/>
                            <a:pt x="21882" y="10986"/>
                          </a:cubicBezTo>
                          <a:cubicBezTo>
                            <a:pt x="21418" y="11066"/>
                            <a:pt x="20963" y="11164"/>
                            <a:pt x="20508" y="11280"/>
                          </a:cubicBezTo>
                          <a:cubicBezTo>
                            <a:pt x="19054" y="11066"/>
                            <a:pt x="17752" y="10362"/>
                            <a:pt x="16315" y="10094"/>
                          </a:cubicBezTo>
                          <a:cubicBezTo>
                            <a:pt x="15959" y="10027"/>
                            <a:pt x="15605" y="9999"/>
                            <a:pt x="15250" y="9999"/>
                          </a:cubicBezTo>
                          <a:cubicBezTo>
                            <a:pt x="14940" y="9999"/>
                            <a:pt x="14629" y="10021"/>
                            <a:pt x="14317" y="10058"/>
                          </a:cubicBezTo>
                          <a:cubicBezTo>
                            <a:pt x="13594" y="10139"/>
                            <a:pt x="12899" y="10522"/>
                            <a:pt x="12238" y="10763"/>
                          </a:cubicBezTo>
                          <a:cubicBezTo>
                            <a:pt x="12229" y="10763"/>
                            <a:pt x="12221" y="10772"/>
                            <a:pt x="12221" y="10772"/>
                          </a:cubicBezTo>
                          <a:cubicBezTo>
                            <a:pt x="12158" y="10727"/>
                            <a:pt x="12096" y="10674"/>
                            <a:pt x="12033" y="10629"/>
                          </a:cubicBezTo>
                          <a:cubicBezTo>
                            <a:pt x="11926" y="10540"/>
                            <a:pt x="11810" y="10460"/>
                            <a:pt x="11703" y="10371"/>
                          </a:cubicBezTo>
                          <a:cubicBezTo>
                            <a:pt x="12568" y="9996"/>
                            <a:pt x="13407" y="9577"/>
                            <a:pt x="14317" y="9327"/>
                          </a:cubicBezTo>
                          <a:cubicBezTo>
                            <a:pt x="14732" y="9213"/>
                            <a:pt x="15142" y="9163"/>
                            <a:pt x="15550" y="9163"/>
                          </a:cubicBezTo>
                          <a:close/>
                          <a:moveTo>
                            <a:pt x="15130" y="10159"/>
                          </a:moveTo>
                          <a:cubicBezTo>
                            <a:pt x="15630" y="10159"/>
                            <a:pt x="16138" y="10237"/>
                            <a:pt x="16610" y="10335"/>
                          </a:cubicBezTo>
                          <a:cubicBezTo>
                            <a:pt x="17805" y="10576"/>
                            <a:pt x="18911" y="11129"/>
                            <a:pt x="20107" y="11388"/>
                          </a:cubicBezTo>
                          <a:cubicBezTo>
                            <a:pt x="19857" y="11450"/>
                            <a:pt x="19616" y="11521"/>
                            <a:pt x="19375" y="11593"/>
                          </a:cubicBezTo>
                          <a:cubicBezTo>
                            <a:pt x="19366" y="11593"/>
                            <a:pt x="19357" y="11593"/>
                            <a:pt x="19357" y="11602"/>
                          </a:cubicBezTo>
                          <a:cubicBezTo>
                            <a:pt x="18956" y="11602"/>
                            <a:pt x="18537" y="11521"/>
                            <a:pt x="18180" y="11414"/>
                          </a:cubicBezTo>
                          <a:cubicBezTo>
                            <a:pt x="17493" y="11209"/>
                            <a:pt x="16797" y="11049"/>
                            <a:pt x="16092" y="10933"/>
                          </a:cubicBezTo>
                          <a:cubicBezTo>
                            <a:pt x="15674" y="10868"/>
                            <a:pt x="15275" y="10834"/>
                            <a:pt x="14870" y="10834"/>
                          </a:cubicBezTo>
                          <a:cubicBezTo>
                            <a:pt x="14662" y="10834"/>
                            <a:pt x="14452" y="10843"/>
                            <a:pt x="14237" y="10861"/>
                          </a:cubicBezTo>
                          <a:cubicBezTo>
                            <a:pt x="13978" y="10879"/>
                            <a:pt x="13728" y="10906"/>
                            <a:pt x="13469" y="10968"/>
                          </a:cubicBezTo>
                          <a:cubicBezTo>
                            <a:pt x="13238" y="11022"/>
                            <a:pt x="13015" y="11138"/>
                            <a:pt x="12791" y="11200"/>
                          </a:cubicBezTo>
                          <a:cubicBezTo>
                            <a:pt x="12640" y="11102"/>
                            <a:pt x="12506" y="10995"/>
                            <a:pt x="12363" y="10888"/>
                          </a:cubicBezTo>
                          <a:cubicBezTo>
                            <a:pt x="12970" y="10674"/>
                            <a:pt x="13559" y="10433"/>
                            <a:pt x="14183" y="10272"/>
                          </a:cubicBezTo>
                          <a:cubicBezTo>
                            <a:pt x="14488" y="10192"/>
                            <a:pt x="14807" y="10159"/>
                            <a:pt x="15130" y="10159"/>
                          </a:cubicBezTo>
                          <a:close/>
                          <a:moveTo>
                            <a:pt x="14810" y="10954"/>
                          </a:moveTo>
                          <a:cubicBezTo>
                            <a:pt x="15462" y="10954"/>
                            <a:pt x="16097" y="11052"/>
                            <a:pt x="16744" y="11191"/>
                          </a:cubicBezTo>
                          <a:cubicBezTo>
                            <a:pt x="17448" y="11343"/>
                            <a:pt x="18126" y="11557"/>
                            <a:pt x="18831" y="11691"/>
                          </a:cubicBezTo>
                          <a:cubicBezTo>
                            <a:pt x="18876" y="11700"/>
                            <a:pt x="18938" y="11709"/>
                            <a:pt x="19001" y="11709"/>
                          </a:cubicBezTo>
                          <a:cubicBezTo>
                            <a:pt x="18974" y="11718"/>
                            <a:pt x="18938" y="11727"/>
                            <a:pt x="18911" y="11735"/>
                          </a:cubicBezTo>
                          <a:lnTo>
                            <a:pt x="18902" y="11735"/>
                          </a:lnTo>
                          <a:cubicBezTo>
                            <a:pt x="18876" y="11753"/>
                            <a:pt x="18858" y="11762"/>
                            <a:pt x="18840" y="11762"/>
                          </a:cubicBezTo>
                          <a:cubicBezTo>
                            <a:pt x="18831" y="11771"/>
                            <a:pt x="18822" y="11771"/>
                            <a:pt x="18813" y="11771"/>
                          </a:cubicBezTo>
                          <a:cubicBezTo>
                            <a:pt x="18723" y="11803"/>
                            <a:pt x="18617" y="11815"/>
                            <a:pt x="18504" y="11815"/>
                          </a:cubicBezTo>
                          <a:cubicBezTo>
                            <a:pt x="18166" y="11815"/>
                            <a:pt x="17762" y="11706"/>
                            <a:pt x="17529" y="11673"/>
                          </a:cubicBezTo>
                          <a:cubicBezTo>
                            <a:pt x="16993" y="11593"/>
                            <a:pt x="16458" y="11495"/>
                            <a:pt x="15914" y="11423"/>
                          </a:cubicBezTo>
                          <a:cubicBezTo>
                            <a:pt x="15476" y="11363"/>
                            <a:pt x="15052" y="11341"/>
                            <a:pt x="14618" y="11341"/>
                          </a:cubicBezTo>
                          <a:cubicBezTo>
                            <a:pt x="14539" y="11341"/>
                            <a:pt x="14459" y="11342"/>
                            <a:pt x="14379" y="11343"/>
                          </a:cubicBezTo>
                          <a:cubicBezTo>
                            <a:pt x="14344" y="11343"/>
                            <a:pt x="14308" y="11343"/>
                            <a:pt x="14272" y="11343"/>
                          </a:cubicBezTo>
                          <a:cubicBezTo>
                            <a:pt x="13914" y="11343"/>
                            <a:pt x="13554" y="11350"/>
                            <a:pt x="13238" y="11512"/>
                          </a:cubicBezTo>
                          <a:cubicBezTo>
                            <a:pt x="13104" y="11432"/>
                            <a:pt x="12979" y="11343"/>
                            <a:pt x="12854" y="11254"/>
                          </a:cubicBezTo>
                          <a:cubicBezTo>
                            <a:pt x="13023" y="11218"/>
                            <a:pt x="13202" y="11164"/>
                            <a:pt x="13371" y="11120"/>
                          </a:cubicBezTo>
                          <a:cubicBezTo>
                            <a:pt x="13710" y="11040"/>
                            <a:pt x="14040" y="10995"/>
                            <a:pt x="14388" y="10968"/>
                          </a:cubicBezTo>
                          <a:cubicBezTo>
                            <a:pt x="14530" y="10959"/>
                            <a:pt x="14670" y="10954"/>
                            <a:pt x="14810" y="10954"/>
                          </a:cubicBezTo>
                          <a:close/>
                          <a:moveTo>
                            <a:pt x="13993" y="11420"/>
                          </a:moveTo>
                          <a:cubicBezTo>
                            <a:pt x="14288" y="11420"/>
                            <a:pt x="14590" y="11450"/>
                            <a:pt x="14861" y="11450"/>
                          </a:cubicBezTo>
                          <a:cubicBezTo>
                            <a:pt x="15477" y="11450"/>
                            <a:pt x="16110" y="11557"/>
                            <a:pt x="16717" y="11664"/>
                          </a:cubicBezTo>
                          <a:cubicBezTo>
                            <a:pt x="17198" y="11744"/>
                            <a:pt x="17662" y="11842"/>
                            <a:pt x="18144" y="11905"/>
                          </a:cubicBezTo>
                          <a:cubicBezTo>
                            <a:pt x="18215" y="11914"/>
                            <a:pt x="18305" y="11923"/>
                            <a:pt x="18394" y="11923"/>
                          </a:cubicBezTo>
                          <a:cubicBezTo>
                            <a:pt x="17814" y="12137"/>
                            <a:pt x="17243" y="12378"/>
                            <a:pt x="16663" y="12601"/>
                          </a:cubicBezTo>
                          <a:cubicBezTo>
                            <a:pt x="15825" y="12601"/>
                            <a:pt x="15066" y="12467"/>
                            <a:pt x="14281" y="12110"/>
                          </a:cubicBezTo>
                          <a:cubicBezTo>
                            <a:pt x="13924" y="11950"/>
                            <a:pt x="13585" y="11744"/>
                            <a:pt x="13255" y="11530"/>
                          </a:cubicBezTo>
                          <a:cubicBezTo>
                            <a:pt x="13480" y="11443"/>
                            <a:pt x="13734" y="11420"/>
                            <a:pt x="13993" y="11420"/>
                          </a:cubicBezTo>
                          <a:close/>
                          <a:moveTo>
                            <a:pt x="31938" y="11296"/>
                          </a:moveTo>
                          <a:cubicBezTo>
                            <a:pt x="32593" y="11296"/>
                            <a:pt x="33272" y="11393"/>
                            <a:pt x="33890" y="11521"/>
                          </a:cubicBezTo>
                          <a:cubicBezTo>
                            <a:pt x="34693" y="11691"/>
                            <a:pt x="35469" y="12137"/>
                            <a:pt x="36174" y="12547"/>
                          </a:cubicBezTo>
                          <a:cubicBezTo>
                            <a:pt x="36477" y="12726"/>
                            <a:pt x="36816" y="12940"/>
                            <a:pt x="37173" y="13091"/>
                          </a:cubicBezTo>
                          <a:cubicBezTo>
                            <a:pt x="36744" y="13127"/>
                            <a:pt x="36316" y="13207"/>
                            <a:pt x="35906" y="13332"/>
                          </a:cubicBezTo>
                          <a:cubicBezTo>
                            <a:pt x="35831" y="13337"/>
                            <a:pt x="35755" y="13339"/>
                            <a:pt x="35680" y="13339"/>
                          </a:cubicBezTo>
                          <a:cubicBezTo>
                            <a:pt x="34895" y="13339"/>
                            <a:pt x="34094" y="13099"/>
                            <a:pt x="33346" y="12895"/>
                          </a:cubicBezTo>
                          <a:cubicBezTo>
                            <a:pt x="32329" y="12619"/>
                            <a:pt x="31356" y="12217"/>
                            <a:pt x="30348" y="11941"/>
                          </a:cubicBezTo>
                          <a:cubicBezTo>
                            <a:pt x="29965" y="11834"/>
                            <a:pt x="29590" y="11727"/>
                            <a:pt x="29197" y="11619"/>
                          </a:cubicBezTo>
                          <a:cubicBezTo>
                            <a:pt x="29367" y="11611"/>
                            <a:pt x="29527" y="11575"/>
                            <a:pt x="29697" y="11539"/>
                          </a:cubicBezTo>
                          <a:cubicBezTo>
                            <a:pt x="30179" y="11414"/>
                            <a:pt x="30705" y="11414"/>
                            <a:pt x="31196" y="11343"/>
                          </a:cubicBezTo>
                          <a:cubicBezTo>
                            <a:pt x="31436" y="11311"/>
                            <a:pt x="31686" y="11296"/>
                            <a:pt x="31938" y="11296"/>
                          </a:cubicBezTo>
                          <a:close/>
                          <a:moveTo>
                            <a:pt x="9562" y="11352"/>
                          </a:moveTo>
                          <a:lnTo>
                            <a:pt x="9562" y="11352"/>
                          </a:lnTo>
                          <a:cubicBezTo>
                            <a:pt x="10303" y="12119"/>
                            <a:pt x="9839" y="13466"/>
                            <a:pt x="8848" y="13796"/>
                          </a:cubicBezTo>
                          <a:cubicBezTo>
                            <a:pt x="8590" y="13680"/>
                            <a:pt x="8322" y="13564"/>
                            <a:pt x="8045" y="13457"/>
                          </a:cubicBezTo>
                          <a:cubicBezTo>
                            <a:pt x="8777" y="13341"/>
                            <a:pt x="9348" y="12984"/>
                            <a:pt x="9589" y="12235"/>
                          </a:cubicBezTo>
                          <a:cubicBezTo>
                            <a:pt x="9660" y="11985"/>
                            <a:pt x="9696" y="11602"/>
                            <a:pt x="9562" y="11352"/>
                          </a:cubicBezTo>
                          <a:close/>
                          <a:moveTo>
                            <a:pt x="10017" y="12030"/>
                          </a:moveTo>
                          <a:lnTo>
                            <a:pt x="10017" y="12030"/>
                          </a:lnTo>
                          <a:cubicBezTo>
                            <a:pt x="10178" y="12333"/>
                            <a:pt x="10401" y="12583"/>
                            <a:pt x="10285" y="13002"/>
                          </a:cubicBezTo>
                          <a:cubicBezTo>
                            <a:pt x="10169" y="13448"/>
                            <a:pt x="9785" y="13903"/>
                            <a:pt x="9330" y="14028"/>
                          </a:cubicBezTo>
                          <a:cubicBezTo>
                            <a:pt x="9223" y="13975"/>
                            <a:pt x="9107" y="13921"/>
                            <a:pt x="9000" y="13868"/>
                          </a:cubicBezTo>
                          <a:cubicBezTo>
                            <a:pt x="9428" y="13769"/>
                            <a:pt x="9758" y="13413"/>
                            <a:pt x="9919" y="12993"/>
                          </a:cubicBezTo>
                          <a:cubicBezTo>
                            <a:pt x="10044" y="12672"/>
                            <a:pt x="10079" y="12333"/>
                            <a:pt x="10017" y="12030"/>
                          </a:cubicBezTo>
                          <a:close/>
                          <a:moveTo>
                            <a:pt x="11569" y="13065"/>
                          </a:moveTo>
                          <a:cubicBezTo>
                            <a:pt x="11569" y="13065"/>
                            <a:pt x="11427" y="13377"/>
                            <a:pt x="11435" y="13555"/>
                          </a:cubicBezTo>
                          <a:cubicBezTo>
                            <a:pt x="11435" y="13707"/>
                            <a:pt x="11462" y="13859"/>
                            <a:pt x="11578" y="13975"/>
                          </a:cubicBezTo>
                          <a:cubicBezTo>
                            <a:pt x="11596" y="13992"/>
                            <a:pt x="11614" y="14010"/>
                            <a:pt x="11623" y="14019"/>
                          </a:cubicBezTo>
                          <a:cubicBezTo>
                            <a:pt x="11480" y="14028"/>
                            <a:pt x="11328" y="14046"/>
                            <a:pt x="11177" y="14055"/>
                          </a:cubicBezTo>
                          <a:cubicBezTo>
                            <a:pt x="11070" y="13600"/>
                            <a:pt x="11186" y="13341"/>
                            <a:pt x="11320" y="13207"/>
                          </a:cubicBezTo>
                          <a:cubicBezTo>
                            <a:pt x="11435" y="13091"/>
                            <a:pt x="11569" y="13065"/>
                            <a:pt x="11569" y="13065"/>
                          </a:cubicBezTo>
                          <a:close/>
                          <a:moveTo>
                            <a:pt x="9638" y="10261"/>
                          </a:moveTo>
                          <a:cubicBezTo>
                            <a:pt x="9839" y="10261"/>
                            <a:pt x="9963" y="10518"/>
                            <a:pt x="10026" y="10665"/>
                          </a:cubicBezTo>
                          <a:cubicBezTo>
                            <a:pt x="10079" y="10790"/>
                            <a:pt x="10187" y="10805"/>
                            <a:pt x="10308" y="10805"/>
                          </a:cubicBezTo>
                          <a:cubicBezTo>
                            <a:pt x="10349" y="10805"/>
                            <a:pt x="10391" y="10804"/>
                            <a:pt x="10433" y="10804"/>
                          </a:cubicBezTo>
                          <a:cubicBezTo>
                            <a:pt x="10518" y="10804"/>
                            <a:pt x="10603" y="10811"/>
                            <a:pt x="10677" y="10852"/>
                          </a:cubicBezTo>
                          <a:cubicBezTo>
                            <a:pt x="11266" y="11182"/>
                            <a:pt x="10713" y="11200"/>
                            <a:pt x="10909" y="11396"/>
                          </a:cubicBezTo>
                          <a:cubicBezTo>
                            <a:pt x="11052" y="11539"/>
                            <a:pt x="11204" y="11664"/>
                            <a:pt x="11346" y="11807"/>
                          </a:cubicBezTo>
                          <a:cubicBezTo>
                            <a:pt x="11774" y="12226"/>
                            <a:pt x="11105" y="12503"/>
                            <a:pt x="10891" y="12636"/>
                          </a:cubicBezTo>
                          <a:cubicBezTo>
                            <a:pt x="10856" y="12663"/>
                            <a:pt x="10865" y="12726"/>
                            <a:pt x="10909" y="12726"/>
                          </a:cubicBezTo>
                          <a:cubicBezTo>
                            <a:pt x="11195" y="12699"/>
                            <a:pt x="11480" y="12565"/>
                            <a:pt x="11596" y="12289"/>
                          </a:cubicBezTo>
                          <a:cubicBezTo>
                            <a:pt x="11662" y="12274"/>
                            <a:pt x="11727" y="12267"/>
                            <a:pt x="11791" y="12267"/>
                          </a:cubicBezTo>
                          <a:cubicBezTo>
                            <a:pt x="12006" y="12267"/>
                            <a:pt x="12209" y="12349"/>
                            <a:pt x="12381" y="12520"/>
                          </a:cubicBezTo>
                          <a:cubicBezTo>
                            <a:pt x="12497" y="12636"/>
                            <a:pt x="12568" y="12797"/>
                            <a:pt x="12604" y="12949"/>
                          </a:cubicBezTo>
                          <a:cubicBezTo>
                            <a:pt x="12631" y="13056"/>
                            <a:pt x="12622" y="13163"/>
                            <a:pt x="12604" y="13270"/>
                          </a:cubicBezTo>
                          <a:cubicBezTo>
                            <a:pt x="12588" y="13350"/>
                            <a:pt x="12550" y="13376"/>
                            <a:pt x="12506" y="13376"/>
                          </a:cubicBezTo>
                          <a:cubicBezTo>
                            <a:pt x="12432" y="13376"/>
                            <a:pt x="12340" y="13301"/>
                            <a:pt x="12301" y="13279"/>
                          </a:cubicBezTo>
                          <a:cubicBezTo>
                            <a:pt x="12185" y="13199"/>
                            <a:pt x="11867" y="12917"/>
                            <a:pt x="11661" y="12917"/>
                          </a:cubicBezTo>
                          <a:cubicBezTo>
                            <a:pt x="11615" y="12917"/>
                            <a:pt x="11574" y="12932"/>
                            <a:pt x="11543" y="12967"/>
                          </a:cubicBezTo>
                          <a:cubicBezTo>
                            <a:pt x="11537" y="12966"/>
                            <a:pt x="11531" y="12966"/>
                            <a:pt x="11525" y="12966"/>
                          </a:cubicBezTo>
                          <a:cubicBezTo>
                            <a:pt x="11346" y="12966"/>
                            <a:pt x="11209" y="13097"/>
                            <a:pt x="11114" y="13270"/>
                          </a:cubicBezTo>
                          <a:cubicBezTo>
                            <a:pt x="10972" y="13520"/>
                            <a:pt x="10954" y="13823"/>
                            <a:pt x="11088" y="14064"/>
                          </a:cubicBezTo>
                          <a:cubicBezTo>
                            <a:pt x="10650" y="14108"/>
                            <a:pt x="10213" y="14189"/>
                            <a:pt x="9776" y="14269"/>
                          </a:cubicBezTo>
                          <a:cubicBezTo>
                            <a:pt x="9660" y="14207"/>
                            <a:pt x="9544" y="14144"/>
                            <a:pt x="9428" y="14082"/>
                          </a:cubicBezTo>
                          <a:cubicBezTo>
                            <a:pt x="9830" y="14001"/>
                            <a:pt x="10142" y="13716"/>
                            <a:pt x="10311" y="13314"/>
                          </a:cubicBezTo>
                          <a:cubicBezTo>
                            <a:pt x="10401" y="13091"/>
                            <a:pt x="10454" y="12886"/>
                            <a:pt x="10427" y="12645"/>
                          </a:cubicBezTo>
                          <a:cubicBezTo>
                            <a:pt x="10383" y="12271"/>
                            <a:pt x="10044" y="12074"/>
                            <a:pt x="9928" y="11744"/>
                          </a:cubicBezTo>
                          <a:cubicBezTo>
                            <a:pt x="9928" y="11735"/>
                            <a:pt x="9919" y="11727"/>
                            <a:pt x="9910" y="11727"/>
                          </a:cubicBezTo>
                          <a:cubicBezTo>
                            <a:pt x="9812" y="11530"/>
                            <a:pt x="9669" y="11352"/>
                            <a:pt x="9455" y="11200"/>
                          </a:cubicBezTo>
                          <a:lnTo>
                            <a:pt x="9446" y="11200"/>
                          </a:lnTo>
                          <a:cubicBezTo>
                            <a:pt x="9371" y="11130"/>
                            <a:pt x="9287" y="11092"/>
                            <a:pt x="9201" y="11092"/>
                          </a:cubicBezTo>
                          <a:cubicBezTo>
                            <a:pt x="9124" y="11092"/>
                            <a:pt x="9045" y="11123"/>
                            <a:pt x="8973" y="11191"/>
                          </a:cubicBezTo>
                          <a:cubicBezTo>
                            <a:pt x="8908" y="11210"/>
                            <a:pt x="8848" y="11218"/>
                            <a:pt x="8792" y="11218"/>
                          </a:cubicBezTo>
                          <a:cubicBezTo>
                            <a:pt x="8292" y="11218"/>
                            <a:pt x="8194" y="10532"/>
                            <a:pt x="8813" y="10460"/>
                          </a:cubicBezTo>
                          <a:cubicBezTo>
                            <a:pt x="8838" y="10456"/>
                            <a:pt x="8860" y="10454"/>
                            <a:pt x="8881" y="10454"/>
                          </a:cubicBezTo>
                          <a:cubicBezTo>
                            <a:pt x="8964" y="10454"/>
                            <a:pt x="9020" y="10483"/>
                            <a:pt x="9098" y="10540"/>
                          </a:cubicBezTo>
                          <a:cubicBezTo>
                            <a:pt x="9106" y="10548"/>
                            <a:pt x="9116" y="10550"/>
                            <a:pt x="9128" y="10550"/>
                          </a:cubicBezTo>
                          <a:cubicBezTo>
                            <a:pt x="9143" y="10550"/>
                            <a:pt x="9159" y="10545"/>
                            <a:pt x="9170" y="10540"/>
                          </a:cubicBezTo>
                          <a:cubicBezTo>
                            <a:pt x="9286" y="10486"/>
                            <a:pt x="9348" y="10388"/>
                            <a:pt x="9455" y="10326"/>
                          </a:cubicBezTo>
                          <a:cubicBezTo>
                            <a:pt x="9522" y="10280"/>
                            <a:pt x="9583" y="10261"/>
                            <a:pt x="9638" y="10261"/>
                          </a:cubicBezTo>
                          <a:close/>
                          <a:moveTo>
                            <a:pt x="24101" y="10977"/>
                          </a:moveTo>
                          <a:cubicBezTo>
                            <a:pt x="25032" y="10977"/>
                            <a:pt x="25971" y="11097"/>
                            <a:pt x="26869" y="11263"/>
                          </a:cubicBezTo>
                          <a:cubicBezTo>
                            <a:pt x="27493" y="11379"/>
                            <a:pt x="28118" y="11548"/>
                            <a:pt x="28724" y="11718"/>
                          </a:cubicBezTo>
                          <a:cubicBezTo>
                            <a:pt x="29349" y="11896"/>
                            <a:pt x="30000" y="12021"/>
                            <a:pt x="30607" y="12244"/>
                          </a:cubicBezTo>
                          <a:cubicBezTo>
                            <a:pt x="31570" y="12592"/>
                            <a:pt x="32552" y="12895"/>
                            <a:pt x="33542" y="13163"/>
                          </a:cubicBezTo>
                          <a:cubicBezTo>
                            <a:pt x="34132" y="13319"/>
                            <a:pt x="34799" y="13475"/>
                            <a:pt x="35443" y="13475"/>
                          </a:cubicBezTo>
                          <a:cubicBezTo>
                            <a:pt x="35460" y="13475"/>
                            <a:pt x="35478" y="13475"/>
                            <a:pt x="35496" y="13475"/>
                          </a:cubicBezTo>
                          <a:lnTo>
                            <a:pt x="35496" y="13475"/>
                          </a:lnTo>
                          <a:cubicBezTo>
                            <a:pt x="35478" y="13484"/>
                            <a:pt x="35469" y="13484"/>
                            <a:pt x="35451" y="13493"/>
                          </a:cubicBezTo>
                          <a:cubicBezTo>
                            <a:pt x="35074" y="13571"/>
                            <a:pt x="34699" y="13609"/>
                            <a:pt x="34319" y="13609"/>
                          </a:cubicBezTo>
                          <a:cubicBezTo>
                            <a:pt x="33962" y="13609"/>
                            <a:pt x="33601" y="13576"/>
                            <a:pt x="33230" y="13511"/>
                          </a:cubicBezTo>
                          <a:cubicBezTo>
                            <a:pt x="32355" y="13359"/>
                            <a:pt x="31517" y="13083"/>
                            <a:pt x="30669" y="12877"/>
                          </a:cubicBezTo>
                          <a:cubicBezTo>
                            <a:pt x="28903" y="12440"/>
                            <a:pt x="27038" y="11905"/>
                            <a:pt x="25210" y="11905"/>
                          </a:cubicBezTo>
                          <a:cubicBezTo>
                            <a:pt x="23934" y="11905"/>
                            <a:pt x="22649" y="12199"/>
                            <a:pt x="21418" y="12512"/>
                          </a:cubicBezTo>
                          <a:cubicBezTo>
                            <a:pt x="20187" y="12815"/>
                            <a:pt x="18956" y="13145"/>
                            <a:pt x="17716" y="13448"/>
                          </a:cubicBezTo>
                          <a:cubicBezTo>
                            <a:pt x="16538" y="13743"/>
                            <a:pt x="15334" y="13903"/>
                            <a:pt x="14147" y="14153"/>
                          </a:cubicBezTo>
                          <a:cubicBezTo>
                            <a:pt x="12881" y="14412"/>
                            <a:pt x="11614" y="14438"/>
                            <a:pt x="10338" y="14590"/>
                          </a:cubicBezTo>
                          <a:cubicBezTo>
                            <a:pt x="10240" y="14528"/>
                            <a:pt x="10133" y="14474"/>
                            <a:pt x="10035" y="14412"/>
                          </a:cubicBezTo>
                          <a:cubicBezTo>
                            <a:pt x="9990" y="14385"/>
                            <a:pt x="9946" y="14367"/>
                            <a:pt x="9901" y="14340"/>
                          </a:cubicBezTo>
                          <a:cubicBezTo>
                            <a:pt x="10847" y="14224"/>
                            <a:pt x="11810" y="14215"/>
                            <a:pt x="12738" y="14037"/>
                          </a:cubicBezTo>
                          <a:cubicBezTo>
                            <a:pt x="13889" y="13814"/>
                            <a:pt x="14977" y="13341"/>
                            <a:pt x="16092" y="13002"/>
                          </a:cubicBezTo>
                          <a:cubicBezTo>
                            <a:pt x="16619" y="12851"/>
                            <a:pt x="17118" y="12628"/>
                            <a:pt x="17627" y="12422"/>
                          </a:cubicBezTo>
                          <a:cubicBezTo>
                            <a:pt x="18135" y="12226"/>
                            <a:pt x="18653" y="12074"/>
                            <a:pt x="19170" y="11896"/>
                          </a:cubicBezTo>
                          <a:cubicBezTo>
                            <a:pt x="19687" y="11709"/>
                            <a:pt x="20241" y="11602"/>
                            <a:pt x="20785" y="11468"/>
                          </a:cubicBezTo>
                          <a:cubicBezTo>
                            <a:pt x="21516" y="11298"/>
                            <a:pt x="22248" y="11129"/>
                            <a:pt x="22988" y="11040"/>
                          </a:cubicBezTo>
                          <a:cubicBezTo>
                            <a:pt x="23356" y="10996"/>
                            <a:pt x="23728" y="10977"/>
                            <a:pt x="24101" y="10977"/>
                          </a:cubicBezTo>
                          <a:close/>
                          <a:moveTo>
                            <a:pt x="25445" y="12047"/>
                          </a:moveTo>
                          <a:cubicBezTo>
                            <a:pt x="26481" y="12047"/>
                            <a:pt x="27565" y="12284"/>
                            <a:pt x="28573" y="12512"/>
                          </a:cubicBezTo>
                          <a:cubicBezTo>
                            <a:pt x="29358" y="12690"/>
                            <a:pt x="30134" y="12868"/>
                            <a:pt x="30910" y="13065"/>
                          </a:cubicBezTo>
                          <a:cubicBezTo>
                            <a:pt x="31784" y="13279"/>
                            <a:pt x="32641" y="13555"/>
                            <a:pt x="33542" y="13662"/>
                          </a:cubicBezTo>
                          <a:cubicBezTo>
                            <a:pt x="33751" y="13692"/>
                            <a:pt x="33958" y="13706"/>
                            <a:pt x="34163" y="13706"/>
                          </a:cubicBezTo>
                          <a:cubicBezTo>
                            <a:pt x="34517" y="13706"/>
                            <a:pt x="34866" y="13664"/>
                            <a:pt x="35210" y="13591"/>
                          </a:cubicBezTo>
                          <a:lnTo>
                            <a:pt x="35210" y="13591"/>
                          </a:lnTo>
                          <a:cubicBezTo>
                            <a:pt x="34925" y="13725"/>
                            <a:pt x="34648" y="13876"/>
                            <a:pt x="34380" y="14037"/>
                          </a:cubicBezTo>
                          <a:cubicBezTo>
                            <a:pt x="33849" y="14112"/>
                            <a:pt x="33314" y="14145"/>
                            <a:pt x="32779" y="14145"/>
                          </a:cubicBezTo>
                          <a:cubicBezTo>
                            <a:pt x="31096" y="14145"/>
                            <a:pt x="29403" y="13826"/>
                            <a:pt x="27752" y="13529"/>
                          </a:cubicBezTo>
                          <a:cubicBezTo>
                            <a:pt x="26666" y="13333"/>
                            <a:pt x="25523" y="13170"/>
                            <a:pt x="24408" y="13170"/>
                          </a:cubicBezTo>
                          <a:cubicBezTo>
                            <a:pt x="24351" y="13170"/>
                            <a:pt x="24294" y="13171"/>
                            <a:pt x="24237" y="13172"/>
                          </a:cubicBezTo>
                          <a:cubicBezTo>
                            <a:pt x="23176" y="13190"/>
                            <a:pt x="22105" y="13457"/>
                            <a:pt x="21070" y="13698"/>
                          </a:cubicBezTo>
                          <a:cubicBezTo>
                            <a:pt x="19661" y="14028"/>
                            <a:pt x="18224" y="14296"/>
                            <a:pt x="16788" y="14537"/>
                          </a:cubicBezTo>
                          <a:cubicBezTo>
                            <a:pt x="15994" y="14670"/>
                            <a:pt x="15200" y="14813"/>
                            <a:pt x="14406" y="14956"/>
                          </a:cubicBezTo>
                          <a:cubicBezTo>
                            <a:pt x="13759" y="15069"/>
                            <a:pt x="13122" y="15114"/>
                            <a:pt x="12483" y="15114"/>
                          </a:cubicBezTo>
                          <a:cubicBezTo>
                            <a:pt x="12064" y="15114"/>
                            <a:pt x="11645" y="15095"/>
                            <a:pt x="11221" y="15063"/>
                          </a:cubicBezTo>
                          <a:cubicBezTo>
                            <a:pt x="10954" y="14929"/>
                            <a:pt x="10686" y="14786"/>
                            <a:pt x="10427" y="14635"/>
                          </a:cubicBezTo>
                          <a:lnTo>
                            <a:pt x="10427" y="14635"/>
                          </a:lnTo>
                          <a:cubicBezTo>
                            <a:pt x="10667" y="14658"/>
                            <a:pt x="10911" y="14668"/>
                            <a:pt x="11156" y="14668"/>
                          </a:cubicBezTo>
                          <a:cubicBezTo>
                            <a:pt x="12061" y="14668"/>
                            <a:pt x="12992" y="14529"/>
                            <a:pt x="13862" y="14367"/>
                          </a:cubicBezTo>
                          <a:cubicBezTo>
                            <a:pt x="15057" y="14135"/>
                            <a:pt x="16253" y="13912"/>
                            <a:pt x="17448" y="13671"/>
                          </a:cubicBezTo>
                          <a:cubicBezTo>
                            <a:pt x="20089" y="13136"/>
                            <a:pt x="22658" y="12057"/>
                            <a:pt x="25388" y="12048"/>
                          </a:cubicBezTo>
                          <a:cubicBezTo>
                            <a:pt x="25407" y="12048"/>
                            <a:pt x="25426" y="12047"/>
                            <a:pt x="25445" y="12047"/>
                          </a:cubicBezTo>
                          <a:close/>
                          <a:moveTo>
                            <a:pt x="24469" y="13330"/>
                          </a:moveTo>
                          <a:cubicBezTo>
                            <a:pt x="25385" y="13330"/>
                            <a:pt x="26301" y="13472"/>
                            <a:pt x="27208" y="13609"/>
                          </a:cubicBezTo>
                          <a:cubicBezTo>
                            <a:pt x="27797" y="13689"/>
                            <a:pt x="28377" y="13796"/>
                            <a:pt x="28965" y="13885"/>
                          </a:cubicBezTo>
                          <a:cubicBezTo>
                            <a:pt x="28329" y="13807"/>
                            <a:pt x="27693" y="13772"/>
                            <a:pt x="27058" y="13772"/>
                          </a:cubicBezTo>
                          <a:cubicBezTo>
                            <a:pt x="24564" y="13772"/>
                            <a:pt x="22083" y="14320"/>
                            <a:pt x="19687" y="15009"/>
                          </a:cubicBezTo>
                          <a:cubicBezTo>
                            <a:pt x="18456" y="15357"/>
                            <a:pt x="17198" y="15786"/>
                            <a:pt x="15914" y="15848"/>
                          </a:cubicBezTo>
                          <a:cubicBezTo>
                            <a:pt x="15658" y="15863"/>
                            <a:pt x="15402" y="15870"/>
                            <a:pt x="15146" y="15870"/>
                          </a:cubicBezTo>
                          <a:cubicBezTo>
                            <a:pt x="14652" y="15870"/>
                            <a:pt x="14159" y="15845"/>
                            <a:pt x="13666" y="15803"/>
                          </a:cubicBezTo>
                          <a:cubicBezTo>
                            <a:pt x="13318" y="15768"/>
                            <a:pt x="12934" y="15759"/>
                            <a:pt x="12568" y="15696"/>
                          </a:cubicBezTo>
                          <a:cubicBezTo>
                            <a:pt x="12140" y="15518"/>
                            <a:pt x="11730" y="15322"/>
                            <a:pt x="11320" y="15116"/>
                          </a:cubicBezTo>
                          <a:lnTo>
                            <a:pt x="11320" y="15116"/>
                          </a:lnTo>
                          <a:cubicBezTo>
                            <a:pt x="11819" y="15194"/>
                            <a:pt x="12302" y="15244"/>
                            <a:pt x="12808" y="15244"/>
                          </a:cubicBezTo>
                          <a:cubicBezTo>
                            <a:pt x="12943" y="15244"/>
                            <a:pt x="13080" y="15240"/>
                            <a:pt x="13220" y="15232"/>
                          </a:cubicBezTo>
                          <a:cubicBezTo>
                            <a:pt x="14156" y="15179"/>
                            <a:pt x="15075" y="14992"/>
                            <a:pt x="16003" y="14831"/>
                          </a:cubicBezTo>
                          <a:cubicBezTo>
                            <a:pt x="17484" y="14590"/>
                            <a:pt x="18956" y="14331"/>
                            <a:pt x="20419" y="14019"/>
                          </a:cubicBezTo>
                          <a:cubicBezTo>
                            <a:pt x="21436" y="13796"/>
                            <a:pt x="22435" y="13529"/>
                            <a:pt x="23461" y="13395"/>
                          </a:cubicBezTo>
                          <a:cubicBezTo>
                            <a:pt x="23797" y="13349"/>
                            <a:pt x="24133" y="13330"/>
                            <a:pt x="24469" y="13330"/>
                          </a:cubicBezTo>
                          <a:close/>
                          <a:moveTo>
                            <a:pt x="27135" y="13895"/>
                          </a:moveTo>
                          <a:cubicBezTo>
                            <a:pt x="27926" y="13895"/>
                            <a:pt x="28718" y="13936"/>
                            <a:pt x="29510" y="14010"/>
                          </a:cubicBezTo>
                          <a:cubicBezTo>
                            <a:pt x="29424" y="14009"/>
                            <a:pt x="29339" y="14009"/>
                            <a:pt x="29254" y="14009"/>
                          </a:cubicBezTo>
                          <a:cubicBezTo>
                            <a:pt x="27473" y="14009"/>
                            <a:pt x="25683" y="14194"/>
                            <a:pt x="24023" y="14867"/>
                          </a:cubicBezTo>
                          <a:cubicBezTo>
                            <a:pt x="22114" y="15643"/>
                            <a:pt x="20196" y="16392"/>
                            <a:pt x="18153" y="16651"/>
                          </a:cubicBezTo>
                          <a:cubicBezTo>
                            <a:pt x="17828" y="16677"/>
                            <a:pt x="17504" y="16690"/>
                            <a:pt x="17183" y="16690"/>
                          </a:cubicBezTo>
                          <a:cubicBezTo>
                            <a:pt x="16173" y="16690"/>
                            <a:pt x="15178" y="16558"/>
                            <a:pt x="14183" y="16267"/>
                          </a:cubicBezTo>
                          <a:cubicBezTo>
                            <a:pt x="13701" y="16133"/>
                            <a:pt x="13238" y="15973"/>
                            <a:pt x="12774" y="15786"/>
                          </a:cubicBezTo>
                          <a:lnTo>
                            <a:pt x="12774" y="15786"/>
                          </a:lnTo>
                          <a:cubicBezTo>
                            <a:pt x="12943" y="15812"/>
                            <a:pt x="13113" y="15839"/>
                            <a:pt x="13273" y="15857"/>
                          </a:cubicBezTo>
                          <a:cubicBezTo>
                            <a:pt x="13978" y="15964"/>
                            <a:pt x="14701" y="15973"/>
                            <a:pt x="15405" y="15973"/>
                          </a:cubicBezTo>
                          <a:cubicBezTo>
                            <a:pt x="16681" y="15964"/>
                            <a:pt x="17885" y="15625"/>
                            <a:pt x="19108" y="15286"/>
                          </a:cubicBezTo>
                          <a:cubicBezTo>
                            <a:pt x="20678" y="14840"/>
                            <a:pt x="22230" y="14394"/>
                            <a:pt x="23845" y="14144"/>
                          </a:cubicBezTo>
                          <a:cubicBezTo>
                            <a:pt x="24939" y="13973"/>
                            <a:pt x="26036" y="13895"/>
                            <a:pt x="27135" y="13895"/>
                          </a:cubicBezTo>
                          <a:close/>
                          <a:moveTo>
                            <a:pt x="15158" y="1"/>
                          </a:moveTo>
                          <a:cubicBezTo>
                            <a:pt x="15083" y="1"/>
                            <a:pt x="15002" y="9"/>
                            <a:pt x="14915" y="22"/>
                          </a:cubicBezTo>
                          <a:cubicBezTo>
                            <a:pt x="14210" y="129"/>
                            <a:pt x="13318" y="638"/>
                            <a:pt x="13478" y="1494"/>
                          </a:cubicBezTo>
                          <a:cubicBezTo>
                            <a:pt x="13523" y="1699"/>
                            <a:pt x="13559" y="1887"/>
                            <a:pt x="13657" y="2065"/>
                          </a:cubicBezTo>
                          <a:cubicBezTo>
                            <a:pt x="13657" y="2065"/>
                            <a:pt x="13657" y="2065"/>
                            <a:pt x="13657" y="2065"/>
                          </a:cubicBezTo>
                          <a:cubicBezTo>
                            <a:pt x="13662" y="2065"/>
                            <a:pt x="13764" y="2244"/>
                            <a:pt x="13782" y="2261"/>
                          </a:cubicBezTo>
                          <a:cubicBezTo>
                            <a:pt x="13880" y="2342"/>
                            <a:pt x="13898" y="2306"/>
                            <a:pt x="13782" y="2386"/>
                          </a:cubicBezTo>
                          <a:cubicBezTo>
                            <a:pt x="13577" y="2529"/>
                            <a:pt x="13505" y="2868"/>
                            <a:pt x="13514" y="3091"/>
                          </a:cubicBezTo>
                          <a:cubicBezTo>
                            <a:pt x="13519" y="3381"/>
                            <a:pt x="13720" y="3500"/>
                            <a:pt x="13947" y="3500"/>
                          </a:cubicBezTo>
                          <a:cubicBezTo>
                            <a:pt x="14168" y="3500"/>
                            <a:pt x="14412" y="3387"/>
                            <a:pt x="14522" y="3207"/>
                          </a:cubicBezTo>
                          <a:cubicBezTo>
                            <a:pt x="14629" y="3037"/>
                            <a:pt x="14701" y="2779"/>
                            <a:pt x="14718" y="2547"/>
                          </a:cubicBezTo>
                          <a:cubicBezTo>
                            <a:pt x="15245" y="3011"/>
                            <a:pt x="15182" y="3885"/>
                            <a:pt x="14924" y="4465"/>
                          </a:cubicBezTo>
                          <a:cubicBezTo>
                            <a:pt x="12729" y="5553"/>
                            <a:pt x="11320" y="7819"/>
                            <a:pt x="8857" y="8488"/>
                          </a:cubicBezTo>
                          <a:cubicBezTo>
                            <a:pt x="8518" y="8337"/>
                            <a:pt x="8179" y="8203"/>
                            <a:pt x="7831" y="8078"/>
                          </a:cubicBezTo>
                          <a:cubicBezTo>
                            <a:pt x="6829" y="7723"/>
                            <a:pt x="5780" y="7551"/>
                            <a:pt x="4733" y="7551"/>
                          </a:cubicBezTo>
                          <a:cubicBezTo>
                            <a:pt x="3095" y="7551"/>
                            <a:pt x="1460" y="7970"/>
                            <a:pt x="8" y="8765"/>
                          </a:cubicBezTo>
                          <a:cubicBezTo>
                            <a:pt x="0" y="8765"/>
                            <a:pt x="5" y="8776"/>
                            <a:pt x="11" y="8776"/>
                          </a:cubicBezTo>
                          <a:cubicBezTo>
                            <a:pt x="13" y="8776"/>
                            <a:pt x="15" y="8775"/>
                            <a:pt x="17" y="8774"/>
                          </a:cubicBezTo>
                          <a:cubicBezTo>
                            <a:pt x="1346" y="8131"/>
                            <a:pt x="2898" y="7739"/>
                            <a:pt x="4379" y="7676"/>
                          </a:cubicBezTo>
                          <a:cubicBezTo>
                            <a:pt x="4485" y="7672"/>
                            <a:pt x="4590" y="7669"/>
                            <a:pt x="4696" y="7669"/>
                          </a:cubicBezTo>
                          <a:cubicBezTo>
                            <a:pt x="6007" y="7669"/>
                            <a:pt x="7303" y="8021"/>
                            <a:pt x="8500" y="8533"/>
                          </a:cubicBezTo>
                          <a:cubicBezTo>
                            <a:pt x="9999" y="9175"/>
                            <a:pt x="11177" y="10263"/>
                            <a:pt x="12470" y="11218"/>
                          </a:cubicBezTo>
                          <a:cubicBezTo>
                            <a:pt x="12256" y="11093"/>
                            <a:pt x="12033" y="10959"/>
                            <a:pt x="11819" y="10834"/>
                          </a:cubicBezTo>
                          <a:cubicBezTo>
                            <a:pt x="10686" y="10156"/>
                            <a:pt x="9553" y="9478"/>
                            <a:pt x="8331" y="8970"/>
                          </a:cubicBezTo>
                          <a:cubicBezTo>
                            <a:pt x="7057" y="8438"/>
                            <a:pt x="5777" y="8032"/>
                            <a:pt x="4421" y="8032"/>
                          </a:cubicBezTo>
                          <a:cubicBezTo>
                            <a:pt x="4163" y="8032"/>
                            <a:pt x="3903" y="8046"/>
                            <a:pt x="3639" y="8078"/>
                          </a:cubicBezTo>
                          <a:cubicBezTo>
                            <a:pt x="2969" y="8158"/>
                            <a:pt x="2309" y="8310"/>
                            <a:pt x="1658" y="8470"/>
                          </a:cubicBezTo>
                          <a:cubicBezTo>
                            <a:pt x="1221" y="8568"/>
                            <a:pt x="766" y="8667"/>
                            <a:pt x="373" y="8872"/>
                          </a:cubicBezTo>
                          <a:cubicBezTo>
                            <a:pt x="356" y="8881"/>
                            <a:pt x="364" y="8899"/>
                            <a:pt x="382" y="8899"/>
                          </a:cubicBezTo>
                          <a:cubicBezTo>
                            <a:pt x="1435" y="8497"/>
                            <a:pt x="2657" y="8328"/>
                            <a:pt x="3763" y="8194"/>
                          </a:cubicBezTo>
                          <a:cubicBezTo>
                            <a:pt x="3997" y="8166"/>
                            <a:pt x="4230" y="8153"/>
                            <a:pt x="4461" y="8153"/>
                          </a:cubicBezTo>
                          <a:cubicBezTo>
                            <a:pt x="5954" y="8153"/>
                            <a:pt x="7399" y="8690"/>
                            <a:pt x="8750" y="9300"/>
                          </a:cubicBezTo>
                          <a:cubicBezTo>
                            <a:pt x="9901" y="9817"/>
                            <a:pt x="10972" y="10486"/>
                            <a:pt x="12051" y="11129"/>
                          </a:cubicBezTo>
                          <a:cubicBezTo>
                            <a:pt x="12560" y="11441"/>
                            <a:pt x="13077" y="11735"/>
                            <a:pt x="13603" y="12021"/>
                          </a:cubicBezTo>
                          <a:cubicBezTo>
                            <a:pt x="13889" y="12173"/>
                            <a:pt x="14183" y="12360"/>
                            <a:pt x="14495" y="12431"/>
                          </a:cubicBezTo>
                          <a:cubicBezTo>
                            <a:pt x="14498" y="12434"/>
                            <a:pt x="14501" y="12435"/>
                            <a:pt x="14504" y="12435"/>
                          </a:cubicBezTo>
                          <a:cubicBezTo>
                            <a:pt x="14510" y="12435"/>
                            <a:pt x="14516" y="12431"/>
                            <a:pt x="14522" y="12431"/>
                          </a:cubicBezTo>
                          <a:cubicBezTo>
                            <a:pt x="15048" y="12638"/>
                            <a:pt x="15599" y="12762"/>
                            <a:pt x="16159" y="12762"/>
                          </a:cubicBezTo>
                          <a:cubicBezTo>
                            <a:pt x="16175" y="12762"/>
                            <a:pt x="16192" y="12762"/>
                            <a:pt x="16208" y="12761"/>
                          </a:cubicBezTo>
                          <a:lnTo>
                            <a:pt x="16208" y="12761"/>
                          </a:lnTo>
                          <a:cubicBezTo>
                            <a:pt x="15102" y="13154"/>
                            <a:pt x="13978" y="13573"/>
                            <a:pt x="12845" y="13850"/>
                          </a:cubicBezTo>
                          <a:cubicBezTo>
                            <a:pt x="12515" y="13930"/>
                            <a:pt x="12185" y="13966"/>
                            <a:pt x="11855" y="14001"/>
                          </a:cubicBezTo>
                          <a:cubicBezTo>
                            <a:pt x="11766" y="13975"/>
                            <a:pt x="11694" y="13939"/>
                            <a:pt x="11632" y="13850"/>
                          </a:cubicBezTo>
                          <a:cubicBezTo>
                            <a:pt x="11569" y="13760"/>
                            <a:pt x="11569" y="13618"/>
                            <a:pt x="11551" y="13511"/>
                          </a:cubicBezTo>
                          <a:cubicBezTo>
                            <a:pt x="11534" y="13350"/>
                            <a:pt x="11551" y="13172"/>
                            <a:pt x="11667" y="13065"/>
                          </a:cubicBezTo>
                          <a:cubicBezTo>
                            <a:pt x="11899" y="13118"/>
                            <a:pt x="12247" y="13493"/>
                            <a:pt x="12408" y="13529"/>
                          </a:cubicBezTo>
                          <a:cubicBezTo>
                            <a:pt x="12440" y="13536"/>
                            <a:pt x="12469" y="13540"/>
                            <a:pt x="12497" y="13540"/>
                          </a:cubicBezTo>
                          <a:cubicBezTo>
                            <a:pt x="12719" y="13540"/>
                            <a:pt x="12782" y="13296"/>
                            <a:pt x="12774" y="13074"/>
                          </a:cubicBezTo>
                          <a:cubicBezTo>
                            <a:pt x="12765" y="12744"/>
                            <a:pt x="12542" y="12449"/>
                            <a:pt x="12283" y="12280"/>
                          </a:cubicBezTo>
                          <a:cubicBezTo>
                            <a:pt x="12161" y="12200"/>
                            <a:pt x="12030" y="12168"/>
                            <a:pt x="11896" y="12168"/>
                          </a:cubicBezTo>
                          <a:cubicBezTo>
                            <a:pt x="11805" y="12168"/>
                            <a:pt x="11713" y="12183"/>
                            <a:pt x="11623" y="12208"/>
                          </a:cubicBezTo>
                          <a:cubicBezTo>
                            <a:pt x="11739" y="11789"/>
                            <a:pt x="11355" y="11593"/>
                            <a:pt x="11079" y="11325"/>
                          </a:cubicBezTo>
                          <a:cubicBezTo>
                            <a:pt x="11070" y="11316"/>
                            <a:pt x="11123" y="11236"/>
                            <a:pt x="11105" y="11173"/>
                          </a:cubicBezTo>
                          <a:cubicBezTo>
                            <a:pt x="11061" y="11013"/>
                            <a:pt x="10998" y="10906"/>
                            <a:pt x="10873" y="10790"/>
                          </a:cubicBezTo>
                          <a:cubicBezTo>
                            <a:pt x="10784" y="10710"/>
                            <a:pt x="10633" y="10602"/>
                            <a:pt x="10499" y="10594"/>
                          </a:cubicBezTo>
                          <a:cubicBezTo>
                            <a:pt x="10473" y="10591"/>
                            <a:pt x="10450" y="10590"/>
                            <a:pt x="10427" y="10590"/>
                          </a:cubicBezTo>
                          <a:cubicBezTo>
                            <a:pt x="10388" y="10590"/>
                            <a:pt x="10354" y="10593"/>
                            <a:pt x="10324" y="10593"/>
                          </a:cubicBezTo>
                          <a:cubicBezTo>
                            <a:pt x="10246" y="10593"/>
                            <a:pt x="10192" y="10577"/>
                            <a:pt x="10142" y="10460"/>
                          </a:cubicBezTo>
                          <a:cubicBezTo>
                            <a:pt x="10055" y="10279"/>
                            <a:pt x="9833" y="10109"/>
                            <a:pt x="9619" y="10109"/>
                          </a:cubicBezTo>
                          <a:cubicBezTo>
                            <a:pt x="9569" y="10109"/>
                            <a:pt x="9520" y="10118"/>
                            <a:pt x="9473" y="10139"/>
                          </a:cubicBezTo>
                          <a:cubicBezTo>
                            <a:pt x="9396" y="10177"/>
                            <a:pt x="9234" y="10321"/>
                            <a:pt x="9127" y="10321"/>
                          </a:cubicBezTo>
                          <a:cubicBezTo>
                            <a:pt x="9110" y="10321"/>
                            <a:pt x="9094" y="10317"/>
                            <a:pt x="9080" y="10308"/>
                          </a:cubicBezTo>
                          <a:cubicBezTo>
                            <a:pt x="9044" y="10289"/>
                            <a:pt x="8998" y="10281"/>
                            <a:pt x="8946" y="10281"/>
                          </a:cubicBezTo>
                          <a:cubicBezTo>
                            <a:pt x="8804" y="10281"/>
                            <a:pt x="8623" y="10338"/>
                            <a:pt x="8518" y="10371"/>
                          </a:cubicBezTo>
                          <a:cubicBezTo>
                            <a:pt x="7885" y="10584"/>
                            <a:pt x="8211" y="11313"/>
                            <a:pt x="8726" y="11313"/>
                          </a:cubicBezTo>
                          <a:cubicBezTo>
                            <a:pt x="8813" y="11313"/>
                            <a:pt x="8906" y="11293"/>
                            <a:pt x="9000" y="11245"/>
                          </a:cubicBezTo>
                          <a:cubicBezTo>
                            <a:pt x="9031" y="11241"/>
                            <a:pt x="9061" y="11239"/>
                            <a:pt x="9089" y="11239"/>
                          </a:cubicBezTo>
                          <a:cubicBezTo>
                            <a:pt x="9605" y="11239"/>
                            <a:pt x="9505" y="11920"/>
                            <a:pt x="9446" y="12199"/>
                          </a:cubicBezTo>
                          <a:cubicBezTo>
                            <a:pt x="9384" y="12458"/>
                            <a:pt x="9241" y="12690"/>
                            <a:pt x="9062" y="12886"/>
                          </a:cubicBezTo>
                          <a:cubicBezTo>
                            <a:pt x="8813" y="13172"/>
                            <a:pt x="8340" y="13341"/>
                            <a:pt x="7947" y="13421"/>
                          </a:cubicBezTo>
                          <a:cubicBezTo>
                            <a:pt x="6866" y="13015"/>
                            <a:pt x="5714" y="12749"/>
                            <a:pt x="4587" y="12749"/>
                          </a:cubicBezTo>
                          <a:cubicBezTo>
                            <a:pt x="4106" y="12749"/>
                            <a:pt x="3630" y="12797"/>
                            <a:pt x="3166" y="12904"/>
                          </a:cubicBezTo>
                          <a:cubicBezTo>
                            <a:pt x="3124" y="12912"/>
                            <a:pt x="3137" y="12967"/>
                            <a:pt x="3175" y="12967"/>
                          </a:cubicBezTo>
                          <a:cubicBezTo>
                            <a:pt x="3178" y="12967"/>
                            <a:pt x="3181" y="12967"/>
                            <a:pt x="3184" y="12967"/>
                          </a:cubicBezTo>
                          <a:cubicBezTo>
                            <a:pt x="3627" y="12871"/>
                            <a:pt x="4069" y="12828"/>
                            <a:pt x="4508" y="12828"/>
                          </a:cubicBezTo>
                          <a:cubicBezTo>
                            <a:pt x="6692" y="12828"/>
                            <a:pt x="8805" y="13900"/>
                            <a:pt x="10677" y="14947"/>
                          </a:cubicBezTo>
                          <a:cubicBezTo>
                            <a:pt x="12566" y="16000"/>
                            <a:pt x="14759" y="16870"/>
                            <a:pt x="16958" y="16870"/>
                          </a:cubicBezTo>
                          <a:cubicBezTo>
                            <a:pt x="17366" y="16870"/>
                            <a:pt x="17774" y="16840"/>
                            <a:pt x="18180" y="16776"/>
                          </a:cubicBezTo>
                          <a:cubicBezTo>
                            <a:pt x="18840" y="16731"/>
                            <a:pt x="19518" y="16588"/>
                            <a:pt x="20134" y="16437"/>
                          </a:cubicBezTo>
                          <a:cubicBezTo>
                            <a:pt x="20785" y="16285"/>
                            <a:pt x="21409" y="16044"/>
                            <a:pt x="22034" y="15803"/>
                          </a:cubicBezTo>
                          <a:cubicBezTo>
                            <a:pt x="22631" y="15580"/>
                            <a:pt x="23220" y="15268"/>
                            <a:pt x="23836" y="15090"/>
                          </a:cubicBezTo>
                          <a:cubicBezTo>
                            <a:pt x="25085" y="14733"/>
                            <a:pt x="26316" y="14233"/>
                            <a:pt x="27645" y="14215"/>
                          </a:cubicBezTo>
                          <a:cubicBezTo>
                            <a:pt x="28323" y="14207"/>
                            <a:pt x="29001" y="14153"/>
                            <a:pt x="29679" y="14135"/>
                          </a:cubicBezTo>
                          <a:cubicBezTo>
                            <a:pt x="29792" y="14129"/>
                            <a:pt x="29905" y="14127"/>
                            <a:pt x="30018" y="14127"/>
                          </a:cubicBezTo>
                          <a:cubicBezTo>
                            <a:pt x="30244" y="14127"/>
                            <a:pt x="30470" y="14135"/>
                            <a:pt x="30696" y="14135"/>
                          </a:cubicBezTo>
                          <a:cubicBezTo>
                            <a:pt x="31297" y="14209"/>
                            <a:pt x="31900" y="14256"/>
                            <a:pt x="32508" y="14256"/>
                          </a:cubicBezTo>
                          <a:cubicBezTo>
                            <a:pt x="33001" y="14256"/>
                            <a:pt x="33497" y="14225"/>
                            <a:pt x="33997" y="14153"/>
                          </a:cubicBezTo>
                          <a:cubicBezTo>
                            <a:pt x="34086" y="14144"/>
                            <a:pt x="34175" y="14126"/>
                            <a:pt x="34264" y="14108"/>
                          </a:cubicBezTo>
                          <a:lnTo>
                            <a:pt x="34264" y="14108"/>
                          </a:lnTo>
                          <a:cubicBezTo>
                            <a:pt x="33845" y="14367"/>
                            <a:pt x="33426" y="14644"/>
                            <a:pt x="32980" y="14876"/>
                          </a:cubicBezTo>
                          <a:cubicBezTo>
                            <a:pt x="32507" y="15125"/>
                            <a:pt x="32088" y="15438"/>
                            <a:pt x="31579" y="15616"/>
                          </a:cubicBezTo>
                          <a:cubicBezTo>
                            <a:pt x="31089" y="15794"/>
                            <a:pt x="30607" y="15919"/>
                            <a:pt x="30098" y="16026"/>
                          </a:cubicBezTo>
                          <a:cubicBezTo>
                            <a:pt x="30072" y="16035"/>
                            <a:pt x="30080" y="16071"/>
                            <a:pt x="30107" y="16071"/>
                          </a:cubicBezTo>
                          <a:cubicBezTo>
                            <a:pt x="30571" y="15991"/>
                            <a:pt x="31035" y="15919"/>
                            <a:pt x="31490" y="15777"/>
                          </a:cubicBezTo>
                          <a:cubicBezTo>
                            <a:pt x="31927" y="15634"/>
                            <a:pt x="32284" y="15420"/>
                            <a:pt x="32685" y="15206"/>
                          </a:cubicBezTo>
                          <a:cubicBezTo>
                            <a:pt x="33622" y="14688"/>
                            <a:pt x="34487" y="14046"/>
                            <a:pt x="35487" y="13636"/>
                          </a:cubicBezTo>
                          <a:cubicBezTo>
                            <a:pt x="36125" y="13373"/>
                            <a:pt x="36776" y="13268"/>
                            <a:pt x="37434" y="13268"/>
                          </a:cubicBezTo>
                          <a:cubicBezTo>
                            <a:pt x="37558" y="13268"/>
                            <a:pt x="37682" y="13272"/>
                            <a:pt x="37806" y="13279"/>
                          </a:cubicBezTo>
                          <a:cubicBezTo>
                            <a:pt x="37877" y="13288"/>
                            <a:pt x="37949" y="13297"/>
                            <a:pt x="38020" y="13297"/>
                          </a:cubicBezTo>
                          <a:cubicBezTo>
                            <a:pt x="38270" y="13314"/>
                            <a:pt x="38520" y="13350"/>
                            <a:pt x="38778" y="13404"/>
                          </a:cubicBezTo>
                          <a:cubicBezTo>
                            <a:pt x="39139" y="13467"/>
                            <a:pt x="39521" y="13519"/>
                            <a:pt x="39899" y="13519"/>
                          </a:cubicBezTo>
                          <a:cubicBezTo>
                            <a:pt x="40315" y="13519"/>
                            <a:pt x="40728" y="13456"/>
                            <a:pt x="41107" y="13279"/>
                          </a:cubicBezTo>
                          <a:cubicBezTo>
                            <a:pt x="41140" y="13262"/>
                            <a:pt x="41120" y="13215"/>
                            <a:pt x="41088" y="13215"/>
                          </a:cubicBezTo>
                          <a:cubicBezTo>
                            <a:pt x="41085" y="13215"/>
                            <a:pt x="41083" y="13216"/>
                            <a:pt x="41080" y="13216"/>
                          </a:cubicBezTo>
                          <a:cubicBezTo>
                            <a:pt x="40705" y="13295"/>
                            <a:pt x="40347" y="13326"/>
                            <a:pt x="39993" y="13326"/>
                          </a:cubicBezTo>
                          <a:cubicBezTo>
                            <a:pt x="39421" y="13326"/>
                            <a:pt x="38862" y="13244"/>
                            <a:pt x="38261" y="13145"/>
                          </a:cubicBezTo>
                          <a:cubicBezTo>
                            <a:pt x="38118" y="13118"/>
                            <a:pt x="37976" y="13100"/>
                            <a:pt x="37824" y="13091"/>
                          </a:cubicBezTo>
                          <a:cubicBezTo>
                            <a:pt x="37547" y="13011"/>
                            <a:pt x="37280" y="12913"/>
                            <a:pt x="37003" y="12797"/>
                          </a:cubicBezTo>
                          <a:cubicBezTo>
                            <a:pt x="36593" y="12619"/>
                            <a:pt x="36218" y="12369"/>
                            <a:pt x="35817" y="12155"/>
                          </a:cubicBezTo>
                          <a:cubicBezTo>
                            <a:pt x="35121" y="11780"/>
                            <a:pt x="34416" y="11432"/>
                            <a:pt x="33631" y="11298"/>
                          </a:cubicBezTo>
                          <a:cubicBezTo>
                            <a:pt x="33082" y="11206"/>
                            <a:pt x="32509" y="11138"/>
                            <a:pt x="31948" y="11138"/>
                          </a:cubicBezTo>
                          <a:cubicBezTo>
                            <a:pt x="31752" y="11138"/>
                            <a:pt x="31557" y="11146"/>
                            <a:pt x="31365" y="11164"/>
                          </a:cubicBezTo>
                          <a:cubicBezTo>
                            <a:pt x="30955" y="11200"/>
                            <a:pt x="30553" y="11280"/>
                            <a:pt x="30143" y="11334"/>
                          </a:cubicBezTo>
                          <a:cubicBezTo>
                            <a:pt x="29759" y="11388"/>
                            <a:pt x="29385" y="11503"/>
                            <a:pt x="28992" y="11566"/>
                          </a:cubicBezTo>
                          <a:cubicBezTo>
                            <a:pt x="28653" y="11477"/>
                            <a:pt x="28305" y="11388"/>
                            <a:pt x="27966" y="11307"/>
                          </a:cubicBezTo>
                          <a:cubicBezTo>
                            <a:pt x="27734" y="11138"/>
                            <a:pt x="27592" y="10915"/>
                            <a:pt x="27654" y="10638"/>
                          </a:cubicBezTo>
                          <a:lnTo>
                            <a:pt x="27654" y="10638"/>
                          </a:lnTo>
                          <a:cubicBezTo>
                            <a:pt x="27723" y="10666"/>
                            <a:pt x="27795" y="10682"/>
                            <a:pt x="27866" y="10682"/>
                          </a:cubicBezTo>
                          <a:cubicBezTo>
                            <a:pt x="27931" y="10682"/>
                            <a:pt x="27995" y="10668"/>
                            <a:pt x="28055" y="10638"/>
                          </a:cubicBezTo>
                          <a:cubicBezTo>
                            <a:pt x="28314" y="10531"/>
                            <a:pt x="28716" y="10156"/>
                            <a:pt x="28519" y="9844"/>
                          </a:cubicBezTo>
                          <a:cubicBezTo>
                            <a:pt x="28439" y="9710"/>
                            <a:pt x="28341" y="9639"/>
                            <a:pt x="28198" y="9585"/>
                          </a:cubicBezTo>
                          <a:cubicBezTo>
                            <a:pt x="28145" y="9568"/>
                            <a:pt x="28082" y="9550"/>
                            <a:pt x="28029" y="9550"/>
                          </a:cubicBezTo>
                          <a:cubicBezTo>
                            <a:pt x="28018" y="9548"/>
                            <a:pt x="28009" y="9547"/>
                            <a:pt x="28001" y="9547"/>
                          </a:cubicBezTo>
                          <a:cubicBezTo>
                            <a:pt x="27979" y="9547"/>
                            <a:pt x="27969" y="9554"/>
                            <a:pt x="27966" y="9558"/>
                          </a:cubicBezTo>
                          <a:lnTo>
                            <a:pt x="27966" y="9558"/>
                          </a:lnTo>
                          <a:cubicBezTo>
                            <a:pt x="27968" y="9553"/>
                            <a:pt x="27972" y="9541"/>
                            <a:pt x="27975" y="9514"/>
                          </a:cubicBezTo>
                          <a:cubicBezTo>
                            <a:pt x="27991" y="9311"/>
                            <a:pt x="27869" y="9238"/>
                            <a:pt x="27721" y="9238"/>
                          </a:cubicBezTo>
                          <a:cubicBezTo>
                            <a:pt x="27616" y="9238"/>
                            <a:pt x="27497" y="9275"/>
                            <a:pt x="27404" y="9327"/>
                          </a:cubicBezTo>
                          <a:cubicBezTo>
                            <a:pt x="27323" y="9097"/>
                            <a:pt x="27164" y="9000"/>
                            <a:pt x="27003" y="9000"/>
                          </a:cubicBezTo>
                          <a:cubicBezTo>
                            <a:pt x="26759" y="9000"/>
                            <a:pt x="26510" y="9223"/>
                            <a:pt x="26521" y="9541"/>
                          </a:cubicBezTo>
                          <a:cubicBezTo>
                            <a:pt x="26414" y="9354"/>
                            <a:pt x="26262" y="9184"/>
                            <a:pt x="26102" y="9068"/>
                          </a:cubicBezTo>
                          <a:cubicBezTo>
                            <a:pt x="25929" y="8941"/>
                            <a:pt x="25561" y="8754"/>
                            <a:pt x="25261" y="8754"/>
                          </a:cubicBezTo>
                          <a:cubicBezTo>
                            <a:pt x="25097" y="8754"/>
                            <a:pt x="24952" y="8810"/>
                            <a:pt x="24871" y="8961"/>
                          </a:cubicBezTo>
                          <a:cubicBezTo>
                            <a:pt x="24743" y="8767"/>
                            <a:pt x="24551" y="8688"/>
                            <a:pt x="24348" y="8688"/>
                          </a:cubicBezTo>
                          <a:cubicBezTo>
                            <a:pt x="24083" y="8688"/>
                            <a:pt x="23799" y="8823"/>
                            <a:pt x="23613" y="9015"/>
                          </a:cubicBezTo>
                          <a:cubicBezTo>
                            <a:pt x="23479" y="9148"/>
                            <a:pt x="23345" y="9425"/>
                            <a:pt x="23515" y="9585"/>
                          </a:cubicBezTo>
                          <a:cubicBezTo>
                            <a:pt x="23550" y="9621"/>
                            <a:pt x="23595" y="9648"/>
                            <a:pt x="23639" y="9657"/>
                          </a:cubicBezTo>
                          <a:cubicBezTo>
                            <a:pt x="23416" y="9764"/>
                            <a:pt x="23220" y="9907"/>
                            <a:pt x="23247" y="10121"/>
                          </a:cubicBezTo>
                          <a:cubicBezTo>
                            <a:pt x="23270" y="10347"/>
                            <a:pt x="23478" y="10422"/>
                            <a:pt x="23710" y="10422"/>
                          </a:cubicBezTo>
                          <a:cubicBezTo>
                            <a:pt x="23935" y="10422"/>
                            <a:pt x="24181" y="10352"/>
                            <a:pt x="24300" y="10281"/>
                          </a:cubicBezTo>
                          <a:cubicBezTo>
                            <a:pt x="24392" y="10353"/>
                            <a:pt x="24478" y="10404"/>
                            <a:pt x="24571" y="10404"/>
                          </a:cubicBezTo>
                          <a:cubicBezTo>
                            <a:pt x="24639" y="10404"/>
                            <a:pt x="24711" y="10376"/>
                            <a:pt x="24790" y="10308"/>
                          </a:cubicBezTo>
                          <a:cubicBezTo>
                            <a:pt x="24853" y="10255"/>
                            <a:pt x="24906" y="10192"/>
                            <a:pt x="24969" y="10139"/>
                          </a:cubicBezTo>
                          <a:lnTo>
                            <a:pt x="24969" y="10139"/>
                          </a:lnTo>
                          <a:cubicBezTo>
                            <a:pt x="24942" y="10424"/>
                            <a:pt x="24826" y="10665"/>
                            <a:pt x="24567" y="10781"/>
                          </a:cubicBezTo>
                          <a:cubicBezTo>
                            <a:pt x="24398" y="10773"/>
                            <a:pt x="24229" y="10769"/>
                            <a:pt x="24060" y="10769"/>
                          </a:cubicBezTo>
                          <a:cubicBezTo>
                            <a:pt x="23649" y="10769"/>
                            <a:pt x="23239" y="10793"/>
                            <a:pt x="22828" y="10843"/>
                          </a:cubicBezTo>
                          <a:cubicBezTo>
                            <a:pt x="22756" y="10852"/>
                            <a:pt x="22694" y="10861"/>
                            <a:pt x="22631" y="10870"/>
                          </a:cubicBezTo>
                          <a:cubicBezTo>
                            <a:pt x="22132" y="10763"/>
                            <a:pt x="21623" y="10718"/>
                            <a:pt x="21124" y="10594"/>
                          </a:cubicBezTo>
                          <a:cubicBezTo>
                            <a:pt x="20615" y="10460"/>
                            <a:pt x="20116" y="10272"/>
                            <a:pt x="19625" y="10085"/>
                          </a:cubicBezTo>
                          <a:cubicBezTo>
                            <a:pt x="19340" y="9978"/>
                            <a:pt x="19054" y="9862"/>
                            <a:pt x="18769" y="9755"/>
                          </a:cubicBezTo>
                          <a:lnTo>
                            <a:pt x="18769" y="9755"/>
                          </a:lnTo>
                          <a:cubicBezTo>
                            <a:pt x="18826" y="9758"/>
                            <a:pt x="18884" y="9759"/>
                            <a:pt x="18942" y="9759"/>
                          </a:cubicBezTo>
                          <a:cubicBezTo>
                            <a:pt x="19389" y="9759"/>
                            <a:pt x="19848" y="9675"/>
                            <a:pt x="20258" y="9612"/>
                          </a:cubicBezTo>
                          <a:cubicBezTo>
                            <a:pt x="21463" y="9416"/>
                            <a:pt x="22631" y="9077"/>
                            <a:pt x="23773" y="8640"/>
                          </a:cubicBezTo>
                          <a:cubicBezTo>
                            <a:pt x="24772" y="8256"/>
                            <a:pt x="25745" y="7766"/>
                            <a:pt x="26815" y="7578"/>
                          </a:cubicBezTo>
                          <a:cubicBezTo>
                            <a:pt x="27078" y="7533"/>
                            <a:pt x="27337" y="7511"/>
                            <a:pt x="27592" y="7511"/>
                          </a:cubicBezTo>
                          <a:cubicBezTo>
                            <a:pt x="28535" y="7511"/>
                            <a:pt x="29433" y="7801"/>
                            <a:pt x="30304" y="8229"/>
                          </a:cubicBezTo>
                          <a:cubicBezTo>
                            <a:pt x="31160" y="8658"/>
                            <a:pt x="31990" y="9122"/>
                            <a:pt x="32917" y="9380"/>
                          </a:cubicBezTo>
                          <a:cubicBezTo>
                            <a:pt x="33381" y="9514"/>
                            <a:pt x="33863" y="9612"/>
                            <a:pt x="34345" y="9675"/>
                          </a:cubicBezTo>
                          <a:cubicBezTo>
                            <a:pt x="34666" y="9716"/>
                            <a:pt x="35010" y="9743"/>
                            <a:pt x="35357" y="9743"/>
                          </a:cubicBezTo>
                          <a:cubicBezTo>
                            <a:pt x="36437" y="9743"/>
                            <a:pt x="37553" y="9478"/>
                            <a:pt x="38154" y="8533"/>
                          </a:cubicBezTo>
                          <a:cubicBezTo>
                            <a:pt x="38172" y="8509"/>
                            <a:pt x="38154" y="8489"/>
                            <a:pt x="38132" y="8489"/>
                          </a:cubicBezTo>
                          <a:cubicBezTo>
                            <a:pt x="38121" y="8489"/>
                            <a:pt x="38109" y="8494"/>
                            <a:pt x="38100" y="8506"/>
                          </a:cubicBezTo>
                          <a:cubicBezTo>
                            <a:pt x="37492" y="9349"/>
                            <a:pt x="36488" y="9593"/>
                            <a:pt x="35476" y="9593"/>
                          </a:cubicBezTo>
                          <a:cubicBezTo>
                            <a:pt x="34946" y="9593"/>
                            <a:pt x="34413" y="9526"/>
                            <a:pt x="33934" y="9443"/>
                          </a:cubicBezTo>
                          <a:cubicBezTo>
                            <a:pt x="33533" y="9371"/>
                            <a:pt x="33131" y="9273"/>
                            <a:pt x="32739" y="9166"/>
                          </a:cubicBezTo>
                          <a:cubicBezTo>
                            <a:pt x="31660" y="8854"/>
                            <a:pt x="30714" y="8212"/>
                            <a:pt x="29688" y="7783"/>
                          </a:cubicBezTo>
                          <a:cubicBezTo>
                            <a:pt x="29030" y="7508"/>
                            <a:pt x="28347" y="7374"/>
                            <a:pt x="27647" y="7374"/>
                          </a:cubicBezTo>
                          <a:cubicBezTo>
                            <a:pt x="27416" y="7374"/>
                            <a:pt x="27183" y="7389"/>
                            <a:pt x="26949" y="7418"/>
                          </a:cubicBezTo>
                          <a:cubicBezTo>
                            <a:pt x="26021" y="7534"/>
                            <a:pt x="25165" y="7926"/>
                            <a:pt x="24309" y="8283"/>
                          </a:cubicBezTo>
                          <a:cubicBezTo>
                            <a:pt x="23265" y="8702"/>
                            <a:pt x="22221" y="9041"/>
                            <a:pt x="21133" y="9309"/>
                          </a:cubicBezTo>
                          <a:cubicBezTo>
                            <a:pt x="20482" y="9473"/>
                            <a:pt x="19660" y="9707"/>
                            <a:pt x="18907" y="9707"/>
                          </a:cubicBezTo>
                          <a:cubicBezTo>
                            <a:pt x="18803" y="9707"/>
                            <a:pt x="18700" y="9702"/>
                            <a:pt x="18599" y="9693"/>
                          </a:cubicBezTo>
                          <a:cubicBezTo>
                            <a:pt x="18528" y="9657"/>
                            <a:pt x="18447" y="9630"/>
                            <a:pt x="18376" y="9603"/>
                          </a:cubicBezTo>
                          <a:lnTo>
                            <a:pt x="18376" y="9603"/>
                          </a:lnTo>
                          <a:cubicBezTo>
                            <a:pt x="18406" y="9605"/>
                            <a:pt x="18436" y="9606"/>
                            <a:pt x="18466" y="9606"/>
                          </a:cubicBezTo>
                          <a:cubicBezTo>
                            <a:pt x="19065" y="9606"/>
                            <a:pt x="19704" y="9278"/>
                            <a:pt x="20205" y="9023"/>
                          </a:cubicBezTo>
                          <a:cubicBezTo>
                            <a:pt x="21017" y="8613"/>
                            <a:pt x="21775" y="8096"/>
                            <a:pt x="22587" y="7659"/>
                          </a:cubicBezTo>
                          <a:cubicBezTo>
                            <a:pt x="23372" y="7230"/>
                            <a:pt x="24184" y="6847"/>
                            <a:pt x="24995" y="6472"/>
                          </a:cubicBezTo>
                          <a:cubicBezTo>
                            <a:pt x="25843" y="6088"/>
                            <a:pt x="26664" y="5776"/>
                            <a:pt x="27600" y="5749"/>
                          </a:cubicBezTo>
                          <a:cubicBezTo>
                            <a:pt x="27630" y="5749"/>
                            <a:pt x="27660" y="5748"/>
                            <a:pt x="27690" y="5748"/>
                          </a:cubicBezTo>
                          <a:cubicBezTo>
                            <a:pt x="29667" y="5748"/>
                            <a:pt x="31355" y="7199"/>
                            <a:pt x="33033" y="8060"/>
                          </a:cubicBezTo>
                          <a:cubicBezTo>
                            <a:pt x="33917" y="8511"/>
                            <a:pt x="35039" y="8983"/>
                            <a:pt x="36096" y="8983"/>
                          </a:cubicBezTo>
                          <a:cubicBezTo>
                            <a:pt x="36692" y="8983"/>
                            <a:pt x="37269" y="8833"/>
                            <a:pt x="37770" y="8444"/>
                          </a:cubicBezTo>
                          <a:cubicBezTo>
                            <a:pt x="37794" y="8428"/>
                            <a:pt x="37776" y="8398"/>
                            <a:pt x="37752" y="8398"/>
                          </a:cubicBezTo>
                          <a:cubicBezTo>
                            <a:pt x="37749" y="8398"/>
                            <a:pt x="37747" y="8398"/>
                            <a:pt x="37744" y="8399"/>
                          </a:cubicBezTo>
                          <a:cubicBezTo>
                            <a:pt x="37243" y="8699"/>
                            <a:pt x="36712" y="8820"/>
                            <a:pt x="36173" y="8820"/>
                          </a:cubicBezTo>
                          <a:cubicBezTo>
                            <a:pt x="34967" y="8820"/>
                            <a:pt x="33722" y="8214"/>
                            <a:pt x="32685" y="7659"/>
                          </a:cubicBezTo>
                          <a:cubicBezTo>
                            <a:pt x="31038" y="6782"/>
                            <a:pt x="29510" y="5561"/>
                            <a:pt x="27562" y="5561"/>
                          </a:cubicBezTo>
                          <a:cubicBezTo>
                            <a:pt x="27527" y="5561"/>
                            <a:pt x="27493" y="5561"/>
                            <a:pt x="27458" y="5562"/>
                          </a:cubicBezTo>
                          <a:cubicBezTo>
                            <a:pt x="25905" y="5589"/>
                            <a:pt x="24353" y="6526"/>
                            <a:pt x="23015" y="7221"/>
                          </a:cubicBezTo>
                          <a:cubicBezTo>
                            <a:pt x="22275" y="7605"/>
                            <a:pt x="21588" y="8051"/>
                            <a:pt x="20874" y="8470"/>
                          </a:cubicBezTo>
                          <a:cubicBezTo>
                            <a:pt x="20428" y="8738"/>
                            <a:pt x="19973" y="8979"/>
                            <a:pt x="19491" y="9193"/>
                          </a:cubicBezTo>
                          <a:cubicBezTo>
                            <a:pt x="19143" y="9349"/>
                            <a:pt x="18745" y="9529"/>
                            <a:pt x="18349" y="9529"/>
                          </a:cubicBezTo>
                          <a:cubicBezTo>
                            <a:pt x="18268" y="9529"/>
                            <a:pt x="18188" y="9522"/>
                            <a:pt x="18108" y="9505"/>
                          </a:cubicBezTo>
                          <a:cubicBezTo>
                            <a:pt x="18046" y="9487"/>
                            <a:pt x="17984" y="9461"/>
                            <a:pt x="17921" y="9443"/>
                          </a:cubicBezTo>
                          <a:cubicBezTo>
                            <a:pt x="18001" y="9425"/>
                            <a:pt x="18662" y="9166"/>
                            <a:pt x="19322" y="8676"/>
                          </a:cubicBezTo>
                          <a:cubicBezTo>
                            <a:pt x="20098" y="8096"/>
                            <a:pt x="20981" y="7302"/>
                            <a:pt x="21793" y="6811"/>
                          </a:cubicBezTo>
                          <a:cubicBezTo>
                            <a:pt x="21873" y="6766"/>
                            <a:pt x="21953" y="6713"/>
                            <a:pt x="22025" y="6668"/>
                          </a:cubicBezTo>
                          <a:cubicBezTo>
                            <a:pt x="22043" y="6668"/>
                            <a:pt x="22060" y="6650"/>
                            <a:pt x="22078" y="6642"/>
                          </a:cubicBezTo>
                          <a:cubicBezTo>
                            <a:pt x="23720" y="5633"/>
                            <a:pt x="25334" y="4402"/>
                            <a:pt x="27306" y="4179"/>
                          </a:cubicBezTo>
                          <a:cubicBezTo>
                            <a:pt x="27481" y="4159"/>
                            <a:pt x="27653" y="4149"/>
                            <a:pt x="27820" y="4149"/>
                          </a:cubicBezTo>
                          <a:cubicBezTo>
                            <a:pt x="31273" y="4149"/>
                            <a:pt x="33103" y="8273"/>
                            <a:pt x="36588" y="8273"/>
                          </a:cubicBezTo>
                          <a:cubicBezTo>
                            <a:pt x="36715" y="8273"/>
                            <a:pt x="36845" y="8268"/>
                            <a:pt x="36976" y="8256"/>
                          </a:cubicBezTo>
                          <a:cubicBezTo>
                            <a:pt x="37048" y="8256"/>
                            <a:pt x="37048" y="8158"/>
                            <a:pt x="36976" y="8158"/>
                          </a:cubicBezTo>
                          <a:cubicBezTo>
                            <a:pt x="35959" y="8078"/>
                            <a:pt x="35050" y="7882"/>
                            <a:pt x="34148" y="7391"/>
                          </a:cubicBezTo>
                          <a:cubicBezTo>
                            <a:pt x="33328" y="6954"/>
                            <a:pt x="32623" y="6320"/>
                            <a:pt x="31900" y="5723"/>
                          </a:cubicBezTo>
                          <a:cubicBezTo>
                            <a:pt x="30955" y="4955"/>
                            <a:pt x="29947" y="4322"/>
                            <a:pt x="28805" y="4072"/>
                          </a:cubicBezTo>
                          <a:cubicBezTo>
                            <a:pt x="28948" y="3805"/>
                            <a:pt x="29349" y="3662"/>
                            <a:pt x="29626" y="3635"/>
                          </a:cubicBezTo>
                          <a:cubicBezTo>
                            <a:pt x="29644" y="3634"/>
                            <a:pt x="29661" y="3633"/>
                            <a:pt x="29679" y="3633"/>
                          </a:cubicBezTo>
                          <a:cubicBezTo>
                            <a:pt x="29991" y="3633"/>
                            <a:pt x="30227" y="3851"/>
                            <a:pt x="30455" y="4046"/>
                          </a:cubicBezTo>
                          <a:cubicBezTo>
                            <a:pt x="30491" y="4081"/>
                            <a:pt x="30527" y="4117"/>
                            <a:pt x="30571" y="4144"/>
                          </a:cubicBezTo>
                          <a:cubicBezTo>
                            <a:pt x="30678" y="4212"/>
                            <a:pt x="30804" y="4248"/>
                            <a:pt x="30933" y="4248"/>
                          </a:cubicBezTo>
                          <a:cubicBezTo>
                            <a:pt x="31039" y="4248"/>
                            <a:pt x="31148" y="4223"/>
                            <a:pt x="31249" y="4170"/>
                          </a:cubicBezTo>
                          <a:cubicBezTo>
                            <a:pt x="31606" y="4001"/>
                            <a:pt x="31436" y="3608"/>
                            <a:pt x="31276" y="3323"/>
                          </a:cubicBezTo>
                          <a:cubicBezTo>
                            <a:pt x="31401" y="3323"/>
                            <a:pt x="31490" y="3260"/>
                            <a:pt x="31552" y="3100"/>
                          </a:cubicBezTo>
                          <a:cubicBezTo>
                            <a:pt x="31660" y="2814"/>
                            <a:pt x="31178" y="2395"/>
                            <a:pt x="31017" y="2235"/>
                          </a:cubicBezTo>
                          <a:cubicBezTo>
                            <a:pt x="30796" y="2026"/>
                            <a:pt x="30563" y="1941"/>
                            <a:pt x="30330" y="1941"/>
                          </a:cubicBezTo>
                          <a:cubicBezTo>
                            <a:pt x="29878" y="1941"/>
                            <a:pt x="29429" y="2262"/>
                            <a:pt x="29081" y="2609"/>
                          </a:cubicBezTo>
                          <a:cubicBezTo>
                            <a:pt x="29215" y="2145"/>
                            <a:pt x="29188" y="1646"/>
                            <a:pt x="28939" y="1253"/>
                          </a:cubicBezTo>
                          <a:cubicBezTo>
                            <a:pt x="28733" y="939"/>
                            <a:pt x="28195" y="610"/>
                            <a:pt x="27760" y="610"/>
                          </a:cubicBezTo>
                          <a:cubicBezTo>
                            <a:pt x="27591" y="610"/>
                            <a:pt x="27436" y="660"/>
                            <a:pt x="27324" y="780"/>
                          </a:cubicBezTo>
                          <a:cubicBezTo>
                            <a:pt x="27235" y="513"/>
                            <a:pt x="26949" y="299"/>
                            <a:pt x="26690" y="227"/>
                          </a:cubicBezTo>
                          <a:cubicBezTo>
                            <a:pt x="26582" y="197"/>
                            <a:pt x="26462" y="175"/>
                            <a:pt x="26344" y="175"/>
                          </a:cubicBezTo>
                          <a:cubicBezTo>
                            <a:pt x="26219" y="175"/>
                            <a:pt x="26095" y="199"/>
                            <a:pt x="25986" y="263"/>
                          </a:cubicBezTo>
                          <a:cubicBezTo>
                            <a:pt x="25772" y="388"/>
                            <a:pt x="25584" y="379"/>
                            <a:pt x="25361" y="468"/>
                          </a:cubicBezTo>
                          <a:cubicBezTo>
                            <a:pt x="25004" y="620"/>
                            <a:pt x="24621" y="1093"/>
                            <a:pt x="24969" y="1458"/>
                          </a:cubicBezTo>
                          <a:cubicBezTo>
                            <a:pt x="25131" y="1637"/>
                            <a:pt x="25301" y="1720"/>
                            <a:pt x="25532" y="1720"/>
                          </a:cubicBezTo>
                          <a:cubicBezTo>
                            <a:pt x="25555" y="1720"/>
                            <a:pt x="25578" y="1719"/>
                            <a:pt x="25602" y="1717"/>
                          </a:cubicBezTo>
                          <a:cubicBezTo>
                            <a:pt x="25745" y="1717"/>
                            <a:pt x="25798" y="1592"/>
                            <a:pt x="25879" y="1521"/>
                          </a:cubicBezTo>
                          <a:cubicBezTo>
                            <a:pt x="25919" y="1511"/>
                            <a:pt x="25959" y="1506"/>
                            <a:pt x="25998" y="1506"/>
                          </a:cubicBezTo>
                          <a:cubicBezTo>
                            <a:pt x="26265" y="1506"/>
                            <a:pt x="26515" y="1723"/>
                            <a:pt x="26717" y="1887"/>
                          </a:cubicBezTo>
                          <a:cubicBezTo>
                            <a:pt x="26931" y="2065"/>
                            <a:pt x="27021" y="2288"/>
                            <a:pt x="27083" y="2538"/>
                          </a:cubicBezTo>
                          <a:cubicBezTo>
                            <a:pt x="26860" y="2074"/>
                            <a:pt x="26289" y="1851"/>
                            <a:pt x="25772" y="1789"/>
                          </a:cubicBezTo>
                          <a:cubicBezTo>
                            <a:pt x="25728" y="1784"/>
                            <a:pt x="25684" y="1782"/>
                            <a:pt x="25640" y="1782"/>
                          </a:cubicBezTo>
                          <a:cubicBezTo>
                            <a:pt x="25128" y="1782"/>
                            <a:pt x="24586" y="2065"/>
                            <a:pt x="24799" y="2574"/>
                          </a:cubicBezTo>
                          <a:cubicBezTo>
                            <a:pt x="24704" y="2561"/>
                            <a:pt x="24593" y="2549"/>
                            <a:pt x="24484" y="2549"/>
                          </a:cubicBezTo>
                          <a:cubicBezTo>
                            <a:pt x="24287" y="2549"/>
                            <a:pt x="24098" y="2587"/>
                            <a:pt x="24023" y="2725"/>
                          </a:cubicBezTo>
                          <a:cubicBezTo>
                            <a:pt x="23898" y="2957"/>
                            <a:pt x="24050" y="3100"/>
                            <a:pt x="24255" y="3145"/>
                          </a:cubicBezTo>
                          <a:cubicBezTo>
                            <a:pt x="24005" y="3385"/>
                            <a:pt x="23889" y="3751"/>
                            <a:pt x="23952" y="4099"/>
                          </a:cubicBezTo>
                          <a:cubicBezTo>
                            <a:pt x="23993" y="4315"/>
                            <a:pt x="24151" y="4488"/>
                            <a:pt x="24331" y="4488"/>
                          </a:cubicBezTo>
                          <a:cubicBezTo>
                            <a:pt x="24427" y="4488"/>
                            <a:pt x="24528" y="4440"/>
                            <a:pt x="24621" y="4322"/>
                          </a:cubicBezTo>
                          <a:cubicBezTo>
                            <a:pt x="24799" y="4081"/>
                            <a:pt x="24772" y="3626"/>
                            <a:pt x="24978" y="3448"/>
                          </a:cubicBezTo>
                          <a:cubicBezTo>
                            <a:pt x="25147" y="3617"/>
                            <a:pt x="25245" y="3796"/>
                            <a:pt x="25245" y="4054"/>
                          </a:cubicBezTo>
                          <a:cubicBezTo>
                            <a:pt x="25245" y="4242"/>
                            <a:pt x="25165" y="4474"/>
                            <a:pt x="25031" y="4634"/>
                          </a:cubicBezTo>
                          <a:cubicBezTo>
                            <a:pt x="24317" y="4973"/>
                            <a:pt x="23639" y="5393"/>
                            <a:pt x="22979" y="5821"/>
                          </a:cubicBezTo>
                          <a:cubicBezTo>
                            <a:pt x="21846" y="5241"/>
                            <a:pt x="20678" y="4625"/>
                            <a:pt x="19464" y="4242"/>
                          </a:cubicBezTo>
                          <a:cubicBezTo>
                            <a:pt x="19482" y="4197"/>
                            <a:pt x="19491" y="4153"/>
                            <a:pt x="19527" y="4099"/>
                          </a:cubicBezTo>
                          <a:cubicBezTo>
                            <a:pt x="19589" y="4001"/>
                            <a:pt x="19696" y="3938"/>
                            <a:pt x="19803" y="3903"/>
                          </a:cubicBezTo>
                          <a:cubicBezTo>
                            <a:pt x="19839" y="3938"/>
                            <a:pt x="19866" y="3974"/>
                            <a:pt x="19893" y="4010"/>
                          </a:cubicBezTo>
                          <a:cubicBezTo>
                            <a:pt x="20035" y="4206"/>
                            <a:pt x="20196" y="4331"/>
                            <a:pt x="20437" y="4376"/>
                          </a:cubicBezTo>
                          <a:cubicBezTo>
                            <a:pt x="20465" y="4381"/>
                            <a:pt x="20491" y="4383"/>
                            <a:pt x="20516" y="4383"/>
                          </a:cubicBezTo>
                          <a:cubicBezTo>
                            <a:pt x="20805" y="4383"/>
                            <a:pt x="20915" y="4068"/>
                            <a:pt x="20874" y="3814"/>
                          </a:cubicBezTo>
                          <a:cubicBezTo>
                            <a:pt x="20838" y="3591"/>
                            <a:pt x="20704" y="3475"/>
                            <a:pt x="20838" y="3341"/>
                          </a:cubicBezTo>
                          <a:cubicBezTo>
                            <a:pt x="20981" y="3216"/>
                            <a:pt x="20919" y="3020"/>
                            <a:pt x="20838" y="2868"/>
                          </a:cubicBezTo>
                          <a:cubicBezTo>
                            <a:pt x="20727" y="2659"/>
                            <a:pt x="20405" y="2483"/>
                            <a:pt x="20128" y="2483"/>
                          </a:cubicBezTo>
                          <a:cubicBezTo>
                            <a:pt x="20050" y="2483"/>
                            <a:pt x="19975" y="2497"/>
                            <a:pt x="19910" y="2529"/>
                          </a:cubicBezTo>
                          <a:cubicBezTo>
                            <a:pt x="19839" y="2172"/>
                            <a:pt x="19536" y="1833"/>
                            <a:pt x="19161" y="1789"/>
                          </a:cubicBezTo>
                          <a:cubicBezTo>
                            <a:pt x="19124" y="1785"/>
                            <a:pt x="19087" y="1784"/>
                            <a:pt x="19052" y="1784"/>
                          </a:cubicBezTo>
                          <a:cubicBezTo>
                            <a:pt x="18707" y="1784"/>
                            <a:pt x="18453" y="1936"/>
                            <a:pt x="18242" y="2154"/>
                          </a:cubicBezTo>
                          <a:cubicBezTo>
                            <a:pt x="18278" y="1860"/>
                            <a:pt x="18198" y="1574"/>
                            <a:pt x="17894" y="1351"/>
                          </a:cubicBezTo>
                          <a:cubicBezTo>
                            <a:pt x="17814" y="1289"/>
                            <a:pt x="17662" y="1271"/>
                            <a:pt x="17564" y="1244"/>
                          </a:cubicBezTo>
                          <a:cubicBezTo>
                            <a:pt x="17377" y="1191"/>
                            <a:pt x="17306" y="1209"/>
                            <a:pt x="17279" y="1128"/>
                          </a:cubicBezTo>
                          <a:cubicBezTo>
                            <a:pt x="17172" y="834"/>
                            <a:pt x="16993" y="575"/>
                            <a:pt x="16699" y="450"/>
                          </a:cubicBezTo>
                          <a:cubicBezTo>
                            <a:pt x="16593" y="412"/>
                            <a:pt x="16455" y="355"/>
                            <a:pt x="16328" y="355"/>
                          </a:cubicBezTo>
                          <a:cubicBezTo>
                            <a:pt x="16305" y="355"/>
                            <a:pt x="16283" y="357"/>
                            <a:pt x="16262" y="361"/>
                          </a:cubicBezTo>
                          <a:cubicBezTo>
                            <a:pt x="16153" y="378"/>
                            <a:pt x="16070" y="400"/>
                            <a:pt x="15995" y="400"/>
                          </a:cubicBezTo>
                          <a:cubicBezTo>
                            <a:pt x="15909" y="400"/>
                            <a:pt x="15834" y="371"/>
                            <a:pt x="15744" y="272"/>
                          </a:cubicBezTo>
                          <a:cubicBezTo>
                            <a:pt x="15570" y="71"/>
                            <a:pt x="15386" y="1"/>
                            <a:pt x="151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" name="Google Shape;197;p2"/>
                    <p:cNvSpPr/>
                    <p:nvPr/>
                  </p:nvSpPr>
                  <p:spPr>
                    <a:xfrm>
                      <a:off x="3553318" y="3838158"/>
                      <a:ext cx="724975" cy="2015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699" h="2418" extrusionOk="0">
                          <a:moveTo>
                            <a:pt x="8182" y="1"/>
                          </a:moveTo>
                          <a:cubicBezTo>
                            <a:pt x="6817" y="1"/>
                            <a:pt x="5424" y="208"/>
                            <a:pt x="4139" y="679"/>
                          </a:cubicBezTo>
                          <a:cubicBezTo>
                            <a:pt x="3524" y="910"/>
                            <a:pt x="2944" y="1232"/>
                            <a:pt x="2382" y="1580"/>
                          </a:cubicBezTo>
                          <a:cubicBezTo>
                            <a:pt x="1795" y="1944"/>
                            <a:pt x="1146" y="2376"/>
                            <a:pt x="445" y="2376"/>
                          </a:cubicBezTo>
                          <a:cubicBezTo>
                            <a:pt x="305" y="2376"/>
                            <a:pt x="162" y="2359"/>
                            <a:pt x="18" y="2320"/>
                          </a:cubicBezTo>
                          <a:cubicBezTo>
                            <a:pt x="9" y="2320"/>
                            <a:pt x="0" y="2338"/>
                            <a:pt x="9" y="2338"/>
                          </a:cubicBezTo>
                          <a:cubicBezTo>
                            <a:pt x="182" y="2393"/>
                            <a:pt x="353" y="2417"/>
                            <a:pt x="521" y="2417"/>
                          </a:cubicBezTo>
                          <a:cubicBezTo>
                            <a:pt x="926" y="2417"/>
                            <a:pt x="1317" y="2277"/>
                            <a:pt x="1695" y="2088"/>
                          </a:cubicBezTo>
                          <a:cubicBezTo>
                            <a:pt x="2355" y="1749"/>
                            <a:pt x="2962" y="1330"/>
                            <a:pt x="3622" y="1000"/>
                          </a:cubicBezTo>
                          <a:cubicBezTo>
                            <a:pt x="5183" y="241"/>
                            <a:pt x="6967" y="143"/>
                            <a:pt x="8662" y="63"/>
                          </a:cubicBezTo>
                          <a:cubicBezTo>
                            <a:pt x="8698" y="63"/>
                            <a:pt x="8698" y="18"/>
                            <a:pt x="8662" y="9"/>
                          </a:cubicBezTo>
                          <a:cubicBezTo>
                            <a:pt x="8503" y="4"/>
                            <a:pt x="8342" y="1"/>
                            <a:pt x="818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" name="Google Shape;198;p2"/>
                    <p:cNvSpPr/>
                    <p:nvPr/>
                  </p:nvSpPr>
                  <p:spPr>
                    <a:xfrm>
                      <a:off x="3692329" y="3888579"/>
                      <a:ext cx="534459" cy="1700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3" h="2040" extrusionOk="0">
                          <a:moveTo>
                            <a:pt x="6378" y="0"/>
                          </a:moveTo>
                          <a:cubicBezTo>
                            <a:pt x="6375" y="0"/>
                            <a:pt x="6372" y="1"/>
                            <a:pt x="6370" y="2"/>
                          </a:cubicBezTo>
                          <a:cubicBezTo>
                            <a:pt x="5371" y="261"/>
                            <a:pt x="4300" y="305"/>
                            <a:pt x="3355" y="752"/>
                          </a:cubicBezTo>
                          <a:cubicBezTo>
                            <a:pt x="2240" y="1269"/>
                            <a:pt x="1303" y="1938"/>
                            <a:pt x="27" y="1992"/>
                          </a:cubicBezTo>
                          <a:cubicBezTo>
                            <a:pt x="0" y="2000"/>
                            <a:pt x="0" y="2036"/>
                            <a:pt x="27" y="2036"/>
                          </a:cubicBezTo>
                          <a:cubicBezTo>
                            <a:pt x="80" y="2038"/>
                            <a:pt x="131" y="2040"/>
                            <a:pt x="183" y="2040"/>
                          </a:cubicBezTo>
                          <a:cubicBezTo>
                            <a:pt x="1301" y="2040"/>
                            <a:pt x="2160" y="1496"/>
                            <a:pt x="3141" y="992"/>
                          </a:cubicBezTo>
                          <a:cubicBezTo>
                            <a:pt x="3801" y="653"/>
                            <a:pt x="4604" y="448"/>
                            <a:pt x="5344" y="359"/>
                          </a:cubicBezTo>
                          <a:cubicBezTo>
                            <a:pt x="5665" y="314"/>
                            <a:pt x="6183" y="323"/>
                            <a:pt x="6397" y="38"/>
                          </a:cubicBezTo>
                          <a:cubicBezTo>
                            <a:pt x="6412" y="22"/>
                            <a:pt x="6394" y="0"/>
                            <a:pt x="637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9" name="Google Shape;199;p2"/>
                <p:cNvSpPr/>
                <p:nvPr/>
              </p:nvSpPr>
              <p:spPr>
                <a:xfrm>
                  <a:off x="-4336771" y="3537782"/>
                  <a:ext cx="91786" cy="43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545" extrusionOk="0">
                      <a:moveTo>
                        <a:pt x="982" y="0"/>
                      </a:moveTo>
                      <a:cubicBezTo>
                        <a:pt x="812" y="18"/>
                        <a:pt x="634" y="27"/>
                        <a:pt x="482" y="72"/>
                      </a:cubicBezTo>
                      <a:cubicBezTo>
                        <a:pt x="348" y="107"/>
                        <a:pt x="179" y="152"/>
                        <a:pt x="81" y="268"/>
                      </a:cubicBezTo>
                      <a:cubicBezTo>
                        <a:pt x="36" y="322"/>
                        <a:pt x="18" y="402"/>
                        <a:pt x="0" y="473"/>
                      </a:cubicBezTo>
                      <a:cubicBezTo>
                        <a:pt x="116" y="491"/>
                        <a:pt x="241" y="518"/>
                        <a:pt x="357" y="545"/>
                      </a:cubicBezTo>
                      <a:cubicBezTo>
                        <a:pt x="366" y="384"/>
                        <a:pt x="527" y="277"/>
                        <a:pt x="705" y="197"/>
                      </a:cubicBezTo>
                      <a:cubicBezTo>
                        <a:pt x="811" y="156"/>
                        <a:pt x="969" y="115"/>
                        <a:pt x="1118" y="115"/>
                      </a:cubicBezTo>
                      <a:cubicBezTo>
                        <a:pt x="1132" y="115"/>
                        <a:pt x="1146" y="116"/>
                        <a:pt x="1160" y="116"/>
                      </a:cubicBezTo>
                      <a:cubicBezTo>
                        <a:pt x="1107" y="72"/>
                        <a:pt x="1044" y="36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" name="Google Shape;200;p2"/>
                <p:cNvSpPr/>
                <p:nvPr/>
              </p:nvSpPr>
              <p:spPr>
                <a:xfrm>
                  <a:off x="-3658293" y="4077987"/>
                  <a:ext cx="33204" cy="63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804" extrusionOk="0">
                      <a:moveTo>
                        <a:pt x="348" y="1"/>
                      </a:moveTo>
                      <a:cubicBezTo>
                        <a:pt x="223" y="45"/>
                        <a:pt x="107" y="179"/>
                        <a:pt x="63" y="286"/>
                      </a:cubicBezTo>
                      <a:cubicBezTo>
                        <a:pt x="0" y="438"/>
                        <a:pt x="18" y="590"/>
                        <a:pt x="63" y="741"/>
                      </a:cubicBezTo>
                      <a:cubicBezTo>
                        <a:pt x="63" y="741"/>
                        <a:pt x="63" y="750"/>
                        <a:pt x="54" y="759"/>
                      </a:cubicBezTo>
                      <a:cubicBezTo>
                        <a:pt x="143" y="768"/>
                        <a:pt x="223" y="786"/>
                        <a:pt x="304" y="804"/>
                      </a:cubicBezTo>
                      <a:cubicBezTo>
                        <a:pt x="268" y="759"/>
                        <a:pt x="250" y="706"/>
                        <a:pt x="250" y="652"/>
                      </a:cubicBezTo>
                      <a:cubicBezTo>
                        <a:pt x="268" y="483"/>
                        <a:pt x="304" y="242"/>
                        <a:pt x="420" y="108"/>
                      </a:cubicBezTo>
                      <a:cubicBezTo>
                        <a:pt x="393" y="72"/>
                        <a:pt x="366" y="37"/>
                        <a:pt x="3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" name="Google Shape;201;p2"/>
                <p:cNvSpPr/>
                <p:nvPr/>
              </p:nvSpPr>
              <p:spPr>
                <a:xfrm>
                  <a:off x="-4614660" y="3381167"/>
                  <a:ext cx="188394" cy="196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" h="2490" extrusionOk="0">
                      <a:moveTo>
                        <a:pt x="462" y="0"/>
                      </a:moveTo>
                      <a:cubicBezTo>
                        <a:pt x="454" y="0"/>
                        <a:pt x="446" y="1"/>
                        <a:pt x="438" y="1"/>
                      </a:cubicBezTo>
                      <a:cubicBezTo>
                        <a:pt x="241" y="19"/>
                        <a:pt x="90" y="170"/>
                        <a:pt x="0" y="358"/>
                      </a:cubicBezTo>
                      <a:cubicBezTo>
                        <a:pt x="75" y="314"/>
                        <a:pt x="156" y="295"/>
                        <a:pt x="240" y="295"/>
                      </a:cubicBezTo>
                      <a:cubicBezTo>
                        <a:pt x="637" y="295"/>
                        <a:pt x="1096" y="722"/>
                        <a:pt x="1258" y="1009"/>
                      </a:cubicBezTo>
                      <a:cubicBezTo>
                        <a:pt x="1472" y="1401"/>
                        <a:pt x="1651" y="2079"/>
                        <a:pt x="1392" y="2490"/>
                      </a:cubicBezTo>
                      <a:cubicBezTo>
                        <a:pt x="1624" y="2445"/>
                        <a:pt x="1847" y="2410"/>
                        <a:pt x="2070" y="2392"/>
                      </a:cubicBezTo>
                      <a:cubicBezTo>
                        <a:pt x="2382" y="1482"/>
                        <a:pt x="1936" y="572"/>
                        <a:pt x="1044" y="179"/>
                      </a:cubicBezTo>
                      <a:cubicBezTo>
                        <a:pt x="881" y="102"/>
                        <a:pt x="661" y="0"/>
                        <a:pt x="4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202;p2"/>
                <p:cNvSpPr/>
                <p:nvPr/>
              </p:nvSpPr>
              <p:spPr>
                <a:xfrm>
                  <a:off x="-3824078" y="4056879"/>
                  <a:ext cx="38896" cy="56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" h="714" extrusionOk="0">
                      <a:moveTo>
                        <a:pt x="322" y="0"/>
                      </a:moveTo>
                      <a:cubicBezTo>
                        <a:pt x="277" y="0"/>
                        <a:pt x="233" y="0"/>
                        <a:pt x="188" y="27"/>
                      </a:cubicBezTo>
                      <a:cubicBezTo>
                        <a:pt x="197" y="36"/>
                        <a:pt x="197" y="45"/>
                        <a:pt x="197" y="54"/>
                      </a:cubicBezTo>
                      <a:cubicBezTo>
                        <a:pt x="206" y="259"/>
                        <a:pt x="161" y="562"/>
                        <a:pt x="1" y="714"/>
                      </a:cubicBezTo>
                      <a:cubicBezTo>
                        <a:pt x="135" y="678"/>
                        <a:pt x="251" y="625"/>
                        <a:pt x="358" y="518"/>
                      </a:cubicBezTo>
                      <a:cubicBezTo>
                        <a:pt x="492" y="366"/>
                        <a:pt x="465" y="134"/>
                        <a:pt x="3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" name="Google Shape;203;p2"/>
                <p:cNvSpPr/>
                <p:nvPr/>
              </p:nvSpPr>
              <p:spPr>
                <a:xfrm>
                  <a:off x="-3805025" y="4058302"/>
                  <a:ext cx="57949" cy="62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86" extrusionOk="0">
                      <a:moveTo>
                        <a:pt x="152" y="0"/>
                      </a:moveTo>
                      <a:lnTo>
                        <a:pt x="152" y="0"/>
                      </a:lnTo>
                      <a:cubicBezTo>
                        <a:pt x="268" y="116"/>
                        <a:pt x="322" y="312"/>
                        <a:pt x="251" y="464"/>
                      </a:cubicBezTo>
                      <a:cubicBezTo>
                        <a:pt x="206" y="571"/>
                        <a:pt x="117" y="669"/>
                        <a:pt x="1" y="732"/>
                      </a:cubicBezTo>
                      <a:cubicBezTo>
                        <a:pt x="179" y="740"/>
                        <a:pt x="358" y="758"/>
                        <a:pt x="536" y="785"/>
                      </a:cubicBezTo>
                      <a:cubicBezTo>
                        <a:pt x="634" y="616"/>
                        <a:pt x="732" y="410"/>
                        <a:pt x="563" y="250"/>
                      </a:cubicBezTo>
                      <a:cubicBezTo>
                        <a:pt x="491" y="187"/>
                        <a:pt x="411" y="134"/>
                        <a:pt x="331" y="80"/>
                      </a:cubicBezTo>
                      <a:cubicBezTo>
                        <a:pt x="277" y="54"/>
                        <a:pt x="215" y="18"/>
                        <a:pt x="1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" name="Google Shape;204;p2"/>
                <p:cNvSpPr/>
                <p:nvPr/>
              </p:nvSpPr>
              <p:spPr>
                <a:xfrm>
                  <a:off x="-4298032" y="3556677"/>
                  <a:ext cx="72021" cy="36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467" extrusionOk="0">
                      <a:moveTo>
                        <a:pt x="791" y="0"/>
                      </a:moveTo>
                      <a:cubicBezTo>
                        <a:pt x="728" y="0"/>
                        <a:pt x="661" y="21"/>
                        <a:pt x="608" y="29"/>
                      </a:cubicBezTo>
                      <a:cubicBezTo>
                        <a:pt x="518" y="38"/>
                        <a:pt x="420" y="47"/>
                        <a:pt x="322" y="83"/>
                      </a:cubicBezTo>
                      <a:cubicBezTo>
                        <a:pt x="170" y="136"/>
                        <a:pt x="54" y="207"/>
                        <a:pt x="1" y="332"/>
                      </a:cubicBezTo>
                      <a:cubicBezTo>
                        <a:pt x="170" y="377"/>
                        <a:pt x="331" y="413"/>
                        <a:pt x="492" y="466"/>
                      </a:cubicBezTo>
                      <a:cubicBezTo>
                        <a:pt x="501" y="439"/>
                        <a:pt x="509" y="413"/>
                        <a:pt x="518" y="386"/>
                      </a:cubicBezTo>
                      <a:cubicBezTo>
                        <a:pt x="608" y="234"/>
                        <a:pt x="741" y="136"/>
                        <a:pt x="911" y="91"/>
                      </a:cubicBezTo>
                      <a:cubicBezTo>
                        <a:pt x="875" y="56"/>
                        <a:pt x="848" y="29"/>
                        <a:pt x="822" y="2"/>
                      </a:cubicBezTo>
                      <a:cubicBezTo>
                        <a:pt x="812" y="1"/>
                        <a:pt x="802" y="0"/>
                        <a:pt x="7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" name="Google Shape;205;p2"/>
                <p:cNvSpPr/>
                <p:nvPr/>
              </p:nvSpPr>
              <p:spPr>
                <a:xfrm>
                  <a:off x="-4622408" y="3410024"/>
                  <a:ext cx="119219" cy="180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277" extrusionOk="0">
                      <a:moveTo>
                        <a:pt x="272" y="1"/>
                      </a:moveTo>
                      <a:cubicBezTo>
                        <a:pt x="207" y="1"/>
                        <a:pt x="143" y="12"/>
                        <a:pt x="81" y="37"/>
                      </a:cubicBezTo>
                      <a:cubicBezTo>
                        <a:pt x="45" y="109"/>
                        <a:pt x="18" y="180"/>
                        <a:pt x="0" y="260"/>
                      </a:cubicBezTo>
                      <a:cubicBezTo>
                        <a:pt x="464" y="350"/>
                        <a:pt x="955" y="680"/>
                        <a:pt x="1035" y="1161"/>
                      </a:cubicBezTo>
                      <a:cubicBezTo>
                        <a:pt x="1098" y="1518"/>
                        <a:pt x="1151" y="1973"/>
                        <a:pt x="937" y="2277"/>
                      </a:cubicBezTo>
                      <a:cubicBezTo>
                        <a:pt x="1089" y="2223"/>
                        <a:pt x="1249" y="2178"/>
                        <a:pt x="1410" y="2143"/>
                      </a:cubicBezTo>
                      <a:cubicBezTo>
                        <a:pt x="1508" y="1732"/>
                        <a:pt x="1445" y="1268"/>
                        <a:pt x="1312" y="876"/>
                      </a:cubicBezTo>
                      <a:cubicBezTo>
                        <a:pt x="1195" y="526"/>
                        <a:pt x="713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" name="Google Shape;206;p2"/>
                <p:cNvSpPr/>
                <p:nvPr/>
              </p:nvSpPr>
              <p:spPr>
                <a:xfrm>
                  <a:off x="-4944017" y="3771557"/>
                  <a:ext cx="831606" cy="263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9" h="3333" extrusionOk="0">
                      <a:moveTo>
                        <a:pt x="7899" y="0"/>
                      </a:moveTo>
                      <a:cubicBezTo>
                        <a:pt x="7007" y="0"/>
                        <a:pt x="6104" y="261"/>
                        <a:pt x="5290" y="585"/>
                      </a:cubicBezTo>
                      <a:cubicBezTo>
                        <a:pt x="4693" y="826"/>
                        <a:pt x="4149" y="1093"/>
                        <a:pt x="3595" y="1432"/>
                      </a:cubicBezTo>
                      <a:cubicBezTo>
                        <a:pt x="3158" y="1691"/>
                        <a:pt x="2730" y="1959"/>
                        <a:pt x="2275" y="2191"/>
                      </a:cubicBezTo>
                      <a:cubicBezTo>
                        <a:pt x="1838" y="2414"/>
                        <a:pt x="1392" y="2592"/>
                        <a:pt x="946" y="2788"/>
                      </a:cubicBezTo>
                      <a:cubicBezTo>
                        <a:pt x="643" y="2913"/>
                        <a:pt x="330" y="3065"/>
                        <a:pt x="0" y="3110"/>
                      </a:cubicBezTo>
                      <a:cubicBezTo>
                        <a:pt x="98" y="3181"/>
                        <a:pt x="197" y="3261"/>
                        <a:pt x="295" y="3333"/>
                      </a:cubicBezTo>
                      <a:cubicBezTo>
                        <a:pt x="1365" y="3047"/>
                        <a:pt x="2427" y="2673"/>
                        <a:pt x="3426" y="2191"/>
                      </a:cubicBezTo>
                      <a:cubicBezTo>
                        <a:pt x="4238" y="1807"/>
                        <a:pt x="5014" y="1370"/>
                        <a:pt x="5835" y="1022"/>
                      </a:cubicBezTo>
                      <a:cubicBezTo>
                        <a:pt x="6463" y="753"/>
                        <a:pt x="7230" y="584"/>
                        <a:pt x="7946" y="584"/>
                      </a:cubicBezTo>
                      <a:cubicBezTo>
                        <a:pt x="8083" y="584"/>
                        <a:pt x="8218" y="590"/>
                        <a:pt x="8350" y="603"/>
                      </a:cubicBezTo>
                      <a:cubicBezTo>
                        <a:pt x="8903" y="656"/>
                        <a:pt x="9448" y="835"/>
                        <a:pt x="9992" y="933"/>
                      </a:cubicBezTo>
                      <a:cubicBezTo>
                        <a:pt x="10170" y="799"/>
                        <a:pt x="10340" y="665"/>
                        <a:pt x="10518" y="540"/>
                      </a:cubicBezTo>
                      <a:cubicBezTo>
                        <a:pt x="9965" y="380"/>
                        <a:pt x="9385" y="237"/>
                        <a:pt x="8823" y="103"/>
                      </a:cubicBezTo>
                      <a:cubicBezTo>
                        <a:pt x="8519" y="32"/>
                        <a:pt x="8210" y="0"/>
                        <a:pt x="7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207;p2"/>
                <p:cNvSpPr/>
                <p:nvPr/>
              </p:nvSpPr>
              <p:spPr>
                <a:xfrm>
                  <a:off x="-4623831" y="3433425"/>
                  <a:ext cx="86094" cy="172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177" extrusionOk="0">
                      <a:moveTo>
                        <a:pt x="18" y="0"/>
                      </a:moveTo>
                      <a:cubicBezTo>
                        <a:pt x="0" y="62"/>
                        <a:pt x="0" y="125"/>
                        <a:pt x="0" y="178"/>
                      </a:cubicBezTo>
                      <a:cubicBezTo>
                        <a:pt x="0" y="214"/>
                        <a:pt x="0" y="259"/>
                        <a:pt x="0" y="294"/>
                      </a:cubicBezTo>
                      <a:cubicBezTo>
                        <a:pt x="384" y="535"/>
                        <a:pt x="571" y="1035"/>
                        <a:pt x="562" y="1472"/>
                      </a:cubicBezTo>
                      <a:cubicBezTo>
                        <a:pt x="562" y="1633"/>
                        <a:pt x="554" y="1963"/>
                        <a:pt x="446" y="2177"/>
                      </a:cubicBezTo>
                      <a:cubicBezTo>
                        <a:pt x="491" y="2159"/>
                        <a:pt x="545" y="2132"/>
                        <a:pt x="589" y="2114"/>
                      </a:cubicBezTo>
                      <a:cubicBezTo>
                        <a:pt x="670" y="2079"/>
                        <a:pt x="759" y="2052"/>
                        <a:pt x="839" y="2016"/>
                      </a:cubicBezTo>
                      <a:cubicBezTo>
                        <a:pt x="1089" y="1187"/>
                        <a:pt x="955" y="277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2"/>
                <p:cNvSpPr/>
                <p:nvPr/>
              </p:nvSpPr>
              <p:spPr>
                <a:xfrm>
                  <a:off x="-3810638" y="3527188"/>
                  <a:ext cx="45221" cy="93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" h="1179" extrusionOk="0">
                      <a:moveTo>
                        <a:pt x="170" y="1"/>
                      </a:moveTo>
                      <a:cubicBezTo>
                        <a:pt x="152" y="1"/>
                        <a:pt x="134" y="9"/>
                        <a:pt x="116" y="9"/>
                      </a:cubicBezTo>
                      <a:cubicBezTo>
                        <a:pt x="72" y="18"/>
                        <a:pt x="36" y="36"/>
                        <a:pt x="0" y="54"/>
                      </a:cubicBezTo>
                      <a:cubicBezTo>
                        <a:pt x="250" y="277"/>
                        <a:pt x="357" y="509"/>
                        <a:pt x="339" y="857"/>
                      </a:cubicBezTo>
                      <a:cubicBezTo>
                        <a:pt x="330" y="955"/>
                        <a:pt x="286" y="1080"/>
                        <a:pt x="206" y="1178"/>
                      </a:cubicBezTo>
                      <a:cubicBezTo>
                        <a:pt x="250" y="1160"/>
                        <a:pt x="286" y="1142"/>
                        <a:pt x="322" y="1134"/>
                      </a:cubicBezTo>
                      <a:cubicBezTo>
                        <a:pt x="402" y="1000"/>
                        <a:pt x="455" y="803"/>
                        <a:pt x="482" y="723"/>
                      </a:cubicBezTo>
                      <a:cubicBezTo>
                        <a:pt x="571" y="438"/>
                        <a:pt x="438" y="125"/>
                        <a:pt x="1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" name="Google Shape;209;p2"/>
                <p:cNvSpPr/>
                <p:nvPr/>
              </p:nvSpPr>
              <p:spPr>
                <a:xfrm>
                  <a:off x="-3628646" y="4091427"/>
                  <a:ext cx="32493" cy="58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741" extrusionOk="0">
                      <a:moveTo>
                        <a:pt x="116" y="0"/>
                      </a:moveTo>
                      <a:cubicBezTo>
                        <a:pt x="36" y="116"/>
                        <a:pt x="0" y="313"/>
                        <a:pt x="0" y="429"/>
                      </a:cubicBezTo>
                      <a:cubicBezTo>
                        <a:pt x="0" y="509"/>
                        <a:pt x="45" y="598"/>
                        <a:pt x="107" y="678"/>
                      </a:cubicBezTo>
                      <a:cubicBezTo>
                        <a:pt x="214" y="696"/>
                        <a:pt x="312" y="723"/>
                        <a:pt x="410" y="741"/>
                      </a:cubicBezTo>
                      <a:cubicBezTo>
                        <a:pt x="357" y="678"/>
                        <a:pt x="312" y="616"/>
                        <a:pt x="286" y="545"/>
                      </a:cubicBezTo>
                      <a:cubicBezTo>
                        <a:pt x="214" y="402"/>
                        <a:pt x="232" y="250"/>
                        <a:pt x="286" y="107"/>
                      </a:cubicBezTo>
                      <a:cubicBezTo>
                        <a:pt x="223" y="81"/>
                        <a:pt x="170" y="45"/>
                        <a:pt x="11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" name="Google Shape;210;p2"/>
                <p:cNvSpPr/>
                <p:nvPr/>
              </p:nvSpPr>
              <p:spPr>
                <a:xfrm>
                  <a:off x="-3657582" y="3416427"/>
                  <a:ext cx="60716" cy="161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2044" extrusionOk="0">
                      <a:moveTo>
                        <a:pt x="36" y="1"/>
                      </a:moveTo>
                      <a:lnTo>
                        <a:pt x="36" y="1"/>
                      </a:lnTo>
                      <a:cubicBezTo>
                        <a:pt x="152" y="162"/>
                        <a:pt x="241" y="331"/>
                        <a:pt x="286" y="483"/>
                      </a:cubicBezTo>
                      <a:cubicBezTo>
                        <a:pt x="393" y="938"/>
                        <a:pt x="420" y="1696"/>
                        <a:pt x="0" y="2044"/>
                      </a:cubicBezTo>
                      <a:cubicBezTo>
                        <a:pt x="116" y="2026"/>
                        <a:pt x="241" y="2017"/>
                        <a:pt x="366" y="1999"/>
                      </a:cubicBezTo>
                      <a:cubicBezTo>
                        <a:pt x="428" y="1999"/>
                        <a:pt x="500" y="1990"/>
                        <a:pt x="571" y="1990"/>
                      </a:cubicBezTo>
                      <a:cubicBezTo>
                        <a:pt x="767" y="1393"/>
                        <a:pt x="500" y="527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" name="Google Shape;211;p2"/>
                <p:cNvSpPr/>
                <p:nvPr/>
              </p:nvSpPr>
              <p:spPr>
                <a:xfrm>
                  <a:off x="-3790874" y="3526081"/>
                  <a:ext cx="60005" cy="83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1059" extrusionOk="0">
                      <a:moveTo>
                        <a:pt x="100" y="0"/>
                      </a:moveTo>
                      <a:cubicBezTo>
                        <a:pt x="67" y="0"/>
                        <a:pt x="33" y="2"/>
                        <a:pt x="0" y="6"/>
                      </a:cubicBezTo>
                      <a:cubicBezTo>
                        <a:pt x="250" y="122"/>
                        <a:pt x="384" y="389"/>
                        <a:pt x="393" y="666"/>
                      </a:cubicBezTo>
                      <a:cubicBezTo>
                        <a:pt x="393" y="764"/>
                        <a:pt x="348" y="924"/>
                        <a:pt x="277" y="1058"/>
                      </a:cubicBezTo>
                      <a:cubicBezTo>
                        <a:pt x="411" y="1005"/>
                        <a:pt x="553" y="951"/>
                        <a:pt x="696" y="907"/>
                      </a:cubicBezTo>
                      <a:cubicBezTo>
                        <a:pt x="723" y="621"/>
                        <a:pt x="758" y="238"/>
                        <a:pt x="482" y="95"/>
                      </a:cubicBezTo>
                      <a:cubicBezTo>
                        <a:pt x="367" y="30"/>
                        <a:pt x="235" y="0"/>
                        <a:pt x="10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2"/>
                <p:cNvSpPr/>
                <p:nvPr/>
              </p:nvSpPr>
              <p:spPr>
                <a:xfrm>
                  <a:off x="-4725421" y="4259268"/>
                  <a:ext cx="18420" cy="1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0" extrusionOk="0">
                      <a:moveTo>
                        <a:pt x="81" y="1"/>
                      </a:moveTo>
                      <a:cubicBezTo>
                        <a:pt x="36" y="54"/>
                        <a:pt x="1" y="143"/>
                        <a:pt x="54" y="188"/>
                      </a:cubicBezTo>
                      <a:cubicBezTo>
                        <a:pt x="70" y="203"/>
                        <a:pt x="87" y="210"/>
                        <a:pt x="105" y="210"/>
                      </a:cubicBezTo>
                      <a:cubicBezTo>
                        <a:pt x="149" y="210"/>
                        <a:pt x="193" y="170"/>
                        <a:pt x="206" y="125"/>
                      </a:cubicBezTo>
                      <a:cubicBezTo>
                        <a:pt x="215" y="90"/>
                        <a:pt x="233" y="45"/>
                        <a:pt x="188" y="27"/>
                      </a:cubicBezTo>
                      <a:cubicBezTo>
                        <a:pt x="161" y="9"/>
                        <a:pt x="126" y="9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2"/>
                <p:cNvSpPr/>
                <p:nvPr/>
              </p:nvSpPr>
              <p:spPr>
                <a:xfrm>
                  <a:off x="-4771275" y="4127004"/>
                  <a:ext cx="486046" cy="68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8" h="861" extrusionOk="0">
                      <a:moveTo>
                        <a:pt x="1957" y="0"/>
                      </a:moveTo>
                      <a:cubicBezTo>
                        <a:pt x="1817" y="0"/>
                        <a:pt x="1677" y="5"/>
                        <a:pt x="1535" y="14"/>
                      </a:cubicBezTo>
                      <a:cubicBezTo>
                        <a:pt x="1187" y="41"/>
                        <a:pt x="857" y="86"/>
                        <a:pt x="518" y="166"/>
                      </a:cubicBezTo>
                      <a:cubicBezTo>
                        <a:pt x="349" y="210"/>
                        <a:pt x="170" y="264"/>
                        <a:pt x="1" y="300"/>
                      </a:cubicBezTo>
                      <a:cubicBezTo>
                        <a:pt x="126" y="389"/>
                        <a:pt x="251" y="478"/>
                        <a:pt x="385" y="558"/>
                      </a:cubicBezTo>
                      <a:cubicBezTo>
                        <a:pt x="701" y="396"/>
                        <a:pt x="1061" y="389"/>
                        <a:pt x="1419" y="389"/>
                      </a:cubicBezTo>
                      <a:cubicBezTo>
                        <a:pt x="1455" y="389"/>
                        <a:pt x="1491" y="389"/>
                        <a:pt x="1526" y="389"/>
                      </a:cubicBezTo>
                      <a:cubicBezTo>
                        <a:pt x="1606" y="388"/>
                        <a:pt x="1686" y="387"/>
                        <a:pt x="1765" y="387"/>
                      </a:cubicBezTo>
                      <a:cubicBezTo>
                        <a:pt x="2199" y="387"/>
                        <a:pt x="2623" y="409"/>
                        <a:pt x="3061" y="469"/>
                      </a:cubicBezTo>
                      <a:cubicBezTo>
                        <a:pt x="3605" y="541"/>
                        <a:pt x="4140" y="639"/>
                        <a:pt x="4676" y="719"/>
                      </a:cubicBezTo>
                      <a:cubicBezTo>
                        <a:pt x="4909" y="752"/>
                        <a:pt x="5313" y="861"/>
                        <a:pt x="5651" y="861"/>
                      </a:cubicBezTo>
                      <a:cubicBezTo>
                        <a:pt x="5764" y="861"/>
                        <a:pt x="5870" y="849"/>
                        <a:pt x="5960" y="817"/>
                      </a:cubicBezTo>
                      <a:lnTo>
                        <a:pt x="5987" y="808"/>
                      </a:lnTo>
                      <a:cubicBezTo>
                        <a:pt x="6005" y="808"/>
                        <a:pt x="6023" y="799"/>
                        <a:pt x="6049" y="781"/>
                      </a:cubicBezTo>
                      <a:lnTo>
                        <a:pt x="6058" y="781"/>
                      </a:lnTo>
                      <a:cubicBezTo>
                        <a:pt x="6085" y="773"/>
                        <a:pt x="6121" y="764"/>
                        <a:pt x="6148" y="755"/>
                      </a:cubicBezTo>
                      <a:cubicBezTo>
                        <a:pt x="6085" y="755"/>
                        <a:pt x="6023" y="746"/>
                        <a:pt x="5978" y="737"/>
                      </a:cubicBezTo>
                      <a:cubicBezTo>
                        <a:pt x="5273" y="603"/>
                        <a:pt x="4595" y="389"/>
                        <a:pt x="3891" y="237"/>
                      </a:cubicBezTo>
                      <a:cubicBezTo>
                        <a:pt x="3244" y="98"/>
                        <a:pt x="2609" y="0"/>
                        <a:pt x="19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2"/>
                <p:cNvSpPr/>
                <p:nvPr/>
              </p:nvSpPr>
              <p:spPr>
                <a:xfrm>
                  <a:off x="-4892550" y="4314846"/>
                  <a:ext cx="1395128" cy="200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47" h="2541" extrusionOk="0">
                      <a:moveTo>
                        <a:pt x="13150" y="0"/>
                      </a:moveTo>
                      <a:cubicBezTo>
                        <a:pt x="12814" y="0"/>
                        <a:pt x="12478" y="19"/>
                        <a:pt x="12142" y="65"/>
                      </a:cubicBezTo>
                      <a:cubicBezTo>
                        <a:pt x="11116" y="199"/>
                        <a:pt x="10117" y="466"/>
                        <a:pt x="9100" y="689"/>
                      </a:cubicBezTo>
                      <a:cubicBezTo>
                        <a:pt x="7637" y="1001"/>
                        <a:pt x="6165" y="1260"/>
                        <a:pt x="4684" y="1501"/>
                      </a:cubicBezTo>
                      <a:cubicBezTo>
                        <a:pt x="3756" y="1662"/>
                        <a:pt x="2837" y="1849"/>
                        <a:pt x="1901" y="1902"/>
                      </a:cubicBezTo>
                      <a:cubicBezTo>
                        <a:pt x="1771" y="1909"/>
                        <a:pt x="1644" y="1913"/>
                        <a:pt x="1519" y="1913"/>
                      </a:cubicBezTo>
                      <a:cubicBezTo>
                        <a:pt x="1002" y="1913"/>
                        <a:pt x="510" y="1858"/>
                        <a:pt x="1" y="1786"/>
                      </a:cubicBezTo>
                      <a:lnTo>
                        <a:pt x="1" y="1786"/>
                      </a:lnTo>
                      <a:cubicBezTo>
                        <a:pt x="411" y="1992"/>
                        <a:pt x="821" y="2188"/>
                        <a:pt x="1249" y="2366"/>
                      </a:cubicBezTo>
                      <a:cubicBezTo>
                        <a:pt x="1615" y="2429"/>
                        <a:pt x="1999" y="2438"/>
                        <a:pt x="2347" y="2473"/>
                      </a:cubicBezTo>
                      <a:cubicBezTo>
                        <a:pt x="2840" y="2515"/>
                        <a:pt x="3333" y="2540"/>
                        <a:pt x="3827" y="2540"/>
                      </a:cubicBezTo>
                      <a:cubicBezTo>
                        <a:pt x="4083" y="2540"/>
                        <a:pt x="4339" y="2533"/>
                        <a:pt x="4595" y="2518"/>
                      </a:cubicBezTo>
                      <a:cubicBezTo>
                        <a:pt x="5879" y="2456"/>
                        <a:pt x="7137" y="2027"/>
                        <a:pt x="8368" y="1679"/>
                      </a:cubicBezTo>
                      <a:cubicBezTo>
                        <a:pt x="10764" y="990"/>
                        <a:pt x="13245" y="442"/>
                        <a:pt x="15739" y="442"/>
                      </a:cubicBezTo>
                      <a:cubicBezTo>
                        <a:pt x="16374" y="442"/>
                        <a:pt x="17010" y="477"/>
                        <a:pt x="17646" y="555"/>
                      </a:cubicBezTo>
                      <a:cubicBezTo>
                        <a:pt x="17058" y="466"/>
                        <a:pt x="16478" y="359"/>
                        <a:pt x="15889" y="279"/>
                      </a:cubicBezTo>
                      <a:cubicBezTo>
                        <a:pt x="14982" y="142"/>
                        <a:pt x="14066" y="0"/>
                        <a:pt x="131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5" name="Google Shape;215;p2"/>
                <p:cNvGrpSpPr/>
                <p:nvPr/>
              </p:nvGrpSpPr>
              <p:grpSpPr>
                <a:xfrm>
                  <a:off x="-5377130" y="3274612"/>
                  <a:ext cx="2395882" cy="1139837"/>
                  <a:chOff x="1566186" y="3119918"/>
                  <a:chExt cx="2525703" cy="1201600"/>
                </a:xfrm>
              </p:grpSpPr>
              <p:sp>
                <p:nvSpPr>
                  <p:cNvPr id="216" name="Google Shape;216;p2"/>
                  <p:cNvSpPr/>
                  <p:nvPr/>
                </p:nvSpPr>
                <p:spPr>
                  <a:xfrm>
                    <a:off x="3084394" y="3840478"/>
                    <a:ext cx="430534" cy="18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66" h="2257" extrusionOk="0">
                        <a:moveTo>
                          <a:pt x="973" y="1"/>
                        </a:moveTo>
                        <a:cubicBezTo>
                          <a:pt x="764" y="1"/>
                          <a:pt x="549" y="80"/>
                          <a:pt x="402" y="213"/>
                        </a:cubicBezTo>
                        <a:cubicBezTo>
                          <a:pt x="291" y="316"/>
                          <a:pt x="48" y="697"/>
                          <a:pt x="366" y="697"/>
                        </a:cubicBezTo>
                        <a:cubicBezTo>
                          <a:pt x="380" y="697"/>
                          <a:pt x="395" y="697"/>
                          <a:pt x="411" y="695"/>
                        </a:cubicBezTo>
                        <a:cubicBezTo>
                          <a:pt x="518" y="686"/>
                          <a:pt x="625" y="668"/>
                          <a:pt x="732" y="633"/>
                        </a:cubicBezTo>
                        <a:cubicBezTo>
                          <a:pt x="740" y="630"/>
                          <a:pt x="748" y="629"/>
                          <a:pt x="755" y="629"/>
                        </a:cubicBezTo>
                        <a:cubicBezTo>
                          <a:pt x="830" y="629"/>
                          <a:pt x="868" y="744"/>
                          <a:pt x="795" y="784"/>
                        </a:cubicBezTo>
                        <a:cubicBezTo>
                          <a:pt x="786" y="784"/>
                          <a:pt x="777" y="784"/>
                          <a:pt x="777" y="793"/>
                        </a:cubicBezTo>
                        <a:cubicBezTo>
                          <a:pt x="580" y="874"/>
                          <a:pt x="357" y="945"/>
                          <a:pt x="170" y="1052"/>
                        </a:cubicBezTo>
                        <a:cubicBezTo>
                          <a:pt x="18" y="1150"/>
                          <a:pt x="1" y="1409"/>
                          <a:pt x="206" y="1453"/>
                        </a:cubicBezTo>
                        <a:cubicBezTo>
                          <a:pt x="264" y="1463"/>
                          <a:pt x="323" y="1470"/>
                          <a:pt x="383" y="1470"/>
                        </a:cubicBezTo>
                        <a:cubicBezTo>
                          <a:pt x="433" y="1470"/>
                          <a:pt x="483" y="1465"/>
                          <a:pt x="536" y="1453"/>
                        </a:cubicBezTo>
                        <a:cubicBezTo>
                          <a:pt x="652" y="1436"/>
                          <a:pt x="759" y="1409"/>
                          <a:pt x="884" y="1391"/>
                        </a:cubicBezTo>
                        <a:lnTo>
                          <a:pt x="893" y="1391"/>
                        </a:lnTo>
                        <a:cubicBezTo>
                          <a:pt x="895" y="1388"/>
                          <a:pt x="899" y="1387"/>
                          <a:pt x="904" y="1387"/>
                        </a:cubicBezTo>
                        <a:cubicBezTo>
                          <a:pt x="916" y="1387"/>
                          <a:pt x="931" y="1394"/>
                          <a:pt x="937" y="1400"/>
                        </a:cubicBezTo>
                        <a:cubicBezTo>
                          <a:pt x="1007" y="1475"/>
                          <a:pt x="1070" y="1505"/>
                          <a:pt x="1129" y="1505"/>
                        </a:cubicBezTo>
                        <a:cubicBezTo>
                          <a:pt x="1350" y="1505"/>
                          <a:pt x="1511" y="1088"/>
                          <a:pt x="1722" y="1088"/>
                        </a:cubicBezTo>
                        <a:cubicBezTo>
                          <a:pt x="1865" y="1088"/>
                          <a:pt x="2079" y="1248"/>
                          <a:pt x="2195" y="1328"/>
                        </a:cubicBezTo>
                        <a:cubicBezTo>
                          <a:pt x="2463" y="1516"/>
                          <a:pt x="2507" y="1828"/>
                          <a:pt x="2311" y="2060"/>
                        </a:cubicBezTo>
                        <a:cubicBezTo>
                          <a:pt x="2721" y="2114"/>
                          <a:pt x="3123" y="2185"/>
                          <a:pt x="3524" y="2256"/>
                        </a:cubicBezTo>
                        <a:cubicBezTo>
                          <a:pt x="3391" y="2114"/>
                          <a:pt x="3346" y="1891"/>
                          <a:pt x="3462" y="1703"/>
                        </a:cubicBezTo>
                        <a:cubicBezTo>
                          <a:pt x="3551" y="1578"/>
                          <a:pt x="3676" y="1462"/>
                          <a:pt x="3819" y="1418"/>
                        </a:cubicBezTo>
                        <a:cubicBezTo>
                          <a:pt x="3810" y="1391"/>
                          <a:pt x="3801" y="1364"/>
                          <a:pt x="3801" y="1337"/>
                        </a:cubicBezTo>
                        <a:cubicBezTo>
                          <a:pt x="3794" y="1310"/>
                          <a:pt x="3814" y="1287"/>
                          <a:pt x="3836" y="1287"/>
                        </a:cubicBezTo>
                        <a:cubicBezTo>
                          <a:pt x="3842" y="1287"/>
                          <a:pt x="3849" y="1289"/>
                          <a:pt x="3854" y="1293"/>
                        </a:cubicBezTo>
                        <a:cubicBezTo>
                          <a:pt x="3961" y="1355"/>
                          <a:pt x="3988" y="1471"/>
                          <a:pt x="4095" y="1552"/>
                        </a:cubicBezTo>
                        <a:cubicBezTo>
                          <a:pt x="4149" y="1596"/>
                          <a:pt x="4202" y="1623"/>
                          <a:pt x="4256" y="1650"/>
                        </a:cubicBezTo>
                        <a:cubicBezTo>
                          <a:pt x="4261" y="1647"/>
                          <a:pt x="4265" y="1646"/>
                          <a:pt x="4270" y="1646"/>
                        </a:cubicBezTo>
                        <a:cubicBezTo>
                          <a:pt x="4282" y="1646"/>
                          <a:pt x="4292" y="1654"/>
                          <a:pt x="4292" y="1667"/>
                        </a:cubicBezTo>
                        <a:cubicBezTo>
                          <a:pt x="4349" y="1687"/>
                          <a:pt x="4405" y="1696"/>
                          <a:pt x="4461" y="1696"/>
                        </a:cubicBezTo>
                        <a:cubicBezTo>
                          <a:pt x="4587" y="1696"/>
                          <a:pt x="4709" y="1645"/>
                          <a:pt x="4827" y="1534"/>
                        </a:cubicBezTo>
                        <a:cubicBezTo>
                          <a:pt x="5166" y="1186"/>
                          <a:pt x="4871" y="865"/>
                          <a:pt x="4488" y="865"/>
                        </a:cubicBezTo>
                        <a:cubicBezTo>
                          <a:pt x="4452" y="865"/>
                          <a:pt x="4416" y="838"/>
                          <a:pt x="4416" y="793"/>
                        </a:cubicBezTo>
                        <a:cubicBezTo>
                          <a:pt x="4427" y="651"/>
                          <a:pt x="4331" y="586"/>
                          <a:pt x="4217" y="586"/>
                        </a:cubicBezTo>
                        <a:cubicBezTo>
                          <a:pt x="4146" y="586"/>
                          <a:pt x="4068" y="611"/>
                          <a:pt x="4006" y="659"/>
                        </a:cubicBezTo>
                        <a:cubicBezTo>
                          <a:pt x="3992" y="670"/>
                          <a:pt x="3974" y="676"/>
                          <a:pt x="3956" y="676"/>
                        </a:cubicBezTo>
                        <a:cubicBezTo>
                          <a:pt x="3928" y="676"/>
                          <a:pt x="3901" y="661"/>
                          <a:pt x="3890" y="624"/>
                        </a:cubicBezTo>
                        <a:cubicBezTo>
                          <a:pt x="3856" y="452"/>
                          <a:pt x="3705" y="364"/>
                          <a:pt x="3550" y="364"/>
                        </a:cubicBezTo>
                        <a:cubicBezTo>
                          <a:pt x="3423" y="364"/>
                          <a:pt x="3293" y="423"/>
                          <a:pt x="3221" y="543"/>
                        </a:cubicBezTo>
                        <a:cubicBezTo>
                          <a:pt x="3150" y="668"/>
                          <a:pt x="3150" y="722"/>
                          <a:pt x="3159" y="811"/>
                        </a:cubicBezTo>
                        <a:cubicBezTo>
                          <a:pt x="3257" y="1034"/>
                          <a:pt x="3283" y="1293"/>
                          <a:pt x="3159" y="1534"/>
                        </a:cubicBezTo>
                        <a:cubicBezTo>
                          <a:pt x="3151" y="1549"/>
                          <a:pt x="3136" y="1556"/>
                          <a:pt x="3121" y="1556"/>
                        </a:cubicBezTo>
                        <a:cubicBezTo>
                          <a:pt x="3102" y="1556"/>
                          <a:pt x="3083" y="1545"/>
                          <a:pt x="3078" y="1525"/>
                        </a:cubicBezTo>
                        <a:cubicBezTo>
                          <a:pt x="3007" y="1123"/>
                          <a:pt x="3105" y="793"/>
                          <a:pt x="2748" y="481"/>
                        </a:cubicBezTo>
                        <a:cubicBezTo>
                          <a:pt x="2597" y="347"/>
                          <a:pt x="2400" y="169"/>
                          <a:pt x="2186" y="124"/>
                        </a:cubicBezTo>
                        <a:cubicBezTo>
                          <a:pt x="2089" y="101"/>
                          <a:pt x="1942" y="66"/>
                          <a:pt x="1804" y="66"/>
                        </a:cubicBezTo>
                        <a:cubicBezTo>
                          <a:pt x="1676" y="66"/>
                          <a:pt x="1555" y="97"/>
                          <a:pt x="1490" y="196"/>
                        </a:cubicBezTo>
                        <a:cubicBezTo>
                          <a:pt x="1485" y="206"/>
                          <a:pt x="1477" y="210"/>
                          <a:pt x="1469" y="210"/>
                        </a:cubicBezTo>
                        <a:cubicBezTo>
                          <a:pt x="1464" y="210"/>
                          <a:pt x="1458" y="208"/>
                          <a:pt x="1455" y="204"/>
                        </a:cubicBezTo>
                        <a:cubicBezTo>
                          <a:pt x="1334" y="62"/>
                          <a:pt x="1156" y="1"/>
                          <a:pt x="97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" name="Google Shape;217;p2"/>
                  <p:cNvSpPr/>
                  <p:nvPr/>
                </p:nvSpPr>
                <p:spPr>
                  <a:xfrm>
                    <a:off x="2265827" y="3119918"/>
                    <a:ext cx="595964" cy="33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1" h="4001" extrusionOk="0">
                        <a:moveTo>
                          <a:pt x="1455" y="1"/>
                        </a:moveTo>
                        <a:cubicBezTo>
                          <a:pt x="1310" y="1"/>
                          <a:pt x="1158" y="33"/>
                          <a:pt x="1000" y="90"/>
                        </a:cubicBezTo>
                        <a:cubicBezTo>
                          <a:pt x="545" y="251"/>
                          <a:pt x="0" y="607"/>
                          <a:pt x="54" y="1169"/>
                        </a:cubicBezTo>
                        <a:cubicBezTo>
                          <a:pt x="90" y="1526"/>
                          <a:pt x="197" y="1839"/>
                          <a:pt x="464" y="2088"/>
                        </a:cubicBezTo>
                        <a:cubicBezTo>
                          <a:pt x="500" y="2115"/>
                          <a:pt x="491" y="2178"/>
                          <a:pt x="464" y="2204"/>
                        </a:cubicBezTo>
                        <a:cubicBezTo>
                          <a:pt x="313" y="2365"/>
                          <a:pt x="116" y="2508"/>
                          <a:pt x="72" y="2740"/>
                        </a:cubicBezTo>
                        <a:cubicBezTo>
                          <a:pt x="17" y="3033"/>
                          <a:pt x="205" y="3174"/>
                          <a:pt x="417" y="3174"/>
                        </a:cubicBezTo>
                        <a:cubicBezTo>
                          <a:pt x="616" y="3174"/>
                          <a:pt x="836" y="3049"/>
                          <a:pt x="893" y="2811"/>
                        </a:cubicBezTo>
                        <a:cubicBezTo>
                          <a:pt x="964" y="2490"/>
                          <a:pt x="919" y="2115"/>
                          <a:pt x="1044" y="1812"/>
                        </a:cubicBezTo>
                        <a:cubicBezTo>
                          <a:pt x="1199" y="1445"/>
                          <a:pt x="1438" y="1218"/>
                          <a:pt x="1773" y="1218"/>
                        </a:cubicBezTo>
                        <a:cubicBezTo>
                          <a:pt x="1862" y="1218"/>
                          <a:pt x="1958" y="1234"/>
                          <a:pt x="2061" y="1268"/>
                        </a:cubicBezTo>
                        <a:cubicBezTo>
                          <a:pt x="3150" y="1642"/>
                          <a:pt x="3863" y="2641"/>
                          <a:pt x="3390" y="3730"/>
                        </a:cubicBezTo>
                        <a:cubicBezTo>
                          <a:pt x="3505" y="3723"/>
                          <a:pt x="3619" y="3719"/>
                          <a:pt x="3733" y="3719"/>
                        </a:cubicBezTo>
                        <a:cubicBezTo>
                          <a:pt x="4043" y="3719"/>
                          <a:pt x="4350" y="3744"/>
                          <a:pt x="4657" y="3783"/>
                        </a:cubicBezTo>
                        <a:cubicBezTo>
                          <a:pt x="4657" y="3587"/>
                          <a:pt x="4764" y="3444"/>
                          <a:pt x="4978" y="3328"/>
                        </a:cubicBezTo>
                        <a:cubicBezTo>
                          <a:pt x="5148" y="3239"/>
                          <a:pt x="5353" y="3230"/>
                          <a:pt x="5549" y="3230"/>
                        </a:cubicBezTo>
                        <a:cubicBezTo>
                          <a:pt x="5540" y="3212"/>
                          <a:pt x="5549" y="3186"/>
                          <a:pt x="5576" y="3177"/>
                        </a:cubicBezTo>
                        <a:cubicBezTo>
                          <a:pt x="5593" y="3173"/>
                          <a:pt x="5611" y="3171"/>
                          <a:pt x="5628" y="3171"/>
                        </a:cubicBezTo>
                        <a:cubicBezTo>
                          <a:pt x="5742" y="3171"/>
                          <a:pt x="5873" y="3239"/>
                          <a:pt x="6004" y="3293"/>
                        </a:cubicBezTo>
                        <a:cubicBezTo>
                          <a:pt x="6156" y="3346"/>
                          <a:pt x="6343" y="3578"/>
                          <a:pt x="6406" y="3667"/>
                        </a:cubicBezTo>
                        <a:cubicBezTo>
                          <a:pt x="6486" y="3783"/>
                          <a:pt x="6584" y="3926"/>
                          <a:pt x="6718" y="3989"/>
                        </a:cubicBezTo>
                        <a:cubicBezTo>
                          <a:pt x="6770" y="3996"/>
                          <a:pt x="6818" y="4000"/>
                          <a:pt x="6860" y="4000"/>
                        </a:cubicBezTo>
                        <a:cubicBezTo>
                          <a:pt x="7058" y="4000"/>
                          <a:pt x="7150" y="3915"/>
                          <a:pt x="7128" y="3739"/>
                        </a:cubicBezTo>
                        <a:cubicBezTo>
                          <a:pt x="7119" y="3596"/>
                          <a:pt x="6941" y="3319"/>
                          <a:pt x="7012" y="3203"/>
                        </a:cubicBezTo>
                        <a:cubicBezTo>
                          <a:pt x="7066" y="3114"/>
                          <a:pt x="7075" y="3132"/>
                          <a:pt x="7137" y="3052"/>
                        </a:cubicBezTo>
                        <a:cubicBezTo>
                          <a:pt x="7146" y="2847"/>
                          <a:pt x="7075" y="2704"/>
                          <a:pt x="6923" y="2624"/>
                        </a:cubicBezTo>
                        <a:cubicBezTo>
                          <a:pt x="6805" y="2558"/>
                          <a:pt x="6659" y="2466"/>
                          <a:pt x="6519" y="2466"/>
                        </a:cubicBezTo>
                        <a:cubicBezTo>
                          <a:pt x="6448" y="2466"/>
                          <a:pt x="6379" y="2489"/>
                          <a:pt x="6317" y="2552"/>
                        </a:cubicBezTo>
                        <a:cubicBezTo>
                          <a:pt x="6303" y="2566"/>
                          <a:pt x="6285" y="2572"/>
                          <a:pt x="6267" y="2572"/>
                        </a:cubicBezTo>
                        <a:cubicBezTo>
                          <a:pt x="6226" y="2572"/>
                          <a:pt x="6183" y="2539"/>
                          <a:pt x="6183" y="2490"/>
                        </a:cubicBezTo>
                        <a:cubicBezTo>
                          <a:pt x="6176" y="2026"/>
                          <a:pt x="5804" y="1769"/>
                          <a:pt x="5410" y="1769"/>
                        </a:cubicBezTo>
                        <a:cubicBezTo>
                          <a:pt x="5244" y="1769"/>
                          <a:pt x="5073" y="1815"/>
                          <a:pt x="4925" y="1910"/>
                        </a:cubicBezTo>
                        <a:cubicBezTo>
                          <a:pt x="4809" y="1981"/>
                          <a:pt x="4702" y="2070"/>
                          <a:pt x="4613" y="2169"/>
                        </a:cubicBezTo>
                        <a:cubicBezTo>
                          <a:pt x="4577" y="2294"/>
                          <a:pt x="4515" y="2418"/>
                          <a:pt x="4452" y="2543"/>
                        </a:cubicBezTo>
                        <a:cubicBezTo>
                          <a:pt x="4433" y="2578"/>
                          <a:pt x="4402" y="2592"/>
                          <a:pt x="4372" y="2592"/>
                        </a:cubicBezTo>
                        <a:cubicBezTo>
                          <a:pt x="4330" y="2592"/>
                          <a:pt x="4289" y="2566"/>
                          <a:pt x="4274" y="2525"/>
                        </a:cubicBezTo>
                        <a:cubicBezTo>
                          <a:pt x="4256" y="2525"/>
                          <a:pt x="4229" y="2508"/>
                          <a:pt x="4247" y="2481"/>
                        </a:cubicBezTo>
                        <a:cubicBezTo>
                          <a:pt x="4274" y="2454"/>
                          <a:pt x="4291" y="2418"/>
                          <a:pt x="4318" y="2383"/>
                        </a:cubicBezTo>
                        <a:cubicBezTo>
                          <a:pt x="4497" y="2070"/>
                          <a:pt x="4630" y="1660"/>
                          <a:pt x="4300" y="1384"/>
                        </a:cubicBezTo>
                        <a:cubicBezTo>
                          <a:pt x="4140" y="1250"/>
                          <a:pt x="3890" y="1214"/>
                          <a:pt x="3694" y="1169"/>
                        </a:cubicBezTo>
                        <a:cubicBezTo>
                          <a:pt x="3613" y="1152"/>
                          <a:pt x="3587" y="1143"/>
                          <a:pt x="3560" y="1062"/>
                        </a:cubicBezTo>
                        <a:cubicBezTo>
                          <a:pt x="3404" y="656"/>
                          <a:pt x="3124" y="366"/>
                          <a:pt x="2704" y="366"/>
                        </a:cubicBezTo>
                        <a:cubicBezTo>
                          <a:pt x="2644" y="366"/>
                          <a:pt x="2582" y="372"/>
                          <a:pt x="2516" y="384"/>
                        </a:cubicBezTo>
                        <a:cubicBezTo>
                          <a:pt x="2458" y="395"/>
                          <a:pt x="2366" y="424"/>
                          <a:pt x="2285" y="424"/>
                        </a:cubicBezTo>
                        <a:cubicBezTo>
                          <a:pt x="2230" y="424"/>
                          <a:pt x="2180" y="410"/>
                          <a:pt x="2150" y="367"/>
                        </a:cubicBezTo>
                        <a:cubicBezTo>
                          <a:pt x="1955" y="108"/>
                          <a:pt x="1718" y="1"/>
                          <a:pt x="145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" name="Google Shape;218;p2"/>
                  <p:cNvSpPr/>
                  <p:nvPr/>
                </p:nvSpPr>
                <p:spPr>
                  <a:xfrm>
                    <a:off x="2108980" y="3869064"/>
                    <a:ext cx="848401" cy="17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180" h="2119" extrusionOk="0">
                        <a:moveTo>
                          <a:pt x="3847" y="1"/>
                        </a:moveTo>
                        <a:cubicBezTo>
                          <a:pt x="3439" y="1"/>
                          <a:pt x="3029" y="51"/>
                          <a:pt x="2614" y="165"/>
                        </a:cubicBezTo>
                        <a:cubicBezTo>
                          <a:pt x="1704" y="415"/>
                          <a:pt x="865" y="834"/>
                          <a:pt x="0" y="1209"/>
                        </a:cubicBezTo>
                        <a:cubicBezTo>
                          <a:pt x="107" y="1298"/>
                          <a:pt x="223" y="1378"/>
                          <a:pt x="330" y="1467"/>
                        </a:cubicBezTo>
                        <a:cubicBezTo>
                          <a:pt x="393" y="1512"/>
                          <a:pt x="455" y="1565"/>
                          <a:pt x="518" y="1610"/>
                        </a:cubicBezTo>
                        <a:cubicBezTo>
                          <a:pt x="518" y="1610"/>
                          <a:pt x="526" y="1601"/>
                          <a:pt x="535" y="1601"/>
                        </a:cubicBezTo>
                        <a:cubicBezTo>
                          <a:pt x="1196" y="1360"/>
                          <a:pt x="1891" y="977"/>
                          <a:pt x="2614" y="896"/>
                        </a:cubicBezTo>
                        <a:cubicBezTo>
                          <a:pt x="2926" y="859"/>
                          <a:pt x="3237" y="837"/>
                          <a:pt x="3547" y="837"/>
                        </a:cubicBezTo>
                        <a:cubicBezTo>
                          <a:pt x="3902" y="837"/>
                          <a:pt x="4256" y="865"/>
                          <a:pt x="4612" y="932"/>
                        </a:cubicBezTo>
                        <a:cubicBezTo>
                          <a:pt x="6049" y="1200"/>
                          <a:pt x="7351" y="1904"/>
                          <a:pt x="8805" y="2118"/>
                        </a:cubicBezTo>
                        <a:cubicBezTo>
                          <a:pt x="9260" y="2002"/>
                          <a:pt x="9715" y="1904"/>
                          <a:pt x="10179" y="1824"/>
                        </a:cubicBezTo>
                        <a:cubicBezTo>
                          <a:pt x="9546" y="1753"/>
                          <a:pt x="8903" y="1512"/>
                          <a:pt x="8350" y="1307"/>
                        </a:cubicBezTo>
                        <a:cubicBezTo>
                          <a:pt x="7431" y="968"/>
                          <a:pt x="6539" y="548"/>
                          <a:pt x="5594" y="272"/>
                        </a:cubicBezTo>
                        <a:cubicBezTo>
                          <a:pt x="5011" y="104"/>
                          <a:pt x="4431" y="1"/>
                          <a:pt x="384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" name="Google Shape;219;p2"/>
                  <p:cNvSpPr/>
                  <p:nvPr/>
                </p:nvSpPr>
                <p:spPr>
                  <a:xfrm>
                    <a:off x="3079977" y="3257513"/>
                    <a:ext cx="30502" cy="237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" h="285" extrusionOk="0">
                        <a:moveTo>
                          <a:pt x="107" y="0"/>
                        </a:moveTo>
                        <a:cubicBezTo>
                          <a:pt x="54" y="36"/>
                          <a:pt x="0" y="116"/>
                          <a:pt x="18" y="170"/>
                        </a:cubicBezTo>
                        <a:cubicBezTo>
                          <a:pt x="32" y="242"/>
                          <a:pt x="81" y="284"/>
                          <a:pt x="146" y="284"/>
                        </a:cubicBezTo>
                        <a:cubicBezTo>
                          <a:pt x="162" y="284"/>
                          <a:pt x="179" y="282"/>
                          <a:pt x="196" y="277"/>
                        </a:cubicBezTo>
                        <a:cubicBezTo>
                          <a:pt x="268" y="250"/>
                          <a:pt x="366" y="188"/>
                          <a:pt x="303" y="98"/>
                        </a:cubicBezTo>
                        <a:cubicBezTo>
                          <a:pt x="268" y="27"/>
                          <a:pt x="187" y="9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" name="Google Shape;220;p2"/>
                  <p:cNvSpPr/>
                  <p:nvPr/>
                </p:nvSpPr>
                <p:spPr>
                  <a:xfrm>
                    <a:off x="2254659" y="3419526"/>
                    <a:ext cx="25919" cy="25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" h="306" extrusionOk="0">
                        <a:moveTo>
                          <a:pt x="161" y="1"/>
                        </a:moveTo>
                        <a:cubicBezTo>
                          <a:pt x="158" y="1"/>
                          <a:pt x="155" y="1"/>
                          <a:pt x="152" y="1"/>
                        </a:cubicBezTo>
                        <a:cubicBezTo>
                          <a:pt x="99" y="28"/>
                          <a:pt x="63" y="46"/>
                          <a:pt x="27" y="90"/>
                        </a:cubicBezTo>
                        <a:cubicBezTo>
                          <a:pt x="1" y="126"/>
                          <a:pt x="1" y="188"/>
                          <a:pt x="18" y="215"/>
                        </a:cubicBezTo>
                        <a:cubicBezTo>
                          <a:pt x="45" y="255"/>
                          <a:pt x="112" y="305"/>
                          <a:pt x="167" y="305"/>
                        </a:cubicBezTo>
                        <a:cubicBezTo>
                          <a:pt x="185" y="305"/>
                          <a:pt x="201" y="300"/>
                          <a:pt x="215" y="286"/>
                        </a:cubicBezTo>
                        <a:cubicBezTo>
                          <a:pt x="311" y="199"/>
                          <a:pt x="296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" name="Google Shape;221;p2"/>
                  <p:cNvSpPr/>
                  <p:nvPr/>
                </p:nvSpPr>
                <p:spPr>
                  <a:xfrm>
                    <a:off x="3007054" y="3363772"/>
                    <a:ext cx="50671" cy="3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8" h="392" extrusionOk="0">
                        <a:moveTo>
                          <a:pt x="295" y="1"/>
                        </a:moveTo>
                        <a:cubicBezTo>
                          <a:pt x="170" y="37"/>
                          <a:pt x="1" y="108"/>
                          <a:pt x="81" y="251"/>
                        </a:cubicBezTo>
                        <a:cubicBezTo>
                          <a:pt x="129" y="339"/>
                          <a:pt x="207" y="391"/>
                          <a:pt x="297" y="391"/>
                        </a:cubicBezTo>
                        <a:cubicBezTo>
                          <a:pt x="326" y="391"/>
                          <a:pt x="355" y="386"/>
                          <a:pt x="384" y="376"/>
                        </a:cubicBezTo>
                        <a:cubicBezTo>
                          <a:pt x="518" y="340"/>
                          <a:pt x="607" y="215"/>
                          <a:pt x="482" y="108"/>
                        </a:cubicBezTo>
                        <a:cubicBezTo>
                          <a:pt x="429" y="63"/>
                          <a:pt x="358" y="37"/>
                          <a:pt x="29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" name="Google Shape;222;p2"/>
                  <p:cNvSpPr/>
                  <p:nvPr/>
                </p:nvSpPr>
                <p:spPr>
                  <a:xfrm>
                    <a:off x="3012305" y="3238178"/>
                    <a:ext cx="11918" cy="98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18" extrusionOk="0">
                        <a:moveTo>
                          <a:pt x="116" y="0"/>
                        </a:moveTo>
                        <a:cubicBezTo>
                          <a:pt x="107" y="0"/>
                          <a:pt x="98" y="0"/>
                          <a:pt x="89" y="9"/>
                        </a:cubicBezTo>
                        <a:lnTo>
                          <a:pt x="80" y="9"/>
                        </a:lnTo>
                        <a:cubicBezTo>
                          <a:pt x="63" y="18"/>
                          <a:pt x="54" y="45"/>
                          <a:pt x="36" y="54"/>
                        </a:cubicBezTo>
                        <a:cubicBezTo>
                          <a:pt x="18" y="63"/>
                          <a:pt x="9" y="72"/>
                          <a:pt x="9" y="81"/>
                        </a:cubicBezTo>
                        <a:cubicBezTo>
                          <a:pt x="0" y="89"/>
                          <a:pt x="0" y="89"/>
                          <a:pt x="9" y="98"/>
                        </a:cubicBezTo>
                        <a:cubicBezTo>
                          <a:pt x="20" y="109"/>
                          <a:pt x="28" y="117"/>
                          <a:pt x="38" y="117"/>
                        </a:cubicBezTo>
                        <a:cubicBezTo>
                          <a:pt x="45" y="117"/>
                          <a:pt x="52" y="114"/>
                          <a:pt x="63" y="107"/>
                        </a:cubicBezTo>
                        <a:cubicBezTo>
                          <a:pt x="80" y="89"/>
                          <a:pt x="98" y="72"/>
                          <a:pt x="116" y="45"/>
                        </a:cubicBezTo>
                        <a:cubicBezTo>
                          <a:pt x="116" y="36"/>
                          <a:pt x="143" y="0"/>
                          <a:pt x="116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" name="Google Shape;223;p2"/>
                  <p:cNvSpPr/>
                  <p:nvPr/>
                </p:nvSpPr>
                <p:spPr>
                  <a:xfrm>
                    <a:off x="3859125" y="3372689"/>
                    <a:ext cx="40920" cy="33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03" extrusionOk="0">
                        <a:moveTo>
                          <a:pt x="211" y="0"/>
                        </a:moveTo>
                        <a:cubicBezTo>
                          <a:pt x="162" y="0"/>
                          <a:pt x="110" y="5"/>
                          <a:pt x="72" y="37"/>
                        </a:cubicBezTo>
                        <a:cubicBezTo>
                          <a:pt x="0" y="117"/>
                          <a:pt x="45" y="233"/>
                          <a:pt x="98" y="313"/>
                        </a:cubicBezTo>
                        <a:cubicBezTo>
                          <a:pt x="142" y="371"/>
                          <a:pt x="209" y="403"/>
                          <a:pt x="275" y="403"/>
                        </a:cubicBezTo>
                        <a:cubicBezTo>
                          <a:pt x="332" y="403"/>
                          <a:pt x="388" y="380"/>
                          <a:pt x="428" y="331"/>
                        </a:cubicBezTo>
                        <a:cubicBezTo>
                          <a:pt x="491" y="269"/>
                          <a:pt x="491" y="197"/>
                          <a:pt x="464" y="144"/>
                        </a:cubicBezTo>
                        <a:cubicBezTo>
                          <a:pt x="455" y="144"/>
                          <a:pt x="455" y="135"/>
                          <a:pt x="455" y="135"/>
                        </a:cubicBezTo>
                        <a:cubicBezTo>
                          <a:pt x="411" y="72"/>
                          <a:pt x="348" y="10"/>
                          <a:pt x="268" y="1"/>
                        </a:cubicBezTo>
                        <a:cubicBezTo>
                          <a:pt x="250" y="1"/>
                          <a:pt x="231" y="0"/>
                          <a:pt x="21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" name="Google Shape;224;p2"/>
                  <p:cNvSpPr/>
                  <p:nvPr/>
                </p:nvSpPr>
                <p:spPr>
                  <a:xfrm>
                    <a:off x="3759450" y="3149670"/>
                    <a:ext cx="27586" cy="28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43" extrusionOk="0">
                        <a:moveTo>
                          <a:pt x="161" y="1"/>
                        </a:moveTo>
                        <a:cubicBezTo>
                          <a:pt x="135" y="19"/>
                          <a:pt x="117" y="45"/>
                          <a:pt x="99" y="63"/>
                        </a:cubicBezTo>
                        <a:cubicBezTo>
                          <a:pt x="72" y="90"/>
                          <a:pt x="28" y="108"/>
                          <a:pt x="19" y="143"/>
                        </a:cubicBezTo>
                        <a:cubicBezTo>
                          <a:pt x="10" y="179"/>
                          <a:pt x="1" y="215"/>
                          <a:pt x="10" y="250"/>
                        </a:cubicBezTo>
                        <a:cubicBezTo>
                          <a:pt x="28" y="277"/>
                          <a:pt x="54" y="295"/>
                          <a:pt x="81" y="313"/>
                        </a:cubicBezTo>
                        <a:cubicBezTo>
                          <a:pt x="99" y="333"/>
                          <a:pt x="129" y="342"/>
                          <a:pt x="161" y="342"/>
                        </a:cubicBezTo>
                        <a:cubicBezTo>
                          <a:pt x="228" y="342"/>
                          <a:pt x="307" y="304"/>
                          <a:pt x="313" y="250"/>
                        </a:cubicBezTo>
                        <a:cubicBezTo>
                          <a:pt x="331" y="143"/>
                          <a:pt x="242" y="54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" name="Google Shape;225;p2"/>
                  <p:cNvSpPr/>
                  <p:nvPr/>
                </p:nvSpPr>
                <p:spPr>
                  <a:xfrm>
                    <a:off x="3659108" y="3162338"/>
                    <a:ext cx="13501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" h="137" extrusionOk="0">
                        <a:moveTo>
                          <a:pt x="90" y="0"/>
                        </a:moveTo>
                        <a:lnTo>
                          <a:pt x="90" y="0"/>
                        </a:lnTo>
                        <a:cubicBezTo>
                          <a:pt x="54" y="9"/>
                          <a:pt x="27" y="36"/>
                          <a:pt x="18" y="63"/>
                        </a:cubicBezTo>
                        <a:cubicBezTo>
                          <a:pt x="1" y="90"/>
                          <a:pt x="1" y="98"/>
                          <a:pt x="18" y="116"/>
                        </a:cubicBezTo>
                        <a:cubicBezTo>
                          <a:pt x="26" y="124"/>
                          <a:pt x="39" y="137"/>
                          <a:pt x="53" y="137"/>
                        </a:cubicBezTo>
                        <a:cubicBezTo>
                          <a:pt x="56" y="137"/>
                          <a:pt x="60" y="136"/>
                          <a:pt x="63" y="134"/>
                        </a:cubicBezTo>
                        <a:cubicBezTo>
                          <a:pt x="108" y="125"/>
                          <a:pt x="161" y="9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" name="Google Shape;226;p2"/>
                  <p:cNvSpPr/>
                  <p:nvPr/>
                </p:nvSpPr>
                <p:spPr>
                  <a:xfrm>
                    <a:off x="3134232" y="3266097"/>
                    <a:ext cx="261771" cy="194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1" h="2334" extrusionOk="0">
                        <a:moveTo>
                          <a:pt x="1813" y="1"/>
                        </a:moveTo>
                        <a:cubicBezTo>
                          <a:pt x="1387" y="1"/>
                          <a:pt x="635" y="141"/>
                          <a:pt x="1017" y="718"/>
                        </a:cubicBezTo>
                        <a:cubicBezTo>
                          <a:pt x="1057" y="774"/>
                          <a:pt x="1004" y="837"/>
                          <a:pt x="948" y="837"/>
                        </a:cubicBezTo>
                        <a:cubicBezTo>
                          <a:pt x="941" y="837"/>
                          <a:pt x="935" y="836"/>
                          <a:pt x="928" y="834"/>
                        </a:cubicBezTo>
                        <a:cubicBezTo>
                          <a:pt x="804" y="813"/>
                          <a:pt x="674" y="792"/>
                          <a:pt x="551" y="792"/>
                        </a:cubicBezTo>
                        <a:cubicBezTo>
                          <a:pt x="516" y="792"/>
                          <a:pt x="480" y="794"/>
                          <a:pt x="446" y="798"/>
                        </a:cubicBezTo>
                        <a:cubicBezTo>
                          <a:pt x="81" y="834"/>
                          <a:pt x="161" y="1084"/>
                          <a:pt x="446" y="1084"/>
                        </a:cubicBezTo>
                        <a:cubicBezTo>
                          <a:pt x="536" y="1084"/>
                          <a:pt x="553" y="1191"/>
                          <a:pt x="491" y="1235"/>
                        </a:cubicBezTo>
                        <a:cubicBezTo>
                          <a:pt x="179" y="1423"/>
                          <a:pt x="0" y="1869"/>
                          <a:pt x="125" y="2226"/>
                        </a:cubicBezTo>
                        <a:cubicBezTo>
                          <a:pt x="224" y="2297"/>
                          <a:pt x="310" y="2333"/>
                          <a:pt x="381" y="2333"/>
                        </a:cubicBezTo>
                        <a:cubicBezTo>
                          <a:pt x="469" y="2333"/>
                          <a:pt x="536" y="2277"/>
                          <a:pt x="580" y="2163"/>
                        </a:cubicBezTo>
                        <a:cubicBezTo>
                          <a:pt x="616" y="2083"/>
                          <a:pt x="643" y="2003"/>
                          <a:pt x="669" y="1913"/>
                        </a:cubicBezTo>
                        <a:cubicBezTo>
                          <a:pt x="696" y="1806"/>
                          <a:pt x="714" y="1681"/>
                          <a:pt x="750" y="1574"/>
                        </a:cubicBezTo>
                        <a:cubicBezTo>
                          <a:pt x="812" y="1360"/>
                          <a:pt x="928" y="1325"/>
                          <a:pt x="1151" y="1307"/>
                        </a:cubicBezTo>
                        <a:cubicBezTo>
                          <a:pt x="1208" y="1299"/>
                          <a:pt x="1263" y="1296"/>
                          <a:pt x="1315" y="1296"/>
                        </a:cubicBezTo>
                        <a:cubicBezTo>
                          <a:pt x="1899" y="1296"/>
                          <a:pt x="2173" y="1741"/>
                          <a:pt x="2025" y="2306"/>
                        </a:cubicBezTo>
                        <a:cubicBezTo>
                          <a:pt x="2275" y="2226"/>
                          <a:pt x="2525" y="2163"/>
                          <a:pt x="2784" y="2110"/>
                        </a:cubicBezTo>
                        <a:cubicBezTo>
                          <a:pt x="2891" y="2003"/>
                          <a:pt x="2989" y="1815"/>
                          <a:pt x="3051" y="1610"/>
                        </a:cubicBezTo>
                        <a:cubicBezTo>
                          <a:pt x="3114" y="1414"/>
                          <a:pt x="3140" y="1262"/>
                          <a:pt x="3060" y="887"/>
                        </a:cubicBezTo>
                        <a:cubicBezTo>
                          <a:pt x="2980" y="513"/>
                          <a:pt x="2480" y="40"/>
                          <a:pt x="1927" y="4"/>
                        </a:cubicBezTo>
                        <a:cubicBezTo>
                          <a:pt x="1893" y="2"/>
                          <a:pt x="1855" y="1"/>
                          <a:pt x="181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" name="Google Shape;227;p2"/>
                  <p:cNvSpPr/>
                  <p:nvPr/>
                </p:nvSpPr>
                <p:spPr>
                  <a:xfrm>
                    <a:off x="2144650" y="3249345"/>
                    <a:ext cx="24585" cy="253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04" extrusionOk="0">
                        <a:moveTo>
                          <a:pt x="214" y="0"/>
                        </a:moveTo>
                        <a:cubicBezTo>
                          <a:pt x="170" y="0"/>
                          <a:pt x="134" y="27"/>
                          <a:pt x="107" y="45"/>
                        </a:cubicBezTo>
                        <a:cubicBezTo>
                          <a:pt x="107" y="54"/>
                          <a:pt x="107" y="63"/>
                          <a:pt x="98" y="63"/>
                        </a:cubicBezTo>
                        <a:cubicBezTo>
                          <a:pt x="54" y="89"/>
                          <a:pt x="0" y="196"/>
                          <a:pt x="36" y="241"/>
                        </a:cubicBezTo>
                        <a:cubicBezTo>
                          <a:pt x="57" y="284"/>
                          <a:pt x="88" y="304"/>
                          <a:pt x="123" y="304"/>
                        </a:cubicBezTo>
                        <a:cubicBezTo>
                          <a:pt x="146" y="304"/>
                          <a:pt x="171" y="295"/>
                          <a:pt x="197" y="277"/>
                        </a:cubicBezTo>
                        <a:cubicBezTo>
                          <a:pt x="259" y="232"/>
                          <a:pt x="295" y="178"/>
                          <a:pt x="277" y="98"/>
                        </a:cubicBezTo>
                        <a:cubicBezTo>
                          <a:pt x="268" y="54"/>
                          <a:pt x="268" y="0"/>
                          <a:pt x="21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" name="Google Shape;228;p2"/>
                  <p:cNvSpPr/>
                  <p:nvPr/>
                </p:nvSpPr>
                <p:spPr>
                  <a:xfrm>
                    <a:off x="2025640" y="3337519"/>
                    <a:ext cx="65589" cy="51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7" h="614" extrusionOk="0">
                        <a:moveTo>
                          <a:pt x="434" y="1"/>
                        </a:moveTo>
                        <a:cubicBezTo>
                          <a:pt x="414" y="1"/>
                          <a:pt x="395" y="2"/>
                          <a:pt x="376" y="4"/>
                        </a:cubicBezTo>
                        <a:cubicBezTo>
                          <a:pt x="376" y="13"/>
                          <a:pt x="376" y="13"/>
                          <a:pt x="367" y="22"/>
                        </a:cubicBezTo>
                        <a:cubicBezTo>
                          <a:pt x="242" y="84"/>
                          <a:pt x="1" y="289"/>
                          <a:pt x="117" y="450"/>
                        </a:cubicBezTo>
                        <a:cubicBezTo>
                          <a:pt x="185" y="542"/>
                          <a:pt x="295" y="613"/>
                          <a:pt x="404" y="613"/>
                        </a:cubicBezTo>
                        <a:cubicBezTo>
                          <a:pt x="452" y="613"/>
                          <a:pt x="501" y="599"/>
                          <a:pt x="545" y="566"/>
                        </a:cubicBezTo>
                        <a:cubicBezTo>
                          <a:pt x="679" y="468"/>
                          <a:pt x="786" y="200"/>
                          <a:pt x="625" y="57"/>
                        </a:cubicBezTo>
                        <a:cubicBezTo>
                          <a:pt x="576" y="15"/>
                          <a:pt x="505" y="1"/>
                          <a:pt x="43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" name="Google Shape;229;p2"/>
                  <p:cNvSpPr/>
                  <p:nvPr/>
                </p:nvSpPr>
                <p:spPr>
                  <a:xfrm>
                    <a:off x="3196320" y="3133086"/>
                    <a:ext cx="558795" cy="3141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5" h="3769" extrusionOk="0">
                        <a:moveTo>
                          <a:pt x="1591" y="1"/>
                        </a:moveTo>
                        <a:cubicBezTo>
                          <a:pt x="1466" y="1"/>
                          <a:pt x="1355" y="32"/>
                          <a:pt x="1280" y="102"/>
                        </a:cubicBezTo>
                        <a:cubicBezTo>
                          <a:pt x="1197" y="177"/>
                          <a:pt x="1121" y="236"/>
                          <a:pt x="1009" y="236"/>
                        </a:cubicBezTo>
                        <a:cubicBezTo>
                          <a:pt x="1002" y="236"/>
                          <a:pt x="994" y="236"/>
                          <a:pt x="986" y="235"/>
                        </a:cubicBezTo>
                        <a:cubicBezTo>
                          <a:pt x="966" y="233"/>
                          <a:pt x="945" y="231"/>
                          <a:pt x="923" y="231"/>
                        </a:cubicBezTo>
                        <a:cubicBezTo>
                          <a:pt x="739" y="231"/>
                          <a:pt x="526" y="331"/>
                          <a:pt x="406" y="467"/>
                        </a:cubicBezTo>
                        <a:cubicBezTo>
                          <a:pt x="0" y="913"/>
                          <a:pt x="404" y="1231"/>
                          <a:pt x="781" y="1231"/>
                        </a:cubicBezTo>
                        <a:cubicBezTo>
                          <a:pt x="826" y="1231"/>
                          <a:pt x="871" y="1226"/>
                          <a:pt x="915" y="1217"/>
                        </a:cubicBezTo>
                        <a:cubicBezTo>
                          <a:pt x="915" y="1208"/>
                          <a:pt x="915" y="1199"/>
                          <a:pt x="923" y="1199"/>
                        </a:cubicBezTo>
                        <a:cubicBezTo>
                          <a:pt x="1047" y="1105"/>
                          <a:pt x="1178" y="1065"/>
                          <a:pt x="1310" y="1065"/>
                        </a:cubicBezTo>
                        <a:cubicBezTo>
                          <a:pt x="1493" y="1065"/>
                          <a:pt x="1677" y="1142"/>
                          <a:pt x="1842" y="1261"/>
                        </a:cubicBezTo>
                        <a:cubicBezTo>
                          <a:pt x="2556" y="1573"/>
                          <a:pt x="3261" y="2885"/>
                          <a:pt x="2868" y="3625"/>
                        </a:cubicBezTo>
                        <a:cubicBezTo>
                          <a:pt x="2908" y="3624"/>
                          <a:pt x="2948" y="3624"/>
                          <a:pt x="2988" y="3624"/>
                        </a:cubicBezTo>
                        <a:cubicBezTo>
                          <a:pt x="3346" y="3624"/>
                          <a:pt x="3690" y="3660"/>
                          <a:pt x="4019" y="3732"/>
                        </a:cubicBezTo>
                        <a:cubicBezTo>
                          <a:pt x="4117" y="3393"/>
                          <a:pt x="4554" y="3206"/>
                          <a:pt x="4876" y="3188"/>
                        </a:cubicBezTo>
                        <a:cubicBezTo>
                          <a:pt x="4901" y="3186"/>
                          <a:pt x="4927" y="3185"/>
                          <a:pt x="4952" y="3185"/>
                        </a:cubicBezTo>
                        <a:cubicBezTo>
                          <a:pt x="5270" y="3185"/>
                          <a:pt x="5506" y="3340"/>
                          <a:pt x="5696" y="3572"/>
                        </a:cubicBezTo>
                        <a:cubicBezTo>
                          <a:pt x="5840" y="3659"/>
                          <a:pt x="6022" y="3768"/>
                          <a:pt x="6198" y="3768"/>
                        </a:cubicBezTo>
                        <a:cubicBezTo>
                          <a:pt x="6274" y="3768"/>
                          <a:pt x="6349" y="3748"/>
                          <a:pt x="6419" y="3697"/>
                        </a:cubicBezTo>
                        <a:cubicBezTo>
                          <a:pt x="6704" y="3474"/>
                          <a:pt x="6374" y="3090"/>
                          <a:pt x="6249" y="2912"/>
                        </a:cubicBezTo>
                        <a:cubicBezTo>
                          <a:pt x="6209" y="2847"/>
                          <a:pt x="6272" y="2767"/>
                          <a:pt x="6337" y="2767"/>
                        </a:cubicBezTo>
                        <a:cubicBezTo>
                          <a:pt x="6344" y="2767"/>
                          <a:pt x="6350" y="2767"/>
                          <a:pt x="6356" y="2769"/>
                        </a:cubicBezTo>
                        <a:cubicBezTo>
                          <a:pt x="6392" y="2787"/>
                          <a:pt x="6423" y="2796"/>
                          <a:pt x="6448" y="2796"/>
                        </a:cubicBezTo>
                        <a:cubicBezTo>
                          <a:pt x="6536" y="2796"/>
                          <a:pt x="6559" y="2687"/>
                          <a:pt x="6517" y="2466"/>
                        </a:cubicBezTo>
                        <a:cubicBezTo>
                          <a:pt x="6437" y="2341"/>
                          <a:pt x="6347" y="2225"/>
                          <a:pt x="6240" y="2118"/>
                        </a:cubicBezTo>
                        <a:cubicBezTo>
                          <a:pt x="6050" y="1927"/>
                          <a:pt x="5789" y="1767"/>
                          <a:pt x="5510" y="1767"/>
                        </a:cubicBezTo>
                        <a:cubicBezTo>
                          <a:pt x="5489" y="1767"/>
                          <a:pt x="5468" y="1768"/>
                          <a:pt x="5446" y="1770"/>
                        </a:cubicBezTo>
                        <a:cubicBezTo>
                          <a:pt x="5009" y="1823"/>
                          <a:pt x="4608" y="2127"/>
                          <a:pt x="4287" y="2439"/>
                        </a:cubicBezTo>
                        <a:cubicBezTo>
                          <a:pt x="4144" y="2822"/>
                          <a:pt x="3903" y="3161"/>
                          <a:pt x="3582" y="3376"/>
                        </a:cubicBezTo>
                        <a:cubicBezTo>
                          <a:pt x="3576" y="3380"/>
                          <a:pt x="3570" y="3382"/>
                          <a:pt x="3564" y="3382"/>
                        </a:cubicBezTo>
                        <a:cubicBezTo>
                          <a:pt x="3536" y="3382"/>
                          <a:pt x="3515" y="3335"/>
                          <a:pt x="3537" y="3313"/>
                        </a:cubicBezTo>
                        <a:cubicBezTo>
                          <a:pt x="3894" y="2894"/>
                          <a:pt x="4198" y="2260"/>
                          <a:pt x="4198" y="1707"/>
                        </a:cubicBezTo>
                        <a:cubicBezTo>
                          <a:pt x="4198" y="1279"/>
                          <a:pt x="4019" y="878"/>
                          <a:pt x="3635" y="664"/>
                        </a:cubicBezTo>
                        <a:cubicBezTo>
                          <a:pt x="3465" y="566"/>
                          <a:pt x="3220" y="461"/>
                          <a:pt x="3006" y="461"/>
                        </a:cubicBezTo>
                        <a:cubicBezTo>
                          <a:pt x="2829" y="461"/>
                          <a:pt x="2673" y="533"/>
                          <a:pt x="2601" y="744"/>
                        </a:cubicBezTo>
                        <a:cubicBezTo>
                          <a:pt x="2592" y="753"/>
                          <a:pt x="2592" y="771"/>
                          <a:pt x="2592" y="780"/>
                        </a:cubicBezTo>
                        <a:cubicBezTo>
                          <a:pt x="2583" y="788"/>
                          <a:pt x="2583" y="797"/>
                          <a:pt x="2583" y="815"/>
                        </a:cubicBezTo>
                        <a:lnTo>
                          <a:pt x="2574" y="815"/>
                        </a:lnTo>
                        <a:cubicBezTo>
                          <a:pt x="2574" y="815"/>
                          <a:pt x="2574" y="824"/>
                          <a:pt x="2574" y="833"/>
                        </a:cubicBezTo>
                        <a:cubicBezTo>
                          <a:pt x="2559" y="862"/>
                          <a:pt x="2536" y="874"/>
                          <a:pt x="2512" y="874"/>
                        </a:cubicBezTo>
                        <a:cubicBezTo>
                          <a:pt x="2463" y="874"/>
                          <a:pt x="2410" y="824"/>
                          <a:pt x="2422" y="771"/>
                        </a:cubicBezTo>
                        <a:cubicBezTo>
                          <a:pt x="2431" y="726"/>
                          <a:pt x="2440" y="681"/>
                          <a:pt x="2458" y="646"/>
                        </a:cubicBezTo>
                        <a:cubicBezTo>
                          <a:pt x="2498" y="295"/>
                          <a:pt x="1979" y="1"/>
                          <a:pt x="159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" name="Google Shape;230;p2"/>
                  <p:cNvSpPr/>
                  <p:nvPr/>
                </p:nvSpPr>
                <p:spPr>
                  <a:xfrm>
                    <a:off x="1881462" y="3446529"/>
                    <a:ext cx="1151009" cy="4288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11" h="5146" extrusionOk="0">
                        <a:moveTo>
                          <a:pt x="8358" y="1"/>
                        </a:moveTo>
                        <a:cubicBezTo>
                          <a:pt x="7557" y="1"/>
                          <a:pt x="6749" y="180"/>
                          <a:pt x="5942" y="623"/>
                        </a:cubicBezTo>
                        <a:cubicBezTo>
                          <a:pt x="3863" y="1756"/>
                          <a:pt x="2418" y="3959"/>
                          <a:pt x="0" y="4450"/>
                        </a:cubicBezTo>
                        <a:cubicBezTo>
                          <a:pt x="420" y="4646"/>
                          <a:pt x="839" y="4869"/>
                          <a:pt x="1222" y="5137"/>
                        </a:cubicBezTo>
                        <a:cubicBezTo>
                          <a:pt x="1231" y="5137"/>
                          <a:pt x="1231" y="5146"/>
                          <a:pt x="1240" y="5146"/>
                        </a:cubicBezTo>
                        <a:cubicBezTo>
                          <a:pt x="1883" y="4807"/>
                          <a:pt x="2543" y="4494"/>
                          <a:pt x="3176" y="4137"/>
                        </a:cubicBezTo>
                        <a:cubicBezTo>
                          <a:pt x="4229" y="3549"/>
                          <a:pt x="5166" y="2808"/>
                          <a:pt x="6174" y="2148"/>
                        </a:cubicBezTo>
                        <a:cubicBezTo>
                          <a:pt x="6985" y="1621"/>
                          <a:pt x="7848" y="1300"/>
                          <a:pt x="8817" y="1300"/>
                        </a:cubicBezTo>
                        <a:cubicBezTo>
                          <a:pt x="8913" y="1300"/>
                          <a:pt x="9010" y="1303"/>
                          <a:pt x="9109" y="1310"/>
                        </a:cubicBezTo>
                        <a:cubicBezTo>
                          <a:pt x="10465" y="1399"/>
                          <a:pt x="11731" y="1889"/>
                          <a:pt x="12998" y="2371"/>
                        </a:cubicBezTo>
                        <a:cubicBezTo>
                          <a:pt x="13079" y="2318"/>
                          <a:pt x="13159" y="2264"/>
                          <a:pt x="13239" y="2211"/>
                        </a:cubicBezTo>
                        <a:cubicBezTo>
                          <a:pt x="13426" y="2095"/>
                          <a:pt x="13623" y="1979"/>
                          <a:pt x="13810" y="1854"/>
                        </a:cubicBezTo>
                        <a:cubicBezTo>
                          <a:pt x="12748" y="1318"/>
                          <a:pt x="11633" y="739"/>
                          <a:pt x="10500" y="373"/>
                        </a:cubicBezTo>
                        <a:cubicBezTo>
                          <a:pt x="10474" y="373"/>
                          <a:pt x="10456" y="364"/>
                          <a:pt x="10438" y="355"/>
                        </a:cubicBezTo>
                        <a:cubicBezTo>
                          <a:pt x="10233" y="293"/>
                          <a:pt x="10036" y="230"/>
                          <a:pt x="9831" y="185"/>
                        </a:cubicBezTo>
                        <a:cubicBezTo>
                          <a:pt x="9822" y="185"/>
                          <a:pt x="9813" y="185"/>
                          <a:pt x="9805" y="177"/>
                        </a:cubicBezTo>
                        <a:cubicBezTo>
                          <a:pt x="9644" y="141"/>
                          <a:pt x="9492" y="114"/>
                          <a:pt x="9332" y="87"/>
                        </a:cubicBezTo>
                        <a:cubicBezTo>
                          <a:pt x="9328" y="91"/>
                          <a:pt x="9323" y="93"/>
                          <a:pt x="9317" y="93"/>
                        </a:cubicBezTo>
                        <a:cubicBezTo>
                          <a:pt x="9310" y="93"/>
                          <a:pt x="9301" y="89"/>
                          <a:pt x="9296" y="78"/>
                        </a:cubicBezTo>
                        <a:cubicBezTo>
                          <a:pt x="8985" y="28"/>
                          <a:pt x="8672" y="1"/>
                          <a:pt x="835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" name="Google Shape;231;p2"/>
                  <p:cNvSpPr/>
                  <p:nvPr/>
                </p:nvSpPr>
                <p:spPr>
                  <a:xfrm>
                    <a:off x="3636773" y="3876815"/>
                    <a:ext cx="14251" cy="77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93" extrusionOk="0">
                        <a:moveTo>
                          <a:pt x="99" y="0"/>
                        </a:moveTo>
                        <a:cubicBezTo>
                          <a:pt x="90" y="9"/>
                          <a:pt x="90" y="9"/>
                          <a:pt x="81" y="9"/>
                        </a:cubicBezTo>
                        <a:cubicBezTo>
                          <a:pt x="63" y="18"/>
                          <a:pt x="1" y="72"/>
                          <a:pt x="45" y="90"/>
                        </a:cubicBezTo>
                        <a:cubicBezTo>
                          <a:pt x="54" y="92"/>
                          <a:pt x="63" y="93"/>
                          <a:pt x="72" y="93"/>
                        </a:cubicBezTo>
                        <a:cubicBezTo>
                          <a:pt x="98" y="93"/>
                          <a:pt x="124" y="83"/>
                          <a:pt x="144" y="63"/>
                        </a:cubicBezTo>
                        <a:cubicBezTo>
                          <a:pt x="170" y="36"/>
                          <a:pt x="135" y="18"/>
                          <a:pt x="9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" name="Google Shape;232;p2"/>
                  <p:cNvSpPr/>
                  <p:nvPr/>
                </p:nvSpPr>
                <p:spPr>
                  <a:xfrm>
                    <a:off x="1778870" y="4048579"/>
                    <a:ext cx="24585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95" extrusionOk="0">
                        <a:moveTo>
                          <a:pt x="107" y="0"/>
                        </a:moveTo>
                        <a:cubicBezTo>
                          <a:pt x="9" y="80"/>
                          <a:pt x="0" y="321"/>
                          <a:pt x="107" y="384"/>
                        </a:cubicBezTo>
                        <a:cubicBezTo>
                          <a:pt x="120" y="391"/>
                          <a:pt x="132" y="394"/>
                          <a:pt x="144" y="394"/>
                        </a:cubicBezTo>
                        <a:cubicBezTo>
                          <a:pt x="219" y="394"/>
                          <a:pt x="261" y="258"/>
                          <a:pt x="277" y="196"/>
                        </a:cubicBezTo>
                        <a:cubicBezTo>
                          <a:pt x="286" y="134"/>
                          <a:pt x="295" y="54"/>
                          <a:pt x="232" y="18"/>
                        </a:cubicBezTo>
                        <a:cubicBezTo>
                          <a:pt x="188" y="0"/>
                          <a:pt x="143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" name="Google Shape;233;p2"/>
                  <p:cNvSpPr/>
                  <p:nvPr/>
                </p:nvSpPr>
                <p:spPr>
                  <a:xfrm>
                    <a:off x="1566186" y="3952404"/>
                    <a:ext cx="52171" cy="463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556" extrusionOk="0">
                        <a:moveTo>
                          <a:pt x="333" y="0"/>
                        </a:moveTo>
                        <a:cubicBezTo>
                          <a:pt x="309" y="0"/>
                          <a:pt x="284" y="4"/>
                          <a:pt x="259" y="12"/>
                        </a:cubicBezTo>
                        <a:cubicBezTo>
                          <a:pt x="143" y="75"/>
                          <a:pt x="1" y="262"/>
                          <a:pt x="90" y="396"/>
                        </a:cubicBezTo>
                        <a:cubicBezTo>
                          <a:pt x="142" y="480"/>
                          <a:pt x="222" y="555"/>
                          <a:pt x="314" y="555"/>
                        </a:cubicBezTo>
                        <a:cubicBezTo>
                          <a:pt x="348" y="555"/>
                          <a:pt x="384" y="545"/>
                          <a:pt x="420" y="521"/>
                        </a:cubicBezTo>
                        <a:cubicBezTo>
                          <a:pt x="536" y="440"/>
                          <a:pt x="625" y="253"/>
                          <a:pt x="536" y="119"/>
                        </a:cubicBezTo>
                        <a:cubicBezTo>
                          <a:pt x="488" y="44"/>
                          <a:pt x="414" y="0"/>
                          <a:pt x="33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" name="Google Shape;234;p2"/>
                  <p:cNvSpPr/>
                  <p:nvPr/>
                </p:nvSpPr>
                <p:spPr>
                  <a:xfrm>
                    <a:off x="1740283" y="3957822"/>
                    <a:ext cx="23002" cy="23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" h="281" extrusionOk="0">
                        <a:moveTo>
                          <a:pt x="142" y="1"/>
                        </a:moveTo>
                        <a:lnTo>
                          <a:pt x="142" y="1"/>
                        </a:lnTo>
                        <a:cubicBezTo>
                          <a:pt x="80" y="28"/>
                          <a:pt x="26" y="117"/>
                          <a:pt x="8" y="170"/>
                        </a:cubicBezTo>
                        <a:cubicBezTo>
                          <a:pt x="0" y="225"/>
                          <a:pt x="20" y="280"/>
                          <a:pt x="74" y="280"/>
                        </a:cubicBezTo>
                        <a:cubicBezTo>
                          <a:pt x="81" y="280"/>
                          <a:pt x="89" y="279"/>
                          <a:pt x="97" y="277"/>
                        </a:cubicBezTo>
                        <a:cubicBezTo>
                          <a:pt x="196" y="242"/>
                          <a:pt x="276" y="36"/>
                          <a:pt x="1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" name="Google Shape;235;p2"/>
                  <p:cNvSpPr/>
                  <p:nvPr/>
                </p:nvSpPr>
                <p:spPr>
                  <a:xfrm>
                    <a:off x="3557266" y="3899150"/>
                    <a:ext cx="28336" cy="24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288" extrusionOk="0">
                        <a:moveTo>
                          <a:pt x="188" y="0"/>
                        </a:moveTo>
                        <a:cubicBezTo>
                          <a:pt x="125" y="18"/>
                          <a:pt x="45" y="98"/>
                          <a:pt x="27" y="161"/>
                        </a:cubicBezTo>
                        <a:cubicBezTo>
                          <a:pt x="0" y="241"/>
                          <a:pt x="90" y="268"/>
                          <a:pt x="152" y="285"/>
                        </a:cubicBezTo>
                        <a:cubicBezTo>
                          <a:pt x="161" y="287"/>
                          <a:pt x="169" y="287"/>
                          <a:pt x="178" y="287"/>
                        </a:cubicBezTo>
                        <a:cubicBezTo>
                          <a:pt x="238" y="287"/>
                          <a:pt x="289" y="259"/>
                          <a:pt x="313" y="196"/>
                        </a:cubicBezTo>
                        <a:cubicBezTo>
                          <a:pt x="339" y="107"/>
                          <a:pt x="259" y="36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" name="Google Shape;236;p2"/>
                  <p:cNvSpPr/>
                  <p:nvPr/>
                </p:nvSpPr>
                <p:spPr>
                  <a:xfrm>
                    <a:off x="3041307" y="3893899"/>
                    <a:ext cx="6751" cy="7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90" extrusionOk="0">
                        <a:moveTo>
                          <a:pt x="54" y="1"/>
                        </a:moveTo>
                        <a:cubicBezTo>
                          <a:pt x="45" y="9"/>
                          <a:pt x="36" y="9"/>
                          <a:pt x="27" y="27"/>
                        </a:cubicBezTo>
                        <a:cubicBezTo>
                          <a:pt x="27" y="45"/>
                          <a:pt x="0" y="72"/>
                          <a:pt x="9" y="90"/>
                        </a:cubicBezTo>
                        <a:lnTo>
                          <a:pt x="27" y="90"/>
                        </a:lnTo>
                        <a:cubicBezTo>
                          <a:pt x="36" y="90"/>
                          <a:pt x="45" y="81"/>
                          <a:pt x="54" y="72"/>
                        </a:cubicBezTo>
                        <a:cubicBezTo>
                          <a:pt x="71" y="54"/>
                          <a:pt x="80" y="45"/>
                          <a:pt x="71" y="27"/>
                        </a:cubicBezTo>
                        <a:cubicBezTo>
                          <a:pt x="71" y="9"/>
                          <a:pt x="63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" name="Google Shape;237;p2"/>
                  <p:cNvSpPr/>
                  <p:nvPr/>
                </p:nvSpPr>
                <p:spPr>
                  <a:xfrm>
                    <a:off x="3494095" y="3833644"/>
                    <a:ext cx="10918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" h="137" extrusionOk="0">
                        <a:moveTo>
                          <a:pt x="71" y="1"/>
                        </a:moveTo>
                        <a:cubicBezTo>
                          <a:pt x="62" y="1"/>
                          <a:pt x="54" y="10"/>
                          <a:pt x="45" y="10"/>
                        </a:cubicBezTo>
                        <a:cubicBezTo>
                          <a:pt x="27" y="19"/>
                          <a:pt x="18" y="19"/>
                          <a:pt x="9" y="19"/>
                        </a:cubicBezTo>
                        <a:lnTo>
                          <a:pt x="0" y="19"/>
                        </a:lnTo>
                        <a:cubicBezTo>
                          <a:pt x="0" y="28"/>
                          <a:pt x="9" y="63"/>
                          <a:pt x="18" y="72"/>
                        </a:cubicBezTo>
                        <a:cubicBezTo>
                          <a:pt x="27" y="90"/>
                          <a:pt x="36" y="117"/>
                          <a:pt x="54" y="126"/>
                        </a:cubicBezTo>
                        <a:cubicBezTo>
                          <a:pt x="63" y="133"/>
                          <a:pt x="72" y="136"/>
                          <a:pt x="80" y="136"/>
                        </a:cubicBezTo>
                        <a:cubicBezTo>
                          <a:pt x="111" y="136"/>
                          <a:pt x="130" y="90"/>
                          <a:pt x="116" y="55"/>
                        </a:cubicBezTo>
                        <a:cubicBezTo>
                          <a:pt x="107" y="37"/>
                          <a:pt x="89" y="19"/>
                          <a:pt x="7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8" name="Google Shape;238;p2"/>
                  <p:cNvSpPr/>
                  <p:nvPr/>
                </p:nvSpPr>
                <p:spPr>
                  <a:xfrm>
                    <a:off x="2989220" y="3928819"/>
                    <a:ext cx="12751" cy="15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" h="182" extrusionOk="0">
                        <a:moveTo>
                          <a:pt x="63" y="1"/>
                        </a:moveTo>
                        <a:cubicBezTo>
                          <a:pt x="63" y="10"/>
                          <a:pt x="54" y="10"/>
                          <a:pt x="54" y="19"/>
                        </a:cubicBezTo>
                        <a:cubicBezTo>
                          <a:pt x="27" y="37"/>
                          <a:pt x="18" y="54"/>
                          <a:pt x="10" y="90"/>
                        </a:cubicBezTo>
                        <a:cubicBezTo>
                          <a:pt x="1" y="108"/>
                          <a:pt x="1" y="144"/>
                          <a:pt x="10" y="161"/>
                        </a:cubicBezTo>
                        <a:cubicBezTo>
                          <a:pt x="24" y="176"/>
                          <a:pt x="39" y="182"/>
                          <a:pt x="54" y="182"/>
                        </a:cubicBezTo>
                        <a:cubicBezTo>
                          <a:pt x="85" y="182"/>
                          <a:pt x="113" y="156"/>
                          <a:pt x="126" y="126"/>
                        </a:cubicBezTo>
                        <a:cubicBezTo>
                          <a:pt x="152" y="63"/>
                          <a:pt x="108" y="28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" name="Google Shape;239;p2"/>
                  <p:cNvSpPr/>
                  <p:nvPr/>
                </p:nvSpPr>
                <p:spPr>
                  <a:xfrm>
                    <a:off x="1804122" y="4051496"/>
                    <a:ext cx="188182" cy="20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2446" extrusionOk="0">
                        <a:moveTo>
                          <a:pt x="1517" y="1"/>
                        </a:moveTo>
                        <a:lnTo>
                          <a:pt x="1517" y="1"/>
                        </a:lnTo>
                        <a:cubicBezTo>
                          <a:pt x="1651" y="251"/>
                          <a:pt x="1615" y="634"/>
                          <a:pt x="1544" y="884"/>
                        </a:cubicBezTo>
                        <a:cubicBezTo>
                          <a:pt x="1303" y="1633"/>
                          <a:pt x="732" y="1990"/>
                          <a:pt x="0" y="2106"/>
                        </a:cubicBezTo>
                        <a:cubicBezTo>
                          <a:pt x="277" y="2213"/>
                          <a:pt x="545" y="2329"/>
                          <a:pt x="803" y="2445"/>
                        </a:cubicBezTo>
                        <a:cubicBezTo>
                          <a:pt x="1794" y="2115"/>
                          <a:pt x="2258" y="768"/>
                          <a:pt x="151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" name="Google Shape;240;p2"/>
                  <p:cNvSpPr/>
                  <p:nvPr/>
                </p:nvSpPr>
                <p:spPr>
                  <a:xfrm>
                    <a:off x="1816540" y="3960572"/>
                    <a:ext cx="369780" cy="3341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37" h="4009" extrusionOk="0">
                        <a:moveTo>
                          <a:pt x="1444" y="1"/>
                        </a:moveTo>
                        <a:cubicBezTo>
                          <a:pt x="1389" y="1"/>
                          <a:pt x="1328" y="20"/>
                          <a:pt x="1261" y="66"/>
                        </a:cubicBezTo>
                        <a:cubicBezTo>
                          <a:pt x="1154" y="128"/>
                          <a:pt x="1092" y="226"/>
                          <a:pt x="976" y="280"/>
                        </a:cubicBezTo>
                        <a:cubicBezTo>
                          <a:pt x="965" y="285"/>
                          <a:pt x="949" y="290"/>
                          <a:pt x="934" y="290"/>
                        </a:cubicBezTo>
                        <a:cubicBezTo>
                          <a:pt x="922" y="290"/>
                          <a:pt x="912" y="288"/>
                          <a:pt x="904" y="280"/>
                        </a:cubicBezTo>
                        <a:cubicBezTo>
                          <a:pt x="826" y="223"/>
                          <a:pt x="770" y="194"/>
                          <a:pt x="687" y="194"/>
                        </a:cubicBezTo>
                        <a:cubicBezTo>
                          <a:pt x="666" y="194"/>
                          <a:pt x="644" y="196"/>
                          <a:pt x="619" y="200"/>
                        </a:cubicBezTo>
                        <a:cubicBezTo>
                          <a:pt x="0" y="272"/>
                          <a:pt x="98" y="958"/>
                          <a:pt x="598" y="958"/>
                        </a:cubicBezTo>
                        <a:cubicBezTo>
                          <a:pt x="654" y="958"/>
                          <a:pt x="714" y="950"/>
                          <a:pt x="779" y="931"/>
                        </a:cubicBezTo>
                        <a:cubicBezTo>
                          <a:pt x="851" y="863"/>
                          <a:pt x="930" y="832"/>
                          <a:pt x="1007" y="832"/>
                        </a:cubicBezTo>
                        <a:cubicBezTo>
                          <a:pt x="1093" y="832"/>
                          <a:pt x="1177" y="870"/>
                          <a:pt x="1252" y="940"/>
                        </a:cubicBezTo>
                        <a:lnTo>
                          <a:pt x="1261" y="940"/>
                        </a:lnTo>
                        <a:cubicBezTo>
                          <a:pt x="1475" y="1092"/>
                          <a:pt x="1618" y="1270"/>
                          <a:pt x="1716" y="1467"/>
                        </a:cubicBezTo>
                        <a:cubicBezTo>
                          <a:pt x="1725" y="1467"/>
                          <a:pt x="1734" y="1475"/>
                          <a:pt x="1734" y="1484"/>
                        </a:cubicBezTo>
                        <a:cubicBezTo>
                          <a:pt x="1850" y="1814"/>
                          <a:pt x="2189" y="2011"/>
                          <a:pt x="2233" y="2385"/>
                        </a:cubicBezTo>
                        <a:cubicBezTo>
                          <a:pt x="2260" y="2626"/>
                          <a:pt x="2207" y="2831"/>
                          <a:pt x="2117" y="3054"/>
                        </a:cubicBezTo>
                        <a:cubicBezTo>
                          <a:pt x="1948" y="3456"/>
                          <a:pt x="1636" y="3741"/>
                          <a:pt x="1234" y="3822"/>
                        </a:cubicBezTo>
                        <a:cubicBezTo>
                          <a:pt x="1350" y="3884"/>
                          <a:pt x="1466" y="3947"/>
                          <a:pt x="1582" y="4009"/>
                        </a:cubicBezTo>
                        <a:cubicBezTo>
                          <a:pt x="2019" y="3929"/>
                          <a:pt x="2456" y="3848"/>
                          <a:pt x="2894" y="3804"/>
                        </a:cubicBezTo>
                        <a:cubicBezTo>
                          <a:pt x="2760" y="3563"/>
                          <a:pt x="2778" y="3260"/>
                          <a:pt x="2920" y="3010"/>
                        </a:cubicBezTo>
                        <a:cubicBezTo>
                          <a:pt x="3015" y="2837"/>
                          <a:pt x="3152" y="2706"/>
                          <a:pt x="3331" y="2706"/>
                        </a:cubicBezTo>
                        <a:cubicBezTo>
                          <a:pt x="3337" y="2706"/>
                          <a:pt x="3343" y="2706"/>
                          <a:pt x="3349" y="2707"/>
                        </a:cubicBezTo>
                        <a:cubicBezTo>
                          <a:pt x="3380" y="2672"/>
                          <a:pt x="3421" y="2657"/>
                          <a:pt x="3467" y="2657"/>
                        </a:cubicBezTo>
                        <a:cubicBezTo>
                          <a:pt x="3673" y="2657"/>
                          <a:pt x="3991" y="2939"/>
                          <a:pt x="4107" y="3019"/>
                        </a:cubicBezTo>
                        <a:cubicBezTo>
                          <a:pt x="4146" y="3041"/>
                          <a:pt x="4238" y="3116"/>
                          <a:pt x="4312" y="3116"/>
                        </a:cubicBezTo>
                        <a:cubicBezTo>
                          <a:pt x="4356" y="3116"/>
                          <a:pt x="4394" y="3090"/>
                          <a:pt x="4410" y="3010"/>
                        </a:cubicBezTo>
                        <a:cubicBezTo>
                          <a:pt x="4428" y="2903"/>
                          <a:pt x="4437" y="2796"/>
                          <a:pt x="4410" y="2689"/>
                        </a:cubicBezTo>
                        <a:cubicBezTo>
                          <a:pt x="4366" y="2537"/>
                          <a:pt x="4303" y="2376"/>
                          <a:pt x="4187" y="2260"/>
                        </a:cubicBezTo>
                        <a:cubicBezTo>
                          <a:pt x="4015" y="2089"/>
                          <a:pt x="3812" y="2007"/>
                          <a:pt x="3597" y="2007"/>
                        </a:cubicBezTo>
                        <a:cubicBezTo>
                          <a:pt x="3533" y="2007"/>
                          <a:pt x="3468" y="2014"/>
                          <a:pt x="3402" y="2029"/>
                        </a:cubicBezTo>
                        <a:cubicBezTo>
                          <a:pt x="3286" y="2305"/>
                          <a:pt x="3001" y="2439"/>
                          <a:pt x="2715" y="2457"/>
                        </a:cubicBezTo>
                        <a:cubicBezTo>
                          <a:pt x="2712" y="2457"/>
                          <a:pt x="2709" y="2458"/>
                          <a:pt x="2707" y="2458"/>
                        </a:cubicBezTo>
                        <a:cubicBezTo>
                          <a:pt x="2670" y="2458"/>
                          <a:pt x="2664" y="2401"/>
                          <a:pt x="2697" y="2376"/>
                        </a:cubicBezTo>
                        <a:cubicBezTo>
                          <a:pt x="2911" y="2243"/>
                          <a:pt x="3580" y="1966"/>
                          <a:pt x="3152" y="1547"/>
                        </a:cubicBezTo>
                        <a:cubicBezTo>
                          <a:pt x="3010" y="1404"/>
                          <a:pt x="2858" y="1279"/>
                          <a:pt x="2715" y="1136"/>
                        </a:cubicBezTo>
                        <a:cubicBezTo>
                          <a:pt x="2519" y="940"/>
                          <a:pt x="3072" y="922"/>
                          <a:pt x="2483" y="592"/>
                        </a:cubicBezTo>
                        <a:cubicBezTo>
                          <a:pt x="2409" y="551"/>
                          <a:pt x="2324" y="544"/>
                          <a:pt x="2239" y="544"/>
                        </a:cubicBezTo>
                        <a:cubicBezTo>
                          <a:pt x="2197" y="544"/>
                          <a:pt x="2155" y="545"/>
                          <a:pt x="2114" y="545"/>
                        </a:cubicBezTo>
                        <a:cubicBezTo>
                          <a:pt x="1993" y="545"/>
                          <a:pt x="1885" y="530"/>
                          <a:pt x="1832" y="405"/>
                        </a:cubicBezTo>
                        <a:cubicBezTo>
                          <a:pt x="1769" y="258"/>
                          <a:pt x="1645" y="1"/>
                          <a:pt x="14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" name="Google Shape;241;p2"/>
                  <p:cNvSpPr/>
                  <p:nvPr/>
                </p:nvSpPr>
                <p:spPr>
                  <a:xfrm>
                    <a:off x="1958801" y="4020243"/>
                    <a:ext cx="2133087" cy="3012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595" h="3615" extrusionOk="0">
                        <a:moveTo>
                          <a:pt x="14200" y="1"/>
                        </a:moveTo>
                        <a:cubicBezTo>
                          <a:pt x="13827" y="1"/>
                          <a:pt x="13455" y="20"/>
                          <a:pt x="13087" y="64"/>
                        </a:cubicBezTo>
                        <a:cubicBezTo>
                          <a:pt x="12347" y="153"/>
                          <a:pt x="11615" y="322"/>
                          <a:pt x="10884" y="492"/>
                        </a:cubicBezTo>
                        <a:cubicBezTo>
                          <a:pt x="10340" y="626"/>
                          <a:pt x="9786" y="733"/>
                          <a:pt x="9269" y="920"/>
                        </a:cubicBezTo>
                        <a:cubicBezTo>
                          <a:pt x="8752" y="1098"/>
                          <a:pt x="8234" y="1250"/>
                          <a:pt x="7726" y="1446"/>
                        </a:cubicBezTo>
                        <a:cubicBezTo>
                          <a:pt x="7217" y="1652"/>
                          <a:pt x="6718" y="1875"/>
                          <a:pt x="6191" y="2026"/>
                        </a:cubicBezTo>
                        <a:cubicBezTo>
                          <a:pt x="5076" y="2365"/>
                          <a:pt x="3988" y="2838"/>
                          <a:pt x="2837" y="3061"/>
                        </a:cubicBezTo>
                        <a:cubicBezTo>
                          <a:pt x="1909" y="3239"/>
                          <a:pt x="946" y="3248"/>
                          <a:pt x="0" y="3364"/>
                        </a:cubicBezTo>
                        <a:cubicBezTo>
                          <a:pt x="45" y="3391"/>
                          <a:pt x="89" y="3409"/>
                          <a:pt x="134" y="3436"/>
                        </a:cubicBezTo>
                        <a:cubicBezTo>
                          <a:pt x="232" y="3498"/>
                          <a:pt x="339" y="3552"/>
                          <a:pt x="437" y="3614"/>
                        </a:cubicBezTo>
                        <a:cubicBezTo>
                          <a:pt x="1713" y="3462"/>
                          <a:pt x="2980" y="3436"/>
                          <a:pt x="4246" y="3177"/>
                        </a:cubicBezTo>
                        <a:cubicBezTo>
                          <a:pt x="5433" y="2927"/>
                          <a:pt x="6637" y="2767"/>
                          <a:pt x="7815" y="2472"/>
                        </a:cubicBezTo>
                        <a:cubicBezTo>
                          <a:pt x="9055" y="2169"/>
                          <a:pt x="10286" y="1839"/>
                          <a:pt x="11517" y="1536"/>
                        </a:cubicBezTo>
                        <a:cubicBezTo>
                          <a:pt x="12748" y="1223"/>
                          <a:pt x="14033" y="929"/>
                          <a:pt x="15309" y="929"/>
                        </a:cubicBezTo>
                        <a:cubicBezTo>
                          <a:pt x="15323" y="929"/>
                          <a:pt x="15338" y="929"/>
                          <a:pt x="15353" y="929"/>
                        </a:cubicBezTo>
                        <a:cubicBezTo>
                          <a:pt x="17168" y="929"/>
                          <a:pt x="19016" y="1468"/>
                          <a:pt x="20768" y="1901"/>
                        </a:cubicBezTo>
                        <a:cubicBezTo>
                          <a:pt x="21616" y="2107"/>
                          <a:pt x="22454" y="2383"/>
                          <a:pt x="23329" y="2535"/>
                        </a:cubicBezTo>
                        <a:cubicBezTo>
                          <a:pt x="23700" y="2600"/>
                          <a:pt x="24061" y="2633"/>
                          <a:pt x="24418" y="2633"/>
                        </a:cubicBezTo>
                        <a:cubicBezTo>
                          <a:pt x="24798" y="2633"/>
                          <a:pt x="25173" y="2595"/>
                          <a:pt x="25550" y="2517"/>
                        </a:cubicBezTo>
                        <a:cubicBezTo>
                          <a:pt x="25568" y="2508"/>
                          <a:pt x="25577" y="2508"/>
                          <a:pt x="25595" y="2499"/>
                        </a:cubicBezTo>
                        <a:lnTo>
                          <a:pt x="25595" y="2499"/>
                        </a:lnTo>
                        <a:cubicBezTo>
                          <a:pt x="25577" y="2499"/>
                          <a:pt x="25559" y="2499"/>
                          <a:pt x="25542" y="2499"/>
                        </a:cubicBezTo>
                        <a:cubicBezTo>
                          <a:pt x="24898" y="2499"/>
                          <a:pt x="24231" y="2343"/>
                          <a:pt x="23641" y="2187"/>
                        </a:cubicBezTo>
                        <a:cubicBezTo>
                          <a:pt x="22651" y="1919"/>
                          <a:pt x="21669" y="1616"/>
                          <a:pt x="20706" y="1268"/>
                        </a:cubicBezTo>
                        <a:cubicBezTo>
                          <a:pt x="20099" y="1045"/>
                          <a:pt x="19448" y="920"/>
                          <a:pt x="18823" y="742"/>
                        </a:cubicBezTo>
                        <a:cubicBezTo>
                          <a:pt x="18217" y="572"/>
                          <a:pt x="17592" y="403"/>
                          <a:pt x="16968" y="287"/>
                        </a:cubicBezTo>
                        <a:cubicBezTo>
                          <a:pt x="16070" y="121"/>
                          <a:pt x="15131" y="1"/>
                          <a:pt x="1420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42" name="Google Shape;242;p2"/>
                <p:cNvSpPr/>
                <p:nvPr/>
              </p:nvSpPr>
              <p:spPr>
                <a:xfrm>
                  <a:off x="-4912315" y="4293817"/>
                  <a:ext cx="43798" cy="78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991" extrusionOk="0">
                      <a:moveTo>
                        <a:pt x="500" y="1"/>
                      </a:moveTo>
                      <a:cubicBezTo>
                        <a:pt x="500" y="1"/>
                        <a:pt x="366" y="27"/>
                        <a:pt x="251" y="143"/>
                      </a:cubicBezTo>
                      <a:cubicBezTo>
                        <a:pt x="117" y="277"/>
                        <a:pt x="1" y="536"/>
                        <a:pt x="108" y="991"/>
                      </a:cubicBezTo>
                      <a:cubicBezTo>
                        <a:pt x="259" y="982"/>
                        <a:pt x="411" y="964"/>
                        <a:pt x="554" y="955"/>
                      </a:cubicBezTo>
                      <a:cubicBezTo>
                        <a:pt x="545" y="946"/>
                        <a:pt x="527" y="928"/>
                        <a:pt x="509" y="911"/>
                      </a:cubicBezTo>
                      <a:cubicBezTo>
                        <a:pt x="393" y="795"/>
                        <a:pt x="366" y="643"/>
                        <a:pt x="366" y="491"/>
                      </a:cubicBezTo>
                      <a:cubicBezTo>
                        <a:pt x="358" y="313"/>
                        <a:pt x="500" y="1"/>
                        <a:pt x="50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243;p2"/>
                <p:cNvSpPr/>
                <p:nvPr/>
              </p:nvSpPr>
              <p:spPr>
                <a:xfrm>
                  <a:off x="-3479147" y="4154042"/>
                  <a:ext cx="630563" cy="161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" h="2044" extrusionOk="0">
                      <a:moveTo>
                        <a:pt x="2741" y="0"/>
                      </a:moveTo>
                      <a:cubicBezTo>
                        <a:pt x="2489" y="0"/>
                        <a:pt x="2239" y="15"/>
                        <a:pt x="1999" y="47"/>
                      </a:cubicBezTo>
                      <a:cubicBezTo>
                        <a:pt x="1508" y="118"/>
                        <a:pt x="982" y="118"/>
                        <a:pt x="500" y="243"/>
                      </a:cubicBezTo>
                      <a:cubicBezTo>
                        <a:pt x="330" y="279"/>
                        <a:pt x="170" y="315"/>
                        <a:pt x="0" y="323"/>
                      </a:cubicBezTo>
                      <a:cubicBezTo>
                        <a:pt x="393" y="431"/>
                        <a:pt x="768" y="538"/>
                        <a:pt x="1151" y="645"/>
                      </a:cubicBezTo>
                      <a:cubicBezTo>
                        <a:pt x="2159" y="921"/>
                        <a:pt x="3132" y="1323"/>
                        <a:pt x="4149" y="1599"/>
                      </a:cubicBezTo>
                      <a:cubicBezTo>
                        <a:pt x="4897" y="1803"/>
                        <a:pt x="5698" y="2043"/>
                        <a:pt x="6483" y="2043"/>
                      </a:cubicBezTo>
                      <a:cubicBezTo>
                        <a:pt x="6558" y="2043"/>
                        <a:pt x="6634" y="2041"/>
                        <a:pt x="6709" y="2036"/>
                      </a:cubicBezTo>
                      <a:cubicBezTo>
                        <a:pt x="7119" y="1911"/>
                        <a:pt x="7547" y="1831"/>
                        <a:pt x="7976" y="1795"/>
                      </a:cubicBezTo>
                      <a:cubicBezTo>
                        <a:pt x="7619" y="1644"/>
                        <a:pt x="7280" y="1430"/>
                        <a:pt x="6977" y="1251"/>
                      </a:cubicBezTo>
                      <a:cubicBezTo>
                        <a:pt x="6272" y="841"/>
                        <a:pt x="5496" y="395"/>
                        <a:pt x="4693" y="225"/>
                      </a:cubicBezTo>
                      <a:cubicBezTo>
                        <a:pt x="4075" y="97"/>
                        <a:pt x="3396" y="0"/>
                        <a:pt x="27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2"/>
                <p:cNvSpPr/>
                <p:nvPr/>
              </p:nvSpPr>
              <p:spPr>
                <a:xfrm>
                  <a:off x="-5075886" y="4211991"/>
                  <a:ext cx="110760" cy="158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1" h="2000" extrusionOk="0">
                      <a:moveTo>
                        <a:pt x="1017" y="1"/>
                      </a:moveTo>
                      <a:cubicBezTo>
                        <a:pt x="1079" y="304"/>
                        <a:pt x="1044" y="643"/>
                        <a:pt x="919" y="964"/>
                      </a:cubicBezTo>
                      <a:cubicBezTo>
                        <a:pt x="758" y="1384"/>
                        <a:pt x="428" y="1740"/>
                        <a:pt x="0" y="1839"/>
                      </a:cubicBezTo>
                      <a:cubicBezTo>
                        <a:pt x="107" y="1892"/>
                        <a:pt x="223" y="1946"/>
                        <a:pt x="330" y="1999"/>
                      </a:cubicBezTo>
                      <a:cubicBezTo>
                        <a:pt x="785" y="1874"/>
                        <a:pt x="1169" y="1419"/>
                        <a:pt x="1285" y="973"/>
                      </a:cubicBezTo>
                      <a:cubicBezTo>
                        <a:pt x="1401" y="554"/>
                        <a:pt x="1178" y="304"/>
                        <a:pt x="101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5" name="Google Shape;245;p2"/>
              <p:cNvGrpSpPr/>
              <p:nvPr/>
            </p:nvGrpSpPr>
            <p:grpSpPr>
              <a:xfrm>
                <a:off x="2838252" y="4822098"/>
                <a:ext cx="3902734" cy="1342925"/>
                <a:chOff x="10320677" y="-52865"/>
                <a:chExt cx="3902734" cy="1342925"/>
              </a:xfrm>
            </p:grpSpPr>
            <p:grpSp>
              <p:nvGrpSpPr>
                <p:cNvPr id="246" name="Google Shape;246;p2"/>
                <p:cNvGrpSpPr/>
                <p:nvPr/>
              </p:nvGrpSpPr>
              <p:grpSpPr>
                <a:xfrm flipH="1">
                  <a:off x="11305437" y="669165"/>
                  <a:ext cx="1141488" cy="334651"/>
                  <a:chOff x="6597922" y="2714372"/>
                  <a:chExt cx="1091289" cy="319934"/>
                </a:xfrm>
              </p:grpSpPr>
              <p:sp>
                <p:nvSpPr>
                  <p:cNvPr id="247" name="Google Shape;247;p2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" name="Google Shape;248;p2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" name="Google Shape;249;p2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" name="Google Shape;250;p2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" name="Google Shape;251;p2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2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2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2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2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2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2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58" name="Google Shape;258;p2"/>
                <p:cNvSpPr/>
                <p:nvPr/>
              </p:nvSpPr>
              <p:spPr>
                <a:xfrm flipH="1">
                  <a:off x="12212604" y="172873"/>
                  <a:ext cx="166855" cy="163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2"/>
                <p:cNvSpPr/>
                <p:nvPr/>
              </p:nvSpPr>
              <p:spPr>
                <a:xfrm flipH="1">
                  <a:off x="11909808" y="309461"/>
                  <a:ext cx="68354" cy="64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2"/>
                <p:cNvSpPr/>
                <p:nvPr/>
              </p:nvSpPr>
              <p:spPr>
                <a:xfrm flipH="1">
                  <a:off x="12280369" y="203135"/>
                  <a:ext cx="371158" cy="1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2"/>
                <p:cNvSpPr/>
                <p:nvPr/>
              </p:nvSpPr>
              <p:spPr>
                <a:xfrm flipH="1">
                  <a:off x="12465390" y="346967"/>
                  <a:ext cx="308062" cy="150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2"/>
                <p:cNvSpPr/>
                <p:nvPr/>
              </p:nvSpPr>
              <p:spPr>
                <a:xfrm flipH="1">
                  <a:off x="12116730" y="250047"/>
                  <a:ext cx="414917" cy="234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2"/>
                <p:cNvSpPr/>
                <p:nvPr/>
              </p:nvSpPr>
              <p:spPr>
                <a:xfrm flipH="1">
                  <a:off x="12064098" y="254720"/>
                  <a:ext cx="92833" cy="130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2"/>
                <p:cNvSpPr/>
                <p:nvPr/>
              </p:nvSpPr>
              <p:spPr>
                <a:xfrm flipH="1">
                  <a:off x="11959348" y="264126"/>
                  <a:ext cx="160019" cy="1214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2"/>
                <p:cNvSpPr/>
                <p:nvPr/>
              </p:nvSpPr>
              <p:spPr>
                <a:xfrm flipH="1">
                  <a:off x="12613427" y="403284"/>
                  <a:ext cx="429522" cy="124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2"/>
                <p:cNvSpPr/>
                <p:nvPr/>
              </p:nvSpPr>
              <p:spPr>
                <a:xfrm flipH="1">
                  <a:off x="12533160" y="377696"/>
                  <a:ext cx="257526" cy="132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2"/>
                <p:cNvSpPr/>
                <p:nvPr/>
              </p:nvSpPr>
              <p:spPr>
                <a:xfrm flipH="1">
                  <a:off x="12798452" y="327688"/>
                  <a:ext cx="220487" cy="673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2"/>
                <p:cNvSpPr/>
                <p:nvPr/>
              </p:nvSpPr>
              <p:spPr>
                <a:xfrm flipH="1">
                  <a:off x="13257586" y="271896"/>
                  <a:ext cx="199688" cy="101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2"/>
                <p:cNvSpPr/>
                <p:nvPr/>
              </p:nvSpPr>
              <p:spPr>
                <a:xfrm flipH="1">
                  <a:off x="12906827" y="355847"/>
                  <a:ext cx="41772" cy="42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2"/>
                <p:cNvSpPr/>
                <p:nvPr/>
              </p:nvSpPr>
              <p:spPr>
                <a:xfrm flipH="1">
                  <a:off x="12931828" y="338613"/>
                  <a:ext cx="215345" cy="8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2"/>
                <p:cNvSpPr/>
                <p:nvPr/>
              </p:nvSpPr>
              <p:spPr>
                <a:xfrm flipH="1">
                  <a:off x="12723909" y="485074"/>
                  <a:ext cx="94411" cy="124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2"/>
                <p:cNvSpPr/>
                <p:nvPr/>
              </p:nvSpPr>
              <p:spPr>
                <a:xfrm flipH="1">
                  <a:off x="13200276" y="273473"/>
                  <a:ext cx="106913" cy="73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2"/>
                <p:cNvSpPr/>
                <p:nvPr/>
              </p:nvSpPr>
              <p:spPr>
                <a:xfrm flipH="1">
                  <a:off x="13338906" y="297952"/>
                  <a:ext cx="293456" cy="125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2"/>
                <p:cNvSpPr/>
                <p:nvPr/>
              </p:nvSpPr>
              <p:spPr>
                <a:xfrm flipH="1">
                  <a:off x="13024072" y="352166"/>
                  <a:ext cx="396689" cy="134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2"/>
                <p:cNvSpPr/>
                <p:nvPr/>
              </p:nvSpPr>
              <p:spPr>
                <a:xfrm flipH="1">
                  <a:off x="12773392" y="465795"/>
                  <a:ext cx="104343" cy="142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2"/>
                <p:cNvSpPr/>
                <p:nvPr/>
              </p:nvSpPr>
              <p:spPr>
                <a:xfrm flipH="1">
                  <a:off x="12825031" y="452241"/>
                  <a:ext cx="350769" cy="1501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2"/>
                <p:cNvSpPr/>
                <p:nvPr/>
              </p:nvSpPr>
              <p:spPr>
                <a:xfrm flipH="1">
                  <a:off x="12247543" y="895246"/>
                  <a:ext cx="13087" cy="5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2"/>
                <p:cNvSpPr/>
                <p:nvPr/>
              </p:nvSpPr>
              <p:spPr>
                <a:xfrm flipH="1">
                  <a:off x="11668004" y="762864"/>
                  <a:ext cx="9932" cy="4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2"/>
                <p:cNvSpPr/>
                <p:nvPr/>
              </p:nvSpPr>
              <p:spPr>
                <a:xfrm flipH="1">
                  <a:off x="12183980" y="906696"/>
                  <a:ext cx="28160" cy="6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2"/>
                <p:cNvSpPr/>
                <p:nvPr/>
              </p:nvSpPr>
              <p:spPr>
                <a:xfrm flipH="1">
                  <a:off x="12974700" y="69176"/>
                  <a:ext cx="677818" cy="69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2"/>
                <p:cNvSpPr/>
                <p:nvPr/>
              </p:nvSpPr>
              <p:spPr>
                <a:xfrm flipH="1">
                  <a:off x="12874929" y="161130"/>
                  <a:ext cx="56027" cy="33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2"/>
                <p:cNvSpPr/>
                <p:nvPr/>
              </p:nvSpPr>
              <p:spPr>
                <a:xfrm flipH="1">
                  <a:off x="13204069" y="125903"/>
                  <a:ext cx="319629" cy="34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2"/>
                <p:cNvSpPr/>
                <p:nvPr/>
              </p:nvSpPr>
              <p:spPr>
                <a:xfrm flipH="1">
                  <a:off x="13075897" y="143137"/>
                  <a:ext cx="105453" cy="30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2"/>
                <p:cNvSpPr/>
                <p:nvPr/>
              </p:nvSpPr>
              <p:spPr>
                <a:xfrm flipH="1">
                  <a:off x="12975063" y="180526"/>
                  <a:ext cx="71334" cy="2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2"/>
                <p:cNvSpPr/>
                <p:nvPr/>
              </p:nvSpPr>
              <p:spPr>
                <a:xfrm flipH="1">
                  <a:off x="12806399" y="211956"/>
                  <a:ext cx="146232" cy="53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2"/>
                <p:cNvSpPr/>
                <p:nvPr/>
              </p:nvSpPr>
              <p:spPr>
                <a:xfrm flipH="1">
                  <a:off x="11128760" y="209620"/>
                  <a:ext cx="747224" cy="6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2"/>
                <p:cNvSpPr/>
                <p:nvPr/>
              </p:nvSpPr>
              <p:spPr>
                <a:xfrm flipH="1">
                  <a:off x="10936566" y="286384"/>
                  <a:ext cx="135423" cy="49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2"/>
                <p:cNvSpPr/>
                <p:nvPr/>
              </p:nvSpPr>
              <p:spPr>
                <a:xfrm flipH="1">
                  <a:off x="11324756" y="484898"/>
                  <a:ext cx="1108216" cy="88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2"/>
                <p:cNvSpPr/>
                <p:nvPr/>
              </p:nvSpPr>
              <p:spPr>
                <a:xfrm flipH="1">
                  <a:off x="12493201" y="585090"/>
                  <a:ext cx="183330" cy="19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2"/>
                <p:cNvSpPr/>
                <p:nvPr/>
              </p:nvSpPr>
              <p:spPr>
                <a:xfrm flipH="1">
                  <a:off x="11464930" y="605479"/>
                  <a:ext cx="66076" cy="20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2"/>
                <p:cNvSpPr/>
                <p:nvPr/>
              </p:nvSpPr>
              <p:spPr>
                <a:xfrm flipH="1">
                  <a:off x="12640817" y="536309"/>
                  <a:ext cx="925179" cy="319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2"/>
                <p:cNvSpPr/>
                <p:nvPr/>
              </p:nvSpPr>
              <p:spPr>
                <a:xfrm flipH="1">
                  <a:off x="12426953" y="881634"/>
                  <a:ext cx="119825" cy="41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2"/>
                <p:cNvSpPr/>
                <p:nvPr/>
              </p:nvSpPr>
              <p:spPr>
                <a:xfrm flipH="1">
                  <a:off x="12326236" y="935907"/>
                  <a:ext cx="38617" cy="84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2"/>
                <p:cNvSpPr/>
                <p:nvPr/>
              </p:nvSpPr>
              <p:spPr>
                <a:xfrm flipH="1">
                  <a:off x="12932518" y="623355"/>
                  <a:ext cx="738344" cy="139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2"/>
                <p:cNvSpPr/>
                <p:nvPr/>
              </p:nvSpPr>
              <p:spPr>
                <a:xfrm flipH="1">
                  <a:off x="12794014" y="800137"/>
                  <a:ext cx="96981" cy="5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2"/>
                <p:cNvSpPr/>
                <p:nvPr/>
              </p:nvSpPr>
              <p:spPr>
                <a:xfrm flipH="1">
                  <a:off x="13578789" y="571010"/>
                  <a:ext cx="60058" cy="25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2"/>
                <p:cNvSpPr/>
                <p:nvPr/>
              </p:nvSpPr>
              <p:spPr>
                <a:xfrm flipH="1">
                  <a:off x="13109771" y="665535"/>
                  <a:ext cx="645335" cy="99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2"/>
                <p:cNvSpPr/>
                <p:nvPr/>
              </p:nvSpPr>
              <p:spPr>
                <a:xfrm flipH="1">
                  <a:off x="13011751" y="735407"/>
                  <a:ext cx="74606" cy="38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2"/>
                <p:cNvSpPr/>
                <p:nvPr/>
              </p:nvSpPr>
              <p:spPr>
                <a:xfrm flipH="1">
                  <a:off x="10924751" y="638837"/>
                  <a:ext cx="810028" cy="17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2"/>
                <p:cNvSpPr/>
                <p:nvPr/>
              </p:nvSpPr>
              <p:spPr>
                <a:xfrm flipH="1">
                  <a:off x="11778126" y="624465"/>
                  <a:ext cx="80156" cy="12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2"/>
                <p:cNvSpPr/>
                <p:nvPr/>
              </p:nvSpPr>
              <p:spPr>
                <a:xfrm flipH="1">
                  <a:off x="11387055" y="630191"/>
                  <a:ext cx="35170" cy="13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2"/>
                <p:cNvSpPr/>
                <p:nvPr/>
              </p:nvSpPr>
              <p:spPr>
                <a:xfrm flipH="1">
                  <a:off x="11173582" y="576210"/>
                  <a:ext cx="119649" cy="43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2"/>
                <p:cNvSpPr/>
                <p:nvPr/>
              </p:nvSpPr>
              <p:spPr>
                <a:xfrm flipH="1">
                  <a:off x="11016536" y="723255"/>
                  <a:ext cx="561382" cy="137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2"/>
                <p:cNvSpPr/>
                <p:nvPr/>
              </p:nvSpPr>
              <p:spPr>
                <a:xfrm flipH="1">
                  <a:off x="12408722" y="1102114"/>
                  <a:ext cx="299474" cy="65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2"/>
                <p:cNvSpPr/>
                <p:nvPr/>
              </p:nvSpPr>
              <p:spPr>
                <a:xfrm flipH="1">
                  <a:off x="12741611" y="1061453"/>
                  <a:ext cx="87984" cy="31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2"/>
                <p:cNvSpPr/>
                <p:nvPr/>
              </p:nvSpPr>
              <p:spPr>
                <a:xfrm flipH="1">
                  <a:off x="11852704" y="1052106"/>
                  <a:ext cx="1390339" cy="237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2"/>
                <p:cNvSpPr/>
                <p:nvPr/>
              </p:nvSpPr>
              <p:spPr>
                <a:xfrm flipH="1">
                  <a:off x="11574349" y="1073429"/>
                  <a:ext cx="241460" cy="100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2"/>
                <p:cNvSpPr/>
                <p:nvPr/>
              </p:nvSpPr>
              <p:spPr>
                <a:xfrm flipH="1">
                  <a:off x="11453772" y="1033878"/>
                  <a:ext cx="52814" cy="1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2"/>
                <p:cNvSpPr/>
                <p:nvPr/>
              </p:nvSpPr>
              <p:spPr>
                <a:xfrm flipH="1">
                  <a:off x="10767015" y="296783"/>
                  <a:ext cx="727477" cy="174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2"/>
                <p:cNvSpPr/>
                <p:nvPr/>
              </p:nvSpPr>
              <p:spPr>
                <a:xfrm flipH="1">
                  <a:off x="13202361" y="-49301"/>
                  <a:ext cx="1021050" cy="18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2"/>
                <p:cNvSpPr/>
                <p:nvPr/>
              </p:nvSpPr>
              <p:spPr>
                <a:xfrm flipH="1">
                  <a:off x="13839227" y="152075"/>
                  <a:ext cx="273184" cy="45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2"/>
                <p:cNvSpPr/>
                <p:nvPr/>
              </p:nvSpPr>
              <p:spPr>
                <a:xfrm flipH="1">
                  <a:off x="13805518" y="-52865"/>
                  <a:ext cx="271431" cy="64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2"/>
                <p:cNvSpPr/>
                <p:nvPr/>
              </p:nvSpPr>
              <p:spPr>
                <a:xfrm flipH="1">
                  <a:off x="10856643" y="633404"/>
                  <a:ext cx="271723" cy="68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2"/>
                <p:cNvSpPr/>
                <p:nvPr/>
              </p:nvSpPr>
              <p:spPr>
                <a:xfrm flipH="1">
                  <a:off x="10645273" y="981183"/>
                  <a:ext cx="354449" cy="170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2"/>
                <p:cNvSpPr/>
                <p:nvPr/>
              </p:nvSpPr>
              <p:spPr>
                <a:xfrm flipH="1">
                  <a:off x="10797232" y="800838"/>
                  <a:ext cx="74839" cy="15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2"/>
                <p:cNvSpPr/>
                <p:nvPr/>
              </p:nvSpPr>
              <p:spPr>
                <a:xfrm flipH="1">
                  <a:off x="10320677" y="8068"/>
                  <a:ext cx="3599235" cy="1195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2"/>
                <p:cNvSpPr/>
                <p:nvPr/>
              </p:nvSpPr>
              <p:spPr>
                <a:xfrm flipH="1">
                  <a:off x="10911380" y="1011153"/>
                  <a:ext cx="460661" cy="74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2"/>
                <p:cNvSpPr/>
                <p:nvPr/>
              </p:nvSpPr>
              <p:spPr>
                <a:xfrm flipH="1">
                  <a:off x="13085766" y="908390"/>
                  <a:ext cx="341655" cy="67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2"/>
                <p:cNvSpPr/>
                <p:nvPr/>
              </p:nvSpPr>
              <p:spPr>
                <a:xfrm flipH="1">
                  <a:off x="13778934" y="856630"/>
                  <a:ext cx="357429" cy="40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2"/>
                <p:cNvSpPr/>
                <p:nvPr/>
              </p:nvSpPr>
              <p:spPr>
                <a:xfrm flipH="1">
                  <a:off x="13508272" y="920776"/>
                  <a:ext cx="162648" cy="25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2"/>
                <p:cNvSpPr/>
                <p:nvPr/>
              </p:nvSpPr>
              <p:spPr>
                <a:xfrm flipH="1">
                  <a:off x="11070166" y="1103808"/>
                  <a:ext cx="613203" cy="103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2"/>
                <p:cNvSpPr/>
                <p:nvPr/>
              </p:nvSpPr>
              <p:spPr>
                <a:xfrm flipH="1">
                  <a:off x="10923247" y="1135238"/>
                  <a:ext cx="97098" cy="44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3" name="Google Shape;323;p2"/>
              <p:cNvGrpSpPr/>
              <p:nvPr/>
            </p:nvGrpSpPr>
            <p:grpSpPr>
              <a:xfrm>
                <a:off x="-820405" y="4186998"/>
                <a:ext cx="3252377" cy="1342934"/>
                <a:chOff x="-820405" y="4186998"/>
                <a:chExt cx="3252377" cy="1342934"/>
              </a:xfrm>
            </p:grpSpPr>
            <p:grpSp>
              <p:nvGrpSpPr>
                <p:cNvPr id="324" name="Google Shape;324;p2"/>
                <p:cNvGrpSpPr/>
                <p:nvPr/>
              </p:nvGrpSpPr>
              <p:grpSpPr>
                <a:xfrm flipH="1">
                  <a:off x="-820405" y="4186998"/>
                  <a:ext cx="3252377" cy="1342934"/>
                  <a:chOff x="1133650" y="3105500"/>
                  <a:chExt cx="3428608" cy="1415701"/>
                </a:xfrm>
              </p:grpSpPr>
              <p:sp>
                <p:nvSpPr>
                  <p:cNvPr id="325" name="Google Shape;325;p2"/>
                  <p:cNvSpPr/>
                  <p:nvPr/>
                </p:nvSpPr>
                <p:spPr>
                  <a:xfrm>
                    <a:off x="2240575" y="3413443"/>
                    <a:ext cx="54421" cy="4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528" extrusionOk="0">
                        <a:moveTo>
                          <a:pt x="330" y="74"/>
                        </a:moveTo>
                        <a:cubicBezTo>
                          <a:pt x="465" y="74"/>
                          <a:pt x="480" y="272"/>
                          <a:pt x="384" y="359"/>
                        </a:cubicBezTo>
                        <a:cubicBezTo>
                          <a:pt x="370" y="373"/>
                          <a:pt x="354" y="378"/>
                          <a:pt x="336" y="378"/>
                        </a:cubicBezTo>
                        <a:cubicBezTo>
                          <a:pt x="281" y="378"/>
                          <a:pt x="214" y="328"/>
                          <a:pt x="187" y="288"/>
                        </a:cubicBezTo>
                        <a:cubicBezTo>
                          <a:pt x="170" y="261"/>
                          <a:pt x="170" y="199"/>
                          <a:pt x="196" y="163"/>
                        </a:cubicBezTo>
                        <a:cubicBezTo>
                          <a:pt x="232" y="119"/>
                          <a:pt x="268" y="101"/>
                          <a:pt x="321" y="74"/>
                        </a:cubicBezTo>
                        <a:cubicBezTo>
                          <a:pt x="324" y="74"/>
                          <a:pt x="327" y="74"/>
                          <a:pt x="330" y="74"/>
                        </a:cubicBezTo>
                        <a:close/>
                        <a:moveTo>
                          <a:pt x="227" y="0"/>
                        </a:moveTo>
                        <a:cubicBezTo>
                          <a:pt x="219" y="0"/>
                          <a:pt x="212" y="1"/>
                          <a:pt x="205" y="3"/>
                        </a:cubicBezTo>
                        <a:cubicBezTo>
                          <a:pt x="161" y="12"/>
                          <a:pt x="116" y="38"/>
                          <a:pt x="80" y="74"/>
                        </a:cubicBezTo>
                        <a:cubicBezTo>
                          <a:pt x="9" y="136"/>
                          <a:pt x="0" y="235"/>
                          <a:pt x="27" y="324"/>
                        </a:cubicBezTo>
                        <a:cubicBezTo>
                          <a:pt x="75" y="446"/>
                          <a:pt x="200" y="527"/>
                          <a:pt x="328" y="527"/>
                        </a:cubicBezTo>
                        <a:cubicBezTo>
                          <a:pt x="368" y="527"/>
                          <a:pt x="408" y="519"/>
                          <a:pt x="446" y="502"/>
                        </a:cubicBezTo>
                        <a:cubicBezTo>
                          <a:pt x="653" y="403"/>
                          <a:pt x="584" y="13"/>
                          <a:pt x="374" y="13"/>
                        </a:cubicBezTo>
                        <a:cubicBezTo>
                          <a:pt x="357" y="13"/>
                          <a:pt x="340" y="15"/>
                          <a:pt x="321" y="20"/>
                        </a:cubicBezTo>
                        <a:cubicBezTo>
                          <a:pt x="292" y="13"/>
                          <a:pt x="258" y="0"/>
                          <a:pt x="2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326;p2"/>
                  <p:cNvSpPr/>
                  <p:nvPr/>
                </p:nvSpPr>
                <p:spPr>
                  <a:xfrm>
                    <a:off x="2131982" y="3244012"/>
                    <a:ext cx="49171" cy="44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529" extrusionOk="0">
                        <a:moveTo>
                          <a:pt x="366" y="64"/>
                        </a:moveTo>
                        <a:cubicBezTo>
                          <a:pt x="420" y="64"/>
                          <a:pt x="420" y="118"/>
                          <a:pt x="429" y="162"/>
                        </a:cubicBezTo>
                        <a:cubicBezTo>
                          <a:pt x="447" y="242"/>
                          <a:pt x="411" y="296"/>
                          <a:pt x="349" y="341"/>
                        </a:cubicBezTo>
                        <a:cubicBezTo>
                          <a:pt x="323" y="359"/>
                          <a:pt x="298" y="368"/>
                          <a:pt x="275" y="368"/>
                        </a:cubicBezTo>
                        <a:cubicBezTo>
                          <a:pt x="240" y="368"/>
                          <a:pt x="209" y="348"/>
                          <a:pt x="188" y="305"/>
                        </a:cubicBezTo>
                        <a:cubicBezTo>
                          <a:pt x="152" y="260"/>
                          <a:pt x="206" y="153"/>
                          <a:pt x="250" y="127"/>
                        </a:cubicBezTo>
                        <a:cubicBezTo>
                          <a:pt x="259" y="127"/>
                          <a:pt x="259" y="118"/>
                          <a:pt x="259" y="109"/>
                        </a:cubicBezTo>
                        <a:cubicBezTo>
                          <a:pt x="286" y="91"/>
                          <a:pt x="322" y="64"/>
                          <a:pt x="366" y="64"/>
                        </a:cubicBezTo>
                        <a:close/>
                        <a:moveTo>
                          <a:pt x="398" y="0"/>
                        </a:moveTo>
                        <a:cubicBezTo>
                          <a:pt x="340" y="0"/>
                          <a:pt x="279" y="42"/>
                          <a:pt x="242" y="91"/>
                        </a:cubicBezTo>
                        <a:cubicBezTo>
                          <a:pt x="161" y="91"/>
                          <a:pt x="108" y="109"/>
                          <a:pt x="54" y="171"/>
                        </a:cubicBezTo>
                        <a:cubicBezTo>
                          <a:pt x="1" y="234"/>
                          <a:pt x="19" y="314"/>
                          <a:pt x="45" y="385"/>
                        </a:cubicBezTo>
                        <a:cubicBezTo>
                          <a:pt x="81" y="457"/>
                          <a:pt x="143" y="501"/>
                          <a:pt x="215" y="519"/>
                        </a:cubicBezTo>
                        <a:cubicBezTo>
                          <a:pt x="234" y="525"/>
                          <a:pt x="253" y="528"/>
                          <a:pt x="272" y="528"/>
                        </a:cubicBezTo>
                        <a:cubicBezTo>
                          <a:pt x="333" y="528"/>
                          <a:pt x="392" y="499"/>
                          <a:pt x="447" y="466"/>
                        </a:cubicBezTo>
                        <a:cubicBezTo>
                          <a:pt x="589" y="376"/>
                          <a:pt x="589" y="198"/>
                          <a:pt x="500" y="64"/>
                        </a:cubicBezTo>
                        <a:cubicBezTo>
                          <a:pt x="472" y="18"/>
                          <a:pt x="435" y="0"/>
                          <a:pt x="3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2"/>
                  <p:cNvSpPr/>
                  <p:nvPr/>
                </p:nvSpPr>
                <p:spPr>
                  <a:xfrm>
                    <a:off x="1761118" y="4044079"/>
                    <a:ext cx="51254" cy="50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5" h="601" extrusionOk="0">
                        <a:moveTo>
                          <a:pt x="320" y="54"/>
                        </a:moveTo>
                        <a:cubicBezTo>
                          <a:pt x="356" y="54"/>
                          <a:pt x="401" y="54"/>
                          <a:pt x="445" y="72"/>
                        </a:cubicBezTo>
                        <a:cubicBezTo>
                          <a:pt x="508" y="108"/>
                          <a:pt x="499" y="188"/>
                          <a:pt x="490" y="250"/>
                        </a:cubicBezTo>
                        <a:cubicBezTo>
                          <a:pt x="474" y="312"/>
                          <a:pt x="432" y="448"/>
                          <a:pt x="357" y="448"/>
                        </a:cubicBezTo>
                        <a:cubicBezTo>
                          <a:pt x="345" y="448"/>
                          <a:pt x="333" y="445"/>
                          <a:pt x="320" y="438"/>
                        </a:cubicBezTo>
                        <a:cubicBezTo>
                          <a:pt x="213" y="375"/>
                          <a:pt x="222" y="134"/>
                          <a:pt x="320" y="54"/>
                        </a:cubicBezTo>
                        <a:close/>
                        <a:moveTo>
                          <a:pt x="315" y="0"/>
                        </a:moveTo>
                        <a:cubicBezTo>
                          <a:pt x="0" y="0"/>
                          <a:pt x="48" y="572"/>
                          <a:pt x="329" y="598"/>
                        </a:cubicBezTo>
                        <a:cubicBezTo>
                          <a:pt x="341" y="600"/>
                          <a:pt x="352" y="600"/>
                          <a:pt x="362" y="600"/>
                        </a:cubicBezTo>
                        <a:cubicBezTo>
                          <a:pt x="558" y="600"/>
                          <a:pt x="614" y="375"/>
                          <a:pt x="606" y="206"/>
                        </a:cubicBezTo>
                        <a:cubicBezTo>
                          <a:pt x="598" y="69"/>
                          <a:pt x="507" y="4"/>
                          <a:pt x="397" y="4"/>
                        </a:cubicBezTo>
                        <a:cubicBezTo>
                          <a:pt x="378" y="4"/>
                          <a:pt x="358" y="6"/>
                          <a:pt x="338" y="10"/>
                        </a:cubicBezTo>
                        <a:cubicBezTo>
                          <a:pt x="338" y="1"/>
                          <a:pt x="338" y="1"/>
                          <a:pt x="329" y="1"/>
                        </a:cubicBezTo>
                        <a:cubicBezTo>
                          <a:pt x="324" y="0"/>
                          <a:pt x="319" y="0"/>
                          <a:pt x="31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8" name="Google Shape;328;p2"/>
                  <p:cNvSpPr/>
                  <p:nvPr/>
                </p:nvSpPr>
                <p:spPr>
                  <a:xfrm>
                    <a:off x="1727866" y="3952404"/>
                    <a:ext cx="44337" cy="392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471" extrusionOk="0">
                        <a:moveTo>
                          <a:pt x="291" y="66"/>
                        </a:moveTo>
                        <a:lnTo>
                          <a:pt x="291" y="66"/>
                        </a:lnTo>
                        <a:cubicBezTo>
                          <a:pt x="425" y="101"/>
                          <a:pt x="345" y="307"/>
                          <a:pt x="246" y="342"/>
                        </a:cubicBezTo>
                        <a:cubicBezTo>
                          <a:pt x="238" y="344"/>
                          <a:pt x="230" y="345"/>
                          <a:pt x="223" y="345"/>
                        </a:cubicBezTo>
                        <a:cubicBezTo>
                          <a:pt x="169" y="345"/>
                          <a:pt x="149" y="290"/>
                          <a:pt x="157" y="235"/>
                        </a:cubicBezTo>
                        <a:cubicBezTo>
                          <a:pt x="175" y="182"/>
                          <a:pt x="229" y="93"/>
                          <a:pt x="291" y="66"/>
                        </a:cubicBezTo>
                        <a:close/>
                        <a:moveTo>
                          <a:pt x="266" y="0"/>
                        </a:moveTo>
                        <a:cubicBezTo>
                          <a:pt x="161" y="0"/>
                          <a:pt x="79" y="111"/>
                          <a:pt x="41" y="209"/>
                        </a:cubicBezTo>
                        <a:cubicBezTo>
                          <a:pt x="0" y="332"/>
                          <a:pt x="88" y="470"/>
                          <a:pt x="221" y="470"/>
                        </a:cubicBezTo>
                        <a:cubicBezTo>
                          <a:pt x="232" y="470"/>
                          <a:pt x="243" y="469"/>
                          <a:pt x="255" y="467"/>
                        </a:cubicBezTo>
                        <a:cubicBezTo>
                          <a:pt x="443" y="432"/>
                          <a:pt x="532" y="75"/>
                          <a:pt x="336" y="12"/>
                        </a:cubicBezTo>
                        <a:lnTo>
                          <a:pt x="327" y="12"/>
                        </a:lnTo>
                        <a:cubicBezTo>
                          <a:pt x="306" y="4"/>
                          <a:pt x="286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" name="Google Shape;329;p2"/>
                  <p:cNvSpPr/>
                  <p:nvPr/>
                </p:nvSpPr>
                <p:spPr>
                  <a:xfrm>
                    <a:off x="1551351" y="3947237"/>
                    <a:ext cx="77423" cy="66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793" extrusionOk="0">
                        <a:moveTo>
                          <a:pt x="511" y="62"/>
                        </a:moveTo>
                        <a:cubicBezTo>
                          <a:pt x="592" y="62"/>
                          <a:pt x="666" y="106"/>
                          <a:pt x="714" y="181"/>
                        </a:cubicBezTo>
                        <a:cubicBezTo>
                          <a:pt x="803" y="315"/>
                          <a:pt x="714" y="502"/>
                          <a:pt x="598" y="583"/>
                        </a:cubicBezTo>
                        <a:cubicBezTo>
                          <a:pt x="562" y="607"/>
                          <a:pt x="526" y="617"/>
                          <a:pt x="492" y="617"/>
                        </a:cubicBezTo>
                        <a:cubicBezTo>
                          <a:pt x="400" y="617"/>
                          <a:pt x="320" y="542"/>
                          <a:pt x="268" y="458"/>
                        </a:cubicBezTo>
                        <a:cubicBezTo>
                          <a:pt x="179" y="324"/>
                          <a:pt x="321" y="137"/>
                          <a:pt x="437" y="74"/>
                        </a:cubicBezTo>
                        <a:cubicBezTo>
                          <a:pt x="462" y="66"/>
                          <a:pt x="487" y="62"/>
                          <a:pt x="511" y="62"/>
                        </a:cubicBezTo>
                        <a:close/>
                        <a:moveTo>
                          <a:pt x="556" y="0"/>
                        </a:moveTo>
                        <a:cubicBezTo>
                          <a:pt x="505" y="0"/>
                          <a:pt x="455" y="13"/>
                          <a:pt x="411" y="39"/>
                        </a:cubicBezTo>
                        <a:cubicBezTo>
                          <a:pt x="206" y="74"/>
                          <a:pt x="0" y="279"/>
                          <a:pt x="98" y="494"/>
                        </a:cubicBezTo>
                        <a:cubicBezTo>
                          <a:pt x="167" y="664"/>
                          <a:pt x="323" y="792"/>
                          <a:pt x="496" y="792"/>
                        </a:cubicBezTo>
                        <a:cubicBezTo>
                          <a:pt x="550" y="792"/>
                          <a:pt x="605" y="780"/>
                          <a:pt x="660" y="752"/>
                        </a:cubicBezTo>
                        <a:cubicBezTo>
                          <a:pt x="875" y="645"/>
                          <a:pt x="928" y="315"/>
                          <a:pt x="803" y="137"/>
                        </a:cubicBezTo>
                        <a:cubicBezTo>
                          <a:pt x="745" y="44"/>
                          <a:pt x="650" y="0"/>
                          <a:pt x="5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" name="Google Shape;330;p2"/>
                  <p:cNvSpPr/>
                  <p:nvPr/>
                </p:nvSpPr>
                <p:spPr>
                  <a:xfrm>
                    <a:off x="2244242" y="4151921"/>
                    <a:ext cx="35086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" h="395" extrusionOk="0">
                        <a:moveTo>
                          <a:pt x="197" y="72"/>
                        </a:moveTo>
                        <a:cubicBezTo>
                          <a:pt x="233" y="80"/>
                          <a:pt x="268" y="80"/>
                          <a:pt x="295" y="98"/>
                        </a:cubicBezTo>
                        <a:cubicBezTo>
                          <a:pt x="340" y="116"/>
                          <a:pt x="322" y="161"/>
                          <a:pt x="313" y="196"/>
                        </a:cubicBezTo>
                        <a:cubicBezTo>
                          <a:pt x="300" y="241"/>
                          <a:pt x="256" y="281"/>
                          <a:pt x="212" y="281"/>
                        </a:cubicBezTo>
                        <a:cubicBezTo>
                          <a:pt x="194" y="281"/>
                          <a:pt x="177" y="274"/>
                          <a:pt x="161" y="259"/>
                        </a:cubicBezTo>
                        <a:cubicBezTo>
                          <a:pt x="108" y="214"/>
                          <a:pt x="143" y="125"/>
                          <a:pt x="188" y="72"/>
                        </a:cubicBezTo>
                        <a:close/>
                        <a:moveTo>
                          <a:pt x="197" y="0"/>
                        </a:moveTo>
                        <a:cubicBezTo>
                          <a:pt x="108" y="18"/>
                          <a:pt x="45" y="98"/>
                          <a:pt x="28" y="188"/>
                        </a:cubicBezTo>
                        <a:cubicBezTo>
                          <a:pt x="1" y="303"/>
                          <a:pt x="72" y="375"/>
                          <a:pt x="170" y="393"/>
                        </a:cubicBezTo>
                        <a:cubicBezTo>
                          <a:pt x="178" y="394"/>
                          <a:pt x="187" y="394"/>
                          <a:pt x="194" y="394"/>
                        </a:cubicBezTo>
                        <a:cubicBezTo>
                          <a:pt x="247" y="394"/>
                          <a:pt x="292" y="370"/>
                          <a:pt x="331" y="339"/>
                        </a:cubicBezTo>
                        <a:cubicBezTo>
                          <a:pt x="384" y="286"/>
                          <a:pt x="384" y="232"/>
                          <a:pt x="402" y="170"/>
                        </a:cubicBezTo>
                        <a:cubicBezTo>
                          <a:pt x="420" y="63"/>
                          <a:pt x="304" y="27"/>
                          <a:pt x="224" y="27"/>
                        </a:cubicBezTo>
                        <a:cubicBezTo>
                          <a:pt x="224" y="18"/>
                          <a:pt x="215" y="0"/>
                          <a:pt x="1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" name="Google Shape;331;p2"/>
                  <p:cNvSpPr/>
                  <p:nvPr/>
                </p:nvSpPr>
                <p:spPr>
                  <a:xfrm>
                    <a:off x="2011556" y="3329852"/>
                    <a:ext cx="89257" cy="74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" h="888" extrusionOk="0">
                        <a:moveTo>
                          <a:pt x="603" y="93"/>
                        </a:moveTo>
                        <a:cubicBezTo>
                          <a:pt x="674" y="93"/>
                          <a:pt x="745" y="107"/>
                          <a:pt x="794" y="149"/>
                        </a:cubicBezTo>
                        <a:cubicBezTo>
                          <a:pt x="955" y="292"/>
                          <a:pt x="848" y="560"/>
                          <a:pt x="714" y="658"/>
                        </a:cubicBezTo>
                        <a:cubicBezTo>
                          <a:pt x="670" y="691"/>
                          <a:pt x="621" y="705"/>
                          <a:pt x="573" y="705"/>
                        </a:cubicBezTo>
                        <a:cubicBezTo>
                          <a:pt x="464" y="705"/>
                          <a:pt x="354" y="634"/>
                          <a:pt x="286" y="542"/>
                        </a:cubicBezTo>
                        <a:cubicBezTo>
                          <a:pt x="170" y="381"/>
                          <a:pt x="411" y="176"/>
                          <a:pt x="536" y="114"/>
                        </a:cubicBezTo>
                        <a:cubicBezTo>
                          <a:pt x="545" y="105"/>
                          <a:pt x="545" y="105"/>
                          <a:pt x="545" y="96"/>
                        </a:cubicBezTo>
                        <a:cubicBezTo>
                          <a:pt x="564" y="94"/>
                          <a:pt x="583" y="93"/>
                          <a:pt x="603" y="93"/>
                        </a:cubicBezTo>
                        <a:close/>
                        <a:moveTo>
                          <a:pt x="671" y="1"/>
                        </a:moveTo>
                        <a:cubicBezTo>
                          <a:pt x="572" y="1"/>
                          <a:pt x="467" y="34"/>
                          <a:pt x="384" y="78"/>
                        </a:cubicBezTo>
                        <a:cubicBezTo>
                          <a:pt x="170" y="149"/>
                          <a:pt x="0" y="345"/>
                          <a:pt x="99" y="577"/>
                        </a:cubicBezTo>
                        <a:cubicBezTo>
                          <a:pt x="176" y="758"/>
                          <a:pt x="371" y="888"/>
                          <a:pt x="564" y="888"/>
                        </a:cubicBezTo>
                        <a:cubicBezTo>
                          <a:pt x="637" y="888"/>
                          <a:pt x="710" y="869"/>
                          <a:pt x="777" y="827"/>
                        </a:cubicBezTo>
                        <a:cubicBezTo>
                          <a:pt x="1009" y="684"/>
                          <a:pt x="1071" y="363"/>
                          <a:pt x="928" y="131"/>
                        </a:cubicBezTo>
                        <a:cubicBezTo>
                          <a:pt x="869" y="36"/>
                          <a:pt x="774" y="1"/>
                          <a:pt x="6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332;p2"/>
                  <p:cNvSpPr/>
                  <p:nvPr/>
                </p:nvSpPr>
                <p:spPr>
                  <a:xfrm>
                    <a:off x="3067309" y="3251429"/>
                    <a:ext cx="52838" cy="43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4" h="525" extrusionOk="0">
                        <a:moveTo>
                          <a:pt x="259" y="73"/>
                        </a:moveTo>
                        <a:cubicBezTo>
                          <a:pt x="339" y="82"/>
                          <a:pt x="420" y="100"/>
                          <a:pt x="455" y="171"/>
                        </a:cubicBezTo>
                        <a:cubicBezTo>
                          <a:pt x="518" y="261"/>
                          <a:pt x="420" y="323"/>
                          <a:pt x="348" y="350"/>
                        </a:cubicBezTo>
                        <a:cubicBezTo>
                          <a:pt x="331" y="355"/>
                          <a:pt x="314" y="357"/>
                          <a:pt x="298" y="357"/>
                        </a:cubicBezTo>
                        <a:cubicBezTo>
                          <a:pt x="233" y="357"/>
                          <a:pt x="184" y="315"/>
                          <a:pt x="170" y="243"/>
                        </a:cubicBezTo>
                        <a:cubicBezTo>
                          <a:pt x="152" y="189"/>
                          <a:pt x="206" y="109"/>
                          <a:pt x="259" y="73"/>
                        </a:cubicBezTo>
                        <a:close/>
                        <a:moveTo>
                          <a:pt x="264" y="1"/>
                        </a:moveTo>
                        <a:cubicBezTo>
                          <a:pt x="250" y="1"/>
                          <a:pt x="237" y="1"/>
                          <a:pt x="223" y="2"/>
                        </a:cubicBezTo>
                        <a:cubicBezTo>
                          <a:pt x="214" y="2"/>
                          <a:pt x="206" y="11"/>
                          <a:pt x="197" y="11"/>
                        </a:cubicBezTo>
                        <a:cubicBezTo>
                          <a:pt x="90" y="38"/>
                          <a:pt x="0" y="136"/>
                          <a:pt x="0" y="252"/>
                        </a:cubicBezTo>
                        <a:cubicBezTo>
                          <a:pt x="0" y="332"/>
                          <a:pt x="54" y="403"/>
                          <a:pt x="107" y="466"/>
                        </a:cubicBezTo>
                        <a:cubicBezTo>
                          <a:pt x="154" y="507"/>
                          <a:pt x="205" y="525"/>
                          <a:pt x="259" y="525"/>
                        </a:cubicBezTo>
                        <a:cubicBezTo>
                          <a:pt x="288" y="525"/>
                          <a:pt x="317" y="520"/>
                          <a:pt x="348" y="510"/>
                        </a:cubicBezTo>
                        <a:cubicBezTo>
                          <a:pt x="491" y="475"/>
                          <a:pt x="634" y="341"/>
                          <a:pt x="580" y="180"/>
                        </a:cubicBezTo>
                        <a:cubicBezTo>
                          <a:pt x="540" y="43"/>
                          <a:pt x="397" y="1"/>
                          <a:pt x="26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" name="Google Shape;333;p2"/>
                  <p:cNvSpPr/>
                  <p:nvPr/>
                </p:nvSpPr>
                <p:spPr>
                  <a:xfrm>
                    <a:off x="2997387" y="3355354"/>
                    <a:ext cx="69256" cy="563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1" h="676" extrusionOk="0">
                        <a:moveTo>
                          <a:pt x="411" y="102"/>
                        </a:moveTo>
                        <a:cubicBezTo>
                          <a:pt x="474" y="138"/>
                          <a:pt x="545" y="164"/>
                          <a:pt x="598" y="209"/>
                        </a:cubicBezTo>
                        <a:cubicBezTo>
                          <a:pt x="723" y="316"/>
                          <a:pt x="634" y="441"/>
                          <a:pt x="500" y="477"/>
                        </a:cubicBezTo>
                        <a:cubicBezTo>
                          <a:pt x="471" y="487"/>
                          <a:pt x="442" y="492"/>
                          <a:pt x="413" y="492"/>
                        </a:cubicBezTo>
                        <a:cubicBezTo>
                          <a:pt x="323" y="492"/>
                          <a:pt x="245" y="440"/>
                          <a:pt x="197" y="352"/>
                        </a:cubicBezTo>
                        <a:cubicBezTo>
                          <a:pt x="117" y="209"/>
                          <a:pt x="286" y="138"/>
                          <a:pt x="411" y="102"/>
                        </a:cubicBezTo>
                        <a:close/>
                        <a:moveTo>
                          <a:pt x="344" y="0"/>
                        </a:moveTo>
                        <a:cubicBezTo>
                          <a:pt x="335" y="0"/>
                          <a:pt x="328" y="6"/>
                          <a:pt x="322" y="13"/>
                        </a:cubicBezTo>
                        <a:cubicBezTo>
                          <a:pt x="306" y="10"/>
                          <a:pt x="291" y="9"/>
                          <a:pt x="275" y="9"/>
                        </a:cubicBezTo>
                        <a:cubicBezTo>
                          <a:pt x="229" y="9"/>
                          <a:pt x="186" y="19"/>
                          <a:pt x="152" y="39"/>
                        </a:cubicBezTo>
                        <a:cubicBezTo>
                          <a:pt x="54" y="93"/>
                          <a:pt x="10" y="182"/>
                          <a:pt x="1" y="289"/>
                        </a:cubicBezTo>
                        <a:cubicBezTo>
                          <a:pt x="1" y="498"/>
                          <a:pt x="196" y="675"/>
                          <a:pt x="397" y="675"/>
                        </a:cubicBezTo>
                        <a:cubicBezTo>
                          <a:pt x="410" y="675"/>
                          <a:pt x="424" y="675"/>
                          <a:pt x="438" y="673"/>
                        </a:cubicBezTo>
                        <a:cubicBezTo>
                          <a:pt x="634" y="637"/>
                          <a:pt x="830" y="494"/>
                          <a:pt x="786" y="280"/>
                        </a:cubicBezTo>
                        <a:cubicBezTo>
                          <a:pt x="750" y="147"/>
                          <a:pt x="616" y="93"/>
                          <a:pt x="491" y="48"/>
                        </a:cubicBezTo>
                        <a:cubicBezTo>
                          <a:pt x="491" y="39"/>
                          <a:pt x="483" y="39"/>
                          <a:pt x="483" y="39"/>
                        </a:cubicBezTo>
                        <a:cubicBezTo>
                          <a:pt x="474" y="39"/>
                          <a:pt x="456" y="31"/>
                          <a:pt x="447" y="31"/>
                        </a:cubicBezTo>
                        <a:cubicBezTo>
                          <a:pt x="420" y="22"/>
                          <a:pt x="384" y="13"/>
                          <a:pt x="358" y="4"/>
                        </a:cubicBezTo>
                        <a:cubicBezTo>
                          <a:pt x="352" y="1"/>
                          <a:pt x="348" y="0"/>
                          <a:pt x="3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" name="Google Shape;334;p2"/>
                  <p:cNvSpPr/>
                  <p:nvPr/>
                </p:nvSpPr>
                <p:spPr>
                  <a:xfrm>
                    <a:off x="3746115" y="3141920"/>
                    <a:ext cx="53588" cy="49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90" extrusionOk="0">
                        <a:moveTo>
                          <a:pt x="321" y="94"/>
                        </a:moveTo>
                        <a:cubicBezTo>
                          <a:pt x="402" y="147"/>
                          <a:pt x="491" y="236"/>
                          <a:pt x="473" y="343"/>
                        </a:cubicBezTo>
                        <a:cubicBezTo>
                          <a:pt x="467" y="397"/>
                          <a:pt x="388" y="435"/>
                          <a:pt x="321" y="435"/>
                        </a:cubicBezTo>
                        <a:cubicBezTo>
                          <a:pt x="289" y="435"/>
                          <a:pt x="259" y="426"/>
                          <a:pt x="241" y="406"/>
                        </a:cubicBezTo>
                        <a:cubicBezTo>
                          <a:pt x="214" y="388"/>
                          <a:pt x="188" y="370"/>
                          <a:pt x="170" y="343"/>
                        </a:cubicBezTo>
                        <a:cubicBezTo>
                          <a:pt x="161" y="308"/>
                          <a:pt x="170" y="272"/>
                          <a:pt x="179" y="236"/>
                        </a:cubicBezTo>
                        <a:cubicBezTo>
                          <a:pt x="188" y="201"/>
                          <a:pt x="232" y="183"/>
                          <a:pt x="259" y="156"/>
                        </a:cubicBezTo>
                        <a:cubicBezTo>
                          <a:pt x="277" y="138"/>
                          <a:pt x="295" y="112"/>
                          <a:pt x="321" y="94"/>
                        </a:cubicBezTo>
                        <a:close/>
                        <a:moveTo>
                          <a:pt x="298" y="1"/>
                        </a:moveTo>
                        <a:cubicBezTo>
                          <a:pt x="193" y="1"/>
                          <a:pt x="83" y="93"/>
                          <a:pt x="36" y="174"/>
                        </a:cubicBezTo>
                        <a:cubicBezTo>
                          <a:pt x="0" y="245"/>
                          <a:pt x="0" y="317"/>
                          <a:pt x="18" y="388"/>
                        </a:cubicBezTo>
                        <a:cubicBezTo>
                          <a:pt x="18" y="424"/>
                          <a:pt x="45" y="459"/>
                          <a:pt x="63" y="486"/>
                        </a:cubicBezTo>
                        <a:cubicBezTo>
                          <a:pt x="78" y="494"/>
                          <a:pt x="87" y="509"/>
                          <a:pt x="101" y="518"/>
                        </a:cubicBezTo>
                        <a:lnTo>
                          <a:pt x="101" y="518"/>
                        </a:lnTo>
                        <a:cubicBezTo>
                          <a:pt x="105" y="522"/>
                          <a:pt x="143" y="551"/>
                          <a:pt x="143" y="558"/>
                        </a:cubicBezTo>
                        <a:cubicBezTo>
                          <a:pt x="183" y="579"/>
                          <a:pt x="232" y="589"/>
                          <a:pt x="282" y="589"/>
                        </a:cubicBezTo>
                        <a:cubicBezTo>
                          <a:pt x="400" y="589"/>
                          <a:pt x="527" y="533"/>
                          <a:pt x="571" y="433"/>
                        </a:cubicBezTo>
                        <a:cubicBezTo>
                          <a:pt x="643" y="281"/>
                          <a:pt x="536" y="138"/>
                          <a:pt x="402" y="58"/>
                        </a:cubicBezTo>
                        <a:cubicBezTo>
                          <a:pt x="402" y="49"/>
                          <a:pt x="402" y="40"/>
                          <a:pt x="393" y="31"/>
                        </a:cubicBezTo>
                        <a:cubicBezTo>
                          <a:pt x="363" y="10"/>
                          <a:pt x="330" y="1"/>
                          <a:pt x="29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5" name="Google Shape;335;p2"/>
                  <p:cNvSpPr/>
                  <p:nvPr/>
                </p:nvSpPr>
                <p:spPr>
                  <a:xfrm>
                    <a:off x="3544599" y="3893733"/>
                    <a:ext cx="49171" cy="39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479" extrusionOk="0">
                        <a:moveTo>
                          <a:pt x="340" y="65"/>
                        </a:moveTo>
                        <a:cubicBezTo>
                          <a:pt x="411" y="101"/>
                          <a:pt x="491" y="172"/>
                          <a:pt x="465" y="261"/>
                        </a:cubicBezTo>
                        <a:cubicBezTo>
                          <a:pt x="441" y="324"/>
                          <a:pt x="390" y="352"/>
                          <a:pt x="330" y="352"/>
                        </a:cubicBezTo>
                        <a:cubicBezTo>
                          <a:pt x="321" y="352"/>
                          <a:pt x="313" y="352"/>
                          <a:pt x="304" y="350"/>
                        </a:cubicBezTo>
                        <a:cubicBezTo>
                          <a:pt x="242" y="333"/>
                          <a:pt x="152" y="306"/>
                          <a:pt x="179" y="226"/>
                        </a:cubicBezTo>
                        <a:cubicBezTo>
                          <a:pt x="197" y="163"/>
                          <a:pt x="277" y="83"/>
                          <a:pt x="340" y="65"/>
                        </a:cubicBezTo>
                        <a:close/>
                        <a:moveTo>
                          <a:pt x="310" y="1"/>
                        </a:moveTo>
                        <a:cubicBezTo>
                          <a:pt x="189" y="1"/>
                          <a:pt x="87" y="100"/>
                          <a:pt x="54" y="208"/>
                        </a:cubicBezTo>
                        <a:cubicBezTo>
                          <a:pt x="1" y="342"/>
                          <a:pt x="143" y="466"/>
                          <a:pt x="268" y="475"/>
                        </a:cubicBezTo>
                        <a:cubicBezTo>
                          <a:pt x="282" y="477"/>
                          <a:pt x="296" y="478"/>
                          <a:pt x="310" y="478"/>
                        </a:cubicBezTo>
                        <a:cubicBezTo>
                          <a:pt x="418" y="478"/>
                          <a:pt x="513" y="417"/>
                          <a:pt x="545" y="306"/>
                        </a:cubicBezTo>
                        <a:cubicBezTo>
                          <a:pt x="589" y="172"/>
                          <a:pt x="482" y="65"/>
                          <a:pt x="358" y="20"/>
                        </a:cubicBezTo>
                        <a:cubicBezTo>
                          <a:pt x="358" y="11"/>
                          <a:pt x="349" y="3"/>
                          <a:pt x="340" y="3"/>
                        </a:cubicBezTo>
                        <a:cubicBezTo>
                          <a:pt x="330" y="1"/>
                          <a:pt x="320" y="1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" name="Google Shape;336;p2"/>
                  <p:cNvSpPr/>
                  <p:nvPr/>
                </p:nvSpPr>
                <p:spPr>
                  <a:xfrm>
                    <a:off x="3482927" y="3827644"/>
                    <a:ext cx="27586" cy="25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05" extrusionOk="0">
                        <a:moveTo>
                          <a:pt x="205" y="73"/>
                        </a:moveTo>
                        <a:cubicBezTo>
                          <a:pt x="223" y="91"/>
                          <a:pt x="241" y="109"/>
                          <a:pt x="250" y="127"/>
                        </a:cubicBezTo>
                        <a:cubicBezTo>
                          <a:pt x="264" y="162"/>
                          <a:pt x="245" y="208"/>
                          <a:pt x="214" y="208"/>
                        </a:cubicBezTo>
                        <a:cubicBezTo>
                          <a:pt x="206" y="208"/>
                          <a:pt x="197" y="205"/>
                          <a:pt x="188" y="198"/>
                        </a:cubicBezTo>
                        <a:cubicBezTo>
                          <a:pt x="170" y="189"/>
                          <a:pt x="161" y="162"/>
                          <a:pt x="152" y="144"/>
                        </a:cubicBezTo>
                        <a:cubicBezTo>
                          <a:pt x="143" y="135"/>
                          <a:pt x="134" y="100"/>
                          <a:pt x="134" y="91"/>
                        </a:cubicBezTo>
                        <a:cubicBezTo>
                          <a:pt x="152" y="91"/>
                          <a:pt x="161" y="91"/>
                          <a:pt x="179" y="82"/>
                        </a:cubicBezTo>
                        <a:cubicBezTo>
                          <a:pt x="188" y="82"/>
                          <a:pt x="196" y="73"/>
                          <a:pt x="205" y="73"/>
                        </a:cubicBezTo>
                        <a:close/>
                        <a:moveTo>
                          <a:pt x="120" y="0"/>
                        </a:moveTo>
                        <a:cubicBezTo>
                          <a:pt x="80" y="0"/>
                          <a:pt x="43" y="33"/>
                          <a:pt x="27" y="73"/>
                        </a:cubicBezTo>
                        <a:cubicBezTo>
                          <a:pt x="0" y="162"/>
                          <a:pt x="72" y="269"/>
                          <a:pt x="161" y="296"/>
                        </a:cubicBezTo>
                        <a:cubicBezTo>
                          <a:pt x="176" y="302"/>
                          <a:pt x="190" y="305"/>
                          <a:pt x="204" y="305"/>
                        </a:cubicBezTo>
                        <a:cubicBezTo>
                          <a:pt x="275" y="305"/>
                          <a:pt x="330" y="237"/>
                          <a:pt x="330" y="162"/>
                        </a:cubicBezTo>
                        <a:cubicBezTo>
                          <a:pt x="330" y="100"/>
                          <a:pt x="286" y="55"/>
                          <a:pt x="232" y="28"/>
                        </a:cubicBezTo>
                        <a:lnTo>
                          <a:pt x="223" y="28"/>
                        </a:lnTo>
                        <a:cubicBezTo>
                          <a:pt x="214" y="19"/>
                          <a:pt x="214" y="19"/>
                          <a:pt x="205" y="19"/>
                        </a:cubicBezTo>
                        <a:cubicBezTo>
                          <a:pt x="188" y="11"/>
                          <a:pt x="170" y="2"/>
                          <a:pt x="152" y="2"/>
                        </a:cubicBezTo>
                        <a:lnTo>
                          <a:pt x="134" y="2"/>
                        </a:lnTo>
                        <a:cubicBezTo>
                          <a:pt x="129" y="1"/>
                          <a:pt x="125" y="0"/>
                          <a:pt x="12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" name="Google Shape;337;p2"/>
                  <p:cNvSpPr/>
                  <p:nvPr/>
                </p:nvSpPr>
                <p:spPr>
                  <a:xfrm>
                    <a:off x="3630106" y="3872231"/>
                    <a:ext cx="25252" cy="18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227" extrusionOk="0">
                        <a:moveTo>
                          <a:pt x="179" y="55"/>
                        </a:moveTo>
                        <a:cubicBezTo>
                          <a:pt x="215" y="73"/>
                          <a:pt x="250" y="91"/>
                          <a:pt x="224" y="118"/>
                        </a:cubicBezTo>
                        <a:cubicBezTo>
                          <a:pt x="204" y="138"/>
                          <a:pt x="178" y="148"/>
                          <a:pt x="152" y="148"/>
                        </a:cubicBezTo>
                        <a:cubicBezTo>
                          <a:pt x="143" y="148"/>
                          <a:pt x="134" y="147"/>
                          <a:pt x="125" y="145"/>
                        </a:cubicBezTo>
                        <a:cubicBezTo>
                          <a:pt x="81" y="127"/>
                          <a:pt x="143" y="73"/>
                          <a:pt x="161" y="64"/>
                        </a:cubicBezTo>
                        <a:cubicBezTo>
                          <a:pt x="170" y="64"/>
                          <a:pt x="170" y="64"/>
                          <a:pt x="179" y="55"/>
                        </a:cubicBezTo>
                        <a:close/>
                        <a:moveTo>
                          <a:pt x="135" y="0"/>
                        </a:moveTo>
                        <a:cubicBezTo>
                          <a:pt x="125" y="0"/>
                          <a:pt x="116" y="1"/>
                          <a:pt x="108" y="2"/>
                        </a:cubicBezTo>
                        <a:cubicBezTo>
                          <a:pt x="90" y="2"/>
                          <a:pt x="90" y="11"/>
                          <a:pt x="90" y="20"/>
                        </a:cubicBezTo>
                        <a:cubicBezTo>
                          <a:pt x="54" y="29"/>
                          <a:pt x="27" y="55"/>
                          <a:pt x="18" y="91"/>
                        </a:cubicBezTo>
                        <a:cubicBezTo>
                          <a:pt x="1" y="154"/>
                          <a:pt x="54" y="216"/>
                          <a:pt x="117" y="225"/>
                        </a:cubicBezTo>
                        <a:cubicBezTo>
                          <a:pt x="123" y="226"/>
                          <a:pt x="129" y="226"/>
                          <a:pt x="136" y="226"/>
                        </a:cubicBezTo>
                        <a:cubicBezTo>
                          <a:pt x="199" y="226"/>
                          <a:pt x="287" y="190"/>
                          <a:pt x="295" y="118"/>
                        </a:cubicBezTo>
                        <a:cubicBezTo>
                          <a:pt x="303" y="31"/>
                          <a:pt x="207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8" name="Google Shape;338;p2"/>
                  <p:cNvSpPr/>
                  <p:nvPr/>
                </p:nvSpPr>
                <p:spPr>
                  <a:xfrm>
                    <a:off x="2978052" y="3923319"/>
                    <a:ext cx="31336" cy="29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56" extrusionOk="0">
                        <a:moveTo>
                          <a:pt x="197" y="67"/>
                        </a:moveTo>
                        <a:cubicBezTo>
                          <a:pt x="242" y="94"/>
                          <a:pt x="286" y="129"/>
                          <a:pt x="260" y="192"/>
                        </a:cubicBezTo>
                        <a:cubicBezTo>
                          <a:pt x="247" y="222"/>
                          <a:pt x="219" y="248"/>
                          <a:pt x="188" y="248"/>
                        </a:cubicBezTo>
                        <a:cubicBezTo>
                          <a:pt x="173" y="248"/>
                          <a:pt x="158" y="242"/>
                          <a:pt x="144" y="227"/>
                        </a:cubicBezTo>
                        <a:cubicBezTo>
                          <a:pt x="135" y="210"/>
                          <a:pt x="135" y="174"/>
                          <a:pt x="144" y="156"/>
                        </a:cubicBezTo>
                        <a:cubicBezTo>
                          <a:pt x="152" y="120"/>
                          <a:pt x="161" y="103"/>
                          <a:pt x="188" y="85"/>
                        </a:cubicBezTo>
                        <a:cubicBezTo>
                          <a:pt x="188" y="76"/>
                          <a:pt x="197" y="76"/>
                          <a:pt x="197" y="67"/>
                        </a:cubicBezTo>
                        <a:close/>
                        <a:moveTo>
                          <a:pt x="184" y="1"/>
                        </a:moveTo>
                        <a:cubicBezTo>
                          <a:pt x="174" y="1"/>
                          <a:pt x="168" y="9"/>
                          <a:pt x="161" y="22"/>
                        </a:cubicBezTo>
                        <a:cubicBezTo>
                          <a:pt x="152" y="19"/>
                          <a:pt x="142" y="17"/>
                          <a:pt x="132" y="17"/>
                        </a:cubicBezTo>
                        <a:cubicBezTo>
                          <a:pt x="72" y="17"/>
                          <a:pt x="17" y="84"/>
                          <a:pt x="10" y="138"/>
                        </a:cubicBezTo>
                        <a:cubicBezTo>
                          <a:pt x="1" y="219"/>
                          <a:pt x="37" y="308"/>
                          <a:pt x="108" y="334"/>
                        </a:cubicBezTo>
                        <a:cubicBezTo>
                          <a:pt x="137" y="349"/>
                          <a:pt x="161" y="356"/>
                          <a:pt x="186" y="356"/>
                        </a:cubicBezTo>
                        <a:cubicBezTo>
                          <a:pt x="206" y="356"/>
                          <a:pt x="227" y="351"/>
                          <a:pt x="251" y="343"/>
                        </a:cubicBezTo>
                        <a:cubicBezTo>
                          <a:pt x="295" y="317"/>
                          <a:pt x="331" y="254"/>
                          <a:pt x="349" y="210"/>
                        </a:cubicBezTo>
                        <a:cubicBezTo>
                          <a:pt x="376" y="103"/>
                          <a:pt x="286" y="31"/>
                          <a:pt x="197" y="4"/>
                        </a:cubicBezTo>
                        <a:cubicBezTo>
                          <a:pt x="192" y="2"/>
                          <a:pt x="188" y="1"/>
                          <a:pt x="18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9" name="Google Shape;339;p2"/>
                  <p:cNvSpPr/>
                  <p:nvPr/>
                </p:nvSpPr>
                <p:spPr>
                  <a:xfrm>
                    <a:off x="3033057" y="3887982"/>
                    <a:ext cx="19418" cy="20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" h="242" extrusionOk="0">
                        <a:moveTo>
                          <a:pt x="153" y="72"/>
                        </a:moveTo>
                        <a:cubicBezTo>
                          <a:pt x="162" y="72"/>
                          <a:pt x="170" y="80"/>
                          <a:pt x="170" y="98"/>
                        </a:cubicBezTo>
                        <a:cubicBezTo>
                          <a:pt x="179" y="116"/>
                          <a:pt x="170" y="125"/>
                          <a:pt x="153" y="143"/>
                        </a:cubicBezTo>
                        <a:cubicBezTo>
                          <a:pt x="144" y="152"/>
                          <a:pt x="135" y="161"/>
                          <a:pt x="126" y="170"/>
                        </a:cubicBezTo>
                        <a:cubicBezTo>
                          <a:pt x="117" y="161"/>
                          <a:pt x="117" y="161"/>
                          <a:pt x="108" y="161"/>
                        </a:cubicBezTo>
                        <a:cubicBezTo>
                          <a:pt x="99" y="143"/>
                          <a:pt x="126" y="116"/>
                          <a:pt x="126" y="98"/>
                        </a:cubicBezTo>
                        <a:cubicBezTo>
                          <a:pt x="135" y="80"/>
                          <a:pt x="144" y="80"/>
                          <a:pt x="153" y="72"/>
                        </a:cubicBezTo>
                        <a:close/>
                        <a:moveTo>
                          <a:pt x="141" y="0"/>
                        </a:moveTo>
                        <a:cubicBezTo>
                          <a:pt x="91" y="0"/>
                          <a:pt x="35" y="61"/>
                          <a:pt x="28" y="98"/>
                        </a:cubicBezTo>
                        <a:cubicBezTo>
                          <a:pt x="1" y="161"/>
                          <a:pt x="37" y="232"/>
                          <a:pt x="108" y="241"/>
                        </a:cubicBezTo>
                        <a:cubicBezTo>
                          <a:pt x="111" y="242"/>
                          <a:pt x="114" y="242"/>
                          <a:pt x="118" y="242"/>
                        </a:cubicBezTo>
                        <a:cubicBezTo>
                          <a:pt x="177" y="242"/>
                          <a:pt x="233" y="167"/>
                          <a:pt x="233" y="116"/>
                        </a:cubicBezTo>
                        <a:cubicBezTo>
                          <a:pt x="224" y="80"/>
                          <a:pt x="206" y="45"/>
                          <a:pt x="179" y="27"/>
                        </a:cubicBezTo>
                        <a:cubicBezTo>
                          <a:pt x="179" y="27"/>
                          <a:pt x="179" y="18"/>
                          <a:pt x="170" y="9"/>
                        </a:cubicBezTo>
                        <a:cubicBezTo>
                          <a:pt x="161" y="3"/>
                          <a:pt x="151" y="0"/>
                          <a:pt x="14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0" name="Google Shape;340;p2"/>
                  <p:cNvSpPr/>
                  <p:nvPr/>
                </p:nvSpPr>
                <p:spPr>
                  <a:xfrm>
                    <a:off x="3648691" y="3157504"/>
                    <a:ext cx="31336" cy="23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282" extrusionOk="0">
                        <a:moveTo>
                          <a:pt x="215" y="58"/>
                        </a:moveTo>
                        <a:lnTo>
                          <a:pt x="215" y="58"/>
                        </a:lnTo>
                        <a:cubicBezTo>
                          <a:pt x="286" y="67"/>
                          <a:pt x="233" y="183"/>
                          <a:pt x="188" y="192"/>
                        </a:cubicBezTo>
                        <a:cubicBezTo>
                          <a:pt x="185" y="194"/>
                          <a:pt x="181" y="195"/>
                          <a:pt x="178" y="195"/>
                        </a:cubicBezTo>
                        <a:cubicBezTo>
                          <a:pt x="164" y="195"/>
                          <a:pt x="151" y="182"/>
                          <a:pt x="143" y="174"/>
                        </a:cubicBezTo>
                        <a:cubicBezTo>
                          <a:pt x="126" y="156"/>
                          <a:pt x="126" y="148"/>
                          <a:pt x="134" y="121"/>
                        </a:cubicBezTo>
                        <a:cubicBezTo>
                          <a:pt x="152" y="94"/>
                          <a:pt x="179" y="67"/>
                          <a:pt x="215" y="58"/>
                        </a:cubicBezTo>
                        <a:close/>
                        <a:moveTo>
                          <a:pt x="199" y="1"/>
                        </a:moveTo>
                        <a:cubicBezTo>
                          <a:pt x="133" y="1"/>
                          <a:pt x="59" y="41"/>
                          <a:pt x="36" y="94"/>
                        </a:cubicBezTo>
                        <a:cubicBezTo>
                          <a:pt x="1" y="183"/>
                          <a:pt x="90" y="281"/>
                          <a:pt x="179" y="281"/>
                        </a:cubicBezTo>
                        <a:cubicBezTo>
                          <a:pt x="313" y="264"/>
                          <a:pt x="375" y="23"/>
                          <a:pt x="233" y="5"/>
                        </a:cubicBezTo>
                        <a:cubicBezTo>
                          <a:pt x="222" y="2"/>
                          <a:pt x="210" y="1"/>
                          <a:pt x="1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1" name="Google Shape;341;p2"/>
                  <p:cNvSpPr/>
                  <p:nvPr/>
                </p:nvSpPr>
                <p:spPr>
                  <a:xfrm>
                    <a:off x="3000387" y="3233177"/>
                    <a:ext cx="27586" cy="22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266" extrusionOk="0">
                        <a:moveTo>
                          <a:pt x="259" y="60"/>
                        </a:moveTo>
                        <a:cubicBezTo>
                          <a:pt x="286" y="60"/>
                          <a:pt x="259" y="96"/>
                          <a:pt x="259" y="105"/>
                        </a:cubicBezTo>
                        <a:cubicBezTo>
                          <a:pt x="241" y="132"/>
                          <a:pt x="223" y="149"/>
                          <a:pt x="206" y="167"/>
                        </a:cubicBezTo>
                        <a:cubicBezTo>
                          <a:pt x="195" y="174"/>
                          <a:pt x="188" y="177"/>
                          <a:pt x="181" y="177"/>
                        </a:cubicBezTo>
                        <a:cubicBezTo>
                          <a:pt x="171" y="177"/>
                          <a:pt x="163" y="169"/>
                          <a:pt x="152" y="158"/>
                        </a:cubicBezTo>
                        <a:cubicBezTo>
                          <a:pt x="143" y="149"/>
                          <a:pt x="143" y="149"/>
                          <a:pt x="152" y="141"/>
                        </a:cubicBezTo>
                        <a:cubicBezTo>
                          <a:pt x="152" y="132"/>
                          <a:pt x="161" y="123"/>
                          <a:pt x="179" y="114"/>
                        </a:cubicBezTo>
                        <a:cubicBezTo>
                          <a:pt x="197" y="105"/>
                          <a:pt x="206" y="78"/>
                          <a:pt x="223" y="69"/>
                        </a:cubicBezTo>
                        <a:lnTo>
                          <a:pt x="232" y="69"/>
                        </a:lnTo>
                        <a:cubicBezTo>
                          <a:pt x="241" y="60"/>
                          <a:pt x="250" y="60"/>
                          <a:pt x="259" y="60"/>
                        </a:cubicBezTo>
                        <a:close/>
                        <a:moveTo>
                          <a:pt x="233" y="1"/>
                        </a:moveTo>
                        <a:cubicBezTo>
                          <a:pt x="212" y="1"/>
                          <a:pt x="191" y="5"/>
                          <a:pt x="170" y="16"/>
                        </a:cubicBezTo>
                        <a:cubicBezTo>
                          <a:pt x="134" y="33"/>
                          <a:pt x="90" y="42"/>
                          <a:pt x="63" y="78"/>
                        </a:cubicBezTo>
                        <a:cubicBezTo>
                          <a:pt x="0" y="149"/>
                          <a:pt x="81" y="265"/>
                          <a:pt x="161" y="265"/>
                        </a:cubicBezTo>
                        <a:cubicBezTo>
                          <a:pt x="250" y="265"/>
                          <a:pt x="322" y="167"/>
                          <a:pt x="331" y="87"/>
                        </a:cubicBezTo>
                        <a:cubicBezTo>
                          <a:pt x="331" y="42"/>
                          <a:pt x="313" y="25"/>
                          <a:pt x="286" y="25"/>
                        </a:cubicBezTo>
                        <a:cubicBezTo>
                          <a:pt x="286" y="16"/>
                          <a:pt x="286" y="7"/>
                          <a:pt x="277" y="7"/>
                        </a:cubicBezTo>
                        <a:cubicBezTo>
                          <a:pt x="262" y="3"/>
                          <a:pt x="247" y="1"/>
                          <a:pt x="23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2"/>
                  <p:cNvSpPr/>
                  <p:nvPr/>
                </p:nvSpPr>
                <p:spPr>
                  <a:xfrm>
                    <a:off x="3844207" y="3361605"/>
                    <a:ext cx="67755" cy="58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3" h="698" extrusionOk="0">
                        <a:moveTo>
                          <a:pt x="390" y="133"/>
                        </a:moveTo>
                        <a:cubicBezTo>
                          <a:pt x="410" y="133"/>
                          <a:pt x="429" y="134"/>
                          <a:pt x="447" y="134"/>
                        </a:cubicBezTo>
                        <a:cubicBezTo>
                          <a:pt x="527" y="143"/>
                          <a:pt x="590" y="205"/>
                          <a:pt x="634" y="268"/>
                        </a:cubicBezTo>
                        <a:cubicBezTo>
                          <a:pt x="634" y="268"/>
                          <a:pt x="634" y="277"/>
                          <a:pt x="643" y="277"/>
                        </a:cubicBezTo>
                        <a:cubicBezTo>
                          <a:pt x="670" y="330"/>
                          <a:pt x="670" y="402"/>
                          <a:pt x="607" y="464"/>
                        </a:cubicBezTo>
                        <a:cubicBezTo>
                          <a:pt x="567" y="513"/>
                          <a:pt x="511" y="536"/>
                          <a:pt x="454" y="536"/>
                        </a:cubicBezTo>
                        <a:cubicBezTo>
                          <a:pt x="388" y="536"/>
                          <a:pt x="321" y="504"/>
                          <a:pt x="277" y="446"/>
                        </a:cubicBezTo>
                        <a:cubicBezTo>
                          <a:pt x="224" y="366"/>
                          <a:pt x="179" y="250"/>
                          <a:pt x="251" y="170"/>
                        </a:cubicBezTo>
                        <a:cubicBezTo>
                          <a:pt x="289" y="138"/>
                          <a:pt x="341" y="133"/>
                          <a:pt x="390" y="133"/>
                        </a:cubicBezTo>
                        <a:close/>
                        <a:moveTo>
                          <a:pt x="362" y="0"/>
                        </a:moveTo>
                        <a:cubicBezTo>
                          <a:pt x="305" y="0"/>
                          <a:pt x="248" y="12"/>
                          <a:pt x="197" y="36"/>
                        </a:cubicBezTo>
                        <a:cubicBezTo>
                          <a:pt x="1" y="134"/>
                          <a:pt x="54" y="393"/>
                          <a:pt x="153" y="535"/>
                        </a:cubicBezTo>
                        <a:cubicBezTo>
                          <a:pt x="222" y="641"/>
                          <a:pt x="331" y="697"/>
                          <a:pt x="440" y="697"/>
                        </a:cubicBezTo>
                        <a:cubicBezTo>
                          <a:pt x="543" y="697"/>
                          <a:pt x="645" y="648"/>
                          <a:pt x="715" y="544"/>
                        </a:cubicBezTo>
                        <a:cubicBezTo>
                          <a:pt x="813" y="393"/>
                          <a:pt x="759" y="241"/>
                          <a:pt x="643" y="143"/>
                        </a:cubicBezTo>
                        <a:cubicBezTo>
                          <a:pt x="590" y="48"/>
                          <a:pt x="477" y="0"/>
                          <a:pt x="3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43" name="Google Shape;343;p2"/>
                  <p:cNvGrpSpPr/>
                  <p:nvPr/>
                </p:nvGrpSpPr>
                <p:grpSpPr>
                  <a:xfrm>
                    <a:off x="1133650" y="3105500"/>
                    <a:ext cx="3428608" cy="1415701"/>
                    <a:chOff x="911100" y="2701063"/>
                    <a:chExt cx="3428608" cy="1415701"/>
                  </a:xfrm>
                </p:grpSpPr>
                <p:sp>
                  <p:nvSpPr>
                    <p:cNvPr id="344" name="Google Shape;344;p2"/>
                    <p:cNvSpPr/>
                    <p:nvPr/>
                  </p:nvSpPr>
                  <p:spPr>
                    <a:xfrm>
                      <a:off x="1285631" y="3840408"/>
                      <a:ext cx="859569" cy="27635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14" h="3316" extrusionOk="0">
                          <a:moveTo>
                            <a:pt x="19" y="0"/>
                          </a:moveTo>
                          <a:cubicBezTo>
                            <a:pt x="10" y="0"/>
                            <a:pt x="1" y="27"/>
                            <a:pt x="19" y="27"/>
                          </a:cubicBezTo>
                          <a:cubicBezTo>
                            <a:pt x="536" y="125"/>
                            <a:pt x="1054" y="188"/>
                            <a:pt x="1571" y="286"/>
                          </a:cubicBezTo>
                          <a:cubicBezTo>
                            <a:pt x="2615" y="482"/>
                            <a:pt x="3605" y="901"/>
                            <a:pt x="4515" y="1428"/>
                          </a:cubicBezTo>
                          <a:cubicBezTo>
                            <a:pt x="5880" y="2222"/>
                            <a:pt x="7316" y="2962"/>
                            <a:pt x="8860" y="3212"/>
                          </a:cubicBezTo>
                          <a:cubicBezTo>
                            <a:pt x="8735" y="3221"/>
                            <a:pt x="8610" y="3239"/>
                            <a:pt x="8485" y="3239"/>
                          </a:cubicBezTo>
                          <a:cubicBezTo>
                            <a:pt x="8119" y="3230"/>
                            <a:pt x="7753" y="3203"/>
                            <a:pt x="7396" y="3167"/>
                          </a:cubicBezTo>
                          <a:cubicBezTo>
                            <a:pt x="6433" y="3069"/>
                            <a:pt x="5577" y="2801"/>
                            <a:pt x="4738" y="2311"/>
                          </a:cubicBezTo>
                          <a:cubicBezTo>
                            <a:pt x="4131" y="1954"/>
                            <a:pt x="3489" y="1615"/>
                            <a:pt x="2856" y="1303"/>
                          </a:cubicBezTo>
                          <a:cubicBezTo>
                            <a:pt x="2366" y="1066"/>
                            <a:pt x="1786" y="814"/>
                            <a:pt x="1227" y="814"/>
                          </a:cubicBezTo>
                          <a:cubicBezTo>
                            <a:pt x="1175" y="814"/>
                            <a:pt x="1123" y="816"/>
                            <a:pt x="1071" y="821"/>
                          </a:cubicBezTo>
                          <a:cubicBezTo>
                            <a:pt x="1063" y="821"/>
                            <a:pt x="1063" y="839"/>
                            <a:pt x="1071" y="839"/>
                          </a:cubicBezTo>
                          <a:cubicBezTo>
                            <a:pt x="1758" y="839"/>
                            <a:pt x="2561" y="1258"/>
                            <a:pt x="3150" y="1579"/>
                          </a:cubicBezTo>
                          <a:cubicBezTo>
                            <a:pt x="3855" y="1972"/>
                            <a:pt x="4560" y="2382"/>
                            <a:pt x="5273" y="2739"/>
                          </a:cubicBezTo>
                          <a:cubicBezTo>
                            <a:pt x="6138" y="3165"/>
                            <a:pt x="7092" y="3315"/>
                            <a:pt x="8043" y="3315"/>
                          </a:cubicBezTo>
                          <a:cubicBezTo>
                            <a:pt x="8406" y="3315"/>
                            <a:pt x="8769" y="3293"/>
                            <a:pt x="9127" y="3256"/>
                          </a:cubicBezTo>
                          <a:cubicBezTo>
                            <a:pt x="9389" y="3287"/>
                            <a:pt x="9651" y="3301"/>
                            <a:pt x="9916" y="3301"/>
                          </a:cubicBezTo>
                          <a:cubicBezTo>
                            <a:pt x="10039" y="3301"/>
                            <a:pt x="10163" y="3298"/>
                            <a:pt x="10287" y="3292"/>
                          </a:cubicBezTo>
                          <a:cubicBezTo>
                            <a:pt x="10314" y="3292"/>
                            <a:pt x="10314" y="3256"/>
                            <a:pt x="10287" y="3256"/>
                          </a:cubicBezTo>
                          <a:cubicBezTo>
                            <a:pt x="9181" y="3176"/>
                            <a:pt x="8092" y="2944"/>
                            <a:pt x="7049" y="2552"/>
                          </a:cubicBezTo>
                          <a:cubicBezTo>
                            <a:pt x="6558" y="2364"/>
                            <a:pt x="6094" y="2070"/>
                            <a:pt x="5621" y="1838"/>
                          </a:cubicBezTo>
                          <a:cubicBezTo>
                            <a:pt x="5131" y="1597"/>
                            <a:pt x="4658" y="1321"/>
                            <a:pt x="4176" y="1053"/>
                          </a:cubicBezTo>
                          <a:cubicBezTo>
                            <a:pt x="2909" y="339"/>
                            <a:pt x="1455" y="54"/>
                            <a:pt x="1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5" name="Google Shape;345;p2"/>
                    <p:cNvSpPr/>
                    <p:nvPr/>
                  </p:nvSpPr>
                  <p:spPr>
                    <a:xfrm>
                      <a:off x="911100" y="2701063"/>
                      <a:ext cx="3428608" cy="140594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140" h="16870" extrusionOk="0">
                          <a:moveTo>
                            <a:pt x="15296" y="1520"/>
                          </a:moveTo>
                          <a:cubicBezTo>
                            <a:pt x="15495" y="1520"/>
                            <a:pt x="15715" y="1622"/>
                            <a:pt x="15878" y="1699"/>
                          </a:cubicBezTo>
                          <a:cubicBezTo>
                            <a:pt x="16770" y="2092"/>
                            <a:pt x="17216" y="3002"/>
                            <a:pt x="16904" y="3912"/>
                          </a:cubicBezTo>
                          <a:cubicBezTo>
                            <a:pt x="16681" y="3930"/>
                            <a:pt x="16458" y="3965"/>
                            <a:pt x="16226" y="4010"/>
                          </a:cubicBezTo>
                          <a:cubicBezTo>
                            <a:pt x="16485" y="3599"/>
                            <a:pt x="16306" y="2921"/>
                            <a:pt x="16092" y="2529"/>
                          </a:cubicBezTo>
                          <a:cubicBezTo>
                            <a:pt x="15930" y="2242"/>
                            <a:pt x="15471" y="1815"/>
                            <a:pt x="15074" y="1815"/>
                          </a:cubicBezTo>
                          <a:cubicBezTo>
                            <a:pt x="14990" y="1815"/>
                            <a:pt x="14909" y="1834"/>
                            <a:pt x="14834" y="1878"/>
                          </a:cubicBezTo>
                          <a:cubicBezTo>
                            <a:pt x="14924" y="1690"/>
                            <a:pt x="15075" y="1539"/>
                            <a:pt x="15272" y="1521"/>
                          </a:cubicBezTo>
                          <a:cubicBezTo>
                            <a:pt x="15280" y="1521"/>
                            <a:pt x="15288" y="1520"/>
                            <a:pt x="15296" y="1520"/>
                          </a:cubicBezTo>
                          <a:close/>
                          <a:moveTo>
                            <a:pt x="26976" y="1967"/>
                          </a:moveTo>
                          <a:cubicBezTo>
                            <a:pt x="27440" y="2493"/>
                            <a:pt x="27707" y="3359"/>
                            <a:pt x="27511" y="3956"/>
                          </a:cubicBezTo>
                          <a:cubicBezTo>
                            <a:pt x="27440" y="3956"/>
                            <a:pt x="27368" y="3965"/>
                            <a:pt x="27306" y="3965"/>
                          </a:cubicBezTo>
                          <a:cubicBezTo>
                            <a:pt x="27181" y="3983"/>
                            <a:pt x="27056" y="3992"/>
                            <a:pt x="26940" y="4010"/>
                          </a:cubicBezTo>
                          <a:cubicBezTo>
                            <a:pt x="27360" y="3662"/>
                            <a:pt x="27333" y="2904"/>
                            <a:pt x="27226" y="2449"/>
                          </a:cubicBezTo>
                          <a:cubicBezTo>
                            <a:pt x="27181" y="2297"/>
                            <a:pt x="27092" y="2128"/>
                            <a:pt x="26976" y="1967"/>
                          </a:cubicBezTo>
                          <a:close/>
                          <a:moveTo>
                            <a:pt x="19331" y="3501"/>
                          </a:moveTo>
                          <a:cubicBezTo>
                            <a:pt x="19393" y="3537"/>
                            <a:pt x="19456" y="3573"/>
                            <a:pt x="19509" y="3617"/>
                          </a:cubicBezTo>
                          <a:cubicBezTo>
                            <a:pt x="19495" y="3617"/>
                            <a:pt x="19481" y="3616"/>
                            <a:pt x="19467" y="3616"/>
                          </a:cubicBezTo>
                          <a:cubicBezTo>
                            <a:pt x="19318" y="3616"/>
                            <a:pt x="19160" y="3657"/>
                            <a:pt x="19054" y="3698"/>
                          </a:cubicBezTo>
                          <a:cubicBezTo>
                            <a:pt x="18876" y="3778"/>
                            <a:pt x="18715" y="3885"/>
                            <a:pt x="18706" y="4046"/>
                          </a:cubicBezTo>
                          <a:cubicBezTo>
                            <a:pt x="18590" y="4019"/>
                            <a:pt x="18465" y="3992"/>
                            <a:pt x="18349" y="3974"/>
                          </a:cubicBezTo>
                          <a:cubicBezTo>
                            <a:pt x="18367" y="3903"/>
                            <a:pt x="18385" y="3823"/>
                            <a:pt x="18430" y="3769"/>
                          </a:cubicBezTo>
                          <a:cubicBezTo>
                            <a:pt x="18528" y="3653"/>
                            <a:pt x="18697" y="3608"/>
                            <a:pt x="18831" y="3573"/>
                          </a:cubicBezTo>
                          <a:cubicBezTo>
                            <a:pt x="18983" y="3528"/>
                            <a:pt x="19161" y="3519"/>
                            <a:pt x="19331" y="3501"/>
                          </a:cubicBezTo>
                          <a:close/>
                          <a:moveTo>
                            <a:pt x="26341" y="332"/>
                          </a:moveTo>
                          <a:cubicBezTo>
                            <a:pt x="26729" y="332"/>
                            <a:pt x="27248" y="626"/>
                            <a:pt x="27208" y="977"/>
                          </a:cubicBezTo>
                          <a:cubicBezTo>
                            <a:pt x="27190" y="1012"/>
                            <a:pt x="27181" y="1057"/>
                            <a:pt x="27172" y="1102"/>
                          </a:cubicBezTo>
                          <a:cubicBezTo>
                            <a:pt x="27160" y="1155"/>
                            <a:pt x="27213" y="1205"/>
                            <a:pt x="27262" y="1205"/>
                          </a:cubicBezTo>
                          <a:cubicBezTo>
                            <a:pt x="27286" y="1205"/>
                            <a:pt x="27309" y="1193"/>
                            <a:pt x="27324" y="1164"/>
                          </a:cubicBezTo>
                          <a:cubicBezTo>
                            <a:pt x="27324" y="1155"/>
                            <a:pt x="27324" y="1146"/>
                            <a:pt x="27324" y="1146"/>
                          </a:cubicBezTo>
                          <a:lnTo>
                            <a:pt x="27333" y="1146"/>
                          </a:lnTo>
                          <a:cubicBezTo>
                            <a:pt x="27333" y="1128"/>
                            <a:pt x="27333" y="1119"/>
                            <a:pt x="27342" y="1111"/>
                          </a:cubicBezTo>
                          <a:cubicBezTo>
                            <a:pt x="27342" y="1102"/>
                            <a:pt x="27342" y="1084"/>
                            <a:pt x="27351" y="1075"/>
                          </a:cubicBezTo>
                          <a:cubicBezTo>
                            <a:pt x="27423" y="864"/>
                            <a:pt x="27579" y="792"/>
                            <a:pt x="27756" y="792"/>
                          </a:cubicBezTo>
                          <a:cubicBezTo>
                            <a:pt x="27970" y="792"/>
                            <a:pt x="28215" y="897"/>
                            <a:pt x="28385" y="995"/>
                          </a:cubicBezTo>
                          <a:cubicBezTo>
                            <a:pt x="28769" y="1209"/>
                            <a:pt x="28948" y="1610"/>
                            <a:pt x="28948" y="2038"/>
                          </a:cubicBezTo>
                          <a:cubicBezTo>
                            <a:pt x="28948" y="2591"/>
                            <a:pt x="28644" y="3225"/>
                            <a:pt x="28287" y="3644"/>
                          </a:cubicBezTo>
                          <a:cubicBezTo>
                            <a:pt x="28265" y="3666"/>
                            <a:pt x="28286" y="3713"/>
                            <a:pt x="28314" y="3713"/>
                          </a:cubicBezTo>
                          <a:cubicBezTo>
                            <a:pt x="28320" y="3713"/>
                            <a:pt x="28326" y="3711"/>
                            <a:pt x="28332" y="3707"/>
                          </a:cubicBezTo>
                          <a:cubicBezTo>
                            <a:pt x="28653" y="3492"/>
                            <a:pt x="28894" y="3153"/>
                            <a:pt x="29037" y="2770"/>
                          </a:cubicBezTo>
                          <a:cubicBezTo>
                            <a:pt x="29358" y="2458"/>
                            <a:pt x="29759" y="2154"/>
                            <a:pt x="30196" y="2101"/>
                          </a:cubicBezTo>
                          <a:cubicBezTo>
                            <a:pt x="30218" y="2099"/>
                            <a:pt x="30239" y="2098"/>
                            <a:pt x="30260" y="2098"/>
                          </a:cubicBezTo>
                          <a:cubicBezTo>
                            <a:pt x="30539" y="2098"/>
                            <a:pt x="30800" y="2258"/>
                            <a:pt x="30990" y="2449"/>
                          </a:cubicBezTo>
                          <a:cubicBezTo>
                            <a:pt x="31097" y="2556"/>
                            <a:pt x="31187" y="2672"/>
                            <a:pt x="31276" y="2797"/>
                          </a:cubicBezTo>
                          <a:cubicBezTo>
                            <a:pt x="31311" y="3018"/>
                            <a:pt x="31286" y="3127"/>
                            <a:pt x="31198" y="3127"/>
                          </a:cubicBezTo>
                          <a:cubicBezTo>
                            <a:pt x="31173" y="3127"/>
                            <a:pt x="31142" y="3118"/>
                            <a:pt x="31106" y="3100"/>
                          </a:cubicBezTo>
                          <a:cubicBezTo>
                            <a:pt x="31100" y="3098"/>
                            <a:pt x="31094" y="3098"/>
                            <a:pt x="31087" y="3098"/>
                          </a:cubicBezTo>
                          <a:cubicBezTo>
                            <a:pt x="31022" y="3098"/>
                            <a:pt x="30959" y="3178"/>
                            <a:pt x="30999" y="3243"/>
                          </a:cubicBezTo>
                          <a:cubicBezTo>
                            <a:pt x="31124" y="3421"/>
                            <a:pt x="31454" y="3805"/>
                            <a:pt x="31169" y="4028"/>
                          </a:cubicBezTo>
                          <a:cubicBezTo>
                            <a:pt x="31099" y="4079"/>
                            <a:pt x="31024" y="4099"/>
                            <a:pt x="30948" y="4099"/>
                          </a:cubicBezTo>
                          <a:cubicBezTo>
                            <a:pt x="30772" y="4099"/>
                            <a:pt x="30590" y="3990"/>
                            <a:pt x="30446" y="3903"/>
                          </a:cubicBezTo>
                          <a:cubicBezTo>
                            <a:pt x="30256" y="3671"/>
                            <a:pt x="30020" y="3516"/>
                            <a:pt x="29702" y="3516"/>
                          </a:cubicBezTo>
                          <a:cubicBezTo>
                            <a:pt x="29677" y="3516"/>
                            <a:pt x="29651" y="3517"/>
                            <a:pt x="29626" y="3519"/>
                          </a:cubicBezTo>
                          <a:cubicBezTo>
                            <a:pt x="29304" y="3537"/>
                            <a:pt x="28867" y="3724"/>
                            <a:pt x="28769" y="4063"/>
                          </a:cubicBezTo>
                          <a:cubicBezTo>
                            <a:pt x="28440" y="3991"/>
                            <a:pt x="28096" y="3955"/>
                            <a:pt x="27738" y="3955"/>
                          </a:cubicBezTo>
                          <a:cubicBezTo>
                            <a:pt x="27698" y="3955"/>
                            <a:pt x="27658" y="3955"/>
                            <a:pt x="27618" y="3956"/>
                          </a:cubicBezTo>
                          <a:cubicBezTo>
                            <a:pt x="28011" y="3216"/>
                            <a:pt x="27306" y="1904"/>
                            <a:pt x="26592" y="1592"/>
                          </a:cubicBezTo>
                          <a:cubicBezTo>
                            <a:pt x="26427" y="1473"/>
                            <a:pt x="26243" y="1396"/>
                            <a:pt x="26060" y="1396"/>
                          </a:cubicBezTo>
                          <a:cubicBezTo>
                            <a:pt x="25928" y="1396"/>
                            <a:pt x="25797" y="1436"/>
                            <a:pt x="25673" y="1530"/>
                          </a:cubicBezTo>
                          <a:cubicBezTo>
                            <a:pt x="25665" y="1530"/>
                            <a:pt x="25665" y="1539"/>
                            <a:pt x="25665" y="1548"/>
                          </a:cubicBezTo>
                          <a:cubicBezTo>
                            <a:pt x="25621" y="1557"/>
                            <a:pt x="25576" y="1562"/>
                            <a:pt x="25531" y="1562"/>
                          </a:cubicBezTo>
                          <a:cubicBezTo>
                            <a:pt x="25154" y="1562"/>
                            <a:pt x="24750" y="1244"/>
                            <a:pt x="25156" y="798"/>
                          </a:cubicBezTo>
                          <a:cubicBezTo>
                            <a:pt x="25276" y="662"/>
                            <a:pt x="25489" y="562"/>
                            <a:pt x="25673" y="562"/>
                          </a:cubicBezTo>
                          <a:cubicBezTo>
                            <a:pt x="25695" y="562"/>
                            <a:pt x="25716" y="564"/>
                            <a:pt x="25736" y="566"/>
                          </a:cubicBezTo>
                          <a:cubicBezTo>
                            <a:pt x="25744" y="567"/>
                            <a:pt x="25752" y="567"/>
                            <a:pt x="25759" y="567"/>
                          </a:cubicBezTo>
                          <a:cubicBezTo>
                            <a:pt x="25871" y="567"/>
                            <a:pt x="25947" y="508"/>
                            <a:pt x="26030" y="433"/>
                          </a:cubicBezTo>
                          <a:cubicBezTo>
                            <a:pt x="26105" y="363"/>
                            <a:pt x="26216" y="332"/>
                            <a:pt x="26341" y="332"/>
                          </a:cubicBezTo>
                          <a:close/>
                          <a:moveTo>
                            <a:pt x="15008" y="1886"/>
                          </a:moveTo>
                          <a:cubicBezTo>
                            <a:pt x="15449" y="1886"/>
                            <a:pt x="15931" y="2411"/>
                            <a:pt x="16048" y="2761"/>
                          </a:cubicBezTo>
                          <a:cubicBezTo>
                            <a:pt x="16181" y="3153"/>
                            <a:pt x="16244" y="3617"/>
                            <a:pt x="16146" y="4028"/>
                          </a:cubicBezTo>
                          <a:cubicBezTo>
                            <a:pt x="15985" y="4063"/>
                            <a:pt x="15825" y="4108"/>
                            <a:pt x="15673" y="4162"/>
                          </a:cubicBezTo>
                          <a:cubicBezTo>
                            <a:pt x="15887" y="3858"/>
                            <a:pt x="15834" y="3403"/>
                            <a:pt x="15771" y="3046"/>
                          </a:cubicBezTo>
                          <a:cubicBezTo>
                            <a:pt x="15691" y="2565"/>
                            <a:pt x="15200" y="2235"/>
                            <a:pt x="14736" y="2145"/>
                          </a:cubicBezTo>
                          <a:cubicBezTo>
                            <a:pt x="14754" y="2065"/>
                            <a:pt x="14781" y="1994"/>
                            <a:pt x="14817" y="1922"/>
                          </a:cubicBezTo>
                          <a:cubicBezTo>
                            <a:pt x="14879" y="1897"/>
                            <a:pt x="14943" y="1886"/>
                            <a:pt x="15008" y="1886"/>
                          </a:cubicBezTo>
                          <a:close/>
                          <a:moveTo>
                            <a:pt x="15040" y="174"/>
                          </a:moveTo>
                          <a:cubicBezTo>
                            <a:pt x="15303" y="174"/>
                            <a:pt x="15540" y="281"/>
                            <a:pt x="15735" y="540"/>
                          </a:cubicBezTo>
                          <a:cubicBezTo>
                            <a:pt x="15765" y="583"/>
                            <a:pt x="15815" y="597"/>
                            <a:pt x="15870" y="597"/>
                          </a:cubicBezTo>
                          <a:cubicBezTo>
                            <a:pt x="15951" y="597"/>
                            <a:pt x="16043" y="568"/>
                            <a:pt x="16101" y="557"/>
                          </a:cubicBezTo>
                          <a:cubicBezTo>
                            <a:pt x="16167" y="545"/>
                            <a:pt x="16229" y="539"/>
                            <a:pt x="16289" y="539"/>
                          </a:cubicBezTo>
                          <a:cubicBezTo>
                            <a:pt x="16709" y="539"/>
                            <a:pt x="16989" y="829"/>
                            <a:pt x="17145" y="1235"/>
                          </a:cubicBezTo>
                          <a:cubicBezTo>
                            <a:pt x="17172" y="1316"/>
                            <a:pt x="17198" y="1325"/>
                            <a:pt x="17279" y="1342"/>
                          </a:cubicBezTo>
                          <a:cubicBezTo>
                            <a:pt x="17475" y="1387"/>
                            <a:pt x="17725" y="1423"/>
                            <a:pt x="17885" y="1557"/>
                          </a:cubicBezTo>
                          <a:cubicBezTo>
                            <a:pt x="18215" y="1833"/>
                            <a:pt x="18082" y="2243"/>
                            <a:pt x="17903" y="2556"/>
                          </a:cubicBezTo>
                          <a:cubicBezTo>
                            <a:pt x="17876" y="2591"/>
                            <a:pt x="17859" y="2627"/>
                            <a:pt x="17832" y="2654"/>
                          </a:cubicBezTo>
                          <a:cubicBezTo>
                            <a:pt x="17814" y="2681"/>
                            <a:pt x="17841" y="2698"/>
                            <a:pt x="17859" y="2698"/>
                          </a:cubicBezTo>
                          <a:cubicBezTo>
                            <a:pt x="17874" y="2739"/>
                            <a:pt x="17915" y="2765"/>
                            <a:pt x="17957" y="2765"/>
                          </a:cubicBezTo>
                          <a:cubicBezTo>
                            <a:pt x="17987" y="2765"/>
                            <a:pt x="18018" y="2751"/>
                            <a:pt x="18037" y="2716"/>
                          </a:cubicBezTo>
                          <a:cubicBezTo>
                            <a:pt x="18100" y="2591"/>
                            <a:pt x="18162" y="2467"/>
                            <a:pt x="18198" y="2342"/>
                          </a:cubicBezTo>
                          <a:cubicBezTo>
                            <a:pt x="18287" y="2243"/>
                            <a:pt x="18394" y="2154"/>
                            <a:pt x="18510" y="2083"/>
                          </a:cubicBezTo>
                          <a:cubicBezTo>
                            <a:pt x="18658" y="1988"/>
                            <a:pt x="18829" y="1942"/>
                            <a:pt x="18995" y="1942"/>
                          </a:cubicBezTo>
                          <a:cubicBezTo>
                            <a:pt x="19389" y="1942"/>
                            <a:pt x="19761" y="2199"/>
                            <a:pt x="19768" y="2663"/>
                          </a:cubicBezTo>
                          <a:cubicBezTo>
                            <a:pt x="19768" y="2712"/>
                            <a:pt x="19811" y="2745"/>
                            <a:pt x="19852" y="2745"/>
                          </a:cubicBezTo>
                          <a:cubicBezTo>
                            <a:pt x="19870" y="2745"/>
                            <a:pt x="19888" y="2739"/>
                            <a:pt x="19902" y="2725"/>
                          </a:cubicBezTo>
                          <a:cubicBezTo>
                            <a:pt x="19964" y="2659"/>
                            <a:pt x="20033" y="2635"/>
                            <a:pt x="20104" y="2635"/>
                          </a:cubicBezTo>
                          <a:cubicBezTo>
                            <a:pt x="20244" y="2635"/>
                            <a:pt x="20390" y="2731"/>
                            <a:pt x="20508" y="2797"/>
                          </a:cubicBezTo>
                          <a:cubicBezTo>
                            <a:pt x="20660" y="2877"/>
                            <a:pt x="20731" y="3020"/>
                            <a:pt x="20722" y="3225"/>
                          </a:cubicBezTo>
                          <a:cubicBezTo>
                            <a:pt x="20660" y="3305"/>
                            <a:pt x="20651" y="3287"/>
                            <a:pt x="20597" y="3376"/>
                          </a:cubicBezTo>
                          <a:cubicBezTo>
                            <a:pt x="20526" y="3492"/>
                            <a:pt x="20704" y="3769"/>
                            <a:pt x="20713" y="3912"/>
                          </a:cubicBezTo>
                          <a:cubicBezTo>
                            <a:pt x="20735" y="4088"/>
                            <a:pt x="20643" y="4173"/>
                            <a:pt x="20445" y="4173"/>
                          </a:cubicBezTo>
                          <a:cubicBezTo>
                            <a:pt x="20403" y="4173"/>
                            <a:pt x="20355" y="4169"/>
                            <a:pt x="20303" y="4162"/>
                          </a:cubicBezTo>
                          <a:cubicBezTo>
                            <a:pt x="20169" y="4099"/>
                            <a:pt x="20071" y="3956"/>
                            <a:pt x="19991" y="3840"/>
                          </a:cubicBezTo>
                          <a:cubicBezTo>
                            <a:pt x="19928" y="3751"/>
                            <a:pt x="19741" y="3519"/>
                            <a:pt x="19589" y="3466"/>
                          </a:cubicBezTo>
                          <a:cubicBezTo>
                            <a:pt x="19458" y="3412"/>
                            <a:pt x="19327" y="3344"/>
                            <a:pt x="19213" y="3344"/>
                          </a:cubicBezTo>
                          <a:cubicBezTo>
                            <a:pt x="19196" y="3344"/>
                            <a:pt x="19178" y="3346"/>
                            <a:pt x="19161" y="3350"/>
                          </a:cubicBezTo>
                          <a:cubicBezTo>
                            <a:pt x="19134" y="3359"/>
                            <a:pt x="19125" y="3385"/>
                            <a:pt x="19134" y="3403"/>
                          </a:cubicBezTo>
                          <a:cubicBezTo>
                            <a:pt x="18938" y="3403"/>
                            <a:pt x="18733" y="3412"/>
                            <a:pt x="18563" y="3501"/>
                          </a:cubicBezTo>
                          <a:cubicBezTo>
                            <a:pt x="18349" y="3617"/>
                            <a:pt x="18242" y="3760"/>
                            <a:pt x="18242" y="3956"/>
                          </a:cubicBezTo>
                          <a:cubicBezTo>
                            <a:pt x="17935" y="3917"/>
                            <a:pt x="17628" y="3892"/>
                            <a:pt x="17318" y="3892"/>
                          </a:cubicBezTo>
                          <a:cubicBezTo>
                            <a:pt x="17204" y="3892"/>
                            <a:pt x="17090" y="3896"/>
                            <a:pt x="16975" y="3903"/>
                          </a:cubicBezTo>
                          <a:cubicBezTo>
                            <a:pt x="17448" y="2814"/>
                            <a:pt x="16735" y="1815"/>
                            <a:pt x="15646" y="1441"/>
                          </a:cubicBezTo>
                          <a:cubicBezTo>
                            <a:pt x="15542" y="1406"/>
                            <a:pt x="15444" y="1390"/>
                            <a:pt x="15354" y="1390"/>
                          </a:cubicBezTo>
                          <a:cubicBezTo>
                            <a:pt x="15021" y="1390"/>
                            <a:pt x="14784" y="1613"/>
                            <a:pt x="14629" y="1985"/>
                          </a:cubicBezTo>
                          <a:cubicBezTo>
                            <a:pt x="14504" y="2288"/>
                            <a:pt x="14549" y="2663"/>
                            <a:pt x="14478" y="2984"/>
                          </a:cubicBezTo>
                          <a:cubicBezTo>
                            <a:pt x="14421" y="3222"/>
                            <a:pt x="14201" y="3347"/>
                            <a:pt x="14002" y="3347"/>
                          </a:cubicBezTo>
                          <a:cubicBezTo>
                            <a:pt x="13790" y="3347"/>
                            <a:pt x="13602" y="3206"/>
                            <a:pt x="13657" y="2913"/>
                          </a:cubicBezTo>
                          <a:cubicBezTo>
                            <a:pt x="13701" y="2681"/>
                            <a:pt x="13898" y="2538"/>
                            <a:pt x="14049" y="2377"/>
                          </a:cubicBezTo>
                          <a:cubicBezTo>
                            <a:pt x="14076" y="2351"/>
                            <a:pt x="14085" y="2288"/>
                            <a:pt x="14049" y="2261"/>
                          </a:cubicBezTo>
                          <a:cubicBezTo>
                            <a:pt x="13782" y="2012"/>
                            <a:pt x="13675" y="1699"/>
                            <a:pt x="13639" y="1342"/>
                          </a:cubicBezTo>
                          <a:cubicBezTo>
                            <a:pt x="13585" y="780"/>
                            <a:pt x="14130" y="424"/>
                            <a:pt x="14585" y="263"/>
                          </a:cubicBezTo>
                          <a:cubicBezTo>
                            <a:pt x="14743" y="206"/>
                            <a:pt x="14895" y="174"/>
                            <a:pt x="15040" y="174"/>
                          </a:cubicBezTo>
                          <a:close/>
                          <a:moveTo>
                            <a:pt x="19630" y="3740"/>
                          </a:moveTo>
                          <a:cubicBezTo>
                            <a:pt x="19641" y="3740"/>
                            <a:pt x="19651" y="3741"/>
                            <a:pt x="19661" y="3742"/>
                          </a:cubicBezTo>
                          <a:cubicBezTo>
                            <a:pt x="19687" y="3769"/>
                            <a:pt x="19714" y="3796"/>
                            <a:pt x="19750" y="3831"/>
                          </a:cubicBezTo>
                          <a:cubicBezTo>
                            <a:pt x="19580" y="3876"/>
                            <a:pt x="19456" y="3974"/>
                            <a:pt x="19357" y="4126"/>
                          </a:cubicBezTo>
                          <a:cubicBezTo>
                            <a:pt x="19348" y="4153"/>
                            <a:pt x="19340" y="4179"/>
                            <a:pt x="19331" y="4206"/>
                          </a:cubicBezTo>
                          <a:cubicBezTo>
                            <a:pt x="19170" y="4153"/>
                            <a:pt x="19009" y="4117"/>
                            <a:pt x="18840" y="4072"/>
                          </a:cubicBezTo>
                          <a:cubicBezTo>
                            <a:pt x="18893" y="3947"/>
                            <a:pt x="19009" y="3876"/>
                            <a:pt x="19161" y="3823"/>
                          </a:cubicBezTo>
                          <a:cubicBezTo>
                            <a:pt x="19259" y="3787"/>
                            <a:pt x="19357" y="3778"/>
                            <a:pt x="19447" y="3769"/>
                          </a:cubicBezTo>
                          <a:cubicBezTo>
                            <a:pt x="19500" y="3761"/>
                            <a:pt x="19567" y="3740"/>
                            <a:pt x="19630" y="3740"/>
                          </a:cubicBezTo>
                          <a:close/>
                          <a:moveTo>
                            <a:pt x="25818" y="1928"/>
                          </a:moveTo>
                          <a:cubicBezTo>
                            <a:pt x="25860" y="1928"/>
                            <a:pt x="25898" y="1929"/>
                            <a:pt x="25932" y="1931"/>
                          </a:cubicBezTo>
                          <a:cubicBezTo>
                            <a:pt x="26485" y="1967"/>
                            <a:pt x="26985" y="2440"/>
                            <a:pt x="27065" y="2814"/>
                          </a:cubicBezTo>
                          <a:cubicBezTo>
                            <a:pt x="27145" y="3189"/>
                            <a:pt x="27119" y="3341"/>
                            <a:pt x="27056" y="3537"/>
                          </a:cubicBezTo>
                          <a:cubicBezTo>
                            <a:pt x="26994" y="3742"/>
                            <a:pt x="26896" y="3930"/>
                            <a:pt x="26789" y="4037"/>
                          </a:cubicBezTo>
                          <a:cubicBezTo>
                            <a:pt x="26530" y="4090"/>
                            <a:pt x="26280" y="4153"/>
                            <a:pt x="26030" y="4233"/>
                          </a:cubicBezTo>
                          <a:cubicBezTo>
                            <a:pt x="26178" y="3668"/>
                            <a:pt x="25904" y="3223"/>
                            <a:pt x="25320" y="3223"/>
                          </a:cubicBezTo>
                          <a:cubicBezTo>
                            <a:pt x="25268" y="3223"/>
                            <a:pt x="25213" y="3226"/>
                            <a:pt x="25156" y="3234"/>
                          </a:cubicBezTo>
                          <a:cubicBezTo>
                            <a:pt x="24933" y="3252"/>
                            <a:pt x="24817" y="3287"/>
                            <a:pt x="24755" y="3501"/>
                          </a:cubicBezTo>
                          <a:cubicBezTo>
                            <a:pt x="24719" y="3608"/>
                            <a:pt x="24701" y="3733"/>
                            <a:pt x="24674" y="3840"/>
                          </a:cubicBezTo>
                          <a:cubicBezTo>
                            <a:pt x="24648" y="3930"/>
                            <a:pt x="24621" y="4010"/>
                            <a:pt x="24585" y="4090"/>
                          </a:cubicBezTo>
                          <a:cubicBezTo>
                            <a:pt x="24541" y="4204"/>
                            <a:pt x="24474" y="4260"/>
                            <a:pt x="24386" y="4260"/>
                          </a:cubicBezTo>
                          <a:cubicBezTo>
                            <a:pt x="24315" y="4260"/>
                            <a:pt x="24229" y="4224"/>
                            <a:pt x="24130" y="4153"/>
                          </a:cubicBezTo>
                          <a:cubicBezTo>
                            <a:pt x="24005" y="3796"/>
                            <a:pt x="24184" y="3350"/>
                            <a:pt x="24496" y="3162"/>
                          </a:cubicBezTo>
                          <a:cubicBezTo>
                            <a:pt x="24558" y="3118"/>
                            <a:pt x="24541" y="3011"/>
                            <a:pt x="24451" y="3011"/>
                          </a:cubicBezTo>
                          <a:cubicBezTo>
                            <a:pt x="24166" y="3011"/>
                            <a:pt x="24086" y="2761"/>
                            <a:pt x="24451" y="2725"/>
                          </a:cubicBezTo>
                          <a:cubicBezTo>
                            <a:pt x="24485" y="2721"/>
                            <a:pt x="24521" y="2719"/>
                            <a:pt x="24556" y="2719"/>
                          </a:cubicBezTo>
                          <a:cubicBezTo>
                            <a:pt x="24679" y="2719"/>
                            <a:pt x="24809" y="2740"/>
                            <a:pt x="24933" y="2761"/>
                          </a:cubicBezTo>
                          <a:cubicBezTo>
                            <a:pt x="24940" y="2763"/>
                            <a:pt x="24946" y="2764"/>
                            <a:pt x="24953" y="2764"/>
                          </a:cubicBezTo>
                          <a:cubicBezTo>
                            <a:pt x="25009" y="2764"/>
                            <a:pt x="25062" y="2701"/>
                            <a:pt x="25022" y="2645"/>
                          </a:cubicBezTo>
                          <a:cubicBezTo>
                            <a:pt x="24640" y="2068"/>
                            <a:pt x="25392" y="1928"/>
                            <a:pt x="25818" y="1928"/>
                          </a:cubicBezTo>
                          <a:close/>
                          <a:moveTo>
                            <a:pt x="14736" y="2181"/>
                          </a:moveTo>
                          <a:cubicBezTo>
                            <a:pt x="15673" y="2458"/>
                            <a:pt x="15807" y="3368"/>
                            <a:pt x="15557" y="4197"/>
                          </a:cubicBezTo>
                          <a:cubicBezTo>
                            <a:pt x="15477" y="4233"/>
                            <a:pt x="15388" y="4260"/>
                            <a:pt x="15307" y="4295"/>
                          </a:cubicBezTo>
                          <a:cubicBezTo>
                            <a:pt x="15263" y="4313"/>
                            <a:pt x="15209" y="4340"/>
                            <a:pt x="15164" y="4358"/>
                          </a:cubicBezTo>
                          <a:cubicBezTo>
                            <a:pt x="15272" y="4144"/>
                            <a:pt x="15280" y="3814"/>
                            <a:pt x="15280" y="3653"/>
                          </a:cubicBezTo>
                          <a:cubicBezTo>
                            <a:pt x="15289" y="3216"/>
                            <a:pt x="15102" y="2716"/>
                            <a:pt x="14718" y="2475"/>
                          </a:cubicBezTo>
                          <a:cubicBezTo>
                            <a:pt x="14718" y="2440"/>
                            <a:pt x="14718" y="2395"/>
                            <a:pt x="14718" y="2359"/>
                          </a:cubicBezTo>
                          <a:cubicBezTo>
                            <a:pt x="14718" y="2306"/>
                            <a:pt x="14718" y="2243"/>
                            <a:pt x="14736" y="2181"/>
                          </a:cubicBezTo>
                          <a:close/>
                          <a:moveTo>
                            <a:pt x="25354" y="3353"/>
                          </a:moveTo>
                          <a:cubicBezTo>
                            <a:pt x="25489" y="3353"/>
                            <a:pt x="25621" y="3383"/>
                            <a:pt x="25736" y="3448"/>
                          </a:cubicBezTo>
                          <a:cubicBezTo>
                            <a:pt x="26012" y="3591"/>
                            <a:pt x="25977" y="3974"/>
                            <a:pt x="25950" y="4260"/>
                          </a:cubicBezTo>
                          <a:cubicBezTo>
                            <a:pt x="25807" y="4304"/>
                            <a:pt x="25665" y="4358"/>
                            <a:pt x="25531" y="4411"/>
                          </a:cubicBezTo>
                          <a:cubicBezTo>
                            <a:pt x="25602" y="4277"/>
                            <a:pt x="25647" y="4117"/>
                            <a:pt x="25647" y="4019"/>
                          </a:cubicBezTo>
                          <a:cubicBezTo>
                            <a:pt x="25638" y="3742"/>
                            <a:pt x="25504" y="3475"/>
                            <a:pt x="25254" y="3359"/>
                          </a:cubicBezTo>
                          <a:cubicBezTo>
                            <a:pt x="25287" y="3355"/>
                            <a:pt x="25321" y="3353"/>
                            <a:pt x="25354" y="3353"/>
                          </a:cubicBezTo>
                          <a:close/>
                          <a:moveTo>
                            <a:pt x="25174" y="3368"/>
                          </a:moveTo>
                          <a:cubicBezTo>
                            <a:pt x="25442" y="3492"/>
                            <a:pt x="25575" y="3805"/>
                            <a:pt x="25486" y="4090"/>
                          </a:cubicBezTo>
                          <a:cubicBezTo>
                            <a:pt x="25459" y="4170"/>
                            <a:pt x="25406" y="4367"/>
                            <a:pt x="25326" y="4501"/>
                          </a:cubicBezTo>
                          <a:cubicBezTo>
                            <a:pt x="25290" y="4509"/>
                            <a:pt x="25254" y="4527"/>
                            <a:pt x="25210" y="4545"/>
                          </a:cubicBezTo>
                          <a:cubicBezTo>
                            <a:pt x="25290" y="4447"/>
                            <a:pt x="25334" y="4322"/>
                            <a:pt x="25343" y="4224"/>
                          </a:cubicBezTo>
                          <a:cubicBezTo>
                            <a:pt x="25361" y="3876"/>
                            <a:pt x="25254" y="3644"/>
                            <a:pt x="25004" y="3421"/>
                          </a:cubicBezTo>
                          <a:cubicBezTo>
                            <a:pt x="25040" y="3403"/>
                            <a:pt x="25076" y="3385"/>
                            <a:pt x="25120" y="3376"/>
                          </a:cubicBezTo>
                          <a:cubicBezTo>
                            <a:pt x="25138" y="3376"/>
                            <a:pt x="25156" y="3368"/>
                            <a:pt x="25174" y="3368"/>
                          </a:cubicBezTo>
                          <a:close/>
                          <a:moveTo>
                            <a:pt x="17331" y="4093"/>
                          </a:moveTo>
                          <a:cubicBezTo>
                            <a:pt x="17645" y="4093"/>
                            <a:pt x="17958" y="4120"/>
                            <a:pt x="18269" y="4170"/>
                          </a:cubicBezTo>
                          <a:cubicBezTo>
                            <a:pt x="18274" y="4181"/>
                            <a:pt x="18283" y="4185"/>
                            <a:pt x="18290" y="4185"/>
                          </a:cubicBezTo>
                          <a:cubicBezTo>
                            <a:pt x="18296" y="4185"/>
                            <a:pt x="18301" y="4183"/>
                            <a:pt x="18305" y="4179"/>
                          </a:cubicBezTo>
                          <a:cubicBezTo>
                            <a:pt x="18465" y="4206"/>
                            <a:pt x="18617" y="4233"/>
                            <a:pt x="18778" y="4269"/>
                          </a:cubicBezTo>
                          <a:cubicBezTo>
                            <a:pt x="18786" y="4277"/>
                            <a:pt x="18795" y="4277"/>
                            <a:pt x="18804" y="4277"/>
                          </a:cubicBezTo>
                          <a:cubicBezTo>
                            <a:pt x="19009" y="4322"/>
                            <a:pt x="19206" y="4385"/>
                            <a:pt x="19411" y="4447"/>
                          </a:cubicBezTo>
                          <a:cubicBezTo>
                            <a:pt x="19429" y="4456"/>
                            <a:pt x="19447" y="4465"/>
                            <a:pt x="19473" y="4465"/>
                          </a:cubicBezTo>
                          <a:cubicBezTo>
                            <a:pt x="20606" y="4831"/>
                            <a:pt x="21721" y="5410"/>
                            <a:pt x="22783" y="5946"/>
                          </a:cubicBezTo>
                          <a:cubicBezTo>
                            <a:pt x="22596" y="6071"/>
                            <a:pt x="22399" y="6187"/>
                            <a:pt x="22212" y="6303"/>
                          </a:cubicBezTo>
                          <a:cubicBezTo>
                            <a:pt x="22132" y="6356"/>
                            <a:pt x="22052" y="6410"/>
                            <a:pt x="21971" y="6463"/>
                          </a:cubicBezTo>
                          <a:cubicBezTo>
                            <a:pt x="20704" y="5981"/>
                            <a:pt x="19438" y="5491"/>
                            <a:pt x="18082" y="5402"/>
                          </a:cubicBezTo>
                          <a:cubicBezTo>
                            <a:pt x="17983" y="5395"/>
                            <a:pt x="17886" y="5392"/>
                            <a:pt x="17790" y="5392"/>
                          </a:cubicBezTo>
                          <a:cubicBezTo>
                            <a:pt x="16821" y="5392"/>
                            <a:pt x="15958" y="5713"/>
                            <a:pt x="15147" y="6240"/>
                          </a:cubicBezTo>
                          <a:cubicBezTo>
                            <a:pt x="14139" y="6900"/>
                            <a:pt x="13202" y="7641"/>
                            <a:pt x="12149" y="8229"/>
                          </a:cubicBezTo>
                          <a:cubicBezTo>
                            <a:pt x="11516" y="8586"/>
                            <a:pt x="10856" y="8899"/>
                            <a:pt x="10213" y="9238"/>
                          </a:cubicBezTo>
                          <a:cubicBezTo>
                            <a:pt x="10204" y="9238"/>
                            <a:pt x="10204" y="9229"/>
                            <a:pt x="10195" y="9229"/>
                          </a:cubicBezTo>
                          <a:cubicBezTo>
                            <a:pt x="9812" y="8961"/>
                            <a:pt x="9393" y="8738"/>
                            <a:pt x="8973" y="8542"/>
                          </a:cubicBezTo>
                          <a:cubicBezTo>
                            <a:pt x="11391" y="8051"/>
                            <a:pt x="12836" y="5848"/>
                            <a:pt x="14915" y="4715"/>
                          </a:cubicBezTo>
                          <a:cubicBezTo>
                            <a:pt x="15722" y="4272"/>
                            <a:pt x="16530" y="4093"/>
                            <a:pt x="17331" y="4093"/>
                          </a:cubicBezTo>
                          <a:close/>
                          <a:moveTo>
                            <a:pt x="17912" y="5589"/>
                          </a:moveTo>
                          <a:cubicBezTo>
                            <a:pt x="19241" y="5589"/>
                            <a:pt x="20544" y="6115"/>
                            <a:pt x="21784" y="6588"/>
                          </a:cubicBezTo>
                          <a:cubicBezTo>
                            <a:pt x="21614" y="6695"/>
                            <a:pt x="21454" y="6802"/>
                            <a:pt x="21302" y="6918"/>
                          </a:cubicBezTo>
                          <a:cubicBezTo>
                            <a:pt x="20713" y="6749"/>
                            <a:pt x="20125" y="6561"/>
                            <a:pt x="19527" y="6419"/>
                          </a:cubicBezTo>
                          <a:cubicBezTo>
                            <a:pt x="19222" y="6345"/>
                            <a:pt x="18915" y="6313"/>
                            <a:pt x="18609" y="6313"/>
                          </a:cubicBezTo>
                          <a:cubicBezTo>
                            <a:pt x="17841" y="6313"/>
                            <a:pt x="17076" y="6513"/>
                            <a:pt x="16342" y="6749"/>
                          </a:cubicBezTo>
                          <a:cubicBezTo>
                            <a:pt x="15209" y="7114"/>
                            <a:pt x="14246" y="7757"/>
                            <a:pt x="13220" y="8354"/>
                          </a:cubicBezTo>
                          <a:cubicBezTo>
                            <a:pt x="12791" y="8604"/>
                            <a:pt x="12345" y="8827"/>
                            <a:pt x="11882" y="9015"/>
                          </a:cubicBezTo>
                          <a:cubicBezTo>
                            <a:pt x="11480" y="9175"/>
                            <a:pt x="11061" y="9443"/>
                            <a:pt x="10624" y="9541"/>
                          </a:cubicBezTo>
                          <a:cubicBezTo>
                            <a:pt x="10534" y="9469"/>
                            <a:pt x="10436" y="9398"/>
                            <a:pt x="10338" y="9327"/>
                          </a:cubicBezTo>
                          <a:cubicBezTo>
                            <a:pt x="11962" y="8586"/>
                            <a:pt x="13434" y="7641"/>
                            <a:pt x="14915" y="6642"/>
                          </a:cubicBezTo>
                          <a:cubicBezTo>
                            <a:pt x="15272" y="6392"/>
                            <a:pt x="15628" y="6151"/>
                            <a:pt x="16021" y="5955"/>
                          </a:cubicBezTo>
                          <a:cubicBezTo>
                            <a:pt x="16592" y="5660"/>
                            <a:pt x="17279" y="5589"/>
                            <a:pt x="17912" y="5589"/>
                          </a:cubicBezTo>
                          <a:close/>
                          <a:moveTo>
                            <a:pt x="18567" y="6458"/>
                          </a:moveTo>
                          <a:cubicBezTo>
                            <a:pt x="18878" y="6458"/>
                            <a:pt x="19187" y="6490"/>
                            <a:pt x="19491" y="6561"/>
                          </a:cubicBezTo>
                          <a:cubicBezTo>
                            <a:pt x="20053" y="6695"/>
                            <a:pt x="20633" y="6838"/>
                            <a:pt x="21186" y="6998"/>
                          </a:cubicBezTo>
                          <a:cubicBezTo>
                            <a:pt x="21008" y="7123"/>
                            <a:pt x="20838" y="7257"/>
                            <a:pt x="20660" y="7391"/>
                          </a:cubicBezTo>
                          <a:cubicBezTo>
                            <a:pt x="20116" y="7293"/>
                            <a:pt x="19571" y="7114"/>
                            <a:pt x="19018" y="7061"/>
                          </a:cubicBezTo>
                          <a:cubicBezTo>
                            <a:pt x="18886" y="7048"/>
                            <a:pt x="18751" y="7042"/>
                            <a:pt x="18614" y="7042"/>
                          </a:cubicBezTo>
                          <a:cubicBezTo>
                            <a:pt x="17898" y="7042"/>
                            <a:pt x="17131" y="7211"/>
                            <a:pt x="16503" y="7480"/>
                          </a:cubicBezTo>
                          <a:cubicBezTo>
                            <a:pt x="15682" y="7828"/>
                            <a:pt x="14906" y="8265"/>
                            <a:pt x="14094" y="8649"/>
                          </a:cubicBezTo>
                          <a:cubicBezTo>
                            <a:pt x="13095" y="9131"/>
                            <a:pt x="12033" y="9505"/>
                            <a:pt x="10963" y="9791"/>
                          </a:cubicBezTo>
                          <a:cubicBezTo>
                            <a:pt x="10865" y="9719"/>
                            <a:pt x="10766" y="9639"/>
                            <a:pt x="10668" y="9568"/>
                          </a:cubicBezTo>
                          <a:cubicBezTo>
                            <a:pt x="10998" y="9523"/>
                            <a:pt x="11311" y="9371"/>
                            <a:pt x="11614" y="9246"/>
                          </a:cubicBezTo>
                          <a:cubicBezTo>
                            <a:pt x="12060" y="9050"/>
                            <a:pt x="12506" y="8872"/>
                            <a:pt x="12943" y="8649"/>
                          </a:cubicBezTo>
                          <a:cubicBezTo>
                            <a:pt x="13398" y="8417"/>
                            <a:pt x="13826" y="8149"/>
                            <a:pt x="14263" y="7890"/>
                          </a:cubicBezTo>
                          <a:cubicBezTo>
                            <a:pt x="14817" y="7551"/>
                            <a:pt x="15361" y="7284"/>
                            <a:pt x="15958" y="7043"/>
                          </a:cubicBezTo>
                          <a:cubicBezTo>
                            <a:pt x="16772" y="6719"/>
                            <a:pt x="17675" y="6458"/>
                            <a:pt x="18567" y="6458"/>
                          </a:cubicBezTo>
                          <a:close/>
                          <a:moveTo>
                            <a:pt x="18733" y="7203"/>
                          </a:moveTo>
                          <a:cubicBezTo>
                            <a:pt x="18751" y="7203"/>
                            <a:pt x="18769" y="7203"/>
                            <a:pt x="18786" y="7204"/>
                          </a:cubicBezTo>
                          <a:cubicBezTo>
                            <a:pt x="19357" y="7204"/>
                            <a:pt x="19937" y="7400"/>
                            <a:pt x="20508" y="7525"/>
                          </a:cubicBezTo>
                          <a:cubicBezTo>
                            <a:pt x="20401" y="7605"/>
                            <a:pt x="20303" y="7685"/>
                            <a:pt x="20205" y="7775"/>
                          </a:cubicBezTo>
                          <a:cubicBezTo>
                            <a:pt x="19723" y="8194"/>
                            <a:pt x="18778" y="8836"/>
                            <a:pt x="18349" y="9068"/>
                          </a:cubicBezTo>
                          <a:cubicBezTo>
                            <a:pt x="18039" y="9240"/>
                            <a:pt x="17737" y="9363"/>
                            <a:pt x="17701" y="9363"/>
                          </a:cubicBezTo>
                          <a:cubicBezTo>
                            <a:pt x="17700" y="9363"/>
                            <a:pt x="17699" y="9363"/>
                            <a:pt x="17698" y="9362"/>
                          </a:cubicBezTo>
                          <a:cubicBezTo>
                            <a:pt x="17377" y="9255"/>
                            <a:pt x="17047" y="9157"/>
                            <a:pt x="16708" y="9086"/>
                          </a:cubicBezTo>
                          <a:cubicBezTo>
                            <a:pt x="16371" y="9010"/>
                            <a:pt x="16042" y="8976"/>
                            <a:pt x="15719" y="8976"/>
                          </a:cubicBezTo>
                          <a:cubicBezTo>
                            <a:pt x="14265" y="8976"/>
                            <a:pt x="12939" y="9662"/>
                            <a:pt x="11596" y="10246"/>
                          </a:cubicBezTo>
                          <a:cubicBezTo>
                            <a:pt x="11587" y="10255"/>
                            <a:pt x="11578" y="10263"/>
                            <a:pt x="11569" y="10263"/>
                          </a:cubicBezTo>
                          <a:cubicBezTo>
                            <a:pt x="11409" y="10139"/>
                            <a:pt x="11239" y="10005"/>
                            <a:pt x="11070" y="9871"/>
                          </a:cubicBezTo>
                          <a:cubicBezTo>
                            <a:pt x="12836" y="9443"/>
                            <a:pt x="14424" y="8631"/>
                            <a:pt x="16057" y="7846"/>
                          </a:cubicBezTo>
                          <a:cubicBezTo>
                            <a:pt x="16897" y="7434"/>
                            <a:pt x="17798" y="7203"/>
                            <a:pt x="18733" y="7203"/>
                          </a:cubicBezTo>
                          <a:close/>
                          <a:moveTo>
                            <a:pt x="25156" y="10067"/>
                          </a:moveTo>
                          <a:cubicBezTo>
                            <a:pt x="25299" y="10201"/>
                            <a:pt x="25326" y="10433"/>
                            <a:pt x="25192" y="10585"/>
                          </a:cubicBezTo>
                          <a:cubicBezTo>
                            <a:pt x="25085" y="10692"/>
                            <a:pt x="24969" y="10745"/>
                            <a:pt x="24835" y="10781"/>
                          </a:cubicBezTo>
                          <a:cubicBezTo>
                            <a:pt x="24995" y="10629"/>
                            <a:pt x="25040" y="10326"/>
                            <a:pt x="25031" y="10121"/>
                          </a:cubicBezTo>
                          <a:cubicBezTo>
                            <a:pt x="25031" y="10112"/>
                            <a:pt x="25031" y="10103"/>
                            <a:pt x="25022" y="10094"/>
                          </a:cubicBezTo>
                          <a:cubicBezTo>
                            <a:pt x="25067" y="10067"/>
                            <a:pt x="25111" y="10067"/>
                            <a:pt x="25156" y="10067"/>
                          </a:cubicBezTo>
                          <a:close/>
                          <a:moveTo>
                            <a:pt x="25227" y="10085"/>
                          </a:moveTo>
                          <a:lnTo>
                            <a:pt x="25227" y="10085"/>
                          </a:lnTo>
                          <a:cubicBezTo>
                            <a:pt x="25290" y="10103"/>
                            <a:pt x="25352" y="10139"/>
                            <a:pt x="25406" y="10165"/>
                          </a:cubicBezTo>
                          <a:cubicBezTo>
                            <a:pt x="25486" y="10219"/>
                            <a:pt x="25566" y="10272"/>
                            <a:pt x="25638" y="10335"/>
                          </a:cubicBezTo>
                          <a:cubicBezTo>
                            <a:pt x="25807" y="10495"/>
                            <a:pt x="25718" y="10701"/>
                            <a:pt x="25611" y="10870"/>
                          </a:cubicBezTo>
                          <a:cubicBezTo>
                            <a:pt x="25433" y="10843"/>
                            <a:pt x="25254" y="10825"/>
                            <a:pt x="25076" y="10817"/>
                          </a:cubicBezTo>
                          <a:cubicBezTo>
                            <a:pt x="25192" y="10754"/>
                            <a:pt x="25281" y="10656"/>
                            <a:pt x="25326" y="10549"/>
                          </a:cubicBezTo>
                          <a:cubicBezTo>
                            <a:pt x="25397" y="10397"/>
                            <a:pt x="25343" y="10201"/>
                            <a:pt x="25227" y="10085"/>
                          </a:cubicBezTo>
                          <a:close/>
                          <a:moveTo>
                            <a:pt x="24380" y="8820"/>
                          </a:moveTo>
                          <a:cubicBezTo>
                            <a:pt x="24563" y="8820"/>
                            <a:pt x="24741" y="8881"/>
                            <a:pt x="24862" y="9023"/>
                          </a:cubicBezTo>
                          <a:cubicBezTo>
                            <a:pt x="24865" y="9027"/>
                            <a:pt x="24871" y="9029"/>
                            <a:pt x="24876" y="9029"/>
                          </a:cubicBezTo>
                          <a:cubicBezTo>
                            <a:pt x="24884" y="9029"/>
                            <a:pt x="24892" y="9025"/>
                            <a:pt x="24897" y="9015"/>
                          </a:cubicBezTo>
                          <a:cubicBezTo>
                            <a:pt x="24962" y="8916"/>
                            <a:pt x="25083" y="8885"/>
                            <a:pt x="25211" y="8885"/>
                          </a:cubicBezTo>
                          <a:cubicBezTo>
                            <a:pt x="25349" y="8885"/>
                            <a:pt x="25496" y="8920"/>
                            <a:pt x="25593" y="8943"/>
                          </a:cubicBezTo>
                          <a:cubicBezTo>
                            <a:pt x="25807" y="8988"/>
                            <a:pt x="26004" y="9166"/>
                            <a:pt x="26155" y="9300"/>
                          </a:cubicBezTo>
                          <a:cubicBezTo>
                            <a:pt x="26512" y="9612"/>
                            <a:pt x="26414" y="9942"/>
                            <a:pt x="26485" y="10344"/>
                          </a:cubicBezTo>
                          <a:cubicBezTo>
                            <a:pt x="26490" y="10364"/>
                            <a:pt x="26509" y="10375"/>
                            <a:pt x="26528" y="10375"/>
                          </a:cubicBezTo>
                          <a:cubicBezTo>
                            <a:pt x="26543" y="10375"/>
                            <a:pt x="26558" y="10368"/>
                            <a:pt x="26566" y="10353"/>
                          </a:cubicBezTo>
                          <a:cubicBezTo>
                            <a:pt x="26690" y="10112"/>
                            <a:pt x="26664" y="9853"/>
                            <a:pt x="26566" y="9630"/>
                          </a:cubicBezTo>
                          <a:cubicBezTo>
                            <a:pt x="26557" y="9541"/>
                            <a:pt x="26557" y="9487"/>
                            <a:pt x="26628" y="9362"/>
                          </a:cubicBezTo>
                          <a:cubicBezTo>
                            <a:pt x="26700" y="9242"/>
                            <a:pt x="26830" y="9183"/>
                            <a:pt x="26957" y="9183"/>
                          </a:cubicBezTo>
                          <a:cubicBezTo>
                            <a:pt x="27112" y="9183"/>
                            <a:pt x="27263" y="9271"/>
                            <a:pt x="27297" y="9443"/>
                          </a:cubicBezTo>
                          <a:cubicBezTo>
                            <a:pt x="27308" y="9480"/>
                            <a:pt x="27335" y="9495"/>
                            <a:pt x="27363" y="9495"/>
                          </a:cubicBezTo>
                          <a:cubicBezTo>
                            <a:pt x="27381" y="9495"/>
                            <a:pt x="27399" y="9489"/>
                            <a:pt x="27413" y="9478"/>
                          </a:cubicBezTo>
                          <a:cubicBezTo>
                            <a:pt x="27475" y="9430"/>
                            <a:pt x="27553" y="9405"/>
                            <a:pt x="27624" y="9405"/>
                          </a:cubicBezTo>
                          <a:cubicBezTo>
                            <a:pt x="27738" y="9405"/>
                            <a:pt x="27834" y="9470"/>
                            <a:pt x="27823" y="9612"/>
                          </a:cubicBezTo>
                          <a:cubicBezTo>
                            <a:pt x="27823" y="9657"/>
                            <a:pt x="27859" y="9684"/>
                            <a:pt x="27895" y="9684"/>
                          </a:cubicBezTo>
                          <a:cubicBezTo>
                            <a:pt x="28278" y="9684"/>
                            <a:pt x="28573" y="10005"/>
                            <a:pt x="28234" y="10353"/>
                          </a:cubicBezTo>
                          <a:cubicBezTo>
                            <a:pt x="28116" y="10464"/>
                            <a:pt x="27994" y="10515"/>
                            <a:pt x="27868" y="10515"/>
                          </a:cubicBezTo>
                          <a:cubicBezTo>
                            <a:pt x="27812" y="10515"/>
                            <a:pt x="27756" y="10506"/>
                            <a:pt x="27699" y="10486"/>
                          </a:cubicBezTo>
                          <a:cubicBezTo>
                            <a:pt x="27699" y="10473"/>
                            <a:pt x="27689" y="10465"/>
                            <a:pt x="27677" y="10465"/>
                          </a:cubicBezTo>
                          <a:cubicBezTo>
                            <a:pt x="27672" y="10465"/>
                            <a:pt x="27668" y="10466"/>
                            <a:pt x="27663" y="10469"/>
                          </a:cubicBezTo>
                          <a:cubicBezTo>
                            <a:pt x="27609" y="10442"/>
                            <a:pt x="27556" y="10415"/>
                            <a:pt x="27502" y="10371"/>
                          </a:cubicBezTo>
                          <a:cubicBezTo>
                            <a:pt x="27395" y="10290"/>
                            <a:pt x="27368" y="10174"/>
                            <a:pt x="27261" y="10112"/>
                          </a:cubicBezTo>
                          <a:cubicBezTo>
                            <a:pt x="27256" y="10108"/>
                            <a:pt x="27249" y="10106"/>
                            <a:pt x="27243" y="10106"/>
                          </a:cubicBezTo>
                          <a:cubicBezTo>
                            <a:pt x="27221" y="10106"/>
                            <a:pt x="27201" y="10129"/>
                            <a:pt x="27208" y="10156"/>
                          </a:cubicBezTo>
                          <a:cubicBezTo>
                            <a:pt x="27208" y="10183"/>
                            <a:pt x="27217" y="10210"/>
                            <a:pt x="27226" y="10237"/>
                          </a:cubicBezTo>
                          <a:cubicBezTo>
                            <a:pt x="27083" y="10281"/>
                            <a:pt x="26958" y="10397"/>
                            <a:pt x="26869" y="10522"/>
                          </a:cubicBezTo>
                          <a:cubicBezTo>
                            <a:pt x="26753" y="10710"/>
                            <a:pt x="26798" y="10933"/>
                            <a:pt x="26931" y="11075"/>
                          </a:cubicBezTo>
                          <a:cubicBezTo>
                            <a:pt x="26530" y="11004"/>
                            <a:pt x="26128" y="10933"/>
                            <a:pt x="25718" y="10879"/>
                          </a:cubicBezTo>
                          <a:cubicBezTo>
                            <a:pt x="25914" y="10647"/>
                            <a:pt x="25870" y="10335"/>
                            <a:pt x="25602" y="10147"/>
                          </a:cubicBezTo>
                          <a:cubicBezTo>
                            <a:pt x="25486" y="10067"/>
                            <a:pt x="25272" y="9907"/>
                            <a:pt x="25129" y="9907"/>
                          </a:cubicBezTo>
                          <a:cubicBezTo>
                            <a:pt x="24918" y="9907"/>
                            <a:pt x="24757" y="10324"/>
                            <a:pt x="24536" y="10324"/>
                          </a:cubicBezTo>
                          <a:cubicBezTo>
                            <a:pt x="24477" y="10324"/>
                            <a:pt x="24414" y="10294"/>
                            <a:pt x="24344" y="10219"/>
                          </a:cubicBezTo>
                          <a:cubicBezTo>
                            <a:pt x="24338" y="10213"/>
                            <a:pt x="24323" y="10206"/>
                            <a:pt x="24311" y="10206"/>
                          </a:cubicBezTo>
                          <a:cubicBezTo>
                            <a:pt x="24306" y="10206"/>
                            <a:pt x="24302" y="10207"/>
                            <a:pt x="24300" y="10210"/>
                          </a:cubicBezTo>
                          <a:lnTo>
                            <a:pt x="24291" y="10210"/>
                          </a:lnTo>
                          <a:cubicBezTo>
                            <a:pt x="24166" y="10228"/>
                            <a:pt x="24059" y="10255"/>
                            <a:pt x="23943" y="10272"/>
                          </a:cubicBezTo>
                          <a:cubicBezTo>
                            <a:pt x="23890" y="10284"/>
                            <a:pt x="23840" y="10289"/>
                            <a:pt x="23790" y="10289"/>
                          </a:cubicBezTo>
                          <a:cubicBezTo>
                            <a:pt x="23730" y="10289"/>
                            <a:pt x="23671" y="10282"/>
                            <a:pt x="23613" y="10272"/>
                          </a:cubicBezTo>
                          <a:cubicBezTo>
                            <a:pt x="23408" y="10228"/>
                            <a:pt x="23425" y="9969"/>
                            <a:pt x="23577" y="9871"/>
                          </a:cubicBezTo>
                          <a:cubicBezTo>
                            <a:pt x="23764" y="9764"/>
                            <a:pt x="23987" y="9693"/>
                            <a:pt x="24184" y="9612"/>
                          </a:cubicBezTo>
                          <a:cubicBezTo>
                            <a:pt x="24184" y="9603"/>
                            <a:pt x="24193" y="9603"/>
                            <a:pt x="24202" y="9603"/>
                          </a:cubicBezTo>
                          <a:cubicBezTo>
                            <a:pt x="24275" y="9563"/>
                            <a:pt x="24237" y="9448"/>
                            <a:pt x="24162" y="9448"/>
                          </a:cubicBezTo>
                          <a:cubicBezTo>
                            <a:pt x="24155" y="9448"/>
                            <a:pt x="24147" y="9449"/>
                            <a:pt x="24139" y="9452"/>
                          </a:cubicBezTo>
                          <a:cubicBezTo>
                            <a:pt x="24032" y="9487"/>
                            <a:pt x="23925" y="9505"/>
                            <a:pt x="23818" y="9514"/>
                          </a:cubicBezTo>
                          <a:cubicBezTo>
                            <a:pt x="23802" y="9516"/>
                            <a:pt x="23787" y="9516"/>
                            <a:pt x="23773" y="9516"/>
                          </a:cubicBezTo>
                          <a:cubicBezTo>
                            <a:pt x="23455" y="9516"/>
                            <a:pt x="23698" y="9135"/>
                            <a:pt x="23809" y="9032"/>
                          </a:cubicBezTo>
                          <a:cubicBezTo>
                            <a:pt x="23956" y="8899"/>
                            <a:pt x="24171" y="8820"/>
                            <a:pt x="24380" y="8820"/>
                          </a:cubicBezTo>
                          <a:close/>
                          <a:moveTo>
                            <a:pt x="27279" y="10335"/>
                          </a:moveTo>
                          <a:cubicBezTo>
                            <a:pt x="27297" y="10371"/>
                            <a:pt x="27324" y="10406"/>
                            <a:pt x="27351" y="10442"/>
                          </a:cubicBezTo>
                          <a:cubicBezTo>
                            <a:pt x="27235" y="10576"/>
                            <a:pt x="27199" y="10817"/>
                            <a:pt x="27181" y="10986"/>
                          </a:cubicBezTo>
                          <a:cubicBezTo>
                            <a:pt x="27181" y="11040"/>
                            <a:pt x="27199" y="11093"/>
                            <a:pt x="27235" y="11138"/>
                          </a:cubicBezTo>
                          <a:cubicBezTo>
                            <a:pt x="27154" y="11120"/>
                            <a:pt x="27074" y="11102"/>
                            <a:pt x="26985" y="11093"/>
                          </a:cubicBezTo>
                          <a:cubicBezTo>
                            <a:pt x="26994" y="11084"/>
                            <a:pt x="26994" y="11075"/>
                            <a:pt x="26994" y="11075"/>
                          </a:cubicBezTo>
                          <a:cubicBezTo>
                            <a:pt x="26949" y="10924"/>
                            <a:pt x="26931" y="10772"/>
                            <a:pt x="26994" y="10620"/>
                          </a:cubicBezTo>
                          <a:cubicBezTo>
                            <a:pt x="27038" y="10513"/>
                            <a:pt x="27154" y="10379"/>
                            <a:pt x="27279" y="10335"/>
                          </a:cubicBezTo>
                          <a:close/>
                          <a:moveTo>
                            <a:pt x="27422" y="10504"/>
                          </a:moveTo>
                          <a:cubicBezTo>
                            <a:pt x="27476" y="10549"/>
                            <a:pt x="27529" y="10585"/>
                            <a:pt x="27592" y="10611"/>
                          </a:cubicBezTo>
                          <a:cubicBezTo>
                            <a:pt x="27538" y="10754"/>
                            <a:pt x="27520" y="10906"/>
                            <a:pt x="27592" y="11049"/>
                          </a:cubicBezTo>
                          <a:cubicBezTo>
                            <a:pt x="27618" y="11120"/>
                            <a:pt x="27663" y="11182"/>
                            <a:pt x="27716" y="11245"/>
                          </a:cubicBezTo>
                          <a:cubicBezTo>
                            <a:pt x="27618" y="11227"/>
                            <a:pt x="27520" y="11200"/>
                            <a:pt x="27413" y="11182"/>
                          </a:cubicBezTo>
                          <a:cubicBezTo>
                            <a:pt x="27351" y="11102"/>
                            <a:pt x="27306" y="11013"/>
                            <a:pt x="27306" y="10933"/>
                          </a:cubicBezTo>
                          <a:cubicBezTo>
                            <a:pt x="27306" y="10817"/>
                            <a:pt x="27342" y="10620"/>
                            <a:pt x="27422" y="10504"/>
                          </a:cubicBezTo>
                          <a:close/>
                          <a:moveTo>
                            <a:pt x="15550" y="9163"/>
                          </a:moveTo>
                          <a:cubicBezTo>
                            <a:pt x="16134" y="9163"/>
                            <a:pt x="16714" y="9266"/>
                            <a:pt x="17297" y="9434"/>
                          </a:cubicBezTo>
                          <a:cubicBezTo>
                            <a:pt x="18242" y="9710"/>
                            <a:pt x="19134" y="10130"/>
                            <a:pt x="20053" y="10469"/>
                          </a:cubicBezTo>
                          <a:cubicBezTo>
                            <a:pt x="20606" y="10674"/>
                            <a:pt x="21249" y="10915"/>
                            <a:pt x="21882" y="10986"/>
                          </a:cubicBezTo>
                          <a:cubicBezTo>
                            <a:pt x="21418" y="11066"/>
                            <a:pt x="20963" y="11164"/>
                            <a:pt x="20508" y="11280"/>
                          </a:cubicBezTo>
                          <a:cubicBezTo>
                            <a:pt x="19054" y="11066"/>
                            <a:pt x="17752" y="10362"/>
                            <a:pt x="16315" y="10094"/>
                          </a:cubicBezTo>
                          <a:cubicBezTo>
                            <a:pt x="15959" y="10027"/>
                            <a:pt x="15605" y="9999"/>
                            <a:pt x="15250" y="9999"/>
                          </a:cubicBezTo>
                          <a:cubicBezTo>
                            <a:pt x="14940" y="9999"/>
                            <a:pt x="14629" y="10021"/>
                            <a:pt x="14317" y="10058"/>
                          </a:cubicBezTo>
                          <a:cubicBezTo>
                            <a:pt x="13594" y="10139"/>
                            <a:pt x="12899" y="10522"/>
                            <a:pt x="12238" y="10763"/>
                          </a:cubicBezTo>
                          <a:cubicBezTo>
                            <a:pt x="12229" y="10763"/>
                            <a:pt x="12221" y="10772"/>
                            <a:pt x="12221" y="10772"/>
                          </a:cubicBezTo>
                          <a:cubicBezTo>
                            <a:pt x="12158" y="10727"/>
                            <a:pt x="12096" y="10674"/>
                            <a:pt x="12033" y="10629"/>
                          </a:cubicBezTo>
                          <a:cubicBezTo>
                            <a:pt x="11926" y="10540"/>
                            <a:pt x="11810" y="10460"/>
                            <a:pt x="11703" y="10371"/>
                          </a:cubicBezTo>
                          <a:cubicBezTo>
                            <a:pt x="12568" y="9996"/>
                            <a:pt x="13407" y="9577"/>
                            <a:pt x="14317" y="9327"/>
                          </a:cubicBezTo>
                          <a:cubicBezTo>
                            <a:pt x="14732" y="9213"/>
                            <a:pt x="15142" y="9163"/>
                            <a:pt x="15550" y="9163"/>
                          </a:cubicBezTo>
                          <a:close/>
                          <a:moveTo>
                            <a:pt x="15130" y="10159"/>
                          </a:moveTo>
                          <a:cubicBezTo>
                            <a:pt x="15630" y="10159"/>
                            <a:pt x="16138" y="10237"/>
                            <a:pt x="16610" y="10335"/>
                          </a:cubicBezTo>
                          <a:cubicBezTo>
                            <a:pt x="17805" y="10576"/>
                            <a:pt x="18911" y="11129"/>
                            <a:pt x="20107" y="11388"/>
                          </a:cubicBezTo>
                          <a:cubicBezTo>
                            <a:pt x="19857" y="11450"/>
                            <a:pt x="19616" y="11521"/>
                            <a:pt x="19375" y="11593"/>
                          </a:cubicBezTo>
                          <a:cubicBezTo>
                            <a:pt x="19366" y="11593"/>
                            <a:pt x="19357" y="11593"/>
                            <a:pt x="19357" y="11602"/>
                          </a:cubicBezTo>
                          <a:cubicBezTo>
                            <a:pt x="18956" y="11602"/>
                            <a:pt x="18537" y="11521"/>
                            <a:pt x="18180" y="11414"/>
                          </a:cubicBezTo>
                          <a:cubicBezTo>
                            <a:pt x="17493" y="11209"/>
                            <a:pt x="16797" y="11049"/>
                            <a:pt x="16092" y="10933"/>
                          </a:cubicBezTo>
                          <a:cubicBezTo>
                            <a:pt x="15674" y="10868"/>
                            <a:pt x="15275" y="10834"/>
                            <a:pt x="14870" y="10834"/>
                          </a:cubicBezTo>
                          <a:cubicBezTo>
                            <a:pt x="14662" y="10834"/>
                            <a:pt x="14452" y="10843"/>
                            <a:pt x="14237" y="10861"/>
                          </a:cubicBezTo>
                          <a:cubicBezTo>
                            <a:pt x="13978" y="10879"/>
                            <a:pt x="13728" y="10906"/>
                            <a:pt x="13469" y="10968"/>
                          </a:cubicBezTo>
                          <a:cubicBezTo>
                            <a:pt x="13238" y="11022"/>
                            <a:pt x="13015" y="11138"/>
                            <a:pt x="12791" y="11200"/>
                          </a:cubicBezTo>
                          <a:cubicBezTo>
                            <a:pt x="12640" y="11102"/>
                            <a:pt x="12506" y="10995"/>
                            <a:pt x="12363" y="10888"/>
                          </a:cubicBezTo>
                          <a:cubicBezTo>
                            <a:pt x="12970" y="10674"/>
                            <a:pt x="13559" y="10433"/>
                            <a:pt x="14183" y="10272"/>
                          </a:cubicBezTo>
                          <a:cubicBezTo>
                            <a:pt x="14488" y="10192"/>
                            <a:pt x="14807" y="10159"/>
                            <a:pt x="15130" y="10159"/>
                          </a:cubicBezTo>
                          <a:close/>
                          <a:moveTo>
                            <a:pt x="14810" y="10954"/>
                          </a:moveTo>
                          <a:cubicBezTo>
                            <a:pt x="15462" y="10954"/>
                            <a:pt x="16097" y="11052"/>
                            <a:pt x="16744" y="11191"/>
                          </a:cubicBezTo>
                          <a:cubicBezTo>
                            <a:pt x="17448" y="11343"/>
                            <a:pt x="18126" y="11557"/>
                            <a:pt x="18831" y="11691"/>
                          </a:cubicBezTo>
                          <a:cubicBezTo>
                            <a:pt x="18876" y="11700"/>
                            <a:pt x="18938" y="11709"/>
                            <a:pt x="19001" y="11709"/>
                          </a:cubicBezTo>
                          <a:cubicBezTo>
                            <a:pt x="18974" y="11718"/>
                            <a:pt x="18938" y="11727"/>
                            <a:pt x="18911" y="11735"/>
                          </a:cubicBezTo>
                          <a:lnTo>
                            <a:pt x="18902" y="11735"/>
                          </a:lnTo>
                          <a:cubicBezTo>
                            <a:pt x="18876" y="11753"/>
                            <a:pt x="18858" y="11762"/>
                            <a:pt x="18840" y="11762"/>
                          </a:cubicBezTo>
                          <a:cubicBezTo>
                            <a:pt x="18831" y="11771"/>
                            <a:pt x="18822" y="11771"/>
                            <a:pt x="18813" y="11771"/>
                          </a:cubicBezTo>
                          <a:cubicBezTo>
                            <a:pt x="18723" y="11803"/>
                            <a:pt x="18617" y="11815"/>
                            <a:pt x="18504" y="11815"/>
                          </a:cubicBezTo>
                          <a:cubicBezTo>
                            <a:pt x="18166" y="11815"/>
                            <a:pt x="17762" y="11706"/>
                            <a:pt x="17529" y="11673"/>
                          </a:cubicBezTo>
                          <a:cubicBezTo>
                            <a:pt x="16993" y="11593"/>
                            <a:pt x="16458" y="11495"/>
                            <a:pt x="15914" y="11423"/>
                          </a:cubicBezTo>
                          <a:cubicBezTo>
                            <a:pt x="15476" y="11363"/>
                            <a:pt x="15052" y="11341"/>
                            <a:pt x="14618" y="11341"/>
                          </a:cubicBezTo>
                          <a:cubicBezTo>
                            <a:pt x="14539" y="11341"/>
                            <a:pt x="14459" y="11342"/>
                            <a:pt x="14379" y="11343"/>
                          </a:cubicBezTo>
                          <a:cubicBezTo>
                            <a:pt x="14344" y="11343"/>
                            <a:pt x="14308" y="11343"/>
                            <a:pt x="14272" y="11343"/>
                          </a:cubicBezTo>
                          <a:cubicBezTo>
                            <a:pt x="13914" y="11343"/>
                            <a:pt x="13554" y="11350"/>
                            <a:pt x="13238" y="11512"/>
                          </a:cubicBezTo>
                          <a:cubicBezTo>
                            <a:pt x="13104" y="11432"/>
                            <a:pt x="12979" y="11343"/>
                            <a:pt x="12854" y="11254"/>
                          </a:cubicBezTo>
                          <a:cubicBezTo>
                            <a:pt x="13023" y="11218"/>
                            <a:pt x="13202" y="11164"/>
                            <a:pt x="13371" y="11120"/>
                          </a:cubicBezTo>
                          <a:cubicBezTo>
                            <a:pt x="13710" y="11040"/>
                            <a:pt x="14040" y="10995"/>
                            <a:pt x="14388" y="10968"/>
                          </a:cubicBezTo>
                          <a:cubicBezTo>
                            <a:pt x="14530" y="10959"/>
                            <a:pt x="14670" y="10954"/>
                            <a:pt x="14810" y="10954"/>
                          </a:cubicBezTo>
                          <a:close/>
                          <a:moveTo>
                            <a:pt x="13993" y="11420"/>
                          </a:moveTo>
                          <a:cubicBezTo>
                            <a:pt x="14288" y="11420"/>
                            <a:pt x="14590" y="11450"/>
                            <a:pt x="14861" y="11450"/>
                          </a:cubicBezTo>
                          <a:cubicBezTo>
                            <a:pt x="15477" y="11450"/>
                            <a:pt x="16110" y="11557"/>
                            <a:pt x="16717" y="11664"/>
                          </a:cubicBezTo>
                          <a:cubicBezTo>
                            <a:pt x="17198" y="11744"/>
                            <a:pt x="17662" y="11842"/>
                            <a:pt x="18144" y="11905"/>
                          </a:cubicBezTo>
                          <a:cubicBezTo>
                            <a:pt x="18215" y="11914"/>
                            <a:pt x="18305" y="11923"/>
                            <a:pt x="18394" y="11923"/>
                          </a:cubicBezTo>
                          <a:cubicBezTo>
                            <a:pt x="17814" y="12137"/>
                            <a:pt x="17243" y="12378"/>
                            <a:pt x="16663" y="12601"/>
                          </a:cubicBezTo>
                          <a:cubicBezTo>
                            <a:pt x="15825" y="12601"/>
                            <a:pt x="15066" y="12467"/>
                            <a:pt x="14281" y="12110"/>
                          </a:cubicBezTo>
                          <a:cubicBezTo>
                            <a:pt x="13924" y="11950"/>
                            <a:pt x="13585" y="11744"/>
                            <a:pt x="13255" y="11530"/>
                          </a:cubicBezTo>
                          <a:cubicBezTo>
                            <a:pt x="13480" y="11443"/>
                            <a:pt x="13734" y="11420"/>
                            <a:pt x="13993" y="11420"/>
                          </a:cubicBezTo>
                          <a:close/>
                          <a:moveTo>
                            <a:pt x="31938" y="11296"/>
                          </a:moveTo>
                          <a:cubicBezTo>
                            <a:pt x="32593" y="11296"/>
                            <a:pt x="33272" y="11393"/>
                            <a:pt x="33890" y="11521"/>
                          </a:cubicBezTo>
                          <a:cubicBezTo>
                            <a:pt x="34693" y="11691"/>
                            <a:pt x="35469" y="12137"/>
                            <a:pt x="36174" y="12547"/>
                          </a:cubicBezTo>
                          <a:cubicBezTo>
                            <a:pt x="36477" y="12726"/>
                            <a:pt x="36816" y="12940"/>
                            <a:pt x="37173" y="13091"/>
                          </a:cubicBezTo>
                          <a:cubicBezTo>
                            <a:pt x="36744" y="13127"/>
                            <a:pt x="36316" y="13207"/>
                            <a:pt x="35906" y="13332"/>
                          </a:cubicBezTo>
                          <a:cubicBezTo>
                            <a:pt x="35831" y="13337"/>
                            <a:pt x="35755" y="13339"/>
                            <a:pt x="35680" y="13339"/>
                          </a:cubicBezTo>
                          <a:cubicBezTo>
                            <a:pt x="34895" y="13339"/>
                            <a:pt x="34094" y="13099"/>
                            <a:pt x="33346" y="12895"/>
                          </a:cubicBezTo>
                          <a:cubicBezTo>
                            <a:pt x="32329" y="12619"/>
                            <a:pt x="31356" y="12217"/>
                            <a:pt x="30348" y="11941"/>
                          </a:cubicBezTo>
                          <a:cubicBezTo>
                            <a:pt x="29965" y="11834"/>
                            <a:pt x="29590" y="11727"/>
                            <a:pt x="29197" y="11619"/>
                          </a:cubicBezTo>
                          <a:cubicBezTo>
                            <a:pt x="29367" y="11611"/>
                            <a:pt x="29527" y="11575"/>
                            <a:pt x="29697" y="11539"/>
                          </a:cubicBezTo>
                          <a:cubicBezTo>
                            <a:pt x="30179" y="11414"/>
                            <a:pt x="30705" y="11414"/>
                            <a:pt x="31196" y="11343"/>
                          </a:cubicBezTo>
                          <a:cubicBezTo>
                            <a:pt x="31436" y="11311"/>
                            <a:pt x="31686" y="11296"/>
                            <a:pt x="31938" y="11296"/>
                          </a:cubicBezTo>
                          <a:close/>
                          <a:moveTo>
                            <a:pt x="9562" y="11352"/>
                          </a:moveTo>
                          <a:lnTo>
                            <a:pt x="9562" y="11352"/>
                          </a:lnTo>
                          <a:cubicBezTo>
                            <a:pt x="10303" y="12119"/>
                            <a:pt x="9839" y="13466"/>
                            <a:pt x="8848" y="13796"/>
                          </a:cubicBezTo>
                          <a:cubicBezTo>
                            <a:pt x="8590" y="13680"/>
                            <a:pt x="8322" y="13564"/>
                            <a:pt x="8045" y="13457"/>
                          </a:cubicBezTo>
                          <a:cubicBezTo>
                            <a:pt x="8777" y="13341"/>
                            <a:pt x="9348" y="12984"/>
                            <a:pt x="9589" y="12235"/>
                          </a:cubicBezTo>
                          <a:cubicBezTo>
                            <a:pt x="9660" y="11985"/>
                            <a:pt x="9696" y="11602"/>
                            <a:pt x="9562" y="11352"/>
                          </a:cubicBezTo>
                          <a:close/>
                          <a:moveTo>
                            <a:pt x="10017" y="12030"/>
                          </a:moveTo>
                          <a:lnTo>
                            <a:pt x="10017" y="12030"/>
                          </a:lnTo>
                          <a:cubicBezTo>
                            <a:pt x="10178" y="12333"/>
                            <a:pt x="10401" y="12583"/>
                            <a:pt x="10285" y="13002"/>
                          </a:cubicBezTo>
                          <a:cubicBezTo>
                            <a:pt x="10169" y="13448"/>
                            <a:pt x="9785" y="13903"/>
                            <a:pt x="9330" y="14028"/>
                          </a:cubicBezTo>
                          <a:cubicBezTo>
                            <a:pt x="9223" y="13975"/>
                            <a:pt x="9107" y="13921"/>
                            <a:pt x="9000" y="13868"/>
                          </a:cubicBezTo>
                          <a:cubicBezTo>
                            <a:pt x="9428" y="13769"/>
                            <a:pt x="9758" y="13413"/>
                            <a:pt x="9919" y="12993"/>
                          </a:cubicBezTo>
                          <a:cubicBezTo>
                            <a:pt x="10044" y="12672"/>
                            <a:pt x="10079" y="12333"/>
                            <a:pt x="10017" y="12030"/>
                          </a:cubicBezTo>
                          <a:close/>
                          <a:moveTo>
                            <a:pt x="11569" y="13065"/>
                          </a:moveTo>
                          <a:cubicBezTo>
                            <a:pt x="11569" y="13065"/>
                            <a:pt x="11427" y="13377"/>
                            <a:pt x="11435" y="13555"/>
                          </a:cubicBezTo>
                          <a:cubicBezTo>
                            <a:pt x="11435" y="13707"/>
                            <a:pt x="11462" y="13859"/>
                            <a:pt x="11578" y="13975"/>
                          </a:cubicBezTo>
                          <a:cubicBezTo>
                            <a:pt x="11596" y="13992"/>
                            <a:pt x="11614" y="14010"/>
                            <a:pt x="11623" y="14019"/>
                          </a:cubicBezTo>
                          <a:cubicBezTo>
                            <a:pt x="11480" y="14028"/>
                            <a:pt x="11328" y="14046"/>
                            <a:pt x="11177" y="14055"/>
                          </a:cubicBezTo>
                          <a:cubicBezTo>
                            <a:pt x="11070" y="13600"/>
                            <a:pt x="11186" y="13341"/>
                            <a:pt x="11320" y="13207"/>
                          </a:cubicBezTo>
                          <a:cubicBezTo>
                            <a:pt x="11435" y="13091"/>
                            <a:pt x="11569" y="13065"/>
                            <a:pt x="11569" y="13065"/>
                          </a:cubicBezTo>
                          <a:close/>
                          <a:moveTo>
                            <a:pt x="9638" y="10261"/>
                          </a:moveTo>
                          <a:cubicBezTo>
                            <a:pt x="9839" y="10261"/>
                            <a:pt x="9963" y="10518"/>
                            <a:pt x="10026" y="10665"/>
                          </a:cubicBezTo>
                          <a:cubicBezTo>
                            <a:pt x="10079" y="10790"/>
                            <a:pt x="10187" y="10805"/>
                            <a:pt x="10308" y="10805"/>
                          </a:cubicBezTo>
                          <a:cubicBezTo>
                            <a:pt x="10349" y="10805"/>
                            <a:pt x="10391" y="10804"/>
                            <a:pt x="10433" y="10804"/>
                          </a:cubicBezTo>
                          <a:cubicBezTo>
                            <a:pt x="10518" y="10804"/>
                            <a:pt x="10603" y="10811"/>
                            <a:pt x="10677" y="10852"/>
                          </a:cubicBezTo>
                          <a:cubicBezTo>
                            <a:pt x="11266" y="11182"/>
                            <a:pt x="10713" y="11200"/>
                            <a:pt x="10909" y="11396"/>
                          </a:cubicBezTo>
                          <a:cubicBezTo>
                            <a:pt x="11052" y="11539"/>
                            <a:pt x="11204" y="11664"/>
                            <a:pt x="11346" y="11807"/>
                          </a:cubicBezTo>
                          <a:cubicBezTo>
                            <a:pt x="11774" y="12226"/>
                            <a:pt x="11105" y="12503"/>
                            <a:pt x="10891" y="12636"/>
                          </a:cubicBezTo>
                          <a:cubicBezTo>
                            <a:pt x="10856" y="12663"/>
                            <a:pt x="10865" y="12726"/>
                            <a:pt x="10909" y="12726"/>
                          </a:cubicBezTo>
                          <a:cubicBezTo>
                            <a:pt x="11195" y="12699"/>
                            <a:pt x="11480" y="12565"/>
                            <a:pt x="11596" y="12289"/>
                          </a:cubicBezTo>
                          <a:cubicBezTo>
                            <a:pt x="11662" y="12274"/>
                            <a:pt x="11727" y="12267"/>
                            <a:pt x="11791" y="12267"/>
                          </a:cubicBezTo>
                          <a:cubicBezTo>
                            <a:pt x="12006" y="12267"/>
                            <a:pt x="12209" y="12349"/>
                            <a:pt x="12381" y="12520"/>
                          </a:cubicBezTo>
                          <a:cubicBezTo>
                            <a:pt x="12497" y="12636"/>
                            <a:pt x="12568" y="12797"/>
                            <a:pt x="12604" y="12949"/>
                          </a:cubicBezTo>
                          <a:cubicBezTo>
                            <a:pt x="12631" y="13056"/>
                            <a:pt x="12622" y="13163"/>
                            <a:pt x="12604" y="13270"/>
                          </a:cubicBezTo>
                          <a:cubicBezTo>
                            <a:pt x="12588" y="13350"/>
                            <a:pt x="12550" y="13376"/>
                            <a:pt x="12506" y="13376"/>
                          </a:cubicBezTo>
                          <a:cubicBezTo>
                            <a:pt x="12432" y="13376"/>
                            <a:pt x="12340" y="13301"/>
                            <a:pt x="12301" y="13279"/>
                          </a:cubicBezTo>
                          <a:cubicBezTo>
                            <a:pt x="12185" y="13199"/>
                            <a:pt x="11867" y="12917"/>
                            <a:pt x="11661" y="12917"/>
                          </a:cubicBezTo>
                          <a:cubicBezTo>
                            <a:pt x="11615" y="12917"/>
                            <a:pt x="11574" y="12932"/>
                            <a:pt x="11543" y="12967"/>
                          </a:cubicBezTo>
                          <a:cubicBezTo>
                            <a:pt x="11537" y="12966"/>
                            <a:pt x="11531" y="12966"/>
                            <a:pt x="11525" y="12966"/>
                          </a:cubicBezTo>
                          <a:cubicBezTo>
                            <a:pt x="11346" y="12966"/>
                            <a:pt x="11209" y="13097"/>
                            <a:pt x="11114" y="13270"/>
                          </a:cubicBezTo>
                          <a:cubicBezTo>
                            <a:pt x="10972" y="13520"/>
                            <a:pt x="10954" y="13823"/>
                            <a:pt x="11088" y="14064"/>
                          </a:cubicBezTo>
                          <a:cubicBezTo>
                            <a:pt x="10650" y="14108"/>
                            <a:pt x="10213" y="14189"/>
                            <a:pt x="9776" y="14269"/>
                          </a:cubicBezTo>
                          <a:cubicBezTo>
                            <a:pt x="9660" y="14207"/>
                            <a:pt x="9544" y="14144"/>
                            <a:pt x="9428" y="14082"/>
                          </a:cubicBezTo>
                          <a:cubicBezTo>
                            <a:pt x="9830" y="14001"/>
                            <a:pt x="10142" y="13716"/>
                            <a:pt x="10311" y="13314"/>
                          </a:cubicBezTo>
                          <a:cubicBezTo>
                            <a:pt x="10401" y="13091"/>
                            <a:pt x="10454" y="12886"/>
                            <a:pt x="10427" y="12645"/>
                          </a:cubicBezTo>
                          <a:cubicBezTo>
                            <a:pt x="10383" y="12271"/>
                            <a:pt x="10044" y="12074"/>
                            <a:pt x="9928" y="11744"/>
                          </a:cubicBezTo>
                          <a:cubicBezTo>
                            <a:pt x="9928" y="11735"/>
                            <a:pt x="9919" y="11727"/>
                            <a:pt x="9910" y="11727"/>
                          </a:cubicBezTo>
                          <a:cubicBezTo>
                            <a:pt x="9812" y="11530"/>
                            <a:pt x="9669" y="11352"/>
                            <a:pt x="9455" y="11200"/>
                          </a:cubicBezTo>
                          <a:lnTo>
                            <a:pt x="9446" y="11200"/>
                          </a:lnTo>
                          <a:cubicBezTo>
                            <a:pt x="9371" y="11130"/>
                            <a:pt x="9287" y="11092"/>
                            <a:pt x="9201" y="11092"/>
                          </a:cubicBezTo>
                          <a:cubicBezTo>
                            <a:pt x="9124" y="11092"/>
                            <a:pt x="9045" y="11123"/>
                            <a:pt x="8973" y="11191"/>
                          </a:cubicBezTo>
                          <a:cubicBezTo>
                            <a:pt x="8908" y="11210"/>
                            <a:pt x="8848" y="11218"/>
                            <a:pt x="8792" y="11218"/>
                          </a:cubicBezTo>
                          <a:cubicBezTo>
                            <a:pt x="8292" y="11218"/>
                            <a:pt x="8194" y="10532"/>
                            <a:pt x="8813" y="10460"/>
                          </a:cubicBezTo>
                          <a:cubicBezTo>
                            <a:pt x="8838" y="10456"/>
                            <a:pt x="8860" y="10454"/>
                            <a:pt x="8881" y="10454"/>
                          </a:cubicBezTo>
                          <a:cubicBezTo>
                            <a:pt x="8964" y="10454"/>
                            <a:pt x="9020" y="10483"/>
                            <a:pt x="9098" y="10540"/>
                          </a:cubicBezTo>
                          <a:cubicBezTo>
                            <a:pt x="9106" y="10548"/>
                            <a:pt x="9116" y="10550"/>
                            <a:pt x="9128" y="10550"/>
                          </a:cubicBezTo>
                          <a:cubicBezTo>
                            <a:pt x="9143" y="10550"/>
                            <a:pt x="9159" y="10545"/>
                            <a:pt x="9170" y="10540"/>
                          </a:cubicBezTo>
                          <a:cubicBezTo>
                            <a:pt x="9286" y="10486"/>
                            <a:pt x="9348" y="10388"/>
                            <a:pt x="9455" y="10326"/>
                          </a:cubicBezTo>
                          <a:cubicBezTo>
                            <a:pt x="9522" y="10280"/>
                            <a:pt x="9583" y="10261"/>
                            <a:pt x="9638" y="10261"/>
                          </a:cubicBezTo>
                          <a:close/>
                          <a:moveTo>
                            <a:pt x="24101" y="10977"/>
                          </a:moveTo>
                          <a:cubicBezTo>
                            <a:pt x="25032" y="10977"/>
                            <a:pt x="25971" y="11097"/>
                            <a:pt x="26869" y="11263"/>
                          </a:cubicBezTo>
                          <a:cubicBezTo>
                            <a:pt x="27493" y="11379"/>
                            <a:pt x="28118" y="11548"/>
                            <a:pt x="28724" y="11718"/>
                          </a:cubicBezTo>
                          <a:cubicBezTo>
                            <a:pt x="29349" y="11896"/>
                            <a:pt x="30000" y="12021"/>
                            <a:pt x="30607" y="12244"/>
                          </a:cubicBezTo>
                          <a:cubicBezTo>
                            <a:pt x="31570" y="12592"/>
                            <a:pt x="32552" y="12895"/>
                            <a:pt x="33542" y="13163"/>
                          </a:cubicBezTo>
                          <a:cubicBezTo>
                            <a:pt x="34132" y="13319"/>
                            <a:pt x="34799" y="13475"/>
                            <a:pt x="35443" y="13475"/>
                          </a:cubicBezTo>
                          <a:cubicBezTo>
                            <a:pt x="35460" y="13475"/>
                            <a:pt x="35478" y="13475"/>
                            <a:pt x="35496" y="13475"/>
                          </a:cubicBezTo>
                          <a:lnTo>
                            <a:pt x="35496" y="13475"/>
                          </a:lnTo>
                          <a:cubicBezTo>
                            <a:pt x="35478" y="13484"/>
                            <a:pt x="35469" y="13484"/>
                            <a:pt x="35451" y="13493"/>
                          </a:cubicBezTo>
                          <a:cubicBezTo>
                            <a:pt x="35074" y="13571"/>
                            <a:pt x="34699" y="13609"/>
                            <a:pt x="34319" y="13609"/>
                          </a:cubicBezTo>
                          <a:cubicBezTo>
                            <a:pt x="33962" y="13609"/>
                            <a:pt x="33601" y="13576"/>
                            <a:pt x="33230" y="13511"/>
                          </a:cubicBezTo>
                          <a:cubicBezTo>
                            <a:pt x="32355" y="13359"/>
                            <a:pt x="31517" y="13083"/>
                            <a:pt x="30669" y="12877"/>
                          </a:cubicBezTo>
                          <a:cubicBezTo>
                            <a:pt x="28903" y="12440"/>
                            <a:pt x="27038" y="11905"/>
                            <a:pt x="25210" y="11905"/>
                          </a:cubicBezTo>
                          <a:cubicBezTo>
                            <a:pt x="23934" y="11905"/>
                            <a:pt x="22649" y="12199"/>
                            <a:pt x="21418" y="12512"/>
                          </a:cubicBezTo>
                          <a:cubicBezTo>
                            <a:pt x="20187" y="12815"/>
                            <a:pt x="18956" y="13145"/>
                            <a:pt x="17716" y="13448"/>
                          </a:cubicBezTo>
                          <a:cubicBezTo>
                            <a:pt x="16538" y="13743"/>
                            <a:pt x="15334" y="13903"/>
                            <a:pt x="14147" y="14153"/>
                          </a:cubicBezTo>
                          <a:cubicBezTo>
                            <a:pt x="12881" y="14412"/>
                            <a:pt x="11614" y="14438"/>
                            <a:pt x="10338" y="14590"/>
                          </a:cubicBezTo>
                          <a:cubicBezTo>
                            <a:pt x="10240" y="14528"/>
                            <a:pt x="10133" y="14474"/>
                            <a:pt x="10035" y="14412"/>
                          </a:cubicBezTo>
                          <a:cubicBezTo>
                            <a:pt x="9990" y="14385"/>
                            <a:pt x="9946" y="14367"/>
                            <a:pt x="9901" y="14340"/>
                          </a:cubicBezTo>
                          <a:cubicBezTo>
                            <a:pt x="10847" y="14224"/>
                            <a:pt x="11810" y="14215"/>
                            <a:pt x="12738" y="14037"/>
                          </a:cubicBezTo>
                          <a:cubicBezTo>
                            <a:pt x="13889" y="13814"/>
                            <a:pt x="14977" y="13341"/>
                            <a:pt x="16092" y="13002"/>
                          </a:cubicBezTo>
                          <a:cubicBezTo>
                            <a:pt x="16619" y="12851"/>
                            <a:pt x="17118" y="12628"/>
                            <a:pt x="17627" y="12422"/>
                          </a:cubicBezTo>
                          <a:cubicBezTo>
                            <a:pt x="18135" y="12226"/>
                            <a:pt x="18653" y="12074"/>
                            <a:pt x="19170" y="11896"/>
                          </a:cubicBezTo>
                          <a:cubicBezTo>
                            <a:pt x="19687" y="11709"/>
                            <a:pt x="20241" y="11602"/>
                            <a:pt x="20785" y="11468"/>
                          </a:cubicBezTo>
                          <a:cubicBezTo>
                            <a:pt x="21516" y="11298"/>
                            <a:pt x="22248" y="11129"/>
                            <a:pt x="22988" y="11040"/>
                          </a:cubicBezTo>
                          <a:cubicBezTo>
                            <a:pt x="23356" y="10996"/>
                            <a:pt x="23728" y="10977"/>
                            <a:pt x="24101" y="10977"/>
                          </a:cubicBezTo>
                          <a:close/>
                          <a:moveTo>
                            <a:pt x="25445" y="12047"/>
                          </a:moveTo>
                          <a:cubicBezTo>
                            <a:pt x="26481" y="12047"/>
                            <a:pt x="27565" y="12284"/>
                            <a:pt x="28573" y="12512"/>
                          </a:cubicBezTo>
                          <a:cubicBezTo>
                            <a:pt x="29358" y="12690"/>
                            <a:pt x="30134" y="12868"/>
                            <a:pt x="30910" y="13065"/>
                          </a:cubicBezTo>
                          <a:cubicBezTo>
                            <a:pt x="31784" y="13279"/>
                            <a:pt x="32641" y="13555"/>
                            <a:pt x="33542" y="13662"/>
                          </a:cubicBezTo>
                          <a:cubicBezTo>
                            <a:pt x="33751" y="13692"/>
                            <a:pt x="33958" y="13706"/>
                            <a:pt x="34163" y="13706"/>
                          </a:cubicBezTo>
                          <a:cubicBezTo>
                            <a:pt x="34517" y="13706"/>
                            <a:pt x="34866" y="13664"/>
                            <a:pt x="35210" y="13591"/>
                          </a:cubicBezTo>
                          <a:lnTo>
                            <a:pt x="35210" y="13591"/>
                          </a:lnTo>
                          <a:cubicBezTo>
                            <a:pt x="34925" y="13725"/>
                            <a:pt x="34648" y="13876"/>
                            <a:pt x="34380" y="14037"/>
                          </a:cubicBezTo>
                          <a:cubicBezTo>
                            <a:pt x="33849" y="14112"/>
                            <a:pt x="33314" y="14145"/>
                            <a:pt x="32779" y="14145"/>
                          </a:cubicBezTo>
                          <a:cubicBezTo>
                            <a:pt x="31096" y="14145"/>
                            <a:pt x="29403" y="13826"/>
                            <a:pt x="27752" y="13529"/>
                          </a:cubicBezTo>
                          <a:cubicBezTo>
                            <a:pt x="26666" y="13333"/>
                            <a:pt x="25523" y="13170"/>
                            <a:pt x="24408" y="13170"/>
                          </a:cubicBezTo>
                          <a:cubicBezTo>
                            <a:pt x="24351" y="13170"/>
                            <a:pt x="24294" y="13171"/>
                            <a:pt x="24237" y="13172"/>
                          </a:cubicBezTo>
                          <a:cubicBezTo>
                            <a:pt x="23176" y="13190"/>
                            <a:pt x="22105" y="13457"/>
                            <a:pt x="21070" y="13698"/>
                          </a:cubicBezTo>
                          <a:cubicBezTo>
                            <a:pt x="19661" y="14028"/>
                            <a:pt x="18224" y="14296"/>
                            <a:pt x="16788" y="14537"/>
                          </a:cubicBezTo>
                          <a:cubicBezTo>
                            <a:pt x="15994" y="14670"/>
                            <a:pt x="15200" y="14813"/>
                            <a:pt x="14406" y="14956"/>
                          </a:cubicBezTo>
                          <a:cubicBezTo>
                            <a:pt x="13759" y="15069"/>
                            <a:pt x="13122" y="15114"/>
                            <a:pt x="12483" y="15114"/>
                          </a:cubicBezTo>
                          <a:cubicBezTo>
                            <a:pt x="12064" y="15114"/>
                            <a:pt x="11645" y="15095"/>
                            <a:pt x="11221" y="15063"/>
                          </a:cubicBezTo>
                          <a:cubicBezTo>
                            <a:pt x="10954" y="14929"/>
                            <a:pt x="10686" y="14786"/>
                            <a:pt x="10427" y="14635"/>
                          </a:cubicBezTo>
                          <a:lnTo>
                            <a:pt x="10427" y="14635"/>
                          </a:lnTo>
                          <a:cubicBezTo>
                            <a:pt x="10667" y="14658"/>
                            <a:pt x="10911" y="14668"/>
                            <a:pt x="11156" y="14668"/>
                          </a:cubicBezTo>
                          <a:cubicBezTo>
                            <a:pt x="12061" y="14668"/>
                            <a:pt x="12992" y="14529"/>
                            <a:pt x="13862" y="14367"/>
                          </a:cubicBezTo>
                          <a:cubicBezTo>
                            <a:pt x="15057" y="14135"/>
                            <a:pt x="16253" y="13912"/>
                            <a:pt x="17448" y="13671"/>
                          </a:cubicBezTo>
                          <a:cubicBezTo>
                            <a:pt x="20089" y="13136"/>
                            <a:pt x="22658" y="12057"/>
                            <a:pt x="25388" y="12048"/>
                          </a:cubicBezTo>
                          <a:cubicBezTo>
                            <a:pt x="25407" y="12048"/>
                            <a:pt x="25426" y="12047"/>
                            <a:pt x="25445" y="12047"/>
                          </a:cubicBezTo>
                          <a:close/>
                          <a:moveTo>
                            <a:pt x="24469" y="13330"/>
                          </a:moveTo>
                          <a:cubicBezTo>
                            <a:pt x="25385" y="13330"/>
                            <a:pt x="26301" y="13472"/>
                            <a:pt x="27208" y="13609"/>
                          </a:cubicBezTo>
                          <a:cubicBezTo>
                            <a:pt x="27797" y="13689"/>
                            <a:pt x="28377" y="13796"/>
                            <a:pt x="28965" y="13885"/>
                          </a:cubicBezTo>
                          <a:cubicBezTo>
                            <a:pt x="28329" y="13807"/>
                            <a:pt x="27693" y="13772"/>
                            <a:pt x="27058" y="13772"/>
                          </a:cubicBezTo>
                          <a:cubicBezTo>
                            <a:pt x="24564" y="13772"/>
                            <a:pt x="22083" y="14320"/>
                            <a:pt x="19687" y="15009"/>
                          </a:cubicBezTo>
                          <a:cubicBezTo>
                            <a:pt x="18456" y="15357"/>
                            <a:pt x="17198" y="15786"/>
                            <a:pt x="15914" y="15848"/>
                          </a:cubicBezTo>
                          <a:cubicBezTo>
                            <a:pt x="15658" y="15863"/>
                            <a:pt x="15402" y="15870"/>
                            <a:pt x="15146" y="15870"/>
                          </a:cubicBezTo>
                          <a:cubicBezTo>
                            <a:pt x="14652" y="15870"/>
                            <a:pt x="14159" y="15845"/>
                            <a:pt x="13666" y="15803"/>
                          </a:cubicBezTo>
                          <a:cubicBezTo>
                            <a:pt x="13318" y="15768"/>
                            <a:pt x="12934" y="15759"/>
                            <a:pt x="12568" y="15696"/>
                          </a:cubicBezTo>
                          <a:cubicBezTo>
                            <a:pt x="12140" y="15518"/>
                            <a:pt x="11730" y="15322"/>
                            <a:pt x="11320" y="15116"/>
                          </a:cubicBezTo>
                          <a:lnTo>
                            <a:pt x="11320" y="15116"/>
                          </a:lnTo>
                          <a:cubicBezTo>
                            <a:pt x="11819" y="15194"/>
                            <a:pt x="12302" y="15244"/>
                            <a:pt x="12808" y="15244"/>
                          </a:cubicBezTo>
                          <a:cubicBezTo>
                            <a:pt x="12943" y="15244"/>
                            <a:pt x="13080" y="15240"/>
                            <a:pt x="13220" y="15232"/>
                          </a:cubicBezTo>
                          <a:cubicBezTo>
                            <a:pt x="14156" y="15179"/>
                            <a:pt x="15075" y="14992"/>
                            <a:pt x="16003" y="14831"/>
                          </a:cubicBezTo>
                          <a:cubicBezTo>
                            <a:pt x="17484" y="14590"/>
                            <a:pt x="18956" y="14331"/>
                            <a:pt x="20419" y="14019"/>
                          </a:cubicBezTo>
                          <a:cubicBezTo>
                            <a:pt x="21436" y="13796"/>
                            <a:pt x="22435" y="13529"/>
                            <a:pt x="23461" y="13395"/>
                          </a:cubicBezTo>
                          <a:cubicBezTo>
                            <a:pt x="23797" y="13349"/>
                            <a:pt x="24133" y="13330"/>
                            <a:pt x="24469" y="13330"/>
                          </a:cubicBezTo>
                          <a:close/>
                          <a:moveTo>
                            <a:pt x="27135" y="13895"/>
                          </a:moveTo>
                          <a:cubicBezTo>
                            <a:pt x="27926" y="13895"/>
                            <a:pt x="28718" y="13936"/>
                            <a:pt x="29510" y="14010"/>
                          </a:cubicBezTo>
                          <a:cubicBezTo>
                            <a:pt x="29424" y="14009"/>
                            <a:pt x="29339" y="14009"/>
                            <a:pt x="29254" y="14009"/>
                          </a:cubicBezTo>
                          <a:cubicBezTo>
                            <a:pt x="27473" y="14009"/>
                            <a:pt x="25683" y="14194"/>
                            <a:pt x="24023" y="14867"/>
                          </a:cubicBezTo>
                          <a:cubicBezTo>
                            <a:pt x="22114" y="15643"/>
                            <a:pt x="20196" y="16392"/>
                            <a:pt x="18153" y="16651"/>
                          </a:cubicBezTo>
                          <a:cubicBezTo>
                            <a:pt x="17828" y="16677"/>
                            <a:pt x="17504" y="16690"/>
                            <a:pt x="17183" y="16690"/>
                          </a:cubicBezTo>
                          <a:cubicBezTo>
                            <a:pt x="16173" y="16690"/>
                            <a:pt x="15178" y="16558"/>
                            <a:pt x="14183" y="16267"/>
                          </a:cubicBezTo>
                          <a:cubicBezTo>
                            <a:pt x="13701" y="16133"/>
                            <a:pt x="13238" y="15973"/>
                            <a:pt x="12774" y="15786"/>
                          </a:cubicBezTo>
                          <a:lnTo>
                            <a:pt x="12774" y="15786"/>
                          </a:lnTo>
                          <a:cubicBezTo>
                            <a:pt x="12943" y="15812"/>
                            <a:pt x="13113" y="15839"/>
                            <a:pt x="13273" y="15857"/>
                          </a:cubicBezTo>
                          <a:cubicBezTo>
                            <a:pt x="13978" y="15964"/>
                            <a:pt x="14701" y="15973"/>
                            <a:pt x="15405" y="15973"/>
                          </a:cubicBezTo>
                          <a:cubicBezTo>
                            <a:pt x="16681" y="15964"/>
                            <a:pt x="17885" y="15625"/>
                            <a:pt x="19108" y="15286"/>
                          </a:cubicBezTo>
                          <a:cubicBezTo>
                            <a:pt x="20678" y="14840"/>
                            <a:pt x="22230" y="14394"/>
                            <a:pt x="23845" y="14144"/>
                          </a:cubicBezTo>
                          <a:cubicBezTo>
                            <a:pt x="24939" y="13973"/>
                            <a:pt x="26036" y="13895"/>
                            <a:pt x="27135" y="13895"/>
                          </a:cubicBezTo>
                          <a:close/>
                          <a:moveTo>
                            <a:pt x="15158" y="1"/>
                          </a:moveTo>
                          <a:cubicBezTo>
                            <a:pt x="15083" y="1"/>
                            <a:pt x="15002" y="9"/>
                            <a:pt x="14915" y="22"/>
                          </a:cubicBezTo>
                          <a:cubicBezTo>
                            <a:pt x="14210" y="129"/>
                            <a:pt x="13318" y="638"/>
                            <a:pt x="13478" y="1494"/>
                          </a:cubicBezTo>
                          <a:cubicBezTo>
                            <a:pt x="13523" y="1699"/>
                            <a:pt x="13559" y="1887"/>
                            <a:pt x="13657" y="2065"/>
                          </a:cubicBezTo>
                          <a:cubicBezTo>
                            <a:pt x="13657" y="2065"/>
                            <a:pt x="13657" y="2065"/>
                            <a:pt x="13657" y="2065"/>
                          </a:cubicBezTo>
                          <a:cubicBezTo>
                            <a:pt x="13662" y="2065"/>
                            <a:pt x="13764" y="2244"/>
                            <a:pt x="13782" y="2261"/>
                          </a:cubicBezTo>
                          <a:cubicBezTo>
                            <a:pt x="13880" y="2342"/>
                            <a:pt x="13898" y="2306"/>
                            <a:pt x="13782" y="2386"/>
                          </a:cubicBezTo>
                          <a:cubicBezTo>
                            <a:pt x="13577" y="2529"/>
                            <a:pt x="13505" y="2868"/>
                            <a:pt x="13514" y="3091"/>
                          </a:cubicBezTo>
                          <a:cubicBezTo>
                            <a:pt x="13519" y="3381"/>
                            <a:pt x="13720" y="3500"/>
                            <a:pt x="13947" y="3500"/>
                          </a:cubicBezTo>
                          <a:cubicBezTo>
                            <a:pt x="14168" y="3500"/>
                            <a:pt x="14412" y="3387"/>
                            <a:pt x="14522" y="3207"/>
                          </a:cubicBezTo>
                          <a:cubicBezTo>
                            <a:pt x="14629" y="3037"/>
                            <a:pt x="14701" y="2779"/>
                            <a:pt x="14718" y="2547"/>
                          </a:cubicBezTo>
                          <a:cubicBezTo>
                            <a:pt x="15245" y="3011"/>
                            <a:pt x="15182" y="3885"/>
                            <a:pt x="14924" y="4465"/>
                          </a:cubicBezTo>
                          <a:cubicBezTo>
                            <a:pt x="12729" y="5553"/>
                            <a:pt x="11320" y="7819"/>
                            <a:pt x="8857" y="8488"/>
                          </a:cubicBezTo>
                          <a:cubicBezTo>
                            <a:pt x="8518" y="8337"/>
                            <a:pt x="8179" y="8203"/>
                            <a:pt x="7831" y="8078"/>
                          </a:cubicBezTo>
                          <a:cubicBezTo>
                            <a:pt x="6829" y="7723"/>
                            <a:pt x="5780" y="7551"/>
                            <a:pt x="4733" y="7551"/>
                          </a:cubicBezTo>
                          <a:cubicBezTo>
                            <a:pt x="3095" y="7551"/>
                            <a:pt x="1460" y="7970"/>
                            <a:pt x="8" y="8765"/>
                          </a:cubicBezTo>
                          <a:cubicBezTo>
                            <a:pt x="0" y="8765"/>
                            <a:pt x="5" y="8776"/>
                            <a:pt x="11" y="8776"/>
                          </a:cubicBezTo>
                          <a:cubicBezTo>
                            <a:pt x="13" y="8776"/>
                            <a:pt x="15" y="8775"/>
                            <a:pt x="17" y="8774"/>
                          </a:cubicBezTo>
                          <a:cubicBezTo>
                            <a:pt x="1346" y="8131"/>
                            <a:pt x="2898" y="7739"/>
                            <a:pt x="4379" y="7676"/>
                          </a:cubicBezTo>
                          <a:cubicBezTo>
                            <a:pt x="4485" y="7672"/>
                            <a:pt x="4590" y="7669"/>
                            <a:pt x="4696" y="7669"/>
                          </a:cubicBezTo>
                          <a:cubicBezTo>
                            <a:pt x="6007" y="7669"/>
                            <a:pt x="7303" y="8021"/>
                            <a:pt x="8500" y="8533"/>
                          </a:cubicBezTo>
                          <a:cubicBezTo>
                            <a:pt x="9999" y="9175"/>
                            <a:pt x="11177" y="10263"/>
                            <a:pt x="12470" y="11218"/>
                          </a:cubicBezTo>
                          <a:cubicBezTo>
                            <a:pt x="12256" y="11093"/>
                            <a:pt x="12033" y="10959"/>
                            <a:pt x="11819" y="10834"/>
                          </a:cubicBezTo>
                          <a:cubicBezTo>
                            <a:pt x="10686" y="10156"/>
                            <a:pt x="9553" y="9478"/>
                            <a:pt x="8331" y="8970"/>
                          </a:cubicBezTo>
                          <a:cubicBezTo>
                            <a:pt x="7057" y="8438"/>
                            <a:pt x="5777" y="8032"/>
                            <a:pt x="4421" y="8032"/>
                          </a:cubicBezTo>
                          <a:cubicBezTo>
                            <a:pt x="4163" y="8032"/>
                            <a:pt x="3903" y="8046"/>
                            <a:pt x="3639" y="8078"/>
                          </a:cubicBezTo>
                          <a:cubicBezTo>
                            <a:pt x="2969" y="8158"/>
                            <a:pt x="2309" y="8310"/>
                            <a:pt x="1658" y="8470"/>
                          </a:cubicBezTo>
                          <a:cubicBezTo>
                            <a:pt x="1221" y="8568"/>
                            <a:pt x="766" y="8667"/>
                            <a:pt x="373" y="8872"/>
                          </a:cubicBezTo>
                          <a:cubicBezTo>
                            <a:pt x="356" y="8881"/>
                            <a:pt x="364" y="8899"/>
                            <a:pt x="382" y="8899"/>
                          </a:cubicBezTo>
                          <a:cubicBezTo>
                            <a:pt x="1435" y="8497"/>
                            <a:pt x="2657" y="8328"/>
                            <a:pt x="3763" y="8194"/>
                          </a:cubicBezTo>
                          <a:cubicBezTo>
                            <a:pt x="3997" y="8166"/>
                            <a:pt x="4230" y="8153"/>
                            <a:pt x="4461" y="8153"/>
                          </a:cubicBezTo>
                          <a:cubicBezTo>
                            <a:pt x="5954" y="8153"/>
                            <a:pt x="7399" y="8690"/>
                            <a:pt x="8750" y="9300"/>
                          </a:cubicBezTo>
                          <a:cubicBezTo>
                            <a:pt x="9901" y="9817"/>
                            <a:pt x="10972" y="10486"/>
                            <a:pt x="12051" y="11129"/>
                          </a:cubicBezTo>
                          <a:cubicBezTo>
                            <a:pt x="12560" y="11441"/>
                            <a:pt x="13077" y="11735"/>
                            <a:pt x="13603" y="12021"/>
                          </a:cubicBezTo>
                          <a:cubicBezTo>
                            <a:pt x="13889" y="12173"/>
                            <a:pt x="14183" y="12360"/>
                            <a:pt x="14495" y="12431"/>
                          </a:cubicBezTo>
                          <a:cubicBezTo>
                            <a:pt x="14498" y="12434"/>
                            <a:pt x="14501" y="12435"/>
                            <a:pt x="14504" y="12435"/>
                          </a:cubicBezTo>
                          <a:cubicBezTo>
                            <a:pt x="14510" y="12435"/>
                            <a:pt x="14516" y="12431"/>
                            <a:pt x="14522" y="12431"/>
                          </a:cubicBezTo>
                          <a:cubicBezTo>
                            <a:pt x="15048" y="12638"/>
                            <a:pt x="15599" y="12762"/>
                            <a:pt x="16159" y="12762"/>
                          </a:cubicBezTo>
                          <a:cubicBezTo>
                            <a:pt x="16175" y="12762"/>
                            <a:pt x="16192" y="12762"/>
                            <a:pt x="16208" y="12761"/>
                          </a:cubicBezTo>
                          <a:lnTo>
                            <a:pt x="16208" y="12761"/>
                          </a:lnTo>
                          <a:cubicBezTo>
                            <a:pt x="15102" y="13154"/>
                            <a:pt x="13978" y="13573"/>
                            <a:pt x="12845" y="13850"/>
                          </a:cubicBezTo>
                          <a:cubicBezTo>
                            <a:pt x="12515" y="13930"/>
                            <a:pt x="12185" y="13966"/>
                            <a:pt x="11855" y="14001"/>
                          </a:cubicBezTo>
                          <a:cubicBezTo>
                            <a:pt x="11766" y="13975"/>
                            <a:pt x="11694" y="13939"/>
                            <a:pt x="11632" y="13850"/>
                          </a:cubicBezTo>
                          <a:cubicBezTo>
                            <a:pt x="11569" y="13760"/>
                            <a:pt x="11569" y="13618"/>
                            <a:pt x="11551" y="13511"/>
                          </a:cubicBezTo>
                          <a:cubicBezTo>
                            <a:pt x="11534" y="13350"/>
                            <a:pt x="11551" y="13172"/>
                            <a:pt x="11667" y="13065"/>
                          </a:cubicBezTo>
                          <a:cubicBezTo>
                            <a:pt x="11899" y="13118"/>
                            <a:pt x="12247" y="13493"/>
                            <a:pt x="12408" y="13529"/>
                          </a:cubicBezTo>
                          <a:cubicBezTo>
                            <a:pt x="12440" y="13536"/>
                            <a:pt x="12469" y="13540"/>
                            <a:pt x="12497" y="13540"/>
                          </a:cubicBezTo>
                          <a:cubicBezTo>
                            <a:pt x="12719" y="13540"/>
                            <a:pt x="12782" y="13296"/>
                            <a:pt x="12774" y="13074"/>
                          </a:cubicBezTo>
                          <a:cubicBezTo>
                            <a:pt x="12765" y="12744"/>
                            <a:pt x="12542" y="12449"/>
                            <a:pt x="12283" y="12280"/>
                          </a:cubicBezTo>
                          <a:cubicBezTo>
                            <a:pt x="12161" y="12200"/>
                            <a:pt x="12030" y="12168"/>
                            <a:pt x="11896" y="12168"/>
                          </a:cubicBezTo>
                          <a:cubicBezTo>
                            <a:pt x="11805" y="12168"/>
                            <a:pt x="11713" y="12183"/>
                            <a:pt x="11623" y="12208"/>
                          </a:cubicBezTo>
                          <a:cubicBezTo>
                            <a:pt x="11739" y="11789"/>
                            <a:pt x="11355" y="11593"/>
                            <a:pt x="11079" y="11325"/>
                          </a:cubicBezTo>
                          <a:cubicBezTo>
                            <a:pt x="11070" y="11316"/>
                            <a:pt x="11123" y="11236"/>
                            <a:pt x="11105" y="11173"/>
                          </a:cubicBezTo>
                          <a:cubicBezTo>
                            <a:pt x="11061" y="11013"/>
                            <a:pt x="10998" y="10906"/>
                            <a:pt x="10873" y="10790"/>
                          </a:cubicBezTo>
                          <a:cubicBezTo>
                            <a:pt x="10784" y="10710"/>
                            <a:pt x="10633" y="10602"/>
                            <a:pt x="10499" y="10594"/>
                          </a:cubicBezTo>
                          <a:cubicBezTo>
                            <a:pt x="10473" y="10591"/>
                            <a:pt x="10450" y="10590"/>
                            <a:pt x="10427" y="10590"/>
                          </a:cubicBezTo>
                          <a:cubicBezTo>
                            <a:pt x="10388" y="10590"/>
                            <a:pt x="10354" y="10593"/>
                            <a:pt x="10324" y="10593"/>
                          </a:cubicBezTo>
                          <a:cubicBezTo>
                            <a:pt x="10246" y="10593"/>
                            <a:pt x="10192" y="10577"/>
                            <a:pt x="10142" y="10460"/>
                          </a:cubicBezTo>
                          <a:cubicBezTo>
                            <a:pt x="10055" y="10279"/>
                            <a:pt x="9833" y="10109"/>
                            <a:pt x="9619" y="10109"/>
                          </a:cubicBezTo>
                          <a:cubicBezTo>
                            <a:pt x="9569" y="10109"/>
                            <a:pt x="9520" y="10118"/>
                            <a:pt x="9473" y="10139"/>
                          </a:cubicBezTo>
                          <a:cubicBezTo>
                            <a:pt x="9396" y="10177"/>
                            <a:pt x="9234" y="10321"/>
                            <a:pt x="9127" y="10321"/>
                          </a:cubicBezTo>
                          <a:cubicBezTo>
                            <a:pt x="9110" y="10321"/>
                            <a:pt x="9094" y="10317"/>
                            <a:pt x="9080" y="10308"/>
                          </a:cubicBezTo>
                          <a:cubicBezTo>
                            <a:pt x="9044" y="10289"/>
                            <a:pt x="8998" y="10281"/>
                            <a:pt x="8946" y="10281"/>
                          </a:cubicBezTo>
                          <a:cubicBezTo>
                            <a:pt x="8804" y="10281"/>
                            <a:pt x="8623" y="10338"/>
                            <a:pt x="8518" y="10371"/>
                          </a:cubicBezTo>
                          <a:cubicBezTo>
                            <a:pt x="7885" y="10584"/>
                            <a:pt x="8211" y="11313"/>
                            <a:pt x="8726" y="11313"/>
                          </a:cubicBezTo>
                          <a:cubicBezTo>
                            <a:pt x="8813" y="11313"/>
                            <a:pt x="8906" y="11293"/>
                            <a:pt x="9000" y="11245"/>
                          </a:cubicBezTo>
                          <a:cubicBezTo>
                            <a:pt x="9031" y="11241"/>
                            <a:pt x="9061" y="11239"/>
                            <a:pt x="9089" y="11239"/>
                          </a:cubicBezTo>
                          <a:cubicBezTo>
                            <a:pt x="9605" y="11239"/>
                            <a:pt x="9505" y="11920"/>
                            <a:pt x="9446" y="12199"/>
                          </a:cubicBezTo>
                          <a:cubicBezTo>
                            <a:pt x="9384" y="12458"/>
                            <a:pt x="9241" y="12690"/>
                            <a:pt x="9062" y="12886"/>
                          </a:cubicBezTo>
                          <a:cubicBezTo>
                            <a:pt x="8813" y="13172"/>
                            <a:pt x="8340" y="13341"/>
                            <a:pt x="7947" y="13421"/>
                          </a:cubicBezTo>
                          <a:cubicBezTo>
                            <a:pt x="6866" y="13015"/>
                            <a:pt x="5714" y="12749"/>
                            <a:pt x="4587" y="12749"/>
                          </a:cubicBezTo>
                          <a:cubicBezTo>
                            <a:pt x="4106" y="12749"/>
                            <a:pt x="3630" y="12797"/>
                            <a:pt x="3166" y="12904"/>
                          </a:cubicBezTo>
                          <a:cubicBezTo>
                            <a:pt x="3124" y="12912"/>
                            <a:pt x="3137" y="12967"/>
                            <a:pt x="3175" y="12967"/>
                          </a:cubicBezTo>
                          <a:cubicBezTo>
                            <a:pt x="3178" y="12967"/>
                            <a:pt x="3181" y="12967"/>
                            <a:pt x="3184" y="12967"/>
                          </a:cubicBezTo>
                          <a:cubicBezTo>
                            <a:pt x="3627" y="12871"/>
                            <a:pt x="4069" y="12828"/>
                            <a:pt x="4508" y="12828"/>
                          </a:cubicBezTo>
                          <a:cubicBezTo>
                            <a:pt x="6692" y="12828"/>
                            <a:pt x="8805" y="13900"/>
                            <a:pt x="10677" y="14947"/>
                          </a:cubicBezTo>
                          <a:cubicBezTo>
                            <a:pt x="12566" y="16000"/>
                            <a:pt x="14759" y="16870"/>
                            <a:pt x="16958" y="16870"/>
                          </a:cubicBezTo>
                          <a:cubicBezTo>
                            <a:pt x="17366" y="16870"/>
                            <a:pt x="17774" y="16840"/>
                            <a:pt x="18180" y="16776"/>
                          </a:cubicBezTo>
                          <a:cubicBezTo>
                            <a:pt x="18840" y="16731"/>
                            <a:pt x="19518" y="16588"/>
                            <a:pt x="20134" y="16437"/>
                          </a:cubicBezTo>
                          <a:cubicBezTo>
                            <a:pt x="20785" y="16285"/>
                            <a:pt x="21409" y="16044"/>
                            <a:pt x="22034" y="15803"/>
                          </a:cubicBezTo>
                          <a:cubicBezTo>
                            <a:pt x="22631" y="15580"/>
                            <a:pt x="23220" y="15268"/>
                            <a:pt x="23836" y="15090"/>
                          </a:cubicBezTo>
                          <a:cubicBezTo>
                            <a:pt x="25085" y="14733"/>
                            <a:pt x="26316" y="14233"/>
                            <a:pt x="27645" y="14215"/>
                          </a:cubicBezTo>
                          <a:cubicBezTo>
                            <a:pt x="28323" y="14207"/>
                            <a:pt x="29001" y="14153"/>
                            <a:pt x="29679" y="14135"/>
                          </a:cubicBezTo>
                          <a:cubicBezTo>
                            <a:pt x="29792" y="14129"/>
                            <a:pt x="29905" y="14127"/>
                            <a:pt x="30018" y="14127"/>
                          </a:cubicBezTo>
                          <a:cubicBezTo>
                            <a:pt x="30244" y="14127"/>
                            <a:pt x="30470" y="14135"/>
                            <a:pt x="30696" y="14135"/>
                          </a:cubicBezTo>
                          <a:cubicBezTo>
                            <a:pt x="31297" y="14209"/>
                            <a:pt x="31900" y="14256"/>
                            <a:pt x="32508" y="14256"/>
                          </a:cubicBezTo>
                          <a:cubicBezTo>
                            <a:pt x="33001" y="14256"/>
                            <a:pt x="33497" y="14225"/>
                            <a:pt x="33997" y="14153"/>
                          </a:cubicBezTo>
                          <a:cubicBezTo>
                            <a:pt x="34086" y="14144"/>
                            <a:pt x="34175" y="14126"/>
                            <a:pt x="34264" y="14108"/>
                          </a:cubicBezTo>
                          <a:lnTo>
                            <a:pt x="34264" y="14108"/>
                          </a:lnTo>
                          <a:cubicBezTo>
                            <a:pt x="33845" y="14367"/>
                            <a:pt x="33426" y="14644"/>
                            <a:pt x="32980" y="14876"/>
                          </a:cubicBezTo>
                          <a:cubicBezTo>
                            <a:pt x="32507" y="15125"/>
                            <a:pt x="32088" y="15438"/>
                            <a:pt x="31579" y="15616"/>
                          </a:cubicBezTo>
                          <a:cubicBezTo>
                            <a:pt x="31089" y="15794"/>
                            <a:pt x="30607" y="15919"/>
                            <a:pt x="30098" y="16026"/>
                          </a:cubicBezTo>
                          <a:cubicBezTo>
                            <a:pt x="30072" y="16035"/>
                            <a:pt x="30080" y="16071"/>
                            <a:pt x="30107" y="16071"/>
                          </a:cubicBezTo>
                          <a:cubicBezTo>
                            <a:pt x="30571" y="15991"/>
                            <a:pt x="31035" y="15919"/>
                            <a:pt x="31490" y="15777"/>
                          </a:cubicBezTo>
                          <a:cubicBezTo>
                            <a:pt x="31927" y="15634"/>
                            <a:pt x="32284" y="15420"/>
                            <a:pt x="32685" y="15206"/>
                          </a:cubicBezTo>
                          <a:cubicBezTo>
                            <a:pt x="33622" y="14688"/>
                            <a:pt x="34487" y="14046"/>
                            <a:pt x="35487" y="13636"/>
                          </a:cubicBezTo>
                          <a:cubicBezTo>
                            <a:pt x="36125" y="13373"/>
                            <a:pt x="36776" y="13268"/>
                            <a:pt x="37434" y="13268"/>
                          </a:cubicBezTo>
                          <a:cubicBezTo>
                            <a:pt x="37558" y="13268"/>
                            <a:pt x="37682" y="13272"/>
                            <a:pt x="37806" y="13279"/>
                          </a:cubicBezTo>
                          <a:cubicBezTo>
                            <a:pt x="37877" y="13288"/>
                            <a:pt x="37949" y="13297"/>
                            <a:pt x="38020" y="13297"/>
                          </a:cubicBezTo>
                          <a:cubicBezTo>
                            <a:pt x="38270" y="13314"/>
                            <a:pt x="38520" y="13350"/>
                            <a:pt x="38778" y="13404"/>
                          </a:cubicBezTo>
                          <a:cubicBezTo>
                            <a:pt x="39139" y="13467"/>
                            <a:pt x="39521" y="13519"/>
                            <a:pt x="39899" y="13519"/>
                          </a:cubicBezTo>
                          <a:cubicBezTo>
                            <a:pt x="40315" y="13519"/>
                            <a:pt x="40728" y="13456"/>
                            <a:pt x="41107" y="13279"/>
                          </a:cubicBezTo>
                          <a:cubicBezTo>
                            <a:pt x="41140" y="13262"/>
                            <a:pt x="41120" y="13215"/>
                            <a:pt x="41088" y="13215"/>
                          </a:cubicBezTo>
                          <a:cubicBezTo>
                            <a:pt x="41085" y="13215"/>
                            <a:pt x="41083" y="13216"/>
                            <a:pt x="41080" y="13216"/>
                          </a:cubicBezTo>
                          <a:cubicBezTo>
                            <a:pt x="40705" y="13295"/>
                            <a:pt x="40347" y="13326"/>
                            <a:pt x="39993" y="13326"/>
                          </a:cubicBezTo>
                          <a:cubicBezTo>
                            <a:pt x="39421" y="13326"/>
                            <a:pt x="38862" y="13244"/>
                            <a:pt x="38261" y="13145"/>
                          </a:cubicBezTo>
                          <a:cubicBezTo>
                            <a:pt x="38118" y="13118"/>
                            <a:pt x="37976" y="13100"/>
                            <a:pt x="37824" y="13091"/>
                          </a:cubicBezTo>
                          <a:cubicBezTo>
                            <a:pt x="37547" y="13011"/>
                            <a:pt x="37280" y="12913"/>
                            <a:pt x="37003" y="12797"/>
                          </a:cubicBezTo>
                          <a:cubicBezTo>
                            <a:pt x="36593" y="12619"/>
                            <a:pt x="36218" y="12369"/>
                            <a:pt x="35817" y="12155"/>
                          </a:cubicBezTo>
                          <a:cubicBezTo>
                            <a:pt x="35121" y="11780"/>
                            <a:pt x="34416" y="11432"/>
                            <a:pt x="33631" y="11298"/>
                          </a:cubicBezTo>
                          <a:cubicBezTo>
                            <a:pt x="33082" y="11206"/>
                            <a:pt x="32509" y="11138"/>
                            <a:pt x="31948" y="11138"/>
                          </a:cubicBezTo>
                          <a:cubicBezTo>
                            <a:pt x="31752" y="11138"/>
                            <a:pt x="31557" y="11146"/>
                            <a:pt x="31365" y="11164"/>
                          </a:cubicBezTo>
                          <a:cubicBezTo>
                            <a:pt x="30955" y="11200"/>
                            <a:pt x="30553" y="11280"/>
                            <a:pt x="30143" y="11334"/>
                          </a:cubicBezTo>
                          <a:cubicBezTo>
                            <a:pt x="29759" y="11388"/>
                            <a:pt x="29385" y="11503"/>
                            <a:pt x="28992" y="11566"/>
                          </a:cubicBezTo>
                          <a:cubicBezTo>
                            <a:pt x="28653" y="11477"/>
                            <a:pt x="28305" y="11388"/>
                            <a:pt x="27966" y="11307"/>
                          </a:cubicBezTo>
                          <a:cubicBezTo>
                            <a:pt x="27734" y="11138"/>
                            <a:pt x="27592" y="10915"/>
                            <a:pt x="27654" y="10638"/>
                          </a:cubicBezTo>
                          <a:lnTo>
                            <a:pt x="27654" y="10638"/>
                          </a:lnTo>
                          <a:cubicBezTo>
                            <a:pt x="27723" y="10666"/>
                            <a:pt x="27795" y="10682"/>
                            <a:pt x="27866" y="10682"/>
                          </a:cubicBezTo>
                          <a:cubicBezTo>
                            <a:pt x="27931" y="10682"/>
                            <a:pt x="27995" y="10668"/>
                            <a:pt x="28055" y="10638"/>
                          </a:cubicBezTo>
                          <a:cubicBezTo>
                            <a:pt x="28314" y="10531"/>
                            <a:pt x="28716" y="10156"/>
                            <a:pt x="28519" y="9844"/>
                          </a:cubicBezTo>
                          <a:cubicBezTo>
                            <a:pt x="28439" y="9710"/>
                            <a:pt x="28341" y="9639"/>
                            <a:pt x="28198" y="9585"/>
                          </a:cubicBezTo>
                          <a:cubicBezTo>
                            <a:pt x="28145" y="9568"/>
                            <a:pt x="28082" y="9550"/>
                            <a:pt x="28029" y="9550"/>
                          </a:cubicBezTo>
                          <a:cubicBezTo>
                            <a:pt x="28018" y="9548"/>
                            <a:pt x="28009" y="9547"/>
                            <a:pt x="28001" y="9547"/>
                          </a:cubicBezTo>
                          <a:cubicBezTo>
                            <a:pt x="27979" y="9547"/>
                            <a:pt x="27969" y="9554"/>
                            <a:pt x="27966" y="9558"/>
                          </a:cubicBezTo>
                          <a:lnTo>
                            <a:pt x="27966" y="9558"/>
                          </a:lnTo>
                          <a:cubicBezTo>
                            <a:pt x="27968" y="9553"/>
                            <a:pt x="27972" y="9541"/>
                            <a:pt x="27975" y="9514"/>
                          </a:cubicBezTo>
                          <a:cubicBezTo>
                            <a:pt x="27991" y="9311"/>
                            <a:pt x="27869" y="9238"/>
                            <a:pt x="27721" y="9238"/>
                          </a:cubicBezTo>
                          <a:cubicBezTo>
                            <a:pt x="27616" y="9238"/>
                            <a:pt x="27497" y="9275"/>
                            <a:pt x="27404" y="9327"/>
                          </a:cubicBezTo>
                          <a:cubicBezTo>
                            <a:pt x="27323" y="9097"/>
                            <a:pt x="27164" y="9000"/>
                            <a:pt x="27003" y="9000"/>
                          </a:cubicBezTo>
                          <a:cubicBezTo>
                            <a:pt x="26759" y="9000"/>
                            <a:pt x="26510" y="9223"/>
                            <a:pt x="26521" y="9541"/>
                          </a:cubicBezTo>
                          <a:cubicBezTo>
                            <a:pt x="26414" y="9354"/>
                            <a:pt x="26262" y="9184"/>
                            <a:pt x="26102" y="9068"/>
                          </a:cubicBezTo>
                          <a:cubicBezTo>
                            <a:pt x="25929" y="8941"/>
                            <a:pt x="25561" y="8754"/>
                            <a:pt x="25261" y="8754"/>
                          </a:cubicBezTo>
                          <a:cubicBezTo>
                            <a:pt x="25097" y="8754"/>
                            <a:pt x="24952" y="8810"/>
                            <a:pt x="24871" y="8961"/>
                          </a:cubicBezTo>
                          <a:cubicBezTo>
                            <a:pt x="24743" y="8767"/>
                            <a:pt x="24551" y="8688"/>
                            <a:pt x="24348" y="8688"/>
                          </a:cubicBezTo>
                          <a:cubicBezTo>
                            <a:pt x="24083" y="8688"/>
                            <a:pt x="23799" y="8823"/>
                            <a:pt x="23613" y="9015"/>
                          </a:cubicBezTo>
                          <a:cubicBezTo>
                            <a:pt x="23479" y="9148"/>
                            <a:pt x="23345" y="9425"/>
                            <a:pt x="23515" y="9585"/>
                          </a:cubicBezTo>
                          <a:cubicBezTo>
                            <a:pt x="23550" y="9621"/>
                            <a:pt x="23595" y="9648"/>
                            <a:pt x="23639" y="9657"/>
                          </a:cubicBezTo>
                          <a:cubicBezTo>
                            <a:pt x="23416" y="9764"/>
                            <a:pt x="23220" y="9907"/>
                            <a:pt x="23247" y="10121"/>
                          </a:cubicBezTo>
                          <a:cubicBezTo>
                            <a:pt x="23270" y="10347"/>
                            <a:pt x="23478" y="10422"/>
                            <a:pt x="23710" y="10422"/>
                          </a:cubicBezTo>
                          <a:cubicBezTo>
                            <a:pt x="23935" y="10422"/>
                            <a:pt x="24181" y="10352"/>
                            <a:pt x="24300" y="10281"/>
                          </a:cubicBezTo>
                          <a:cubicBezTo>
                            <a:pt x="24392" y="10353"/>
                            <a:pt x="24478" y="10404"/>
                            <a:pt x="24571" y="10404"/>
                          </a:cubicBezTo>
                          <a:cubicBezTo>
                            <a:pt x="24639" y="10404"/>
                            <a:pt x="24711" y="10376"/>
                            <a:pt x="24790" y="10308"/>
                          </a:cubicBezTo>
                          <a:cubicBezTo>
                            <a:pt x="24853" y="10255"/>
                            <a:pt x="24906" y="10192"/>
                            <a:pt x="24969" y="10139"/>
                          </a:cubicBezTo>
                          <a:lnTo>
                            <a:pt x="24969" y="10139"/>
                          </a:lnTo>
                          <a:cubicBezTo>
                            <a:pt x="24942" y="10424"/>
                            <a:pt x="24826" y="10665"/>
                            <a:pt x="24567" y="10781"/>
                          </a:cubicBezTo>
                          <a:cubicBezTo>
                            <a:pt x="24398" y="10773"/>
                            <a:pt x="24229" y="10769"/>
                            <a:pt x="24060" y="10769"/>
                          </a:cubicBezTo>
                          <a:cubicBezTo>
                            <a:pt x="23649" y="10769"/>
                            <a:pt x="23239" y="10793"/>
                            <a:pt x="22828" y="10843"/>
                          </a:cubicBezTo>
                          <a:cubicBezTo>
                            <a:pt x="22756" y="10852"/>
                            <a:pt x="22694" y="10861"/>
                            <a:pt x="22631" y="10870"/>
                          </a:cubicBezTo>
                          <a:cubicBezTo>
                            <a:pt x="22132" y="10763"/>
                            <a:pt x="21623" y="10718"/>
                            <a:pt x="21124" y="10594"/>
                          </a:cubicBezTo>
                          <a:cubicBezTo>
                            <a:pt x="20615" y="10460"/>
                            <a:pt x="20116" y="10272"/>
                            <a:pt x="19625" y="10085"/>
                          </a:cubicBezTo>
                          <a:cubicBezTo>
                            <a:pt x="19340" y="9978"/>
                            <a:pt x="19054" y="9862"/>
                            <a:pt x="18769" y="9755"/>
                          </a:cubicBezTo>
                          <a:lnTo>
                            <a:pt x="18769" y="9755"/>
                          </a:lnTo>
                          <a:cubicBezTo>
                            <a:pt x="18826" y="9758"/>
                            <a:pt x="18884" y="9759"/>
                            <a:pt x="18942" y="9759"/>
                          </a:cubicBezTo>
                          <a:cubicBezTo>
                            <a:pt x="19389" y="9759"/>
                            <a:pt x="19848" y="9675"/>
                            <a:pt x="20258" y="9612"/>
                          </a:cubicBezTo>
                          <a:cubicBezTo>
                            <a:pt x="21463" y="9416"/>
                            <a:pt x="22631" y="9077"/>
                            <a:pt x="23773" y="8640"/>
                          </a:cubicBezTo>
                          <a:cubicBezTo>
                            <a:pt x="24772" y="8256"/>
                            <a:pt x="25745" y="7766"/>
                            <a:pt x="26815" y="7578"/>
                          </a:cubicBezTo>
                          <a:cubicBezTo>
                            <a:pt x="27078" y="7533"/>
                            <a:pt x="27337" y="7511"/>
                            <a:pt x="27592" y="7511"/>
                          </a:cubicBezTo>
                          <a:cubicBezTo>
                            <a:pt x="28535" y="7511"/>
                            <a:pt x="29433" y="7801"/>
                            <a:pt x="30304" y="8229"/>
                          </a:cubicBezTo>
                          <a:cubicBezTo>
                            <a:pt x="31160" y="8658"/>
                            <a:pt x="31990" y="9122"/>
                            <a:pt x="32917" y="9380"/>
                          </a:cubicBezTo>
                          <a:cubicBezTo>
                            <a:pt x="33381" y="9514"/>
                            <a:pt x="33863" y="9612"/>
                            <a:pt x="34345" y="9675"/>
                          </a:cubicBezTo>
                          <a:cubicBezTo>
                            <a:pt x="34666" y="9716"/>
                            <a:pt x="35010" y="9743"/>
                            <a:pt x="35357" y="9743"/>
                          </a:cubicBezTo>
                          <a:cubicBezTo>
                            <a:pt x="36437" y="9743"/>
                            <a:pt x="37553" y="9478"/>
                            <a:pt x="38154" y="8533"/>
                          </a:cubicBezTo>
                          <a:cubicBezTo>
                            <a:pt x="38172" y="8509"/>
                            <a:pt x="38154" y="8489"/>
                            <a:pt x="38132" y="8489"/>
                          </a:cubicBezTo>
                          <a:cubicBezTo>
                            <a:pt x="38121" y="8489"/>
                            <a:pt x="38109" y="8494"/>
                            <a:pt x="38100" y="8506"/>
                          </a:cubicBezTo>
                          <a:cubicBezTo>
                            <a:pt x="37492" y="9349"/>
                            <a:pt x="36488" y="9593"/>
                            <a:pt x="35476" y="9593"/>
                          </a:cubicBezTo>
                          <a:cubicBezTo>
                            <a:pt x="34946" y="9593"/>
                            <a:pt x="34413" y="9526"/>
                            <a:pt x="33934" y="9443"/>
                          </a:cubicBezTo>
                          <a:cubicBezTo>
                            <a:pt x="33533" y="9371"/>
                            <a:pt x="33131" y="9273"/>
                            <a:pt x="32739" y="9166"/>
                          </a:cubicBezTo>
                          <a:cubicBezTo>
                            <a:pt x="31660" y="8854"/>
                            <a:pt x="30714" y="8212"/>
                            <a:pt x="29688" y="7783"/>
                          </a:cubicBezTo>
                          <a:cubicBezTo>
                            <a:pt x="29030" y="7508"/>
                            <a:pt x="28347" y="7374"/>
                            <a:pt x="27647" y="7374"/>
                          </a:cubicBezTo>
                          <a:cubicBezTo>
                            <a:pt x="27416" y="7374"/>
                            <a:pt x="27183" y="7389"/>
                            <a:pt x="26949" y="7418"/>
                          </a:cubicBezTo>
                          <a:cubicBezTo>
                            <a:pt x="26021" y="7534"/>
                            <a:pt x="25165" y="7926"/>
                            <a:pt x="24309" y="8283"/>
                          </a:cubicBezTo>
                          <a:cubicBezTo>
                            <a:pt x="23265" y="8702"/>
                            <a:pt x="22221" y="9041"/>
                            <a:pt x="21133" y="9309"/>
                          </a:cubicBezTo>
                          <a:cubicBezTo>
                            <a:pt x="20482" y="9473"/>
                            <a:pt x="19660" y="9707"/>
                            <a:pt x="18907" y="9707"/>
                          </a:cubicBezTo>
                          <a:cubicBezTo>
                            <a:pt x="18803" y="9707"/>
                            <a:pt x="18700" y="9702"/>
                            <a:pt x="18599" y="9693"/>
                          </a:cubicBezTo>
                          <a:cubicBezTo>
                            <a:pt x="18528" y="9657"/>
                            <a:pt x="18447" y="9630"/>
                            <a:pt x="18376" y="9603"/>
                          </a:cubicBezTo>
                          <a:lnTo>
                            <a:pt x="18376" y="9603"/>
                          </a:lnTo>
                          <a:cubicBezTo>
                            <a:pt x="18406" y="9605"/>
                            <a:pt x="18436" y="9606"/>
                            <a:pt x="18466" y="9606"/>
                          </a:cubicBezTo>
                          <a:cubicBezTo>
                            <a:pt x="19065" y="9606"/>
                            <a:pt x="19704" y="9278"/>
                            <a:pt x="20205" y="9023"/>
                          </a:cubicBezTo>
                          <a:cubicBezTo>
                            <a:pt x="21017" y="8613"/>
                            <a:pt x="21775" y="8096"/>
                            <a:pt x="22587" y="7659"/>
                          </a:cubicBezTo>
                          <a:cubicBezTo>
                            <a:pt x="23372" y="7230"/>
                            <a:pt x="24184" y="6847"/>
                            <a:pt x="24995" y="6472"/>
                          </a:cubicBezTo>
                          <a:cubicBezTo>
                            <a:pt x="25843" y="6088"/>
                            <a:pt x="26664" y="5776"/>
                            <a:pt x="27600" y="5749"/>
                          </a:cubicBezTo>
                          <a:cubicBezTo>
                            <a:pt x="27630" y="5749"/>
                            <a:pt x="27660" y="5748"/>
                            <a:pt x="27690" y="5748"/>
                          </a:cubicBezTo>
                          <a:cubicBezTo>
                            <a:pt x="29667" y="5748"/>
                            <a:pt x="31355" y="7199"/>
                            <a:pt x="33033" y="8060"/>
                          </a:cubicBezTo>
                          <a:cubicBezTo>
                            <a:pt x="33917" y="8511"/>
                            <a:pt x="35039" y="8983"/>
                            <a:pt x="36096" y="8983"/>
                          </a:cubicBezTo>
                          <a:cubicBezTo>
                            <a:pt x="36692" y="8983"/>
                            <a:pt x="37269" y="8833"/>
                            <a:pt x="37770" y="8444"/>
                          </a:cubicBezTo>
                          <a:cubicBezTo>
                            <a:pt x="37794" y="8428"/>
                            <a:pt x="37776" y="8398"/>
                            <a:pt x="37752" y="8398"/>
                          </a:cubicBezTo>
                          <a:cubicBezTo>
                            <a:pt x="37749" y="8398"/>
                            <a:pt x="37747" y="8398"/>
                            <a:pt x="37744" y="8399"/>
                          </a:cubicBezTo>
                          <a:cubicBezTo>
                            <a:pt x="37243" y="8699"/>
                            <a:pt x="36712" y="8820"/>
                            <a:pt x="36173" y="8820"/>
                          </a:cubicBezTo>
                          <a:cubicBezTo>
                            <a:pt x="34967" y="8820"/>
                            <a:pt x="33722" y="8214"/>
                            <a:pt x="32685" y="7659"/>
                          </a:cubicBezTo>
                          <a:cubicBezTo>
                            <a:pt x="31038" y="6782"/>
                            <a:pt x="29510" y="5561"/>
                            <a:pt x="27562" y="5561"/>
                          </a:cubicBezTo>
                          <a:cubicBezTo>
                            <a:pt x="27527" y="5561"/>
                            <a:pt x="27493" y="5561"/>
                            <a:pt x="27458" y="5562"/>
                          </a:cubicBezTo>
                          <a:cubicBezTo>
                            <a:pt x="25905" y="5589"/>
                            <a:pt x="24353" y="6526"/>
                            <a:pt x="23015" y="7221"/>
                          </a:cubicBezTo>
                          <a:cubicBezTo>
                            <a:pt x="22275" y="7605"/>
                            <a:pt x="21588" y="8051"/>
                            <a:pt x="20874" y="8470"/>
                          </a:cubicBezTo>
                          <a:cubicBezTo>
                            <a:pt x="20428" y="8738"/>
                            <a:pt x="19973" y="8979"/>
                            <a:pt x="19491" y="9193"/>
                          </a:cubicBezTo>
                          <a:cubicBezTo>
                            <a:pt x="19143" y="9349"/>
                            <a:pt x="18745" y="9529"/>
                            <a:pt x="18349" y="9529"/>
                          </a:cubicBezTo>
                          <a:cubicBezTo>
                            <a:pt x="18268" y="9529"/>
                            <a:pt x="18188" y="9522"/>
                            <a:pt x="18108" y="9505"/>
                          </a:cubicBezTo>
                          <a:cubicBezTo>
                            <a:pt x="18046" y="9487"/>
                            <a:pt x="17984" y="9461"/>
                            <a:pt x="17921" y="9443"/>
                          </a:cubicBezTo>
                          <a:cubicBezTo>
                            <a:pt x="18001" y="9425"/>
                            <a:pt x="18662" y="9166"/>
                            <a:pt x="19322" y="8676"/>
                          </a:cubicBezTo>
                          <a:cubicBezTo>
                            <a:pt x="20098" y="8096"/>
                            <a:pt x="20981" y="7302"/>
                            <a:pt x="21793" y="6811"/>
                          </a:cubicBezTo>
                          <a:cubicBezTo>
                            <a:pt x="21873" y="6766"/>
                            <a:pt x="21953" y="6713"/>
                            <a:pt x="22025" y="6668"/>
                          </a:cubicBezTo>
                          <a:cubicBezTo>
                            <a:pt x="22043" y="6668"/>
                            <a:pt x="22060" y="6650"/>
                            <a:pt x="22078" y="6642"/>
                          </a:cubicBezTo>
                          <a:cubicBezTo>
                            <a:pt x="23720" y="5633"/>
                            <a:pt x="25334" y="4402"/>
                            <a:pt x="27306" y="4179"/>
                          </a:cubicBezTo>
                          <a:cubicBezTo>
                            <a:pt x="27481" y="4159"/>
                            <a:pt x="27653" y="4149"/>
                            <a:pt x="27820" y="4149"/>
                          </a:cubicBezTo>
                          <a:cubicBezTo>
                            <a:pt x="31273" y="4149"/>
                            <a:pt x="33103" y="8273"/>
                            <a:pt x="36588" y="8273"/>
                          </a:cubicBezTo>
                          <a:cubicBezTo>
                            <a:pt x="36715" y="8273"/>
                            <a:pt x="36845" y="8268"/>
                            <a:pt x="36976" y="8256"/>
                          </a:cubicBezTo>
                          <a:cubicBezTo>
                            <a:pt x="37048" y="8256"/>
                            <a:pt x="37048" y="8158"/>
                            <a:pt x="36976" y="8158"/>
                          </a:cubicBezTo>
                          <a:cubicBezTo>
                            <a:pt x="35959" y="8078"/>
                            <a:pt x="35050" y="7882"/>
                            <a:pt x="34148" y="7391"/>
                          </a:cubicBezTo>
                          <a:cubicBezTo>
                            <a:pt x="33328" y="6954"/>
                            <a:pt x="32623" y="6320"/>
                            <a:pt x="31900" y="5723"/>
                          </a:cubicBezTo>
                          <a:cubicBezTo>
                            <a:pt x="30955" y="4955"/>
                            <a:pt x="29947" y="4322"/>
                            <a:pt x="28805" y="4072"/>
                          </a:cubicBezTo>
                          <a:cubicBezTo>
                            <a:pt x="28948" y="3805"/>
                            <a:pt x="29349" y="3662"/>
                            <a:pt x="29626" y="3635"/>
                          </a:cubicBezTo>
                          <a:cubicBezTo>
                            <a:pt x="29644" y="3634"/>
                            <a:pt x="29661" y="3633"/>
                            <a:pt x="29679" y="3633"/>
                          </a:cubicBezTo>
                          <a:cubicBezTo>
                            <a:pt x="29991" y="3633"/>
                            <a:pt x="30227" y="3851"/>
                            <a:pt x="30455" y="4046"/>
                          </a:cubicBezTo>
                          <a:cubicBezTo>
                            <a:pt x="30491" y="4081"/>
                            <a:pt x="30527" y="4117"/>
                            <a:pt x="30571" y="4144"/>
                          </a:cubicBezTo>
                          <a:cubicBezTo>
                            <a:pt x="30678" y="4212"/>
                            <a:pt x="30804" y="4248"/>
                            <a:pt x="30933" y="4248"/>
                          </a:cubicBezTo>
                          <a:cubicBezTo>
                            <a:pt x="31039" y="4248"/>
                            <a:pt x="31148" y="4223"/>
                            <a:pt x="31249" y="4170"/>
                          </a:cubicBezTo>
                          <a:cubicBezTo>
                            <a:pt x="31606" y="4001"/>
                            <a:pt x="31436" y="3608"/>
                            <a:pt x="31276" y="3323"/>
                          </a:cubicBezTo>
                          <a:cubicBezTo>
                            <a:pt x="31401" y="3323"/>
                            <a:pt x="31490" y="3260"/>
                            <a:pt x="31552" y="3100"/>
                          </a:cubicBezTo>
                          <a:cubicBezTo>
                            <a:pt x="31660" y="2814"/>
                            <a:pt x="31178" y="2395"/>
                            <a:pt x="31017" y="2235"/>
                          </a:cubicBezTo>
                          <a:cubicBezTo>
                            <a:pt x="30796" y="2026"/>
                            <a:pt x="30563" y="1941"/>
                            <a:pt x="30330" y="1941"/>
                          </a:cubicBezTo>
                          <a:cubicBezTo>
                            <a:pt x="29878" y="1941"/>
                            <a:pt x="29429" y="2262"/>
                            <a:pt x="29081" y="2609"/>
                          </a:cubicBezTo>
                          <a:cubicBezTo>
                            <a:pt x="29215" y="2145"/>
                            <a:pt x="29188" y="1646"/>
                            <a:pt x="28939" y="1253"/>
                          </a:cubicBezTo>
                          <a:cubicBezTo>
                            <a:pt x="28733" y="939"/>
                            <a:pt x="28195" y="610"/>
                            <a:pt x="27760" y="610"/>
                          </a:cubicBezTo>
                          <a:cubicBezTo>
                            <a:pt x="27591" y="610"/>
                            <a:pt x="27436" y="660"/>
                            <a:pt x="27324" y="780"/>
                          </a:cubicBezTo>
                          <a:cubicBezTo>
                            <a:pt x="27235" y="513"/>
                            <a:pt x="26949" y="299"/>
                            <a:pt x="26690" y="227"/>
                          </a:cubicBezTo>
                          <a:cubicBezTo>
                            <a:pt x="26582" y="197"/>
                            <a:pt x="26462" y="175"/>
                            <a:pt x="26344" y="175"/>
                          </a:cubicBezTo>
                          <a:cubicBezTo>
                            <a:pt x="26219" y="175"/>
                            <a:pt x="26095" y="199"/>
                            <a:pt x="25986" y="263"/>
                          </a:cubicBezTo>
                          <a:cubicBezTo>
                            <a:pt x="25772" y="388"/>
                            <a:pt x="25584" y="379"/>
                            <a:pt x="25361" y="468"/>
                          </a:cubicBezTo>
                          <a:cubicBezTo>
                            <a:pt x="25004" y="620"/>
                            <a:pt x="24621" y="1093"/>
                            <a:pt x="24969" y="1458"/>
                          </a:cubicBezTo>
                          <a:cubicBezTo>
                            <a:pt x="25131" y="1637"/>
                            <a:pt x="25301" y="1720"/>
                            <a:pt x="25532" y="1720"/>
                          </a:cubicBezTo>
                          <a:cubicBezTo>
                            <a:pt x="25555" y="1720"/>
                            <a:pt x="25578" y="1719"/>
                            <a:pt x="25602" y="1717"/>
                          </a:cubicBezTo>
                          <a:cubicBezTo>
                            <a:pt x="25745" y="1717"/>
                            <a:pt x="25798" y="1592"/>
                            <a:pt x="25879" y="1521"/>
                          </a:cubicBezTo>
                          <a:cubicBezTo>
                            <a:pt x="25919" y="1511"/>
                            <a:pt x="25959" y="1506"/>
                            <a:pt x="25998" y="1506"/>
                          </a:cubicBezTo>
                          <a:cubicBezTo>
                            <a:pt x="26265" y="1506"/>
                            <a:pt x="26515" y="1723"/>
                            <a:pt x="26717" y="1887"/>
                          </a:cubicBezTo>
                          <a:cubicBezTo>
                            <a:pt x="26931" y="2065"/>
                            <a:pt x="27021" y="2288"/>
                            <a:pt x="27083" y="2538"/>
                          </a:cubicBezTo>
                          <a:cubicBezTo>
                            <a:pt x="26860" y="2074"/>
                            <a:pt x="26289" y="1851"/>
                            <a:pt x="25772" y="1789"/>
                          </a:cubicBezTo>
                          <a:cubicBezTo>
                            <a:pt x="25728" y="1784"/>
                            <a:pt x="25684" y="1782"/>
                            <a:pt x="25640" y="1782"/>
                          </a:cubicBezTo>
                          <a:cubicBezTo>
                            <a:pt x="25128" y="1782"/>
                            <a:pt x="24586" y="2065"/>
                            <a:pt x="24799" y="2574"/>
                          </a:cubicBezTo>
                          <a:cubicBezTo>
                            <a:pt x="24704" y="2561"/>
                            <a:pt x="24593" y="2549"/>
                            <a:pt x="24484" y="2549"/>
                          </a:cubicBezTo>
                          <a:cubicBezTo>
                            <a:pt x="24287" y="2549"/>
                            <a:pt x="24098" y="2587"/>
                            <a:pt x="24023" y="2725"/>
                          </a:cubicBezTo>
                          <a:cubicBezTo>
                            <a:pt x="23898" y="2957"/>
                            <a:pt x="24050" y="3100"/>
                            <a:pt x="24255" y="3145"/>
                          </a:cubicBezTo>
                          <a:cubicBezTo>
                            <a:pt x="24005" y="3385"/>
                            <a:pt x="23889" y="3751"/>
                            <a:pt x="23952" y="4099"/>
                          </a:cubicBezTo>
                          <a:cubicBezTo>
                            <a:pt x="23993" y="4315"/>
                            <a:pt x="24151" y="4488"/>
                            <a:pt x="24331" y="4488"/>
                          </a:cubicBezTo>
                          <a:cubicBezTo>
                            <a:pt x="24427" y="4488"/>
                            <a:pt x="24528" y="4440"/>
                            <a:pt x="24621" y="4322"/>
                          </a:cubicBezTo>
                          <a:cubicBezTo>
                            <a:pt x="24799" y="4081"/>
                            <a:pt x="24772" y="3626"/>
                            <a:pt x="24978" y="3448"/>
                          </a:cubicBezTo>
                          <a:cubicBezTo>
                            <a:pt x="25147" y="3617"/>
                            <a:pt x="25245" y="3796"/>
                            <a:pt x="25245" y="4054"/>
                          </a:cubicBezTo>
                          <a:cubicBezTo>
                            <a:pt x="25245" y="4242"/>
                            <a:pt x="25165" y="4474"/>
                            <a:pt x="25031" y="4634"/>
                          </a:cubicBezTo>
                          <a:cubicBezTo>
                            <a:pt x="24317" y="4973"/>
                            <a:pt x="23639" y="5393"/>
                            <a:pt x="22979" y="5821"/>
                          </a:cubicBezTo>
                          <a:cubicBezTo>
                            <a:pt x="21846" y="5241"/>
                            <a:pt x="20678" y="4625"/>
                            <a:pt x="19464" y="4242"/>
                          </a:cubicBezTo>
                          <a:cubicBezTo>
                            <a:pt x="19482" y="4197"/>
                            <a:pt x="19491" y="4153"/>
                            <a:pt x="19527" y="4099"/>
                          </a:cubicBezTo>
                          <a:cubicBezTo>
                            <a:pt x="19589" y="4001"/>
                            <a:pt x="19696" y="3938"/>
                            <a:pt x="19803" y="3903"/>
                          </a:cubicBezTo>
                          <a:cubicBezTo>
                            <a:pt x="19839" y="3938"/>
                            <a:pt x="19866" y="3974"/>
                            <a:pt x="19893" y="4010"/>
                          </a:cubicBezTo>
                          <a:cubicBezTo>
                            <a:pt x="20035" y="4206"/>
                            <a:pt x="20196" y="4331"/>
                            <a:pt x="20437" y="4376"/>
                          </a:cubicBezTo>
                          <a:cubicBezTo>
                            <a:pt x="20465" y="4381"/>
                            <a:pt x="20491" y="4383"/>
                            <a:pt x="20516" y="4383"/>
                          </a:cubicBezTo>
                          <a:cubicBezTo>
                            <a:pt x="20805" y="4383"/>
                            <a:pt x="20915" y="4068"/>
                            <a:pt x="20874" y="3814"/>
                          </a:cubicBezTo>
                          <a:cubicBezTo>
                            <a:pt x="20838" y="3591"/>
                            <a:pt x="20704" y="3475"/>
                            <a:pt x="20838" y="3341"/>
                          </a:cubicBezTo>
                          <a:cubicBezTo>
                            <a:pt x="20981" y="3216"/>
                            <a:pt x="20919" y="3020"/>
                            <a:pt x="20838" y="2868"/>
                          </a:cubicBezTo>
                          <a:cubicBezTo>
                            <a:pt x="20727" y="2659"/>
                            <a:pt x="20405" y="2483"/>
                            <a:pt x="20128" y="2483"/>
                          </a:cubicBezTo>
                          <a:cubicBezTo>
                            <a:pt x="20050" y="2483"/>
                            <a:pt x="19975" y="2497"/>
                            <a:pt x="19910" y="2529"/>
                          </a:cubicBezTo>
                          <a:cubicBezTo>
                            <a:pt x="19839" y="2172"/>
                            <a:pt x="19536" y="1833"/>
                            <a:pt x="19161" y="1789"/>
                          </a:cubicBezTo>
                          <a:cubicBezTo>
                            <a:pt x="19124" y="1785"/>
                            <a:pt x="19087" y="1784"/>
                            <a:pt x="19052" y="1784"/>
                          </a:cubicBezTo>
                          <a:cubicBezTo>
                            <a:pt x="18707" y="1784"/>
                            <a:pt x="18453" y="1936"/>
                            <a:pt x="18242" y="2154"/>
                          </a:cubicBezTo>
                          <a:cubicBezTo>
                            <a:pt x="18278" y="1860"/>
                            <a:pt x="18198" y="1574"/>
                            <a:pt x="17894" y="1351"/>
                          </a:cubicBezTo>
                          <a:cubicBezTo>
                            <a:pt x="17814" y="1289"/>
                            <a:pt x="17662" y="1271"/>
                            <a:pt x="17564" y="1244"/>
                          </a:cubicBezTo>
                          <a:cubicBezTo>
                            <a:pt x="17377" y="1191"/>
                            <a:pt x="17306" y="1209"/>
                            <a:pt x="17279" y="1128"/>
                          </a:cubicBezTo>
                          <a:cubicBezTo>
                            <a:pt x="17172" y="834"/>
                            <a:pt x="16993" y="575"/>
                            <a:pt x="16699" y="450"/>
                          </a:cubicBezTo>
                          <a:cubicBezTo>
                            <a:pt x="16593" y="412"/>
                            <a:pt x="16455" y="355"/>
                            <a:pt x="16328" y="355"/>
                          </a:cubicBezTo>
                          <a:cubicBezTo>
                            <a:pt x="16305" y="355"/>
                            <a:pt x="16283" y="357"/>
                            <a:pt x="16262" y="361"/>
                          </a:cubicBezTo>
                          <a:cubicBezTo>
                            <a:pt x="16153" y="378"/>
                            <a:pt x="16070" y="400"/>
                            <a:pt x="15995" y="400"/>
                          </a:cubicBezTo>
                          <a:cubicBezTo>
                            <a:pt x="15909" y="400"/>
                            <a:pt x="15834" y="371"/>
                            <a:pt x="15744" y="272"/>
                          </a:cubicBezTo>
                          <a:cubicBezTo>
                            <a:pt x="15570" y="71"/>
                            <a:pt x="15386" y="1"/>
                            <a:pt x="151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6" name="Google Shape;346;p2"/>
                    <p:cNvSpPr/>
                    <p:nvPr/>
                  </p:nvSpPr>
                  <p:spPr>
                    <a:xfrm>
                      <a:off x="3553318" y="3838158"/>
                      <a:ext cx="724975" cy="2015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699" h="2418" extrusionOk="0">
                          <a:moveTo>
                            <a:pt x="8182" y="1"/>
                          </a:moveTo>
                          <a:cubicBezTo>
                            <a:pt x="6817" y="1"/>
                            <a:pt x="5424" y="208"/>
                            <a:pt x="4139" y="679"/>
                          </a:cubicBezTo>
                          <a:cubicBezTo>
                            <a:pt x="3524" y="910"/>
                            <a:pt x="2944" y="1232"/>
                            <a:pt x="2382" y="1580"/>
                          </a:cubicBezTo>
                          <a:cubicBezTo>
                            <a:pt x="1795" y="1944"/>
                            <a:pt x="1146" y="2376"/>
                            <a:pt x="445" y="2376"/>
                          </a:cubicBezTo>
                          <a:cubicBezTo>
                            <a:pt x="305" y="2376"/>
                            <a:pt x="162" y="2359"/>
                            <a:pt x="18" y="2320"/>
                          </a:cubicBezTo>
                          <a:cubicBezTo>
                            <a:pt x="9" y="2320"/>
                            <a:pt x="0" y="2338"/>
                            <a:pt x="9" y="2338"/>
                          </a:cubicBezTo>
                          <a:cubicBezTo>
                            <a:pt x="182" y="2393"/>
                            <a:pt x="353" y="2417"/>
                            <a:pt x="521" y="2417"/>
                          </a:cubicBezTo>
                          <a:cubicBezTo>
                            <a:pt x="926" y="2417"/>
                            <a:pt x="1317" y="2277"/>
                            <a:pt x="1695" y="2088"/>
                          </a:cubicBezTo>
                          <a:cubicBezTo>
                            <a:pt x="2355" y="1749"/>
                            <a:pt x="2962" y="1330"/>
                            <a:pt x="3622" y="1000"/>
                          </a:cubicBezTo>
                          <a:cubicBezTo>
                            <a:pt x="5183" y="241"/>
                            <a:pt x="6967" y="143"/>
                            <a:pt x="8662" y="63"/>
                          </a:cubicBezTo>
                          <a:cubicBezTo>
                            <a:pt x="8698" y="63"/>
                            <a:pt x="8698" y="18"/>
                            <a:pt x="8662" y="9"/>
                          </a:cubicBezTo>
                          <a:cubicBezTo>
                            <a:pt x="8503" y="4"/>
                            <a:pt x="8342" y="1"/>
                            <a:pt x="818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7" name="Google Shape;347;p2"/>
                    <p:cNvSpPr/>
                    <p:nvPr/>
                  </p:nvSpPr>
                  <p:spPr>
                    <a:xfrm>
                      <a:off x="3692329" y="3888579"/>
                      <a:ext cx="534459" cy="1700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3" h="2040" extrusionOk="0">
                          <a:moveTo>
                            <a:pt x="6378" y="0"/>
                          </a:moveTo>
                          <a:cubicBezTo>
                            <a:pt x="6375" y="0"/>
                            <a:pt x="6372" y="1"/>
                            <a:pt x="6370" y="2"/>
                          </a:cubicBezTo>
                          <a:cubicBezTo>
                            <a:pt x="5371" y="261"/>
                            <a:pt x="4300" y="305"/>
                            <a:pt x="3355" y="752"/>
                          </a:cubicBezTo>
                          <a:cubicBezTo>
                            <a:pt x="2240" y="1269"/>
                            <a:pt x="1303" y="1938"/>
                            <a:pt x="27" y="1992"/>
                          </a:cubicBezTo>
                          <a:cubicBezTo>
                            <a:pt x="0" y="2000"/>
                            <a:pt x="0" y="2036"/>
                            <a:pt x="27" y="2036"/>
                          </a:cubicBezTo>
                          <a:cubicBezTo>
                            <a:pt x="80" y="2038"/>
                            <a:pt x="131" y="2040"/>
                            <a:pt x="183" y="2040"/>
                          </a:cubicBezTo>
                          <a:cubicBezTo>
                            <a:pt x="1301" y="2040"/>
                            <a:pt x="2160" y="1496"/>
                            <a:pt x="3141" y="992"/>
                          </a:cubicBezTo>
                          <a:cubicBezTo>
                            <a:pt x="3801" y="653"/>
                            <a:pt x="4604" y="448"/>
                            <a:pt x="5344" y="359"/>
                          </a:cubicBezTo>
                          <a:cubicBezTo>
                            <a:pt x="5665" y="314"/>
                            <a:pt x="6183" y="323"/>
                            <a:pt x="6397" y="38"/>
                          </a:cubicBezTo>
                          <a:cubicBezTo>
                            <a:pt x="6412" y="22"/>
                            <a:pt x="6394" y="0"/>
                            <a:pt x="637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348" name="Google Shape;348;p2"/>
                <p:cNvSpPr/>
                <p:nvPr/>
              </p:nvSpPr>
              <p:spPr>
                <a:xfrm flipH="1">
                  <a:off x="889525" y="4463844"/>
                  <a:ext cx="91786" cy="43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545" extrusionOk="0">
                      <a:moveTo>
                        <a:pt x="982" y="0"/>
                      </a:moveTo>
                      <a:cubicBezTo>
                        <a:pt x="812" y="18"/>
                        <a:pt x="634" y="27"/>
                        <a:pt x="482" y="72"/>
                      </a:cubicBezTo>
                      <a:cubicBezTo>
                        <a:pt x="348" y="107"/>
                        <a:pt x="179" y="152"/>
                        <a:pt x="81" y="268"/>
                      </a:cubicBezTo>
                      <a:cubicBezTo>
                        <a:pt x="36" y="322"/>
                        <a:pt x="18" y="402"/>
                        <a:pt x="0" y="473"/>
                      </a:cubicBezTo>
                      <a:cubicBezTo>
                        <a:pt x="116" y="491"/>
                        <a:pt x="241" y="518"/>
                        <a:pt x="357" y="545"/>
                      </a:cubicBezTo>
                      <a:cubicBezTo>
                        <a:pt x="366" y="384"/>
                        <a:pt x="527" y="277"/>
                        <a:pt x="705" y="197"/>
                      </a:cubicBezTo>
                      <a:cubicBezTo>
                        <a:pt x="811" y="156"/>
                        <a:pt x="969" y="115"/>
                        <a:pt x="1118" y="115"/>
                      </a:cubicBezTo>
                      <a:cubicBezTo>
                        <a:pt x="1132" y="115"/>
                        <a:pt x="1146" y="116"/>
                        <a:pt x="1160" y="116"/>
                      </a:cubicBezTo>
                      <a:cubicBezTo>
                        <a:pt x="1107" y="72"/>
                        <a:pt x="1044" y="36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2"/>
                <p:cNvSpPr/>
                <p:nvPr/>
              </p:nvSpPr>
              <p:spPr>
                <a:xfrm flipH="1">
                  <a:off x="269629" y="5004050"/>
                  <a:ext cx="33204" cy="63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804" extrusionOk="0">
                      <a:moveTo>
                        <a:pt x="348" y="1"/>
                      </a:moveTo>
                      <a:cubicBezTo>
                        <a:pt x="223" y="45"/>
                        <a:pt x="107" y="179"/>
                        <a:pt x="63" y="286"/>
                      </a:cubicBezTo>
                      <a:cubicBezTo>
                        <a:pt x="0" y="438"/>
                        <a:pt x="18" y="590"/>
                        <a:pt x="63" y="741"/>
                      </a:cubicBezTo>
                      <a:cubicBezTo>
                        <a:pt x="63" y="741"/>
                        <a:pt x="63" y="750"/>
                        <a:pt x="54" y="759"/>
                      </a:cubicBezTo>
                      <a:cubicBezTo>
                        <a:pt x="143" y="768"/>
                        <a:pt x="223" y="786"/>
                        <a:pt x="304" y="804"/>
                      </a:cubicBezTo>
                      <a:cubicBezTo>
                        <a:pt x="268" y="759"/>
                        <a:pt x="250" y="706"/>
                        <a:pt x="250" y="652"/>
                      </a:cubicBezTo>
                      <a:cubicBezTo>
                        <a:pt x="268" y="483"/>
                        <a:pt x="304" y="242"/>
                        <a:pt x="420" y="108"/>
                      </a:cubicBezTo>
                      <a:cubicBezTo>
                        <a:pt x="393" y="72"/>
                        <a:pt x="366" y="37"/>
                        <a:pt x="3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2"/>
                <p:cNvSpPr/>
                <p:nvPr/>
              </p:nvSpPr>
              <p:spPr>
                <a:xfrm flipH="1">
                  <a:off x="1070806" y="4307230"/>
                  <a:ext cx="188394" cy="196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" h="2490" extrusionOk="0">
                      <a:moveTo>
                        <a:pt x="462" y="0"/>
                      </a:moveTo>
                      <a:cubicBezTo>
                        <a:pt x="454" y="0"/>
                        <a:pt x="446" y="1"/>
                        <a:pt x="438" y="1"/>
                      </a:cubicBezTo>
                      <a:cubicBezTo>
                        <a:pt x="241" y="19"/>
                        <a:pt x="90" y="170"/>
                        <a:pt x="0" y="358"/>
                      </a:cubicBezTo>
                      <a:cubicBezTo>
                        <a:pt x="75" y="314"/>
                        <a:pt x="156" y="295"/>
                        <a:pt x="240" y="295"/>
                      </a:cubicBezTo>
                      <a:cubicBezTo>
                        <a:pt x="637" y="295"/>
                        <a:pt x="1096" y="722"/>
                        <a:pt x="1258" y="1009"/>
                      </a:cubicBezTo>
                      <a:cubicBezTo>
                        <a:pt x="1472" y="1401"/>
                        <a:pt x="1651" y="2079"/>
                        <a:pt x="1392" y="2490"/>
                      </a:cubicBezTo>
                      <a:cubicBezTo>
                        <a:pt x="1624" y="2445"/>
                        <a:pt x="1847" y="2410"/>
                        <a:pt x="2070" y="2392"/>
                      </a:cubicBezTo>
                      <a:cubicBezTo>
                        <a:pt x="2382" y="1482"/>
                        <a:pt x="1936" y="572"/>
                        <a:pt x="1044" y="179"/>
                      </a:cubicBezTo>
                      <a:cubicBezTo>
                        <a:pt x="881" y="102"/>
                        <a:pt x="661" y="0"/>
                        <a:pt x="4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2"/>
                <p:cNvSpPr/>
                <p:nvPr/>
              </p:nvSpPr>
              <p:spPr>
                <a:xfrm flipH="1">
                  <a:off x="429722" y="4982941"/>
                  <a:ext cx="38896" cy="56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" h="714" extrusionOk="0">
                      <a:moveTo>
                        <a:pt x="322" y="0"/>
                      </a:moveTo>
                      <a:cubicBezTo>
                        <a:pt x="277" y="0"/>
                        <a:pt x="233" y="0"/>
                        <a:pt x="188" y="27"/>
                      </a:cubicBezTo>
                      <a:cubicBezTo>
                        <a:pt x="197" y="36"/>
                        <a:pt x="197" y="45"/>
                        <a:pt x="197" y="54"/>
                      </a:cubicBezTo>
                      <a:cubicBezTo>
                        <a:pt x="206" y="259"/>
                        <a:pt x="161" y="562"/>
                        <a:pt x="1" y="714"/>
                      </a:cubicBezTo>
                      <a:cubicBezTo>
                        <a:pt x="135" y="678"/>
                        <a:pt x="251" y="625"/>
                        <a:pt x="358" y="518"/>
                      </a:cubicBezTo>
                      <a:cubicBezTo>
                        <a:pt x="492" y="366"/>
                        <a:pt x="465" y="134"/>
                        <a:pt x="3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2"/>
                <p:cNvSpPr/>
                <p:nvPr/>
              </p:nvSpPr>
              <p:spPr>
                <a:xfrm flipH="1">
                  <a:off x="391616" y="4984364"/>
                  <a:ext cx="57949" cy="62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86" extrusionOk="0">
                      <a:moveTo>
                        <a:pt x="152" y="0"/>
                      </a:moveTo>
                      <a:lnTo>
                        <a:pt x="152" y="0"/>
                      </a:lnTo>
                      <a:cubicBezTo>
                        <a:pt x="268" y="116"/>
                        <a:pt x="322" y="312"/>
                        <a:pt x="251" y="464"/>
                      </a:cubicBezTo>
                      <a:cubicBezTo>
                        <a:pt x="206" y="571"/>
                        <a:pt x="117" y="669"/>
                        <a:pt x="1" y="732"/>
                      </a:cubicBezTo>
                      <a:cubicBezTo>
                        <a:pt x="179" y="740"/>
                        <a:pt x="358" y="758"/>
                        <a:pt x="536" y="785"/>
                      </a:cubicBezTo>
                      <a:cubicBezTo>
                        <a:pt x="634" y="616"/>
                        <a:pt x="732" y="410"/>
                        <a:pt x="563" y="250"/>
                      </a:cubicBezTo>
                      <a:cubicBezTo>
                        <a:pt x="491" y="187"/>
                        <a:pt x="411" y="134"/>
                        <a:pt x="331" y="80"/>
                      </a:cubicBezTo>
                      <a:cubicBezTo>
                        <a:pt x="277" y="54"/>
                        <a:pt x="215" y="18"/>
                        <a:pt x="1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2"/>
                <p:cNvSpPr/>
                <p:nvPr/>
              </p:nvSpPr>
              <p:spPr>
                <a:xfrm flipH="1">
                  <a:off x="870550" y="4482739"/>
                  <a:ext cx="72021" cy="36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467" extrusionOk="0">
                      <a:moveTo>
                        <a:pt x="791" y="0"/>
                      </a:moveTo>
                      <a:cubicBezTo>
                        <a:pt x="728" y="0"/>
                        <a:pt x="661" y="21"/>
                        <a:pt x="608" y="29"/>
                      </a:cubicBezTo>
                      <a:cubicBezTo>
                        <a:pt x="518" y="38"/>
                        <a:pt x="420" y="47"/>
                        <a:pt x="322" y="83"/>
                      </a:cubicBezTo>
                      <a:cubicBezTo>
                        <a:pt x="170" y="136"/>
                        <a:pt x="54" y="207"/>
                        <a:pt x="1" y="332"/>
                      </a:cubicBezTo>
                      <a:cubicBezTo>
                        <a:pt x="170" y="377"/>
                        <a:pt x="331" y="413"/>
                        <a:pt x="492" y="466"/>
                      </a:cubicBezTo>
                      <a:cubicBezTo>
                        <a:pt x="501" y="439"/>
                        <a:pt x="509" y="413"/>
                        <a:pt x="518" y="386"/>
                      </a:cubicBezTo>
                      <a:cubicBezTo>
                        <a:pt x="608" y="234"/>
                        <a:pt x="741" y="136"/>
                        <a:pt x="911" y="91"/>
                      </a:cubicBezTo>
                      <a:cubicBezTo>
                        <a:pt x="875" y="56"/>
                        <a:pt x="848" y="29"/>
                        <a:pt x="822" y="2"/>
                      </a:cubicBezTo>
                      <a:cubicBezTo>
                        <a:pt x="812" y="1"/>
                        <a:pt x="802" y="0"/>
                        <a:pt x="7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2"/>
                <p:cNvSpPr/>
                <p:nvPr/>
              </p:nvSpPr>
              <p:spPr>
                <a:xfrm flipH="1">
                  <a:off x="1147729" y="4336086"/>
                  <a:ext cx="119219" cy="180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277" extrusionOk="0">
                      <a:moveTo>
                        <a:pt x="272" y="1"/>
                      </a:moveTo>
                      <a:cubicBezTo>
                        <a:pt x="207" y="1"/>
                        <a:pt x="143" y="12"/>
                        <a:pt x="81" y="37"/>
                      </a:cubicBezTo>
                      <a:cubicBezTo>
                        <a:pt x="45" y="109"/>
                        <a:pt x="18" y="180"/>
                        <a:pt x="0" y="260"/>
                      </a:cubicBezTo>
                      <a:cubicBezTo>
                        <a:pt x="464" y="350"/>
                        <a:pt x="955" y="680"/>
                        <a:pt x="1035" y="1161"/>
                      </a:cubicBezTo>
                      <a:cubicBezTo>
                        <a:pt x="1098" y="1518"/>
                        <a:pt x="1151" y="1973"/>
                        <a:pt x="937" y="2277"/>
                      </a:cubicBezTo>
                      <a:cubicBezTo>
                        <a:pt x="1089" y="2223"/>
                        <a:pt x="1249" y="2178"/>
                        <a:pt x="1410" y="2143"/>
                      </a:cubicBezTo>
                      <a:cubicBezTo>
                        <a:pt x="1508" y="1732"/>
                        <a:pt x="1445" y="1268"/>
                        <a:pt x="1312" y="876"/>
                      </a:cubicBezTo>
                      <a:cubicBezTo>
                        <a:pt x="1195" y="526"/>
                        <a:pt x="713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2"/>
                <p:cNvSpPr/>
                <p:nvPr/>
              </p:nvSpPr>
              <p:spPr>
                <a:xfrm flipH="1">
                  <a:off x="756951" y="4697620"/>
                  <a:ext cx="831606" cy="263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9" h="3333" extrusionOk="0">
                      <a:moveTo>
                        <a:pt x="7899" y="0"/>
                      </a:moveTo>
                      <a:cubicBezTo>
                        <a:pt x="7007" y="0"/>
                        <a:pt x="6104" y="261"/>
                        <a:pt x="5290" y="585"/>
                      </a:cubicBezTo>
                      <a:cubicBezTo>
                        <a:pt x="4693" y="826"/>
                        <a:pt x="4149" y="1093"/>
                        <a:pt x="3595" y="1432"/>
                      </a:cubicBezTo>
                      <a:cubicBezTo>
                        <a:pt x="3158" y="1691"/>
                        <a:pt x="2730" y="1959"/>
                        <a:pt x="2275" y="2191"/>
                      </a:cubicBezTo>
                      <a:cubicBezTo>
                        <a:pt x="1838" y="2414"/>
                        <a:pt x="1392" y="2592"/>
                        <a:pt x="946" y="2788"/>
                      </a:cubicBezTo>
                      <a:cubicBezTo>
                        <a:pt x="643" y="2913"/>
                        <a:pt x="330" y="3065"/>
                        <a:pt x="0" y="3110"/>
                      </a:cubicBezTo>
                      <a:cubicBezTo>
                        <a:pt x="98" y="3181"/>
                        <a:pt x="197" y="3261"/>
                        <a:pt x="295" y="3333"/>
                      </a:cubicBezTo>
                      <a:cubicBezTo>
                        <a:pt x="1365" y="3047"/>
                        <a:pt x="2427" y="2673"/>
                        <a:pt x="3426" y="2191"/>
                      </a:cubicBezTo>
                      <a:cubicBezTo>
                        <a:pt x="4238" y="1807"/>
                        <a:pt x="5014" y="1370"/>
                        <a:pt x="5835" y="1022"/>
                      </a:cubicBezTo>
                      <a:cubicBezTo>
                        <a:pt x="6463" y="753"/>
                        <a:pt x="7230" y="584"/>
                        <a:pt x="7946" y="584"/>
                      </a:cubicBezTo>
                      <a:cubicBezTo>
                        <a:pt x="8083" y="584"/>
                        <a:pt x="8218" y="590"/>
                        <a:pt x="8350" y="603"/>
                      </a:cubicBezTo>
                      <a:cubicBezTo>
                        <a:pt x="8903" y="656"/>
                        <a:pt x="9448" y="835"/>
                        <a:pt x="9992" y="933"/>
                      </a:cubicBezTo>
                      <a:cubicBezTo>
                        <a:pt x="10170" y="799"/>
                        <a:pt x="10340" y="665"/>
                        <a:pt x="10518" y="540"/>
                      </a:cubicBezTo>
                      <a:cubicBezTo>
                        <a:pt x="9965" y="380"/>
                        <a:pt x="9385" y="237"/>
                        <a:pt x="8823" y="103"/>
                      </a:cubicBezTo>
                      <a:cubicBezTo>
                        <a:pt x="8519" y="32"/>
                        <a:pt x="8210" y="0"/>
                        <a:pt x="7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356;p2"/>
                <p:cNvSpPr/>
                <p:nvPr/>
              </p:nvSpPr>
              <p:spPr>
                <a:xfrm flipH="1">
                  <a:off x="1182277" y="4359487"/>
                  <a:ext cx="86094" cy="172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177" extrusionOk="0">
                      <a:moveTo>
                        <a:pt x="18" y="0"/>
                      </a:moveTo>
                      <a:cubicBezTo>
                        <a:pt x="0" y="62"/>
                        <a:pt x="0" y="125"/>
                        <a:pt x="0" y="178"/>
                      </a:cubicBezTo>
                      <a:cubicBezTo>
                        <a:pt x="0" y="214"/>
                        <a:pt x="0" y="259"/>
                        <a:pt x="0" y="294"/>
                      </a:cubicBezTo>
                      <a:cubicBezTo>
                        <a:pt x="384" y="535"/>
                        <a:pt x="571" y="1035"/>
                        <a:pt x="562" y="1472"/>
                      </a:cubicBezTo>
                      <a:cubicBezTo>
                        <a:pt x="562" y="1633"/>
                        <a:pt x="554" y="1963"/>
                        <a:pt x="446" y="2177"/>
                      </a:cubicBezTo>
                      <a:cubicBezTo>
                        <a:pt x="491" y="2159"/>
                        <a:pt x="545" y="2132"/>
                        <a:pt x="589" y="2114"/>
                      </a:cubicBezTo>
                      <a:cubicBezTo>
                        <a:pt x="670" y="2079"/>
                        <a:pt x="759" y="2052"/>
                        <a:pt x="839" y="2016"/>
                      </a:cubicBezTo>
                      <a:cubicBezTo>
                        <a:pt x="1089" y="1187"/>
                        <a:pt x="955" y="277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2"/>
                <p:cNvSpPr/>
                <p:nvPr/>
              </p:nvSpPr>
              <p:spPr>
                <a:xfrm flipH="1">
                  <a:off x="409957" y="4453251"/>
                  <a:ext cx="45221" cy="93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" h="1179" extrusionOk="0">
                      <a:moveTo>
                        <a:pt x="170" y="1"/>
                      </a:moveTo>
                      <a:cubicBezTo>
                        <a:pt x="152" y="1"/>
                        <a:pt x="134" y="9"/>
                        <a:pt x="116" y="9"/>
                      </a:cubicBezTo>
                      <a:cubicBezTo>
                        <a:pt x="72" y="18"/>
                        <a:pt x="36" y="36"/>
                        <a:pt x="0" y="54"/>
                      </a:cubicBezTo>
                      <a:cubicBezTo>
                        <a:pt x="250" y="277"/>
                        <a:pt x="357" y="509"/>
                        <a:pt x="339" y="857"/>
                      </a:cubicBezTo>
                      <a:cubicBezTo>
                        <a:pt x="330" y="955"/>
                        <a:pt x="286" y="1080"/>
                        <a:pt x="206" y="1178"/>
                      </a:cubicBezTo>
                      <a:cubicBezTo>
                        <a:pt x="250" y="1160"/>
                        <a:pt x="286" y="1142"/>
                        <a:pt x="322" y="1134"/>
                      </a:cubicBezTo>
                      <a:cubicBezTo>
                        <a:pt x="402" y="1000"/>
                        <a:pt x="455" y="803"/>
                        <a:pt x="482" y="723"/>
                      </a:cubicBezTo>
                      <a:cubicBezTo>
                        <a:pt x="571" y="438"/>
                        <a:pt x="438" y="125"/>
                        <a:pt x="1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358;p2"/>
                <p:cNvSpPr/>
                <p:nvPr/>
              </p:nvSpPr>
              <p:spPr>
                <a:xfrm flipH="1">
                  <a:off x="240693" y="5017490"/>
                  <a:ext cx="32493" cy="58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741" extrusionOk="0">
                      <a:moveTo>
                        <a:pt x="116" y="0"/>
                      </a:moveTo>
                      <a:cubicBezTo>
                        <a:pt x="36" y="116"/>
                        <a:pt x="0" y="313"/>
                        <a:pt x="0" y="429"/>
                      </a:cubicBezTo>
                      <a:cubicBezTo>
                        <a:pt x="0" y="509"/>
                        <a:pt x="45" y="598"/>
                        <a:pt x="107" y="678"/>
                      </a:cubicBezTo>
                      <a:cubicBezTo>
                        <a:pt x="214" y="696"/>
                        <a:pt x="312" y="723"/>
                        <a:pt x="410" y="741"/>
                      </a:cubicBezTo>
                      <a:cubicBezTo>
                        <a:pt x="357" y="678"/>
                        <a:pt x="312" y="616"/>
                        <a:pt x="286" y="545"/>
                      </a:cubicBezTo>
                      <a:cubicBezTo>
                        <a:pt x="214" y="402"/>
                        <a:pt x="232" y="250"/>
                        <a:pt x="286" y="107"/>
                      </a:cubicBezTo>
                      <a:cubicBezTo>
                        <a:pt x="223" y="81"/>
                        <a:pt x="170" y="45"/>
                        <a:pt x="11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2"/>
                <p:cNvSpPr/>
                <p:nvPr/>
              </p:nvSpPr>
              <p:spPr>
                <a:xfrm flipH="1">
                  <a:off x="241405" y="4342490"/>
                  <a:ext cx="60716" cy="161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2044" extrusionOk="0">
                      <a:moveTo>
                        <a:pt x="36" y="1"/>
                      </a:moveTo>
                      <a:lnTo>
                        <a:pt x="36" y="1"/>
                      </a:lnTo>
                      <a:cubicBezTo>
                        <a:pt x="152" y="162"/>
                        <a:pt x="241" y="331"/>
                        <a:pt x="286" y="483"/>
                      </a:cubicBezTo>
                      <a:cubicBezTo>
                        <a:pt x="393" y="938"/>
                        <a:pt x="420" y="1696"/>
                        <a:pt x="0" y="2044"/>
                      </a:cubicBezTo>
                      <a:cubicBezTo>
                        <a:pt x="116" y="2026"/>
                        <a:pt x="241" y="2017"/>
                        <a:pt x="366" y="1999"/>
                      </a:cubicBezTo>
                      <a:cubicBezTo>
                        <a:pt x="428" y="1999"/>
                        <a:pt x="500" y="1990"/>
                        <a:pt x="571" y="1990"/>
                      </a:cubicBezTo>
                      <a:cubicBezTo>
                        <a:pt x="767" y="1393"/>
                        <a:pt x="500" y="527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2"/>
                <p:cNvSpPr/>
                <p:nvPr/>
              </p:nvSpPr>
              <p:spPr>
                <a:xfrm flipH="1">
                  <a:off x="375409" y="4452144"/>
                  <a:ext cx="60005" cy="83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1059" extrusionOk="0">
                      <a:moveTo>
                        <a:pt x="100" y="0"/>
                      </a:moveTo>
                      <a:cubicBezTo>
                        <a:pt x="67" y="0"/>
                        <a:pt x="33" y="2"/>
                        <a:pt x="0" y="6"/>
                      </a:cubicBezTo>
                      <a:cubicBezTo>
                        <a:pt x="250" y="122"/>
                        <a:pt x="384" y="389"/>
                        <a:pt x="393" y="666"/>
                      </a:cubicBezTo>
                      <a:cubicBezTo>
                        <a:pt x="393" y="764"/>
                        <a:pt x="348" y="924"/>
                        <a:pt x="277" y="1058"/>
                      </a:cubicBezTo>
                      <a:cubicBezTo>
                        <a:pt x="411" y="1005"/>
                        <a:pt x="553" y="951"/>
                        <a:pt x="696" y="907"/>
                      </a:cubicBezTo>
                      <a:cubicBezTo>
                        <a:pt x="723" y="621"/>
                        <a:pt x="758" y="238"/>
                        <a:pt x="482" y="95"/>
                      </a:cubicBezTo>
                      <a:cubicBezTo>
                        <a:pt x="367" y="30"/>
                        <a:pt x="235" y="0"/>
                        <a:pt x="10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2"/>
                <p:cNvSpPr/>
                <p:nvPr/>
              </p:nvSpPr>
              <p:spPr>
                <a:xfrm flipH="1">
                  <a:off x="1351540" y="5185331"/>
                  <a:ext cx="18420" cy="1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0" extrusionOk="0">
                      <a:moveTo>
                        <a:pt x="81" y="1"/>
                      </a:moveTo>
                      <a:cubicBezTo>
                        <a:pt x="36" y="54"/>
                        <a:pt x="1" y="143"/>
                        <a:pt x="54" y="188"/>
                      </a:cubicBezTo>
                      <a:cubicBezTo>
                        <a:pt x="70" y="203"/>
                        <a:pt x="87" y="210"/>
                        <a:pt x="105" y="210"/>
                      </a:cubicBezTo>
                      <a:cubicBezTo>
                        <a:pt x="149" y="210"/>
                        <a:pt x="193" y="170"/>
                        <a:pt x="206" y="125"/>
                      </a:cubicBezTo>
                      <a:cubicBezTo>
                        <a:pt x="215" y="90"/>
                        <a:pt x="233" y="45"/>
                        <a:pt x="188" y="27"/>
                      </a:cubicBezTo>
                      <a:cubicBezTo>
                        <a:pt x="161" y="9"/>
                        <a:pt x="126" y="9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362;p2"/>
                <p:cNvSpPr/>
                <p:nvPr/>
              </p:nvSpPr>
              <p:spPr>
                <a:xfrm flipH="1">
                  <a:off x="929769" y="5053066"/>
                  <a:ext cx="486046" cy="68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8" h="861" extrusionOk="0">
                      <a:moveTo>
                        <a:pt x="1957" y="0"/>
                      </a:moveTo>
                      <a:cubicBezTo>
                        <a:pt x="1817" y="0"/>
                        <a:pt x="1677" y="5"/>
                        <a:pt x="1535" y="14"/>
                      </a:cubicBezTo>
                      <a:cubicBezTo>
                        <a:pt x="1187" y="41"/>
                        <a:pt x="857" y="86"/>
                        <a:pt x="518" y="166"/>
                      </a:cubicBezTo>
                      <a:cubicBezTo>
                        <a:pt x="349" y="210"/>
                        <a:pt x="170" y="264"/>
                        <a:pt x="1" y="300"/>
                      </a:cubicBezTo>
                      <a:cubicBezTo>
                        <a:pt x="126" y="389"/>
                        <a:pt x="251" y="478"/>
                        <a:pt x="385" y="558"/>
                      </a:cubicBezTo>
                      <a:cubicBezTo>
                        <a:pt x="701" y="396"/>
                        <a:pt x="1061" y="389"/>
                        <a:pt x="1419" y="389"/>
                      </a:cubicBezTo>
                      <a:cubicBezTo>
                        <a:pt x="1455" y="389"/>
                        <a:pt x="1491" y="389"/>
                        <a:pt x="1526" y="389"/>
                      </a:cubicBezTo>
                      <a:cubicBezTo>
                        <a:pt x="1606" y="388"/>
                        <a:pt x="1686" y="387"/>
                        <a:pt x="1765" y="387"/>
                      </a:cubicBezTo>
                      <a:cubicBezTo>
                        <a:pt x="2199" y="387"/>
                        <a:pt x="2623" y="409"/>
                        <a:pt x="3061" y="469"/>
                      </a:cubicBezTo>
                      <a:cubicBezTo>
                        <a:pt x="3605" y="541"/>
                        <a:pt x="4140" y="639"/>
                        <a:pt x="4676" y="719"/>
                      </a:cubicBezTo>
                      <a:cubicBezTo>
                        <a:pt x="4909" y="752"/>
                        <a:pt x="5313" y="861"/>
                        <a:pt x="5651" y="861"/>
                      </a:cubicBezTo>
                      <a:cubicBezTo>
                        <a:pt x="5764" y="861"/>
                        <a:pt x="5870" y="849"/>
                        <a:pt x="5960" y="817"/>
                      </a:cubicBezTo>
                      <a:lnTo>
                        <a:pt x="5987" y="808"/>
                      </a:lnTo>
                      <a:cubicBezTo>
                        <a:pt x="6005" y="808"/>
                        <a:pt x="6023" y="799"/>
                        <a:pt x="6049" y="781"/>
                      </a:cubicBezTo>
                      <a:lnTo>
                        <a:pt x="6058" y="781"/>
                      </a:lnTo>
                      <a:cubicBezTo>
                        <a:pt x="6085" y="773"/>
                        <a:pt x="6121" y="764"/>
                        <a:pt x="6148" y="755"/>
                      </a:cubicBezTo>
                      <a:cubicBezTo>
                        <a:pt x="6085" y="755"/>
                        <a:pt x="6023" y="746"/>
                        <a:pt x="5978" y="737"/>
                      </a:cubicBezTo>
                      <a:cubicBezTo>
                        <a:pt x="5273" y="603"/>
                        <a:pt x="4595" y="389"/>
                        <a:pt x="3891" y="237"/>
                      </a:cubicBezTo>
                      <a:cubicBezTo>
                        <a:pt x="3244" y="98"/>
                        <a:pt x="2609" y="0"/>
                        <a:pt x="19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363;p2"/>
                <p:cNvSpPr/>
                <p:nvPr/>
              </p:nvSpPr>
              <p:spPr>
                <a:xfrm flipH="1">
                  <a:off x="141962" y="5240909"/>
                  <a:ext cx="1395128" cy="200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47" h="2541" extrusionOk="0">
                      <a:moveTo>
                        <a:pt x="13150" y="0"/>
                      </a:moveTo>
                      <a:cubicBezTo>
                        <a:pt x="12814" y="0"/>
                        <a:pt x="12478" y="19"/>
                        <a:pt x="12142" y="65"/>
                      </a:cubicBezTo>
                      <a:cubicBezTo>
                        <a:pt x="11116" y="199"/>
                        <a:pt x="10117" y="466"/>
                        <a:pt x="9100" y="689"/>
                      </a:cubicBezTo>
                      <a:cubicBezTo>
                        <a:pt x="7637" y="1001"/>
                        <a:pt x="6165" y="1260"/>
                        <a:pt x="4684" y="1501"/>
                      </a:cubicBezTo>
                      <a:cubicBezTo>
                        <a:pt x="3756" y="1662"/>
                        <a:pt x="2837" y="1849"/>
                        <a:pt x="1901" y="1902"/>
                      </a:cubicBezTo>
                      <a:cubicBezTo>
                        <a:pt x="1771" y="1909"/>
                        <a:pt x="1644" y="1913"/>
                        <a:pt x="1519" y="1913"/>
                      </a:cubicBezTo>
                      <a:cubicBezTo>
                        <a:pt x="1002" y="1913"/>
                        <a:pt x="510" y="1858"/>
                        <a:pt x="1" y="1786"/>
                      </a:cubicBezTo>
                      <a:lnTo>
                        <a:pt x="1" y="1786"/>
                      </a:lnTo>
                      <a:cubicBezTo>
                        <a:pt x="411" y="1992"/>
                        <a:pt x="821" y="2188"/>
                        <a:pt x="1249" y="2366"/>
                      </a:cubicBezTo>
                      <a:cubicBezTo>
                        <a:pt x="1615" y="2429"/>
                        <a:pt x="1999" y="2438"/>
                        <a:pt x="2347" y="2473"/>
                      </a:cubicBezTo>
                      <a:cubicBezTo>
                        <a:pt x="2840" y="2515"/>
                        <a:pt x="3333" y="2540"/>
                        <a:pt x="3827" y="2540"/>
                      </a:cubicBezTo>
                      <a:cubicBezTo>
                        <a:pt x="4083" y="2540"/>
                        <a:pt x="4339" y="2533"/>
                        <a:pt x="4595" y="2518"/>
                      </a:cubicBezTo>
                      <a:cubicBezTo>
                        <a:pt x="5879" y="2456"/>
                        <a:pt x="7137" y="2027"/>
                        <a:pt x="8368" y="1679"/>
                      </a:cubicBezTo>
                      <a:cubicBezTo>
                        <a:pt x="10764" y="990"/>
                        <a:pt x="13245" y="442"/>
                        <a:pt x="15739" y="442"/>
                      </a:cubicBezTo>
                      <a:cubicBezTo>
                        <a:pt x="16374" y="442"/>
                        <a:pt x="17010" y="477"/>
                        <a:pt x="17646" y="555"/>
                      </a:cubicBezTo>
                      <a:cubicBezTo>
                        <a:pt x="17058" y="466"/>
                        <a:pt x="16478" y="359"/>
                        <a:pt x="15889" y="279"/>
                      </a:cubicBezTo>
                      <a:cubicBezTo>
                        <a:pt x="14982" y="142"/>
                        <a:pt x="14066" y="0"/>
                        <a:pt x="131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64" name="Google Shape;364;p2"/>
                <p:cNvGrpSpPr/>
                <p:nvPr/>
              </p:nvGrpSpPr>
              <p:grpSpPr>
                <a:xfrm flipH="1">
                  <a:off x="-374213" y="4200675"/>
                  <a:ext cx="2395882" cy="1139837"/>
                  <a:chOff x="1566186" y="3119918"/>
                  <a:chExt cx="2525703" cy="1201600"/>
                </a:xfrm>
              </p:grpSpPr>
              <p:sp>
                <p:nvSpPr>
                  <p:cNvPr id="365" name="Google Shape;365;p2"/>
                  <p:cNvSpPr/>
                  <p:nvPr/>
                </p:nvSpPr>
                <p:spPr>
                  <a:xfrm>
                    <a:off x="3084394" y="3840478"/>
                    <a:ext cx="430534" cy="18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66" h="2257" extrusionOk="0">
                        <a:moveTo>
                          <a:pt x="973" y="1"/>
                        </a:moveTo>
                        <a:cubicBezTo>
                          <a:pt x="764" y="1"/>
                          <a:pt x="549" y="80"/>
                          <a:pt x="402" y="213"/>
                        </a:cubicBezTo>
                        <a:cubicBezTo>
                          <a:pt x="291" y="316"/>
                          <a:pt x="48" y="697"/>
                          <a:pt x="366" y="697"/>
                        </a:cubicBezTo>
                        <a:cubicBezTo>
                          <a:pt x="380" y="697"/>
                          <a:pt x="395" y="697"/>
                          <a:pt x="411" y="695"/>
                        </a:cubicBezTo>
                        <a:cubicBezTo>
                          <a:pt x="518" y="686"/>
                          <a:pt x="625" y="668"/>
                          <a:pt x="732" y="633"/>
                        </a:cubicBezTo>
                        <a:cubicBezTo>
                          <a:pt x="740" y="630"/>
                          <a:pt x="748" y="629"/>
                          <a:pt x="755" y="629"/>
                        </a:cubicBezTo>
                        <a:cubicBezTo>
                          <a:pt x="830" y="629"/>
                          <a:pt x="868" y="744"/>
                          <a:pt x="795" y="784"/>
                        </a:cubicBezTo>
                        <a:cubicBezTo>
                          <a:pt x="786" y="784"/>
                          <a:pt x="777" y="784"/>
                          <a:pt x="777" y="793"/>
                        </a:cubicBezTo>
                        <a:cubicBezTo>
                          <a:pt x="580" y="874"/>
                          <a:pt x="357" y="945"/>
                          <a:pt x="170" y="1052"/>
                        </a:cubicBezTo>
                        <a:cubicBezTo>
                          <a:pt x="18" y="1150"/>
                          <a:pt x="1" y="1409"/>
                          <a:pt x="206" y="1453"/>
                        </a:cubicBezTo>
                        <a:cubicBezTo>
                          <a:pt x="264" y="1463"/>
                          <a:pt x="323" y="1470"/>
                          <a:pt x="383" y="1470"/>
                        </a:cubicBezTo>
                        <a:cubicBezTo>
                          <a:pt x="433" y="1470"/>
                          <a:pt x="483" y="1465"/>
                          <a:pt x="536" y="1453"/>
                        </a:cubicBezTo>
                        <a:cubicBezTo>
                          <a:pt x="652" y="1436"/>
                          <a:pt x="759" y="1409"/>
                          <a:pt x="884" y="1391"/>
                        </a:cubicBezTo>
                        <a:lnTo>
                          <a:pt x="893" y="1391"/>
                        </a:lnTo>
                        <a:cubicBezTo>
                          <a:pt x="895" y="1388"/>
                          <a:pt x="899" y="1387"/>
                          <a:pt x="904" y="1387"/>
                        </a:cubicBezTo>
                        <a:cubicBezTo>
                          <a:pt x="916" y="1387"/>
                          <a:pt x="931" y="1394"/>
                          <a:pt x="937" y="1400"/>
                        </a:cubicBezTo>
                        <a:cubicBezTo>
                          <a:pt x="1007" y="1475"/>
                          <a:pt x="1070" y="1505"/>
                          <a:pt x="1129" y="1505"/>
                        </a:cubicBezTo>
                        <a:cubicBezTo>
                          <a:pt x="1350" y="1505"/>
                          <a:pt x="1511" y="1088"/>
                          <a:pt x="1722" y="1088"/>
                        </a:cubicBezTo>
                        <a:cubicBezTo>
                          <a:pt x="1865" y="1088"/>
                          <a:pt x="2079" y="1248"/>
                          <a:pt x="2195" y="1328"/>
                        </a:cubicBezTo>
                        <a:cubicBezTo>
                          <a:pt x="2463" y="1516"/>
                          <a:pt x="2507" y="1828"/>
                          <a:pt x="2311" y="2060"/>
                        </a:cubicBezTo>
                        <a:cubicBezTo>
                          <a:pt x="2721" y="2114"/>
                          <a:pt x="3123" y="2185"/>
                          <a:pt x="3524" y="2256"/>
                        </a:cubicBezTo>
                        <a:cubicBezTo>
                          <a:pt x="3391" y="2114"/>
                          <a:pt x="3346" y="1891"/>
                          <a:pt x="3462" y="1703"/>
                        </a:cubicBezTo>
                        <a:cubicBezTo>
                          <a:pt x="3551" y="1578"/>
                          <a:pt x="3676" y="1462"/>
                          <a:pt x="3819" y="1418"/>
                        </a:cubicBezTo>
                        <a:cubicBezTo>
                          <a:pt x="3810" y="1391"/>
                          <a:pt x="3801" y="1364"/>
                          <a:pt x="3801" y="1337"/>
                        </a:cubicBezTo>
                        <a:cubicBezTo>
                          <a:pt x="3794" y="1310"/>
                          <a:pt x="3814" y="1287"/>
                          <a:pt x="3836" y="1287"/>
                        </a:cubicBezTo>
                        <a:cubicBezTo>
                          <a:pt x="3842" y="1287"/>
                          <a:pt x="3849" y="1289"/>
                          <a:pt x="3854" y="1293"/>
                        </a:cubicBezTo>
                        <a:cubicBezTo>
                          <a:pt x="3961" y="1355"/>
                          <a:pt x="3988" y="1471"/>
                          <a:pt x="4095" y="1552"/>
                        </a:cubicBezTo>
                        <a:cubicBezTo>
                          <a:pt x="4149" y="1596"/>
                          <a:pt x="4202" y="1623"/>
                          <a:pt x="4256" y="1650"/>
                        </a:cubicBezTo>
                        <a:cubicBezTo>
                          <a:pt x="4261" y="1647"/>
                          <a:pt x="4265" y="1646"/>
                          <a:pt x="4270" y="1646"/>
                        </a:cubicBezTo>
                        <a:cubicBezTo>
                          <a:pt x="4282" y="1646"/>
                          <a:pt x="4292" y="1654"/>
                          <a:pt x="4292" y="1667"/>
                        </a:cubicBezTo>
                        <a:cubicBezTo>
                          <a:pt x="4349" y="1687"/>
                          <a:pt x="4405" y="1696"/>
                          <a:pt x="4461" y="1696"/>
                        </a:cubicBezTo>
                        <a:cubicBezTo>
                          <a:pt x="4587" y="1696"/>
                          <a:pt x="4709" y="1645"/>
                          <a:pt x="4827" y="1534"/>
                        </a:cubicBezTo>
                        <a:cubicBezTo>
                          <a:pt x="5166" y="1186"/>
                          <a:pt x="4871" y="865"/>
                          <a:pt x="4488" y="865"/>
                        </a:cubicBezTo>
                        <a:cubicBezTo>
                          <a:pt x="4452" y="865"/>
                          <a:pt x="4416" y="838"/>
                          <a:pt x="4416" y="793"/>
                        </a:cubicBezTo>
                        <a:cubicBezTo>
                          <a:pt x="4427" y="651"/>
                          <a:pt x="4331" y="586"/>
                          <a:pt x="4217" y="586"/>
                        </a:cubicBezTo>
                        <a:cubicBezTo>
                          <a:pt x="4146" y="586"/>
                          <a:pt x="4068" y="611"/>
                          <a:pt x="4006" y="659"/>
                        </a:cubicBezTo>
                        <a:cubicBezTo>
                          <a:pt x="3992" y="670"/>
                          <a:pt x="3974" y="676"/>
                          <a:pt x="3956" y="676"/>
                        </a:cubicBezTo>
                        <a:cubicBezTo>
                          <a:pt x="3928" y="676"/>
                          <a:pt x="3901" y="661"/>
                          <a:pt x="3890" y="624"/>
                        </a:cubicBezTo>
                        <a:cubicBezTo>
                          <a:pt x="3856" y="452"/>
                          <a:pt x="3705" y="364"/>
                          <a:pt x="3550" y="364"/>
                        </a:cubicBezTo>
                        <a:cubicBezTo>
                          <a:pt x="3423" y="364"/>
                          <a:pt x="3293" y="423"/>
                          <a:pt x="3221" y="543"/>
                        </a:cubicBezTo>
                        <a:cubicBezTo>
                          <a:pt x="3150" y="668"/>
                          <a:pt x="3150" y="722"/>
                          <a:pt x="3159" y="811"/>
                        </a:cubicBezTo>
                        <a:cubicBezTo>
                          <a:pt x="3257" y="1034"/>
                          <a:pt x="3283" y="1293"/>
                          <a:pt x="3159" y="1534"/>
                        </a:cubicBezTo>
                        <a:cubicBezTo>
                          <a:pt x="3151" y="1549"/>
                          <a:pt x="3136" y="1556"/>
                          <a:pt x="3121" y="1556"/>
                        </a:cubicBezTo>
                        <a:cubicBezTo>
                          <a:pt x="3102" y="1556"/>
                          <a:pt x="3083" y="1545"/>
                          <a:pt x="3078" y="1525"/>
                        </a:cubicBezTo>
                        <a:cubicBezTo>
                          <a:pt x="3007" y="1123"/>
                          <a:pt x="3105" y="793"/>
                          <a:pt x="2748" y="481"/>
                        </a:cubicBezTo>
                        <a:cubicBezTo>
                          <a:pt x="2597" y="347"/>
                          <a:pt x="2400" y="169"/>
                          <a:pt x="2186" y="124"/>
                        </a:cubicBezTo>
                        <a:cubicBezTo>
                          <a:pt x="2089" y="101"/>
                          <a:pt x="1942" y="66"/>
                          <a:pt x="1804" y="66"/>
                        </a:cubicBezTo>
                        <a:cubicBezTo>
                          <a:pt x="1676" y="66"/>
                          <a:pt x="1555" y="97"/>
                          <a:pt x="1490" y="196"/>
                        </a:cubicBezTo>
                        <a:cubicBezTo>
                          <a:pt x="1485" y="206"/>
                          <a:pt x="1477" y="210"/>
                          <a:pt x="1469" y="210"/>
                        </a:cubicBezTo>
                        <a:cubicBezTo>
                          <a:pt x="1464" y="210"/>
                          <a:pt x="1458" y="208"/>
                          <a:pt x="1455" y="204"/>
                        </a:cubicBezTo>
                        <a:cubicBezTo>
                          <a:pt x="1334" y="62"/>
                          <a:pt x="1156" y="1"/>
                          <a:pt x="97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2"/>
                  <p:cNvSpPr/>
                  <p:nvPr/>
                </p:nvSpPr>
                <p:spPr>
                  <a:xfrm>
                    <a:off x="2265827" y="3119918"/>
                    <a:ext cx="595964" cy="33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1" h="4001" extrusionOk="0">
                        <a:moveTo>
                          <a:pt x="1455" y="1"/>
                        </a:moveTo>
                        <a:cubicBezTo>
                          <a:pt x="1310" y="1"/>
                          <a:pt x="1158" y="33"/>
                          <a:pt x="1000" y="90"/>
                        </a:cubicBezTo>
                        <a:cubicBezTo>
                          <a:pt x="545" y="251"/>
                          <a:pt x="0" y="607"/>
                          <a:pt x="54" y="1169"/>
                        </a:cubicBezTo>
                        <a:cubicBezTo>
                          <a:pt x="90" y="1526"/>
                          <a:pt x="197" y="1839"/>
                          <a:pt x="464" y="2088"/>
                        </a:cubicBezTo>
                        <a:cubicBezTo>
                          <a:pt x="500" y="2115"/>
                          <a:pt x="491" y="2178"/>
                          <a:pt x="464" y="2204"/>
                        </a:cubicBezTo>
                        <a:cubicBezTo>
                          <a:pt x="313" y="2365"/>
                          <a:pt x="116" y="2508"/>
                          <a:pt x="72" y="2740"/>
                        </a:cubicBezTo>
                        <a:cubicBezTo>
                          <a:pt x="17" y="3033"/>
                          <a:pt x="205" y="3174"/>
                          <a:pt x="417" y="3174"/>
                        </a:cubicBezTo>
                        <a:cubicBezTo>
                          <a:pt x="616" y="3174"/>
                          <a:pt x="836" y="3049"/>
                          <a:pt x="893" y="2811"/>
                        </a:cubicBezTo>
                        <a:cubicBezTo>
                          <a:pt x="964" y="2490"/>
                          <a:pt x="919" y="2115"/>
                          <a:pt x="1044" y="1812"/>
                        </a:cubicBezTo>
                        <a:cubicBezTo>
                          <a:pt x="1199" y="1445"/>
                          <a:pt x="1438" y="1218"/>
                          <a:pt x="1773" y="1218"/>
                        </a:cubicBezTo>
                        <a:cubicBezTo>
                          <a:pt x="1862" y="1218"/>
                          <a:pt x="1958" y="1234"/>
                          <a:pt x="2061" y="1268"/>
                        </a:cubicBezTo>
                        <a:cubicBezTo>
                          <a:pt x="3150" y="1642"/>
                          <a:pt x="3863" y="2641"/>
                          <a:pt x="3390" y="3730"/>
                        </a:cubicBezTo>
                        <a:cubicBezTo>
                          <a:pt x="3505" y="3723"/>
                          <a:pt x="3619" y="3719"/>
                          <a:pt x="3733" y="3719"/>
                        </a:cubicBezTo>
                        <a:cubicBezTo>
                          <a:pt x="4043" y="3719"/>
                          <a:pt x="4350" y="3744"/>
                          <a:pt x="4657" y="3783"/>
                        </a:cubicBezTo>
                        <a:cubicBezTo>
                          <a:pt x="4657" y="3587"/>
                          <a:pt x="4764" y="3444"/>
                          <a:pt x="4978" y="3328"/>
                        </a:cubicBezTo>
                        <a:cubicBezTo>
                          <a:pt x="5148" y="3239"/>
                          <a:pt x="5353" y="3230"/>
                          <a:pt x="5549" y="3230"/>
                        </a:cubicBezTo>
                        <a:cubicBezTo>
                          <a:pt x="5540" y="3212"/>
                          <a:pt x="5549" y="3186"/>
                          <a:pt x="5576" y="3177"/>
                        </a:cubicBezTo>
                        <a:cubicBezTo>
                          <a:pt x="5593" y="3173"/>
                          <a:pt x="5611" y="3171"/>
                          <a:pt x="5628" y="3171"/>
                        </a:cubicBezTo>
                        <a:cubicBezTo>
                          <a:pt x="5742" y="3171"/>
                          <a:pt x="5873" y="3239"/>
                          <a:pt x="6004" y="3293"/>
                        </a:cubicBezTo>
                        <a:cubicBezTo>
                          <a:pt x="6156" y="3346"/>
                          <a:pt x="6343" y="3578"/>
                          <a:pt x="6406" y="3667"/>
                        </a:cubicBezTo>
                        <a:cubicBezTo>
                          <a:pt x="6486" y="3783"/>
                          <a:pt x="6584" y="3926"/>
                          <a:pt x="6718" y="3989"/>
                        </a:cubicBezTo>
                        <a:cubicBezTo>
                          <a:pt x="6770" y="3996"/>
                          <a:pt x="6818" y="4000"/>
                          <a:pt x="6860" y="4000"/>
                        </a:cubicBezTo>
                        <a:cubicBezTo>
                          <a:pt x="7058" y="4000"/>
                          <a:pt x="7150" y="3915"/>
                          <a:pt x="7128" y="3739"/>
                        </a:cubicBezTo>
                        <a:cubicBezTo>
                          <a:pt x="7119" y="3596"/>
                          <a:pt x="6941" y="3319"/>
                          <a:pt x="7012" y="3203"/>
                        </a:cubicBezTo>
                        <a:cubicBezTo>
                          <a:pt x="7066" y="3114"/>
                          <a:pt x="7075" y="3132"/>
                          <a:pt x="7137" y="3052"/>
                        </a:cubicBezTo>
                        <a:cubicBezTo>
                          <a:pt x="7146" y="2847"/>
                          <a:pt x="7075" y="2704"/>
                          <a:pt x="6923" y="2624"/>
                        </a:cubicBezTo>
                        <a:cubicBezTo>
                          <a:pt x="6805" y="2558"/>
                          <a:pt x="6659" y="2466"/>
                          <a:pt x="6519" y="2466"/>
                        </a:cubicBezTo>
                        <a:cubicBezTo>
                          <a:pt x="6448" y="2466"/>
                          <a:pt x="6379" y="2489"/>
                          <a:pt x="6317" y="2552"/>
                        </a:cubicBezTo>
                        <a:cubicBezTo>
                          <a:pt x="6303" y="2566"/>
                          <a:pt x="6285" y="2572"/>
                          <a:pt x="6267" y="2572"/>
                        </a:cubicBezTo>
                        <a:cubicBezTo>
                          <a:pt x="6226" y="2572"/>
                          <a:pt x="6183" y="2539"/>
                          <a:pt x="6183" y="2490"/>
                        </a:cubicBezTo>
                        <a:cubicBezTo>
                          <a:pt x="6176" y="2026"/>
                          <a:pt x="5804" y="1769"/>
                          <a:pt x="5410" y="1769"/>
                        </a:cubicBezTo>
                        <a:cubicBezTo>
                          <a:pt x="5244" y="1769"/>
                          <a:pt x="5073" y="1815"/>
                          <a:pt x="4925" y="1910"/>
                        </a:cubicBezTo>
                        <a:cubicBezTo>
                          <a:pt x="4809" y="1981"/>
                          <a:pt x="4702" y="2070"/>
                          <a:pt x="4613" y="2169"/>
                        </a:cubicBezTo>
                        <a:cubicBezTo>
                          <a:pt x="4577" y="2294"/>
                          <a:pt x="4515" y="2418"/>
                          <a:pt x="4452" y="2543"/>
                        </a:cubicBezTo>
                        <a:cubicBezTo>
                          <a:pt x="4433" y="2578"/>
                          <a:pt x="4402" y="2592"/>
                          <a:pt x="4372" y="2592"/>
                        </a:cubicBezTo>
                        <a:cubicBezTo>
                          <a:pt x="4330" y="2592"/>
                          <a:pt x="4289" y="2566"/>
                          <a:pt x="4274" y="2525"/>
                        </a:cubicBezTo>
                        <a:cubicBezTo>
                          <a:pt x="4256" y="2525"/>
                          <a:pt x="4229" y="2508"/>
                          <a:pt x="4247" y="2481"/>
                        </a:cubicBezTo>
                        <a:cubicBezTo>
                          <a:pt x="4274" y="2454"/>
                          <a:pt x="4291" y="2418"/>
                          <a:pt x="4318" y="2383"/>
                        </a:cubicBezTo>
                        <a:cubicBezTo>
                          <a:pt x="4497" y="2070"/>
                          <a:pt x="4630" y="1660"/>
                          <a:pt x="4300" y="1384"/>
                        </a:cubicBezTo>
                        <a:cubicBezTo>
                          <a:pt x="4140" y="1250"/>
                          <a:pt x="3890" y="1214"/>
                          <a:pt x="3694" y="1169"/>
                        </a:cubicBezTo>
                        <a:cubicBezTo>
                          <a:pt x="3613" y="1152"/>
                          <a:pt x="3587" y="1143"/>
                          <a:pt x="3560" y="1062"/>
                        </a:cubicBezTo>
                        <a:cubicBezTo>
                          <a:pt x="3404" y="656"/>
                          <a:pt x="3124" y="366"/>
                          <a:pt x="2704" y="366"/>
                        </a:cubicBezTo>
                        <a:cubicBezTo>
                          <a:pt x="2644" y="366"/>
                          <a:pt x="2582" y="372"/>
                          <a:pt x="2516" y="384"/>
                        </a:cubicBezTo>
                        <a:cubicBezTo>
                          <a:pt x="2458" y="395"/>
                          <a:pt x="2366" y="424"/>
                          <a:pt x="2285" y="424"/>
                        </a:cubicBezTo>
                        <a:cubicBezTo>
                          <a:pt x="2230" y="424"/>
                          <a:pt x="2180" y="410"/>
                          <a:pt x="2150" y="367"/>
                        </a:cubicBezTo>
                        <a:cubicBezTo>
                          <a:pt x="1955" y="108"/>
                          <a:pt x="1718" y="1"/>
                          <a:pt x="145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2"/>
                  <p:cNvSpPr/>
                  <p:nvPr/>
                </p:nvSpPr>
                <p:spPr>
                  <a:xfrm>
                    <a:off x="2108980" y="3869064"/>
                    <a:ext cx="848401" cy="17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180" h="2119" extrusionOk="0">
                        <a:moveTo>
                          <a:pt x="3847" y="1"/>
                        </a:moveTo>
                        <a:cubicBezTo>
                          <a:pt x="3439" y="1"/>
                          <a:pt x="3029" y="51"/>
                          <a:pt x="2614" y="165"/>
                        </a:cubicBezTo>
                        <a:cubicBezTo>
                          <a:pt x="1704" y="415"/>
                          <a:pt x="865" y="834"/>
                          <a:pt x="0" y="1209"/>
                        </a:cubicBezTo>
                        <a:cubicBezTo>
                          <a:pt x="107" y="1298"/>
                          <a:pt x="223" y="1378"/>
                          <a:pt x="330" y="1467"/>
                        </a:cubicBezTo>
                        <a:cubicBezTo>
                          <a:pt x="393" y="1512"/>
                          <a:pt x="455" y="1565"/>
                          <a:pt x="518" y="1610"/>
                        </a:cubicBezTo>
                        <a:cubicBezTo>
                          <a:pt x="518" y="1610"/>
                          <a:pt x="526" y="1601"/>
                          <a:pt x="535" y="1601"/>
                        </a:cubicBezTo>
                        <a:cubicBezTo>
                          <a:pt x="1196" y="1360"/>
                          <a:pt x="1891" y="977"/>
                          <a:pt x="2614" y="896"/>
                        </a:cubicBezTo>
                        <a:cubicBezTo>
                          <a:pt x="2926" y="859"/>
                          <a:pt x="3237" y="837"/>
                          <a:pt x="3547" y="837"/>
                        </a:cubicBezTo>
                        <a:cubicBezTo>
                          <a:pt x="3902" y="837"/>
                          <a:pt x="4256" y="865"/>
                          <a:pt x="4612" y="932"/>
                        </a:cubicBezTo>
                        <a:cubicBezTo>
                          <a:pt x="6049" y="1200"/>
                          <a:pt x="7351" y="1904"/>
                          <a:pt x="8805" y="2118"/>
                        </a:cubicBezTo>
                        <a:cubicBezTo>
                          <a:pt x="9260" y="2002"/>
                          <a:pt x="9715" y="1904"/>
                          <a:pt x="10179" y="1824"/>
                        </a:cubicBezTo>
                        <a:cubicBezTo>
                          <a:pt x="9546" y="1753"/>
                          <a:pt x="8903" y="1512"/>
                          <a:pt x="8350" y="1307"/>
                        </a:cubicBezTo>
                        <a:cubicBezTo>
                          <a:pt x="7431" y="968"/>
                          <a:pt x="6539" y="548"/>
                          <a:pt x="5594" y="272"/>
                        </a:cubicBezTo>
                        <a:cubicBezTo>
                          <a:pt x="5011" y="104"/>
                          <a:pt x="4431" y="1"/>
                          <a:pt x="384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2"/>
                  <p:cNvSpPr/>
                  <p:nvPr/>
                </p:nvSpPr>
                <p:spPr>
                  <a:xfrm>
                    <a:off x="3079977" y="3257513"/>
                    <a:ext cx="30502" cy="237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" h="285" extrusionOk="0">
                        <a:moveTo>
                          <a:pt x="107" y="0"/>
                        </a:moveTo>
                        <a:cubicBezTo>
                          <a:pt x="54" y="36"/>
                          <a:pt x="0" y="116"/>
                          <a:pt x="18" y="170"/>
                        </a:cubicBezTo>
                        <a:cubicBezTo>
                          <a:pt x="32" y="242"/>
                          <a:pt x="81" y="284"/>
                          <a:pt x="146" y="284"/>
                        </a:cubicBezTo>
                        <a:cubicBezTo>
                          <a:pt x="162" y="284"/>
                          <a:pt x="179" y="282"/>
                          <a:pt x="196" y="277"/>
                        </a:cubicBezTo>
                        <a:cubicBezTo>
                          <a:pt x="268" y="250"/>
                          <a:pt x="366" y="188"/>
                          <a:pt x="303" y="98"/>
                        </a:cubicBezTo>
                        <a:cubicBezTo>
                          <a:pt x="268" y="27"/>
                          <a:pt x="187" y="9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2"/>
                  <p:cNvSpPr/>
                  <p:nvPr/>
                </p:nvSpPr>
                <p:spPr>
                  <a:xfrm>
                    <a:off x="2254659" y="3419526"/>
                    <a:ext cx="25919" cy="25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" h="306" extrusionOk="0">
                        <a:moveTo>
                          <a:pt x="161" y="1"/>
                        </a:moveTo>
                        <a:cubicBezTo>
                          <a:pt x="158" y="1"/>
                          <a:pt x="155" y="1"/>
                          <a:pt x="152" y="1"/>
                        </a:cubicBezTo>
                        <a:cubicBezTo>
                          <a:pt x="99" y="28"/>
                          <a:pt x="63" y="46"/>
                          <a:pt x="27" y="90"/>
                        </a:cubicBezTo>
                        <a:cubicBezTo>
                          <a:pt x="1" y="126"/>
                          <a:pt x="1" y="188"/>
                          <a:pt x="18" y="215"/>
                        </a:cubicBezTo>
                        <a:cubicBezTo>
                          <a:pt x="45" y="255"/>
                          <a:pt x="112" y="305"/>
                          <a:pt x="167" y="305"/>
                        </a:cubicBezTo>
                        <a:cubicBezTo>
                          <a:pt x="185" y="305"/>
                          <a:pt x="201" y="300"/>
                          <a:pt x="215" y="286"/>
                        </a:cubicBezTo>
                        <a:cubicBezTo>
                          <a:pt x="311" y="199"/>
                          <a:pt x="296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2"/>
                  <p:cNvSpPr/>
                  <p:nvPr/>
                </p:nvSpPr>
                <p:spPr>
                  <a:xfrm>
                    <a:off x="3007054" y="3363772"/>
                    <a:ext cx="50671" cy="3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8" h="392" extrusionOk="0">
                        <a:moveTo>
                          <a:pt x="295" y="1"/>
                        </a:moveTo>
                        <a:cubicBezTo>
                          <a:pt x="170" y="37"/>
                          <a:pt x="1" y="108"/>
                          <a:pt x="81" y="251"/>
                        </a:cubicBezTo>
                        <a:cubicBezTo>
                          <a:pt x="129" y="339"/>
                          <a:pt x="207" y="391"/>
                          <a:pt x="297" y="391"/>
                        </a:cubicBezTo>
                        <a:cubicBezTo>
                          <a:pt x="326" y="391"/>
                          <a:pt x="355" y="386"/>
                          <a:pt x="384" y="376"/>
                        </a:cubicBezTo>
                        <a:cubicBezTo>
                          <a:pt x="518" y="340"/>
                          <a:pt x="607" y="215"/>
                          <a:pt x="482" y="108"/>
                        </a:cubicBezTo>
                        <a:cubicBezTo>
                          <a:pt x="429" y="63"/>
                          <a:pt x="358" y="37"/>
                          <a:pt x="29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2"/>
                  <p:cNvSpPr/>
                  <p:nvPr/>
                </p:nvSpPr>
                <p:spPr>
                  <a:xfrm>
                    <a:off x="3012305" y="3238178"/>
                    <a:ext cx="11918" cy="98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18" extrusionOk="0">
                        <a:moveTo>
                          <a:pt x="116" y="0"/>
                        </a:moveTo>
                        <a:cubicBezTo>
                          <a:pt x="107" y="0"/>
                          <a:pt x="98" y="0"/>
                          <a:pt x="89" y="9"/>
                        </a:cubicBezTo>
                        <a:lnTo>
                          <a:pt x="80" y="9"/>
                        </a:lnTo>
                        <a:cubicBezTo>
                          <a:pt x="63" y="18"/>
                          <a:pt x="54" y="45"/>
                          <a:pt x="36" y="54"/>
                        </a:cubicBezTo>
                        <a:cubicBezTo>
                          <a:pt x="18" y="63"/>
                          <a:pt x="9" y="72"/>
                          <a:pt x="9" y="81"/>
                        </a:cubicBezTo>
                        <a:cubicBezTo>
                          <a:pt x="0" y="89"/>
                          <a:pt x="0" y="89"/>
                          <a:pt x="9" y="98"/>
                        </a:cubicBezTo>
                        <a:cubicBezTo>
                          <a:pt x="20" y="109"/>
                          <a:pt x="28" y="117"/>
                          <a:pt x="38" y="117"/>
                        </a:cubicBezTo>
                        <a:cubicBezTo>
                          <a:pt x="45" y="117"/>
                          <a:pt x="52" y="114"/>
                          <a:pt x="63" y="107"/>
                        </a:cubicBezTo>
                        <a:cubicBezTo>
                          <a:pt x="80" y="89"/>
                          <a:pt x="98" y="72"/>
                          <a:pt x="116" y="45"/>
                        </a:cubicBezTo>
                        <a:cubicBezTo>
                          <a:pt x="116" y="36"/>
                          <a:pt x="143" y="0"/>
                          <a:pt x="116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2"/>
                  <p:cNvSpPr/>
                  <p:nvPr/>
                </p:nvSpPr>
                <p:spPr>
                  <a:xfrm>
                    <a:off x="3859125" y="3372689"/>
                    <a:ext cx="40920" cy="33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03" extrusionOk="0">
                        <a:moveTo>
                          <a:pt x="211" y="0"/>
                        </a:moveTo>
                        <a:cubicBezTo>
                          <a:pt x="162" y="0"/>
                          <a:pt x="110" y="5"/>
                          <a:pt x="72" y="37"/>
                        </a:cubicBezTo>
                        <a:cubicBezTo>
                          <a:pt x="0" y="117"/>
                          <a:pt x="45" y="233"/>
                          <a:pt x="98" y="313"/>
                        </a:cubicBezTo>
                        <a:cubicBezTo>
                          <a:pt x="142" y="371"/>
                          <a:pt x="209" y="403"/>
                          <a:pt x="275" y="403"/>
                        </a:cubicBezTo>
                        <a:cubicBezTo>
                          <a:pt x="332" y="403"/>
                          <a:pt x="388" y="380"/>
                          <a:pt x="428" y="331"/>
                        </a:cubicBezTo>
                        <a:cubicBezTo>
                          <a:pt x="491" y="269"/>
                          <a:pt x="491" y="197"/>
                          <a:pt x="464" y="144"/>
                        </a:cubicBezTo>
                        <a:cubicBezTo>
                          <a:pt x="455" y="144"/>
                          <a:pt x="455" y="135"/>
                          <a:pt x="455" y="135"/>
                        </a:cubicBezTo>
                        <a:cubicBezTo>
                          <a:pt x="411" y="72"/>
                          <a:pt x="348" y="10"/>
                          <a:pt x="268" y="1"/>
                        </a:cubicBezTo>
                        <a:cubicBezTo>
                          <a:pt x="250" y="1"/>
                          <a:pt x="231" y="0"/>
                          <a:pt x="21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2"/>
                  <p:cNvSpPr/>
                  <p:nvPr/>
                </p:nvSpPr>
                <p:spPr>
                  <a:xfrm>
                    <a:off x="3759450" y="3149670"/>
                    <a:ext cx="27586" cy="28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43" extrusionOk="0">
                        <a:moveTo>
                          <a:pt x="161" y="1"/>
                        </a:moveTo>
                        <a:cubicBezTo>
                          <a:pt x="135" y="19"/>
                          <a:pt x="117" y="45"/>
                          <a:pt x="99" y="63"/>
                        </a:cubicBezTo>
                        <a:cubicBezTo>
                          <a:pt x="72" y="90"/>
                          <a:pt x="28" y="108"/>
                          <a:pt x="19" y="143"/>
                        </a:cubicBezTo>
                        <a:cubicBezTo>
                          <a:pt x="10" y="179"/>
                          <a:pt x="1" y="215"/>
                          <a:pt x="10" y="250"/>
                        </a:cubicBezTo>
                        <a:cubicBezTo>
                          <a:pt x="28" y="277"/>
                          <a:pt x="54" y="295"/>
                          <a:pt x="81" y="313"/>
                        </a:cubicBezTo>
                        <a:cubicBezTo>
                          <a:pt x="99" y="333"/>
                          <a:pt x="129" y="342"/>
                          <a:pt x="161" y="342"/>
                        </a:cubicBezTo>
                        <a:cubicBezTo>
                          <a:pt x="228" y="342"/>
                          <a:pt x="307" y="304"/>
                          <a:pt x="313" y="250"/>
                        </a:cubicBezTo>
                        <a:cubicBezTo>
                          <a:pt x="331" y="143"/>
                          <a:pt x="242" y="54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2"/>
                  <p:cNvSpPr/>
                  <p:nvPr/>
                </p:nvSpPr>
                <p:spPr>
                  <a:xfrm>
                    <a:off x="3659108" y="3162338"/>
                    <a:ext cx="13501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" h="137" extrusionOk="0">
                        <a:moveTo>
                          <a:pt x="90" y="0"/>
                        </a:moveTo>
                        <a:lnTo>
                          <a:pt x="90" y="0"/>
                        </a:lnTo>
                        <a:cubicBezTo>
                          <a:pt x="54" y="9"/>
                          <a:pt x="27" y="36"/>
                          <a:pt x="18" y="63"/>
                        </a:cubicBezTo>
                        <a:cubicBezTo>
                          <a:pt x="1" y="90"/>
                          <a:pt x="1" y="98"/>
                          <a:pt x="18" y="116"/>
                        </a:cubicBezTo>
                        <a:cubicBezTo>
                          <a:pt x="26" y="124"/>
                          <a:pt x="39" y="137"/>
                          <a:pt x="53" y="137"/>
                        </a:cubicBezTo>
                        <a:cubicBezTo>
                          <a:pt x="56" y="137"/>
                          <a:pt x="60" y="136"/>
                          <a:pt x="63" y="134"/>
                        </a:cubicBezTo>
                        <a:cubicBezTo>
                          <a:pt x="108" y="125"/>
                          <a:pt x="161" y="9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5" name="Google Shape;375;p2"/>
                  <p:cNvSpPr/>
                  <p:nvPr/>
                </p:nvSpPr>
                <p:spPr>
                  <a:xfrm>
                    <a:off x="3134232" y="3266097"/>
                    <a:ext cx="261771" cy="194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1" h="2334" extrusionOk="0">
                        <a:moveTo>
                          <a:pt x="1813" y="1"/>
                        </a:moveTo>
                        <a:cubicBezTo>
                          <a:pt x="1387" y="1"/>
                          <a:pt x="635" y="141"/>
                          <a:pt x="1017" y="718"/>
                        </a:cubicBezTo>
                        <a:cubicBezTo>
                          <a:pt x="1057" y="774"/>
                          <a:pt x="1004" y="837"/>
                          <a:pt x="948" y="837"/>
                        </a:cubicBezTo>
                        <a:cubicBezTo>
                          <a:pt x="941" y="837"/>
                          <a:pt x="935" y="836"/>
                          <a:pt x="928" y="834"/>
                        </a:cubicBezTo>
                        <a:cubicBezTo>
                          <a:pt x="804" y="813"/>
                          <a:pt x="674" y="792"/>
                          <a:pt x="551" y="792"/>
                        </a:cubicBezTo>
                        <a:cubicBezTo>
                          <a:pt x="516" y="792"/>
                          <a:pt x="480" y="794"/>
                          <a:pt x="446" y="798"/>
                        </a:cubicBezTo>
                        <a:cubicBezTo>
                          <a:pt x="81" y="834"/>
                          <a:pt x="161" y="1084"/>
                          <a:pt x="446" y="1084"/>
                        </a:cubicBezTo>
                        <a:cubicBezTo>
                          <a:pt x="536" y="1084"/>
                          <a:pt x="553" y="1191"/>
                          <a:pt x="491" y="1235"/>
                        </a:cubicBezTo>
                        <a:cubicBezTo>
                          <a:pt x="179" y="1423"/>
                          <a:pt x="0" y="1869"/>
                          <a:pt x="125" y="2226"/>
                        </a:cubicBezTo>
                        <a:cubicBezTo>
                          <a:pt x="224" y="2297"/>
                          <a:pt x="310" y="2333"/>
                          <a:pt x="381" y="2333"/>
                        </a:cubicBezTo>
                        <a:cubicBezTo>
                          <a:pt x="469" y="2333"/>
                          <a:pt x="536" y="2277"/>
                          <a:pt x="580" y="2163"/>
                        </a:cubicBezTo>
                        <a:cubicBezTo>
                          <a:pt x="616" y="2083"/>
                          <a:pt x="643" y="2003"/>
                          <a:pt x="669" y="1913"/>
                        </a:cubicBezTo>
                        <a:cubicBezTo>
                          <a:pt x="696" y="1806"/>
                          <a:pt x="714" y="1681"/>
                          <a:pt x="750" y="1574"/>
                        </a:cubicBezTo>
                        <a:cubicBezTo>
                          <a:pt x="812" y="1360"/>
                          <a:pt x="928" y="1325"/>
                          <a:pt x="1151" y="1307"/>
                        </a:cubicBezTo>
                        <a:cubicBezTo>
                          <a:pt x="1208" y="1299"/>
                          <a:pt x="1263" y="1296"/>
                          <a:pt x="1315" y="1296"/>
                        </a:cubicBezTo>
                        <a:cubicBezTo>
                          <a:pt x="1899" y="1296"/>
                          <a:pt x="2173" y="1741"/>
                          <a:pt x="2025" y="2306"/>
                        </a:cubicBezTo>
                        <a:cubicBezTo>
                          <a:pt x="2275" y="2226"/>
                          <a:pt x="2525" y="2163"/>
                          <a:pt x="2784" y="2110"/>
                        </a:cubicBezTo>
                        <a:cubicBezTo>
                          <a:pt x="2891" y="2003"/>
                          <a:pt x="2989" y="1815"/>
                          <a:pt x="3051" y="1610"/>
                        </a:cubicBezTo>
                        <a:cubicBezTo>
                          <a:pt x="3114" y="1414"/>
                          <a:pt x="3140" y="1262"/>
                          <a:pt x="3060" y="887"/>
                        </a:cubicBezTo>
                        <a:cubicBezTo>
                          <a:pt x="2980" y="513"/>
                          <a:pt x="2480" y="40"/>
                          <a:pt x="1927" y="4"/>
                        </a:cubicBezTo>
                        <a:cubicBezTo>
                          <a:pt x="1893" y="2"/>
                          <a:pt x="1855" y="1"/>
                          <a:pt x="181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6" name="Google Shape;376;p2"/>
                  <p:cNvSpPr/>
                  <p:nvPr/>
                </p:nvSpPr>
                <p:spPr>
                  <a:xfrm>
                    <a:off x="2144650" y="3249345"/>
                    <a:ext cx="24585" cy="253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04" extrusionOk="0">
                        <a:moveTo>
                          <a:pt x="214" y="0"/>
                        </a:moveTo>
                        <a:cubicBezTo>
                          <a:pt x="170" y="0"/>
                          <a:pt x="134" y="27"/>
                          <a:pt x="107" y="45"/>
                        </a:cubicBezTo>
                        <a:cubicBezTo>
                          <a:pt x="107" y="54"/>
                          <a:pt x="107" y="63"/>
                          <a:pt x="98" y="63"/>
                        </a:cubicBezTo>
                        <a:cubicBezTo>
                          <a:pt x="54" y="89"/>
                          <a:pt x="0" y="196"/>
                          <a:pt x="36" y="241"/>
                        </a:cubicBezTo>
                        <a:cubicBezTo>
                          <a:pt x="57" y="284"/>
                          <a:pt x="88" y="304"/>
                          <a:pt x="123" y="304"/>
                        </a:cubicBezTo>
                        <a:cubicBezTo>
                          <a:pt x="146" y="304"/>
                          <a:pt x="171" y="295"/>
                          <a:pt x="197" y="277"/>
                        </a:cubicBezTo>
                        <a:cubicBezTo>
                          <a:pt x="259" y="232"/>
                          <a:pt x="295" y="178"/>
                          <a:pt x="277" y="98"/>
                        </a:cubicBezTo>
                        <a:cubicBezTo>
                          <a:pt x="268" y="54"/>
                          <a:pt x="268" y="0"/>
                          <a:pt x="21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" name="Google Shape;377;p2"/>
                  <p:cNvSpPr/>
                  <p:nvPr/>
                </p:nvSpPr>
                <p:spPr>
                  <a:xfrm>
                    <a:off x="2025640" y="3337519"/>
                    <a:ext cx="65589" cy="51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7" h="614" extrusionOk="0">
                        <a:moveTo>
                          <a:pt x="434" y="1"/>
                        </a:moveTo>
                        <a:cubicBezTo>
                          <a:pt x="414" y="1"/>
                          <a:pt x="395" y="2"/>
                          <a:pt x="376" y="4"/>
                        </a:cubicBezTo>
                        <a:cubicBezTo>
                          <a:pt x="376" y="13"/>
                          <a:pt x="376" y="13"/>
                          <a:pt x="367" y="22"/>
                        </a:cubicBezTo>
                        <a:cubicBezTo>
                          <a:pt x="242" y="84"/>
                          <a:pt x="1" y="289"/>
                          <a:pt x="117" y="450"/>
                        </a:cubicBezTo>
                        <a:cubicBezTo>
                          <a:pt x="185" y="542"/>
                          <a:pt x="295" y="613"/>
                          <a:pt x="404" y="613"/>
                        </a:cubicBezTo>
                        <a:cubicBezTo>
                          <a:pt x="452" y="613"/>
                          <a:pt x="501" y="599"/>
                          <a:pt x="545" y="566"/>
                        </a:cubicBezTo>
                        <a:cubicBezTo>
                          <a:pt x="679" y="468"/>
                          <a:pt x="786" y="200"/>
                          <a:pt x="625" y="57"/>
                        </a:cubicBezTo>
                        <a:cubicBezTo>
                          <a:pt x="576" y="15"/>
                          <a:pt x="505" y="1"/>
                          <a:pt x="43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" name="Google Shape;378;p2"/>
                  <p:cNvSpPr/>
                  <p:nvPr/>
                </p:nvSpPr>
                <p:spPr>
                  <a:xfrm>
                    <a:off x="3196320" y="3133086"/>
                    <a:ext cx="558795" cy="3141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5" h="3769" extrusionOk="0">
                        <a:moveTo>
                          <a:pt x="1591" y="1"/>
                        </a:moveTo>
                        <a:cubicBezTo>
                          <a:pt x="1466" y="1"/>
                          <a:pt x="1355" y="32"/>
                          <a:pt x="1280" y="102"/>
                        </a:cubicBezTo>
                        <a:cubicBezTo>
                          <a:pt x="1197" y="177"/>
                          <a:pt x="1121" y="236"/>
                          <a:pt x="1009" y="236"/>
                        </a:cubicBezTo>
                        <a:cubicBezTo>
                          <a:pt x="1002" y="236"/>
                          <a:pt x="994" y="236"/>
                          <a:pt x="986" y="235"/>
                        </a:cubicBezTo>
                        <a:cubicBezTo>
                          <a:pt x="966" y="233"/>
                          <a:pt x="945" y="231"/>
                          <a:pt x="923" y="231"/>
                        </a:cubicBezTo>
                        <a:cubicBezTo>
                          <a:pt x="739" y="231"/>
                          <a:pt x="526" y="331"/>
                          <a:pt x="406" y="467"/>
                        </a:cubicBezTo>
                        <a:cubicBezTo>
                          <a:pt x="0" y="913"/>
                          <a:pt x="404" y="1231"/>
                          <a:pt x="781" y="1231"/>
                        </a:cubicBezTo>
                        <a:cubicBezTo>
                          <a:pt x="826" y="1231"/>
                          <a:pt x="871" y="1226"/>
                          <a:pt x="915" y="1217"/>
                        </a:cubicBezTo>
                        <a:cubicBezTo>
                          <a:pt x="915" y="1208"/>
                          <a:pt x="915" y="1199"/>
                          <a:pt x="923" y="1199"/>
                        </a:cubicBezTo>
                        <a:cubicBezTo>
                          <a:pt x="1047" y="1105"/>
                          <a:pt x="1178" y="1065"/>
                          <a:pt x="1310" y="1065"/>
                        </a:cubicBezTo>
                        <a:cubicBezTo>
                          <a:pt x="1493" y="1065"/>
                          <a:pt x="1677" y="1142"/>
                          <a:pt x="1842" y="1261"/>
                        </a:cubicBezTo>
                        <a:cubicBezTo>
                          <a:pt x="2556" y="1573"/>
                          <a:pt x="3261" y="2885"/>
                          <a:pt x="2868" y="3625"/>
                        </a:cubicBezTo>
                        <a:cubicBezTo>
                          <a:pt x="2908" y="3624"/>
                          <a:pt x="2948" y="3624"/>
                          <a:pt x="2988" y="3624"/>
                        </a:cubicBezTo>
                        <a:cubicBezTo>
                          <a:pt x="3346" y="3624"/>
                          <a:pt x="3690" y="3660"/>
                          <a:pt x="4019" y="3732"/>
                        </a:cubicBezTo>
                        <a:cubicBezTo>
                          <a:pt x="4117" y="3393"/>
                          <a:pt x="4554" y="3206"/>
                          <a:pt x="4876" y="3188"/>
                        </a:cubicBezTo>
                        <a:cubicBezTo>
                          <a:pt x="4901" y="3186"/>
                          <a:pt x="4927" y="3185"/>
                          <a:pt x="4952" y="3185"/>
                        </a:cubicBezTo>
                        <a:cubicBezTo>
                          <a:pt x="5270" y="3185"/>
                          <a:pt x="5506" y="3340"/>
                          <a:pt x="5696" y="3572"/>
                        </a:cubicBezTo>
                        <a:cubicBezTo>
                          <a:pt x="5840" y="3659"/>
                          <a:pt x="6022" y="3768"/>
                          <a:pt x="6198" y="3768"/>
                        </a:cubicBezTo>
                        <a:cubicBezTo>
                          <a:pt x="6274" y="3768"/>
                          <a:pt x="6349" y="3748"/>
                          <a:pt x="6419" y="3697"/>
                        </a:cubicBezTo>
                        <a:cubicBezTo>
                          <a:pt x="6704" y="3474"/>
                          <a:pt x="6374" y="3090"/>
                          <a:pt x="6249" y="2912"/>
                        </a:cubicBezTo>
                        <a:cubicBezTo>
                          <a:pt x="6209" y="2847"/>
                          <a:pt x="6272" y="2767"/>
                          <a:pt x="6337" y="2767"/>
                        </a:cubicBezTo>
                        <a:cubicBezTo>
                          <a:pt x="6344" y="2767"/>
                          <a:pt x="6350" y="2767"/>
                          <a:pt x="6356" y="2769"/>
                        </a:cubicBezTo>
                        <a:cubicBezTo>
                          <a:pt x="6392" y="2787"/>
                          <a:pt x="6423" y="2796"/>
                          <a:pt x="6448" y="2796"/>
                        </a:cubicBezTo>
                        <a:cubicBezTo>
                          <a:pt x="6536" y="2796"/>
                          <a:pt x="6559" y="2687"/>
                          <a:pt x="6517" y="2466"/>
                        </a:cubicBezTo>
                        <a:cubicBezTo>
                          <a:pt x="6437" y="2341"/>
                          <a:pt x="6347" y="2225"/>
                          <a:pt x="6240" y="2118"/>
                        </a:cubicBezTo>
                        <a:cubicBezTo>
                          <a:pt x="6050" y="1927"/>
                          <a:pt x="5789" y="1767"/>
                          <a:pt x="5510" y="1767"/>
                        </a:cubicBezTo>
                        <a:cubicBezTo>
                          <a:pt x="5489" y="1767"/>
                          <a:pt x="5468" y="1768"/>
                          <a:pt x="5446" y="1770"/>
                        </a:cubicBezTo>
                        <a:cubicBezTo>
                          <a:pt x="5009" y="1823"/>
                          <a:pt x="4608" y="2127"/>
                          <a:pt x="4287" y="2439"/>
                        </a:cubicBezTo>
                        <a:cubicBezTo>
                          <a:pt x="4144" y="2822"/>
                          <a:pt x="3903" y="3161"/>
                          <a:pt x="3582" y="3376"/>
                        </a:cubicBezTo>
                        <a:cubicBezTo>
                          <a:pt x="3576" y="3380"/>
                          <a:pt x="3570" y="3382"/>
                          <a:pt x="3564" y="3382"/>
                        </a:cubicBezTo>
                        <a:cubicBezTo>
                          <a:pt x="3536" y="3382"/>
                          <a:pt x="3515" y="3335"/>
                          <a:pt x="3537" y="3313"/>
                        </a:cubicBezTo>
                        <a:cubicBezTo>
                          <a:pt x="3894" y="2894"/>
                          <a:pt x="4198" y="2260"/>
                          <a:pt x="4198" y="1707"/>
                        </a:cubicBezTo>
                        <a:cubicBezTo>
                          <a:pt x="4198" y="1279"/>
                          <a:pt x="4019" y="878"/>
                          <a:pt x="3635" y="664"/>
                        </a:cubicBezTo>
                        <a:cubicBezTo>
                          <a:pt x="3465" y="566"/>
                          <a:pt x="3220" y="461"/>
                          <a:pt x="3006" y="461"/>
                        </a:cubicBezTo>
                        <a:cubicBezTo>
                          <a:pt x="2829" y="461"/>
                          <a:pt x="2673" y="533"/>
                          <a:pt x="2601" y="744"/>
                        </a:cubicBezTo>
                        <a:cubicBezTo>
                          <a:pt x="2592" y="753"/>
                          <a:pt x="2592" y="771"/>
                          <a:pt x="2592" y="780"/>
                        </a:cubicBezTo>
                        <a:cubicBezTo>
                          <a:pt x="2583" y="788"/>
                          <a:pt x="2583" y="797"/>
                          <a:pt x="2583" y="815"/>
                        </a:cubicBezTo>
                        <a:lnTo>
                          <a:pt x="2574" y="815"/>
                        </a:lnTo>
                        <a:cubicBezTo>
                          <a:pt x="2574" y="815"/>
                          <a:pt x="2574" y="824"/>
                          <a:pt x="2574" y="833"/>
                        </a:cubicBezTo>
                        <a:cubicBezTo>
                          <a:pt x="2559" y="862"/>
                          <a:pt x="2536" y="874"/>
                          <a:pt x="2512" y="874"/>
                        </a:cubicBezTo>
                        <a:cubicBezTo>
                          <a:pt x="2463" y="874"/>
                          <a:pt x="2410" y="824"/>
                          <a:pt x="2422" y="771"/>
                        </a:cubicBezTo>
                        <a:cubicBezTo>
                          <a:pt x="2431" y="726"/>
                          <a:pt x="2440" y="681"/>
                          <a:pt x="2458" y="646"/>
                        </a:cubicBezTo>
                        <a:cubicBezTo>
                          <a:pt x="2498" y="295"/>
                          <a:pt x="1979" y="1"/>
                          <a:pt x="159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" name="Google Shape;379;p2"/>
                  <p:cNvSpPr/>
                  <p:nvPr/>
                </p:nvSpPr>
                <p:spPr>
                  <a:xfrm>
                    <a:off x="1881462" y="3446529"/>
                    <a:ext cx="1151009" cy="4288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11" h="5146" extrusionOk="0">
                        <a:moveTo>
                          <a:pt x="8358" y="1"/>
                        </a:moveTo>
                        <a:cubicBezTo>
                          <a:pt x="7557" y="1"/>
                          <a:pt x="6749" y="180"/>
                          <a:pt x="5942" y="623"/>
                        </a:cubicBezTo>
                        <a:cubicBezTo>
                          <a:pt x="3863" y="1756"/>
                          <a:pt x="2418" y="3959"/>
                          <a:pt x="0" y="4450"/>
                        </a:cubicBezTo>
                        <a:cubicBezTo>
                          <a:pt x="420" y="4646"/>
                          <a:pt x="839" y="4869"/>
                          <a:pt x="1222" y="5137"/>
                        </a:cubicBezTo>
                        <a:cubicBezTo>
                          <a:pt x="1231" y="5137"/>
                          <a:pt x="1231" y="5146"/>
                          <a:pt x="1240" y="5146"/>
                        </a:cubicBezTo>
                        <a:cubicBezTo>
                          <a:pt x="1883" y="4807"/>
                          <a:pt x="2543" y="4494"/>
                          <a:pt x="3176" y="4137"/>
                        </a:cubicBezTo>
                        <a:cubicBezTo>
                          <a:pt x="4229" y="3549"/>
                          <a:pt x="5166" y="2808"/>
                          <a:pt x="6174" y="2148"/>
                        </a:cubicBezTo>
                        <a:cubicBezTo>
                          <a:pt x="6985" y="1621"/>
                          <a:pt x="7848" y="1300"/>
                          <a:pt x="8817" y="1300"/>
                        </a:cubicBezTo>
                        <a:cubicBezTo>
                          <a:pt x="8913" y="1300"/>
                          <a:pt x="9010" y="1303"/>
                          <a:pt x="9109" y="1310"/>
                        </a:cubicBezTo>
                        <a:cubicBezTo>
                          <a:pt x="10465" y="1399"/>
                          <a:pt x="11731" y="1889"/>
                          <a:pt x="12998" y="2371"/>
                        </a:cubicBezTo>
                        <a:cubicBezTo>
                          <a:pt x="13079" y="2318"/>
                          <a:pt x="13159" y="2264"/>
                          <a:pt x="13239" y="2211"/>
                        </a:cubicBezTo>
                        <a:cubicBezTo>
                          <a:pt x="13426" y="2095"/>
                          <a:pt x="13623" y="1979"/>
                          <a:pt x="13810" y="1854"/>
                        </a:cubicBezTo>
                        <a:cubicBezTo>
                          <a:pt x="12748" y="1318"/>
                          <a:pt x="11633" y="739"/>
                          <a:pt x="10500" y="373"/>
                        </a:cubicBezTo>
                        <a:cubicBezTo>
                          <a:pt x="10474" y="373"/>
                          <a:pt x="10456" y="364"/>
                          <a:pt x="10438" y="355"/>
                        </a:cubicBezTo>
                        <a:cubicBezTo>
                          <a:pt x="10233" y="293"/>
                          <a:pt x="10036" y="230"/>
                          <a:pt x="9831" y="185"/>
                        </a:cubicBezTo>
                        <a:cubicBezTo>
                          <a:pt x="9822" y="185"/>
                          <a:pt x="9813" y="185"/>
                          <a:pt x="9805" y="177"/>
                        </a:cubicBezTo>
                        <a:cubicBezTo>
                          <a:pt x="9644" y="141"/>
                          <a:pt x="9492" y="114"/>
                          <a:pt x="9332" y="87"/>
                        </a:cubicBezTo>
                        <a:cubicBezTo>
                          <a:pt x="9328" y="91"/>
                          <a:pt x="9323" y="93"/>
                          <a:pt x="9317" y="93"/>
                        </a:cubicBezTo>
                        <a:cubicBezTo>
                          <a:pt x="9310" y="93"/>
                          <a:pt x="9301" y="89"/>
                          <a:pt x="9296" y="78"/>
                        </a:cubicBezTo>
                        <a:cubicBezTo>
                          <a:pt x="8985" y="28"/>
                          <a:pt x="8672" y="1"/>
                          <a:pt x="835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" name="Google Shape;380;p2"/>
                  <p:cNvSpPr/>
                  <p:nvPr/>
                </p:nvSpPr>
                <p:spPr>
                  <a:xfrm>
                    <a:off x="3636773" y="3876815"/>
                    <a:ext cx="14251" cy="77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93" extrusionOk="0">
                        <a:moveTo>
                          <a:pt x="99" y="0"/>
                        </a:moveTo>
                        <a:cubicBezTo>
                          <a:pt x="90" y="9"/>
                          <a:pt x="90" y="9"/>
                          <a:pt x="81" y="9"/>
                        </a:cubicBezTo>
                        <a:cubicBezTo>
                          <a:pt x="63" y="18"/>
                          <a:pt x="1" y="72"/>
                          <a:pt x="45" y="90"/>
                        </a:cubicBezTo>
                        <a:cubicBezTo>
                          <a:pt x="54" y="92"/>
                          <a:pt x="63" y="93"/>
                          <a:pt x="72" y="93"/>
                        </a:cubicBezTo>
                        <a:cubicBezTo>
                          <a:pt x="98" y="93"/>
                          <a:pt x="124" y="83"/>
                          <a:pt x="144" y="63"/>
                        </a:cubicBezTo>
                        <a:cubicBezTo>
                          <a:pt x="170" y="36"/>
                          <a:pt x="135" y="18"/>
                          <a:pt x="9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" name="Google Shape;381;p2"/>
                  <p:cNvSpPr/>
                  <p:nvPr/>
                </p:nvSpPr>
                <p:spPr>
                  <a:xfrm>
                    <a:off x="1778870" y="4048579"/>
                    <a:ext cx="24585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95" extrusionOk="0">
                        <a:moveTo>
                          <a:pt x="107" y="0"/>
                        </a:moveTo>
                        <a:cubicBezTo>
                          <a:pt x="9" y="80"/>
                          <a:pt x="0" y="321"/>
                          <a:pt x="107" y="384"/>
                        </a:cubicBezTo>
                        <a:cubicBezTo>
                          <a:pt x="120" y="391"/>
                          <a:pt x="132" y="394"/>
                          <a:pt x="144" y="394"/>
                        </a:cubicBezTo>
                        <a:cubicBezTo>
                          <a:pt x="219" y="394"/>
                          <a:pt x="261" y="258"/>
                          <a:pt x="277" y="196"/>
                        </a:cubicBezTo>
                        <a:cubicBezTo>
                          <a:pt x="286" y="134"/>
                          <a:pt x="295" y="54"/>
                          <a:pt x="232" y="18"/>
                        </a:cubicBezTo>
                        <a:cubicBezTo>
                          <a:pt x="188" y="0"/>
                          <a:pt x="143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" name="Google Shape;382;p2"/>
                  <p:cNvSpPr/>
                  <p:nvPr/>
                </p:nvSpPr>
                <p:spPr>
                  <a:xfrm>
                    <a:off x="1566186" y="3952404"/>
                    <a:ext cx="52171" cy="463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556" extrusionOk="0">
                        <a:moveTo>
                          <a:pt x="333" y="0"/>
                        </a:moveTo>
                        <a:cubicBezTo>
                          <a:pt x="309" y="0"/>
                          <a:pt x="284" y="4"/>
                          <a:pt x="259" y="12"/>
                        </a:cubicBezTo>
                        <a:cubicBezTo>
                          <a:pt x="143" y="75"/>
                          <a:pt x="1" y="262"/>
                          <a:pt x="90" y="396"/>
                        </a:cubicBezTo>
                        <a:cubicBezTo>
                          <a:pt x="142" y="480"/>
                          <a:pt x="222" y="555"/>
                          <a:pt x="314" y="555"/>
                        </a:cubicBezTo>
                        <a:cubicBezTo>
                          <a:pt x="348" y="555"/>
                          <a:pt x="384" y="545"/>
                          <a:pt x="420" y="521"/>
                        </a:cubicBezTo>
                        <a:cubicBezTo>
                          <a:pt x="536" y="440"/>
                          <a:pt x="625" y="253"/>
                          <a:pt x="536" y="119"/>
                        </a:cubicBezTo>
                        <a:cubicBezTo>
                          <a:pt x="488" y="44"/>
                          <a:pt x="414" y="0"/>
                          <a:pt x="33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" name="Google Shape;383;p2"/>
                  <p:cNvSpPr/>
                  <p:nvPr/>
                </p:nvSpPr>
                <p:spPr>
                  <a:xfrm>
                    <a:off x="1740283" y="3957822"/>
                    <a:ext cx="23002" cy="23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" h="281" extrusionOk="0">
                        <a:moveTo>
                          <a:pt x="142" y="1"/>
                        </a:moveTo>
                        <a:lnTo>
                          <a:pt x="142" y="1"/>
                        </a:lnTo>
                        <a:cubicBezTo>
                          <a:pt x="80" y="28"/>
                          <a:pt x="26" y="117"/>
                          <a:pt x="8" y="170"/>
                        </a:cubicBezTo>
                        <a:cubicBezTo>
                          <a:pt x="0" y="225"/>
                          <a:pt x="20" y="280"/>
                          <a:pt x="74" y="280"/>
                        </a:cubicBezTo>
                        <a:cubicBezTo>
                          <a:pt x="81" y="280"/>
                          <a:pt x="89" y="279"/>
                          <a:pt x="97" y="277"/>
                        </a:cubicBezTo>
                        <a:cubicBezTo>
                          <a:pt x="196" y="242"/>
                          <a:pt x="276" y="36"/>
                          <a:pt x="1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4" name="Google Shape;384;p2"/>
                  <p:cNvSpPr/>
                  <p:nvPr/>
                </p:nvSpPr>
                <p:spPr>
                  <a:xfrm>
                    <a:off x="3557266" y="3899150"/>
                    <a:ext cx="28336" cy="24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288" extrusionOk="0">
                        <a:moveTo>
                          <a:pt x="188" y="0"/>
                        </a:moveTo>
                        <a:cubicBezTo>
                          <a:pt x="125" y="18"/>
                          <a:pt x="45" y="98"/>
                          <a:pt x="27" y="161"/>
                        </a:cubicBezTo>
                        <a:cubicBezTo>
                          <a:pt x="0" y="241"/>
                          <a:pt x="90" y="268"/>
                          <a:pt x="152" y="285"/>
                        </a:cubicBezTo>
                        <a:cubicBezTo>
                          <a:pt x="161" y="287"/>
                          <a:pt x="169" y="287"/>
                          <a:pt x="178" y="287"/>
                        </a:cubicBezTo>
                        <a:cubicBezTo>
                          <a:pt x="238" y="287"/>
                          <a:pt x="289" y="259"/>
                          <a:pt x="313" y="196"/>
                        </a:cubicBezTo>
                        <a:cubicBezTo>
                          <a:pt x="339" y="107"/>
                          <a:pt x="259" y="36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" name="Google Shape;385;p2"/>
                  <p:cNvSpPr/>
                  <p:nvPr/>
                </p:nvSpPr>
                <p:spPr>
                  <a:xfrm>
                    <a:off x="3041307" y="3893899"/>
                    <a:ext cx="6751" cy="7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90" extrusionOk="0">
                        <a:moveTo>
                          <a:pt x="54" y="1"/>
                        </a:moveTo>
                        <a:cubicBezTo>
                          <a:pt x="45" y="9"/>
                          <a:pt x="36" y="9"/>
                          <a:pt x="27" y="27"/>
                        </a:cubicBezTo>
                        <a:cubicBezTo>
                          <a:pt x="27" y="45"/>
                          <a:pt x="0" y="72"/>
                          <a:pt x="9" y="90"/>
                        </a:cubicBezTo>
                        <a:lnTo>
                          <a:pt x="27" y="90"/>
                        </a:lnTo>
                        <a:cubicBezTo>
                          <a:pt x="36" y="90"/>
                          <a:pt x="45" y="81"/>
                          <a:pt x="54" y="72"/>
                        </a:cubicBezTo>
                        <a:cubicBezTo>
                          <a:pt x="71" y="54"/>
                          <a:pt x="80" y="45"/>
                          <a:pt x="71" y="27"/>
                        </a:cubicBezTo>
                        <a:cubicBezTo>
                          <a:pt x="71" y="9"/>
                          <a:pt x="63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2"/>
                  <p:cNvSpPr/>
                  <p:nvPr/>
                </p:nvSpPr>
                <p:spPr>
                  <a:xfrm>
                    <a:off x="3494095" y="3833644"/>
                    <a:ext cx="10918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" h="137" extrusionOk="0">
                        <a:moveTo>
                          <a:pt x="71" y="1"/>
                        </a:moveTo>
                        <a:cubicBezTo>
                          <a:pt x="62" y="1"/>
                          <a:pt x="54" y="10"/>
                          <a:pt x="45" y="10"/>
                        </a:cubicBezTo>
                        <a:cubicBezTo>
                          <a:pt x="27" y="19"/>
                          <a:pt x="18" y="19"/>
                          <a:pt x="9" y="19"/>
                        </a:cubicBezTo>
                        <a:lnTo>
                          <a:pt x="0" y="19"/>
                        </a:lnTo>
                        <a:cubicBezTo>
                          <a:pt x="0" y="28"/>
                          <a:pt x="9" y="63"/>
                          <a:pt x="18" y="72"/>
                        </a:cubicBezTo>
                        <a:cubicBezTo>
                          <a:pt x="27" y="90"/>
                          <a:pt x="36" y="117"/>
                          <a:pt x="54" y="126"/>
                        </a:cubicBezTo>
                        <a:cubicBezTo>
                          <a:pt x="63" y="133"/>
                          <a:pt x="72" y="136"/>
                          <a:pt x="80" y="136"/>
                        </a:cubicBezTo>
                        <a:cubicBezTo>
                          <a:pt x="111" y="136"/>
                          <a:pt x="130" y="90"/>
                          <a:pt x="116" y="55"/>
                        </a:cubicBezTo>
                        <a:cubicBezTo>
                          <a:pt x="107" y="37"/>
                          <a:pt x="89" y="19"/>
                          <a:pt x="7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2"/>
                  <p:cNvSpPr/>
                  <p:nvPr/>
                </p:nvSpPr>
                <p:spPr>
                  <a:xfrm>
                    <a:off x="2989220" y="3928819"/>
                    <a:ext cx="12751" cy="15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" h="182" extrusionOk="0">
                        <a:moveTo>
                          <a:pt x="63" y="1"/>
                        </a:moveTo>
                        <a:cubicBezTo>
                          <a:pt x="63" y="10"/>
                          <a:pt x="54" y="10"/>
                          <a:pt x="54" y="19"/>
                        </a:cubicBezTo>
                        <a:cubicBezTo>
                          <a:pt x="27" y="37"/>
                          <a:pt x="18" y="54"/>
                          <a:pt x="10" y="90"/>
                        </a:cubicBezTo>
                        <a:cubicBezTo>
                          <a:pt x="1" y="108"/>
                          <a:pt x="1" y="144"/>
                          <a:pt x="10" y="161"/>
                        </a:cubicBezTo>
                        <a:cubicBezTo>
                          <a:pt x="24" y="176"/>
                          <a:pt x="39" y="182"/>
                          <a:pt x="54" y="182"/>
                        </a:cubicBezTo>
                        <a:cubicBezTo>
                          <a:pt x="85" y="182"/>
                          <a:pt x="113" y="156"/>
                          <a:pt x="126" y="126"/>
                        </a:cubicBezTo>
                        <a:cubicBezTo>
                          <a:pt x="152" y="63"/>
                          <a:pt x="108" y="28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2"/>
                  <p:cNvSpPr/>
                  <p:nvPr/>
                </p:nvSpPr>
                <p:spPr>
                  <a:xfrm>
                    <a:off x="1804122" y="4051496"/>
                    <a:ext cx="188182" cy="20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2446" extrusionOk="0">
                        <a:moveTo>
                          <a:pt x="1517" y="1"/>
                        </a:moveTo>
                        <a:lnTo>
                          <a:pt x="1517" y="1"/>
                        </a:lnTo>
                        <a:cubicBezTo>
                          <a:pt x="1651" y="251"/>
                          <a:pt x="1615" y="634"/>
                          <a:pt x="1544" y="884"/>
                        </a:cubicBezTo>
                        <a:cubicBezTo>
                          <a:pt x="1303" y="1633"/>
                          <a:pt x="732" y="1990"/>
                          <a:pt x="0" y="2106"/>
                        </a:cubicBezTo>
                        <a:cubicBezTo>
                          <a:pt x="277" y="2213"/>
                          <a:pt x="545" y="2329"/>
                          <a:pt x="803" y="2445"/>
                        </a:cubicBezTo>
                        <a:cubicBezTo>
                          <a:pt x="1794" y="2115"/>
                          <a:pt x="2258" y="768"/>
                          <a:pt x="151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2"/>
                  <p:cNvSpPr/>
                  <p:nvPr/>
                </p:nvSpPr>
                <p:spPr>
                  <a:xfrm>
                    <a:off x="1816540" y="3960572"/>
                    <a:ext cx="369780" cy="3341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37" h="4009" extrusionOk="0">
                        <a:moveTo>
                          <a:pt x="1444" y="1"/>
                        </a:moveTo>
                        <a:cubicBezTo>
                          <a:pt x="1389" y="1"/>
                          <a:pt x="1328" y="20"/>
                          <a:pt x="1261" y="66"/>
                        </a:cubicBezTo>
                        <a:cubicBezTo>
                          <a:pt x="1154" y="128"/>
                          <a:pt x="1092" y="226"/>
                          <a:pt x="976" y="280"/>
                        </a:cubicBezTo>
                        <a:cubicBezTo>
                          <a:pt x="965" y="285"/>
                          <a:pt x="949" y="290"/>
                          <a:pt x="934" y="290"/>
                        </a:cubicBezTo>
                        <a:cubicBezTo>
                          <a:pt x="922" y="290"/>
                          <a:pt x="912" y="288"/>
                          <a:pt x="904" y="280"/>
                        </a:cubicBezTo>
                        <a:cubicBezTo>
                          <a:pt x="826" y="223"/>
                          <a:pt x="770" y="194"/>
                          <a:pt x="687" y="194"/>
                        </a:cubicBezTo>
                        <a:cubicBezTo>
                          <a:pt x="666" y="194"/>
                          <a:pt x="644" y="196"/>
                          <a:pt x="619" y="200"/>
                        </a:cubicBezTo>
                        <a:cubicBezTo>
                          <a:pt x="0" y="272"/>
                          <a:pt x="98" y="958"/>
                          <a:pt x="598" y="958"/>
                        </a:cubicBezTo>
                        <a:cubicBezTo>
                          <a:pt x="654" y="958"/>
                          <a:pt x="714" y="950"/>
                          <a:pt x="779" y="931"/>
                        </a:cubicBezTo>
                        <a:cubicBezTo>
                          <a:pt x="851" y="863"/>
                          <a:pt x="930" y="832"/>
                          <a:pt x="1007" y="832"/>
                        </a:cubicBezTo>
                        <a:cubicBezTo>
                          <a:pt x="1093" y="832"/>
                          <a:pt x="1177" y="870"/>
                          <a:pt x="1252" y="940"/>
                        </a:cubicBezTo>
                        <a:lnTo>
                          <a:pt x="1261" y="940"/>
                        </a:lnTo>
                        <a:cubicBezTo>
                          <a:pt x="1475" y="1092"/>
                          <a:pt x="1618" y="1270"/>
                          <a:pt x="1716" y="1467"/>
                        </a:cubicBezTo>
                        <a:cubicBezTo>
                          <a:pt x="1725" y="1467"/>
                          <a:pt x="1734" y="1475"/>
                          <a:pt x="1734" y="1484"/>
                        </a:cubicBezTo>
                        <a:cubicBezTo>
                          <a:pt x="1850" y="1814"/>
                          <a:pt x="2189" y="2011"/>
                          <a:pt x="2233" y="2385"/>
                        </a:cubicBezTo>
                        <a:cubicBezTo>
                          <a:pt x="2260" y="2626"/>
                          <a:pt x="2207" y="2831"/>
                          <a:pt x="2117" y="3054"/>
                        </a:cubicBezTo>
                        <a:cubicBezTo>
                          <a:pt x="1948" y="3456"/>
                          <a:pt x="1636" y="3741"/>
                          <a:pt x="1234" y="3822"/>
                        </a:cubicBezTo>
                        <a:cubicBezTo>
                          <a:pt x="1350" y="3884"/>
                          <a:pt x="1466" y="3947"/>
                          <a:pt x="1582" y="4009"/>
                        </a:cubicBezTo>
                        <a:cubicBezTo>
                          <a:pt x="2019" y="3929"/>
                          <a:pt x="2456" y="3848"/>
                          <a:pt x="2894" y="3804"/>
                        </a:cubicBezTo>
                        <a:cubicBezTo>
                          <a:pt x="2760" y="3563"/>
                          <a:pt x="2778" y="3260"/>
                          <a:pt x="2920" y="3010"/>
                        </a:cubicBezTo>
                        <a:cubicBezTo>
                          <a:pt x="3015" y="2837"/>
                          <a:pt x="3152" y="2706"/>
                          <a:pt x="3331" y="2706"/>
                        </a:cubicBezTo>
                        <a:cubicBezTo>
                          <a:pt x="3337" y="2706"/>
                          <a:pt x="3343" y="2706"/>
                          <a:pt x="3349" y="2707"/>
                        </a:cubicBezTo>
                        <a:cubicBezTo>
                          <a:pt x="3380" y="2672"/>
                          <a:pt x="3421" y="2657"/>
                          <a:pt x="3467" y="2657"/>
                        </a:cubicBezTo>
                        <a:cubicBezTo>
                          <a:pt x="3673" y="2657"/>
                          <a:pt x="3991" y="2939"/>
                          <a:pt x="4107" y="3019"/>
                        </a:cubicBezTo>
                        <a:cubicBezTo>
                          <a:pt x="4146" y="3041"/>
                          <a:pt x="4238" y="3116"/>
                          <a:pt x="4312" y="3116"/>
                        </a:cubicBezTo>
                        <a:cubicBezTo>
                          <a:pt x="4356" y="3116"/>
                          <a:pt x="4394" y="3090"/>
                          <a:pt x="4410" y="3010"/>
                        </a:cubicBezTo>
                        <a:cubicBezTo>
                          <a:pt x="4428" y="2903"/>
                          <a:pt x="4437" y="2796"/>
                          <a:pt x="4410" y="2689"/>
                        </a:cubicBezTo>
                        <a:cubicBezTo>
                          <a:pt x="4366" y="2537"/>
                          <a:pt x="4303" y="2376"/>
                          <a:pt x="4187" y="2260"/>
                        </a:cubicBezTo>
                        <a:cubicBezTo>
                          <a:pt x="4015" y="2089"/>
                          <a:pt x="3812" y="2007"/>
                          <a:pt x="3597" y="2007"/>
                        </a:cubicBezTo>
                        <a:cubicBezTo>
                          <a:pt x="3533" y="2007"/>
                          <a:pt x="3468" y="2014"/>
                          <a:pt x="3402" y="2029"/>
                        </a:cubicBezTo>
                        <a:cubicBezTo>
                          <a:pt x="3286" y="2305"/>
                          <a:pt x="3001" y="2439"/>
                          <a:pt x="2715" y="2457"/>
                        </a:cubicBezTo>
                        <a:cubicBezTo>
                          <a:pt x="2712" y="2457"/>
                          <a:pt x="2709" y="2458"/>
                          <a:pt x="2707" y="2458"/>
                        </a:cubicBezTo>
                        <a:cubicBezTo>
                          <a:pt x="2670" y="2458"/>
                          <a:pt x="2664" y="2401"/>
                          <a:pt x="2697" y="2376"/>
                        </a:cubicBezTo>
                        <a:cubicBezTo>
                          <a:pt x="2911" y="2243"/>
                          <a:pt x="3580" y="1966"/>
                          <a:pt x="3152" y="1547"/>
                        </a:cubicBezTo>
                        <a:cubicBezTo>
                          <a:pt x="3010" y="1404"/>
                          <a:pt x="2858" y="1279"/>
                          <a:pt x="2715" y="1136"/>
                        </a:cubicBezTo>
                        <a:cubicBezTo>
                          <a:pt x="2519" y="940"/>
                          <a:pt x="3072" y="922"/>
                          <a:pt x="2483" y="592"/>
                        </a:cubicBezTo>
                        <a:cubicBezTo>
                          <a:pt x="2409" y="551"/>
                          <a:pt x="2324" y="544"/>
                          <a:pt x="2239" y="544"/>
                        </a:cubicBezTo>
                        <a:cubicBezTo>
                          <a:pt x="2197" y="544"/>
                          <a:pt x="2155" y="545"/>
                          <a:pt x="2114" y="545"/>
                        </a:cubicBezTo>
                        <a:cubicBezTo>
                          <a:pt x="1993" y="545"/>
                          <a:pt x="1885" y="530"/>
                          <a:pt x="1832" y="405"/>
                        </a:cubicBezTo>
                        <a:cubicBezTo>
                          <a:pt x="1769" y="258"/>
                          <a:pt x="1645" y="1"/>
                          <a:pt x="14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2"/>
                  <p:cNvSpPr/>
                  <p:nvPr/>
                </p:nvSpPr>
                <p:spPr>
                  <a:xfrm>
                    <a:off x="1958801" y="4020243"/>
                    <a:ext cx="2133087" cy="3012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595" h="3615" extrusionOk="0">
                        <a:moveTo>
                          <a:pt x="14200" y="1"/>
                        </a:moveTo>
                        <a:cubicBezTo>
                          <a:pt x="13827" y="1"/>
                          <a:pt x="13455" y="20"/>
                          <a:pt x="13087" y="64"/>
                        </a:cubicBezTo>
                        <a:cubicBezTo>
                          <a:pt x="12347" y="153"/>
                          <a:pt x="11615" y="322"/>
                          <a:pt x="10884" y="492"/>
                        </a:cubicBezTo>
                        <a:cubicBezTo>
                          <a:pt x="10340" y="626"/>
                          <a:pt x="9786" y="733"/>
                          <a:pt x="9269" y="920"/>
                        </a:cubicBezTo>
                        <a:cubicBezTo>
                          <a:pt x="8752" y="1098"/>
                          <a:pt x="8234" y="1250"/>
                          <a:pt x="7726" y="1446"/>
                        </a:cubicBezTo>
                        <a:cubicBezTo>
                          <a:pt x="7217" y="1652"/>
                          <a:pt x="6718" y="1875"/>
                          <a:pt x="6191" y="2026"/>
                        </a:cubicBezTo>
                        <a:cubicBezTo>
                          <a:pt x="5076" y="2365"/>
                          <a:pt x="3988" y="2838"/>
                          <a:pt x="2837" y="3061"/>
                        </a:cubicBezTo>
                        <a:cubicBezTo>
                          <a:pt x="1909" y="3239"/>
                          <a:pt x="946" y="3248"/>
                          <a:pt x="0" y="3364"/>
                        </a:cubicBezTo>
                        <a:cubicBezTo>
                          <a:pt x="45" y="3391"/>
                          <a:pt x="89" y="3409"/>
                          <a:pt x="134" y="3436"/>
                        </a:cubicBezTo>
                        <a:cubicBezTo>
                          <a:pt x="232" y="3498"/>
                          <a:pt x="339" y="3552"/>
                          <a:pt x="437" y="3614"/>
                        </a:cubicBezTo>
                        <a:cubicBezTo>
                          <a:pt x="1713" y="3462"/>
                          <a:pt x="2980" y="3436"/>
                          <a:pt x="4246" y="3177"/>
                        </a:cubicBezTo>
                        <a:cubicBezTo>
                          <a:pt x="5433" y="2927"/>
                          <a:pt x="6637" y="2767"/>
                          <a:pt x="7815" y="2472"/>
                        </a:cubicBezTo>
                        <a:cubicBezTo>
                          <a:pt x="9055" y="2169"/>
                          <a:pt x="10286" y="1839"/>
                          <a:pt x="11517" y="1536"/>
                        </a:cubicBezTo>
                        <a:cubicBezTo>
                          <a:pt x="12748" y="1223"/>
                          <a:pt x="14033" y="929"/>
                          <a:pt x="15309" y="929"/>
                        </a:cubicBezTo>
                        <a:cubicBezTo>
                          <a:pt x="15323" y="929"/>
                          <a:pt x="15338" y="929"/>
                          <a:pt x="15353" y="929"/>
                        </a:cubicBezTo>
                        <a:cubicBezTo>
                          <a:pt x="17168" y="929"/>
                          <a:pt x="19016" y="1468"/>
                          <a:pt x="20768" y="1901"/>
                        </a:cubicBezTo>
                        <a:cubicBezTo>
                          <a:pt x="21616" y="2107"/>
                          <a:pt x="22454" y="2383"/>
                          <a:pt x="23329" y="2535"/>
                        </a:cubicBezTo>
                        <a:cubicBezTo>
                          <a:pt x="23700" y="2600"/>
                          <a:pt x="24061" y="2633"/>
                          <a:pt x="24418" y="2633"/>
                        </a:cubicBezTo>
                        <a:cubicBezTo>
                          <a:pt x="24798" y="2633"/>
                          <a:pt x="25173" y="2595"/>
                          <a:pt x="25550" y="2517"/>
                        </a:cubicBezTo>
                        <a:cubicBezTo>
                          <a:pt x="25568" y="2508"/>
                          <a:pt x="25577" y="2508"/>
                          <a:pt x="25595" y="2499"/>
                        </a:cubicBezTo>
                        <a:lnTo>
                          <a:pt x="25595" y="2499"/>
                        </a:lnTo>
                        <a:cubicBezTo>
                          <a:pt x="25577" y="2499"/>
                          <a:pt x="25559" y="2499"/>
                          <a:pt x="25542" y="2499"/>
                        </a:cubicBezTo>
                        <a:cubicBezTo>
                          <a:pt x="24898" y="2499"/>
                          <a:pt x="24231" y="2343"/>
                          <a:pt x="23641" y="2187"/>
                        </a:cubicBezTo>
                        <a:cubicBezTo>
                          <a:pt x="22651" y="1919"/>
                          <a:pt x="21669" y="1616"/>
                          <a:pt x="20706" y="1268"/>
                        </a:cubicBezTo>
                        <a:cubicBezTo>
                          <a:pt x="20099" y="1045"/>
                          <a:pt x="19448" y="920"/>
                          <a:pt x="18823" y="742"/>
                        </a:cubicBezTo>
                        <a:cubicBezTo>
                          <a:pt x="18217" y="572"/>
                          <a:pt x="17592" y="403"/>
                          <a:pt x="16968" y="287"/>
                        </a:cubicBezTo>
                        <a:cubicBezTo>
                          <a:pt x="16070" y="121"/>
                          <a:pt x="15131" y="1"/>
                          <a:pt x="1420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91" name="Google Shape;391;p2"/>
                <p:cNvSpPr/>
                <p:nvPr/>
              </p:nvSpPr>
              <p:spPr>
                <a:xfrm flipH="1">
                  <a:off x="1513056" y="5219879"/>
                  <a:ext cx="43798" cy="78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991" extrusionOk="0">
                      <a:moveTo>
                        <a:pt x="500" y="1"/>
                      </a:moveTo>
                      <a:cubicBezTo>
                        <a:pt x="500" y="1"/>
                        <a:pt x="366" y="27"/>
                        <a:pt x="251" y="143"/>
                      </a:cubicBezTo>
                      <a:cubicBezTo>
                        <a:pt x="117" y="277"/>
                        <a:pt x="1" y="536"/>
                        <a:pt x="108" y="991"/>
                      </a:cubicBezTo>
                      <a:cubicBezTo>
                        <a:pt x="259" y="982"/>
                        <a:pt x="411" y="964"/>
                        <a:pt x="554" y="955"/>
                      </a:cubicBezTo>
                      <a:cubicBezTo>
                        <a:pt x="545" y="946"/>
                        <a:pt x="527" y="928"/>
                        <a:pt x="509" y="911"/>
                      </a:cubicBezTo>
                      <a:cubicBezTo>
                        <a:pt x="393" y="795"/>
                        <a:pt x="366" y="643"/>
                        <a:pt x="366" y="491"/>
                      </a:cubicBezTo>
                      <a:cubicBezTo>
                        <a:pt x="358" y="313"/>
                        <a:pt x="500" y="1"/>
                        <a:pt x="50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2"/>
                <p:cNvSpPr/>
                <p:nvPr/>
              </p:nvSpPr>
              <p:spPr>
                <a:xfrm flipH="1">
                  <a:off x="-506876" y="5080104"/>
                  <a:ext cx="630563" cy="161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" h="2044" extrusionOk="0">
                      <a:moveTo>
                        <a:pt x="2741" y="0"/>
                      </a:moveTo>
                      <a:cubicBezTo>
                        <a:pt x="2489" y="0"/>
                        <a:pt x="2239" y="15"/>
                        <a:pt x="1999" y="47"/>
                      </a:cubicBezTo>
                      <a:cubicBezTo>
                        <a:pt x="1508" y="118"/>
                        <a:pt x="982" y="118"/>
                        <a:pt x="500" y="243"/>
                      </a:cubicBezTo>
                      <a:cubicBezTo>
                        <a:pt x="330" y="279"/>
                        <a:pt x="170" y="315"/>
                        <a:pt x="0" y="323"/>
                      </a:cubicBezTo>
                      <a:cubicBezTo>
                        <a:pt x="393" y="431"/>
                        <a:pt x="768" y="538"/>
                        <a:pt x="1151" y="645"/>
                      </a:cubicBezTo>
                      <a:cubicBezTo>
                        <a:pt x="2159" y="921"/>
                        <a:pt x="3132" y="1323"/>
                        <a:pt x="4149" y="1599"/>
                      </a:cubicBezTo>
                      <a:cubicBezTo>
                        <a:pt x="4897" y="1803"/>
                        <a:pt x="5698" y="2043"/>
                        <a:pt x="6483" y="2043"/>
                      </a:cubicBezTo>
                      <a:cubicBezTo>
                        <a:pt x="6558" y="2043"/>
                        <a:pt x="6634" y="2041"/>
                        <a:pt x="6709" y="2036"/>
                      </a:cubicBezTo>
                      <a:cubicBezTo>
                        <a:pt x="7119" y="1911"/>
                        <a:pt x="7547" y="1831"/>
                        <a:pt x="7976" y="1795"/>
                      </a:cubicBezTo>
                      <a:cubicBezTo>
                        <a:pt x="7619" y="1644"/>
                        <a:pt x="7280" y="1430"/>
                        <a:pt x="6977" y="1251"/>
                      </a:cubicBezTo>
                      <a:cubicBezTo>
                        <a:pt x="6272" y="841"/>
                        <a:pt x="5496" y="395"/>
                        <a:pt x="4693" y="225"/>
                      </a:cubicBezTo>
                      <a:cubicBezTo>
                        <a:pt x="4075" y="97"/>
                        <a:pt x="3396" y="0"/>
                        <a:pt x="27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3" name="Google Shape;393;p2"/>
              <p:cNvSpPr/>
              <p:nvPr/>
            </p:nvSpPr>
            <p:spPr>
              <a:xfrm flipH="1">
                <a:off x="1609666" y="5138054"/>
                <a:ext cx="110760" cy="158115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000" extrusionOk="0">
                    <a:moveTo>
                      <a:pt x="1017" y="1"/>
                    </a:moveTo>
                    <a:cubicBezTo>
                      <a:pt x="1079" y="304"/>
                      <a:pt x="1044" y="643"/>
                      <a:pt x="919" y="964"/>
                    </a:cubicBezTo>
                    <a:cubicBezTo>
                      <a:pt x="758" y="1384"/>
                      <a:pt x="428" y="1740"/>
                      <a:pt x="0" y="1839"/>
                    </a:cubicBezTo>
                    <a:cubicBezTo>
                      <a:pt x="107" y="1892"/>
                      <a:pt x="223" y="1946"/>
                      <a:pt x="330" y="1999"/>
                    </a:cubicBezTo>
                    <a:cubicBezTo>
                      <a:pt x="785" y="1874"/>
                      <a:pt x="1169" y="1419"/>
                      <a:pt x="1285" y="973"/>
                    </a:cubicBezTo>
                    <a:cubicBezTo>
                      <a:pt x="1401" y="554"/>
                      <a:pt x="1178" y="304"/>
                      <a:pt x="10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4" name="Google Shape;394;p2"/>
              <p:cNvGrpSpPr/>
              <p:nvPr/>
            </p:nvGrpSpPr>
            <p:grpSpPr>
              <a:xfrm>
                <a:off x="6262709" y="2743394"/>
                <a:ext cx="3192268" cy="2070476"/>
                <a:chOff x="6262709" y="2743394"/>
                <a:chExt cx="3192268" cy="2070476"/>
              </a:xfrm>
            </p:grpSpPr>
            <p:grpSp>
              <p:nvGrpSpPr>
                <p:cNvPr id="395" name="Google Shape;395;p2"/>
                <p:cNvGrpSpPr/>
                <p:nvPr/>
              </p:nvGrpSpPr>
              <p:grpSpPr>
                <a:xfrm>
                  <a:off x="6284276" y="2759569"/>
                  <a:ext cx="2949491" cy="1698972"/>
                  <a:chOff x="5320740" y="2847612"/>
                  <a:chExt cx="2364890" cy="1362229"/>
                </a:xfrm>
              </p:grpSpPr>
              <p:sp>
                <p:nvSpPr>
                  <p:cNvPr id="396" name="Google Shape;396;p2"/>
                  <p:cNvSpPr/>
                  <p:nvPr/>
                </p:nvSpPr>
                <p:spPr>
                  <a:xfrm>
                    <a:off x="5320740" y="3508442"/>
                    <a:ext cx="798996" cy="293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92" h="4957" extrusionOk="0">
                        <a:moveTo>
                          <a:pt x="5987" y="1"/>
                        </a:moveTo>
                        <a:cubicBezTo>
                          <a:pt x="5038" y="1"/>
                          <a:pt x="4082" y="346"/>
                          <a:pt x="3313" y="906"/>
                        </a:cubicBezTo>
                        <a:cubicBezTo>
                          <a:pt x="2804" y="1281"/>
                          <a:pt x="2447" y="1790"/>
                          <a:pt x="2064" y="2271"/>
                        </a:cubicBezTo>
                        <a:cubicBezTo>
                          <a:pt x="2001" y="2352"/>
                          <a:pt x="1974" y="2325"/>
                          <a:pt x="1867" y="2369"/>
                        </a:cubicBezTo>
                        <a:cubicBezTo>
                          <a:pt x="1600" y="2468"/>
                          <a:pt x="1332" y="2601"/>
                          <a:pt x="1100" y="2771"/>
                        </a:cubicBezTo>
                        <a:cubicBezTo>
                          <a:pt x="654" y="3101"/>
                          <a:pt x="146" y="3440"/>
                          <a:pt x="39" y="4029"/>
                        </a:cubicBezTo>
                        <a:cubicBezTo>
                          <a:pt x="0" y="4251"/>
                          <a:pt x="146" y="4322"/>
                          <a:pt x="344" y="4322"/>
                        </a:cubicBezTo>
                        <a:cubicBezTo>
                          <a:pt x="654" y="4322"/>
                          <a:pt x="1094" y="4147"/>
                          <a:pt x="1154" y="4109"/>
                        </a:cubicBezTo>
                        <a:cubicBezTo>
                          <a:pt x="1332" y="4020"/>
                          <a:pt x="1484" y="3895"/>
                          <a:pt x="1662" y="3788"/>
                        </a:cubicBezTo>
                        <a:cubicBezTo>
                          <a:pt x="1939" y="3627"/>
                          <a:pt x="2233" y="3386"/>
                          <a:pt x="2545" y="3297"/>
                        </a:cubicBezTo>
                        <a:cubicBezTo>
                          <a:pt x="2553" y="3295"/>
                          <a:pt x="2562" y="3293"/>
                          <a:pt x="2570" y="3293"/>
                        </a:cubicBezTo>
                        <a:cubicBezTo>
                          <a:pt x="2619" y="3293"/>
                          <a:pt x="2670" y="3333"/>
                          <a:pt x="2670" y="3386"/>
                        </a:cubicBezTo>
                        <a:cubicBezTo>
                          <a:pt x="2652" y="3529"/>
                          <a:pt x="2572" y="3672"/>
                          <a:pt x="2572" y="3815"/>
                        </a:cubicBezTo>
                        <a:cubicBezTo>
                          <a:pt x="2572" y="4044"/>
                          <a:pt x="2672" y="4130"/>
                          <a:pt x="2806" y="4130"/>
                        </a:cubicBezTo>
                        <a:cubicBezTo>
                          <a:pt x="2922" y="4130"/>
                          <a:pt x="3064" y="4066"/>
                          <a:pt x="3188" y="3975"/>
                        </a:cubicBezTo>
                        <a:cubicBezTo>
                          <a:pt x="3402" y="3824"/>
                          <a:pt x="3607" y="3663"/>
                          <a:pt x="3785" y="3476"/>
                        </a:cubicBezTo>
                        <a:cubicBezTo>
                          <a:pt x="3937" y="3324"/>
                          <a:pt x="4026" y="3137"/>
                          <a:pt x="4196" y="3003"/>
                        </a:cubicBezTo>
                        <a:cubicBezTo>
                          <a:pt x="4216" y="2988"/>
                          <a:pt x="4238" y="2981"/>
                          <a:pt x="4259" y="2981"/>
                        </a:cubicBezTo>
                        <a:cubicBezTo>
                          <a:pt x="4303" y="2981"/>
                          <a:pt x="4341" y="3011"/>
                          <a:pt x="4347" y="3065"/>
                        </a:cubicBezTo>
                        <a:cubicBezTo>
                          <a:pt x="4374" y="3431"/>
                          <a:pt x="4196" y="3877"/>
                          <a:pt x="4642" y="4082"/>
                        </a:cubicBezTo>
                        <a:cubicBezTo>
                          <a:pt x="4715" y="4115"/>
                          <a:pt x="4787" y="4130"/>
                          <a:pt x="4857" y="4130"/>
                        </a:cubicBezTo>
                        <a:cubicBezTo>
                          <a:pt x="5207" y="4130"/>
                          <a:pt x="5519" y="3774"/>
                          <a:pt x="5757" y="3574"/>
                        </a:cubicBezTo>
                        <a:cubicBezTo>
                          <a:pt x="5900" y="3449"/>
                          <a:pt x="6132" y="3146"/>
                          <a:pt x="6355" y="3146"/>
                        </a:cubicBezTo>
                        <a:cubicBezTo>
                          <a:pt x="6649" y="3146"/>
                          <a:pt x="6462" y="3583"/>
                          <a:pt x="6551" y="3886"/>
                        </a:cubicBezTo>
                        <a:cubicBezTo>
                          <a:pt x="6584" y="4010"/>
                          <a:pt x="6656" y="4165"/>
                          <a:pt x="6852" y="4165"/>
                        </a:cubicBezTo>
                        <a:cubicBezTo>
                          <a:pt x="6867" y="4165"/>
                          <a:pt x="6882" y="4165"/>
                          <a:pt x="6899" y="4163"/>
                        </a:cubicBezTo>
                        <a:cubicBezTo>
                          <a:pt x="6970" y="4154"/>
                          <a:pt x="7042" y="4136"/>
                          <a:pt x="7104" y="4109"/>
                        </a:cubicBezTo>
                        <a:cubicBezTo>
                          <a:pt x="7113" y="4109"/>
                          <a:pt x="7113" y="4100"/>
                          <a:pt x="7122" y="4100"/>
                        </a:cubicBezTo>
                        <a:cubicBezTo>
                          <a:pt x="7407" y="3993"/>
                          <a:pt x="7648" y="3770"/>
                          <a:pt x="7889" y="3592"/>
                        </a:cubicBezTo>
                        <a:cubicBezTo>
                          <a:pt x="7892" y="3589"/>
                          <a:pt x="7895" y="3588"/>
                          <a:pt x="7898" y="3588"/>
                        </a:cubicBezTo>
                        <a:cubicBezTo>
                          <a:pt x="7914" y="3588"/>
                          <a:pt x="7929" y="3621"/>
                          <a:pt x="7907" y="3636"/>
                        </a:cubicBezTo>
                        <a:lnTo>
                          <a:pt x="7898" y="3636"/>
                        </a:lnTo>
                        <a:cubicBezTo>
                          <a:pt x="7907" y="3645"/>
                          <a:pt x="7907" y="3654"/>
                          <a:pt x="7898" y="3663"/>
                        </a:cubicBezTo>
                        <a:cubicBezTo>
                          <a:pt x="7702" y="3859"/>
                          <a:pt x="7450" y="4371"/>
                          <a:pt x="7915" y="4371"/>
                        </a:cubicBezTo>
                        <a:cubicBezTo>
                          <a:pt x="7937" y="4371"/>
                          <a:pt x="7961" y="4370"/>
                          <a:pt x="7987" y="4368"/>
                        </a:cubicBezTo>
                        <a:cubicBezTo>
                          <a:pt x="8308" y="4332"/>
                          <a:pt x="8585" y="4172"/>
                          <a:pt x="8870" y="4038"/>
                        </a:cubicBezTo>
                        <a:cubicBezTo>
                          <a:pt x="9052" y="3958"/>
                          <a:pt x="9256" y="3889"/>
                          <a:pt x="9457" y="3889"/>
                        </a:cubicBezTo>
                        <a:cubicBezTo>
                          <a:pt x="9570" y="3889"/>
                          <a:pt x="9683" y="3911"/>
                          <a:pt x="9789" y="3966"/>
                        </a:cubicBezTo>
                        <a:cubicBezTo>
                          <a:pt x="9914" y="4029"/>
                          <a:pt x="9994" y="4270"/>
                          <a:pt x="10057" y="4377"/>
                        </a:cubicBezTo>
                        <a:cubicBezTo>
                          <a:pt x="10173" y="4562"/>
                          <a:pt x="10316" y="4810"/>
                          <a:pt x="10562" y="4810"/>
                        </a:cubicBezTo>
                        <a:cubicBezTo>
                          <a:pt x="10636" y="4810"/>
                          <a:pt x="10720" y="4787"/>
                          <a:pt x="10815" y="4734"/>
                        </a:cubicBezTo>
                        <a:cubicBezTo>
                          <a:pt x="10895" y="4689"/>
                          <a:pt x="10967" y="4653"/>
                          <a:pt x="11038" y="4600"/>
                        </a:cubicBezTo>
                        <a:cubicBezTo>
                          <a:pt x="11162" y="4538"/>
                          <a:pt x="11385" y="4415"/>
                          <a:pt x="11573" y="4415"/>
                        </a:cubicBezTo>
                        <a:cubicBezTo>
                          <a:pt x="11655" y="4415"/>
                          <a:pt x="11730" y="4439"/>
                          <a:pt x="11788" y="4502"/>
                        </a:cubicBezTo>
                        <a:cubicBezTo>
                          <a:pt x="12001" y="4749"/>
                          <a:pt x="12174" y="4940"/>
                          <a:pt x="12517" y="4940"/>
                        </a:cubicBezTo>
                        <a:cubicBezTo>
                          <a:pt x="12532" y="4940"/>
                          <a:pt x="12548" y="4939"/>
                          <a:pt x="12564" y="4939"/>
                        </a:cubicBezTo>
                        <a:cubicBezTo>
                          <a:pt x="12707" y="4931"/>
                          <a:pt x="12857" y="4902"/>
                          <a:pt x="13008" y="4902"/>
                        </a:cubicBezTo>
                        <a:cubicBezTo>
                          <a:pt x="13026" y="4902"/>
                          <a:pt x="13045" y="4902"/>
                          <a:pt x="13063" y="4903"/>
                        </a:cubicBezTo>
                        <a:cubicBezTo>
                          <a:pt x="13197" y="4912"/>
                          <a:pt x="13340" y="4930"/>
                          <a:pt x="13491" y="4957"/>
                        </a:cubicBezTo>
                        <a:cubicBezTo>
                          <a:pt x="13349" y="4876"/>
                          <a:pt x="13206" y="4814"/>
                          <a:pt x="13099" y="4742"/>
                        </a:cubicBezTo>
                        <a:cubicBezTo>
                          <a:pt x="12778" y="4564"/>
                          <a:pt x="12412" y="4386"/>
                          <a:pt x="12180" y="4091"/>
                        </a:cubicBezTo>
                        <a:cubicBezTo>
                          <a:pt x="11948" y="3797"/>
                          <a:pt x="11796" y="3422"/>
                          <a:pt x="11529" y="3172"/>
                        </a:cubicBezTo>
                        <a:cubicBezTo>
                          <a:pt x="11333" y="2985"/>
                          <a:pt x="11047" y="2869"/>
                          <a:pt x="10806" y="2744"/>
                        </a:cubicBezTo>
                        <a:cubicBezTo>
                          <a:pt x="10164" y="2423"/>
                          <a:pt x="9646" y="2102"/>
                          <a:pt x="9129" y="1602"/>
                        </a:cubicBezTo>
                        <a:cubicBezTo>
                          <a:pt x="8451" y="951"/>
                          <a:pt x="7720" y="327"/>
                          <a:pt x="6801" y="95"/>
                        </a:cubicBezTo>
                        <a:cubicBezTo>
                          <a:pt x="6798" y="98"/>
                          <a:pt x="6795" y="99"/>
                          <a:pt x="6792" y="99"/>
                        </a:cubicBezTo>
                        <a:cubicBezTo>
                          <a:pt x="6787" y="99"/>
                          <a:pt x="6783" y="95"/>
                          <a:pt x="6783" y="95"/>
                        </a:cubicBezTo>
                        <a:cubicBezTo>
                          <a:pt x="6631" y="59"/>
                          <a:pt x="6471" y="32"/>
                          <a:pt x="6310" y="14"/>
                        </a:cubicBezTo>
                        <a:cubicBezTo>
                          <a:pt x="6203" y="5"/>
                          <a:pt x="6095" y="1"/>
                          <a:pt x="598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2"/>
                  <p:cNvSpPr/>
                  <p:nvPr/>
                </p:nvSpPr>
                <p:spPr>
                  <a:xfrm>
                    <a:off x="6099067" y="2847612"/>
                    <a:ext cx="1143301" cy="4841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06" h="8176" extrusionOk="0">
                        <a:moveTo>
                          <a:pt x="10342" y="0"/>
                        </a:moveTo>
                        <a:cubicBezTo>
                          <a:pt x="9742" y="0"/>
                          <a:pt x="9141" y="116"/>
                          <a:pt x="8565" y="316"/>
                        </a:cubicBezTo>
                        <a:cubicBezTo>
                          <a:pt x="7628" y="638"/>
                          <a:pt x="6727" y="1182"/>
                          <a:pt x="6013" y="1878"/>
                        </a:cubicBezTo>
                        <a:cubicBezTo>
                          <a:pt x="5656" y="2217"/>
                          <a:pt x="5335" y="2591"/>
                          <a:pt x="5094" y="3020"/>
                        </a:cubicBezTo>
                        <a:cubicBezTo>
                          <a:pt x="4934" y="3314"/>
                          <a:pt x="4782" y="3617"/>
                          <a:pt x="4524" y="3831"/>
                        </a:cubicBezTo>
                        <a:cubicBezTo>
                          <a:pt x="4515" y="3840"/>
                          <a:pt x="4506" y="3843"/>
                          <a:pt x="4497" y="3843"/>
                        </a:cubicBezTo>
                        <a:cubicBezTo>
                          <a:pt x="4468" y="3843"/>
                          <a:pt x="4443" y="3805"/>
                          <a:pt x="4470" y="3778"/>
                        </a:cubicBezTo>
                        <a:cubicBezTo>
                          <a:pt x="4711" y="3519"/>
                          <a:pt x="4836" y="3171"/>
                          <a:pt x="5005" y="2859"/>
                        </a:cubicBezTo>
                        <a:cubicBezTo>
                          <a:pt x="4760" y="2680"/>
                          <a:pt x="4470" y="2612"/>
                          <a:pt x="4166" y="2612"/>
                        </a:cubicBezTo>
                        <a:cubicBezTo>
                          <a:pt x="3561" y="2612"/>
                          <a:pt x="2899" y="2880"/>
                          <a:pt x="2418" y="3082"/>
                        </a:cubicBezTo>
                        <a:cubicBezTo>
                          <a:pt x="1767" y="3367"/>
                          <a:pt x="928" y="3840"/>
                          <a:pt x="536" y="4465"/>
                        </a:cubicBezTo>
                        <a:cubicBezTo>
                          <a:pt x="375" y="4715"/>
                          <a:pt x="197" y="5009"/>
                          <a:pt x="108" y="5294"/>
                        </a:cubicBezTo>
                        <a:cubicBezTo>
                          <a:pt x="1" y="5614"/>
                          <a:pt x="146" y="5729"/>
                          <a:pt x="349" y="5729"/>
                        </a:cubicBezTo>
                        <a:cubicBezTo>
                          <a:pt x="504" y="5729"/>
                          <a:pt x="692" y="5663"/>
                          <a:pt x="830" y="5571"/>
                        </a:cubicBezTo>
                        <a:cubicBezTo>
                          <a:pt x="1258" y="5268"/>
                          <a:pt x="1615" y="4822"/>
                          <a:pt x="2115" y="4625"/>
                        </a:cubicBezTo>
                        <a:cubicBezTo>
                          <a:pt x="2122" y="4623"/>
                          <a:pt x="2129" y="4621"/>
                          <a:pt x="2136" y="4621"/>
                        </a:cubicBezTo>
                        <a:cubicBezTo>
                          <a:pt x="2175" y="4621"/>
                          <a:pt x="2213" y="4659"/>
                          <a:pt x="2213" y="4697"/>
                        </a:cubicBezTo>
                        <a:cubicBezTo>
                          <a:pt x="2204" y="4831"/>
                          <a:pt x="2168" y="4964"/>
                          <a:pt x="2168" y="5098"/>
                        </a:cubicBezTo>
                        <a:cubicBezTo>
                          <a:pt x="2173" y="5303"/>
                          <a:pt x="2273" y="5376"/>
                          <a:pt x="2398" y="5376"/>
                        </a:cubicBezTo>
                        <a:cubicBezTo>
                          <a:pt x="2529" y="5376"/>
                          <a:pt x="2688" y="5296"/>
                          <a:pt x="2793" y="5205"/>
                        </a:cubicBezTo>
                        <a:cubicBezTo>
                          <a:pt x="2909" y="5116"/>
                          <a:pt x="3052" y="4964"/>
                          <a:pt x="3203" y="4929"/>
                        </a:cubicBezTo>
                        <a:cubicBezTo>
                          <a:pt x="3251" y="4917"/>
                          <a:pt x="3293" y="4911"/>
                          <a:pt x="3330" y="4911"/>
                        </a:cubicBezTo>
                        <a:cubicBezTo>
                          <a:pt x="3571" y="4911"/>
                          <a:pt x="3611" y="5143"/>
                          <a:pt x="3712" y="5375"/>
                        </a:cubicBezTo>
                        <a:cubicBezTo>
                          <a:pt x="3777" y="5537"/>
                          <a:pt x="3871" y="5601"/>
                          <a:pt x="3980" y="5601"/>
                        </a:cubicBezTo>
                        <a:cubicBezTo>
                          <a:pt x="4343" y="5601"/>
                          <a:pt x="4867" y="4880"/>
                          <a:pt x="5032" y="4688"/>
                        </a:cubicBezTo>
                        <a:cubicBezTo>
                          <a:pt x="5300" y="4393"/>
                          <a:pt x="5603" y="4045"/>
                          <a:pt x="6013" y="3956"/>
                        </a:cubicBezTo>
                        <a:cubicBezTo>
                          <a:pt x="6013" y="3952"/>
                          <a:pt x="6016" y="3950"/>
                          <a:pt x="6018" y="3950"/>
                        </a:cubicBezTo>
                        <a:cubicBezTo>
                          <a:pt x="6020" y="3950"/>
                          <a:pt x="6022" y="3952"/>
                          <a:pt x="6022" y="3956"/>
                        </a:cubicBezTo>
                        <a:cubicBezTo>
                          <a:pt x="6085" y="3796"/>
                          <a:pt x="6192" y="3653"/>
                          <a:pt x="6361" y="3564"/>
                        </a:cubicBezTo>
                        <a:cubicBezTo>
                          <a:pt x="6366" y="3560"/>
                          <a:pt x="6371" y="3559"/>
                          <a:pt x="6375" y="3559"/>
                        </a:cubicBezTo>
                        <a:cubicBezTo>
                          <a:pt x="6394" y="3559"/>
                          <a:pt x="6402" y="3585"/>
                          <a:pt x="6388" y="3599"/>
                        </a:cubicBezTo>
                        <a:cubicBezTo>
                          <a:pt x="6111" y="3798"/>
                          <a:pt x="5893" y="4583"/>
                          <a:pt x="6464" y="4583"/>
                        </a:cubicBezTo>
                        <a:cubicBezTo>
                          <a:pt x="6483" y="4583"/>
                          <a:pt x="6502" y="4582"/>
                          <a:pt x="6522" y="4581"/>
                        </a:cubicBezTo>
                        <a:cubicBezTo>
                          <a:pt x="6709" y="4563"/>
                          <a:pt x="6888" y="4492"/>
                          <a:pt x="7048" y="4393"/>
                        </a:cubicBezTo>
                        <a:cubicBezTo>
                          <a:pt x="7280" y="4233"/>
                          <a:pt x="7476" y="4028"/>
                          <a:pt x="7664" y="3805"/>
                        </a:cubicBezTo>
                        <a:cubicBezTo>
                          <a:pt x="7896" y="3528"/>
                          <a:pt x="8047" y="3100"/>
                          <a:pt x="8342" y="2877"/>
                        </a:cubicBezTo>
                        <a:cubicBezTo>
                          <a:pt x="8353" y="2868"/>
                          <a:pt x="8368" y="2864"/>
                          <a:pt x="8384" y="2864"/>
                        </a:cubicBezTo>
                        <a:cubicBezTo>
                          <a:pt x="8418" y="2864"/>
                          <a:pt x="8454" y="2882"/>
                          <a:pt x="8467" y="2913"/>
                        </a:cubicBezTo>
                        <a:cubicBezTo>
                          <a:pt x="8502" y="3002"/>
                          <a:pt x="8511" y="3037"/>
                          <a:pt x="8547" y="3136"/>
                        </a:cubicBezTo>
                        <a:cubicBezTo>
                          <a:pt x="8627" y="3372"/>
                          <a:pt x="8731" y="3457"/>
                          <a:pt x="8840" y="3457"/>
                        </a:cubicBezTo>
                        <a:cubicBezTo>
                          <a:pt x="9085" y="3457"/>
                          <a:pt x="9356" y="3029"/>
                          <a:pt x="9430" y="2930"/>
                        </a:cubicBezTo>
                        <a:cubicBezTo>
                          <a:pt x="9484" y="2859"/>
                          <a:pt x="9528" y="2832"/>
                          <a:pt x="9609" y="2805"/>
                        </a:cubicBezTo>
                        <a:cubicBezTo>
                          <a:pt x="9619" y="2800"/>
                          <a:pt x="9629" y="2798"/>
                          <a:pt x="9638" y="2798"/>
                        </a:cubicBezTo>
                        <a:cubicBezTo>
                          <a:pt x="9660" y="2798"/>
                          <a:pt x="9679" y="2811"/>
                          <a:pt x="9698" y="2823"/>
                        </a:cubicBezTo>
                        <a:cubicBezTo>
                          <a:pt x="9787" y="2895"/>
                          <a:pt x="9840" y="2948"/>
                          <a:pt x="9885" y="3055"/>
                        </a:cubicBezTo>
                        <a:cubicBezTo>
                          <a:pt x="9946" y="3185"/>
                          <a:pt x="10034" y="3226"/>
                          <a:pt x="10132" y="3226"/>
                        </a:cubicBezTo>
                        <a:cubicBezTo>
                          <a:pt x="10250" y="3226"/>
                          <a:pt x="10384" y="3166"/>
                          <a:pt x="10501" y="3127"/>
                        </a:cubicBezTo>
                        <a:cubicBezTo>
                          <a:pt x="10965" y="2966"/>
                          <a:pt x="11161" y="2761"/>
                          <a:pt x="11348" y="2324"/>
                        </a:cubicBezTo>
                        <a:cubicBezTo>
                          <a:pt x="11352" y="2313"/>
                          <a:pt x="11363" y="2308"/>
                          <a:pt x="11376" y="2308"/>
                        </a:cubicBezTo>
                        <a:cubicBezTo>
                          <a:pt x="11394" y="2308"/>
                          <a:pt x="11414" y="2317"/>
                          <a:pt x="11419" y="2333"/>
                        </a:cubicBezTo>
                        <a:cubicBezTo>
                          <a:pt x="11455" y="2556"/>
                          <a:pt x="11393" y="2743"/>
                          <a:pt x="11259" y="2895"/>
                        </a:cubicBezTo>
                        <a:cubicBezTo>
                          <a:pt x="11170" y="3207"/>
                          <a:pt x="11072" y="3644"/>
                          <a:pt x="11250" y="3876"/>
                        </a:cubicBezTo>
                        <a:cubicBezTo>
                          <a:pt x="11328" y="3981"/>
                          <a:pt x="11432" y="4021"/>
                          <a:pt x="11549" y="4021"/>
                        </a:cubicBezTo>
                        <a:cubicBezTo>
                          <a:pt x="11900" y="4021"/>
                          <a:pt x="12370" y="3660"/>
                          <a:pt x="12624" y="3599"/>
                        </a:cubicBezTo>
                        <a:cubicBezTo>
                          <a:pt x="12631" y="3598"/>
                          <a:pt x="12639" y="3597"/>
                          <a:pt x="12647" y="3597"/>
                        </a:cubicBezTo>
                        <a:cubicBezTo>
                          <a:pt x="12683" y="3597"/>
                          <a:pt x="12718" y="3614"/>
                          <a:pt x="12740" y="3644"/>
                        </a:cubicBezTo>
                        <a:cubicBezTo>
                          <a:pt x="12927" y="3965"/>
                          <a:pt x="12811" y="4340"/>
                          <a:pt x="12999" y="4679"/>
                        </a:cubicBezTo>
                        <a:cubicBezTo>
                          <a:pt x="13123" y="4901"/>
                          <a:pt x="13272" y="4972"/>
                          <a:pt x="13436" y="4972"/>
                        </a:cubicBezTo>
                        <a:cubicBezTo>
                          <a:pt x="13659" y="4972"/>
                          <a:pt x="13907" y="4839"/>
                          <a:pt x="14149" y="4777"/>
                        </a:cubicBezTo>
                        <a:cubicBezTo>
                          <a:pt x="14159" y="4773"/>
                          <a:pt x="14169" y="4771"/>
                          <a:pt x="14178" y="4771"/>
                        </a:cubicBezTo>
                        <a:cubicBezTo>
                          <a:pt x="14213" y="4771"/>
                          <a:pt x="14244" y="4794"/>
                          <a:pt x="14265" y="4822"/>
                        </a:cubicBezTo>
                        <a:cubicBezTo>
                          <a:pt x="14470" y="5116"/>
                          <a:pt x="14488" y="5517"/>
                          <a:pt x="14694" y="5830"/>
                        </a:cubicBezTo>
                        <a:cubicBezTo>
                          <a:pt x="14966" y="6249"/>
                          <a:pt x="15314" y="6370"/>
                          <a:pt x="15705" y="6370"/>
                        </a:cubicBezTo>
                        <a:cubicBezTo>
                          <a:pt x="15929" y="6370"/>
                          <a:pt x="16168" y="6330"/>
                          <a:pt x="16415" y="6285"/>
                        </a:cubicBezTo>
                        <a:lnTo>
                          <a:pt x="16424" y="6285"/>
                        </a:lnTo>
                        <a:cubicBezTo>
                          <a:pt x="16424" y="6276"/>
                          <a:pt x="16433" y="6276"/>
                          <a:pt x="16433" y="6267"/>
                        </a:cubicBezTo>
                        <a:cubicBezTo>
                          <a:pt x="16440" y="6245"/>
                          <a:pt x="16459" y="6235"/>
                          <a:pt x="16478" y="6235"/>
                        </a:cubicBezTo>
                        <a:cubicBezTo>
                          <a:pt x="16506" y="6235"/>
                          <a:pt x="16533" y="6256"/>
                          <a:pt x="16522" y="6294"/>
                        </a:cubicBezTo>
                        <a:cubicBezTo>
                          <a:pt x="16416" y="6647"/>
                          <a:pt x="16477" y="7141"/>
                          <a:pt x="16964" y="7141"/>
                        </a:cubicBezTo>
                        <a:cubicBezTo>
                          <a:pt x="16969" y="7141"/>
                          <a:pt x="16973" y="7141"/>
                          <a:pt x="16977" y="7141"/>
                        </a:cubicBezTo>
                        <a:cubicBezTo>
                          <a:pt x="17191" y="7132"/>
                          <a:pt x="17379" y="7088"/>
                          <a:pt x="17575" y="7016"/>
                        </a:cubicBezTo>
                        <a:cubicBezTo>
                          <a:pt x="17583" y="7014"/>
                          <a:pt x="17592" y="7013"/>
                          <a:pt x="17600" y="7013"/>
                        </a:cubicBezTo>
                        <a:cubicBezTo>
                          <a:pt x="17651" y="7013"/>
                          <a:pt x="17691" y="7059"/>
                          <a:pt x="17691" y="7105"/>
                        </a:cubicBezTo>
                        <a:cubicBezTo>
                          <a:pt x="17709" y="7462"/>
                          <a:pt x="17673" y="7971"/>
                          <a:pt x="18119" y="8078"/>
                        </a:cubicBezTo>
                        <a:cubicBezTo>
                          <a:pt x="18396" y="8149"/>
                          <a:pt x="18681" y="8131"/>
                          <a:pt x="18958" y="8140"/>
                        </a:cubicBezTo>
                        <a:cubicBezTo>
                          <a:pt x="19083" y="8149"/>
                          <a:pt x="19199" y="8158"/>
                          <a:pt x="19306" y="8176"/>
                        </a:cubicBezTo>
                        <a:cubicBezTo>
                          <a:pt x="19225" y="8113"/>
                          <a:pt x="19145" y="8060"/>
                          <a:pt x="19074" y="7997"/>
                        </a:cubicBezTo>
                        <a:cubicBezTo>
                          <a:pt x="18538" y="7587"/>
                          <a:pt x="18057" y="7123"/>
                          <a:pt x="17566" y="6659"/>
                        </a:cubicBezTo>
                        <a:cubicBezTo>
                          <a:pt x="16915" y="6062"/>
                          <a:pt x="16281" y="5384"/>
                          <a:pt x="15826" y="4616"/>
                        </a:cubicBezTo>
                        <a:cubicBezTo>
                          <a:pt x="15336" y="3778"/>
                          <a:pt x="14908" y="2895"/>
                          <a:pt x="14328" y="2101"/>
                        </a:cubicBezTo>
                        <a:cubicBezTo>
                          <a:pt x="13677" y="1218"/>
                          <a:pt x="12767" y="593"/>
                          <a:pt x="11732" y="227"/>
                        </a:cubicBezTo>
                        <a:cubicBezTo>
                          <a:pt x="11278" y="71"/>
                          <a:pt x="10811" y="0"/>
                          <a:pt x="103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2"/>
                  <p:cNvSpPr/>
                  <p:nvPr/>
                </p:nvSpPr>
                <p:spPr>
                  <a:xfrm>
                    <a:off x="5955399" y="3657734"/>
                    <a:ext cx="467601" cy="169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6" h="2864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268" y="134"/>
                          <a:pt x="553" y="268"/>
                          <a:pt x="794" y="437"/>
                        </a:cubicBezTo>
                        <a:cubicBezTo>
                          <a:pt x="1338" y="518"/>
                          <a:pt x="1847" y="616"/>
                          <a:pt x="2364" y="839"/>
                        </a:cubicBezTo>
                        <a:cubicBezTo>
                          <a:pt x="2873" y="1062"/>
                          <a:pt x="3336" y="1356"/>
                          <a:pt x="3809" y="1642"/>
                        </a:cubicBezTo>
                        <a:cubicBezTo>
                          <a:pt x="4461" y="2043"/>
                          <a:pt x="5210" y="2355"/>
                          <a:pt x="5933" y="2614"/>
                        </a:cubicBezTo>
                        <a:cubicBezTo>
                          <a:pt x="6227" y="2730"/>
                          <a:pt x="6619" y="2864"/>
                          <a:pt x="6941" y="2864"/>
                        </a:cubicBezTo>
                        <a:cubicBezTo>
                          <a:pt x="7262" y="2855"/>
                          <a:pt x="7565" y="2757"/>
                          <a:pt x="7877" y="2685"/>
                        </a:cubicBezTo>
                        <a:cubicBezTo>
                          <a:pt x="7886" y="2685"/>
                          <a:pt x="7886" y="2676"/>
                          <a:pt x="7895" y="2668"/>
                        </a:cubicBezTo>
                        <a:lnTo>
                          <a:pt x="7895" y="2668"/>
                        </a:lnTo>
                        <a:cubicBezTo>
                          <a:pt x="7856" y="2669"/>
                          <a:pt x="7817" y="2670"/>
                          <a:pt x="7779" y="2670"/>
                        </a:cubicBezTo>
                        <a:cubicBezTo>
                          <a:pt x="6553" y="2670"/>
                          <a:pt x="5508" y="1732"/>
                          <a:pt x="4478" y="1204"/>
                        </a:cubicBezTo>
                        <a:cubicBezTo>
                          <a:pt x="3078" y="473"/>
                          <a:pt x="1543" y="205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2"/>
                  <p:cNvSpPr/>
                  <p:nvPr/>
                </p:nvSpPr>
                <p:spPr>
                  <a:xfrm>
                    <a:off x="7065891" y="2958708"/>
                    <a:ext cx="16404" cy="165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" h="280" extrusionOk="0">
                        <a:moveTo>
                          <a:pt x="188" y="0"/>
                        </a:moveTo>
                        <a:cubicBezTo>
                          <a:pt x="182" y="0"/>
                          <a:pt x="176" y="1"/>
                          <a:pt x="170" y="2"/>
                        </a:cubicBezTo>
                        <a:cubicBezTo>
                          <a:pt x="161" y="2"/>
                          <a:pt x="161" y="11"/>
                          <a:pt x="152" y="11"/>
                        </a:cubicBezTo>
                        <a:cubicBezTo>
                          <a:pt x="80" y="46"/>
                          <a:pt x="63" y="118"/>
                          <a:pt x="27" y="180"/>
                        </a:cubicBezTo>
                        <a:cubicBezTo>
                          <a:pt x="0" y="243"/>
                          <a:pt x="27" y="269"/>
                          <a:pt x="89" y="278"/>
                        </a:cubicBezTo>
                        <a:cubicBezTo>
                          <a:pt x="97" y="279"/>
                          <a:pt x="104" y="279"/>
                          <a:pt x="111" y="279"/>
                        </a:cubicBezTo>
                        <a:cubicBezTo>
                          <a:pt x="213" y="279"/>
                          <a:pt x="268" y="218"/>
                          <a:pt x="277" y="118"/>
                        </a:cubicBezTo>
                        <a:cubicBezTo>
                          <a:pt x="277" y="37"/>
                          <a:pt x="240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2"/>
                  <p:cNvSpPr/>
                  <p:nvPr/>
                </p:nvSpPr>
                <p:spPr>
                  <a:xfrm>
                    <a:off x="7201090" y="3073416"/>
                    <a:ext cx="20135" cy="22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373" extrusionOk="0">
                        <a:moveTo>
                          <a:pt x="224" y="1"/>
                        </a:moveTo>
                        <a:cubicBezTo>
                          <a:pt x="161" y="18"/>
                          <a:pt x="135" y="54"/>
                          <a:pt x="90" y="99"/>
                        </a:cubicBezTo>
                        <a:cubicBezTo>
                          <a:pt x="63" y="125"/>
                          <a:pt x="19" y="152"/>
                          <a:pt x="19" y="188"/>
                        </a:cubicBezTo>
                        <a:cubicBezTo>
                          <a:pt x="1" y="268"/>
                          <a:pt x="45" y="348"/>
                          <a:pt x="126" y="366"/>
                        </a:cubicBezTo>
                        <a:cubicBezTo>
                          <a:pt x="136" y="370"/>
                          <a:pt x="148" y="372"/>
                          <a:pt x="160" y="372"/>
                        </a:cubicBezTo>
                        <a:cubicBezTo>
                          <a:pt x="231" y="372"/>
                          <a:pt x="323" y="310"/>
                          <a:pt x="331" y="241"/>
                        </a:cubicBezTo>
                        <a:cubicBezTo>
                          <a:pt x="340" y="197"/>
                          <a:pt x="322" y="152"/>
                          <a:pt x="313" y="108"/>
                        </a:cubicBezTo>
                        <a:cubicBezTo>
                          <a:pt x="304" y="45"/>
                          <a:pt x="286" y="9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2"/>
                  <p:cNvSpPr/>
                  <p:nvPr/>
                </p:nvSpPr>
                <p:spPr>
                  <a:xfrm>
                    <a:off x="6261803" y="3372415"/>
                    <a:ext cx="1079877" cy="1807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35" h="3052" extrusionOk="0">
                        <a:moveTo>
                          <a:pt x="17923" y="1"/>
                        </a:moveTo>
                        <a:lnTo>
                          <a:pt x="17923" y="1"/>
                        </a:lnTo>
                        <a:cubicBezTo>
                          <a:pt x="18065" y="260"/>
                          <a:pt x="17691" y="661"/>
                          <a:pt x="17432" y="875"/>
                        </a:cubicBezTo>
                        <a:cubicBezTo>
                          <a:pt x="16923" y="1294"/>
                          <a:pt x="16121" y="1526"/>
                          <a:pt x="15478" y="1616"/>
                        </a:cubicBezTo>
                        <a:cubicBezTo>
                          <a:pt x="15141" y="1665"/>
                          <a:pt x="14805" y="1688"/>
                          <a:pt x="14471" y="1688"/>
                        </a:cubicBezTo>
                        <a:cubicBezTo>
                          <a:pt x="13893" y="1688"/>
                          <a:pt x="13319" y="1617"/>
                          <a:pt x="12748" y="1482"/>
                        </a:cubicBezTo>
                        <a:cubicBezTo>
                          <a:pt x="11776" y="1250"/>
                          <a:pt x="10750" y="1000"/>
                          <a:pt x="9831" y="607"/>
                        </a:cubicBezTo>
                        <a:cubicBezTo>
                          <a:pt x="9250" y="355"/>
                          <a:pt x="8562" y="214"/>
                          <a:pt x="7885" y="214"/>
                        </a:cubicBezTo>
                        <a:cubicBezTo>
                          <a:pt x="7368" y="214"/>
                          <a:pt x="6858" y="296"/>
                          <a:pt x="6406" y="474"/>
                        </a:cubicBezTo>
                        <a:cubicBezTo>
                          <a:pt x="5647" y="777"/>
                          <a:pt x="4898" y="1143"/>
                          <a:pt x="4202" y="1553"/>
                        </a:cubicBezTo>
                        <a:cubicBezTo>
                          <a:pt x="3881" y="1740"/>
                          <a:pt x="3560" y="1919"/>
                          <a:pt x="3239" y="2079"/>
                        </a:cubicBezTo>
                        <a:cubicBezTo>
                          <a:pt x="3167" y="2115"/>
                          <a:pt x="3105" y="2151"/>
                          <a:pt x="3033" y="2178"/>
                        </a:cubicBezTo>
                        <a:cubicBezTo>
                          <a:pt x="2079" y="2624"/>
                          <a:pt x="1089" y="2927"/>
                          <a:pt x="0" y="2963"/>
                        </a:cubicBezTo>
                        <a:cubicBezTo>
                          <a:pt x="81" y="2998"/>
                          <a:pt x="170" y="3025"/>
                          <a:pt x="250" y="3052"/>
                        </a:cubicBezTo>
                        <a:cubicBezTo>
                          <a:pt x="625" y="3052"/>
                          <a:pt x="1035" y="2998"/>
                          <a:pt x="1383" y="2945"/>
                        </a:cubicBezTo>
                        <a:cubicBezTo>
                          <a:pt x="1793" y="2891"/>
                          <a:pt x="2204" y="2891"/>
                          <a:pt x="2614" y="2829"/>
                        </a:cubicBezTo>
                        <a:cubicBezTo>
                          <a:pt x="3471" y="2686"/>
                          <a:pt x="4238" y="2347"/>
                          <a:pt x="5032" y="2008"/>
                        </a:cubicBezTo>
                        <a:cubicBezTo>
                          <a:pt x="5487" y="1821"/>
                          <a:pt x="5933" y="1607"/>
                          <a:pt x="6388" y="1419"/>
                        </a:cubicBezTo>
                        <a:cubicBezTo>
                          <a:pt x="6807" y="1250"/>
                          <a:pt x="7262" y="1178"/>
                          <a:pt x="7708" y="1107"/>
                        </a:cubicBezTo>
                        <a:cubicBezTo>
                          <a:pt x="7858" y="1083"/>
                          <a:pt x="8011" y="1073"/>
                          <a:pt x="8167" y="1073"/>
                        </a:cubicBezTo>
                        <a:cubicBezTo>
                          <a:pt x="8826" y="1073"/>
                          <a:pt x="9523" y="1256"/>
                          <a:pt x="10143" y="1357"/>
                        </a:cubicBezTo>
                        <a:cubicBezTo>
                          <a:pt x="11134" y="1500"/>
                          <a:pt x="12079" y="1830"/>
                          <a:pt x="13078" y="1901"/>
                        </a:cubicBezTo>
                        <a:cubicBezTo>
                          <a:pt x="13584" y="1942"/>
                          <a:pt x="14098" y="1972"/>
                          <a:pt x="14609" y="1972"/>
                        </a:cubicBezTo>
                        <a:cubicBezTo>
                          <a:pt x="14873" y="1972"/>
                          <a:pt x="15137" y="1964"/>
                          <a:pt x="15398" y="1946"/>
                        </a:cubicBezTo>
                        <a:cubicBezTo>
                          <a:pt x="16005" y="1910"/>
                          <a:pt x="16629" y="1839"/>
                          <a:pt x="17200" y="1651"/>
                        </a:cubicBezTo>
                        <a:cubicBezTo>
                          <a:pt x="17539" y="1535"/>
                          <a:pt x="17887" y="1384"/>
                          <a:pt x="18056" y="1036"/>
                        </a:cubicBezTo>
                        <a:cubicBezTo>
                          <a:pt x="18235" y="697"/>
                          <a:pt x="18235" y="242"/>
                          <a:pt x="1792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2"/>
                  <p:cNvSpPr/>
                  <p:nvPr/>
                </p:nvSpPr>
                <p:spPr>
                  <a:xfrm>
                    <a:off x="5831748" y="3561561"/>
                    <a:ext cx="1853882" cy="207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05" h="3507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32"/>
                          <a:pt x="482" y="482"/>
                          <a:pt x="723" y="714"/>
                        </a:cubicBezTo>
                        <a:lnTo>
                          <a:pt x="750" y="714"/>
                        </a:lnTo>
                        <a:cubicBezTo>
                          <a:pt x="938" y="756"/>
                          <a:pt x="1136" y="769"/>
                          <a:pt x="1337" y="769"/>
                        </a:cubicBezTo>
                        <a:cubicBezTo>
                          <a:pt x="1678" y="769"/>
                          <a:pt x="2029" y="732"/>
                          <a:pt x="2360" y="732"/>
                        </a:cubicBezTo>
                        <a:cubicBezTo>
                          <a:pt x="2382" y="732"/>
                          <a:pt x="2405" y="732"/>
                          <a:pt x="2427" y="732"/>
                        </a:cubicBezTo>
                        <a:cubicBezTo>
                          <a:pt x="2864" y="741"/>
                          <a:pt x="3283" y="803"/>
                          <a:pt x="3712" y="902"/>
                        </a:cubicBezTo>
                        <a:cubicBezTo>
                          <a:pt x="4657" y="1107"/>
                          <a:pt x="5514" y="1562"/>
                          <a:pt x="6370" y="1999"/>
                        </a:cubicBezTo>
                        <a:cubicBezTo>
                          <a:pt x="7298" y="2463"/>
                          <a:pt x="8288" y="2828"/>
                          <a:pt x="9261" y="3176"/>
                        </a:cubicBezTo>
                        <a:cubicBezTo>
                          <a:pt x="9778" y="3364"/>
                          <a:pt x="10224" y="3498"/>
                          <a:pt x="10777" y="3506"/>
                        </a:cubicBezTo>
                        <a:cubicBezTo>
                          <a:pt x="10875" y="3506"/>
                          <a:pt x="10973" y="3489"/>
                          <a:pt x="11072" y="3471"/>
                        </a:cubicBezTo>
                        <a:cubicBezTo>
                          <a:pt x="11535" y="3239"/>
                          <a:pt x="12035" y="3078"/>
                          <a:pt x="12490" y="2989"/>
                        </a:cubicBezTo>
                        <a:cubicBezTo>
                          <a:pt x="12791" y="2926"/>
                          <a:pt x="13100" y="2897"/>
                          <a:pt x="13410" y="2897"/>
                        </a:cubicBezTo>
                        <a:cubicBezTo>
                          <a:pt x="13797" y="2897"/>
                          <a:pt x="14187" y="2941"/>
                          <a:pt x="14569" y="3016"/>
                        </a:cubicBezTo>
                        <a:cubicBezTo>
                          <a:pt x="15273" y="2936"/>
                          <a:pt x="15978" y="2837"/>
                          <a:pt x="16647" y="2579"/>
                        </a:cubicBezTo>
                        <a:cubicBezTo>
                          <a:pt x="17423" y="2293"/>
                          <a:pt x="18164" y="1910"/>
                          <a:pt x="18922" y="1580"/>
                        </a:cubicBezTo>
                        <a:cubicBezTo>
                          <a:pt x="20020" y="1112"/>
                          <a:pt x="21242" y="847"/>
                          <a:pt x="22449" y="847"/>
                        </a:cubicBezTo>
                        <a:cubicBezTo>
                          <a:pt x="22762" y="847"/>
                          <a:pt x="23074" y="865"/>
                          <a:pt x="23383" y="902"/>
                        </a:cubicBezTo>
                        <a:cubicBezTo>
                          <a:pt x="24855" y="1080"/>
                          <a:pt x="26175" y="1669"/>
                          <a:pt x="27584" y="2079"/>
                        </a:cubicBezTo>
                        <a:cubicBezTo>
                          <a:pt x="28180" y="2247"/>
                          <a:pt x="28829" y="2455"/>
                          <a:pt x="29457" y="2455"/>
                        </a:cubicBezTo>
                        <a:cubicBezTo>
                          <a:pt x="29562" y="2455"/>
                          <a:pt x="29666" y="2449"/>
                          <a:pt x="29770" y="2436"/>
                        </a:cubicBezTo>
                        <a:cubicBezTo>
                          <a:pt x="30243" y="2382"/>
                          <a:pt x="30725" y="2284"/>
                          <a:pt x="31162" y="2070"/>
                        </a:cubicBezTo>
                        <a:cubicBezTo>
                          <a:pt x="31206" y="2043"/>
                          <a:pt x="31260" y="2026"/>
                          <a:pt x="31304" y="1999"/>
                        </a:cubicBezTo>
                        <a:lnTo>
                          <a:pt x="31304" y="1999"/>
                        </a:lnTo>
                        <a:cubicBezTo>
                          <a:pt x="31079" y="2046"/>
                          <a:pt x="30840" y="2065"/>
                          <a:pt x="30596" y="2065"/>
                        </a:cubicBezTo>
                        <a:cubicBezTo>
                          <a:pt x="29962" y="2065"/>
                          <a:pt x="29293" y="1937"/>
                          <a:pt x="28726" y="1847"/>
                        </a:cubicBezTo>
                        <a:cubicBezTo>
                          <a:pt x="27308" y="1624"/>
                          <a:pt x="25979" y="1053"/>
                          <a:pt x="24587" y="687"/>
                        </a:cubicBezTo>
                        <a:cubicBezTo>
                          <a:pt x="23744" y="467"/>
                          <a:pt x="22912" y="386"/>
                          <a:pt x="22071" y="386"/>
                        </a:cubicBezTo>
                        <a:cubicBezTo>
                          <a:pt x="21585" y="386"/>
                          <a:pt x="21096" y="413"/>
                          <a:pt x="20599" y="455"/>
                        </a:cubicBezTo>
                        <a:cubicBezTo>
                          <a:pt x="20010" y="500"/>
                          <a:pt x="19404" y="554"/>
                          <a:pt x="18815" y="652"/>
                        </a:cubicBezTo>
                        <a:cubicBezTo>
                          <a:pt x="17066" y="1214"/>
                          <a:pt x="15452" y="2168"/>
                          <a:pt x="13659" y="2605"/>
                        </a:cubicBezTo>
                        <a:cubicBezTo>
                          <a:pt x="13036" y="2755"/>
                          <a:pt x="12423" y="2822"/>
                          <a:pt x="11814" y="2822"/>
                        </a:cubicBezTo>
                        <a:cubicBezTo>
                          <a:pt x="10825" y="2822"/>
                          <a:pt x="9847" y="2646"/>
                          <a:pt x="8859" y="2365"/>
                        </a:cubicBezTo>
                        <a:cubicBezTo>
                          <a:pt x="7119" y="1883"/>
                          <a:pt x="5460" y="1187"/>
                          <a:pt x="3747" y="634"/>
                        </a:cubicBezTo>
                        <a:cubicBezTo>
                          <a:pt x="2516" y="232"/>
                          <a:pt x="1285" y="45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2"/>
                  <p:cNvSpPr/>
                  <p:nvPr/>
                </p:nvSpPr>
                <p:spPr>
                  <a:xfrm>
                    <a:off x="7126117" y="4011747"/>
                    <a:ext cx="15634" cy="1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4" h="227" extrusionOk="0">
                        <a:moveTo>
                          <a:pt x="84" y="1"/>
                        </a:moveTo>
                        <a:cubicBezTo>
                          <a:pt x="71" y="1"/>
                          <a:pt x="58" y="3"/>
                          <a:pt x="45" y="8"/>
                        </a:cubicBezTo>
                        <a:cubicBezTo>
                          <a:pt x="9" y="53"/>
                          <a:pt x="0" y="106"/>
                          <a:pt x="27" y="160"/>
                        </a:cubicBezTo>
                        <a:cubicBezTo>
                          <a:pt x="47" y="193"/>
                          <a:pt x="77" y="226"/>
                          <a:pt x="116" y="226"/>
                        </a:cubicBezTo>
                        <a:cubicBezTo>
                          <a:pt x="130" y="226"/>
                          <a:pt x="145" y="222"/>
                          <a:pt x="161" y="213"/>
                        </a:cubicBezTo>
                        <a:cubicBezTo>
                          <a:pt x="263" y="142"/>
                          <a:pt x="184" y="1"/>
                          <a:pt x="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2"/>
                  <p:cNvSpPr/>
                  <p:nvPr/>
                </p:nvSpPr>
                <p:spPr>
                  <a:xfrm>
                    <a:off x="7235970" y="3926590"/>
                    <a:ext cx="24339" cy="1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320" extrusionOk="0">
                        <a:moveTo>
                          <a:pt x="158" y="0"/>
                        </a:moveTo>
                        <a:cubicBezTo>
                          <a:pt x="143" y="0"/>
                          <a:pt x="126" y="3"/>
                          <a:pt x="108" y="10"/>
                        </a:cubicBezTo>
                        <a:lnTo>
                          <a:pt x="90" y="10"/>
                        </a:lnTo>
                        <a:cubicBezTo>
                          <a:pt x="27" y="54"/>
                          <a:pt x="1" y="117"/>
                          <a:pt x="27" y="197"/>
                        </a:cubicBezTo>
                        <a:cubicBezTo>
                          <a:pt x="50" y="265"/>
                          <a:pt x="104" y="319"/>
                          <a:pt x="168" y="319"/>
                        </a:cubicBezTo>
                        <a:cubicBezTo>
                          <a:pt x="180" y="319"/>
                          <a:pt x="193" y="317"/>
                          <a:pt x="206" y="313"/>
                        </a:cubicBezTo>
                        <a:cubicBezTo>
                          <a:pt x="295" y="286"/>
                          <a:pt x="411" y="197"/>
                          <a:pt x="322" y="108"/>
                        </a:cubicBezTo>
                        <a:cubicBezTo>
                          <a:pt x="271" y="57"/>
                          <a:pt x="226" y="0"/>
                          <a:pt x="15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2"/>
                  <p:cNvSpPr/>
                  <p:nvPr/>
                </p:nvSpPr>
                <p:spPr>
                  <a:xfrm>
                    <a:off x="7223830" y="4000970"/>
                    <a:ext cx="37782" cy="29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8" h="496" extrusionOk="0">
                        <a:moveTo>
                          <a:pt x="148" y="1"/>
                        </a:moveTo>
                        <a:cubicBezTo>
                          <a:pt x="137" y="1"/>
                          <a:pt x="127" y="1"/>
                          <a:pt x="116" y="3"/>
                        </a:cubicBezTo>
                        <a:lnTo>
                          <a:pt x="99" y="3"/>
                        </a:lnTo>
                        <a:cubicBezTo>
                          <a:pt x="36" y="65"/>
                          <a:pt x="0" y="226"/>
                          <a:pt x="18" y="297"/>
                        </a:cubicBezTo>
                        <a:cubicBezTo>
                          <a:pt x="48" y="409"/>
                          <a:pt x="127" y="495"/>
                          <a:pt x="236" y="495"/>
                        </a:cubicBezTo>
                        <a:cubicBezTo>
                          <a:pt x="257" y="495"/>
                          <a:pt x="280" y="492"/>
                          <a:pt x="304" y="485"/>
                        </a:cubicBezTo>
                        <a:cubicBezTo>
                          <a:pt x="638" y="390"/>
                          <a:pt x="397" y="1"/>
                          <a:pt x="1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2"/>
                  <p:cNvSpPr/>
                  <p:nvPr/>
                </p:nvSpPr>
                <p:spPr>
                  <a:xfrm>
                    <a:off x="7377565" y="3861152"/>
                    <a:ext cx="45481" cy="445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52" extrusionOk="0">
                        <a:moveTo>
                          <a:pt x="302" y="1"/>
                        </a:moveTo>
                        <a:cubicBezTo>
                          <a:pt x="242" y="1"/>
                          <a:pt x="182" y="17"/>
                          <a:pt x="125" y="53"/>
                        </a:cubicBezTo>
                        <a:cubicBezTo>
                          <a:pt x="116" y="62"/>
                          <a:pt x="116" y="62"/>
                          <a:pt x="108" y="62"/>
                        </a:cubicBezTo>
                        <a:cubicBezTo>
                          <a:pt x="18" y="178"/>
                          <a:pt x="0" y="410"/>
                          <a:pt x="45" y="553"/>
                        </a:cubicBezTo>
                        <a:cubicBezTo>
                          <a:pt x="86" y="667"/>
                          <a:pt x="216" y="751"/>
                          <a:pt x="340" y="751"/>
                        </a:cubicBezTo>
                        <a:cubicBezTo>
                          <a:pt x="352" y="751"/>
                          <a:pt x="364" y="751"/>
                          <a:pt x="375" y="749"/>
                        </a:cubicBezTo>
                        <a:cubicBezTo>
                          <a:pt x="554" y="722"/>
                          <a:pt x="768" y="508"/>
                          <a:pt x="705" y="321"/>
                        </a:cubicBezTo>
                        <a:cubicBezTo>
                          <a:pt x="652" y="141"/>
                          <a:pt x="479" y="1"/>
                          <a:pt x="3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2"/>
                  <p:cNvSpPr/>
                  <p:nvPr/>
                </p:nvSpPr>
                <p:spPr>
                  <a:xfrm>
                    <a:off x="7479542" y="3989599"/>
                    <a:ext cx="14331" cy="12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" h="215" extrusionOk="0">
                        <a:moveTo>
                          <a:pt x="161" y="1"/>
                        </a:moveTo>
                        <a:cubicBezTo>
                          <a:pt x="141" y="1"/>
                          <a:pt x="121" y="4"/>
                          <a:pt x="107" y="7"/>
                        </a:cubicBezTo>
                        <a:cubicBezTo>
                          <a:pt x="104" y="10"/>
                          <a:pt x="101" y="11"/>
                          <a:pt x="98" y="11"/>
                        </a:cubicBezTo>
                        <a:cubicBezTo>
                          <a:pt x="92" y="11"/>
                          <a:pt x="86" y="7"/>
                          <a:pt x="81" y="7"/>
                        </a:cubicBezTo>
                        <a:lnTo>
                          <a:pt x="63" y="7"/>
                        </a:lnTo>
                        <a:cubicBezTo>
                          <a:pt x="63" y="16"/>
                          <a:pt x="63" y="16"/>
                          <a:pt x="54" y="25"/>
                        </a:cubicBezTo>
                        <a:cubicBezTo>
                          <a:pt x="36" y="70"/>
                          <a:pt x="0" y="115"/>
                          <a:pt x="27" y="168"/>
                        </a:cubicBezTo>
                        <a:cubicBezTo>
                          <a:pt x="34" y="198"/>
                          <a:pt x="54" y="215"/>
                          <a:pt x="81" y="215"/>
                        </a:cubicBezTo>
                        <a:cubicBezTo>
                          <a:pt x="86" y="215"/>
                          <a:pt x="92" y="214"/>
                          <a:pt x="98" y="213"/>
                        </a:cubicBezTo>
                        <a:cubicBezTo>
                          <a:pt x="125" y="213"/>
                          <a:pt x="152" y="204"/>
                          <a:pt x="170" y="186"/>
                        </a:cubicBezTo>
                        <a:cubicBezTo>
                          <a:pt x="205" y="150"/>
                          <a:pt x="241" y="97"/>
                          <a:pt x="232" y="43"/>
                        </a:cubicBezTo>
                        <a:cubicBezTo>
                          <a:pt x="227" y="10"/>
                          <a:pt x="193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2"/>
                  <p:cNvSpPr/>
                  <p:nvPr/>
                </p:nvSpPr>
                <p:spPr>
                  <a:xfrm>
                    <a:off x="5998689" y="3743602"/>
                    <a:ext cx="1188723" cy="466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73" h="7873" extrusionOk="0">
                        <a:moveTo>
                          <a:pt x="10544" y="1"/>
                        </a:moveTo>
                        <a:cubicBezTo>
                          <a:pt x="10216" y="1"/>
                          <a:pt x="9896" y="42"/>
                          <a:pt x="9600" y="147"/>
                        </a:cubicBezTo>
                        <a:cubicBezTo>
                          <a:pt x="8699" y="459"/>
                          <a:pt x="7682" y="727"/>
                          <a:pt x="7137" y="1583"/>
                        </a:cubicBezTo>
                        <a:cubicBezTo>
                          <a:pt x="6897" y="1958"/>
                          <a:pt x="6602" y="2279"/>
                          <a:pt x="6352" y="2645"/>
                        </a:cubicBezTo>
                        <a:cubicBezTo>
                          <a:pt x="6138" y="2966"/>
                          <a:pt x="5978" y="3323"/>
                          <a:pt x="5781" y="3653"/>
                        </a:cubicBezTo>
                        <a:cubicBezTo>
                          <a:pt x="5594" y="3947"/>
                          <a:pt x="5442" y="4108"/>
                          <a:pt x="5139" y="4277"/>
                        </a:cubicBezTo>
                        <a:cubicBezTo>
                          <a:pt x="4675" y="4536"/>
                          <a:pt x="4211" y="4839"/>
                          <a:pt x="3810" y="5196"/>
                        </a:cubicBezTo>
                        <a:cubicBezTo>
                          <a:pt x="3542" y="5428"/>
                          <a:pt x="3310" y="5687"/>
                          <a:pt x="3016" y="5874"/>
                        </a:cubicBezTo>
                        <a:cubicBezTo>
                          <a:pt x="2356" y="6294"/>
                          <a:pt x="1580" y="6499"/>
                          <a:pt x="937" y="6927"/>
                        </a:cubicBezTo>
                        <a:cubicBezTo>
                          <a:pt x="616" y="7150"/>
                          <a:pt x="197" y="7507"/>
                          <a:pt x="1" y="7873"/>
                        </a:cubicBezTo>
                        <a:cubicBezTo>
                          <a:pt x="397" y="7484"/>
                          <a:pt x="864" y="7265"/>
                          <a:pt x="1421" y="7265"/>
                        </a:cubicBezTo>
                        <a:cubicBezTo>
                          <a:pt x="1490" y="7265"/>
                          <a:pt x="1561" y="7268"/>
                          <a:pt x="1633" y="7275"/>
                        </a:cubicBezTo>
                        <a:cubicBezTo>
                          <a:pt x="1880" y="7299"/>
                          <a:pt x="2126" y="7358"/>
                          <a:pt x="2366" y="7358"/>
                        </a:cubicBezTo>
                        <a:cubicBezTo>
                          <a:pt x="2395" y="7358"/>
                          <a:pt x="2425" y="7357"/>
                          <a:pt x="2454" y="7355"/>
                        </a:cubicBezTo>
                        <a:cubicBezTo>
                          <a:pt x="3016" y="7311"/>
                          <a:pt x="2837" y="6954"/>
                          <a:pt x="3060" y="6650"/>
                        </a:cubicBezTo>
                        <a:cubicBezTo>
                          <a:pt x="3328" y="6267"/>
                          <a:pt x="3899" y="6204"/>
                          <a:pt x="4167" y="6195"/>
                        </a:cubicBezTo>
                        <a:cubicBezTo>
                          <a:pt x="4434" y="6187"/>
                          <a:pt x="4720" y="6160"/>
                          <a:pt x="4845" y="6160"/>
                        </a:cubicBezTo>
                        <a:cubicBezTo>
                          <a:pt x="4849" y="6160"/>
                          <a:pt x="4854" y="6160"/>
                          <a:pt x="4859" y="6160"/>
                        </a:cubicBezTo>
                        <a:cubicBezTo>
                          <a:pt x="5606" y="6160"/>
                          <a:pt x="5857" y="5462"/>
                          <a:pt x="6513" y="5170"/>
                        </a:cubicBezTo>
                        <a:cubicBezTo>
                          <a:pt x="6763" y="5054"/>
                          <a:pt x="7173" y="5000"/>
                          <a:pt x="7369" y="5000"/>
                        </a:cubicBezTo>
                        <a:cubicBezTo>
                          <a:pt x="7377" y="5000"/>
                          <a:pt x="7385" y="5000"/>
                          <a:pt x="7394" y="5000"/>
                        </a:cubicBezTo>
                        <a:cubicBezTo>
                          <a:pt x="7612" y="5000"/>
                          <a:pt x="8279" y="5101"/>
                          <a:pt x="8484" y="5161"/>
                        </a:cubicBezTo>
                        <a:cubicBezTo>
                          <a:pt x="8725" y="5223"/>
                          <a:pt x="8966" y="5286"/>
                          <a:pt x="9207" y="5330"/>
                        </a:cubicBezTo>
                        <a:cubicBezTo>
                          <a:pt x="9314" y="5349"/>
                          <a:pt x="9439" y="5367"/>
                          <a:pt x="9560" y="5367"/>
                        </a:cubicBezTo>
                        <a:cubicBezTo>
                          <a:pt x="9834" y="5367"/>
                          <a:pt x="10093" y="5278"/>
                          <a:pt x="10099" y="4920"/>
                        </a:cubicBezTo>
                        <a:cubicBezTo>
                          <a:pt x="10099" y="4839"/>
                          <a:pt x="10072" y="4715"/>
                          <a:pt x="10099" y="4643"/>
                        </a:cubicBezTo>
                        <a:cubicBezTo>
                          <a:pt x="10141" y="4525"/>
                          <a:pt x="10204" y="4456"/>
                          <a:pt x="10305" y="4456"/>
                        </a:cubicBezTo>
                        <a:cubicBezTo>
                          <a:pt x="10334" y="4456"/>
                          <a:pt x="10367" y="4462"/>
                          <a:pt x="10402" y="4474"/>
                        </a:cubicBezTo>
                        <a:cubicBezTo>
                          <a:pt x="10724" y="4590"/>
                          <a:pt x="10947" y="4884"/>
                          <a:pt x="11295" y="4964"/>
                        </a:cubicBezTo>
                        <a:cubicBezTo>
                          <a:pt x="11364" y="4980"/>
                          <a:pt x="11430" y="4988"/>
                          <a:pt x="11494" y="4988"/>
                        </a:cubicBezTo>
                        <a:cubicBezTo>
                          <a:pt x="11756" y="4988"/>
                          <a:pt x="11963" y="4852"/>
                          <a:pt x="12071" y="4572"/>
                        </a:cubicBezTo>
                        <a:cubicBezTo>
                          <a:pt x="12106" y="4474"/>
                          <a:pt x="12142" y="4393"/>
                          <a:pt x="12205" y="4304"/>
                        </a:cubicBezTo>
                        <a:cubicBezTo>
                          <a:pt x="12247" y="4242"/>
                          <a:pt x="12301" y="4219"/>
                          <a:pt x="12359" y="4219"/>
                        </a:cubicBezTo>
                        <a:cubicBezTo>
                          <a:pt x="12434" y="4219"/>
                          <a:pt x="12514" y="4259"/>
                          <a:pt x="12579" y="4304"/>
                        </a:cubicBezTo>
                        <a:cubicBezTo>
                          <a:pt x="12749" y="4420"/>
                          <a:pt x="12954" y="4492"/>
                          <a:pt x="13132" y="4572"/>
                        </a:cubicBezTo>
                        <a:cubicBezTo>
                          <a:pt x="13229" y="4617"/>
                          <a:pt x="13320" y="4638"/>
                          <a:pt x="13404" y="4638"/>
                        </a:cubicBezTo>
                        <a:cubicBezTo>
                          <a:pt x="13635" y="4638"/>
                          <a:pt x="13805" y="4475"/>
                          <a:pt x="13864" y="4206"/>
                        </a:cubicBezTo>
                        <a:cubicBezTo>
                          <a:pt x="13879" y="4159"/>
                          <a:pt x="13922" y="4133"/>
                          <a:pt x="13968" y="4133"/>
                        </a:cubicBezTo>
                        <a:cubicBezTo>
                          <a:pt x="13975" y="4133"/>
                          <a:pt x="13982" y="4134"/>
                          <a:pt x="13989" y="4135"/>
                        </a:cubicBezTo>
                        <a:cubicBezTo>
                          <a:pt x="14149" y="4179"/>
                          <a:pt x="14230" y="4286"/>
                          <a:pt x="14346" y="4411"/>
                        </a:cubicBezTo>
                        <a:cubicBezTo>
                          <a:pt x="14479" y="4554"/>
                          <a:pt x="14685" y="4661"/>
                          <a:pt x="14836" y="4670"/>
                        </a:cubicBezTo>
                        <a:cubicBezTo>
                          <a:pt x="14842" y="4670"/>
                          <a:pt x="14847" y="4670"/>
                          <a:pt x="14853" y="4670"/>
                        </a:cubicBezTo>
                        <a:cubicBezTo>
                          <a:pt x="15001" y="4670"/>
                          <a:pt x="15270" y="4563"/>
                          <a:pt x="15398" y="4331"/>
                        </a:cubicBezTo>
                        <a:cubicBezTo>
                          <a:pt x="15711" y="3769"/>
                          <a:pt x="15059" y="2904"/>
                          <a:pt x="14685" y="2484"/>
                        </a:cubicBezTo>
                        <a:cubicBezTo>
                          <a:pt x="14658" y="2451"/>
                          <a:pt x="14687" y="2407"/>
                          <a:pt x="14722" y="2407"/>
                        </a:cubicBezTo>
                        <a:cubicBezTo>
                          <a:pt x="14733" y="2407"/>
                          <a:pt x="14745" y="2411"/>
                          <a:pt x="14756" y="2422"/>
                        </a:cubicBezTo>
                        <a:cubicBezTo>
                          <a:pt x="14979" y="2627"/>
                          <a:pt x="15256" y="2930"/>
                          <a:pt x="15443" y="3260"/>
                        </a:cubicBezTo>
                        <a:cubicBezTo>
                          <a:pt x="15684" y="3278"/>
                          <a:pt x="15898" y="3332"/>
                          <a:pt x="16121" y="3430"/>
                        </a:cubicBezTo>
                        <a:cubicBezTo>
                          <a:pt x="16234" y="3481"/>
                          <a:pt x="16442" y="3605"/>
                          <a:pt x="16617" y="3605"/>
                        </a:cubicBezTo>
                        <a:cubicBezTo>
                          <a:pt x="16717" y="3605"/>
                          <a:pt x="16806" y="3564"/>
                          <a:pt x="16861" y="3448"/>
                        </a:cubicBezTo>
                        <a:cubicBezTo>
                          <a:pt x="16879" y="3412"/>
                          <a:pt x="16915" y="3376"/>
                          <a:pt x="16951" y="3350"/>
                        </a:cubicBezTo>
                        <a:cubicBezTo>
                          <a:pt x="16997" y="3321"/>
                          <a:pt x="17045" y="3310"/>
                          <a:pt x="17092" y="3310"/>
                        </a:cubicBezTo>
                        <a:cubicBezTo>
                          <a:pt x="17209" y="3310"/>
                          <a:pt x="17327" y="3377"/>
                          <a:pt x="17441" y="3421"/>
                        </a:cubicBezTo>
                        <a:cubicBezTo>
                          <a:pt x="17736" y="3528"/>
                          <a:pt x="17923" y="3644"/>
                          <a:pt x="18191" y="3715"/>
                        </a:cubicBezTo>
                        <a:cubicBezTo>
                          <a:pt x="18222" y="3725"/>
                          <a:pt x="18255" y="3730"/>
                          <a:pt x="18290" y="3730"/>
                        </a:cubicBezTo>
                        <a:cubicBezTo>
                          <a:pt x="18441" y="3730"/>
                          <a:pt x="18600" y="3636"/>
                          <a:pt x="18556" y="3483"/>
                        </a:cubicBezTo>
                        <a:cubicBezTo>
                          <a:pt x="18538" y="3412"/>
                          <a:pt x="18512" y="3341"/>
                          <a:pt x="18512" y="3269"/>
                        </a:cubicBezTo>
                        <a:cubicBezTo>
                          <a:pt x="18512" y="3144"/>
                          <a:pt x="18521" y="3073"/>
                          <a:pt x="18619" y="2984"/>
                        </a:cubicBezTo>
                        <a:cubicBezTo>
                          <a:pt x="18658" y="2948"/>
                          <a:pt x="18701" y="2933"/>
                          <a:pt x="18746" y="2933"/>
                        </a:cubicBezTo>
                        <a:cubicBezTo>
                          <a:pt x="18943" y="2933"/>
                          <a:pt x="19169" y="3227"/>
                          <a:pt x="19234" y="3278"/>
                        </a:cubicBezTo>
                        <a:cubicBezTo>
                          <a:pt x="19315" y="3341"/>
                          <a:pt x="19457" y="3528"/>
                          <a:pt x="19609" y="3599"/>
                        </a:cubicBezTo>
                        <a:cubicBezTo>
                          <a:pt x="19661" y="3626"/>
                          <a:pt x="19717" y="3637"/>
                          <a:pt x="19771" y="3637"/>
                        </a:cubicBezTo>
                        <a:cubicBezTo>
                          <a:pt x="19863" y="3637"/>
                          <a:pt x="19947" y="3602"/>
                          <a:pt x="19993" y="3546"/>
                        </a:cubicBezTo>
                        <a:cubicBezTo>
                          <a:pt x="20064" y="3457"/>
                          <a:pt x="20073" y="3314"/>
                          <a:pt x="19993" y="3198"/>
                        </a:cubicBezTo>
                        <a:cubicBezTo>
                          <a:pt x="19912" y="3073"/>
                          <a:pt x="19823" y="2957"/>
                          <a:pt x="19716" y="2841"/>
                        </a:cubicBezTo>
                        <a:cubicBezTo>
                          <a:pt x="19564" y="2681"/>
                          <a:pt x="19395" y="2529"/>
                          <a:pt x="19225" y="2377"/>
                        </a:cubicBezTo>
                        <a:cubicBezTo>
                          <a:pt x="18744" y="1958"/>
                          <a:pt x="18307" y="1548"/>
                          <a:pt x="17745" y="1235"/>
                        </a:cubicBezTo>
                        <a:cubicBezTo>
                          <a:pt x="17282" y="989"/>
                          <a:pt x="16739" y="802"/>
                          <a:pt x="16203" y="802"/>
                        </a:cubicBezTo>
                        <a:cubicBezTo>
                          <a:pt x="16119" y="802"/>
                          <a:pt x="16035" y="806"/>
                          <a:pt x="15951" y="816"/>
                        </a:cubicBezTo>
                        <a:cubicBezTo>
                          <a:pt x="15452" y="879"/>
                          <a:pt x="14881" y="932"/>
                          <a:pt x="14408" y="1128"/>
                        </a:cubicBezTo>
                        <a:cubicBezTo>
                          <a:pt x="14497" y="1191"/>
                          <a:pt x="14595" y="1262"/>
                          <a:pt x="14694" y="1325"/>
                        </a:cubicBezTo>
                        <a:cubicBezTo>
                          <a:pt x="14723" y="1354"/>
                          <a:pt x="14703" y="1402"/>
                          <a:pt x="14670" y="1402"/>
                        </a:cubicBezTo>
                        <a:cubicBezTo>
                          <a:pt x="14664" y="1402"/>
                          <a:pt x="14656" y="1400"/>
                          <a:pt x="14649" y="1396"/>
                        </a:cubicBezTo>
                        <a:cubicBezTo>
                          <a:pt x="14007" y="941"/>
                          <a:pt x="13204" y="513"/>
                          <a:pt x="12445" y="317"/>
                        </a:cubicBezTo>
                        <a:cubicBezTo>
                          <a:pt x="11865" y="162"/>
                          <a:pt x="11190" y="1"/>
                          <a:pt x="105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09" name="Google Shape;409;p2"/>
                <p:cNvGrpSpPr/>
                <p:nvPr/>
              </p:nvGrpSpPr>
              <p:grpSpPr>
                <a:xfrm>
                  <a:off x="6432068" y="2982843"/>
                  <a:ext cx="2803691" cy="1575181"/>
                  <a:chOff x="5439239" y="3026632"/>
                  <a:chExt cx="2247989" cy="1262974"/>
                </a:xfrm>
              </p:grpSpPr>
              <p:sp>
                <p:nvSpPr>
                  <p:cNvPr id="410" name="Google Shape;410;p2"/>
                  <p:cNvSpPr/>
                  <p:nvPr/>
                </p:nvSpPr>
                <p:spPr>
                  <a:xfrm>
                    <a:off x="6728811" y="3146315"/>
                    <a:ext cx="197084" cy="2414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8" h="4078" extrusionOk="0">
                        <a:moveTo>
                          <a:pt x="3328" y="1"/>
                        </a:moveTo>
                        <a:cubicBezTo>
                          <a:pt x="3203" y="54"/>
                          <a:pt x="3051" y="143"/>
                          <a:pt x="3016" y="161"/>
                        </a:cubicBezTo>
                        <a:cubicBezTo>
                          <a:pt x="2966" y="182"/>
                          <a:pt x="2912" y="191"/>
                          <a:pt x="2856" y="191"/>
                        </a:cubicBezTo>
                        <a:cubicBezTo>
                          <a:pt x="2720" y="191"/>
                          <a:pt x="2574" y="136"/>
                          <a:pt x="2454" y="54"/>
                        </a:cubicBezTo>
                        <a:cubicBezTo>
                          <a:pt x="2445" y="830"/>
                          <a:pt x="2133" y="1473"/>
                          <a:pt x="1669" y="2124"/>
                        </a:cubicBezTo>
                        <a:cubicBezTo>
                          <a:pt x="1419" y="2490"/>
                          <a:pt x="1142" y="2855"/>
                          <a:pt x="785" y="3132"/>
                        </a:cubicBezTo>
                        <a:cubicBezTo>
                          <a:pt x="491" y="3355"/>
                          <a:pt x="268" y="3640"/>
                          <a:pt x="0" y="3881"/>
                        </a:cubicBezTo>
                        <a:lnTo>
                          <a:pt x="152" y="3881"/>
                        </a:lnTo>
                        <a:cubicBezTo>
                          <a:pt x="562" y="3908"/>
                          <a:pt x="955" y="3979"/>
                          <a:pt x="1348" y="4078"/>
                        </a:cubicBezTo>
                        <a:cubicBezTo>
                          <a:pt x="2382" y="2945"/>
                          <a:pt x="2971" y="1482"/>
                          <a:pt x="332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2"/>
                  <p:cNvSpPr/>
                  <p:nvPr/>
                </p:nvSpPr>
                <p:spPr>
                  <a:xfrm>
                    <a:off x="6964447" y="3274702"/>
                    <a:ext cx="181805" cy="169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0" h="2856" extrusionOk="0">
                        <a:moveTo>
                          <a:pt x="1981" y="0"/>
                        </a:moveTo>
                        <a:cubicBezTo>
                          <a:pt x="1865" y="652"/>
                          <a:pt x="1597" y="1205"/>
                          <a:pt x="1213" y="1740"/>
                        </a:cubicBezTo>
                        <a:cubicBezTo>
                          <a:pt x="883" y="2213"/>
                          <a:pt x="464" y="2454"/>
                          <a:pt x="0" y="2721"/>
                        </a:cubicBezTo>
                        <a:cubicBezTo>
                          <a:pt x="143" y="2766"/>
                          <a:pt x="286" y="2811"/>
                          <a:pt x="437" y="2855"/>
                        </a:cubicBezTo>
                        <a:cubicBezTo>
                          <a:pt x="812" y="2391"/>
                          <a:pt x="1365" y="2249"/>
                          <a:pt x="1838" y="1918"/>
                        </a:cubicBezTo>
                        <a:cubicBezTo>
                          <a:pt x="2311" y="1597"/>
                          <a:pt x="2766" y="1276"/>
                          <a:pt x="3069" y="794"/>
                        </a:cubicBezTo>
                        <a:cubicBezTo>
                          <a:pt x="2926" y="580"/>
                          <a:pt x="2908" y="277"/>
                          <a:pt x="2900" y="18"/>
                        </a:cubicBezTo>
                        <a:cubicBezTo>
                          <a:pt x="2743" y="67"/>
                          <a:pt x="2555" y="111"/>
                          <a:pt x="2376" y="111"/>
                        </a:cubicBezTo>
                        <a:cubicBezTo>
                          <a:pt x="2229" y="111"/>
                          <a:pt x="2090" y="81"/>
                          <a:pt x="198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2"/>
                  <p:cNvSpPr/>
                  <p:nvPr/>
                </p:nvSpPr>
                <p:spPr>
                  <a:xfrm>
                    <a:off x="6994531" y="3327526"/>
                    <a:ext cx="210349" cy="130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2" h="2205" extrusionOk="0">
                        <a:moveTo>
                          <a:pt x="2641" y="1"/>
                        </a:moveTo>
                        <a:cubicBezTo>
                          <a:pt x="2392" y="384"/>
                          <a:pt x="2061" y="777"/>
                          <a:pt x="1651" y="991"/>
                        </a:cubicBezTo>
                        <a:cubicBezTo>
                          <a:pt x="1125" y="1258"/>
                          <a:pt x="438" y="1553"/>
                          <a:pt x="1" y="1981"/>
                        </a:cubicBezTo>
                        <a:cubicBezTo>
                          <a:pt x="331" y="2070"/>
                          <a:pt x="670" y="2150"/>
                          <a:pt x="1000" y="2204"/>
                        </a:cubicBezTo>
                        <a:cubicBezTo>
                          <a:pt x="1268" y="2106"/>
                          <a:pt x="1446" y="1901"/>
                          <a:pt x="1705" y="1776"/>
                        </a:cubicBezTo>
                        <a:cubicBezTo>
                          <a:pt x="1892" y="1687"/>
                          <a:pt x="2097" y="1544"/>
                          <a:pt x="2267" y="1419"/>
                        </a:cubicBezTo>
                        <a:cubicBezTo>
                          <a:pt x="2525" y="1232"/>
                          <a:pt x="2784" y="1035"/>
                          <a:pt x="3025" y="821"/>
                        </a:cubicBezTo>
                        <a:cubicBezTo>
                          <a:pt x="3239" y="643"/>
                          <a:pt x="3391" y="438"/>
                          <a:pt x="3551" y="215"/>
                        </a:cubicBezTo>
                        <a:cubicBezTo>
                          <a:pt x="3310" y="206"/>
                          <a:pt x="3070" y="197"/>
                          <a:pt x="2838" y="116"/>
                        </a:cubicBezTo>
                        <a:cubicBezTo>
                          <a:pt x="2757" y="90"/>
                          <a:pt x="2695" y="45"/>
                          <a:pt x="26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2"/>
                  <p:cNvSpPr/>
                  <p:nvPr/>
                </p:nvSpPr>
                <p:spPr>
                  <a:xfrm>
                    <a:off x="6636902" y="3077028"/>
                    <a:ext cx="230366" cy="3149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0" h="5319" extrusionOk="0">
                        <a:moveTo>
                          <a:pt x="3449" y="1"/>
                        </a:moveTo>
                        <a:cubicBezTo>
                          <a:pt x="3425" y="1"/>
                          <a:pt x="3397" y="9"/>
                          <a:pt x="3363" y="29"/>
                        </a:cubicBezTo>
                        <a:cubicBezTo>
                          <a:pt x="3328" y="47"/>
                          <a:pt x="3292" y="64"/>
                          <a:pt x="3256" y="82"/>
                        </a:cubicBezTo>
                        <a:cubicBezTo>
                          <a:pt x="3078" y="1215"/>
                          <a:pt x="2703" y="2589"/>
                          <a:pt x="1990" y="3517"/>
                        </a:cubicBezTo>
                        <a:cubicBezTo>
                          <a:pt x="1454" y="4222"/>
                          <a:pt x="741" y="4819"/>
                          <a:pt x="0" y="5319"/>
                        </a:cubicBezTo>
                        <a:cubicBezTo>
                          <a:pt x="482" y="5158"/>
                          <a:pt x="973" y="5060"/>
                          <a:pt x="1481" y="5051"/>
                        </a:cubicBezTo>
                        <a:cubicBezTo>
                          <a:pt x="1927" y="4427"/>
                          <a:pt x="2552" y="3990"/>
                          <a:pt x="2998" y="3356"/>
                        </a:cubicBezTo>
                        <a:cubicBezTo>
                          <a:pt x="3283" y="2955"/>
                          <a:pt x="3578" y="2544"/>
                          <a:pt x="3738" y="2081"/>
                        </a:cubicBezTo>
                        <a:cubicBezTo>
                          <a:pt x="3845" y="1777"/>
                          <a:pt x="3854" y="1447"/>
                          <a:pt x="3890" y="1126"/>
                        </a:cubicBezTo>
                        <a:cubicBezTo>
                          <a:pt x="3854" y="1090"/>
                          <a:pt x="3827" y="1055"/>
                          <a:pt x="3801" y="1019"/>
                        </a:cubicBezTo>
                        <a:cubicBezTo>
                          <a:pt x="3729" y="876"/>
                          <a:pt x="3586" y="653"/>
                          <a:pt x="3569" y="484"/>
                        </a:cubicBezTo>
                        <a:cubicBezTo>
                          <a:pt x="3561" y="353"/>
                          <a:pt x="360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2"/>
                  <p:cNvSpPr/>
                  <p:nvPr/>
                </p:nvSpPr>
                <p:spPr>
                  <a:xfrm>
                    <a:off x="6371656" y="3043332"/>
                    <a:ext cx="356149" cy="477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14" h="8056" extrusionOk="0">
                        <a:moveTo>
                          <a:pt x="6014" y="0"/>
                        </a:moveTo>
                        <a:lnTo>
                          <a:pt x="6014" y="0"/>
                        </a:lnTo>
                        <a:cubicBezTo>
                          <a:pt x="5853" y="71"/>
                          <a:pt x="5684" y="125"/>
                          <a:pt x="5523" y="125"/>
                        </a:cubicBezTo>
                        <a:cubicBezTo>
                          <a:pt x="5621" y="1249"/>
                          <a:pt x="5139" y="2534"/>
                          <a:pt x="4684" y="3542"/>
                        </a:cubicBezTo>
                        <a:cubicBezTo>
                          <a:pt x="4301" y="4398"/>
                          <a:pt x="3792" y="5076"/>
                          <a:pt x="3132" y="5709"/>
                        </a:cubicBezTo>
                        <a:cubicBezTo>
                          <a:pt x="2561" y="6254"/>
                          <a:pt x="1990" y="6825"/>
                          <a:pt x="1348" y="7271"/>
                        </a:cubicBezTo>
                        <a:cubicBezTo>
                          <a:pt x="938" y="7547"/>
                          <a:pt x="518" y="7806"/>
                          <a:pt x="81" y="8020"/>
                        </a:cubicBezTo>
                        <a:cubicBezTo>
                          <a:pt x="54" y="8029"/>
                          <a:pt x="28" y="8038"/>
                          <a:pt x="1" y="8056"/>
                        </a:cubicBezTo>
                        <a:cubicBezTo>
                          <a:pt x="474" y="7895"/>
                          <a:pt x="929" y="7690"/>
                          <a:pt x="1375" y="7467"/>
                        </a:cubicBezTo>
                        <a:cubicBezTo>
                          <a:pt x="1491" y="7396"/>
                          <a:pt x="1607" y="7324"/>
                          <a:pt x="1714" y="7244"/>
                        </a:cubicBezTo>
                        <a:cubicBezTo>
                          <a:pt x="2026" y="7012"/>
                          <a:pt x="2338" y="6762"/>
                          <a:pt x="2641" y="6521"/>
                        </a:cubicBezTo>
                        <a:cubicBezTo>
                          <a:pt x="3114" y="6129"/>
                          <a:pt x="3614" y="5736"/>
                          <a:pt x="4006" y="5254"/>
                        </a:cubicBezTo>
                        <a:cubicBezTo>
                          <a:pt x="5255" y="3711"/>
                          <a:pt x="5692" y="1918"/>
                          <a:pt x="601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2"/>
                  <p:cNvSpPr/>
                  <p:nvPr/>
                </p:nvSpPr>
                <p:spPr>
                  <a:xfrm>
                    <a:off x="7256579" y="3355537"/>
                    <a:ext cx="78230" cy="76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1" h="1285" extrusionOk="0">
                        <a:moveTo>
                          <a:pt x="375" y="0"/>
                        </a:moveTo>
                        <a:cubicBezTo>
                          <a:pt x="491" y="366"/>
                          <a:pt x="456" y="687"/>
                          <a:pt x="224" y="1017"/>
                        </a:cubicBezTo>
                        <a:cubicBezTo>
                          <a:pt x="170" y="1107"/>
                          <a:pt x="90" y="1205"/>
                          <a:pt x="1" y="1285"/>
                        </a:cubicBezTo>
                        <a:cubicBezTo>
                          <a:pt x="607" y="999"/>
                          <a:pt x="1321" y="553"/>
                          <a:pt x="803" y="188"/>
                        </a:cubicBezTo>
                        <a:cubicBezTo>
                          <a:pt x="661" y="143"/>
                          <a:pt x="518" y="81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2"/>
                  <p:cNvSpPr/>
                  <p:nvPr/>
                </p:nvSpPr>
                <p:spPr>
                  <a:xfrm>
                    <a:off x="6523318" y="3027994"/>
                    <a:ext cx="300660" cy="4184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77" h="7066" extrusionOk="0">
                        <a:moveTo>
                          <a:pt x="3943" y="0"/>
                        </a:moveTo>
                        <a:lnTo>
                          <a:pt x="3943" y="0"/>
                        </a:lnTo>
                        <a:cubicBezTo>
                          <a:pt x="3908" y="18"/>
                          <a:pt x="3881" y="36"/>
                          <a:pt x="3845" y="54"/>
                        </a:cubicBezTo>
                        <a:cubicBezTo>
                          <a:pt x="3756" y="107"/>
                          <a:pt x="3649" y="170"/>
                          <a:pt x="3542" y="214"/>
                        </a:cubicBezTo>
                        <a:cubicBezTo>
                          <a:pt x="3676" y="1142"/>
                          <a:pt x="3328" y="2204"/>
                          <a:pt x="3024" y="3060"/>
                        </a:cubicBezTo>
                        <a:cubicBezTo>
                          <a:pt x="2703" y="3961"/>
                          <a:pt x="2284" y="4791"/>
                          <a:pt x="1677" y="5531"/>
                        </a:cubicBezTo>
                        <a:cubicBezTo>
                          <a:pt x="1197" y="6118"/>
                          <a:pt x="611" y="6590"/>
                          <a:pt x="24" y="7052"/>
                        </a:cubicBezTo>
                        <a:lnTo>
                          <a:pt x="24" y="7052"/>
                        </a:lnTo>
                        <a:cubicBezTo>
                          <a:pt x="436" y="6816"/>
                          <a:pt x="865" y="6580"/>
                          <a:pt x="1312" y="6388"/>
                        </a:cubicBezTo>
                        <a:cubicBezTo>
                          <a:pt x="1686" y="6004"/>
                          <a:pt x="2159" y="5745"/>
                          <a:pt x="2569" y="5406"/>
                        </a:cubicBezTo>
                        <a:cubicBezTo>
                          <a:pt x="3033" y="5032"/>
                          <a:pt x="3506" y="4630"/>
                          <a:pt x="3845" y="4131"/>
                        </a:cubicBezTo>
                        <a:cubicBezTo>
                          <a:pt x="4193" y="3613"/>
                          <a:pt x="4470" y="2998"/>
                          <a:pt x="4639" y="2400"/>
                        </a:cubicBezTo>
                        <a:cubicBezTo>
                          <a:pt x="4773" y="1918"/>
                          <a:pt x="4951" y="1437"/>
                          <a:pt x="5076" y="955"/>
                        </a:cubicBezTo>
                        <a:lnTo>
                          <a:pt x="5076" y="955"/>
                        </a:lnTo>
                        <a:cubicBezTo>
                          <a:pt x="4845" y="1063"/>
                          <a:pt x="4595" y="1137"/>
                          <a:pt x="4348" y="1137"/>
                        </a:cubicBezTo>
                        <a:cubicBezTo>
                          <a:pt x="4290" y="1137"/>
                          <a:pt x="4232" y="1133"/>
                          <a:pt x="4175" y="1124"/>
                        </a:cubicBezTo>
                        <a:cubicBezTo>
                          <a:pt x="3738" y="1062"/>
                          <a:pt x="3827" y="429"/>
                          <a:pt x="3943" y="0"/>
                        </a:cubicBezTo>
                        <a:close/>
                        <a:moveTo>
                          <a:pt x="24" y="7052"/>
                        </a:moveTo>
                        <a:cubicBezTo>
                          <a:pt x="21" y="7054"/>
                          <a:pt x="18" y="7055"/>
                          <a:pt x="16" y="7057"/>
                        </a:cubicBezTo>
                        <a:lnTo>
                          <a:pt x="16" y="7057"/>
                        </a:lnTo>
                        <a:cubicBezTo>
                          <a:pt x="16" y="7057"/>
                          <a:pt x="17" y="7057"/>
                          <a:pt x="18" y="7057"/>
                        </a:cubicBezTo>
                        <a:cubicBezTo>
                          <a:pt x="20" y="7055"/>
                          <a:pt x="22" y="7054"/>
                          <a:pt x="24" y="7052"/>
                        </a:cubicBezTo>
                        <a:close/>
                        <a:moveTo>
                          <a:pt x="16" y="7057"/>
                        </a:moveTo>
                        <a:cubicBezTo>
                          <a:pt x="9" y="7057"/>
                          <a:pt x="8" y="7058"/>
                          <a:pt x="0" y="7066"/>
                        </a:cubicBezTo>
                        <a:cubicBezTo>
                          <a:pt x="5" y="7063"/>
                          <a:pt x="10" y="7060"/>
                          <a:pt x="16" y="70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2"/>
                  <p:cNvSpPr/>
                  <p:nvPr/>
                </p:nvSpPr>
                <p:spPr>
                  <a:xfrm>
                    <a:off x="6850863" y="3180662"/>
                    <a:ext cx="196551" cy="2409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9" h="4069" extrusionOk="0">
                        <a:moveTo>
                          <a:pt x="1668" y="0"/>
                        </a:moveTo>
                        <a:cubicBezTo>
                          <a:pt x="1624" y="634"/>
                          <a:pt x="1410" y="1294"/>
                          <a:pt x="1160" y="1856"/>
                        </a:cubicBezTo>
                        <a:cubicBezTo>
                          <a:pt x="901" y="2445"/>
                          <a:pt x="571" y="3319"/>
                          <a:pt x="0" y="3703"/>
                        </a:cubicBezTo>
                        <a:cubicBezTo>
                          <a:pt x="277" y="3810"/>
                          <a:pt x="562" y="3944"/>
                          <a:pt x="857" y="4015"/>
                        </a:cubicBezTo>
                        <a:cubicBezTo>
                          <a:pt x="928" y="4033"/>
                          <a:pt x="1008" y="4051"/>
                          <a:pt x="1089" y="4068"/>
                        </a:cubicBezTo>
                        <a:cubicBezTo>
                          <a:pt x="1338" y="3944"/>
                          <a:pt x="1668" y="3578"/>
                          <a:pt x="1767" y="3462"/>
                        </a:cubicBezTo>
                        <a:cubicBezTo>
                          <a:pt x="1999" y="3185"/>
                          <a:pt x="2204" y="2900"/>
                          <a:pt x="2409" y="2605"/>
                        </a:cubicBezTo>
                        <a:cubicBezTo>
                          <a:pt x="2792" y="2061"/>
                          <a:pt x="3078" y="1517"/>
                          <a:pt x="3319" y="893"/>
                        </a:cubicBezTo>
                        <a:lnTo>
                          <a:pt x="3319" y="893"/>
                        </a:lnTo>
                        <a:cubicBezTo>
                          <a:pt x="3185" y="923"/>
                          <a:pt x="3051" y="937"/>
                          <a:pt x="2922" y="937"/>
                        </a:cubicBezTo>
                        <a:cubicBezTo>
                          <a:pt x="2863" y="937"/>
                          <a:pt x="2804" y="934"/>
                          <a:pt x="2748" y="928"/>
                        </a:cubicBezTo>
                        <a:cubicBezTo>
                          <a:pt x="2659" y="1044"/>
                          <a:pt x="2650" y="1285"/>
                          <a:pt x="2587" y="1410"/>
                        </a:cubicBezTo>
                        <a:cubicBezTo>
                          <a:pt x="2525" y="1544"/>
                          <a:pt x="2427" y="1704"/>
                          <a:pt x="2373" y="1838"/>
                        </a:cubicBezTo>
                        <a:cubicBezTo>
                          <a:pt x="2230" y="2177"/>
                          <a:pt x="2034" y="2445"/>
                          <a:pt x="1820" y="2730"/>
                        </a:cubicBezTo>
                        <a:cubicBezTo>
                          <a:pt x="1517" y="3123"/>
                          <a:pt x="1142" y="3881"/>
                          <a:pt x="589" y="3908"/>
                        </a:cubicBezTo>
                        <a:cubicBezTo>
                          <a:pt x="586" y="3909"/>
                          <a:pt x="584" y="3910"/>
                          <a:pt x="582" y="3910"/>
                        </a:cubicBezTo>
                        <a:cubicBezTo>
                          <a:pt x="571" y="3910"/>
                          <a:pt x="572" y="3890"/>
                          <a:pt x="580" y="3890"/>
                        </a:cubicBezTo>
                        <a:cubicBezTo>
                          <a:pt x="928" y="3774"/>
                          <a:pt x="1312" y="3292"/>
                          <a:pt x="1481" y="2998"/>
                        </a:cubicBezTo>
                        <a:cubicBezTo>
                          <a:pt x="1651" y="2721"/>
                          <a:pt x="1883" y="2481"/>
                          <a:pt x="2043" y="2195"/>
                        </a:cubicBezTo>
                        <a:cubicBezTo>
                          <a:pt x="2213" y="1892"/>
                          <a:pt x="2418" y="1553"/>
                          <a:pt x="2516" y="1223"/>
                        </a:cubicBezTo>
                        <a:cubicBezTo>
                          <a:pt x="2543" y="1107"/>
                          <a:pt x="2561" y="991"/>
                          <a:pt x="2605" y="893"/>
                        </a:cubicBezTo>
                        <a:cubicBezTo>
                          <a:pt x="2222" y="794"/>
                          <a:pt x="1900" y="527"/>
                          <a:pt x="1686" y="45"/>
                        </a:cubicBezTo>
                        <a:cubicBezTo>
                          <a:pt x="1686" y="36"/>
                          <a:pt x="1677" y="18"/>
                          <a:pt x="166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2"/>
                  <p:cNvSpPr/>
                  <p:nvPr/>
                </p:nvSpPr>
                <p:spPr>
                  <a:xfrm>
                    <a:off x="5643666" y="3703747"/>
                    <a:ext cx="97298" cy="219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" h="3702" extrusionOk="0">
                        <a:moveTo>
                          <a:pt x="864" y="1"/>
                        </a:moveTo>
                        <a:cubicBezTo>
                          <a:pt x="780" y="1"/>
                          <a:pt x="652" y="158"/>
                          <a:pt x="625" y="178"/>
                        </a:cubicBezTo>
                        <a:cubicBezTo>
                          <a:pt x="589" y="213"/>
                          <a:pt x="545" y="249"/>
                          <a:pt x="500" y="294"/>
                        </a:cubicBezTo>
                        <a:cubicBezTo>
                          <a:pt x="875" y="1284"/>
                          <a:pt x="1027" y="3050"/>
                          <a:pt x="1" y="3684"/>
                        </a:cubicBezTo>
                        <a:cubicBezTo>
                          <a:pt x="179" y="3693"/>
                          <a:pt x="349" y="3693"/>
                          <a:pt x="527" y="3701"/>
                        </a:cubicBezTo>
                        <a:cubicBezTo>
                          <a:pt x="1357" y="2961"/>
                          <a:pt x="1580" y="1998"/>
                          <a:pt x="1642" y="918"/>
                        </a:cubicBezTo>
                        <a:lnTo>
                          <a:pt x="1642" y="918"/>
                        </a:lnTo>
                        <a:cubicBezTo>
                          <a:pt x="1565" y="946"/>
                          <a:pt x="1456" y="968"/>
                          <a:pt x="1370" y="968"/>
                        </a:cubicBezTo>
                        <a:cubicBezTo>
                          <a:pt x="1345" y="968"/>
                          <a:pt x="1323" y="967"/>
                          <a:pt x="1303" y="963"/>
                        </a:cubicBezTo>
                        <a:cubicBezTo>
                          <a:pt x="1178" y="927"/>
                          <a:pt x="1071" y="829"/>
                          <a:pt x="1035" y="695"/>
                        </a:cubicBezTo>
                        <a:cubicBezTo>
                          <a:pt x="973" y="490"/>
                          <a:pt x="1000" y="249"/>
                          <a:pt x="928" y="62"/>
                        </a:cubicBezTo>
                        <a:cubicBezTo>
                          <a:pt x="915" y="18"/>
                          <a:pt x="892" y="1"/>
                          <a:pt x="86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" name="Google Shape;419;p2"/>
                  <p:cNvSpPr/>
                  <p:nvPr/>
                </p:nvSpPr>
                <p:spPr>
                  <a:xfrm>
                    <a:off x="6817049" y="3143235"/>
                    <a:ext cx="128448" cy="253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9" h="4282" extrusionOk="0">
                        <a:moveTo>
                          <a:pt x="1997" y="1"/>
                        </a:moveTo>
                        <a:cubicBezTo>
                          <a:pt x="1972" y="1"/>
                          <a:pt x="1925" y="15"/>
                          <a:pt x="1874" y="35"/>
                        </a:cubicBezTo>
                        <a:cubicBezTo>
                          <a:pt x="1918" y="490"/>
                          <a:pt x="1713" y="971"/>
                          <a:pt x="1570" y="1391"/>
                        </a:cubicBezTo>
                        <a:cubicBezTo>
                          <a:pt x="1437" y="1810"/>
                          <a:pt x="1267" y="2212"/>
                          <a:pt x="1080" y="2604"/>
                        </a:cubicBezTo>
                        <a:cubicBezTo>
                          <a:pt x="866" y="3068"/>
                          <a:pt x="509" y="3889"/>
                          <a:pt x="0" y="4156"/>
                        </a:cubicBezTo>
                        <a:cubicBezTo>
                          <a:pt x="72" y="4183"/>
                          <a:pt x="143" y="4201"/>
                          <a:pt x="223" y="4219"/>
                        </a:cubicBezTo>
                        <a:cubicBezTo>
                          <a:pt x="295" y="4237"/>
                          <a:pt x="366" y="4263"/>
                          <a:pt x="428" y="4281"/>
                        </a:cubicBezTo>
                        <a:cubicBezTo>
                          <a:pt x="598" y="3978"/>
                          <a:pt x="875" y="3746"/>
                          <a:pt x="1035" y="3425"/>
                        </a:cubicBezTo>
                        <a:cubicBezTo>
                          <a:pt x="1240" y="3041"/>
                          <a:pt x="1454" y="2666"/>
                          <a:pt x="1615" y="2265"/>
                        </a:cubicBezTo>
                        <a:cubicBezTo>
                          <a:pt x="1847" y="1658"/>
                          <a:pt x="2070" y="1025"/>
                          <a:pt x="2168" y="383"/>
                        </a:cubicBezTo>
                        <a:cubicBezTo>
                          <a:pt x="2123" y="249"/>
                          <a:pt x="2088" y="106"/>
                          <a:pt x="2016" y="8"/>
                        </a:cubicBezTo>
                        <a:cubicBezTo>
                          <a:pt x="2014" y="3"/>
                          <a:pt x="2007" y="1"/>
                          <a:pt x="19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" name="Google Shape;420;p2"/>
                  <p:cNvSpPr/>
                  <p:nvPr/>
                </p:nvSpPr>
                <p:spPr>
                  <a:xfrm>
                    <a:off x="6247531" y="3026632"/>
                    <a:ext cx="446460" cy="51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9" h="8731" extrusionOk="0">
                        <a:moveTo>
                          <a:pt x="7130" y="1"/>
                        </a:moveTo>
                        <a:cubicBezTo>
                          <a:pt x="7099" y="1"/>
                          <a:pt x="7059" y="32"/>
                          <a:pt x="7003" y="113"/>
                        </a:cubicBezTo>
                        <a:cubicBezTo>
                          <a:pt x="6887" y="282"/>
                          <a:pt x="6763" y="434"/>
                          <a:pt x="6593" y="550"/>
                        </a:cubicBezTo>
                        <a:cubicBezTo>
                          <a:pt x="6526" y="595"/>
                          <a:pt x="6458" y="614"/>
                          <a:pt x="6386" y="614"/>
                        </a:cubicBezTo>
                        <a:cubicBezTo>
                          <a:pt x="6372" y="614"/>
                          <a:pt x="6358" y="614"/>
                          <a:pt x="6343" y="612"/>
                        </a:cubicBezTo>
                        <a:lnTo>
                          <a:pt x="6343" y="612"/>
                        </a:lnTo>
                        <a:cubicBezTo>
                          <a:pt x="6522" y="1522"/>
                          <a:pt x="6254" y="2423"/>
                          <a:pt x="5960" y="3279"/>
                        </a:cubicBezTo>
                        <a:cubicBezTo>
                          <a:pt x="5647" y="4189"/>
                          <a:pt x="5130" y="5082"/>
                          <a:pt x="4497" y="5795"/>
                        </a:cubicBezTo>
                        <a:cubicBezTo>
                          <a:pt x="3854" y="6509"/>
                          <a:pt x="3078" y="7196"/>
                          <a:pt x="2240" y="7669"/>
                        </a:cubicBezTo>
                        <a:cubicBezTo>
                          <a:pt x="1535" y="8061"/>
                          <a:pt x="794" y="8516"/>
                          <a:pt x="0" y="8721"/>
                        </a:cubicBezTo>
                        <a:cubicBezTo>
                          <a:pt x="0" y="8721"/>
                          <a:pt x="0" y="8730"/>
                          <a:pt x="9" y="8730"/>
                        </a:cubicBezTo>
                        <a:cubicBezTo>
                          <a:pt x="348" y="8712"/>
                          <a:pt x="687" y="8677"/>
                          <a:pt x="1017" y="8614"/>
                        </a:cubicBezTo>
                        <a:cubicBezTo>
                          <a:pt x="1446" y="8400"/>
                          <a:pt x="1909" y="8266"/>
                          <a:pt x="2329" y="8025"/>
                        </a:cubicBezTo>
                        <a:cubicBezTo>
                          <a:pt x="2703" y="7811"/>
                          <a:pt x="3069" y="7597"/>
                          <a:pt x="3426" y="7347"/>
                        </a:cubicBezTo>
                        <a:cubicBezTo>
                          <a:pt x="4024" y="6910"/>
                          <a:pt x="4559" y="6375"/>
                          <a:pt x="5085" y="5858"/>
                        </a:cubicBezTo>
                        <a:cubicBezTo>
                          <a:pt x="5737" y="5233"/>
                          <a:pt x="6245" y="4564"/>
                          <a:pt x="6602" y="3726"/>
                        </a:cubicBezTo>
                        <a:cubicBezTo>
                          <a:pt x="7066" y="2646"/>
                          <a:pt x="7325" y="1540"/>
                          <a:pt x="7539" y="398"/>
                        </a:cubicBezTo>
                        <a:cubicBezTo>
                          <a:pt x="7476" y="389"/>
                          <a:pt x="7414" y="371"/>
                          <a:pt x="7360" y="344"/>
                        </a:cubicBezTo>
                        <a:cubicBezTo>
                          <a:pt x="7233" y="278"/>
                          <a:pt x="7221" y="1"/>
                          <a:pt x="713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" name="Google Shape;421;p2"/>
                  <p:cNvSpPr/>
                  <p:nvPr/>
                </p:nvSpPr>
                <p:spPr>
                  <a:xfrm>
                    <a:off x="5439239" y="3736436"/>
                    <a:ext cx="144793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5" h="3516" extrusionOk="0">
                        <a:moveTo>
                          <a:pt x="1642" y="0"/>
                        </a:moveTo>
                        <a:lnTo>
                          <a:pt x="1642" y="0"/>
                        </a:lnTo>
                        <a:cubicBezTo>
                          <a:pt x="1606" y="36"/>
                          <a:pt x="1570" y="63"/>
                          <a:pt x="1535" y="90"/>
                        </a:cubicBezTo>
                        <a:cubicBezTo>
                          <a:pt x="1454" y="152"/>
                          <a:pt x="1374" y="223"/>
                          <a:pt x="1285" y="286"/>
                        </a:cubicBezTo>
                        <a:cubicBezTo>
                          <a:pt x="2445" y="1490"/>
                          <a:pt x="1213" y="2793"/>
                          <a:pt x="0" y="3515"/>
                        </a:cubicBezTo>
                        <a:cubicBezTo>
                          <a:pt x="375" y="3417"/>
                          <a:pt x="758" y="3346"/>
                          <a:pt x="1133" y="3292"/>
                        </a:cubicBezTo>
                        <a:cubicBezTo>
                          <a:pt x="1133" y="3292"/>
                          <a:pt x="1133" y="3292"/>
                          <a:pt x="1133" y="3283"/>
                        </a:cubicBezTo>
                        <a:cubicBezTo>
                          <a:pt x="2337" y="2623"/>
                          <a:pt x="2311" y="1044"/>
                          <a:pt x="164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" name="Google Shape;422;p2"/>
                  <p:cNvSpPr/>
                  <p:nvPr/>
                </p:nvSpPr>
                <p:spPr>
                  <a:xfrm>
                    <a:off x="7129789" y="3344937"/>
                    <a:ext cx="149057" cy="116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7" h="1964" extrusionOk="0">
                        <a:moveTo>
                          <a:pt x="2043" y="1"/>
                        </a:moveTo>
                        <a:cubicBezTo>
                          <a:pt x="2195" y="1125"/>
                          <a:pt x="1000" y="1714"/>
                          <a:pt x="0" y="1964"/>
                        </a:cubicBezTo>
                        <a:cubicBezTo>
                          <a:pt x="509" y="1946"/>
                          <a:pt x="1017" y="1874"/>
                          <a:pt x="1508" y="1714"/>
                        </a:cubicBezTo>
                        <a:lnTo>
                          <a:pt x="1517" y="1714"/>
                        </a:lnTo>
                        <a:cubicBezTo>
                          <a:pt x="1517" y="1705"/>
                          <a:pt x="1526" y="1696"/>
                          <a:pt x="1535" y="1687"/>
                        </a:cubicBezTo>
                        <a:cubicBezTo>
                          <a:pt x="1785" y="1598"/>
                          <a:pt x="2177" y="1286"/>
                          <a:pt x="2311" y="1054"/>
                        </a:cubicBezTo>
                        <a:cubicBezTo>
                          <a:pt x="2489" y="768"/>
                          <a:pt x="2516" y="474"/>
                          <a:pt x="2463" y="153"/>
                        </a:cubicBezTo>
                        <a:cubicBezTo>
                          <a:pt x="2427" y="135"/>
                          <a:pt x="2391" y="108"/>
                          <a:pt x="2356" y="90"/>
                        </a:cubicBezTo>
                        <a:cubicBezTo>
                          <a:pt x="2249" y="54"/>
                          <a:pt x="2150" y="19"/>
                          <a:pt x="20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" name="Google Shape;423;p2"/>
                  <p:cNvSpPr/>
                  <p:nvPr/>
                </p:nvSpPr>
                <p:spPr>
                  <a:xfrm>
                    <a:off x="5583439" y="3725362"/>
                    <a:ext cx="112044" cy="198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46" extrusionOk="0">
                        <a:moveTo>
                          <a:pt x="1455" y="0"/>
                        </a:moveTo>
                        <a:cubicBezTo>
                          <a:pt x="1267" y="187"/>
                          <a:pt x="1035" y="419"/>
                          <a:pt x="795" y="553"/>
                        </a:cubicBezTo>
                        <a:cubicBezTo>
                          <a:pt x="1374" y="1454"/>
                          <a:pt x="812" y="2783"/>
                          <a:pt x="1" y="3345"/>
                        </a:cubicBezTo>
                        <a:cubicBezTo>
                          <a:pt x="277" y="3328"/>
                          <a:pt x="554" y="3319"/>
                          <a:pt x="830" y="3319"/>
                        </a:cubicBezTo>
                        <a:cubicBezTo>
                          <a:pt x="1892" y="2560"/>
                          <a:pt x="1544" y="1124"/>
                          <a:pt x="145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" name="Google Shape;424;p2"/>
                  <p:cNvSpPr/>
                  <p:nvPr/>
                </p:nvSpPr>
                <p:spPr>
                  <a:xfrm>
                    <a:off x="5524812" y="3703688"/>
                    <a:ext cx="132120" cy="225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3801" extrusionOk="0">
                        <a:moveTo>
                          <a:pt x="687" y="0"/>
                        </a:moveTo>
                        <a:cubicBezTo>
                          <a:pt x="536" y="170"/>
                          <a:pt x="393" y="357"/>
                          <a:pt x="232" y="518"/>
                        </a:cubicBezTo>
                        <a:cubicBezTo>
                          <a:pt x="669" y="1071"/>
                          <a:pt x="928" y="1749"/>
                          <a:pt x="821" y="2462"/>
                        </a:cubicBezTo>
                        <a:cubicBezTo>
                          <a:pt x="732" y="3007"/>
                          <a:pt x="500" y="3560"/>
                          <a:pt x="0" y="3801"/>
                        </a:cubicBezTo>
                        <a:cubicBezTo>
                          <a:pt x="295" y="3765"/>
                          <a:pt x="580" y="3738"/>
                          <a:pt x="875" y="3720"/>
                        </a:cubicBezTo>
                        <a:cubicBezTo>
                          <a:pt x="1454" y="2980"/>
                          <a:pt x="2231" y="1936"/>
                          <a:pt x="1713" y="955"/>
                        </a:cubicBezTo>
                        <a:lnTo>
                          <a:pt x="1713" y="955"/>
                        </a:lnTo>
                        <a:cubicBezTo>
                          <a:pt x="1621" y="1001"/>
                          <a:pt x="1526" y="1026"/>
                          <a:pt x="1432" y="1026"/>
                        </a:cubicBezTo>
                        <a:cubicBezTo>
                          <a:pt x="1361" y="1026"/>
                          <a:pt x="1291" y="1012"/>
                          <a:pt x="1223" y="982"/>
                        </a:cubicBezTo>
                        <a:cubicBezTo>
                          <a:pt x="1035" y="901"/>
                          <a:pt x="821" y="767"/>
                          <a:pt x="759" y="553"/>
                        </a:cubicBezTo>
                        <a:cubicBezTo>
                          <a:pt x="723" y="428"/>
                          <a:pt x="678" y="313"/>
                          <a:pt x="678" y="179"/>
                        </a:cubicBezTo>
                        <a:cubicBezTo>
                          <a:pt x="678" y="170"/>
                          <a:pt x="687" y="89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" name="Google Shape;425;p2"/>
                  <p:cNvSpPr/>
                  <p:nvPr/>
                </p:nvSpPr>
                <p:spPr>
                  <a:xfrm>
                    <a:off x="7064292" y="3340732"/>
                    <a:ext cx="183878" cy="1205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2035" extrusionOk="0">
                        <a:moveTo>
                          <a:pt x="2525" y="1"/>
                        </a:moveTo>
                        <a:cubicBezTo>
                          <a:pt x="2204" y="545"/>
                          <a:pt x="1695" y="973"/>
                          <a:pt x="1151" y="1312"/>
                        </a:cubicBezTo>
                        <a:cubicBezTo>
                          <a:pt x="803" y="1526"/>
                          <a:pt x="420" y="1856"/>
                          <a:pt x="0" y="1999"/>
                        </a:cubicBezTo>
                        <a:cubicBezTo>
                          <a:pt x="81" y="2008"/>
                          <a:pt x="161" y="2017"/>
                          <a:pt x="241" y="2017"/>
                        </a:cubicBezTo>
                        <a:cubicBezTo>
                          <a:pt x="366" y="2026"/>
                          <a:pt x="482" y="2035"/>
                          <a:pt x="607" y="2035"/>
                        </a:cubicBezTo>
                        <a:cubicBezTo>
                          <a:pt x="1089" y="1856"/>
                          <a:pt x="1686" y="1785"/>
                          <a:pt x="2097" y="1473"/>
                        </a:cubicBezTo>
                        <a:cubicBezTo>
                          <a:pt x="2338" y="1294"/>
                          <a:pt x="2596" y="1142"/>
                          <a:pt x="2784" y="910"/>
                        </a:cubicBezTo>
                        <a:cubicBezTo>
                          <a:pt x="3007" y="634"/>
                          <a:pt x="3051" y="384"/>
                          <a:pt x="3105" y="63"/>
                        </a:cubicBezTo>
                        <a:cubicBezTo>
                          <a:pt x="2935" y="18"/>
                          <a:pt x="2757" y="1"/>
                          <a:pt x="257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" name="Google Shape;426;p2"/>
                  <p:cNvSpPr/>
                  <p:nvPr/>
                </p:nvSpPr>
                <p:spPr>
                  <a:xfrm>
                    <a:off x="5931593" y="3156382"/>
                    <a:ext cx="259443" cy="316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81" h="5344" extrusionOk="0">
                        <a:moveTo>
                          <a:pt x="4381" y="0"/>
                        </a:moveTo>
                        <a:lnTo>
                          <a:pt x="4381" y="0"/>
                        </a:lnTo>
                        <a:cubicBezTo>
                          <a:pt x="4247" y="116"/>
                          <a:pt x="4122" y="232"/>
                          <a:pt x="3988" y="339"/>
                        </a:cubicBezTo>
                        <a:cubicBezTo>
                          <a:pt x="3854" y="1543"/>
                          <a:pt x="3123" y="2864"/>
                          <a:pt x="2338" y="3729"/>
                        </a:cubicBezTo>
                        <a:cubicBezTo>
                          <a:pt x="1865" y="4255"/>
                          <a:pt x="1276" y="4639"/>
                          <a:pt x="634" y="4933"/>
                        </a:cubicBezTo>
                        <a:cubicBezTo>
                          <a:pt x="438" y="5023"/>
                          <a:pt x="224" y="5121"/>
                          <a:pt x="1" y="5201"/>
                        </a:cubicBezTo>
                        <a:cubicBezTo>
                          <a:pt x="233" y="5219"/>
                          <a:pt x="456" y="5246"/>
                          <a:pt x="679" y="5281"/>
                        </a:cubicBezTo>
                        <a:cubicBezTo>
                          <a:pt x="812" y="5299"/>
                          <a:pt x="946" y="5326"/>
                          <a:pt x="1080" y="5344"/>
                        </a:cubicBezTo>
                        <a:cubicBezTo>
                          <a:pt x="3203" y="4586"/>
                          <a:pt x="4149" y="2088"/>
                          <a:pt x="43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" name="Google Shape;427;p2"/>
                  <p:cNvSpPr/>
                  <p:nvPr/>
                </p:nvSpPr>
                <p:spPr>
                  <a:xfrm>
                    <a:off x="6922164" y="3226083"/>
                    <a:ext cx="156992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1" h="3516" extrusionOk="0">
                        <a:moveTo>
                          <a:pt x="2490" y="1"/>
                        </a:moveTo>
                        <a:cubicBezTo>
                          <a:pt x="2382" y="45"/>
                          <a:pt x="2275" y="81"/>
                          <a:pt x="2168" y="117"/>
                        </a:cubicBezTo>
                        <a:cubicBezTo>
                          <a:pt x="1972" y="1009"/>
                          <a:pt x="1508" y="1687"/>
                          <a:pt x="964" y="2418"/>
                        </a:cubicBezTo>
                        <a:cubicBezTo>
                          <a:pt x="741" y="2704"/>
                          <a:pt x="509" y="2980"/>
                          <a:pt x="206" y="3185"/>
                        </a:cubicBezTo>
                        <a:cubicBezTo>
                          <a:pt x="143" y="3230"/>
                          <a:pt x="72" y="3284"/>
                          <a:pt x="1" y="3337"/>
                        </a:cubicBezTo>
                        <a:cubicBezTo>
                          <a:pt x="206" y="3391"/>
                          <a:pt x="411" y="3453"/>
                          <a:pt x="607" y="3516"/>
                        </a:cubicBezTo>
                        <a:cubicBezTo>
                          <a:pt x="1071" y="3150"/>
                          <a:pt x="1571" y="2882"/>
                          <a:pt x="1910" y="2374"/>
                        </a:cubicBezTo>
                        <a:cubicBezTo>
                          <a:pt x="2240" y="1883"/>
                          <a:pt x="2516" y="1366"/>
                          <a:pt x="2650" y="795"/>
                        </a:cubicBezTo>
                        <a:cubicBezTo>
                          <a:pt x="2632" y="777"/>
                          <a:pt x="2623" y="759"/>
                          <a:pt x="2605" y="741"/>
                        </a:cubicBezTo>
                        <a:cubicBezTo>
                          <a:pt x="2418" y="518"/>
                          <a:pt x="2409" y="259"/>
                          <a:pt x="24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" name="Google Shape;428;p2"/>
                  <p:cNvSpPr/>
                  <p:nvPr/>
                </p:nvSpPr>
                <p:spPr>
                  <a:xfrm>
                    <a:off x="6716671" y="3623860"/>
                    <a:ext cx="970557" cy="150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89" h="2535" extrusionOk="0">
                        <a:moveTo>
                          <a:pt x="7567" y="0"/>
                        </a:moveTo>
                        <a:cubicBezTo>
                          <a:pt x="6105" y="0"/>
                          <a:pt x="4696" y="382"/>
                          <a:pt x="3355" y="1000"/>
                        </a:cubicBezTo>
                        <a:cubicBezTo>
                          <a:pt x="2257" y="1509"/>
                          <a:pt x="1178" y="1946"/>
                          <a:pt x="0" y="2035"/>
                        </a:cubicBezTo>
                        <a:cubicBezTo>
                          <a:pt x="125" y="2071"/>
                          <a:pt x="250" y="2098"/>
                          <a:pt x="375" y="2133"/>
                        </a:cubicBezTo>
                        <a:cubicBezTo>
                          <a:pt x="678" y="2223"/>
                          <a:pt x="955" y="2339"/>
                          <a:pt x="1214" y="2472"/>
                        </a:cubicBezTo>
                        <a:cubicBezTo>
                          <a:pt x="1330" y="2516"/>
                          <a:pt x="1455" y="2535"/>
                          <a:pt x="1584" y="2535"/>
                        </a:cubicBezTo>
                        <a:cubicBezTo>
                          <a:pt x="2249" y="2535"/>
                          <a:pt x="3045" y="2038"/>
                          <a:pt x="3560" y="1821"/>
                        </a:cubicBezTo>
                        <a:cubicBezTo>
                          <a:pt x="4291" y="1518"/>
                          <a:pt x="5023" y="1250"/>
                          <a:pt x="5799" y="1090"/>
                        </a:cubicBezTo>
                        <a:cubicBezTo>
                          <a:pt x="6416" y="962"/>
                          <a:pt x="7030" y="900"/>
                          <a:pt x="7642" y="900"/>
                        </a:cubicBezTo>
                        <a:cubicBezTo>
                          <a:pt x="8481" y="900"/>
                          <a:pt x="9317" y="1016"/>
                          <a:pt x="10152" y="1232"/>
                        </a:cubicBezTo>
                        <a:cubicBezTo>
                          <a:pt x="11311" y="1531"/>
                          <a:pt x="12487" y="2330"/>
                          <a:pt x="13723" y="2330"/>
                        </a:cubicBezTo>
                        <a:cubicBezTo>
                          <a:pt x="13743" y="2330"/>
                          <a:pt x="13763" y="2330"/>
                          <a:pt x="13783" y="2330"/>
                        </a:cubicBezTo>
                        <a:cubicBezTo>
                          <a:pt x="14060" y="2294"/>
                          <a:pt x="14327" y="2240"/>
                          <a:pt x="14604" y="2169"/>
                        </a:cubicBezTo>
                        <a:cubicBezTo>
                          <a:pt x="15273" y="1919"/>
                          <a:pt x="16388" y="1018"/>
                          <a:pt x="16388" y="1018"/>
                        </a:cubicBezTo>
                        <a:lnTo>
                          <a:pt x="16388" y="1018"/>
                        </a:lnTo>
                        <a:cubicBezTo>
                          <a:pt x="16388" y="1018"/>
                          <a:pt x="16049" y="1214"/>
                          <a:pt x="15889" y="1295"/>
                        </a:cubicBezTo>
                        <a:cubicBezTo>
                          <a:pt x="15594" y="1437"/>
                          <a:pt x="15300" y="1509"/>
                          <a:pt x="14979" y="1545"/>
                        </a:cubicBezTo>
                        <a:cubicBezTo>
                          <a:pt x="14832" y="1564"/>
                          <a:pt x="14687" y="1573"/>
                          <a:pt x="14542" y="1573"/>
                        </a:cubicBezTo>
                        <a:cubicBezTo>
                          <a:pt x="14034" y="1573"/>
                          <a:pt x="13534" y="1464"/>
                          <a:pt x="13034" y="1339"/>
                        </a:cubicBezTo>
                        <a:cubicBezTo>
                          <a:pt x="11491" y="938"/>
                          <a:pt x="10036" y="215"/>
                          <a:pt x="8440" y="46"/>
                        </a:cubicBezTo>
                        <a:cubicBezTo>
                          <a:pt x="8147" y="15"/>
                          <a:pt x="7856" y="0"/>
                          <a:pt x="75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9" name="Google Shape;429;p2"/>
                  <p:cNvSpPr/>
                  <p:nvPr/>
                </p:nvSpPr>
                <p:spPr>
                  <a:xfrm>
                    <a:off x="6204182" y="3034982"/>
                    <a:ext cx="422712" cy="507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38" h="8572" extrusionOk="0">
                        <a:moveTo>
                          <a:pt x="6561" y="0"/>
                        </a:moveTo>
                        <a:cubicBezTo>
                          <a:pt x="6548" y="0"/>
                          <a:pt x="6532" y="12"/>
                          <a:pt x="6513" y="43"/>
                        </a:cubicBezTo>
                        <a:cubicBezTo>
                          <a:pt x="6469" y="132"/>
                          <a:pt x="6415" y="212"/>
                          <a:pt x="6353" y="302"/>
                        </a:cubicBezTo>
                        <a:cubicBezTo>
                          <a:pt x="6219" y="507"/>
                          <a:pt x="6085" y="694"/>
                          <a:pt x="5915" y="873"/>
                        </a:cubicBezTo>
                        <a:cubicBezTo>
                          <a:pt x="5826" y="980"/>
                          <a:pt x="5710" y="1096"/>
                          <a:pt x="5594" y="1194"/>
                        </a:cubicBezTo>
                        <a:cubicBezTo>
                          <a:pt x="5701" y="1997"/>
                          <a:pt x="5407" y="2907"/>
                          <a:pt x="5122" y="3629"/>
                        </a:cubicBezTo>
                        <a:cubicBezTo>
                          <a:pt x="4800" y="4468"/>
                          <a:pt x="4390" y="5226"/>
                          <a:pt x="3792" y="5895"/>
                        </a:cubicBezTo>
                        <a:cubicBezTo>
                          <a:pt x="3186" y="6591"/>
                          <a:pt x="2427" y="7162"/>
                          <a:pt x="1624" y="7599"/>
                        </a:cubicBezTo>
                        <a:cubicBezTo>
                          <a:pt x="1169" y="7849"/>
                          <a:pt x="554" y="8232"/>
                          <a:pt x="1" y="8339"/>
                        </a:cubicBezTo>
                        <a:cubicBezTo>
                          <a:pt x="233" y="8420"/>
                          <a:pt x="465" y="8491"/>
                          <a:pt x="697" y="8571"/>
                        </a:cubicBezTo>
                        <a:cubicBezTo>
                          <a:pt x="2195" y="7804"/>
                          <a:pt x="3730" y="7046"/>
                          <a:pt x="4907" y="5788"/>
                        </a:cubicBezTo>
                        <a:cubicBezTo>
                          <a:pt x="5585" y="5065"/>
                          <a:pt x="6183" y="4173"/>
                          <a:pt x="6504" y="3237"/>
                        </a:cubicBezTo>
                        <a:cubicBezTo>
                          <a:pt x="6808" y="2336"/>
                          <a:pt x="7138" y="1381"/>
                          <a:pt x="6915" y="418"/>
                        </a:cubicBezTo>
                        <a:cubicBezTo>
                          <a:pt x="6799" y="364"/>
                          <a:pt x="6701" y="257"/>
                          <a:pt x="6638" y="150"/>
                        </a:cubicBezTo>
                        <a:cubicBezTo>
                          <a:pt x="6631" y="136"/>
                          <a:pt x="6608" y="0"/>
                          <a:pt x="656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0" name="Google Shape;430;p2"/>
                  <p:cNvSpPr/>
                  <p:nvPr/>
                </p:nvSpPr>
                <p:spPr>
                  <a:xfrm>
                    <a:off x="6133414" y="3086622"/>
                    <a:ext cx="340278" cy="427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46" h="7227" extrusionOk="0">
                        <a:moveTo>
                          <a:pt x="5424" y="1"/>
                        </a:moveTo>
                        <a:lnTo>
                          <a:pt x="5424" y="1"/>
                        </a:lnTo>
                        <a:cubicBezTo>
                          <a:pt x="5014" y="108"/>
                          <a:pt x="4711" y="464"/>
                          <a:pt x="4425" y="821"/>
                        </a:cubicBezTo>
                        <a:cubicBezTo>
                          <a:pt x="4434" y="821"/>
                          <a:pt x="4443" y="830"/>
                          <a:pt x="4443" y="848"/>
                        </a:cubicBezTo>
                        <a:cubicBezTo>
                          <a:pt x="4407" y="1437"/>
                          <a:pt x="4211" y="1927"/>
                          <a:pt x="3944" y="2454"/>
                        </a:cubicBezTo>
                        <a:cubicBezTo>
                          <a:pt x="3605" y="3159"/>
                          <a:pt x="3274" y="3837"/>
                          <a:pt x="2811" y="4470"/>
                        </a:cubicBezTo>
                        <a:cubicBezTo>
                          <a:pt x="2320" y="5121"/>
                          <a:pt x="1767" y="5674"/>
                          <a:pt x="1178" y="6227"/>
                        </a:cubicBezTo>
                        <a:cubicBezTo>
                          <a:pt x="848" y="6540"/>
                          <a:pt x="429" y="6914"/>
                          <a:pt x="0" y="7093"/>
                        </a:cubicBezTo>
                        <a:cubicBezTo>
                          <a:pt x="143" y="7137"/>
                          <a:pt x="286" y="7182"/>
                          <a:pt x="429" y="7227"/>
                        </a:cubicBezTo>
                        <a:cubicBezTo>
                          <a:pt x="1633" y="6789"/>
                          <a:pt x="2989" y="6022"/>
                          <a:pt x="3828" y="5059"/>
                        </a:cubicBezTo>
                        <a:cubicBezTo>
                          <a:pt x="4952" y="3783"/>
                          <a:pt x="5389" y="2284"/>
                          <a:pt x="5746" y="661"/>
                        </a:cubicBezTo>
                        <a:cubicBezTo>
                          <a:pt x="5469" y="563"/>
                          <a:pt x="5362" y="277"/>
                          <a:pt x="542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" name="Google Shape;431;p2"/>
                  <p:cNvSpPr/>
                  <p:nvPr/>
                </p:nvSpPr>
                <p:spPr>
                  <a:xfrm>
                    <a:off x="6104337" y="3138912"/>
                    <a:ext cx="287987" cy="3672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3" h="6201" extrusionOk="0">
                        <a:moveTo>
                          <a:pt x="4863" y="1"/>
                        </a:moveTo>
                        <a:cubicBezTo>
                          <a:pt x="4729" y="170"/>
                          <a:pt x="4595" y="331"/>
                          <a:pt x="4461" y="465"/>
                        </a:cubicBezTo>
                        <a:cubicBezTo>
                          <a:pt x="4330" y="596"/>
                          <a:pt x="4082" y="825"/>
                          <a:pt x="3860" y="825"/>
                        </a:cubicBezTo>
                        <a:cubicBezTo>
                          <a:pt x="3781" y="825"/>
                          <a:pt x="3706" y="796"/>
                          <a:pt x="3641" y="723"/>
                        </a:cubicBezTo>
                        <a:cubicBezTo>
                          <a:pt x="3496" y="565"/>
                          <a:pt x="3434" y="132"/>
                          <a:pt x="3213" y="132"/>
                        </a:cubicBezTo>
                        <a:cubicBezTo>
                          <a:pt x="3160" y="132"/>
                          <a:pt x="3099" y="157"/>
                          <a:pt x="3025" y="215"/>
                        </a:cubicBezTo>
                        <a:cubicBezTo>
                          <a:pt x="2936" y="277"/>
                          <a:pt x="2855" y="358"/>
                          <a:pt x="2766" y="420"/>
                        </a:cubicBezTo>
                        <a:cubicBezTo>
                          <a:pt x="2766" y="964"/>
                          <a:pt x="2641" y="1517"/>
                          <a:pt x="2525" y="2035"/>
                        </a:cubicBezTo>
                        <a:cubicBezTo>
                          <a:pt x="2409" y="2561"/>
                          <a:pt x="2240" y="3078"/>
                          <a:pt x="2008" y="3560"/>
                        </a:cubicBezTo>
                        <a:cubicBezTo>
                          <a:pt x="1535" y="4515"/>
                          <a:pt x="848" y="5416"/>
                          <a:pt x="1" y="6067"/>
                        </a:cubicBezTo>
                        <a:cubicBezTo>
                          <a:pt x="152" y="6112"/>
                          <a:pt x="295" y="6156"/>
                          <a:pt x="438" y="6201"/>
                        </a:cubicBezTo>
                        <a:cubicBezTo>
                          <a:pt x="946" y="5889"/>
                          <a:pt x="1419" y="5425"/>
                          <a:pt x="1856" y="5032"/>
                        </a:cubicBezTo>
                        <a:cubicBezTo>
                          <a:pt x="2409" y="4524"/>
                          <a:pt x="2945" y="3881"/>
                          <a:pt x="3355" y="3248"/>
                        </a:cubicBezTo>
                        <a:cubicBezTo>
                          <a:pt x="3757" y="2641"/>
                          <a:pt x="4078" y="2008"/>
                          <a:pt x="4390" y="1348"/>
                        </a:cubicBezTo>
                        <a:cubicBezTo>
                          <a:pt x="4604" y="902"/>
                          <a:pt x="4684" y="447"/>
                          <a:pt x="48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" name="Google Shape;432;p2"/>
                  <p:cNvSpPr/>
                  <p:nvPr/>
                </p:nvSpPr>
                <p:spPr>
                  <a:xfrm>
                    <a:off x="6172500" y="3110902"/>
                    <a:ext cx="357215" cy="414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32" h="6995" extrusionOk="0">
                        <a:moveTo>
                          <a:pt x="6031" y="1"/>
                        </a:moveTo>
                        <a:lnTo>
                          <a:pt x="6031" y="1"/>
                        </a:lnTo>
                        <a:cubicBezTo>
                          <a:pt x="5835" y="153"/>
                          <a:pt x="5621" y="269"/>
                          <a:pt x="5389" y="286"/>
                        </a:cubicBezTo>
                        <a:cubicBezTo>
                          <a:pt x="5300" y="286"/>
                          <a:pt x="5228" y="286"/>
                          <a:pt x="5157" y="269"/>
                        </a:cubicBezTo>
                        <a:lnTo>
                          <a:pt x="5157" y="269"/>
                        </a:lnTo>
                        <a:cubicBezTo>
                          <a:pt x="5264" y="1080"/>
                          <a:pt x="4907" y="1990"/>
                          <a:pt x="4604" y="2722"/>
                        </a:cubicBezTo>
                        <a:cubicBezTo>
                          <a:pt x="4265" y="3543"/>
                          <a:pt x="3828" y="4265"/>
                          <a:pt x="3203" y="4890"/>
                        </a:cubicBezTo>
                        <a:cubicBezTo>
                          <a:pt x="2597" y="5514"/>
                          <a:pt x="1856" y="5969"/>
                          <a:pt x="1098" y="6371"/>
                        </a:cubicBezTo>
                        <a:cubicBezTo>
                          <a:pt x="848" y="6504"/>
                          <a:pt x="375" y="6817"/>
                          <a:pt x="1" y="6888"/>
                        </a:cubicBezTo>
                        <a:cubicBezTo>
                          <a:pt x="117" y="6924"/>
                          <a:pt x="233" y="6959"/>
                          <a:pt x="340" y="6995"/>
                        </a:cubicBezTo>
                        <a:cubicBezTo>
                          <a:pt x="545" y="6870"/>
                          <a:pt x="795" y="6808"/>
                          <a:pt x="1000" y="6718"/>
                        </a:cubicBezTo>
                        <a:cubicBezTo>
                          <a:pt x="1365" y="6549"/>
                          <a:pt x="1722" y="6362"/>
                          <a:pt x="2061" y="6165"/>
                        </a:cubicBezTo>
                        <a:cubicBezTo>
                          <a:pt x="2802" y="5755"/>
                          <a:pt x="3524" y="5238"/>
                          <a:pt x="4086" y="4604"/>
                        </a:cubicBezTo>
                        <a:cubicBezTo>
                          <a:pt x="5246" y="3275"/>
                          <a:pt x="5746" y="1696"/>
                          <a:pt x="603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3" name="Google Shape;433;p2"/>
                  <p:cNvSpPr/>
                  <p:nvPr/>
                </p:nvSpPr>
                <p:spPr>
                  <a:xfrm>
                    <a:off x="6009230" y="3133109"/>
                    <a:ext cx="255771" cy="3619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9" h="6112" extrusionOk="0">
                        <a:moveTo>
                          <a:pt x="3569" y="1"/>
                        </a:moveTo>
                        <a:lnTo>
                          <a:pt x="3569" y="1"/>
                        </a:lnTo>
                        <a:cubicBezTo>
                          <a:pt x="3427" y="81"/>
                          <a:pt x="3275" y="206"/>
                          <a:pt x="3123" y="340"/>
                        </a:cubicBezTo>
                        <a:cubicBezTo>
                          <a:pt x="3043" y="1580"/>
                          <a:pt x="2758" y="2900"/>
                          <a:pt x="2062" y="3944"/>
                        </a:cubicBezTo>
                        <a:cubicBezTo>
                          <a:pt x="1562" y="4720"/>
                          <a:pt x="911" y="5523"/>
                          <a:pt x="1" y="5781"/>
                        </a:cubicBezTo>
                        <a:cubicBezTo>
                          <a:pt x="474" y="5871"/>
                          <a:pt x="947" y="5987"/>
                          <a:pt x="1410" y="6111"/>
                        </a:cubicBezTo>
                        <a:lnTo>
                          <a:pt x="1419" y="6111"/>
                        </a:lnTo>
                        <a:cubicBezTo>
                          <a:pt x="2312" y="5442"/>
                          <a:pt x="3088" y="4461"/>
                          <a:pt x="3543" y="3435"/>
                        </a:cubicBezTo>
                        <a:cubicBezTo>
                          <a:pt x="3944" y="2516"/>
                          <a:pt x="4131" y="1544"/>
                          <a:pt x="4319" y="563"/>
                        </a:cubicBezTo>
                        <a:lnTo>
                          <a:pt x="4319" y="563"/>
                        </a:lnTo>
                        <a:cubicBezTo>
                          <a:pt x="4212" y="643"/>
                          <a:pt x="4105" y="714"/>
                          <a:pt x="3980" y="750"/>
                        </a:cubicBezTo>
                        <a:cubicBezTo>
                          <a:pt x="3930" y="765"/>
                          <a:pt x="3885" y="772"/>
                          <a:pt x="3846" y="772"/>
                        </a:cubicBezTo>
                        <a:cubicBezTo>
                          <a:pt x="3522" y="772"/>
                          <a:pt x="3546" y="287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4" name="Google Shape;434;p2"/>
                  <p:cNvSpPr/>
                  <p:nvPr/>
                </p:nvSpPr>
                <p:spPr>
                  <a:xfrm>
                    <a:off x="6285017" y="3446735"/>
                    <a:ext cx="1028178" cy="130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62" h="2207" extrusionOk="0">
                        <a:moveTo>
                          <a:pt x="7762" y="1"/>
                        </a:moveTo>
                        <a:cubicBezTo>
                          <a:pt x="6719" y="1"/>
                          <a:pt x="5803" y="415"/>
                          <a:pt x="4845" y="842"/>
                        </a:cubicBezTo>
                        <a:cubicBezTo>
                          <a:pt x="4006" y="1208"/>
                          <a:pt x="3159" y="1583"/>
                          <a:pt x="2240" y="1699"/>
                        </a:cubicBezTo>
                        <a:cubicBezTo>
                          <a:pt x="1740" y="1770"/>
                          <a:pt x="1196" y="1824"/>
                          <a:pt x="688" y="1832"/>
                        </a:cubicBezTo>
                        <a:cubicBezTo>
                          <a:pt x="536" y="1839"/>
                          <a:pt x="371" y="1845"/>
                          <a:pt x="206" y="1845"/>
                        </a:cubicBezTo>
                        <a:cubicBezTo>
                          <a:pt x="137" y="1845"/>
                          <a:pt x="69" y="1844"/>
                          <a:pt x="1" y="1841"/>
                        </a:cubicBezTo>
                        <a:lnTo>
                          <a:pt x="1" y="1841"/>
                        </a:lnTo>
                        <a:cubicBezTo>
                          <a:pt x="170" y="1895"/>
                          <a:pt x="340" y="1957"/>
                          <a:pt x="518" y="2011"/>
                        </a:cubicBezTo>
                        <a:cubicBezTo>
                          <a:pt x="1031" y="2149"/>
                          <a:pt x="1533" y="2207"/>
                          <a:pt x="2030" y="2207"/>
                        </a:cubicBezTo>
                        <a:cubicBezTo>
                          <a:pt x="3139" y="2207"/>
                          <a:pt x="4220" y="1918"/>
                          <a:pt x="5336" y="1592"/>
                        </a:cubicBezTo>
                        <a:cubicBezTo>
                          <a:pt x="6338" y="1293"/>
                          <a:pt x="7415" y="959"/>
                          <a:pt x="8478" y="959"/>
                        </a:cubicBezTo>
                        <a:cubicBezTo>
                          <a:pt x="8843" y="959"/>
                          <a:pt x="9206" y="999"/>
                          <a:pt x="9564" y="1092"/>
                        </a:cubicBezTo>
                        <a:cubicBezTo>
                          <a:pt x="10825" y="1415"/>
                          <a:pt x="12165" y="1685"/>
                          <a:pt x="13476" y="1685"/>
                        </a:cubicBezTo>
                        <a:cubicBezTo>
                          <a:pt x="13687" y="1685"/>
                          <a:pt x="13896" y="1678"/>
                          <a:pt x="14105" y="1663"/>
                        </a:cubicBezTo>
                        <a:cubicBezTo>
                          <a:pt x="14890" y="1609"/>
                          <a:pt x="15746" y="1511"/>
                          <a:pt x="16460" y="1128"/>
                        </a:cubicBezTo>
                        <a:cubicBezTo>
                          <a:pt x="16844" y="923"/>
                          <a:pt x="17120" y="655"/>
                          <a:pt x="17361" y="343"/>
                        </a:cubicBezTo>
                        <a:lnTo>
                          <a:pt x="17361" y="343"/>
                        </a:lnTo>
                        <a:cubicBezTo>
                          <a:pt x="17040" y="539"/>
                          <a:pt x="16630" y="628"/>
                          <a:pt x="16308" y="691"/>
                        </a:cubicBezTo>
                        <a:cubicBezTo>
                          <a:pt x="15575" y="834"/>
                          <a:pt x="14799" y="905"/>
                          <a:pt x="14020" y="905"/>
                        </a:cubicBezTo>
                        <a:cubicBezTo>
                          <a:pt x="13151" y="905"/>
                          <a:pt x="12279" y="816"/>
                          <a:pt x="11464" y="637"/>
                        </a:cubicBezTo>
                        <a:cubicBezTo>
                          <a:pt x="10367" y="405"/>
                          <a:pt x="9279" y="137"/>
                          <a:pt x="8164" y="22"/>
                        </a:cubicBezTo>
                        <a:cubicBezTo>
                          <a:pt x="8027" y="8"/>
                          <a:pt x="7894" y="1"/>
                          <a:pt x="776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" name="Google Shape;435;p2"/>
                  <p:cNvSpPr/>
                  <p:nvPr/>
                </p:nvSpPr>
                <p:spPr>
                  <a:xfrm>
                    <a:off x="5784195" y="3515607"/>
                    <a:ext cx="1142768" cy="20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97" h="3449" extrusionOk="0">
                        <a:moveTo>
                          <a:pt x="1364" y="0"/>
                        </a:moveTo>
                        <a:cubicBezTo>
                          <a:pt x="902" y="0"/>
                          <a:pt x="445" y="56"/>
                          <a:pt x="1" y="188"/>
                        </a:cubicBezTo>
                        <a:cubicBezTo>
                          <a:pt x="161" y="277"/>
                          <a:pt x="322" y="375"/>
                          <a:pt x="464" y="491"/>
                        </a:cubicBezTo>
                        <a:cubicBezTo>
                          <a:pt x="572" y="571"/>
                          <a:pt x="679" y="661"/>
                          <a:pt x="777" y="750"/>
                        </a:cubicBezTo>
                        <a:cubicBezTo>
                          <a:pt x="913" y="745"/>
                          <a:pt x="1050" y="742"/>
                          <a:pt x="1186" y="742"/>
                        </a:cubicBezTo>
                        <a:cubicBezTo>
                          <a:pt x="2250" y="742"/>
                          <a:pt x="3299" y="897"/>
                          <a:pt x="4327" y="1214"/>
                        </a:cubicBezTo>
                        <a:cubicBezTo>
                          <a:pt x="5996" y="1731"/>
                          <a:pt x="7610" y="2382"/>
                          <a:pt x="9278" y="2873"/>
                        </a:cubicBezTo>
                        <a:cubicBezTo>
                          <a:pt x="10401" y="3205"/>
                          <a:pt x="11519" y="3449"/>
                          <a:pt x="12651" y="3449"/>
                        </a:cubicBezTo>
                        <a:cubicBezTo>
                          <a:pt x="13282" y="3449"/>
                          <a:pt x="13918" y="3373"/>
                          <a:pt x="14560" y="3194"/>
                        </a:cubicBezTo>
                        <a:cubicBezTo>
                          <a:pt x="16183" y="2748"/>
                          <a:pt x="17691" y="1972"/>
                          <a:pt x="19297" y="1481"/>
                        </a:cubicBezTo>
                        <a:lnTo>
                          <a:pt x="19297" y="1481"/>
                        </a:lnTo>
                        <a:cubicBezTo>
                          <a:pt x="18994" y="1535"/>
                          <a:pt x="18699" y="1597"/>
                          <a:pt x="18414" y="1678"/>
                        </a:cubicBezTo>
                        <a:cubicBezTo>
                          <a:pt x="18110" y="1785"/>
                          <a:pt x="17807" y="1874"/>
                          <a:pt x="17504" y="1945"/>
                        </a:cubicBezTo>
                        <a:cubicBezTo>
                          <a:pt x="16683" y="2213"/>
                          <a:pt x="15853" y="2516"/>
                          <a:pt x="15006" y="2686"/>
                        </a:cubicBezTo>
                        <a:cubicBezTo>
                          <a:pt x="14432" y="2797"/>
                          <a:pt x="13854" y="2845"/>
                          <a:pt x="13276" y="2845"/>
                        </a:cubicBezTo>
                        <a:cubicBezTo>
                          <a:pt x="12054" y="2845"/>
                          <a:pt x="10828" y="2634"/>
                          <a:pt x="9635" y="2373"/>
                        </a:cubicBezTo>
                        <a:cubicBezTo>
                          <a:pt x="7949" y="1990"/>
                          <a:pt x="6406" y="1267"/>
                          <a:pt x="4773" y="714"/>
                        </a:cubicBezTo>
                        <a:cubicBezTo>
                          <a:pt x="3708" y="350"/>
                          <a:pt x="2523" y="0"/>
                          <a:pt x="136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" name="Google Shape;436;p2"/>
                  <p:cNvSpPr/>
                  <p:nvPr/>
                </p:nvSpPr>
                <p:spPr>
                  <a:xfrm>
                    <a:off x="5879835" y="3608582"/>
                    <a:ext cx="583317" cy="2002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50" h="3382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5" y="36"/>
                          <a:pt x="81" y="72"/>
                          <a:pt x="125" y="108"/>
                        </a:cubicBezTo>
                        <a:cubicBezTo>
                          <a:pt x="446" y="375"/>
                          <a:pt x="776" y="571"/>
                          <a:pt x="1151" y="768"/>
                        </a:cubicBezTo>
                        <a:cubicBezTo>
                          <a:pt x="1160" y="768"/>
                          <a:pt x="1178" y="777"/>
                          <a:pt x="1196" y="786"/>
                        </a:cubicBezTo>
                        <a:lnTo>
                          <a:pt x="1205" y="786"/>
                        </a:lnTo>
                        <a:cubicBezTo>
                          <a:pt x="1326" y="773"/>
                          <a:pt x="1448" y="767"/>
                          <a:pt x="1571" y="767"/>
                        </a:cubicBezTo>
                        <a:cubicBezTo>
                          <a:pt x="2218" y="767"/>
                          <a:pt x="2884" y="927"/>
                          <a:pt x="3506" y="1062"/>
                        </a:cubicBezTo>
                        <a:cubicBezTo>
                          <a:pt x="4158" y="1205"/>
                          <a:pt x="4764" y="1410"/>
                          <a:pt x="5371" y="1669"/>
                        </a:cubicBezTo>
                        <a:cubicBezTo>
                          <a:pt x="6084" y="1981"/>
                          <a:pt x="6691" y="2498"/>
                          <a:pt x="7396" y="2811"/>
                        </a:cubicBezTo>
                        <a:cubicBezTo>
                          <a:pt x="7762" y="2971"/>
                          <a:pt x="8145" y="3167"/>
                          <a:pt x="8529" y="3266"/>
                        </a:cubicBezTo>
                        <a:cubicBezTo>
                          <a:pt x="8779" y="3328"/>
                          <a:pt x="9028" y="3346"/>
                          <a:pt x="9269" y="3382"/>
                        </a:cubicBezTo>
                        <a:cubicBezTo>
                          <a:pt x="9439" y="3212"/>
                          <a:pt x="9635" y="3060"/>
                          <a:pt x="9849" y="2918"/>
                        </a:cubicBezTo>
                        <a:lnTo>
                          <a:pt x="9849" y="2918"/>
                        </a:lnTo>
                        <a:cubicBezTo>
                          <a:pt x="9833" y="2918"/>
                          <a:pt x="9817" y="2918"/>
                          <a:pt x="9801" y="2918"/>
                        </a:cubicBezTo>
                        <a:cubicBezTo>
                          <a:pt x="9468" y="2918"/>
                          <a:pt x="9130" y="2833"/>
                          <a:pt x="8841" y="2739"/>
                        </a:cubicBezTo>
                        <a:cubicBezTo>
                          <a:pt x="7895" y="2427"/>
                          <a:pt x="6985" y="2061"/>
                          <a:pt x="6076" y="1651"/>
                        </a:cubicBezTo>
                        <a:cubicBezTo>
                          <a:pt x="5067" y="1196"/>
                          <a:pt x="4095" y="554"/>
                          <a:pt x="3007" y="295"/>
                        </a:cubicBezTo>
                        <a:cubicBezTo>
                          <a:pt x="2436" y="161"/>
                          <a:pt x="1865" y="90"/>
                          <a:pt x="1276" y="81"/>
                        </a:cubicBezTo>
                        <a:cubicBezTo>
                          <a:pt x="1116" y="81"/>
                          <a:pt x="953" y="86"/>
                          <a:pt x="789" y="86"/>
                        </a:cubicBezTo>
                        <a:cubicBezTo>
                          <a:pt x="522" y="86"/>
                          <a:pt x="254" y="72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" name="Google Shape;437;p2"/>
                  <p:cNvSpPr/>
                  <p:nvPr/>
                </p:nvSpPr>
                <p:spPr>
                  <a:xfrm>
                    <a:off x="6008757" y="3688350"/>
                    <a:ext cx="337080" cy="148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2" h="2508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06"/>
                          <a:pt x="384" y="536"/>
                          <a:pt x="562" y="786"/>
                        </a:cubicBezTo>
                        <a:cubicBezTo>
                          <a:pt x="571" y="803"/>
                          <a:pt x="580" y="812"/>
                          <a:pt x="589" y="821"/>
                        </a:cubicBezTo>
                        <a:cubicBezTo>
                          <a:pt x="972" y="1009"/>
                          <a:pt x="1329" y="1187"/>
                          <a:pt x="1686" y="1419"/>
                        </a:cubicBezTo>
                        <a:cubicBezTo>
                          <a:pt x="2159" y="1722"/>
                          <a:pt x="2676" y="1936"/>
                          <a:pt x="3221" y="2115"/>
                        </a:cubicBezTo>
                        <a:cubicBezTo>
                          <a:pt x="3809" y="2293"/>
                          <a:pt x="4389" y="2498"/>
                          <a:pt x="5014" y="2507"/>
                        </a:cubicBezTo>
                        <a:cubicBezTo>
                          <a:pt x="5246" y="2507"/>
                          <a:pt x="5469" y="2490"/>
                          <a:pt x="5692" y="2472"/>
                        </a:cubicBezTo>
                        <a:cubicBezTo>
                          <a:pt x="5611" y="2454"/>
                          <a:pt x="5531" y="2436"/>
                          <a:pt x="5442" y="2418"/>
                        </a:cubicBezTo>
                        <a:cubicBezTo>
                          <a:pt x="4719" y="2222"/>
                          <a:pt x="4059" y="1874"/>
                          <a:pt x="3390" y="1544"/>
                        </a:cubicBezTo>
                        <a:cubicBezTo>
                          <a:pt x="2792" y="1258"/>
                          <a:pt x="2266" y="848"/>
                          <a:pt x="1686" y="563"/>
                        </a:cubicBezTo>
                        <a:cubicBezTo>
                          <a:pt x="1133" y="295"/>
                          <a:pt x="580" y="143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" name="Google Shape;438;p2"/>
                  <p:cNvSpPr/>
                  <p:nvPr/>
                </p:nvSpPr>
                <p:spPr>
                  <a:xfrm>
                    <a:off x="6884678" y="3945659"/>
                    <a:ext cx="321268" cy="335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" h="5665" extrusionOk="0">
                        <a:moveTo>
                          <a:pt x="562" y="0"/>
                        </a:moveTo>
                        <a:lnTo>
                          <a:pt x="562" y="0"/>
                        </a:lnTo>
                        <a:cubicBezTo>
                          <a:pt x="741" y="375"/>
                          <a:pt x="794" y="767"/>
                          <a:pt x="535" y="1106"/>
                        </a:cubicBezTo>
                        <a:cubicBezTo>
                          <a:pt x="393" y="1294"/>
                          <a:pt x="223" y="1436"/>
                          <a:pt x="0" y="1454"/>
                        </a:cubicBezTo>
                        <a:cubicBezTo>
                          <a:pt x="589" y="2409"/>
                          <a:pt x="1142" y="3390"/>
                          <a:pt x="1945" y="4175"/>
                        </a:cubicBezTo>
                        <a:cubicBezTo>
                          <a:pt x="2855" y="5067"/>
                          <a:pt x="4086" y="5513"/>
                          <a:pt x="5326" y="5665"/>
                        </a:cubicBezTo>
                        <a:cubicBezTo>
                          <a:pt x="5362" y="5665"/>
                          <a:pt x="5388" y="5656"/>
                          <a:pt x="5424" y="5656"/>
                        </a:cubicBezTo>
                        <a:cubicBezTo>
                          <a:pt x="3970" y="5469"/>
                          <a:pt x="2748" y="4211"/>
                          <a:pt x="1981" y="3024"/>
                        </a:cubicBezTo>
                        <a:cubicBezTo>
                          <a:pt x="1579" y="2391"/>
                          <a:pt x="1151" y="1650"/>
                          <a:pt x="999" y="910"/>
                        </a:cubicBezTo>
                        <a:cubicBezTo>
                          <a:pt x="973" y="785"/>
                          <a:pt x="812" y="259"/>
                          <a:pt x="955" y="98"/>
                        </a:cubicBezTo>
                        <a:cubicBezTo>
                          <a:pt x="830" y="54"/>
                          <a:pt x="696" y="18"/>
                          <a:pt x="56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" name="Google Shape;439;p2"/>
                  <p:cNvSpPr/>
                  <p:nvPr/>
                </p:nvSpPr>
                <p:spPr>
                  <a:xfrm>
                    <a:off x="6756822" y="4002154"/>
                    <a:ext cx="285855" cy="272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7" h="4604" extrusionOk="0">
                        <a:moveTo>
                          <a:pt x="1231" y="1"/>
                        </a:moveTo>
                        <a:cubicBezTo>
                          <a:pt x="1169" y="250"/>
                          <a:pt x="1098" y="402"/>
                          <a:pt x="821" y="500"/>
                        </a:cubicBezTo>
                        <a:cubicBezTo>
                          <a:pt x="776" y="518"/>
                          <a:pt x="727" y="525"/>
                          <a:pt x="676" y="525"/>
                        </a:cubicBezTo>
                        <a:cubicBezTo>
                          <a:pt x="464" y="525"/>
                          <a:pt x="209" y="394"/>
                          <a:pt x="0" y="286"/>
                        </a:cubicBezTo>
                        <a:lnTo>
                          <a:pt x="0" y="286"/>
                        </a:lnTo>
                        <a:cubicBezTo>
                          <a:pt x="81" y="839"/>
                          <a:pt x="357" y="1330"/>
                          <a:pt x="616" y="1829"/>
                        </a:cubicBezTo>
                        <a:cubicBezTo>
                          <a:pt x="803" y="2204"/>
                          <a:pt x="999" y="2588"/>
                          <a:pt x="1249" y="2936"/>
                        </a:cubicBezTo>
                        <a:cubicBezTo>
                          <a:pt x="1722" y="3605"/>
                          <a:pt x="2355" y="4060"/>
                          <a:pt x="3078" y="4354"/>
                        </a:cubicBezTo>
                        <a:cubicBezTo>
                          <a:pt x="3658" y="4443"/>
                          <a:pt x="4247" y="4541"/>
                          <a:pt x="4827" y="4604"/>
                        </a:cubicBezTo>
                        <a:cubicBezTo>
                          <a:pt x="4630" y="4506"/>
                          <a:pt x="4434" y="4381"/>
                          <a:pt x="4256" y="4265"/>
                        </a:cubicBezTo>
                        <a:cubicBezTo>
                          <a:pt x="3711" y="3899"/>
                          <a:pt x="3274" y="3471"/>
                          <a:pt x="2828" y="2998"/>
                        </a:cubicBezTo>
                        <a:cubicBezTo>
                          <a:pt x="2382" y="2516"/>
                          <a:pt x="2025" y="1954"/>
                          <a:pt x="1758" y="1348"/>
                        </a:cubicBezTo>
                        <a:cubicBezTo>
                          <a:pt x="1570" y="920"/>
                          <a:pt x="1329" y="491"/>
                          <a:pt x="1267" y="27"/>
                        </a:cubicBezTo>
                        <a:cubicBezTo>
                          <a:pt x="1249" y="18"/>
                          <a:pt x="1240" y="10"/>
                          <a:pt x="123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" name="Google Shape;440;p2"/>
                  <p:cNvSpPr/>
                  <p:nvPr/>
                </p:nvSpPr>
                <p:spPr>
                  <a:xfrm>
                    <a:off x="6692865" y="4013228"/>
                    <a:ext cx="137983" cy="2336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0" h="3945" extrusionOk="0">
                        <a:moveTo>
                          <a:pt x="581" y="1"/>
                        </a:moveTo>
                        <a:cubicBezTo>
                          <a:pt x="554" y="37"/>
                          <a:pt x="536" y="90"/>
                          <a:pt x="509" y="162"/>
                        </a:cubicBezTo>
                        <a:cubicBezTo>
                          <a:pt x="474" y="260"/>
                          <a:pt x="402" y="367"/>
                          <a:pt x="322" y="438"/>
                        </a:cubicBezTo>
                        <a:cubicBezTo>
                          <a:pt x="224" y="518"/>
                          <a:pt x="117" y="581"/>
                          <a:pt x="1" y="617"/>
                        </a:cubicBezTo>
                        <a:cubicBezTo>
                          <a:pt x="36" y="1384"/>
                          <a:pt x="161" y="2106"/>
                          <a:pt x="483" y="2811"/>
                        </a:cubicBezTo>
                        <a:cubicBezTo>
                          <a:pt x="661" y="3195"/>
                          <a:pt x="893" y="3632"/>
                          <a:pt x="1268" y="3855"/>
                        </a:cubicBezTo>
                        <a:cubicBezTo>
                          <a:pt x="1624" y="3882"/>
                          <a:pt x="1972" y="3908"/>
                          <a:pt x="2329" y="3944"/>
                        </a:cubicBezTo>
                        <a:cubicBezTo>
                          <a:pt x="1018" y="3221"/>
                          <a:pt x="554" y="1428"/>
                          <a:pt x="58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1" name="Google Shape;441;p2"/>
                  <p:cNvSpPr/>
                  <p:nvPr/>
                </p:nvSpPr>
                <p:spPr>
                  <a:xfrm>
                    <a:off x="6836591" y="4007957"/>
                    <a:ext cx="315998" cy="2737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36" h="4622" extrusionOk="0">
                        <a:moveTo>
                          <a:pt x="0" y="1"/>
                        </a:moveTo>
                        <a:cubicBezTo>
                          <a:pt x="125" y="509"/>
                          <a:pt x="446" y="1045"/>
                          <a:pt x="687" y="1491"/>
                        </a:cubicBezTo>
                        <a:cubicBezTo>
                          <a:pt x="964" y="2017"/>
                          <a:pt x="1312" y="2454"/>
                          <a:pt x="1704" y="2909"/>
                        </a:cubicBezTo>
                        <a:cubicBezTo>
                          <a:pt x="2079" y="3337"/>
                          <a:pt x="2516" y="3694"/>
                          <a:pt x="2989" y="4015"/>
                        </a:cubicBezTo>
                        <a:cubicBezTo>
                          <a:pt x="3274" y="4203"/>
                          <a:pt x="3569" y="4399"/>
                          <a:pt x="3881" y="4550"/>
                        </a:cubicBezTo>
                        <a:cubicBezTo>
                          <a:pt x="3926" y="4550"/>
                          <a:pt x="3970" y="4559"/>
                          <a:pt x="4015" y="4559"/>
                        </a:cubicBezTo>
                        <a:cubicBezTo>
                          <a:pt x="4452" y="4595"/>
                          <a:pt x="4889" y="4622"/>
                          <a:pt x="5335" y="4622"/>
                        </a:cubicBezTo>
                        <a:cubicBezTo>
                          <a:pt x="4372" y="4479"/>
                          <a:pt x="3399" y="3997"/>
                          <a:pt x="2748" y="3346"/>
                        </a:cubicBezTo>
                        <a:cubicBezTo>
                          <a:pt x="1874" y="2481"/>
                          <a:pt x="1321" y="1464"/>
                          <a:pt x="723" y="411"/>
                        </a:cubicBezTo>
                        <a:cubicBezTo>
                          <a:pt x="705" y="411"/>
                          <a:pt x="687" y="411"/>
                          <a:pt x="669" y="402"/>
                        </a:cubicBezTo>
                        <a:cubicBezTo>
                          <a:pt x="500" y="384"/>
                          <a:pt x="393" y="349"/>
                          <a:pt x="250" y="259"/>
                        </a:cubicBezTo>
                        <a:cubicBezTo>
                          <a:pt x="152" y="197"/>
                          <a:pt x="81" y="90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" name="Google Shape;442;p2"/>
                  <p:cNvSpPr/>
                  <p:nvPr/>
                </p:nvSpPr>
                <p:spPr>
                  <a:xfrm>
                    <a:off x="6732483" y="4009023"/>
                    <a:ext cx="174936" cy="246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4" h="4158" extrusionOk="0">
                        <a:moveTo>
                          <a:pt x="1" y="1"/>
                        </a:moveTo>
                        <a:cubicBezTo>
                          <a:pt x="19" y="456"/>
                          <a:pt x="37" y="937"/>
                          <a:pt x="170" y="1366"/>
                        </a:cubicBezTo>
                        <a:cubicBezTo>
                          <a:pt x="304" y="1785"/>
                          <a:pt x="358" y="2249"/>
                          <a:pt x="616" y="2614"/>
                        </a:cubicBezTo>
                        <a:cubicBezTo>
                          <a:pt x="1027" y="3221"/>
                          <a:pt x="1455" y="3703"/>
                          <a:pt x="2071" y="4051"/>
                        </a:cubicBezTo>
                        <a:cubicBezTo>
                          <a:pt x="2365" y="4086"/>
                          <a:pt x="2659" y="4122"/>
                          <a:pt x="2954" y="4158"/>
                        </a:cubicBezTo>
                        <a:cubicBezTo>
                          <a:pt x="2427" y="3899"/>
                          <a:pt x="1955" y="3507"/>
                          <a:pt x="1625" y="3034"/>
                        </a:cubicBezTo>
                        <a:cubicBezTo>
                          <a:pt x="1054" y="2222"/>
                          <a:pt x="402" y="1151"/>
                          <a:pt x="340" y="134"/>
                        </a:cubicBezTo>
                        <a:cubicBezTo>
                          <a:pt x="295" y="108"/>
                          <a:pt x="251" y="90"/>
                          <a:pt x="215" y="72"/>
                        </a:cubicBezTo>
                        <a:cubicBezTo>
                          <a:pt x="117" y="27"/>
                          <a:pt x="54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" name="Google Shape;443;p2"/>
                  <p:cNvSpPr/>
                  <p:nvPr/>
                </p:nvSpPr>
                <p:spPr>
                  <a:xfrm>
                    <a:off x="6605752" y="4021933"/>
                    <a:ext cx="146866" cy="218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0" h="3690" extrusionOk="0">
                        <a:moveTo>
                          <a:pt x="125" y="1"/>
                        </a:moveTo>
                        <a:cubicBezTo>
                          <a:pt x="0" y="1"/>
                          <a:pt x="36" y="298"/>
                          <a:pt x="44" y="354"/>
                        </a:cubicBezTo>
                        <a:cubicBezTo>
                          <a:pt x="44" y="407"/>
                          <a:pt x="71" y="541"/>
                          <a:pt x="53" y="630"/>
                        </a:cubicBezTo>
                        <a:cubicBezTo>
                          <a:pt x="36" y="710"/>
                          <a:pt x="107" y="1362"/>
                          <a:pt x="259" y="1781"/>
                        </a:cubicBezTo>
                        <a:cubicBezTo>
                          <a:pt x="571" y="2619"/>
                          <a:pt x="1204" y="3324"/>
                          <a:pt x="2061" y="3654"/>
                        </a:cubicBezTo>
                        <a:cubicBezTo>
                          <a:pt x="2096" y="3654"/>
                          <a:pt x="2132" y="3663"/>
                          <a:pt x="2177" y="3663"/>
                        </a:cubicBezTo>
                        <a:cubicBezTo>
                          <a:pt x="2275" y="3672"/>
                          <a:pt x="2382" y="3681"/>
                          <a:pt x="2480" y="3690"/>
                        </a:cubicBezTo>
                        <a:cubicBezTo>
                          <a:pt x="2203" y="3476"/>
                          <a:pt x="2007" y="3128"/>
                          <a:pt x="1873" y="2825"/>
                        </a:cubicBezTo>
                        <a:cubicBezTo>
                          <a:pt x="1525" y="2040"/>
                          <a:pt x="1392" y="1326"/>
                          <a:pt x="1445" y="478"/>
                        </a:cubicBezTo>
                        <a:lnTo>
                          <a:pt x="1445" y="478"/>
                        </a:lnTo>
                        <a:cubicBezTo>
                          <a:pt x="1383" y="494"/>
                          <a:pt x="1318" y="504"/>
                          <a:pt x="1249" y="504"/>
                        </a:cubicBezTo>
                        <a:cubicBezTo>
                          <a:pt x="1200" y="504"/>
                          <a:pt x="1149" y="499"/>
                          <a:pt x="1097" y="487"/>
                        </a:cubicBezTo>
                        <a:cubicBezTo>
                          <a:pt x="731" y="398"/>
                          <a:pt x="490" y="184"/>
                          <a:pt x="178" y="15"/>
                        </a:cubicBezTo>
                        <a:cubicBezTo>
                          <a:pt x="158" y="5"/>
                          <a:pt x="141" y="1"/>
                          <a:pt x="12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" name="Google Shape;444;p2"/>
                  <p:cNvSpPr/>
                  <p:nvPr/>
                </p:nvSpPr>
                <p:spPr>
                  <a:xfrm>
                    <a:off x="6456755" y="4051839"/>
                    <a:ext cx="172271" cy="1876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09" h="3168" extrusionOk="0">
                        <a:moveTo>
                          <a:pt x="71" y="0"/>
                        </a:moveTo>
                        <a:lnTo>
                          <a:pt x="71" y="0"/>
                        </a:lnTo>
                        <a:cubicBezTo>
                          <a:pt x="0" y="625"/>
                          <a:pt x="286" y="1535"/>
                          <a:pt x="580" y="2025"/>
                        </a:cubicBezTo>
                        <a:cubicBezTo>
                          <a:pt x="865" y="2489"/>
                          <a:pt x="1419" y="2971"/>
                          <a:pt x="1963" y="3167"/>
                        </a:cubicBezTo>
                        <a:cubicBezTo>
                          <a:pt x="2284" y="3149"/>
                          <a:pt x="2596" y="3131"/>
                          <a:pt x="2908" y="3123"/>
                        </a:cubicBezTo>
                        <a:cubicBezTo>
                          <a:pt x="2507" y="2962"/>
                          <a:pt x="2168" y="2677"/>
                          <a:pt x="1856" y="2284"/>
                        </a:cubicBezTo>
                        <a:cubicBezTo>
                          <a:pt x="1615" y="1999"/>
                          <a:pt x="1365" y="1686"/>
                          <a:pt x="1222" y="1338"/>
                        </a:cubicBezTo>
                        <a:cubicBezTo>
                          <a:pt x="1080" y="964"/>
                          <a:pt x="1026" y="625"/>
                          <a:pt x="946" y="250"/>
                        </a:cubicBezTo>
                        <a:cubicBezTo>
                          <a:pt x="714" y="179"/>
                          <a:pt x="509" y="107"/>
                          <a:pt x="348" y="54"/>
                        </a:cubicBezTo>
                        <a:cubicBezTo>
                          <a:pt x="259" y="36"/>
                          <a:pt x="161" y="18"/>
                          <a:pt x="7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" name="Google Shape;445;p2"/>
                  <p:cNvSpPr/>
                  <p:nvPr/>
                </p:nvSpPr>
                <p:spPr>
                  <a:xfrm>
                    <a:off x="6520120" y="4060781"/>
                    <a:ext cx="189741" cy="17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04" h="2981" extrusionOk="0">
                        <a:moveTo>
                          <a:pt x="1401" y="1"/>
                        </a:moveTo>
                        <a:lnTo>
                          <a:pt x="1401" y="1"/>
                        </a:lnTo>
                        <a:cubicBezTo>
                          <a:pt x="1383" y="19"/>
                          <a:pt x="1374" y="37"/>
                          <a:pt x="1357" y="54"/>
                        </a:cubicBezTo>
                        <a:cubicBezTo>
                          <a:pt x="1206" y="200"/>
                          <a:pt x="995" y="254"/>
                          <a:pt x="759" y="254"/>
                        </a:cubicBezTo>
                        <a:cubicBezTo>
                          <a:pt x="519" y="254"/>
                          <a:pt x="253" y="198"/>
                          <a:pt x="1" y="126"/>
                        </a:cubicBezTo>
                        <a:lnTo>
                          <a:pt x="1" y="126"/>
                        </a:lnTo>
                        <a:cubicBezTo>
                          <a:pt x="179" y="768"/>
                          <a:pt x="366" y="1357"/>
                          <a:pt x="804" y="1892"/>
                        </a:cubicBezTo>
                        <a:cubicBezTo>
                          <a:pt x="1258" y="2436"/>
                          <a:pt x="1705" y="2793"/>
                          <a:pt x="2329" y="2963"/>
                        </a:cubicBezTo>
                        <a:cubicBezTo>
                          <a:pt x="2623" y="2963"/>
                          <a:pt x="2909" y="2963"/>
                          <a:pt x="3203" y="2980"/>
                        </a:cubicBezTo>
                        <a:cubicBezTo>
                          <a:pt x="2659" y="2793"/>
                          <a:pt x="2267" y="2472"/>
                          <a:pt x="1928" y="1919"/>
                        </a:cubicBezTo>
                        <a:cubicBezTo>
                          <a:pt x="1553" y="1312"/>
                          <a:pt x="1366" y="697"/>
                          <a:pt x="140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" name="Google Shape;446;p2"/>
                  <p:cNvSpPr/>
                  <p:nvPr/>
                </p:nvSpPr>
                <p:spPr>
                  <a:xfrm>
                    <a:off x="7083834" y="4097971"/>
                    <a:ext cx="597589" cy="1118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1" h="1888" extrusionOk="0">
                        <a:moveTo>
                          <a:pt x="7895" y="0"/>
                        </a:moveTo>
                        <a:cubicBezTo>
                          <a:pt x="7019" y="0"/>
                          <a:pt x="6134" y="121"/>
                          <a:pt x="5308" y="363"/>
                        </a:cubicBezTo>
                        <a:cubicBezTo>
                          <a:pt x="4282" y="657"/>
                          <a:pt x="3212" y="907"/>
                          <a:pt x="2132" y="916"/>
                        </a:cubicBezTo>
                        <a:cubicBezTo>
                          <a:pt x="2075" y="916"/>
                          <a:pt x="2018" y="916"/>
                          <a:pt x="1960" y="916"/>
                        </a:cubicBezTo>
                        <a:cubicBezTo>
                          <a:pt x="1441" y="916"/>
                          <a:pt x="900" y="909"/>
                          <a:pt x="402" y="765"/>
                        </a:cubicBezTo>
                        <a:cubicBezTo>
                          <a:pt x="232" y="720"/>
                          <a:pt x="107" y="657"/>
                          <a:pt x="0" y="577"/>
                        </a:cubicBezTo>
                        <a:lnTo>
                          <a:pt x="0" y="577"/>
                        </a:lnTo>
                        <a:cubicBezTo>
                          <a:pt x="366" y="1032"/>
                          <a:pt x="785" y="1443"/>
                          <a:pt x="1258" y="1773"/>
                        </a:cubicBezTo>
                        <a:cubicBezTo>
                          <a:pt x="1655" y="1853"/>
                          <a:pt x="2053" y="1887"/>
                          <a:pt x="2451" y="1887"/>
                        </a:cubicBezTo>
                        <a:cubicBezTo>
                          <a:pt x="3153" y="1887"/>
                          <a:pt x="3855" y="1781"/>
                          <a:pt x="4550" y="1639"/>
                        </a:cubicBezTo>
                        <a:cubicBezTo>
                          <a:pt x="5656" y="1416"/>
                          <a:pt x="6691" y="925"/>
                          <a:pt x="7780" y="622"/>
                        </a:cubicBezTo>
                        <a:cubicBezTo>
                          <a:pt x="8460" y="433"/>
                          <a:pt x="9186" y="297"/>
                          <a:pt x="9901" y="297"/>
                        </a:cubicBezTo>
                        <a:cubicBezTo>
                          <a:pt x="9964" y="297"/>
                          <a:pt x="10027" y="298"/>
                          <a:pt x="10090" y="301"/>
                        </a:cubicBezTo>
                        <a:cubicBezTo>
                          <a:pt x="9805" y="211"/>
                          <a:pt x="9510" y="140"/>
                          <a:pt x="9225" y="95"/>
                        </a:cubicBezTo>
                        <a:cubicBezTo>
                          <a:pt x="8790" y="32"/>
                          <a:pt x="8343" y="0"/>
                          <a:pt x="789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" name="Google Shape;447;p2"/>
                  <p:cNvSpPr/>
                  <p:nvPr/>
                </p:nvSpPr>
                <p:spPr>
                  <a:xfrm>
                    <a:off x="6937502" y="3953535"/>
                    <a:ext cx="350819" cy="3245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24" h="5480" extrusionOk="0">
                        <a:moveTo>
                          <a:pt x="134" y="1"/>
                        </a:moveTo>
                        <a:lnTo>
                          <a:pt x="134" y="1"/>
                        </a:lnTo>
                        <a:cubicBezTo>
                          <a:pt x="0" y="144"/>
                          <a:pt x="339" y="1054"/>
                          <a:pt x="411" y="1205"/>
                        </a:cubicBezTo>
                        <a:cubicBezTo>
                          <a:pt x="705" y="1839"/>
                          <a:pt x="1008" y="2499"/>
                          <a:pt x="1437" y="3061"/>
                        </a:cubicBezTo>
                        <a:cubicBezTo>
                          <a:pt x="2282" y="4187"/>
                          <a:pt x="3543" y="5479"/>
                          <a:pt x="5068" y="5479"/>
                        </a:cubicBezTo>
                        <a:cubicBezTo>
                          <a:pt x="5088" y="5479"/>
                          <a:pt x="5109" y="5479"/>
                          <a:pt x="5130" y="5478"/>
                        </a:cubicBezTo>
                        <a:cubicBezTo>
                          <a:pt x="5281" y="5461"/>
                          <a:pt x="5433" y="5425"/>
                          <a:pt x="5576" y="5362"/>
                        </a:cubicBezTo>
                        <a:cubicBezTo>
                          <a:pt x="5692" y="5318"/>
                          <a:pt x="5808" y="5264"/>
                          <a:pt x="5924" y="5220"/>
                        </a:cubicBezTo>
                        <a:lnTo>
                          <a:pt x="5924" y="5220"/>
                        </a:lnTo>
                        <a:cubicBezTo>
                          <a:pt x="5886" y="5221"/>
                          <a:pt x="5848" y="5222"/>
                          <a:pt x="5811" y="5222"/>
                        </a:cubicBezTo>
                        <a:cubicBezTo>
                          <a:pt x="4686" y="5222"/>
                          <a:pt x="3525" y="4463"/>
                          <a:pt x="2766" y="3721"/>
                        </a:cubicBezTo>
                        <a:cubicBezTo>
                          <a:pt x="2257" y="3221"/>
                          <a:pt x="1900" y="2615"/>
                          <a:pt x="1553" y="1999"/>
                        </a:cubicBezTo>
                        <a:cubicBezTo>
                          <a:pt x="1249" y="1437"/>
                          <a:pt x="982" y="839"/>
                          <a:pt x="857" y="215"/>
                        </a:cubicBezTo>
                        <a:cubicBezTo>
                          <a:pt x="840" y="217"/>
                          <a:pt x="823" y="219"/>
                          <a:pt x="806" y="219"/>
                        </a:cubicBezTo>
                        <a:cubicBezTo>
                          <a:pt x="759" y="219"/>
                          <a:pt x="710" y="210"/>
                          <a:pt x="651" y="197"/>
                        </a:cubicBezTo>
                        <a:cubicBezTo>
                          <a:pt x="473" y="135"/>
                          <a:pt x="304" y="63"/>
                          <a:pt x="13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" name="Google Shape;448;p2"/>
                  <p:cNvSpPr/>
                  <p:nvPr/>
                </p:nvSpPr>
                <p:spPr>
                  <a:xfrm>
                    <a:off x="6420276" y="4050240"/>
                    <a:ext cx="136384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3" h="3248" extrusionOk="0">
                        <a:moveTo>
                          <a:pt x="206" y="0"/>
                        </a:moveTo>
                        <a:cubicBezTo>
                          <a:pt x="1" y="598"/>
                          <a:pt x="179" y="1472"/>
                          <a:pt x="447" y="1963"/>
                        </a:cubicBezTo>
                        <a:cubicBezTo>
                          <a:pt x="812" y="2641"/>
                          <a:pt x="1374" y="2953"/>
                          <a:pt x="2043" y="3248"/>
                        </a:cubicBezTo>
                        <a:cubicBezTo>
                          <a:pt x="2133" y="3239"/>
                          <a:pt x="2213" y="3230"/>
                          <a:pt x="2302" y="3221"/>
                        </a:cubicBezTo>
                        <a:cubicBezTo>
                          <a:pt x="1776" y="3034"/>
                          <a:pt x="1267" y="2588"/>
                          <a:pt x="1035" y="2141"/>
                        </a:cubicBezTo>
                        <a:cubicBezTo>
                          <a:pt x="732" y="1562"/>
                          <a:pt x="438" y="705"/>
                          <a:pt x="571" y="9"/>
                        </a:cubicBezTo>
                        <a:cubicBezTo>
                          <a:pt x="456" y="0"/>
                          <a:pt x="331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" name="Google Shape;449;p2"/>
                  <p:cNvSpPr/>
                  <p:nvPr/>
                </p:nvSpPr>
                <p:spPr>
                  <a:xfrm>
                    <a:off x="6359516" y="4050773"/>
                    <a:ext cx="174403" cy="2013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5" h="3400" extrusionOk="0">
                        <a:moveTo>
                          <a:pt x="1134" y="0"/>
                        </a:moveTo>
                        <a:lnTo>
                          <a:pt x="1134" y="0"/>
                        </a:lnTo>
                        <a:cubicBezTo>
                          <a:pt x="848" y="18"/>
                          <a:pt x="563" y="90"/>
                          <a:pt x="313" y="214"/>
                        </a:cubicBezTo>
                        <a:cubicBezTo>
                          <a:pt x="1" y="1535"/>
                          <a:pt x="456" y="2998"/>
                          <a:pt x="1785" y="3399"/>
                        </a:cubicBezTo>
                        <a:cubicBezTo>
                          <a:pt x="2168" y="3346"/>
                          <a:pt x="2561" y="3292"/>
                          <a:pt x="2945" y="3248"/>
                        </a:cubicBezTo>
                        <a:cubicBezTo>
                          <a:pt x="2213" y="3042"/>
                          <a:pt x="1526" y="2659"/>
                          <a:pt x="1267" y="1883"/>
                        </a:cubicBezTo>
                        <a:cubicBezTo>
                          <a:pt x="1080" y="1339"/>
                          <a:pt x="902" y="580"/>
                          <a:pt x="11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" name="Google Shape;450;p2"/>
                  <p:cNvSpPr/>
                  <p:nvPr/>
                </p:nvSpPr>
                <p:spPr>
                  <a:xfrm>
                    <a:off x="5681685" y="3736969"/>
                    <a:ext cx="132179" cy="1892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" h="3195" extrusionOk="0">
                        <a:moveTo>
                          <a:pt x="1553" y="0"/>
                        </a:moveTo>
                        <a:cubicBezTo>
                          <a:pt x="1402" y="125"/>
                          <a:pt x="1232" y="259"/>
                          <a:pt x="1054" y="339"/>
                        </a:cubicBezTo>
                        <a:cubicBezTo>
                          <a:pt x="1089" y="1383"/>
                          <a:pt x="920" y="2534"/>
                          <a:pt x="1" y="3149"/>
                        </a:cubicBezTo>
                        <a:cubicBezTo>
                          <a:pt x="188" y="3158"/>
                          <a:pt x="385" y="3176"/>
                          <a:pt x="581" y="3194"/>
                        </a:cubicBezTo>
                        <a:cubicBezTo>
                          <a:pt x="1517" y="2659"/>
                          <a:pt x="2088" y="1651"/>
                          <a:pt x="2231" y="598"/>
                        </a:cubicBezTo>
                        <a:lnTo>
                          <a:pt x="2231" y="598"/>
                        </a:lnTo>
                        <a:cubicBezTo>
                          <a:pt x="2142" y="628"/>
                          <a:pt x="2048" y="645"/>
                          <a:pt x="1952" y="645"/>
                        </a:cubicBezTo>
                        <a:cubicBezTo>
                          <a:pt x="1932" y="645"/>
                          <a:pt x="1912" y="644"/>
                          <a:pt x="1892" y="643"/>
                        </a:cubicBezTo>
                        <a:cubicBezTo>
                          <a:pt x="1384" y="598"/>
                          <a:pt x="1339" y="286"/>
                          <a:pt x="155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" name="Google Shape;451;p2"/>
                  <p:cNvSpPr/>
                  <p:nvPr/>
                </p:nvSpPr>
                <p:spPr>
                  <a:xfrm>
                    <a:off x="5983351" y="3807204"/>
                    <a:ext cx="118973" cy="16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9" h="2744" extrusionOk="0">
                        <a:moveTo>
                          <a:pt x="902" y="1"/>
                        </a:moveTo>
                        <a:cubicBezTo>
                          <a:pt x="991" y="233"/>
                          <a:pt x="1089" y="456"/>
                          <a:pt x="1089" y="732"/>
                        </a:cubicBezTo>
                        <a:cubicBezTo>
                          <a:pt x="1089" y="1080"/>
                          <a:pt x="1027" y="1392"/>
                          <a:pt x="911" y="1723"/>
                        </a:cubicBezTo>
                        <a:cubicBezTo>
                          <a:pt x="768" y="2151"/>
                          <a:pt x="429" y="2543"/>
                          <a:pt x="1" y="2722"/>
                        </a:cubicBezTo>
                        <a:cubicBezTo>
                          <a:pt x="108" y="2722"/>
                          <a:pt x="215" y="2731"/>
                          <a:pt x="331" y="2740"/>
                        </a:cubicBezTo>
                        <a:cubicBezTo>
                          <a:pt x="420" y="2740"/>
                          <a:pt x="517" y="2744"/>
                          <a:pt x="617" y="2744"/>
                        </a:cubicBezTo>
                        <a:cubicBezTo>
                          <a:pt x="667" y="2744"/>
                          <a:pt x="717" y="2743"/>
                          <a:pt x="768" y="2740"/>
                        </a:cubicBezTo>
                        <a:cubicBezTo>
                          <a:pt x="1223" y="2517"/>
                          <a:pt x="1803" y="2062"/>
                          <a:pt x="1883" y="1535"/>
                        </a:cubicBezTo>
                        <a:cubicBezTo>
                          <a:pt x="1937" y="1178"/>
                          <a:pt x="2008" y="367"/>
                          <a:pt x="1696" y="63"/>
                        </a:cubicBezTo>
                        <a:cubicBezTo>
                          <a:pt x="1589" y="63"/>
                          <a:pt x="1482" y="72"/>
                          <a:pt x="1375" y="72"/>
                        </a:cubicBezTo>
                        <a:cubicBezTo>
                          <a:pt x="1346" y="74"/>
                          <a:pt x="1319" y="74"/>
                          <a:pt x="1292" y="74"/>
                        </a:cubicBezTo>
                        <a:cubicBezTo>
                          <a:pt x="1148" y="74"/>
                          <a:pt x="1022" y="53"/>
                          <a:pt x="90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" name="Google Shape;452;p2"/>
                  <p:cNvSpPr/>
                  <p:nvPr/>
                </p:nvSpPr>
                <p:spPr>
                  <a:xfrm>
                    <a:off x="6041505" y="3810934"/>
                    <a:ext cx="106241" cy="1585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2677" extrusionOk="0">
                        <a:moveTo>
                          <a:pt x="848" y="0"/>
                        </a:moveTo>
                        <a:cubicBezTo>
                          <a:pt x="1142" y="268"/>
                          <a:pt x="1133" y="1115"/>
                          <a:pt x="1097" y="1383"/>
                        </a:cubicBezTo>
                        <a:cubicBezTo>
                          <a:pt x="1008" y="2007"/>
                          <a:pt x="580" y="2480"/>
                          <a:pt x="0" y="2677"/>
                        </a:cubicBezTo>
                        <a:cubicBezTo>
                          <a:pt x="402" y="2668"/>
                          <a:pt x="821" y="2623"/>
                          <a:pt x="1204" y="2507"/>
                        </a:cubicBezTo>
                        <a:cubicBezTo>
                          <a:pt x="1436" y="2222"/>
                          <a:pt x="1651" y="1874"/>
                          <a:pt x="1713" y="1535"/>
                        </a:cubicBezTo>
                        <a:cubicBezTo>
                          <a:pt x="1793" y="1089"/>
                          <a:pt x="1579" y="357"/>
                          <a:pt x="1401" y="205"/>
                        </a:cubicBezTo>
                        <a:cubicBezTo>
                          <a:pt x="1231" y="54"/>
                          <a:pt x="1089" y="9"/>
                          <a:pt x="1089" y="9"/>
                        </a:cubicBezTo>
                        <a:cubicBezTo>
                          <a:pt x="1089" y="9"/>
                          <a:pt x="928" y="0"/>
                          <a:pt x="84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2"/>
                  <p:cNvSpPr/>
                  <p:nvPr/>
                </p:nvSpPr>
                <p:spPr>
                  <a:xfrm>
                    <a:off x="5895647" y="3781739"/>
                    <a:ext cx="146925" cy="1855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1" h="3134" extrusionOk="0">
                        <a:moveTo>
                          <a:pt x="1790" y="0"/>
                        </a:moveTo>
                        <a:cubicBezTo>
                          <a:pt x="1694" y="0"/>
                          <a:pt x="1593" y="43"/>
                          <a:pt x="1491" y="101"/>
                        </a:cubicBezTo>
                        <a:cubicBezTo>
                          <a:pt x="1633" y="725"/>
                          <a:pt x="1669" y="1483"/>
                          <a:pt x="1277" y="2028"/>
                        </a:cubicBezTo>
                        <a:cubicBezTo>
                          <a:pt x="947" y="2483"/>
                          <a:pt x="536" y="2884"/>
                          <a:pt x="1" y="2955"/>
                        </a:cubicBezTo>
                        <a:cubicBezTo>
                          <a:pt x="438" y="3036"/>
                          <a:pt x="884" y="3098"/>
                          <a:pt x="1330" y="3134"/>
                        </a:cubicBezTo>
                        <a:cubicBezTo>
                          <a:pt x="1330" y="3134"/>
                          <a:pt x="1339" y="3125"/>
                          <a:pt x="1339" y="3125"/>
                        </a:cubicBezTo>
                        <a:cubicBezTo>
                          <a:pt x="1803" y="2866"/>
                          <a:pt x="2151" y="2349"/>
                          <a:pt x="2311" y="1858"/>
                        </a:cubicBezTo>
                        <a:cubicBezTo>
                          <a:pt x="2481" y="1323"/>
                          <a:pt x="2374" y="877"/>
                          <a:pt x="2285" y="368"/>
                        </a:cubicBezTo>
                        <a:cubicBezTo>
                          <a:pt x="2204" y="315"/>
                          <a:pt x="2133" y="243"/>
                          <a:pt x="2062" y="154"/>
                        </a:cubicBezTo>
                        <a:cubicBezTo>
                          <a:pt x="1977" y="43"/>
                          <a:pt x="1886" y="0"/>
                          <a:pt x="17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2"/>
                  <p:cNvSpPr/>
                  <p:nvPr/>
                </p:nvSpPr>
                <p:spPr>
                  <a:xfrm>
                    <a:off x="6117544" y="3813007"/>
                    <a:ext cx="65083" cy="1411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" h="2383" extrusionOk="0">
                        <a:moveTo>
                          <a:pt x="1" y="1"/>
                        </a:moveTo>
                        <a:cubicBezTo>
                          <a:pt x="45" y="28"/>
                          <a:pt x="161" y="108"/>
                          <a:pt x="295" y="224"/>
                        </a:cubicBezTo>
                        <a:cubicBezTo>
                          <a:pt x="420" y="331"/>
                          <a:pt x="625" y="839"/>
                          <a:pt x="607" y="1241"/>
                        </a:cubicBezTo>
                        <a:cubicBezTo>
                          <a:pt x="590" y="1678"/>
                          <a:pt x="438" y="2071"/>
                          <a:pt x="170" y="2383"/>
                        </a:cubicBezTo>
                        <a:cubicBezTo>
                          <a:pt x="670" y="2222"/>
                          <a:pt x="1053" y="1785"/>
                          <a:pt x="1071" y="1357"/>
                        </a:cubicBezTo>
                        <a:cubicBezTo>
                          <a:pt x="1098" y="929"/>
                          <a:pt x="839" y="509"/>
                          <a:pt x="625" y="304"/>
                        </a:cubicBezTo>
                        <a:cubicBezTo>
                          <a:pt x="438" y="126"/>
                          <a:pt x="224" y="37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2"/>
                  <p:cNvSpPr/>
                  <p:nvPr/>
                </p:nvSpPr>
                <p:spPr>
                  <a:xfrm>
                    <a:off x="5853956" y="3788727"/>
                    <a:ext cx="132120" cy="1654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2793" extrusionOk="0">
                        <a:moveTo>
                          <a:pt x="2159" y="1"/>
                        </a:moveTo>
                        <a:cubicBezTo>
                          <a:pt x="1961" y="108"/>
                          <a:pt x="1755" y="253"/>
                          <a:pt x="1556" y="253"/>
                        </a:cubicBezTo>
                        <a:cubicBezTo>
                          <a:pt x="1540" y="253"/>
                          <a:pt x="1524" y="252"/>
                          <a:pt x="1508" y="250"/>
                        </a:cubicBezTo>
                        <a:lnTo>
                          <a:pt x="1508" y="250"/>
                        </a:lnTo>
                        <a:cubicBezTo>
                          <a:pt x="1731" y="1276"/>
                          <a:pt x="1035" y="2472"/>
                          <a:pt x="0" y="2713"/>
                        </a:cubicBezTo>
                        <a:cubicBezTo>
                          <a:pt x="143" y="2739"/>
                          <a:pt x="286" y="2766"/>
                          <a:pt x="428" y="2793"/>
                        </a:cubicBezTo>
                        <a:cubicBezTo>
                          <a:pt x="1035" y="2713"/>
                          <a:pt x="1659" y="2249"/>
                          <a:pt x="1918" y="1704"/>
                        </a:cubicBezTo>
                        <a:cubicBezTo>
                          <a:pt x="2177" y="1142"/>
                          <a:pt x="2230" y="598"/>
                          <a:pt x="215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2"/>
                  <p:cNvSpPr/>
                  <p:nvPr/>
                </p:nvSpPr>
                <p:spPr>
                  <a:xfrm>
                    <a:off x="5775726" y="3748991"/>
                    <a:ext cx="137450" cy="1898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1" h="3206" extrusionOk="0">
                        <a:moveTo>
                          <a:pt x="1756" y="1"/>
                        </a:moveTo>
                        <a:cubicBezTo>
                          <a:pt x="1745" y="1"/>
                          <a:pt x="1734" y="1"/>
                          <a:pt x="1723" y="2"/>
                        </a:cubicBezTo>
                        <a:cubicBezTo>
                          <a:pt x="1633" y="11"/>
                          <a:pt x="1535" y="29"/>
                          <a:pt x="1446" y="65"/>
                        </a:cubicBezTo>
                        <a:cubicBezTo>
                          <a:pt x="1633" y="1314"/>
                          <a:pt x="1187" y="2652"/>
                          <a:pt x="1" y="3134"/>
                        </a:cubicBezTo>
                        <a:cubicBezTo>
                          <a:pt x="135" y="3161"/>
                          <a:pt x="268" y="3178"/>
                          <a:pt x="393" y="3205"/>
                        </a:cubicBezTo>
                        <a:cubicBezTo>
                          <a:pt x="1660" y="2786"/>
                          <a:pt x="2320" y="1581"/>
                          <a:pt x="2178" y="288"/>
                        </a:cubicBezTo>
                        <a:cubicBezTo>
                          <a:pt x="2060" y="129"/>
                          <a:pt x="1927" y="1"/>
                          <a:pt x="175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2"/>
                  <p:cNvSpPr/>
                  <p:nvPr/>
                </p:nvSpPr>
                <p:spPr>
                  <a:xfrm>
                    <a:off x="5727166" y="3753847"/>
                    <a:ext cx="133719" cy="179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3025" extrusionOk="0">
                        <a:moveTo>
                          <a:pt x="2213" y="1"/>
                        </a:moveTo>
                        <a:lnTo>
                          <a:pt x="2213" y="1"/>
                        </a:lnTo>
                        <a:cubicBezTo>
                          <a:pt x="1981" y="90"/>
                          <a:pt x="1758" y="215"/>
                          <a:pt x="1535" y="295"/>
                        </a:cubicBezTo>
                        <a:cubicBezTo>
                          <a:pt x="1535" y="1294"/>
                          <a:pt x="964" y="2516"/>
                          <a:pt x="0" y="2936"/>
                        </a:cubicBezTo>
                        <a:cubicBezTo>
                          <a:pt x="134" y="2945"/>
                          <a:pt x="259" y="2963"/>
                          <a:pt x="393" y="2980"/>
                        </a:cubicBezTo>
                        <a:cubicBezTo>
                          <a:pt x="473" y="2998"/>
                          <a:pt x="553" y="3007"/>
                          <a:pt x="634" y="3025"/>
                        </a:cubicBezTo>
                        <a:cubicBezTo>
                          <a:pt x="1088" y="2775"/>
                          <a:pt x="1561" y="2508"/>
                          <a:pt x="1802" y="2044"/>
                        </a:cubicBezTo>
                        <a:cubicBezTo>
                          <a:pt x="2114" y="1428"/>
                          <a:pt x="2257" y="688"/>
                          <a:pt x="221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2"/>
                  <p:cNvSpPr/>
                  <p:nvPr/>
                </p:nvSpPr>
                <p:spPr>
                  <a:xfrm>
                    <a:off x="5807468" y="3771850"/>
                    <a:ext cx="134252" cy="1748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7" h="2953" extrusionOk="0">
                        <a:moveTo>
                          <a:pt x="1722" y="0"/>
                        </a:moveTo>
                        <a:lnTo>
                          <a:pt x="1722" y="0"/>
                        </a:lnTo>
                        <a:cubicBezTo>
                          <a:pt x="1972" y="1231"/>
                          <a:pt x="1249" y="2551"/>
                          <a:pt x="0" y="2846"/>
                        </a:cubicBezTo>
                        <a:cubicBezTo>
                          <a:pt x="179" y="2882"/>
                          <a:pt x="366" y="2917"/>
                          <a:pt x="544" y="2953"/>
                        </a:cubicBezTo>
                        <a:cubicBezTo>
                          <a:pt x="1651" y="2641"/>
                          <a:pt x="2266" y="1642"/>
                          <a:pt x="2257" y="526"/>
                        </a:cubicBezTo>
                        <a:lnTo>
                          <a:pt x="2248" y="526"/>
                        </a:lnTo>
                        <a:cubicBezTo>
                          <a:pt x="2025" y="464"/>
                          <a:pt x="1874" y="223"/>
                          <a:pt x="17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2"/>
                  <p:cNvSpPr/>
                  <p:nvPr/>
                </p:nvSpPr>
                <p:spPr>
                  <a:xfrm>
                    <a:off x="6214250" y="4118935"/>
                    <a:ext cx="129455" cy="159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6" h="2686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473" y="9"/>
                          <a:pt x="286" y="27"/>
                          <a:pt x="125" y="63"/>
                        </a:cubicBezTo>
                        <a:cubicBezTo>
                          <a:pt x="0" y="687"/>
                          <a:pt x="107" y="1383"/>
                          <a:pt x="464" y="1918"/>
                        </a:cubicBezTo>
                        <a:cubicBezTo>
                          <a:pt x="812" y="2453"/>
                          <a:pt x="1231" y="2641"/>
                          <a:pt x="1802" y="2685"/>
                        </a:cubicBezTo>
                        <a:cubicBezTo>
                          <a:pt x="1927" y="2668"/>
                          <a:pt x="2061" y="2641"/>
                          <a:pt x="2186" y="2623"/>
                        </a:cubicBezTo>
                        <a:cubicBezTo>
                          <a:pt x="1802" y="2552"/>
                          <a:pt x="1446" y="2382"/>
                          <a:pt x="1178" y="2052"/>
                        </a:cubicBezTo>
                        <a:cubicBezTo>
                          <a:pt x="723" y="1472"/>
                          <a:pt x="393" y="723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2"/>
                  <p:cNvSpPr/>
                  <p:nvPr/>
                </p:nvSpPr>
                <p:spPr>
                  <a:xfrm>
                    <a:off x="6120741" y="4123672"/>
                    <a:ext cx="168599" cy="1617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7" h="2731" extrusionOk="0">
                        <a:moveTo>
                          <a:pt x="1624" y="0"/>
                        </a:moveTo>
                        <a:cubicBezTo>
                          <a:pt x="1401" y="54"/>
                          <a:pt x="1214" y="152"/>
                          <a:pt x="1142" y="313"/>
                        </a:cubicBezTo>
                        <a:cubicBezTo>
                          <a:pt x="1044" y="509"/>
                          <a:pt x="1062" y="786"/>
                          <a:pt x="875" y="928"/>
                        </a:cubicBezTo>
                        <a:cubicBezTo>
                          <a:pt x="711" y="1051"/>
                          <a:pt x="522" y="1090"/>
                          <a:pt x="331" y="1090"/>
                        </a:cubicBezTo>
                        <a:cubicBezTo>
                          <a:pt x="271" y="1090"/>
                          <a:pt x="211" y="1086"/>
                          <a:pt x="152" y="1080"/>
                        </a:cubicBezTo>
                        <a:cubicBezTo>
                          <a:pt x="98" y="1071"/>
                          <a:pt x="45" y="1062"/>
                          <a:pt x="0" y="1062"/>
                        </a:cubicBezTo>
                        <a:cubicBezTo>
                          <a:pt x="170" y="2186"/>
                          <a:pt x="1303" y="2570"/>
                          <a:pt x="2293" y="2730"/>
                        </a:cubicBezTo>
                        <a:cubicBezTo>
                          <a:pt x="2480" y="2721"/>
                          <a:pt x="2668" y="2695"/>
                          <a:pt x="2846" y="2677"/>
                        </a:cubicBezTo>
                        <a:cubicBezTo>
                          <a:pt x="2775" y="2659"/>
                          <a:pt x="2703" y="2641"/>
                          <a:pt x="2623" y="2614"/>
                        </a:cubicBezTo>
                        <a:cubicBezTo>
                          <a:pt x="2355" y="2507"/>
                          <a:pt x="2132" y="2266"/>
                          <a:pt x="1981" y="2026"/>
                        </a:cubicBezTo>
                        <a:cubicBezTo>
                          <a:pt x="1579" y="1410"/>
                          <a:pt x="1428" y="714"/>
                          <a:pt x="16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2"/>
                  <p:cNvSpPr/>
                  <p:nvPr/>
                </p:nvSpPr>
                <p:spPr>
                  <a:xfrm>
                    <a:off x="6245932" y="4118402"/>
                    <a:ext cx="159065" cy="150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86" h="2534" extrusionOk="0">
                        <a:moveTo>
                          <a:pt x="946" y="0"/>
                        </a:moveTo>
                        <a:lnTo>
                          <a:pt x="946" y="0"/>
                        </a:lnTo>
                        <a:cubicBezTo>
                          <a:pt x="852" y="11"/>
                          <a:pt x="761" y="15"/>
                          <a:pt x="670" y="15"/>
                        </a:cubicBezTo>
                        <a:cubicBezTo>
                          <a:pt x="605" y="15"/>
                          <a:pt x="540" y="13"/>
                          <a:pt x="473" y="9"/>
                        </a:cubicBezTo>
                        <a:lnTo>
                          <a:pt x="206" y="9"/>
                        </a:lnTo>
                        <a:cubicBezTo>
                          <a:pt x="1" y="767"/>
                          <a:pt x="429" y="1784"/>
                          <a:pt x="1089" y="2195"/>
                        </a:cubicBezTo>
                        <a:cubicBezTo>
                          <a:pt x="1455" y="2427"/>
                          <a:pt x="1812" y="2498"/>
                          <a:pt x="2186" y="2534"/>
                        </a:cubicBezTo>
                        <a:cubicBezTo>
                          <a:pt x="2356" y="2498"/>
                          <a:pt x="2516" y="2462"/>
                          <a:pt x="2686" y="2436"/>
                        </a:cubicBezTo>
                        <a:cubicBezTo>
                          <a:pt x="2249" y="2355"/>
                          <a:pt x="1812" y="2168"/>
                          <a:pt x="1562" y="1918"/>
                        </a:cubicBezTo>
                        <a:cubicBezTo>
                          <a:pt x="1027" y="1383"/>
                          <a:pt x="919" y="714"/>
                          <a:pt x="94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2"/>
                  <p:cNvSpPr/>
                  <p:nvPr/>
                </p:nvSpPr>
                <p:spPr>
                  <a:xfrm>
                    <a:off x="6306159" y="4065578"/>
                    <a:ext cx="137923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9" h="3248" extrusionOk="0">
                        <a:moveTo>
                          <a:pt x="1142" y="0"/>
                        </a:moveTo>
                        <a:lnTo>
                          <a:pt x="1142" y="0"/>
                        </a:lnTo>
                        <a:cubicBezTo>
                          <a:pt x="1080" y="36"/>
                          <a:pt x="1018" y="63"/>
                          <a:pt x="964" y="107"/>
                        </a:cubicBezTo>
                        <a:cubicBezTo>
                          <a:pt x="696" y="295"/>
                          <a:pt x="563" y="651"/>
                          <a:pt x="259" y="794"/>
                        </a:cubicBezTo>
                        <a:cubicBezTo>
                          <a:pt x="170" y="839"/>
                          <a:pt x="90" y="865"/>
                          <a:pt x="1" y="874"/>
                        </a:cubicBezTo>
                        <a:cubicBezTo>
                          <a:pt x="54" y="1526"/>
                          <a:pt x="152" y="2409"/>
                          <a:pt x="759" y="2766"/>
                        </a:cubicBezTo>
                        <a:cubicBezTo>
                          <a:pt x="1169" y="3007"/>
                          <a:pt x="1633" y="3212"/>
                          <a:pt x="2106" y="3247"/>
                        </a:cubicBezTo>
                        <a:cubicBezTo>
                          <a:pt x="2177" y="3238"/>
                          <a:pt x="2258" y="3221"/>
                          <a:pt x="2329" y="3212"/>
                        </a:cubicBezTo>
                        <a:cubicBezTo>
                          <a:pt x="1142" y="2828"/>
                          <a:pt x="803" y="1142"/>
                          <a:pt x="11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2"/>
                  <p:cNvSpPr/>
                  <p:nvPr/>
                </p:nvSpPr>
                <p:spPr>
                  <a:xfrm>
                    <a:off x="6022436" y="4181530"/>
                    <a:ext cx="212481" cy="108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8" h="1825" extrusionOk="0">
                        <a:moveTo>
                          <a:pt x="926" y="1"/>
                        </a:moveTo>
                        <a:cubicBezTo>
                          <a:pt x="885" y="1"/>
                          <a:pt x="844" y="2"/>
                          <a:pt x="804" y="5"/>
                        </a:cubicBezTo>
                        <a:cubicBezTo>
                          <a:pt x="697" y="14"/>
                          <a:pt x="599" y="23"/>
                          <a:pt x="501" y="49"/>
                        </a:cubicBezTo>
                        <a:cubicBezTo>
                          <a:pt x="1" y="1245"/>
                          <a:pt x="2026" y="1593"/>
                          <a:pt x="2767" y="1798"/>
                        </a:cubicBezTo>
                        <a:cubicBezTo>
                          <a:pt x="2775" y="1807"/>
                          <a:pt x="2784" y="1807"/>
                          <a:pt x="2793" y="1825"/>
                        </a:cubicBezTo>
                        <a:cubicBezTo>
                          <a:pt x="3052" y="1816"/>
                          <a:pt x="3320" y="1807"/>
                          <a:pt x="3587" y="1789"/>
                        </a:cubicBezTo>
                        <a:cubicBezTo>
                          <a:pt x="2624" y="1655"/>
                          <a:pt x="1616" y="1147"/>
                          <a:pt x="1580" y="67"/>
                        </a:cubicBezTo>
                        <a:cubicBezTo>
                          <a:pt x="1362" y="37"/>
                          <a:pt x="1144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2"/>
                  <p:cNvSpPr/>
                  <p:nvPr/>
                </p:nvSpPr>
                <p:spPr>
                  <a:xfrm>
                    <a:off x="5990754" y="4186030"/>
                    <a:ext cx="158591" cy="1035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" h="1749" extrusionOk="0">
                        <a:moveTo>
                          <a:pt x="937" y="0"/>
                        </a:moveTo>
                        <a:lnTo>
                          <a:pt x="937" y="0"/>
                        </a:lnTo>
                        <a:cubicBezTo>
                          <a:pt x="598" y="107"/>
                          <a:pt x="313" y="303"/>
                          <a:pt x="54" y="571"/>
                        </a:cubicBezTo>
                        <a:cubicBezTo>
                          <a:pt x="1" y="741"/>
                          <a:pt x="10" y="910"/>
                          <a:pt x="117" y="1053"/>
                        </a:cubicBezTo>
                        <a:cubicBezTo>
                          <a:pt x="839" y="1570"/>
                          <a:pt x="1776" y="1722"/>
                          <a:pt x="2677" y="1749"/>
                        </a:cubicBezTo>
                        <a:cubicBezTo>
                          <a:pt x="2177" y="1659"/>
                          <a:pt x="1651" y="1490"/>
                          <a:pt x="1312" y="1196"/>
                        </a:cubicBezTo>
                        <a:cubicBezTo>
                          <a:pt x="1000" y="928"/>
                          <a:pt x="688" y="393"/>
                          <a:pt x="93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65" name="Google Shape;465;p2"/>
                <p:cNvGrpSpPr/>
                <p:nvPr/>
              </p:nvGrpSpPr>
              <p:grpSpPr>
                <a:xfrm>
                  <a:off x="6262709" y="2743394"/>
                  <a:ext cx="3192268" cy="2070476"/>
                  <a:chOff x="5303448" y="2834643"/>
                  <a:chExt cx="2559548" cy="1660099"/>
                </a:xfrm>
              </p:grpSpPr>
              <p:sp>
                <p:nvSpPr>
                  <p:cNvPr id="466" name="Google Shape;466;p2"/>
                  <p:cNvSpPr/>
                  <p:nvPr/>
                </p:nvSpPr>
                <p:spPr>
                  <a:xfrm>
                    <a:off x="5303448" y="2834643"/>
                    <a:ext cx="2559548" cy="1571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21" h="26544" extrusionOk="0">
                        <a:moveTo>
                          <a:pt x="23777" y="219"/>
                        </a:moveTo>
                        <a:cubicBezTo>
                          <a:pt x="24246" y="219"/>
                          <a:pt x="24713" y="290"/>
                          <a:pt x="25167" y="446"/>
                        </a:cubicBezTo>
                        <a:cubicBezTo>
                          <a:pt x="26202" y="812"/>
                          <a:pt x="27112" y="1437"/>
                          <a:pt x="27763" y="2320"/>
                        </a:cubicBezTo>
                        <a:cubicBezTo>
                          <a:pt x="28343" y="3114"/>
                          <a:pt x="28771" y="3997"/>
                          <a:pt x="29261" y="4835"/>
                        </a:cubicBezTo>
                        <a:cubicBezTo>
                          <a:pt x="29716" y="5603"/>
                          <a:pt x="30350" y="6281"/>
                          <a:pt x="31001" y="6878"/>
                        </a:cubicBezTo>
                        <a:cubicBezTo>
                          <a:pt x="31501" y="7342"/>
                          <a:pt x="31973" y="7806"/>
                          <a:pt x="32509" y="8216"/>
                        </a:cubicBezTo>
                        <a:cubicBezTo>
                          <a:pt x="32580" y="8279"/>
                          <a:pt x="32660" y="8332"/>
                          <a:pt x="32741" y="8395"/>
                        </a:cubicBezTo>
                        <a:cubicBezTo>
                          <a:pt x="32634" y="8377"/>
                          <a:pt x="32518" y="8368"/>
                          <a:pt x="32393" y="8359"/>
                        </a:cubicBezTo>
                        <a:cubicBezTo>
                          <a:pt x="32116" y="8350"/>
                          <a:pt x="31831" y="8368"/>
                          <a:pt x="31554" y="8297"/>
                        </a:cubicBezTo>
                        <a:cubicBezTo>
                          <a:pt x="31108" y="8190"/>
                          <a:pt x="31144" y="7681"/>
                          <a:pt x="31126" y="7324"/>
                        </a:cubicBezTo>
                        <a:cubicBezTo>
                          <a:pt x="31126" y="7278"/>
                          <a:pt x="31086" y="7232"/>
                          <a:pt x="31035" y="7232"/>
                        </a:cubicBezTo>
                        <a:cubicBezTo>
                          <a:pt x="31027" y="7232"/>
                          <a:pt x="31018" y="7233"/>
                          <a:pt x="31010" y="7235"/>
                        </a:cubicBezTo>
                        <a:cubicBezTo>
                          <a:pt x="30814" y="7307"/>
                          <a:pt x="30626" y="7351"/>
                          <a:pt x="30412" y="7360"/>
                        </a:cubicBezTo>
                        <a:cubicBezTo>
                          <a:pt x="30408" y="7360"/>
                          <a:pt x="30404" y="7360"/>
                          <a:pt x="30399" y="7360"/>
                        </a:cubicBezTo>
                        <a:cubicBezTo>
                          <a:pt x="29912" y="7360"/>
                          <a:pt x="29851" y="6866"/>
                          <a:pt x="29957" y="6513"/>
                        </a:cubicBezTo>
                        <a:cubicBezTo>
                          <a:pt x="29968" y="6475"/>
                          <a:pt x="29941" y="6454"/>
                          <a:pt x="29913" y="6454"/>
                        </a:cubicBezTo>
                        <a:cubicBezTo>
                          <a:pt x="29894" y="6454"/>
                          <a:pt x="29875" y="6464"/>
                          <a:pt x="29868" y="6486"/>
                        </a:cubicBezTo>
                        <a:cubicBezTo>
                          <a:pt x="29868" y="6495"/>
                          <a:pt x="29868" y="6495"/>
                          <a:pt x="29859" y="6504"/>
                        </a:cubicBezTo>
                        <a:lnTo>
                          <a:pt x="29850" y="6504"/>
                        </a:lnTo>
                        <a:cubicBezTo>
                          <a:pt x="29603" y="6549"/>
                          <a:pt x="29364" y="6589"/>
                          <a:pt x="29140" y="6589"/>
                        </a:cubicBezTo>
                        <a:cubicBezTo>
                          <a:pt x="28749" y="6589"/>
                          <a:pt x="28401" y="6468"/>
                          <a:pt x="28129" y="6049"/>
                        </a:cubicBezTo>
                        <a:cubicBezTo>
                          <a:pt x="27923" y="5736"/>
                          <a:pt x="27905" y="5335"/>
                          <a:pt x="27700" y="5041"/>
                        </a:cubicBezTo>
                        <a:cubicBezTo>
                          <a:pt x="27679" y="5013"/>
                          <a:pt x="27648" y="4990"/>
                          <a:pt x="27613" y="4990"/>
                        </a:cubicBezTo>
                        <a:cubicBezTo>
                          <a:pt x="27604" y="4990"/>
                          <a:pt x="27594" y="4992"/>
                          <a:pt x="27584" y="4996"/>
                        </a:cubicBezTo>
                        <a:cubicBezTo>
                          <a:pt x="27342" y="5058"/>
                          <a:pt x="27094" y="5191"/>
                          <a:pt x="26871" y="5191"/>
                        </a:cubicBezTo>
                        <a:cubicBezTo>
                          <a:pt x="26707" y="5191"/>
                          <a:pt x="26558" y="5120"/>
                          <a:pt x="26434" y="4898"/>
                        </a:cubicBezTo>
                        <a:cubicBezTo>
                          <a:pt x="26246" y="4559"/>
                          <a:pt x="26362" y="4184"/>
                          <a:pt x="26175" y="3863"/>
                        </a:cubicBezTo>
                        <a:cubicBezTo>
                          <a:pt x="26153" y="3833"/>
                          <a:pt x="26118" y="3816"/>
                          <a:pt x="26082" y="3816"/>
                        </a:cubicBezTo>
                        <a:cubicBezTo>
                          <a:pt x="26074" y="3816"/>
                          <a:pt x="26066" y="3817"/>
                          <a:pt x="26059" y="3818"/>
                        </a:cubicBezTo>
                        <a:cubicBezTo>
                          <a:pt x="25805" y="3879"/>
                          <a:pt x="25335" y="4240"/>
                          <a:pt x="24984" y="4240"/>
                        </a:cubicBezTo>
                        <a:cubicBezTo>
                          <a:pt x="24867" y="4240"/>
                          <a:pt x="24763" y="4200"/>
                          <a:pt x="24685" y="4095"/>
                        </a:cubicBezTo>
                        <a:cubicBezTo>
                          <a:pt x="24507" y="3863"/>
                          <a:pt x="24605" y="3426"/>
                          <a:pt x="24694" y="3114"/>
                        </a:cubicBezTo>
                        <a:cubicBezTo>
                          <a:pt x="24828" y="2962"/>
                          <a:pt x="24890" y="2775"/>
                          <a:pt x="24854" y="2552"/>
                        </a:cubicBezTo>
                        <a:cubicBezTo>
                          <a:pt x="24849" y="2536"/>
                          <a:pt x="24829" y="2527"/>
                          <a:pt x="24811" y="2527"/>
                        </a:cubicBezTo>
                        <a:cubicBezTo>
                          <a:pt x="24798" y="2527"/>
                          <a:pt x="24787" y="2532"/>
                          <a:pt x="24783" y="2543"/>
                        </a:cubicBezTo>
                        <a:cubicBezTo>
                          <a:pt x="24596" y="2980"/>
                          <a:pt x="24400" y="3185"/>
                          <a:pt x="23936" y="3346"/>
                        </a:cubicBezTo>
                        <a:cubicBezTo>
                          <a:pt x="23819" y="3385"/>
                          <a:pt x="23685" y="3445"/>
                          <a:pt x="23567" y="3445"/>
                        </a:cubicBezTo>
                        <a:cubicBezTo>
                          <a:pt x="23469" y="3445"/>
                          <a:pt x="23381" y="3404"/>
                          <a:pt x="23320" y="3274"/>
                        </a:cubicBezTo>
                        <a:cubicBezTo>
                          <a:pt x="23275" y="3167"/>
                          <a:pt x="23222" y="3114"/>
                          <a:pt x="23133" y="3042"/>
                        </a:cubicBezTo>
                        <a:cubicBezTo>
                          <a:pt x="23114" y="3030"/>
                          <a:pt x="23095" y="3017"/>
                          <a:pt x="23073" y="3017"/>
                        </a:cubicBezTo>
                        <a:cubicBezTo>
                          <a:pt x="23064" y="3017"/>
                          <a:pt x="23054" y="3019"/>
                          <a:pt x="23044" y="3024"/>
                        </a:cubicBezTo>
                        <a:cubicBezTo>
                          <a:pt x="22963" y="3051"/>
                          <a:pt x="22919" y="3078"/>
                          <a:pt x="22865" y="3149"/>
                        </a:cubicBezTo>
                        <a:cubicBezTo>
                          <a:pt x="22791" y="3248"/>
                          <a:pt x="22520" y="3676"/>
                          <a:pt x="22275" y="3676"/>
                        </a:cubicBezTo>
                        <a:cubicBezTo>
                          <a:pt x="22166" y="3676"/>
                          <a:pt x="22062" y="3591"/>
                          <a:pt x="21982" y="3355"/>
                        </a:cubicBezTo>
                        <a:cubicBezTo>
                          <a:pt x="21946" y="3256"/>
                          <a:pt x="21937" y="3221"/>
                          <a:pt x="21902" y="3132"/>
                        </a:cubicBezTo>
                        <a:cubicBezTo>
                          <a:pt x="21889" y="3101"/>
                          <a:pt x="21853" y="3083"/>
                          <a:pt x="21819" y="3083"/>
                        </a:cubicBezTo>
                        <a:cubicBezTo>
                          <a:pt x="21803" y="3083"/>
                          <a:pt x="21788" y="3087"/>
                          <a:pt x="21777" y="3096"/>
                        </a:cubicBezTo>
                        <a:cubicBezTo>
                          <a:pt x="21482" y="3319"/>
                          <a:pt x="21331" y="3747"/>
                          <a:pt x="21099" y="4024"/>
                        </a:cubicBezTo>
                        <a:cubicBezTo>
                          <a:pt x="20911" y="4247"/>
                          <a:pt x="20715" y="4452"/>
                          <a:pt x="20483" y="4612"/>
                        </a:cubicBezTo>
                        <a:cubicBezTo>
                          <a:pt x="20323" y="4711"/>
                          <a:pt x="20144" y="4782"/>
                          <a:pt x="19957" y="4800"/>
                        </a:cubicBezTo>
                        <a:cubicBezTo>
                          <a:pt x="19937" y="4801"/>
                          <a:pt x="19918" y="4802"/>
                          <a:pt x="19899" y="4802"/>
                        </a:cubicBezTo>
                        <a:cubicBezTo>
                          <a:pt x="19328" y="4802"/>
                          <a:pt x="19546" y="4017"/>
                          <a:pt x="19823" y="3818"/>
                        </a:cubicBezTo>
                        <a:cubicBezTo>
                          <a:pt x="19837" y="3804"/>
                          <a:pt x="19829" y="3778"/>
                          <a:pt x="19810" y="3778"/>
                        </a:cubicBezTo>
                        <a:cubicBezTo>
                          <a:pt x="19806" y="3778"/>
                          <a:pt x="19801" y="3779"/>
                          <a:pt x="19796" y="3783"/>
                        </a:cubicBezTo>
                        <a:cubicBezTo>
                          <a:pt x="19627" y="3872"/>
                          <a:pt x="19520" y="4015"/>
                          <a:pt x="19457" y="4175"/>
                        </a:cubicBezTo>
                        <a:cubicBezTo>
                          <a:pt x="19457" y="4171"/>
                          <a:pt x="19455" y="4169"/>
                          <a:pt x="19453" y="4169"/>
                        </a:cubicBezTo>
                        <a:cubicBezTo>
                          <a:pt x="19451" y="4169"/>
                          <a:pt x="19448" y="4171"/>
                          <a:pt x="19448" y="4175"/>
                        </a:cubicBezTo>
                        <a:cubicBezTo>
                          <a:pt x="19038" y="4264"/>
                          <a:pt x="18735" y="4612"/>
                          <a:pt x="18467" y="4907"/>
                        </a:cubicBezTo>
                        <a:cubicBezTo>
                          <a:pt x="18302" y="5099"/>
                          <a:pt x="17778" y="5820"/>
                          <a:pt x="17415" y="5820"/>
                        </a:cubicBezTo>
                        <a:cubicBezTo>
                          <a:pt x="17306" y="5820"/>
                          <a:pt x="17212" y="5756"/>
                          <a:pt x="17147" y="5594"/>
                        </a:cubicBezTo>
                        <a:cubicBezTo>
                          <a:pt x="17046" y="5362"/>
                          <a:pt x="17006" y="5130"/>
                          <a:pt x="16765" y="5130"/>
                        </a:cubicBezTo>
                        <a:cubicBezTo>
                          <a:pt x="16728" y="5130"/>
                          <a:pt x="16686" y="5136"/>
                          <a:pt x="16638" y="5148"/>
                        </a:cubicBezTo>
                        <a:cubicBezTo>
                          <a:pt x="16487" y="5183"/>
                          <a:pt x="16344" y="5335"/>
                          <a:pt x="16228" y="5424"/>
                        </a:cubicBezTo>
                        <a:cubicBezTo>
                          <a:pt x="16123" y="5515"/>
                          <a:pt x="15964" y="5595"/>
                          <a:pt x="15833" y="5595"/>
                        </a:cubicBezTo>
                        <a:cubicBezTo>
                          <a:pt x="15708" y="5595"/>
                          <a:pt x="15608" y="5522"/>
                          <a:pt x="15603" y="5317"/>
                        </a:cubicBezTo>
                        <a:cubicBezTo>
                          <a:pt x="15603" y="5183"/>
                          <a:pt x="15639" y="5050"/>
                          <a:pt x="15648" y="4916"/>
                        </a:cubicBezTo>
                        <a:cubicBezTo>
                          <a:pt x="15648" y="4878"/>
                          <a:pt x="15610" y="4840"/>
                          <a:pt x="15571" y="4840"/>
                        </a:cubicBezTo>
                        <a:cubicBezTo>
                          <a:pt x="15564" y="4840"/>
                          <a:pt x="15557" y="4842"/>
                          <a:pt x="15550" y="4844"/>
                        </a:cubicBezTo>
                        <a:cubicBezTo>
                          <a:pt x="15050" y="5041"/>
                          <a:pt x="14693" y="5487"/>
                          <a:pt x="14265" y="5790"/>
                        </a:cubicBezTo>
                        <a:cubicBezTo>
                          <a:pt x="14127" y="5882"/>
                          <a:pt x="13939" y="5948"/>
                          <a:pt x="13784" y="5948"/>
                        </a:cubicBezTo>
                        <a:cubicBezTo>
                          <a:pt x="13581" y="5948"/>
                          <a:pt x="13436" y="5833"/>
                          <a:pt x="13543" y="5513"/>
                        </a:cubicBezTo>
                        <a:cubicBezTo>
                          <a:pt x="13632" y="5228"/>
                          <a:pt x="13810" y="4934"/>
                          <a:pt x="13971" y="4684"/>
                        </a:cubicBezTo>
                        <a:cubicBezTo>
                          <a:pt x="14363" y="4059"/>
                          <a:pt x="15202" y="3586"/>
                          <a:pt x="15853" y="3301"/>
                        </a:cubicBezTo>
                        <a:cubicBezTo>
                          <a:pt x="16334" y="3099"/>
                          <a:pt x="16996" y="2831"/>
                          <a:pt x="17601" y="2831"/>
                        </a:cubicBezTo>
                        <a:cubicBezTo>
                          <a:pt x="17905" y="2831"/>
                          <a:pt x="18195" y="2899"/>
                          <a:pt x="18440" y="3078"/>
                        </a:cubicBezTo>
                        <a:cubicBezTo>
                          <a:pt x="18271" y="3390"/>
                          <a:pt x="18146" y="3738"/>
                          <a:pt x="17905" y="3997"/>
                        </a:cubicBezTo>
                        <a:cubicBezTo>
                          <a:pt x="17877" y="4025"/>
                          <a:pt x="17904" y="4059"/>
                          <a:pt x="17934" y="4059"/>
                        </a:cubicBezTo>
                        <a:cubicBezTo>
                          <a:pt x="17942" y="4059"/>
                          <a:pt x="17951" y="4056"/>
                          <a:pt x="17959" y="4050"/>
                        </a:cubicBezTo>
                        <a:cubicBezTo>
                          <a:pt x="18217" y="3836"/>
                          <a:pt x="18369" y="3533"/>
                          <a:pt x="18529" y="3239"/>
                        </a:cubicBezTo>
                        <a:cubicBezTo>
                          <a:pt x="18770" y="2810"/>
                          <a:pt x="19091" y="2436"/>
                          <a:pt x="19448" y="2097"/>
                        </a:cubicBezTo>
                        <a:cubicBezTo>
                          <a:pt x="20162" y="1401"/>
                          <a:pt x="21063" y="857"/>
                          <a:pt x="22000" y="535"/>
                        </a:cubicBezTo>
                        <a:cubicBezTo>
                          <a:pt x="22576" y="335"/>
                          <a:pt x="23177" y="219"/>
                          <a:pt x="23777" y="219"/>
                        </a:cubicBezTo>
                        <a:close/>
                        <a:moveTo>
                          <a:pt x="27397" y="5264"/>
                        </a:moveTo>
                        <a:cubicBezTo>
                          <a:pt x="27040" y="6745"/>
                          <a:pt x="26451" y="8208"/>
                          <a:pt x="25417" y="9341"/>
                        </a:cubicBezTo>
                        <a:cubicBezTo>
                          <a:pt x="25024" y="9242"/>
                          <a:pt x="24631" y="9171"/>
                          <a:pt x="24221" y="9144"/>
                        </a:cubicBezTo>
                        <a:lnTo>
                          <a:pt x="24069" y="9144"/>
                        </a:lnTo>
                        <a:cubicBezTo>
                          <a:pt x="24337" y="8903"/>
                          <a:pt x="24560" y="8618"/>
                          <a:pt x="24854" y="8395"/>
                        </a:cubicBezTo>
                        <a:cubicBezTo>
                          <a:pt x="25211" y="8118"/>
                          <a:pt x="25488" y="7753"/>
                          <a:pt x="25738" y="7387"/>
                        </a:cubicBezTo>
                        <a:cubicBezTo>
                          <a:pt x="26202" y="6736"/>
                          <a:pt x="26514" y="6093"/>
                          <a:pt x="26523" y="5317"/>
                        </a:cubicBezTo>
                        <a:cubicBezTo>
                          <a:pt x="26643" y="5399"/>
                          <a:pt x="26789" y="5454"/>
                          <a:pt x="26925" y="5454"/>
                        </a:cubicBezTo>
                        <a:cubicBezTo>
                          <a:pt x="26981" y="5454"/>
                          <a:pt x="27035" y="5445"/>
                          <a:pt x="27085" y="5424"/>
                        </a:cubicBezTo>
                        <a:cubicBezTo>
                          <a:pt x="27120" y="5406"/>
                          <a:pt x="27272" y="5317"/>
                          <a:pt x="27397" y="5264"/>
                        </a:cubicBezTo>
                        <a:close/>
                        <a:moveTo>
                          <a:pt x="25966" y="4094"/>
                        </a:moveTo>
                        <a:cubicBezTo>
                          <a:pt x="26117" y="4094"/>
                          <a:pt x="26078" y="4446"/>
                          <a:pt x="26086" y="4577"/>
                        </a:cubicBezTo>
                        <a:cubicBezTo>
                          <a:pt x="26103" y="4746"/>
                          <a:pt x="26246" y="4969"/>
                          <a:pt x="26318" y="5112"/>
                        </a:cubicBezTo>
                        <a:cubicBezTo>
                          <a:pt x="26344" y="5148"/>
                          <a:pt x="26371" y="5183"/>
                          <a:pt x="26407" y="5219"/>
                        </a:cubicBezTo>
                        <a:cubicBezTo>
                          <a:pt x="26371" y="5540"/>
                          <a:pt x="26362" y="5870"/>
                          <a:pt x="26255" y="6174"/>
                        </a:cubicBezTo>
                        <a:cubicBezTo>
                          <a:pt x="26095" y="6637"/>
                          <a:pt x="25800" y="7048"/>
                          <a:pt x="25515" y="7449"/>
                        </a:cubicBezTo>
                        <a:cubicBezTo>
                          <a:pt x="25069" y="8083"/>
                          <a:pt x="24444" y="8520"/>
                          <a:pt x="23998" y="9144"/>
                        </a:cubicBezTo>
                        <a:cubicBezTo>
                          <a:pt x="23490" y="9153"/>
                          <a:pt x="22999" y="9251"/>
                          <a:pt x="22517" y="9412"/>
                        </a:cubicBezTo>
                        <a:cubicBezTo>
                          <a:pt x="23258" y="8912"/>
                          <a:pt x="23971" y="8315"/>
                          <a:pt x="24507" y="7610"/>
                        </a:cubicBezTo>
                        <a:cubicBezTo>
                          <a:pt x="25220" y="6682"/>
                          <a:pt x="25595" y="5308"/>
                          <a:pt x="25773" y="4175"/>
                        </a:cubicBezTo>
                        <a:cubicBezTo>
                          <a:pt x="25809" y="4157"/>
                          <a:pt x="25845" y="4140"/>
                          <a:pt x="25880" y="4122"/>
                        </a:cubicBezTo>
                        <a:cubicBezTo>
                          <a:pt x="25914" y="4102"/>
                          <a:pt x="25942" y="4094"/>
                          <a:pt x="25966" y="4094"/>
                        </a:cubicBezTo>
                        <a:close/>
                        <a:moveTo>
                          <a:pt x="27556" y="5212"/>
                        </a:moveTo>
                        <a:cubicBezTo>
                          <a:pt x="27566" y="5212"/>
                          <a:pt x="27573" y="5214"/>
                          <a:pt x="27575" y="5219"/>
                        </a:cubicBezTo>
                        <a:cubicBezTo>
                          <a:pt x="27647" y="5317"/>
                          <a:pt x="27682" y="5460"/>
                          <a:pt x="27727" y="5594"/>
                        </a:cubicBezTo>
                        <a:cubicBezTo>
                          <a:pt x="27629" y="6236"/>
                          <a:pt x="27406" y="6869"/>
                          <a:pt x="27174" y="7476"/>
                        </a:cubicBezTo>
                        <a:cubicBezTo>
                          <a:pt x="27013" y="7877"/>
                          <a:pt x="26799" y="8252"/>
                          <a:pt x="26594" y="8636"/>
                        </a:cubicBezTo>
                        <a:cubicBezTo>
                          <a:pt x="26434" y="8957"/>
                          <a:pt x="26157" y="9189"/>
                          <a:pt x="25987" y="9492"/>
                        </a:cubicBezTo>
                        <a:cubicBezTo>
                          <a:pt x="25925" y="9474"/>
                          <a:pt x="25854" y="9448"/>
                          <a:pt x="25782" y="9430"/>
                        </a:cubicBezTo>
                        <a:cubicBezTo>
                          <a:pt x="25702" y="9412"/>
                          <a:pt x="25631" y="9394"/>
                          <a:pt x="25559" y="9367"/>
                        </a:cubicBezTo>
                        <a:cubicBezTo>
                          <a:pt x="26068" y="9100"/>
                          <a:pt x="26425" y="8279"/>
                          <a:pt x="26639" y="7815"/>
                        </a:cubicBezTo>
                        <a:cubicBezTo>
                          <a:pt x="26826" y="7423"/>
                          <a:pt x="26996" y="7021"/>
                          <a:pt x="27129" y="6602"/>
                        </a:cubicBezTo>
                        <a:cubicBezTo>
                          <a:pt x="27272" y="6182"/>
                          <a:pt x="27477" y="5701"/>
                          <a:pt x="27433" y="5246"/>
                        </a:cubicBezTo>
                        <a:cubicBezTo>
                          <a:pt x="27484" y="5226"/>
                          <a:pt x="27531" y="5212"/>
                          <a:pt x="27556" y="5212"/>
                        </a:cubicBezTo>
                        <a:close/>
                        <a:moveTo>
                          <a:pt x="27798" y="5843"/>
                        </a:moveTo>
                        <a:cubicBezTo>
                          <a:pt x="27807" y="5861"/>
                          <a:pt x="27816" y="5879"/>
                          <a:pt x="27816" y="5888"/>
                        </a:cubicBezTo>
                        <a:cubicBezTo>
                          <a:pt x="28030" y="6370"/>
                          <a:pt x="28352" y="6637"/>
                          <a:pt x="28735" y="6736"/>
                        </a:cubicBezTo>
                        <a:cubicBezTo>
                          <a:pt x="28691" y="6834"/>
                          <a:pt x="28673" y="6950"/>
                          <a:pt x="28646" y="7066"/>
                        </a:cubicBezTo>
                        <a:cubicBezTo>
                          <a:pt x="28548" y="7396"/>
                          <a:pt x="28343" y="7735"/>
                          <a:pt x="28173" y="8038"/>
                        </a:cubicBezTo>
                        <a:cubicBezTo>
                          <a:pt x="28013" y="8324"/>
                          <a:pt x="27781" y="8564"/>
                          <a:pt x="27611" y="8841"/>
                        </a:cubicBezTo>
                        <a:cubicBezTo>
                          <a:pt x="27442" y="9135"/>
                          <a:pt x="27058" y="9617"/>
                          <a:pt x="26710" y="9733"/>
                        </a:cubicBezTo>
                        <a:cubicBezTo>
                          <a:pt x="26702" y="9733"/>
                          <a:pt x="26701" y="9753"/>
                          <a:pt x="26712" y="9753"/>
                        </a:cubicBezTo>
                        <a:cubicBezTo>
                          <a:pt x="26714" y="9753"/>
                          <a:pt x="26716" y="9752"/>
                          <a:pt x="26719" y="9751"/>
                        </a:cubicBezTo>
                        <a:cubicBezTo>
                          <a:pt x="27272" y="9724"/>
                          <a:pt x="27647" y="8966"/>
                          <a:pt x="27950" y="8573"/>
                        </a:cubicBezTo>
                        <a:cubicBezTo>
                          <a:pt x="28164" y="8288"/>
                          <a:pt x="28360" y="8020"/>
                          <a:pt x="28503" y="7681"/>
                        </a:cubicBezTo>
                        <a:cubicBezTo>
                          <a:pt x="28557" y="7547"/>
                          <a:pt x="28655" y="7387"/>
                          <a:pt x="28717" y="7253"/>
                        </a:cubicBezTo>
                        <a:cubicBezTo>
                          <a:pt x="28780" y="7128"/>
                          <a:pt x="28789" y="6887"/>
                          <a:pt x="28878" y="6771"/>
                        </a:cubicBezTo>
                        <a:cubicBezTo>
                          <a:pt x="28934" y="6777"/>
                          <a:pt x="28993" y="6780"/>
                          <a:pt x="29052" y="6780"/>
                        </a:cubicBezTo>
                        <a:cubicBezTo>
                          <a:pt x="29181" y="6780"/>
                          <a:pt x="29315" y="6766"/>
                          <a:pt x="29449" y="6736"/>
                        </a:cubicBezTo>
                        <a:lnTo>
                          <a:pt x="29449" y="6736"/>
                        </a:lnTo>
                        <a:cubicBezTo>
                          <a:pt x="29208" y="7360"/>
                          <a:pt x="28922" y="7904"/>
                          <a:pt x="28539" y="8448"/>
                        </a:cubicBezTo>
                        <a:cubicBezTo>
                          <a:pt x="28334" y="8743"/>
                          <a:pt x="28129" y="9028"/>
                          <a:pt x="27897" y="9305"/>
                        </a:cubicBezTo>
                        <a:cubicBezTo>
                          <a:pt x="27798" y="9421"/>
                          <a:pt x="27468" y="9787"/>
                          <a:pt x="27219" y="9911"/>
                        </a:cubicBezTo>
                        <a:cubicBezTo>
                          <a:pt x="27138" y="9894"/>
                          <a:pt x="27058" y="9876"/>
                          <a:pt x="26987" y="9858"/>
                        </a:cubicBezTo>
                        <a:cubicBezTo>
                          <a:pt x="26692" y="9787"/>
                          <a:pt x="26407" y="9653"/>
                          <a:pt x="26130" y="9546"/>
                        </a:cubicBezTo>
                        <a:cubicBezTo>
                          <a:pt x="26701" y="9162"/>
                          <a:pt x="27031" y="8288"/>
                          <a:pt x="27290" y="7699"/>
                        </a:cubicBezTo>
                        <a:cubicBezTo>
                          <a:pt x="27540" y="7137"/>
                          <a:pt x="27754" y="6477"/>
                          <a:pt x="27798" y="5843"/>
                        </a:cubicBezTo>
                        <a:close/>
                        <a:moveTo>
                          <a:pt x="33356" y="8796"/>
                        </a:moveTo>
                        <a:lnTo>
                          <a:pt x="33356" y="8796"/>
                        </a:lnTo>
                        <a:cubicBezTo>
                          <a:pt x="33499" y="8877"/>
                          <a:pt x="33642" y="8939"/>
                          <a:pt x="33784" y="8984"/>
                        </a:cubicBezTo>
                        <a:cubicBezTo>
                          <a:pt x="34302" y="9349"/>
                          <a:pt x="33588" y="9795"/>
                          <a:pt x="32982" y="10081"/>
                        </a:cubicBezTo>
                        <a:cubicBezTo>
                          <a:pt x="33071" y="10001"/>
                          <a:pt x="33151" y="9903"/>
                          <a:pt x="33205" y="9813"/>
                        </a:cubicBezTo>
                        <a:cubicBezTo>
                          <a:pt x="33437" y="9483"/>
                          <a:pt x="33472" y="9162"/>
                          <a:pt x="33356" y="8796"/>
                        </a:cubicBezTo>
                        <a:close/>
                        <a:moveTo>
                          <a:pt x="29824" y="6611"/>
                        </a:moveTo>
                        <a:lnTo>
                          <a:pt x="29824" y="6611"/>
                        </a:lnTo>
                        <a:cubicBezTo>
                          <a:pt x="29743" y="6869"/>
                          <a:pt x="29752" y="7128"/>
                          <a:pt x="29939" y="7351"/>
                        </a:cubicBezTo>
                        <a:cubicBezTo>
                          <a:pt x="29957" y="7369"/>
                          <a:pt x="29966" y="7387"/>
                          <a:pt x="29984" y="7405"/>
                        </a:cubicBezTo>
                        <a:cubicBezTo>
                          <a:pt x="29850" y="7976"/>
                          <a:pt x="29574" y="8493"/>
                          <a:pt x="29244" y="8984"/>
                        </a:cubicBezTo>
                        <a:cubicBezTo>
                          <a:pt x="28905" y="9492"/>
                          <a:pt x="28405" y="9760"/>
                          <a:pt x="27941" y="10126"/>
                        </a:cubicBezTo>
                        <a:cubicBezTo>
                          <a:pt x="27745" y="10063"/>
                          <a:pt x="27540" y="10001"/>
                          <a:pt x="27335" y="9947"/>
                        </a:cubicBezTo>
                        <a:cubicBezTo>
                          <a:pt x="27406" y="9894"/>
                          <a:pt x="27477" y="9840"/>
                          <a:pt x="27540" y="9795"/>
                        </a:cubicBezTo>
                        <a:cubicBezTo>
                          <a:pt x="27843" y="9590"/>
                          <a:pt x="28075" y="9314"/>
                          <a:pt x="28298" y="9028"/>
                        </a:cubicBezTo>
                        <a:cubicBezTo>
                          <a:pt x="28842" y="8297"/>
                          <a:pt x="29306" y="7619"/>
                          <a:pt x="29502" y="6727"/>
                        </a:cubicBezTo>
                        <a:cubicBezTo>
                          <a:pt x="29609" y="6691"/>
                          <a:pt x="29716" y="6655"/>
                          <a:pt x="29824" y="6611"/>
                        </a:cubicBezTo>
                        <a:close/>
                        <a:moveTo>
                          <a:pt x="30029" y="7431"/>
                        </a:moveTo>
                        <a:cubicBezTo>
                          <a:pt x="30138" y="7512"/>
                          <a:pt x="30277" y="7542"/>
                          <a:pt x="30424" y="7542"/>
                        </a:cubicBezTo>
                        <a:cubicBezTo>
                          <a:pt x="30603" y="7542"/>
                          <a:pt x="30791" y="7498"/>
                          <a:pt x="30948" y="7449"/>
                        </a:cubicBezTo>
                        <a:cubicBezTo>
                          <a:pt x="30956" y="7708"/>
                          <a:pt x="30974" y="8011"/>
                          <a:pt x="31117" y="8225"/>
                        </a:cubicBezTo>
                        <a:cubicBezTo>
                          <a:pt x="30814" y="8707"/>
                          <a:pt x="30359" y="9028"/>
                          <a:pt x="29886" y="9349"/>
                        </a:cubicBezTo>
                        <a:cubicBezTo>
                          <a:pt x="29413" y="9680"/>
                          <a:pt x="28860" y="9822"/>
                          <a:pt x="28485" y="10286"/>
                        </a:cubicBezTo>
                        <a:cubicBezTo>
                          <a:pt x="28334" y="10242"/>
                          <a:pt x="28191" y="10197"/>
                          <a:pt x="28048" y="10152"/>
                        </a:cubicBezTo>
                        <a:cubicBezTo>
                          <a:pt x="28512" y="9885"/>
                          <a:pt x="28931" y="9644"/>
                          <a:pt x="29261" y="9171"/>
                        </a:cubicBezTo>
                        <a:cubicBezTo>
                          <a:pt x="29645" y="8636"/>
                          <a:pt x="29913" y="8083"/>
                          <a:pt x="30029" y="7431"/>
                        </a:cubicBezTo>
                        <a:close/>
                        <a:moveTo>
                          <a:pt x="24542" y="3265"/>
                        </a:moveTo>
                        <a:cubicBezTo>
                          <a:pt x="24426" y="3694"/>
                          <a:pt x="24337" y="4327"/>
                          <a:pt x="24774" y="4389"/>
                        </a:cubicBezTo>
                        <a:cubicBezTo>
                          <a:pt x="24831" y="4398"/>
                          <a:pt x="24889" y="4402"/>
                          <a:pt x="24947" y="4402"/>
                        </a:cubicBezTo>
                        <a:cubicBezTo>
                          <a:pt x="25194" y="4402"/>
                          <a:pt x="25444" y="4328"/>
                          <a:pt x="25675" y="4220"/>
                        </a:cubicBezTo>
                        <a:lnTo>
                          <a:pt x="25675" y="4220"/>
                        </a:lnTo>
                        <a:cubicBezTo>
                          <a:pt x="25550" y="4702"/>
                          <a:pt x="25372" y="5183"/>
                          <a:pt x="25238" y="5665"/>
                        </a:cubicBezTo>
                        <a:cubicBezTo>
                          <a:pt x="25069" y="6263"/>
                          <a:pt x="24792" y="6878"/>
                          <a:pt x="24444" y="7396"/>
                        </a:cubicBezTo>
                        <a:cubicBezTo>
                          <a:pt x="24105" y="7895"/>
                          <a:pt x="23632" y="8297"/>
                          <a:pt x="23168" y="8671"/>
                        </a:cubicBezTo>
                        <a:cubicBezTo>
                          <a:pt x="22758" y="9010"/>
                          <a:pt x="22285" y="9269"/>
                          <a:pt x="21911" y="9653"/>
                        </a:cubicBezTo>
                        <a:cubicBezTo>
                          <a:pt x="21464" y="9845"/>
                          <a:pt x="21035" y="10081"/>
                          <a:pt x="20623" y="10317"/>
                        </a:cubicBezTo>
                        <a:lnTo>
                          <a:pt x="20623" y="10317"/>
                        </a:lnTo>
                        <a:cubicBezTo>
                          <a:pt x="21210" y="9855"/>
                          <a:pt x="21796" y="9383"/>
                          <a:pt x="22276" y="8796"/>
                        </a:cubicBezTo>
                        <a:cubicBezTo>
                          <a:pt x="22883" y="8056"/>
                          <a:pt x="23302" y="7226"/>
                          <a:pt x="23623" y="6325"/>
                        </a:cubicBezTo>
                        <a:cubicBezTo>
                          <a:pt x="23927" y="5469"/>
                          <a:pt x="24275" y="4407"/>
                          <a:pt x="24141" y="3479"/>
                        </a:cubicBezTo>
                        <a:cubicBezTo>
                          <a:pt x="24248" y="3435"/>
                          <a:pt x="24355" y="3372"/>
                          <a:pt x="24444" y="3319"/>
                        </a:cubicBezTo>
                        <a:cubicBezTo>
                          <a:pt x="24480" y="3301"/>
                          <a:pt x="24507" y="3283"/>
                          <a:pt x="24542" y="3265"/>
                        </a:cubicBezTo>
                        <a:close/>
                        <a:moveTo>
                          <a:pt x="20615" y="10322"/>
                        </a:moveTo>
                        <a:cubicBezTo>
                          <a:pt x="20609" y="10325"/>
                          <a:pt x="20604" y="10328"/>
                          <a:pt x="20599" y="10331"/>
                        </a:cubicBezTo>
                        <a:cubicBezTo>
                          <a:pt x="20607" y="10323"/>
                          <a:pt x="20608" y="10322"/>
                          <a:pt x="20615" y="10322"/>
                        </a:cubicBezTo>
                        <a:close/>
                        <a:moveTo>
                          <a:pt x="31197" y="8324"/>
                        </a:moveTo>
                        <a:cubicBezTo>
                          <a:pt x="31251" y="8368"/>
                          <a:pt x="31313" y="8413"/>
                          <a:pt x="31394" y="8439"/>
                        </a:cubicBezTo>
                        <a:cubicBezTo>
                          <a:pt x="31626" y="8520"/>
                          <a:pt x="31866" y="8529"/>
                          <a:pt x="32107" y="8538"/>
                        </a:cubicBezTo>
                        <a:cubicBezTo>
                          <a:pt x="31947" y="8761"/>
                          <a:pt x="31795" y="8966"/>
                          <a:pt x="31581" y="9144"/>
                        </a:cubicBezTo>
                        <a:cubicBezTo>
                          <a:pt x="31340" y="9358"/>
                          <a:pt x="31081" y="9555"/>
                          <a:pt x="30823" y="9742"/>
                        </a:cubicBezTo>
                        <a:cubicBezTo>
                          <a:pt x="30653" y="9867"/>
                          <a:pt x="30448" y="10010"/>
                          <a:pt x="30261" y="10099"/>
                        </a:cubicBezTo>
                        <a:cubicBezTo>
                          <a:pt x="30011" y="10224"/>
                          <a:pt x="29824" y="10429"/>
                          <a:pt x="29556" y="10527"/>
                        </a:cubicBezTo>
                        <a:cubicBezTo>
                          <a:pt x="29226" y="10473"/>
                          <a:pt x="28887" y="10393"/>
                          <a:pt x="28557" y="10304"/>
                        </a:cubicBezTo>
                        <a:cubicBezTo>
                          <a:pt x="28994" y="9876"/>
                          <a:pt x="29681" y="9581"/>
                          <a:pt x="30207" y="9314"/>
                        </a:cubicBezTo>
                        <a:cubicBezTo>
                          <a:pt x="30617" y="9100"/>
                          <a:pt x="30948" y="8707"/>
                          <a:pt x="31197" y="8324"/>
                        </a:cubicBezTo>
                        <a:close/>
                        <a:moveTo>
                          <a:pt x="32304" y="8547"/>
                        </a:moveTo>
                        <a:cubicBezTo>
                          <a:pt x="32491" y="8547"/>
                          <a:pt x="32669" y="8564"/>
                          <a:pt x="32839" y="8609"/>
                        </a:cubicBezTo>
                        <a:cubicBezTo>
                          <a:pt x="32785" y="8930"/>
                          <a:pt x="32741" y="9180"/>
                          <a:pt x="32518" y="9456"/>
                        </a:cubicBezTo>
                        <a:cubicBezTo>
                          <a:pt x="32330" y="9688"/>
                          <a:pt x="32072" y="9840"/>
                          <a:pt x="31831" y="10019"/>
                        </a:cubicBezTo>
                        <a:cubicBezTo>
                          <a:pt x="31420" y="10331"/>
                          <a:pt x="30823" y="10402"/>
                          <a:pt x="30341" y="10581"/>
                        </a:cubicBezTo>
                        <a:cubicBezTo>
                          <a:pt x="30216" y="10581"/>
                          <a:pt x="30100" y="10572"/>
                          <a:pt x="29975" y="10563"/>
                        </a:cubicBezTo>
                        <a:cubicBezTo>
                          <a:pt x="29895" y="10563"/>
                          <a:pt x="29815" y="10554"/>
                          <a:pt x="29743" y="10545"/>
                        </a:cubicBezTo>
                        <a:cubicBezTo>
                          <a:pt x="30154" y="10402"/>
                          <a:pt x="30537" y="10072"/>
                          <a:pt x="30885" y="9858"/>
                        </a:cubicBezTo>
                        <a:cubicBezTo>
                          <a:pt x="31429" y="9519"/>
                          <a:pt x="31938" y="9091"/>
                          <a:pt x="32259" y="8547"/>
                        </a:cubicBezTo>
                        <a:close/>
                        <a:moveTo>
                          <a:pt x="32883" y="8618"/>
                        </a:moveTo>
                        <a:lnTo>
                          <a:pt x="32883" y="8618"/>
                        </a:lnTo>
                        <a:cubicBezTo>
                          <a:pt x="32990" y="8636"/>
                          <a:pt x="33089" y="8671"/>
                          <a:pt x="33196" y="8707"/>
                        </a:cubicBezTo>
                        <a:cubicBezTo>
                          <a:pt x="33231" y="8725"/>
                          <a:pt x="33267" y="8752"/>
                          <a:pt x="33303" y="8770"/>
                        </a:cubicBezTo>
                        <a:cubicBezTo>
                          <a:pt x="33356" y="9091"/>
                          <a:pt x="33329" y="9385"/>
                          <a:pt x="33151" y="9671"/>
                        </a:cubicBezTo>
                        <a:cubicBezTo>
                          <a:pt x="33017" y="9903"/>
                          <a:pt x="32625" y="10215"/>
                          <a:pt x="32375" y="10304"/>
                        </a:cubicBezTo>
                        <a:cubicBezTo>
                          <a:pt x="32366" y="10313"/>
                          <a:pt x="32357" y="10322"/>
                          <a:pt x="32357" y="10331"/>
                        </a:cubicBezTo>
                        <a:lnTo>
                          <a:pt x="32348" y="10331"/>
                        </a:lnTo>
                        <a:cubicBezTo>
                          <a:pt x="31857" y="10491"/>
                          <a:pt x="31349" y="10563"/>
                          <a:pt x="30840" y="10581"/>
                        </a:cubicBezTo>
                        <a:cubicBezTo>
                          <a:pt x="31840" y="10331"/>
                          <a:pt x="33035" y="9742"/>
                          <a:pt x="32883" y="8618"/>
                        </a:cubicBezTo>
                        <a:close/>
                        <a:moveTo>
                          <a:pt x="14988" y="5433"/>
                        </a:moveTo>
                        <a:cubicBezTo>
                          <a:pt x="14756" y="7521"/>
                          <a:pt x="13810" y="10019"/>
                          <a:pt x="11687" y="10777"/>
                        </a:cubicBezTo>
                        <a:cubicBezTo>
                          <a:pt x="11553" y="10759"/>
                          <a:pt x="11419" y="10732"/>
                          <a:pt x="11286" y="10714"/>
                        </a:cubicBezTo>
                        <a:cubicBezTo>
                          <a:pt x="11063" y="10679"/>
                          <a:pt x="10840" y="10652"/>
                          <a:pt x="10608" y="10634"/>
                        </a:cubicBezTo>
                        <a:cubicBezTo>
                          <a:pt x="10831" y="10554"/>
                          <a:pt x="11045" y="10456"/>
                          <a:pt x="11241" y="10366"/>
                        </a:cubicBezTo>
                        <a:cubicBezTo>
                          <a:pt x="11883" y="10072"/>
                          <a:pt x="12472" y="9688"/>
                          <a:pt x="12945" y="9162"/>
                        </a:cubicBezTo>
                        <a:cubicBezTo>
                          <a:pt x="13730" y="8297"/>
                          <a:pt x="14461" y="6976"/>
                          <a:pt x="14595" y="5772"/>
                        </a:cubicBezTo>
                        <a:cubicBezTo>
                          <a:pt x="14729" y="5665"/>
                          <a:pt x="14854" y="5549"/>
                          <a:pt x="14988" y="5433"/>
                        </a:cubicBezTo>
                        <a:close/>
                        <a:moveTo>
                          <a:pt x="15487" y="5041"/>
                        </a:moveTo>
                        <a:lnTo>
                          <a:pt x="15487" y="5041"/>
                        </a:lnTo>
                        <a:cubicBezTo>
                          <a:pt x="15464" y="5327"/>
                          <a:pt x="15440" y="5812"/>
                          <a:pt x="15764" y="5812"/>
                        </a:cubicBezTo>
                        <a:cubicBezTo>
                          <a:pt x="15803" y="5812"/>
                          <a:pt x="15848" y="5805"/>
                          <a:pt x="15898" y="5790"/>
                        </a:cubicBezTo>
                        <a:cubicBezTo>
                          <a:pt x="16023" y="5754"/>
                          <a:pt x="16130" y="5683"/>
                          <a:pt x="16237" y="5603"/>
                        </a:cubicBezTo>
                        <a:lnTo>
                          <a:pt x="16237" y="5603"/>
                        </a:lnTo>
                        <a:cubicBezTo>
                          <a:pt x="16049" y="6584"/>
                          <a:pt x="15862" y="7556"/>
                          <a:pt x="15461" y="8475"/>
                        </a:cubicBezTo>
                        <a:cubicBezTo>
                          <a:pt x="15006" y="9501"/>
                          <a:pt x="14238" y="10482"/>
                          <a:pt x="13337" y="11151"/>
                        </a:cubicBezTo>
                        <a:lnTo>
                          <a:pt x="13328" y="11151"/>
                        </a:lnTo>
                        <a:cubicBezTo>
                          <a:pt x="12865" y="11027"/>
                          <a:pt x="12392" y="10911"/>
                          <a:pt x="11919" y="10821"/>
                        </a:cubicBezTo>
                        <a:cubicBezTo>
                          <a:pt x="12829" y="10563"/>
                          <a:pt x="13480" y="9760"/>
                          <a:pt x="13980" y="8984"/>
                        </a:cubicBezTo>
                        <a:cubicBezTo>
                          <a:pt x="14676" y="7940"/>
                          <a:pt x="14961" y="6620"/>
                          <a:pt x="15041" y="5380"/>
                        </a:cubicBezTo>
                        <a:cubicBezTo>
                          <a:pt x="15193" y="5246"/>
                          <a:pt x="15345" y="5121"/>
                          <a:pt x="15487" y="5041"/>
                        </a:cubicBezTo>
                        <a:close/>
                        <a:moveTo>
                          <a:pt x="18387" y="5139"/>
                        </a:moveTo>
                        <a:lnTo>
                          <a:pt x="18387" y="5139"/>
                        </a:lnTo>
                        <a:cubicBezTo>
                          <a:pt x="18208" y="5585"/>
                          <a:pt x="18128" y="6040"/>
                          <a:pt x="17914" y="6486"/>
                        </a:cubicBezTo>
                        <a:cubicBezTo>
                          <a:pt x="17602" y="7146"/>
                          <a:pt x="17281" y="7779"/>
                          <a:pt x="16879" y="8386"/>
                        </a:cubicBezTo>
                        <a:cubicBezTo>
                          <a:pt x="16469" y="9019"/>
                          <a:pt x="15933" y="9662"/>
                          <a:pt x="15380" y="10170"/>
                        </a:cubicBezTo>
                        <a:cubicBezTo>
                          <a:pt x="14943" y="10563"/>
                          <a:pt x="14470" y="11027"/>
                          <a:pt x="13962" y="11339"/>
                        </a:cubicBezTo>
                        <a:cubicBezTo>
                          <a:pt x="13819" y="11294"/>
                          <a:pt x="13676" y="11250"/>
                          <a:pt x="13525" y="11205"/>
                        </a:cubicBezTo>
                        <a:cubicBezTo>
                          <a:pt x="14372" y="10554"/>
                          <a:pt x="15059" y="9653"/>
                          <a:pt x="15532" y="8698"/>
                        </a:cubicBezTo>
                        <a:cubicBezTo>
                          <a:pt x="15764" y="8216"/>
                          <a:pt x="15933" y="7699"/>
                          <a:pt x="16049" y="7173"/>
                        </a:cubicBezTo>
                        <a:cubicBezTo>
                          <a:pt x="16165" y="6655"/>
                          <a:pt x="16290" y="6102"/>
                          <a:pt x="16290" y="5558"/>
                        </a:cubicBezTo>
                        <a:cubicBezTo>
                          <a:pt x="16379" y="5496"/>
                          <a:pt x="16460" y="5415"/>
                          <a:pt x="16549" y="5353"/>
                        </a:cubicBezTo>
                        <a:cubicBezTo>
                          <a:pt x="16623" y="5295"/>
                          <a:pt x="16684" y="5270"/>
                          <a:pt x="16737" y="5270"/>
                        </a:cubicBezTo>
                        <a:cubicBezTo>
                          <a:pt x="16958" y="5270"/>
                          <a:pt x="17020" y="5703"/>
                          <a:pt x="17165" y="5861"/>
                        </a:cubicBezTo>
                        <a:cubicBezTo>
                          <a:pt x="17230" y="5934"/>
                          <a:pt x="17305" y="5963"/>
                          <a:pt x="17384" y="5963"/>
                        </a:cubicBezTo>
                        <a:cubicBezTo>
                          <a:pt x="17606" y="5963"/>
                          <a:pt x="17854" y="5734"/>
                          <a:pt x="17985" y="5603"/>
                        </a:cubicBezTo>
                        <a:cubicBezTo>
                          <a:pt x="18119" y="5469"/>
                          <a:pt x="18253" y="5308"/>
                          <a:pt x="18387" y="5139"/>
                        </a:cubicBezTo>
                        <a:close/>
                        <a:moveTo>
                          <a:pt x="19439" y="4256"/>
                        </a:moveTo>
                        <a:cubicBezTo>
                          <a:pt x="19377" y="4532"/>
                          <a:pt x="19484" y="4818"/>
                          <a:pt x="19761" y="4916"/>
                        </a:cubicBezTo>
                        <a:cubicBezTo>
                          <a:pt x="19404" y="6539"/>
                          <a:pt x="18967" y="8038"/>
                          <a:pt x="17843" y="9314"/>
                        </a:cubicBezTo>
                        <a:cubicBezTo>
                          <a:pt x="17004" y="10277"/>
                          <a:pt x="15648" y="11044"/>
                          <a:pt x="14444" y="11482"/>
                        </a:cubicBezTo>
                        <a:cubicBezTo>
                          <a:pt x="14301" y="11437"/>
                          <a:pt x="14158" y="11392"/>
                          <a:pt x="14015" y="11348"/>
                        </a:cubicBezTo>
                        <a:cubicBezTo>
                          <a:pt x="14444" y="11169"/>
                          <a:pt x="14863" y="10795"/>
                          <a:pt x="15193" y="10482"/>
                        </a:cubicBezTo>
                        <a:cubicBezTo>
                          <a:pt x="15782" y="9929"/>
                          <a:pt x="16335" y="9376"/>
                          <a:pt x="16826" y="8725"/>
                        </a:cubicBezTo>
                        <a:cubicBezTo>
                          <a:pt x="17289" y="8092"/>
                          <a:pt x="17620" y="7414"/>
                          <a:pt x="17959" y="6709"/>
                        </a:cubicBezTo>
                        <a:cubicBezTo>
                          <a:pt x="18226" y="6182"/>
                          <a:pt x="18422" y="5692"/>
                          <a:pt x="18458" y="5103"/>
                        </a:cubicBezTo>
                        <a:cubicBezTo>
                          <a:pt x="18458" y="5085"/>
                          <a:pt x="18449" y="5076"/>
                          <a:pt x="18440" y="5076"/>
                        </a:cubicBezTo>
                        <a:cubicBezTo>
                          <a:pt x="18726" y="4719"/>
                          <a:pt x="19029" y="4363"/>
                          <a:pt x="19439" y="4256"/>
                        </a:cubicBezTo>
                        <a:close/>
                        <a:moveTo>
                          <a:pt x="24052" y="3524"/>
                        </a:moveTo>
                        <a:cubicBezTo>
                          <a:pt x="23730" y="5442"/>
                          <a:pt x="23293" y="7235"/>
                          <a:pt x="22044" y="8778"/>
                        </a:cubicBezTo>
                        <a:cubicBezTo>
                          <a:pt x="21652" y="9260"/>
                          <a:pt x="21152" y="9653"/>
                          <a:pt x="20679" y="10045"/>
                        </a:cubicBezTo>
                        <a:cubicBezTo>
                          <a:pt x="20376" y="10286"/>
                          <a:pt x="20064" y="10536"/>
                          <a:pt x="19752" y="10768"/>
                        </a:cubicBezTo>
                        <a:cubicBezTo>
                          <a:pt x="19645" y="10848"/>
                          <a:pt x="19529" y="10920"/>
                          <a:pt x="19422" y="10991"/>
                        </a:cubicBezTo>
                        <a:cubicBezTo>
                          <a:pt x="18967" y="11214"/>
                          <a:pt x="18512" y="11419"/>
                          <a:pt x="18039" y="11580"/>
                        </a:cubicBezTo>
                        <a:cubicBezTo>
                          <a:pt x="18066" y="11562"/>
                          <a:pt x="18092" y="11553"/>
                          <a:pt x="18119" y="11544"/>
                        </a:cubicBezTo>
                        <a:cubicBezTo>
                          <a:pt x="18556" y="11330"/>
                          <a:pt x="18976" y="11071"/>
                          <a:pt x="19386" y="10795"/>
                        </a:cubicBezTo>
                        <a:cubicBezTo>
                          <a:pt x="20028" y="10349"/>
                          <a:pt x="20599" y="9778"/>
                          <a:pt x="21170" y="9233"/>
                        </a:cubicBezTo>
                        <a:cubicBezTo>
                          <a:pt x="21830" y="8600"/>
                          <a:pt x="22339" y="7922"/>
                          <a:pt x="22722" y="7066"/>
                        </a:cubicBezTo>
                        <a:cubicBezTo>
                          <a:pt x="23177" y="6058"/>
                          <a:pt x="23659" y="4773"/>
                          <a:pt x="23561" y="3649"/>
                        </a:cubicBezTo>
                        <a:cubicBezTo>
                          <a:pt x="23722" y="3649"/>
                          <a:pt x="23891" y="3595"/>
                          <a:pt x="24052" y="3524"/>
                        </a:cubicBezTo>
                        <a:close/>
                        <a:moveTo>
                          <a:pt x="20706" y="4666"/>
                        </a:moveTo>
                        <a:lnTo>
                          <a:pt x="20706" y="4666"/>
                        </a:lnTo>
                        <a:cubicBezTo>
                          <a:pt x="20421" y="6361"/>
                          <a:pt x="19921" y="7940"/>
                          <a:pt x="18761" y="9269"/>
                        </a:cubicBezTo>
                        <a:cubicBezTo>
                          <a:pt x="18199" y="9903"/>
                          <a:pt x="17477" y="10420"/>
                          <a:pt x="16736" y="10830"/>
                        </a:cubicBezTo>
                        <a:cubicBezTo>
                          <a:pt x="16397" y="11027"/>
                          <a:pt x="16040" y="11214"/>
                          <a:pt x="15675" y="11383"/>
                        </a:cubicBezTo>
                        <a:cubicBezTo>
                          <a:pt x="15470" y="11473"/>
                          <a:pt x="15220" y="11535"/>
                          <a:pt x="15015" y="11660"/>
                        </a:cubicBezTo>
                        <a:cubicBezTo>
                          <a:pt x="14908" y="11624"/>
                          <a:pt x="14792" y="11589"/>
                          <a:pt x="14676" y="11553"/>
                        </a:cubicBezTo>
                        <a:cubicBezTo>
                          <a:pt x="15050" y="11482"/>
                          <a:pt x="15523" y="11169"/>
                          <a:pt x="15773" y="11036"/>
                        </a:cubicBezTo>
                        <a:cubicBezTo>
                          <a:pt x="16531" y="10634"/>
                          <a:pt x="17272" y="10179"/>
                          <a:pt x="17878" y="9555"/>
                        </a:cubicBezTo>
                        <a:cubicBezTo>
                          <a:pt x="18503" y="8930"/>
                          <a:pt x="18940" y="8208"/>
                          <a:pt x="19279" y="7387"/>
                        </a:cubicBezTo>
                        <a:cubicBezTo>
                          <a:pt x="19582" y="6655"/>
                          <a:pt x="19939" y="5745"/>
                          <a:pt x="19832" y="4934"/>
                        </a:cubicBezTo>
                        <a:lnTo>
                          <a:pt x="19832" y="4934"/>
                        </a:lnTo>
                        <a:cubicBezTo>
                          <a:pt x="19903" y="4951"/>
                          <a:pt x="19975" y="4951"/>
                          <a:pt x="20064" y="4951"/>
                        </a:cubicBezTo>
                        <a:cubicBezTo>
                          <a:pt x="20296" y="4934"/>
                          <a:pt x="20510" y="4818"/>
                          <a:pt x="20706" y="4666"/>
                        </a:cubicBezTo>
                        <a:close/>
                        <a:moveTo>
                          <a:pt x="21771" y="3383"/>
                        </a:moveTo>
                        <a:cubicBezTo>
                          <a:pt x="21818" y="3383"/>
                          <a:pt x="21841" y="3519"/>
                          <a:pt x="21848" y="3533"/>
                        </a:cubicBezTo>
                        <a:cubicBezTo>
                          <a:pt x="21911" y="3640"/>
                          <a:pt x="22009" y="3747"/>
                          <a:pt x="22125" y="3801"/>
                        </a:cubicBezTo>
                        <a:cubicBezTo>
                          <a:pt x="22348" y="4764"/>
                          <a:pt x="22018" y="5719"/>
                          <a:pt x="21714" y="6620"/>
                        </a:cubicBezTo>
                        <a:cubicBezTo>
                          <a:pt x="21393" y="7556"/>
                          <a:pt x="20795" y="8448"/>
                          <a:pt x="20117" y="9171"/>
                        </a:cubicBezTo>
                        <a:cubicBezTo>
                          <a:pt x="18940" y="10429"/>
                          <a:pt x="17405" y="11187"/>
                          <a:pt x="15907" y="11954"/>
                        </a:cubicBezTo>
                        <a:cubicBezTo>
                          <a:pt x="15675" y="11874"/>
                          <a:pt x="15443" y="11803"/>
                          <a:pt x="15211" y="11722"/>
                        </a:cubicBezTo>
                        <a:cubicBezTo>
                          <a:pt x="15764" y="11615"/>
                          <a:pt x="16379" y="11232"/>
                          <a:pt x="16834" y="10982"/>
                        </a:cubicBezTo>
                        <a:cubicBezTo>
                          <a:pt x="17637" y="10545"/>
                          <a:pt x="18396" y="9974"/>
                          <a:pt x="19002" y="9278"/>
                        </a:cubicBezTo>
                        <a:cubicBezTo>
                          <a:pt x="19600" y="8609"/>
                          <a:pt x="20010" y="7851"/>
                          <a:pt x="20332" y="7012"/>
                        </a:cubicBezTo>
                        <a:cubicBezTo>
                          <a:pt x="20617" y="6290"/>
                          <a:pt x="20911" y="5380"/>
                          <a:pt x="20804" y="4577"/>
                        </a:cubicBezTo>
                        <a:cubicBezTo>
                          <a:pt x="20920" y="4479"/>
                          <a:pt x="21036" y="4363"/>
                          <a:pt x="21125" y="4256"/>
                        </a:cubicBezTo>
                        <a:cubicBezTo>
                          <a:pt x="21295" y="4077"/>
                          <a:pt x="21429" y="3890"/>
                          <a:pt x="21563" y="3685"/>
                        </a:cubicBezTo>
                        <a:cubicBezTo>
                          <a:pt x="21625" y="3595"/>
                          <a:pt x="21679" y="3515"/>
                          <a:pt x="21723" y="3426"/>
                        </a:cubicBezTo>
                        <a:cubicBezTo>
                          <a:pt x="21742" y="3395"/>
                          <a:pt x="21758" y="3383"/>
                          <a:pt x="21771" y="3383"/>
                        </a:cubicBezTo>
                        <a:close/>
                        <a:moveTo>
                          <a:pt x="23072" y="3243"/>
                        </a:moveTo>
                        <a:cubicBezTo>
                          <a:pt x="23163" y="3243"/>
                          <a:pt x="23175" y="3520"/>
                          <a:pt x="23302" y="3586"/>
                        </a:cubicBezTo>
                        <a:cubicBezTo>
                          <a:pt x="23356" y="3613"/>
                          <a:pt x="23418" y="3631"/>
                          <a:pt x="23481" y="3640"/>
                        </a:cubicBezTo>
                        <a:cubicBezTo>
                          <a:pt x="23267" y="4782"/>
                          <a:pt x="23008" y="5888"/>
                          <a:pt x="22544" y="6968"/>
                        </a:cubicBezTo>
                        <a:cubicBezTo>
                          <a:pt x="22187" y="7806"/>
                          <a:pt x="21679" y="8475"/>
                          <a:pt x="21027" y="9100"/>
                        </a:cubicBezTo>
                        <a:cubicBezTo>
                          <a:pt x="20501" y="9617"/>
                          <a:pt x="19966" y="10152"/>
                          <a:pt x="19368" y="10589"/>
                        </a:cubicBezTo>
                        <a:cubicBezTo>
                          <a:pt x="19020" y="10839"/>
                          <a:pt x="18645" y="11053"/>
                          <a:pt x="18271" y="11267"/>
                        </a:cubicBezTo>
                        <a:cubicBezTo>
                          <a:pt x="17851" y="11508"/>
                          <a:pt x="17388" y="11642"/>
                          <a:pt x="16959" y="11865"/>
                        </a:cubicBezTo>
                        <a:cubicBezTo>
                          <a:pt x="16629" y="11919"/>
                          <a:pt x="16290" y="11954"/>
                          <a:pt x="15951" y="11972"/>
                        </a:cubicBezTo>
                        <a:cubicBezTo>
                          <a:pt x="15942" y="11972"/>
                          <a:pt x="15942" y="11972"/>
                          <a:pt x="15942" y="11963"/>
                        </a:cubicBezTo>
                        <a:cubicBezTo>
                          <a:pt x="16736" y="11758"/>
                          <a:pt x="17477" y="11303"/>
                          <a:pt x="18182" y="10911"/>
                        </a:cubicBezTo>
                        <a:cubicBezTo>
                          <a:pt x="19020" y="10438"/>
                          <a:pt x="19796" y="9751"/>
                          <a:pt x="20439" y="9037"/>
                        </a:cubicBezTo>
                        <a:cubicBezTo>
                          <a:pt x="21072" y="8324"/>
                          <a:pt x="21589" y="7431"/>
                          <a:pt x="21902" y="6521"/>
                        </a:cubicBezTo>
                        <a:cubicBezTo>
                          <a:pt x="22196" y="5665"/>
                          <a:pt x="22464" y="4764"/>
                          <a:pt x="22285" y="3854"/>
                        </a:cubicBezTo>
                        <a:lnTo>
                          <a:pt x="22285" y="3854"/>
                        </a:lnTo>
                        <a:cubicBezTo>
                          <a:pt x="22300" y="3856"/>
                          <a:pt x="22314" y="3856"/>
                          <a:pt x="22328" y="3856"/>
                        </a:cubicBezTo>
                        <a:cubicBezTo>
                          <a:pt x="22400" y="3856"/>
                          <a:pt x="22468" y="3837"/>
                          <a:pt x="22535" y="3792"/>
                        </a:cubicBezTo>
                        <a:cubicBezTo>
                          <a:pt x="22705" y="3676"/>
                          <a:pt x="22829" y="3524"/>
                          <a:pt x="22945" y="3355"/>
                        </a:cubicBezTo>
                        <a:cubicBezTo>
                          <a:pt x="23001" y="3274"/>
                          <a:pt x="23041" y="3243"/>
                          <a:pt x="23072" y="3243"/>
                        </a:cubicBezTo>
                        <a:close/>
                        <a:moveTo>
                          <a:pt x="34106" y="9082"/>
                        </a:moveTo>
                        <a:cubicBezTo>
                          <a:pt x="34418" y="9323"/>
                          <a:pt x="34418" y="9778"/>
                          <a:pt x="34239" y="10117"/>
                        </a:cubicBezTo>
                        <a:cubicBezTo>
                          <a:pt x="34070" y="10465"/>
                          <a:pt x="33722" y="10616"/>
                          <a:pt x="33383" y="10732"/>
                        </a:cubicBezTo>
                        <a:cubicBezTo>
                          <a:pt x="32812" y="10920"/>
                          <a:pt x="32188" y="10991"/>
                          <a:pt x="31581" y="11027"/>
                        </a:cubicBezTo>
                        <a:cubicBezTo>
                          <a:pt x="31320" y="11045"/>
                          <a:pt x="31056" y="11053"/>
                          <a:pt x="30792" y="11053"/>
                        </a:cubicBezTo>
                        <a:cubicBezTo>
                          <a:pt x="30281" y="11053"/>
                          <a:pt x="29767" y="11023"/>
                          <a:pt x="29261" y="10982"/>
                        </a:cubicBezTo>
                        <a:cubicBezTo>
                          <a:pt x="28262" y="10911"/>
                          <a:pt x="27317" y="10581"/>
                          <a:pt x="26326" y="10438"/>
                        </a:cubicBezTo>
                        <a:cubicBezTo>
                          <a:pt x="25706" y="10337"/>
                          <a:pt x="25009" y="10154"/>
                          <a:pt x="24350" y="10154"/>
                        </a:cubicBezTo>
                        <a:cubicBezTo>
                          <a:pt x="24194" y="10154"/>
                          <a:pt x="24041" y="10164"/>
                          <a:pt x="23891" y="10188"/>
                        </a:cubicBezTo>
                        <a:cubicBezTo>
                          <a:pt x="23445" y="10259"/>
                          <a:pt x="22990" y="10331"/>
                          <a:pt x="22571" y="10500"/>
                        </a:cubicBezTo>
                        <a:cubicBezTo>
                          <a:pt x="22116" y="10688"/>
                          <a:pt x="21670" y="10902"/>
                          <a:pt x="21215" y="11089"/>
                        </a:cubicBezTo>
                        <a:cubicBezTo>
                          <a:pt x="20421" y="11428"/>
                          <a:pt x="19654" y="11767"/>
                          <a:pt x="18797" y="11910"/>
                        </a:cubicBezTo>
                        <a:cubicBezTo>
                          <a:pt x="18387" y="11972"/>
                          <a:pt x="17976" y="11972"/>
                          <a:pt x="17566" y="12026"/>
                        </a:cubicBezTo>
                        <a:cubicBezTo>
                          <a:pt x="17218" y="12079"/>
                          <a:pt x="16808" y="12133"/>
                          <a:pt x="16433" y="12133"/>
                        </a:cubicBezTo>
                        <a:cubicBezTo>
                          <a:pt x="16353" y="12106"/>
                          <a:pt x="16264" y="12079"/>
                          <a:pt x="16183" y="12044"/>
                        </a:cubicBezTo>
                        <a:cubicBezTo>
                          <a:pt x="17272" y="12008"/>
                          <a:pt x="18262" y="11705"/>
                          <a:pt x="19216" y="11259"/>
                        </a:cubicBezTo>
                        <a:cubicBezTo>
                          <a:pt x="19288" y="11232"/>
                          <a:pt x="19350" y="11196"/>
                          <a:pt x="19422" y="11160"/>
                        </a:cubicBezTo>
                        <a:cubicBezTo>
                          <a:pt x="19743" y="11000"/>
                          <a:pt x="20064" y="10821"/>
                          <a:pt x="20385" y="10634"/>
                        </a:cubicBezTo>
                        <a:cubicBezTo>
                          <a:pt x="21081" y="10224"/>
                          <a:pt x="21830" y="9858"/>
                          <a:pt x="22589" y="9555"/>
                        </a:cubicBezTo>
                        <a:cubicBezTo>
                          <a:pt x="23041" y="9377"/>
                          <a:pt x="23551" y="9295"/>
                          <a:pt x="24068" y="9295"/>
                        </a:cubicBezTo>
                        <a:cubicBezTo>
                          <a:pt x="24745" y="9295"/>
                          <a:pt x="25433" y="9436"/>
                          <a:pt x="26014" y="9688"/>
                        </a:cubicBezTo>
                        <a:cubicBezTo>
                          <a:pt x="26933" y="10081"/>
                          <a:pt x="27959" y="10331"/>
                          <a:pt x="28931" y="10563"/>
                        </a:cubicBezTo>
                        <a:cubicBezTo>
                          <a:pt x="29502" y="10698"/>
                          <a:pt x="30076" y="10769"/>
                          <a:pt x="30654" y="10769"/>
                        </a:cubicBezTo>
                        <a:cubicBezTo>
                          <a:pt x="30988" y="10769"/>
                          <a:pt x="31324" y="10746"/>
                          <a:pt x="31661" y="10697"/>
                        </a:cubicBezTo>
                        <a:cubicBezTo>
                          <a:pt x="32304" y="10607"/>
                          <a:pt x="33106" y="10375"/>
                          <a:pt x="33615" y="9956"/>
                        </a:cubicBezTo>
                        <a:cubicBezTo>
                          <a:pt x="33874" y="9742"/>
                          <a:pt x="34248" y="9341"/>
                          <a:pt x="34106" y="9082"/>
                        </a:cubicBezTo>
                        <a:close/>
                        <a:moveTo>
                          <a:pt x="24337" y="10337"/>
                        </a:moveTo>
                        <a:cubicBezTo>
                          <a:pt x="24469" y="10337"/>
                          <a:pt x="24602" y="10344"/>
                          <a:pt x="24739" y="10358"/>
                        </a:cubicBezTo>
                        <a:cubicBezTo>
                          <a:pt x="25854" y="10473"/>
                          <a:pt x="26942" y="10741"/>
                          <a:pt x="28039" y="10973"/>
                        </a:cubicBezTo>
                        <a:cubicBezTo>
                          <a:pt x="28854" y="11152"/>
                          <a:pt x="29726" y="11241"/>
                          <a:pt x="30595" y="11241"/>
                        </a:cubicBezTo>
                        <a:cubicBezTo>
                          <a:pt x="31374" y="11241"/>
                          <a:pt x="32150" y="11170"/>
                          <a:pt x="32883" y="11027"/>
                        </a:cubicBezTo>
                        <a:cubicBezTo>
                          <a:pt x="33205" y="10964"/>
                          <a:pt x="33615" y="10875"/>
                          <a:pt x="33936" y="10679"/>
                        </a:cubicBezTo>
                        <a:lnTo>
                          <a:pt x="33936" y="10679"/>
                        </a:lnTo>
                        <a:cubicBezTo>
                          <a:pt x="33695" y="10991"/>
                          <a:pt x="33419" y="11259"/>
                          <a:pt x="33035" y="11464"/>
                        </a:cubicBezTo>
                        <a:cubicBezTo>
                          <a:pt x="32321" y="11847"/>
                          <a:pt x="31465" y="11945"/>
                          <a:pt x="30680" y="11999"/>
                        </a:cubicBezTo>
                        <a:cubicBezTo>
                          <a:pt x="30471" y="12014"/>
                          <a:pt x="30262" y="12021"/>
                          <a:pt x="30051" y="12021"/>
                        </a:cubicBezTo>
                        <a:cubicBezTo>
                          <a:pt x="28740" y="12021"/>
                          <a:pt x="27400" y="11751"/>
                          <a:pt x="26139" y="11428"/>
                        </a:cubicBezTo>
                        <a:cubicBezTo>
                          <a:pt x="25781" y="11335"/>
                          <a:pt x="25418" y="11295"/>
                          <a:pt x="25053" y="11295"/>
                        </a:cubicBezTo>
                        <a:cubicBezTo>
                          <a:pt x="23990" y="11295"/>
                          <a:pt x="22913" y="11629"/>
                          <a:pt x="21911" y="11928"/>
                        </a:cubicBezTo>
                        <a:cubicBezTo>
                          <a:pt x="20795" y="12254"/>
                          <a:pt x="19714" y="12543"/>
                          <a:pt x="18605" y="12543"/>
                        </a:cubicBezTo>
                        <a:cubicBezTo>
                          <a:pt x="18108" y="12543"/>
                          <a:pt x="17606" y="12485"/>
                          <a:pt x="17093" y="12347"/>
                        </a:cubicBezTo>
                        <a:cubicBezTo>
                          <a:pt x="16915" y="12293"/>
                          <a:pt x="16745" y="12231"/>
                          <a:pt x="16576" y="12177"/>
                        </a:cubicBezTo>
                        <a:lnTo>
                          <a:pt x="16576" y="12177"/>
                        </a:lnTo>
                        <a:cubicBezTo>
                          <a:pt x="16644" y="12180"/>
                          <a:pt x="16712" y="12181"/>
                          <a:pt x="16781" y="12181"/>
                        </a:cubicBezTo>
                        <a:cubicBezTo>
                          <a:pt x="16946" y="12181"/>
                          <a:pt x="17111" y="12175"/>
                          <a:pt x="17263" y="12168"/>
                        </a:cubicBezTo>
                        <a:cubicBezTo>
                          <a:pt x="17771" y="12160"/>
                          <a:pt x="18315" y="12106"/>
                          <a:pt x="18815" y="12035"/>
                        </a:cubicBezTo>
                        <a:cubicBezTo>
                          <a:pt x="19734" y="11919"/>
                          <a:pt x="20581" y="11544"/>
                          <a:pt x="21420" y="11178"/>
                        </a:cubicBezTo>
                        <a:cubicBezTo>
                          <a:pt x="22378" y="10751"/>
                          <a:pt x="23294" y="10337"/>
                          <a:pt x="24337" y="10337"/>
                        </a:cubicBezTo>
                        <a:close/>
                        <a:moveTo>
                          <a:pt x="9828" y="10761"/>
                        </a:moveTo>
                        <a:cubicBezTo>
                          <a:pt x="10565" y="10761"/>
                          <a:pt x="11307" y="10868"/>
                          <a:pt x="11981" y="11018"/>
                        </a:cubicBezTo>
                        <a:cubicBezTo>
                          <a:pt x="13587" y="11366"/>
                          <a:pt x="15139" y="11901"/>
                          <a:pt x="16692" y="12418"/>
                        </a:cubicBezTo>
                        <a:cubicBezTo>
                          <a:pt x="18755" y="13114"/>
                          <a:pt x="20988" y="13721"/>
                          <a:pt x="23195" y="13721"/>
                        </a:cubicBezTo>
                        <a:cubicBezTo>
                          <a:pt x="23622" y="13721"/>
                          <a:pt x="24048" y="13698"/>
                          <a:pt x="24471" y="13649"/>
                        </a:cubicBezTo>
                        <a:lnTo>
                          <a:pt x="24471" y="13649"/>
                        </a:lnTo>
                        <a:cubicBezTo>
                          <a:pt x="24087" y="13765"/>
                          <a:pt x="23713" y="13872"/>
                          <a:pt x="23338" y="13953"/>
                        </a:cubicBezTo>
                        <a:cubicBezTo>
                          <a:pt x="22692" y="14100"/>
                          <a:pt x="22043" y="14161"/>
                          <a:pt x="21393" y="14161"/>
                        </a:cubicBezTo>
                        <a:cubicBezTo>
                          <a:pt x="20032" y="14161"/>
                          <a:pt x="18668" y="13892"/>
                          <a:pt x="17334" y="13578"/>
                        </a:cubicBezTo>
                        <a:cubicBezTo>
                          <a:pt x="15684" y="13194"/>
                          <a:pt x="14149" y="12427"/>
                          <a:pt x="12535" y="11919"/>
                        </a:cubicBezTo>
                        <a:cubicBezTo>
                          <a:pt x="11622" y="11632"/>
                          <a:pt x="10625" y="11374"/>
                          <a:pt x="9648" y="11374"/>
                        </a:cubicBezTo>
                        <a:cubicBezTo>
                          <a:pt x="9105" y="11374"/>
                          <a:pt x="8569" y="11454"/>
                          <a:pt x="8056" y="11651"/>
                        </a:cubicBezTo>
                        <a:cubicBezTo>
                          <a:pt x="7815" y="11526"/>
                          <a:pt x="7557" y="11428"/>
                          <a:pt x="7298" y="11348"/>
                        </a:cubicBezTo>
                        <a:cubicBezTo>
                          <a:pt x="8050" y="10918"/>
                          <a:pt x="8936" y="10761"/>
                          <a:pt x="9828" y="10761"/>
                        </a:cubicBezTo>
                        <a:close/>
                        <a:moveTo>
                          <a:pt x="9482" y="11499"/>
                        </a:moveTo>
                        <a:cubicBezTo>
                          <a:pt x="10641" y="11499"/>
                          <a:pt x="11826" y="11849"/>
                          <a:pt x="12891" y="12213"/>
                        </a:cubicBezTo>
                        <a:cubicBezTo>
                          <a:pt x="14524" y="12766"/>
                          <a:pt x="16067" y="13489"/>
                          <a:pt x="17753" y="13872"/>
                        </a:cubicBezTo>
                        <a:cubicBezTo>
                          <a:pt x="18946" y="14133"/>
                          <a:pt x="20172" y="14344"/>
                          <a:pt x="21394" y="14344"/>
                        </a:cubicBezTo>
                        <a:cubicBezTo>
                          <a:pt x="21972" y="14344"/>
                          <a:pt x="22550" y="14296"/>
                          <a:pt x="23124" y="14185"/>
                        </a:cubicBezTo>
                        <a:cubicBezTo>
                          <a:pt x="23971" y="14015"/>
                          <a:pt x="24801" y="13712"/>
                          <a:pt x="25622" y="13444"/>
                        </a:cubicBezTo>
                        <a:cubicBezTo>
                          <a:pt x="25925" y="13373"/>
                          <a:pt x="26228" y="13284"/>
                          <a:pt x="26532" y="13177"/>
                        </a:cubicBezTo>
                        <a:cubicBezTo>
                          <a:pt x="26817" y="13096"/>
                          <a:pt x="27112" y="13034"/>
                          <a:pt x="27415" y="12980"/>
                        </a:cubicBezTo>
                        <a:lnTo>
                          <a:pt x="27415" y="12980"/>
                        </a:lnTo>
                        <a:cubicBezTo>
                          <a:pt x="25809" y="13471"/>
                          <a:pt x="24301" y="14247"/>
                          <a:pt x="22678" y="14693"/>
                        </a:cubicBezTo>
                        <a:cubicBezTo>
                          <a:pt x="22036" y="14872"/>
                          <a:pt x="21400" y="14948"/>
                          <a:pt x="20769" y="14948"/>
                        </a:cubicBezTo>
                        <a:cubicBezTo>
                          <a:pt x="19637" y="14948"/>
                          <a:pt x="18519" y="14704"/>
                          <a:pt x="17396" y="14372"/>
                        </a:cubicBezTo>
                        <a:cubicBezTo>
                          <a:pt x="15728" y="13872"/>
                          <a:pt x="14114" y="13230"/>
                          <a:pt x="12445" y="12713"/>
                        </a:cubicBezTo>
                        <a:cubicBezTo>
                          <a:pt x="11417" y="12396"/>
                          <a:pt x="10368" y="12241"/>
                          <a:pt x="9304" y="12241"/>
                        </a:cubicBezTo>
                        <a:cubicBezTo>
                          <a:pt x="9168" y="12241"/>
                          <a:pt x="9031" y="12244"/>
                          <a:pt x="8895" y="12249"/>
                        </a:cubicBezTo>
                        <a:cubicBezTo>
                          <a:pt x="8797" y="12160"/>
                          <a:pt x="8690" y="12070"/>
                          <a:pt x="8582" y="11990"/>
                        </a:cubicBezTo>
                        <a:cubicBezTo>
                          <a:pt x="8440" y="11874"/>
                          <a:pt x="8279" y="11776"/>
                          <a:pt x="8119" y="11687"/>
                        </a:cubicBezTo>
                        <a:cubicBezTo>
                          <a:pt x="8563" y="11555"/>
                          <a:pt x="9020" y="11499"/>
                          <a:pt x="9482" y="11499"/>
                        </a:cubicBezTo>
                        <a:close/>
                        <a:moveTo>
                          <a:pt x="8921" y="12276"/>
                        </a:moveTo>
                        <a:cubicBezTo>
                          <a:pt x="10206" y="12320"/>
                          <a:pt x="11437" y="12507"/>
                          <a:pt x="12668" y="12909"/>
                        </a:cubicBezTo>
                        <a:cubicBezTo>
                          <a:pt x="14381" y="13462"/>
                          <a:pt x="16040" y="14158"/>
                          <a:pt x="17780" y="14640"/>
                        </a:cubicBezTo>
                        <a:cubicBezTo>
                          <a:pt x="18768" y="14921"/>
                          <a:pt x="19746" y="15097"/>
                          <a:pt x="20735" y="15097"/>
                        </a:cubicBezTo>
                        <a:cubicBezTo>
                          <a:pt x="21344" y="15097"/>
                          <a:pt x="21957" y="15030"/>
                          <a:pt x="22580" y="14880"/>
                        </a:cubicBezTo>
                        <a:cubicBezTo>
                          <a:pt x="24373" y="14443"/>
                          <a:pt x="25987" y="13489"/>
                          <a:pt x="27736" y="12927"/>
                        </a:cubicBezTo>
                        <a:cubicBezTo>
                          <a:pt x="28325" y="12829"/>
                          <a:pt x="28931" y="12775"/>
                          <a:pt x="29520" y="12730"/>
                        </a:cubicBezTo>
                        <a:cubicBezTo>
                          <a:pt x="30017" y="12688"/>
                          <a:pt x="30506" y="12661"/>
                          <a:pt x="30992" y="12661"/>
                        </a:cubicBezTo>
                        <a:cubicBezTo>
                          <a:pt x="31833" y="12661"/>
                          <a:pt x="32665" y="12742"/>
                          <a:pt x="33508" y="12962"/>
                        </a:cubicBezTo>
                        <a:cubicBezTo>
                          <a:pt x="34900" y="13328"/>
                          <a:pt x="36229" y="13899"/>
                          <a:pt x="37647" y="14122"/>
                        </a:cubicBezTo>
                        <a:cubicBezTo>
                          <a:pt x="38214" y="14212"/>
                          <a:pt x="38883" y="14340"/>
                          <a:pt x="39517" y="14340"/>
                        </a:cubicBezTo>
                        <a:cubicBezTo>
                          <a:pt x="39761" y="14340"/>
                          <a:pt x="40000" y="14321"/>
                          <a:pt x="40225" y="14274"/>
                        </a:cubicBezTo>
                        <a:lnTo>
                          <a:pt x="40225" y="14274"/>
                        </a:lnTo>
                        <a:cubicBezTo>
                          <a:pt x="40181" y="14301"/>
                          <a:pt x="40127" y="14318"/>
                          <a:pt x="40083" y="14345"/>
                        </a:cubicBezTo>
                        <a:cubicBezTo>
                          <a:pt x="39646" y="14559"/>
                          <a:pt x="39164" y="14657"/>
                          <a:pt x="38691" y="14711"/>
                        </a:cubicBezTo>
                        <a:cubicBezTo>
                          <a:pt x="38587" y="14724"/>
                          <a:pt x="38483" y="14730"/>
                          <a:pt x="38378" y="14730"/>
                        </a:cubicBezTo>
                        <a:cubicBezTo>
                          <a:pt x="37750" y="14730"/>
                          <a:pt x="37101" y="14522"/>
                          <a:pt x="36505" y="14354"/>
                        </a:cubicBezTo>
                        <a:cubicBezTo>
                          <a:pt x="35096" y="13944"/>
                          <a:pt x="33776" y="13355"/>
                          <a:pt x="32304" y="13177"/>
                        </a:cubicBezTo>
                        <a:cubicBezTo>
                          <a:pt x="31995" y="13140"/>
                          <a:pt x="31683" y="13122"/>
                          <a:pt x="31370" y="13122"/>
                        </a:cubicBezTo>
                        <a:cubicBezTo>
                          <a:pt x="30163" y="13122"/>
                          <a:pt x="28941" y="13387"/>
                          <a:pt x="27843" y="13855"/>
                        </a:cubicBezTo>
                        <a:cubicBezTo>
                          <a:pt x="27085" y="14185"/>
                          <a:pt x="26344" y="14568"/>
                          <a:pt x="25568" y="14854"/>
                        </a:cubicBezTo>
                        <a:cubicBezTo>
                          <a:pt x="24899" y="15112"/>
                          <a:pt x="24194" y="15211"/>
                          <a:pt x="23490" y="15291"/>
                        </a:cubicBezTo>
                        <a:cubicBezTo>
                          <a:pt x="23108" y="15216"/>
                          <a:pt x="22718" y="15172"/>
                          <a:pt x="22331" y="15172"/>
                        </a:cubicBezTo>
                        <a:cubicBezTo>
                          <a:pt x="22021" y="15172"/>
                          <a:pt x="21712" y="15201"/>
                          <a:pt x="21411" y="15264"/>
                        </a:cubicBezTo>
                        <a:cubicBezTo>
                          <a:pt x="20956" y="15353"/>
                          <a:pt x="20456" y="15514"/>
                          <a:pt x="19993" y="15746"/>
                        </a:cubicBezTo>
                        <a:cubicBezTo>
                          <a:pt x="19894" y="15764"/>
                          <a:pt x="19796" y="15781"/>
                          <a:pt x="19698" y="15781"/>
                        </a:cubicBezTo>
                        <a:cubicBezTo>
                          <a:pt x="19145" y="15773"/>
                          <a:pt x="18699" y="15639"/>
                          <a:pt x="18182" y="15451"/>
                        </a:cubicBezTo>
                        <a:cubicBezTo>
                          <a:pt x="17209" y="15103"/>
                          <a:pt x="16219" y="14738"/>
                          <a:pt x="15291" y="14274"/>
                        </a:cubicBezTo>
                        <a:cubicBezTo>
                          <a:pt x="14435" y="13837"/>
                          <a:pt x="13578" y="13382"/>
                          <a:pt x="12633" y="13177"/>
                        </a:cubicBezTo>
                        <a:cubicBezTo>
                          <a:pt x="12204" y="13078"/>
                          <a:pt x="11785" y="13016"/>
                          <a:pt x="11348" y="13007"/>
                        </a:cubicBezTo>
                        <a:cubicBezTo>
                          <a:pt x="11326" y="13007"/>
                          <a:pt x="11303" y="13007"/>
                          <a:pt x="11281" y="13007"/>
                        </a:cubicBezTo>
                        <a:cubicBezTo>
                          <a:pt x="10950" y="13007"/>
                          <a:pt x="10599" y="13044"/>
                          <a:pt x="10258" y="13044"/>
                        </a:cubicBezTo>
                        <a:cubicBezTo>
                          <a:pt x="10057" y="13044"/>
                          <a:pt x="9859" y="13031"/>
                          <a:pt x="9671" y="12989"/>
                        </a:cubicBezTo>
                        <a:lnTo>
                          <a:pt x="9644" y="12989"/>
                        </a:lnTo>
                        <a:cubicBezTo>
                          <a:pt x="9403" y="12757"/>
                          <a:pt x="9171" y="12507"/>
                          <a:pt x="8921" y="12276"/>
                        </a:cubicBezTo>
                        <a:close/>
                        <a:moveTo>
                          <a:pt x="31432" y="13327"/>
                        </a:moveTo>
                        <a:cubicBezTo>
                          <a:pt x="31720" y="13327"/>
                          <a:pt x="32011" y="13342"/>
                          <a:pt x="32304" y="13373"/>
                        </a:cubicBezTo>
                        <a:cubicBezTo>
                          <a:pt x="33900" y="13542"/>
                          <a:pt x="35355" y="14265"/>
                          <a:pt x="36898" y="14666"/>
                        </a:cubicBezTo>
                        <a:cubicBezTo>
                          <a:pt x="37398" y="14791"/>
                          <a:pt x="37898" y="14900"/>
                          <a:pt x="38406" y="14900"/>
                        </a:cubicBezTo>
                        <a:cubicBezTo>
                          <a:pt x="38551" y="14900"/>
                          <a:pt x="38696" y="14891"/>
                          <a:pt x="38843" y="14872"/>
                        </a:cubicBezTo>
                        <a:cubicBezTo>
                          <a:pt x="39164" y="14836"/>
                          <a:pt x="39458" y="14764"/>
                          <a:pt x="39753" y="14622"/>
                        </a:cubicBezTo>
                        <a:cubicBezTo>
                          <a:pt x="39913" y="14541"/>
                          <a:pt x="40252" y="14345"/>
                          <a:pt x="40252" y="14345"/>
                        </a:cubicBezTo>
                        <a:lnTo>
                          <a:pt x="40252" y="14345"/>
                        </a:lnTo>
                        <a:cubicBezTo>
                          <a:pt x="40252" y="14345"/>
                          <a:pt x="39137" y="15246"/>
                          <a:pt x="38468" y="15496"/>
                        </a:cubicBezTo>
                        <a:cubicBezTo>
                          <a:pt x="38191" y="15567"/>
                          <a:pt x="37924" y="15621"/>
                          <a:pt x="37647" y="15657"/>
                        </a:cubicBezTo>
                        <a:cubicBezTo>
                          <a:pt x="37627" y="15657"/>
                          <a:pt x="37607" y="15657"/>
                          <a:pt x="37587" y="15657"/>
                        </a:cubicBezTo>
                        <a:cubicBezTo>
                          <a:pt x="36351" y="15657"/>
                          <a:pt x="35175" y="14858"/>
                          <a:pt x="34016" y="14559"/>
                        </a:cubicBezTo>
                        <a:cubicBezTo>
                          <a:pt x="33181" y="14343"/>
                          <a:pt x="32345" y="14227"/>
                          <a:pt x="31506" y="14227"/>
                        </a:cubicBezTo>
                        <a:cubicBezTo>
                          <a:pt x="30894" y="14227"/>
                          <a:pt x="30280" y="14289"/>
                          <a:pt x="29663" y="14417"/>
                        </a:cubicBezTo>
                        <a:cubicBezTo>
                          <a:pt x="28887" y="14577"/>
                          <a:pt x="28155" y="14845"/>
                          <a:pt x="27424" y="15148"/>
                        </a:cubicBezTo>
                        <a:cubicBezTo>
                          <a:pt x="26909" y="15365"/>
                          <a:pt x="26113" y="15862"/>
                          <a:pt x="25448" y="15862"/>
                        </a:cubicBezTo>
                        <a:cubicBezTo>
                          <a:pt x="25319" y="15862"/>
                          <a:pt x="25194" y="15843"/>
                          <a:pt x="25078" y="15799"/>
                        </a:cubicBezTo>
                        <a:cubicBezTo>
                          <a:pt x="24819" y="15666"/>
                          <a:pt x="24542" y="15550"/>
                          <a:pt x="24239" y="15460"/>
                        </a:cubicBezTo>
                        <a:cubicBezTo>
                          <a:pt x="24114" y="15425"/>
                          <a:pt x="23989" y="15398"/>
                          <a:pt x="23864" y="15362"/>
                        </a:cubicBezTo>
                        <a:cubicBezTo>
                          <a:pt x="25042" y="15273"/>
                          <a:pt x="26121" y="14836"/>
                          <a:pt x="27219" y="14327"/>
                        </a:cubicBezTo>
                        <a:cubicBezTo>
                          <a:pt x="28567" y="13709"/>
                          <a:pt x="29972" y="13327"/>
                          <a:pt x="31432" y="13327"/>
                        </a:cubicBezTo>
                        <a:close/>
                        <a:moveTo>
                          <a:pt x="6279" y="11379"/>
                        </a:moveTo>
                        <a:cubicBezTo>
                          <a:pt x="6387" y="11379"/>
                          <a:pt x="6495" y="11383"/>
                          <a:pt x="6602" y="11392"/>
                        </a:cubicBezTo>
                        <a:cubicBezTo>
                          <a:pt x="6763" y="11410"/>
                          <a:pt x="6923" y="11437"/>
                          <a:pt x="7075" y="11473"/>
                        </a:cubicBezTo>
                        <a:cubicBezTo>
                          <a:pt x="7075" y="11473"/>
                          <a:pt x="7079" y="11477"/>
                          <a:pt x="7084" y="11477"/>
                        </a:cubicBezTo>
                        <a:cubicBezTo>
                          <a:pt x="7087" y="11477"/>
                          <a:pt x="7090" y="11476"/>
                          <a:pt x="7093" y="11473"/>
                        </a:cubicBezTo>
                        <a:cubicBezTo>
                          <a:pt x="8012" y="11705"/>
                          <a:pt x="8743" y="12329"/>
                          <a:pt x="9421" y="12980"/>
                        </a:cubicBezTo>
                        <a:cubicBezTo>
                          <a:pt x="9938" y="13480"/>
                          <a:pt x="10456" y="13801"/>
                          <a:pt x="11098" y="14122"/>
                        </a:cubicBezTo>
                        <a:cubicBezTo>
                          <a:pt x="11339" y="14247"/>
                          <a:pt x="11625" y="14363"/>
                          <a:pt x="11821" y="14550"/>
                        </a:cubicBezTo>
                        <a:cubicBezTo>
                          <a:pt x="12088" y="14800"/>
                          <a:pt x="12240" y="15175"/>
                          <a:pt x="12472" y="15469"/>
                        </a:cubicBezTo>
                        <a:cubicBezTo>
                          <a:pt x="12704" y="15764"/>
                          <a:pt x="13070" y="15942"/>
                          <a:pt x="13391" y="16120"/>
                        </a:cubicBezTo>
                        <a:cubicBezTo>
                          <a:pt x="13498" y="16192"/>
                          <a:pt x="13641" y="16254"/>
                          <a:pt x="13783" y="16335"/>
                        </a:cubicBezTo>
                        <a:cubicBezTo>
                          <a:pt x="13632" y="16308"/>
                          <a:pt x="13489" y="16290"/>
                          <a:pt x="13355" y="16281"/>
                        </a:cubicBezTo>
                        <a:cubicBezTo>
                          <a:pt x="13337" y="16280"/>
                          <a:pt x="13318" y="16280"/>
                          <a:pt x="13300" y="16280"/>
                        </a:cubicBezTo>
                        <a:cubicBezTo>
                          <a:pt x="13149" y="16280"/>
                          <a:pt x="12999" y="16309"/>
                          <a:pt x="12856" y="16317"/>
                        </a:cubicBezTo>
                        <a:cubicBezTo>
                          <a:pt x="12840" y="16317"/>
                          <a:pt x="12824" y="16318"/>
                          <a:pt x="12809" y="16318"/>
                        </a:cubicBezTo>
                        <a:cubicBezTo>
                          <a:pt x="12466" y="16318"/>
                          <a:pt x="12293" y="16127"/>
                          <a:pt x="12080" y="15880"/>
                        </a:cubicBezTo>
                        <a:cubicBezTo>
                          <a:pt x="12023" y="15820"/>
                          <a:pt x="11947" y="15797"/>
                          <a:pt x="11866" y="15797"/>
                        </a:cubicBezTo>
                        <a:cubicBezTo>
                          <a:pt x="11678" y="15797"/>
                          <a:pt x="11454" y="15916"/>
                          <a:pt x="11330" y="15978"/>
                        </a:cubicBezTo>
                        <a:cubicBezTo>
                          <a:pt x="11259" y="16031"/>
                          <a:pt x="11187" y="16067"/>
                          <a:pt x="11107" y="16112"/>
                        </a:cubicBezTo>
                        <a:cubicBezTo>
                          <a:pt x="11012" y="16165"/>
                          <a:pt x="10928" y="16188"/>
                          <a:pt x="10854" y="16188"/>
                        </a:cubicBezTo>
                        <a:cubicBezTo>
                          <a:pt x="10608" y="16188"/>
                          <a:pt x="10465" y="15940"/>
                          <a:pt x="10349" y="15755"/>
                        </a:cubicBezTo>
                        <a:cubicBezTo>
                          <a:pt x="10286" y="15648"/>
                          <a:pt x="10206" y="15407"/>
                          <a:pt x="10081" y="15344"/>
                        </a:cubicBezTo>
                        <a:cubicBezTo>
                          <a:pt x="9975" y="15289"/>
                          <a:pt x="9862" y="15267"/>
                          <a:pt x="9749" y="15267"/>
                        </a:cubicBezTo>
                        <a:cubicBezTo>
                          <a:pt x="9548" y="15267"/>
                          <a:pt x="9344" y="15336"/>
                          <a:pt x="9162" y="15416"/>
                        </a:cubicBezTo>
                        <a:cubicBezTo>
                          <a:pt x="8877" y="15550"/>
                          <a:pt x="8600" y="15710"/>
                          <a:pt x="8279" y="15746"/>
                        </a:cubicBezTo>
                        <a:cubicBezTo>
                          <a:pt x="8253" y="15748"/>
                          <a:pt x="8229" y="15749"/>
                          <a:pt x="8207" y="15749"/>
                        </a:cubicBezTo>
                        <a:cubicBezTo>
                          <a:pt x="7742" y="15749"/>
                          <a:pt x="7994" y="15237"/>
                          <a:pt x="8190" y="15041"/>
                        </a:cubicBezTo>
                        <a:cubicBezTo>
                          <a:pt x="8199" y="15032"/>
                          <a:pt x="8199" y="15023"/>
                          <a:pt x="8190" y="15014"/>
                        </a:cubicBezTo>
                        <a:lnTo>
                          <a:pt x="8199" y="15014"/>
                        </a:lnTo>
                        <a:cubicBezTo>
                          <a:pt x="8221" y="14999"/>
                          <a:pt x="8206" y="14966"/>
                          <a:pt x="8190" y="14966"/>
                        </a:cubicBezTo>
                        <a:cubicBezTo>
                          <a:pt x="8187" y="14966"/>
                          <a:pt x="8184" y="14967"/>
                          <a:pt x="8181" y="14970"/>
                        </a:cubicBezTo>
                        <a:cubicBezTo>
                          <a:pt x="7940" y="15148"/>
                          <a:pt x="7699" y="15371"/>
                          <a:pt x="7414" y="15478"/>
                        </a:cubicBezTo>
                        <a:cubicBezTo>
                          <a:pt x="7405" y="15478"/>
                          <a:pt x="7405" y="15487"/>
                          <a:pt x="7396" y="15487"/>
                        </a:cubicBezTo>
                        <a:cubicBezTo>
                          <a:pt x="7334" y="15514"/>
                          <a:pt x="7262" y="15532"/>
                          <a:pt x="7191" y="15541"/>
                        </a:cubicBezTo>
                        <a:cubicBezTo>
                          <a:pt x="7174" y="15543"/>
                          <a:pt x="7159" y="15543"/>
                          <a:pt x="7144" y="15543"/>
                        </a:cubicBezTo>
                        <a:cubicBezTo>
                          <a:pt x="6948" y="15543"/>
                          <a:pt x="6876" y="15388"/>
                          <a:pt x="6843" y="15264"/>
                        </a:cubicBezTo>
                        <a:cubicBezTo>
                          <a:pt x="6754" y="14961"/>
                          <a:pt x="6941" y="14524"/>
                          <a:pt x="6647" y="14524"/>
                        </a:cubicBezTo>
                        <a:cubicBezTo>
                          <a:pt x="6424" y="14524"/>
                          <a:pt x="6192" y="14827"/>
                          <a:pt x="6049" y="14952"/>
                        </a:cubicBezTo>
                        <a:cubicBezTo>
                          <a:pt x="5811" y="15152"/>
                          <a:pt x="5499" y="15508"/>
                          <a:pt x="5149" y="15508"/>
                        </a:cubicBezTo>
                        <a:cubicBezTo>
                          <a:pt x="5079" y="15508"/>
                          <a:pt x="5007" y="15493"/>
                          <a:pt x="4934" y="15460"/>
                        </a:cubicBezTo>
                        <a:cubicBezTo>
                          <a:pt x="4488" y="15255"/>
                          <a:pt x="4666" y="14809"/>
                          <a:pt x="4639" y="14443"/>
                        </a:cubicBezTo>
                        <a:cubicBezTo>
                          <a:pt x="4633" y="14389"/>
                          <a:pt x="4595" y="14359"/>
                          <a:pt x="4551" y="14359"/>
                        </a:cubicBezTo>
                        <a:cubicBezTo>
                          <a:pt x="4530" y="14359"/>
                          <a:pt x="4508" y="14366"/>
                          <a:pt x="4488" y="14381"/>
                        </a:cubicBezTo>
                        <a:cubicBezTo>
                          <a:pt x="4318" y="14515"/>
                          <a:pt x="4229" y="14702"/>
                          <a:pt x="4077" y="14854"/>
                        </a:cubicBezTo>
                        <a:cubicBezTo>
                          <a:pt x="3899" y="15041"/>
                          <a:pt x="3694" y="15202"/>
                          <a:pt x="3480" y="15353"/>
                        </a:cubicBezTo>
                        <a:cubicBezTo>
                          <a:pt x="3356" y="15444"/>
                          <a:pt x="3214" y="15508"/>
                          <a:pt x="3098" y="15508"/>
                        </a:cubicBezTo>
                        <a:cubicBezTo>
                          <a:pt x="2964" y="15508"/>
                          <a:pt x="2864" y="15422"/>
                          <a:pt x="2864" y="15193"/>
                        </a:cubicBezTo>
                        <a:cubicBezTo>
                          <a:pt x="2864" y="15050"/>
                          <a:pt x="2944" y="14907"/>
                          <a:pt x="2962" y="14764"/>
                        </a:cubicBezTo>
                        <a:cubicBezTo>
                          <a:pt x="2962" y="14711"/>
                          <a:pt x="2911" y="14671"/>
                          <a:pt x="2862" y="14671"/>
                        </a:cubicBezTo>
                        <a:cubicBezTo>
                          <a:pt x="2854" y="14671"/>
                          <a:pt x="2845" y="14673"/>
                          <a:pt x="2837" y="14675"/>
                        </a:cubicBezTo>
                        <a:cubicBezTo>
                          <a:pt x="2525" y="14764"/>
                          <a:pt x="2231" y="15005"/>
                          <a:pt x="1954" y="15166"/>
                        </a:cubicBezTo>
                        <a:cubicBezTo>
                          <a:pt x="1776" y="15273"/>
                          <a:pt x="1624" y="15398"/>
                          <a:pt x="1446" y="15487"/>
                        </a:cubicBezTo>
                        <a:cubicBezTo>
                          <a:pt x="1386" y="15525"/>
                          <a:pt x="946" y="15700"/>
                          <a:pt x="636" y="15700"/>
                        </a:cubicBezTo>
                        <a:cubicBezTo>
                          <a:pt x="438" y="15700"/>
                          <a:pt x="292" y="15629"/>
                          <a:pt x="331" y="15407"/>
                        </a:cubicBezTo>
                        <a:cubicBezTo>
                          <a:pt x="438" y="14818"/>
                          <a:pt x="946" y="14479"/>
                          <a:pt x="1392" y="14149"/>
                        </a:cubicBezTo>
                        <a:cubicBezTo>
                          <a:pt x="1624" y="13979"/>
                          <a:pt x="1892" y="13846"/>
                          <a:pt x="2159" y="13747"/>
                        </a:cubicBezTo>
                        <a:cubicBezTo>
                          <a:pt x="2266" y="13703"/>
                          <a:pt x="2293" y="13730"/>
                          <a:pt x="2356" y="13649"/>
                        </a:cubicBezTo>
                        <a:cubicBezTo>
                          <a:pt x="2739" y="13168"/>
                          <a:pt x="3096" y="12659"/>
                          <a:pt x="3605" y="12284"/>
                        </a:cubicBezTo>
                        <a:cubicBezTo>
                          <a:pt x="4374" y="11724"/>
                          <a:pt x="5330" y="11379"/>
                          <a:pt x="6279" y="11379"/>
                        </a:cubicBezTo>
                        <a:close/>
                        <a:moveTo>
                          <a:pt x="31640" y="14362"/>
                        </a:moveTo>
                        <a:cubicBezTo>
                          <a:pt x="32485" y="14362"/>
                          <a:pt x="33330" y="14551"/>
                          <a:pt x="34141" y="14773"/>
                        </a:cubicBezTo>
                        <a:cubicBezTo>
                          <a:pt x="35042" y="15014"/>
                          <a:pt x="35881" y="15496"/>
                          <a:pt x="36791" y="15710"/>
                        </a:cubicBezTo>
                        <a:cubicBezTo>
                          <a:pt x="36345" y="15701"/>
                          <a:pt x="35899" y="15648"/>
                          <a:pt x="35444" y="15523"/>
                        </a:cubicBezTo>
                        <a:cubicBezTo>
                          <a:pt x="34409" y="15228"/>
                          <a:pt x="33401" y="14836"/>
                          <a:pt x="32321" y="14773"/>
                        </a:cubicBezTo>
                        <a:cubicBezTo>
                          <a:pt x="32220" y="14767"/>
                          <a:pt x="32118" y="14764"/>
                          <a:pt x="32015" y="14764"/>
                        </a:cubicBezTo>
                        <a:cubicBezTo>
                          <a:pt x="31136" y="14764"/>
                          <a:pt x="30228" y="14992"/>
                          <a:pt x="29413" y="15264"/>
                        </a:cubicBezTo>
                        <a:cubicBezTo>
                          <a:pt x="29003" y="15407"/>
                          <a:pt x="28610" y="15603"/>
                          <a:pt x="28200" y="15746"/>
                        </a:cubicBezTo>
                        <a:cubicBezTo>
                          <a:pt x="27879" y="15862"/>
                          <a:pt x="27540" y="15933"/>
                          <a:pt x="27210" y="16049"/>
                        </a:cubicBezTo>
                        <a:cubicBezTo>
                          <a:pt x="26808" y="16103"/>
                          <a:pt x="26416" y="16228"/>
                          <a:pt x="26059" y="16415"/>
                        </a:cubicBezTo>
                        <a:cubicBezTo>
                          <a:pt x="25800" y="16236"/>
                          <a:pt x="25550" y="16067"/>
                          <a:pt x="25283" y="15915"/>
                        </a:cubicBezTo>
                        <a:lnTo>
                          <a:pt x="25283" y="15915"/>
                        </a:lnTo>
                        <a:cubicBezTo>
                          <a:pt x="25348" y="15927"/>
                          <a:pt x="25415" y="15932"/>
                          <a:pt x="25481" y="15932"/>
                        </a:cubicBezTo>
                        <a:cubicBezTo>
                          <a:pt x="25823" y="15932"/>
                          <a:pt x="26177" y="15795"/>
                          <a:pt x="26505" y="15683"/>
                        </a:cubicBezTo>
                        <a:cubicBezTo>
                          <a:pt x="27317" y="15425"/>
                          <a:pt x="28057" y="14996"/>
                          <a:pt x="28887" y="14773"/>
                        </a:cubicBezTo>
                        <a:cubicBezTo>
                          <a:pt x="29752" y="14533"/>
                          <a:pt x="30626" y="14381"/>
                          <a:pt x="31527" y="14363"/>
                        </a:cubicBezTo>
                        <a:cubicBezTo>
                          <a:pt x="31565" y="14362"/>
                          <a:pt x="31602" y="14362"/>
                          <a:pt x="31640" y="14362"/>
                        </a:cubicBezTo>
                        <a:close/>
                        <a:moveTo>
                          <a:pt x="9733" y="13069"/>
                        </a:moveTo>
                        <a:cubicBezTo>
                          <a:pt x="9987" y="13141"/>
                          <a:pt x="10255" y="13155"/>
                          <a:pt x="10522" y="13155"/>
                        </a:cubicBezTo>
                        <a:cubicBezTo>
                          <a:pt x="10686" y="13155"/>
                          <a:pt x="10849" y="13150"/>
                          <a:pt x="11009" y="13150"/>
                        </a:cubicBezTo>
                        <a:cubicBezTo>
                          <a:pt x="11598" y="13159"/>
                          <a:pt x="12169" y="13230"/>
                          <a:pt x="12740" y="13364"/>
                        </a:cubicBezTo>
                        <a:cubicBezTo>
                          <a:pt x="13828" y="13623"/>
                          <a:pt x="14800" y="14265"/>
                          <a:pt x="15809" y="14720"/>
                        </a:cubicBezTo>
                        <a:cubicBezTo>
                          <a:pt x="16718" y="15130"/>
                          <a:pt x="17628" y="15496"/>
                          <a:pt x="18574" y="15808"/>
                        </a:cubicBezTo>
                        <a:cubicBezTo>
                          <a:pt x="18863" y="15902"/>
                          <a:pt x="19201" y="15987"/>
                          <a:pt x="19534" y="15987"/>
                        </a:cubicBezTo>
                        <a:cubicBezTo>
                          <a:pt x="19550" y="15987"/>
                          <a:pt x="19566" y="15987"/>
                          <a:pt x="19582" y="15987"/>
                        </a:cubicBezTo>
                        <a:lnTo>
                          <a:pt x="19582" y="15987"/>
                        </a:lnTo>
                        <a:cubicBezTo>
                          <a:pt x="19368" y="16129"/>
                          <a:pt x="19172" y="16281"/>
                          <a:pt x="19002" y="16451"/>
                        </a:cubicBezTo>
                        <a:cubicBezTo>
                          <a:pt x="18761" y="16415"/>
                          <a:pt x="18512" y="16397"/>
                          <a:pt x="18262" y="16335"/>
                        </a:cubicBezTo>
                        <a:cubicBezTo>
                          <a:pt x="17878" y="16236"/>
                          <a:pt x="17495" y="16040"/>
                          <a:pt x="17129" y="15880"/>
                        </a:cubicBezTo>
                        <a:cubicBezTo>
                          <a:pt x="16424" y="15567"/>
                          <a:pt x="15817" y="15050"/>
                          <a:pt x="15104" y="14738"/>
                        </a:cubicBezTo>
                        <a:cubicBezTo>
                          <a:pt x="14497" y="14479"/>
                          <a:pt x="13891" y="14274"/>
                          <a:pt x="13239" y="14131"/>
                        </a:cubicBezTo>
                        <a:cubicBezTo>
                          <a:pt x="12617" y="13996"/>
                          <a:pt x="11951" y="13836"/>
                          <a:pt x="11304" y="13836"/>
                        </a:cubicBezTo>
                        <a:cubicBezTo>
                          <a:pt x="11181" y="13836"/>
                          <a:pt x="11059" y="13842"/>
                          <a:pt x="10938" y="13855"/>
                        </a:cubicBezTo>
                        <a:lnTo>
                          <a:pt x="10929" y="13855"/>
                        </a:lnTo>
                        <a:cubicBezTo>
                          <a:pt x="10911" y="13846"/>
                          <a:pt x="10893" y="13837"/>
                          <a:pt x="10884" y="13837"/>
                        </a:cubicBezTo>
                        <a:cubicBezTo>
                          <a:pt x="10509" y="13640"/>
                          <a:pt x="10179" y="13444"/>
                          <a:pt x="9858" y="13177"/>
                        </a:cubicBezTo>
                        <a:cubicBezTo>
                          <a:pt x="9814" y="13141"/>
                          <a:pt x="9778" y="13105"/>
                          <a:pt x="9733" y="13069"/>
                        </a:cubicBezTo>
                        <a:close/>
                        <a:moveTo>
                          <a:pt x="11009" y="13899"/>
                        </a:moveTo>
                        <a:cubicBezTo>
                          <a:pt x="12552" y="14104"/>
                          <a:pt x="14087" y="14372"/>
                          <a:pt x="15487" y="15103"/>
                        </a:cubicBezTo>
                        <a:cubicBezTo>
                          <a:pt x="16517" y="15631"/>
                          <a:pt x="17562" y="16569"/>
                          <a:pt x="18788" y="16569"/>
                        </a:cubicBezTo>
                        <a:cubicBezTo>
                          <a:pt x="18826" y="16569"/>
                          <a:pt x="18865" y="16568"/>
                          <a:pt x="18904" y="16567"/>
                        </a:cubicBezTo>
                        <a:lnTo>
                          <a:pt x="18904" y="16567"/>
                        </a:lnTo>
                        <a:cubicBezTo>
                          <a:pt x="18895" y="16575"/>
                          <a:pt x="18895" y="16584"/>
                          <a:pt x="18886" y="16584"/>
                        </a:cubicBezTo>
                        <a:cubicBezTo>
                          <a:pt x="18574" y="16656"/>
                          <a:pt x="18271" y="16754"/>
                          <a:pt x="17950" y="16763"/>
                        </a:cubicBezTo>
                        <a:cubicBezTo>
                          <a:pt x="17628" y="16763"/>
                          <a:pt x="17245" y="16629"/>
                          <a:pt x="16942" y="16513"/>
                        </a:cubicBezTo>
                        <a:cubicBezTo>
                          <a:pt x="16219" y="16254"/>
                          <a:pt x="15470" y="15942"/>
                          <a:pt x="14818" y="15541"/>
                        </a:cubicBezTo>
                        <a:cubicBezTo>
                          <a:pt x="14345" y="15255"/>
                          <a:pt x="13882" y="14961"/>
                          <a:pt x="13373" y="14738"/>
                        </a:cubicBezTo>
                        <a:cubicBezTo>
                          <a:pt x="12856" y="14515"/>
                          <a:pt x="12347" y="14417"/>
                          <a:pt x="11803" y="14336"/>
                        </a:cubicBezTo>
                        <a:cubicBezTo>
                          <a:pt x="11562" y="14167"/>
                          <a:pt x="11277" y="14033"/>
                          <a:pt x="11009" y="13899"/>
                        </a:cubicBezTo>
                        <a:close/>
                        <a:moveTo>
                          <a:pt x="11910" y="14417"/>
                        </a:moveTo>
                        <a:cubicBezTo>
                          <a:pt x="12490" y="14559"/>
                          <a:pt x="13043" y="14711"/>
                          <a:pt x="13596" y="14979"/>
                        </a:cubicBezTo>
                        <a:cubicBezTo>
                          <a:pt x="14176" y="15264"/>
                          <a:pt x="14702" y="15674"/>
                          <a:pt x="15300" y="15960"/>
                        </a:cubicBezTo>
                        <a:cubicBezTo>
                          <a:pt x="15969" y="16290"/>
                          <a:pt x="16629" y="16638"/>
                          <a:pt x="17352" y="16834"/>
                        </a:cubicBezTo>
                        <a:cubicBezTo>
                          <a:pt x="17441" y="16852"/>
                          <a:pt x="17521" y="16870"/>
                          <a:pt x="17602" y="16888"/>
                        </a:cubicBezTo>
                        <a:cubicBezTo>
                          <a:pt x="17379" y="16906"/>
                          <a:pt x="17156" y="16923"/>
                          <a:pt x="16924" y="16923"/>
                        </a:cubicBezTo>
                        <a:cubicBezTo>
                          <a:pt x="16299" y="16914"/>
                          <a:pt x="15719" y="16709"/>
                          <a:pt x="15131" y="16531"/>
                        </a:cubicBezTo>
                        <a:cubicBezTo>
                          <a:pt x="14586" y="16352"/>
                          <a:pt x="14069" y="16138"/>
                          <a:pt x="13596" y="15835"/>
                        </a:cubicBezTo>
                        <a:cubicBezTo>
                          <a:pt x="13239" y="15603"/>
                          <a:pt x="12882" y="15425"/>
                          <a:pt x="12499" y="15237"/>
                        </a:cubicBezTo>
                        <a:cubicBezTo>
                          <a:pt x="12490" y="15228"/>
                          <a:pt x="12481" y="15219"/>
                          <a:pt x="12472" y="15202"/>
                        </a:cubicBezTo>
                        <a:cubicBezTo>
                          <a:pt x="12294" y="14952"/>
                          <a:pt x="12160" y="14622"/>
                          <a:pt x="11910" y="14417"/>
                        </a:cubicBezTo>
                        <a:close/>
                        <a:moveTo>
                          <a:pt x="12597" y="15353"/>
                        </a:moveTo>
                        <a:lnTo>
                          <a:pt x="12597" y="15353"/>
                        </a:lnTo>
                        <a:cubicBezTo>
                          <a:pt x="13409" y="15844"/>
                          <a:pt x="14185" y="16344"/>
                          <a:pt x="15095" y="16647"/>
                        </a:cubicBezTo>
                        <a:cubicBezTo>
                          <a:pt x="15648" y="16834"/>
                          <a:pt x="16183" y="16995"/>
                          <a:pt x="16754" y="17048"/>
                        </a:cubicBezTo>
                        <a:cubicBezTo>
                          <a:pt x="16845" y="17057"/>
                          <a:pt x="16935" y="17060"/>
                          <a:pt x="17024" y="17060"/>
                        </a:cubicBezTo>
                        <a:cubicBezTo>
                          <a:pt x="17514" y="17060"/>
                          <a:pt x="17984" y="16946"/>
                          <a:pt x="18467" y="16825"/>
                        </a:cubicBezTo>
                        <a:cubicBezTo>
                          <a:pt x="18476" y="16825"/>
                          <a:pt x="18476" y="16816"/>
                          <a:pt x="18476" y="16807"/>
                        </a:cubicBezTo>
                        <a:cubicBezTo>
                          <a:pt x="18583" y="16772"/>
                          <a:pt x="18690" y="16736"/>
                          <a:pt x="18806" y="16682"/>
                        </a:cubicBezTo>
                        <a:lnTo>
                          <a:pt x="18806" y="16682"/>
                        </a:lnTo>
                        <a:cubicBezTo>
                          <a:pt x="18726" y="16790"/>
                          <a:pt x="18645" y="16897"/>
                          <a:pt x="18574" y="17013"/>
                        </a:cubicBezTo>
                        <a:cubicBezTo>
                          <a:pt x="18443" y="16999"/>
                          <a:pt x="18308" y="16992"/>
                          <a:pt x="18171" y="16992"/>
                        </a:cubicBezTo>
                        <a:cubicBezTo>
                          <a:pt x="17489" y="16992"/>
                          <a:pt x="16758" y="17158"/>
                          <a:pt x="16201" y="17485"/>
                        </a:cubicBezTo>
                        <a:cubicBezTo>
                          <a:pt x="15782" y="17735"/>
                          <a:pt x="15371" y="18012"/>
                          <a:pt x="14961" y="18279"/>
                        </a:cubicBezTo>
                        <a:cubicBezTo>
                          <a:pt x="14952" y="18279"/>
                          <a:pt x="14934" y="18288"/>
                          <a:pt x="14925" y="18297"/>
                        </a:cubicBezTo>
                        <a:cubicBezTo>
                          <a:pt x="14988" y="18146"/>
                          <a:pt x="15006" y="17958"/>
                          <a:pt x="14970" y="17753"/>
                        </a:cubicBezTo>
                        <a:cubicBezTo>
                          <a:pt x="14970" y="17753"/>
                          <a:pt x="14970" y="17753"/>
                          <a:pt x="14970" y="17744"/>
                        </a:cubicBezTo>
                        <a:cubicBezTo>
                          <a:pt x="14943" y="17343"/>
                          <a:pt x="14702" y="16914"/>
                          <a:pt x="14453" y="16665"/>
                        </a:cubicBezTo>
                        <a:cubicBezTo>
                          <a:pt x="14328" y="16513"/>
                          <a:pt x="14158" y="16397"/>
                          <a:pt x="13989" y="16290"/>
                        </a:cubicBezTo>
                        <a:cubicBezTo>
                          <a:pt x="13525" y="15987"/>
                          <a:pt x="12972" y="15773"/>
                          <a:pt x="12597" y="15353"/>
                        </a:cubicBezTo>
                        <a:close/>
                        <a:moveTo>
                          <a:pt x="6609" y="14677"/>
                        </a:moveTo>
                        <a:cubicBezTo>
                          <a:pt x="6637" y="14677"/>
                          <a:pt x="6660" y="14694"/>
                          <a:pt x="6673" y="14738"/>
                        </a:cubicBezTo>
                        <a:cubicBezTo>
                          <a:pt x="6745" y="14925"/>
                          <a:pt x="6718" y="15166"/>
                          <a:pt x="6780" y="15371"/>
                        </a:cubicBezTo>
                        <a:cubicBezTo>
                          <a:pt x="6816" y="15505"/>
                          <a:pt x="6923" y="15603"/>
                          <a:pt x="7048" y="15639"/>
                        </a:cubicBezTo>
                        <a:cubicBezTo>
                          <a:pt x="7068" y="15643"/>
                          <a:pt x="7090" y="15644"/>
                          <a:pt x="7115" y="15644"/>
                        </a:cubicBezTo>
                        <a:cubicBezTo>
                          <a:pt x="7201" y="15644"/>
                          <a:pt x="7310" y="15622"/>
                          <a:pt x="7387" y="15594"/>
                        </a:cubicBezTo>
                        <a:lnTo>
                          <a:pt x="7387" y="15594"/>
                        </a:lnTo>
                        <a:cubicBezTo>
                          <a:pt x="7325" y="16674"/>
                          <a:pt x="7102" y="17637"/>
                          <a:pt x="6272" y="18377"/>
                        </a:cubicBezTo>
                        <a:cubicBezTo>
                          <a:pt x="6094" y="18369"/>
                          <a:pt x="5924" y="18369"/>
                          <a:pt x="5746" y="18360"/>
                        </a:cubicBezTo>
                        <a:cubicBezTo>
                          <a:pt x="6772" y="17726"/>
                          <a:pt x="6620" y="15960"/>
                          <a:pt x="6245" y="14970"/>
                        </a:cubicBezTo>
                        <a:cubicBezTo>
                          <a:pt x="6290" y="14925"/>
                          <a:pt x="6334" y="14889"/>
                          <a:pt x="6370" y="14854"/>
                        </a:cubicBezTo>
                        <a:cubicBezTo>
                          <a:pt x="6397" y="14834"/>
                          <a:pt x="6525" y="14677"/>
                          <a:pt x="6609" y="14677"/>
                        </a:cubicBezTo>
                        <a:close/>
                        <a:moveTo>
                          <a:pt x="6183" y="15041"/>
                        </a:moveTo>
                        <a:cubicBezTo>
                          <a:pt x="6272" y="16165"/>
                          <a:pt x="6620" y="17601"/>
                          <a:pt x="5558" y="18360"/>
                        </a:cubicBezTo>
                        <a:cubicBezTo>
                          <a:pt x="5282" y="18360"/>
                          <a:pt x="5005" y="18369"/>
                          <a:pt x="4729" y="18386"/>
                        </a:cubicBezTo>
                        <a:cubicBezTo>
                          <a:pt x="5540" y="17824"/>
                          <a:pt x="6102" y="16495"/>
                          <a:pt x="5523" y="15594"/>
                        </a:cubicBezTo>
                        <a:cubicBezTo>
                          <a:pt x="5763" y="15460"/>
                          <a:pt x="5995" y="15228"/>
                          <a:pt x="6183" y="15041"/>
                        </a:cubicBezTo>
                        <a:close/>
                        <a:moveTo>
                          <a:pt x="7940" y="15237"/>
                        </a:moveTo>
                        <a:lnTo>
                          <a:pt x="7940" y="15237"/>
                        </a:lnTo>
                        <a:cubicBezTo>
                          <a:pt x="7726" y="15523"/>
                          <a:pt x="7771" y="15835"/>
                          <a:pt x="8279" y="15880"/>
                        </a:cubicBezTo>
                        <a:cubicBezTo>
                          <a:pt x="8299" y="15881"/>
                          <a:pt x="8319" y="15882"/>
                          <a:pt x="8339" y="15882"/>
                        </a:cubicBezTo>
                        <a:cubicBezTo>
                          <a:pt x="8435" y="15882"/>
                          <a:pt x="8529" y="15865"/>
                          <a:pt x="8618" y="15835"/>
                        </a:cubicBezTo>
                        <a:lnTo>
                          <a:pt x="8618" y="15835"/>
                        </a:lnTo>
                        <a:cubicBezTo>
                          <a:pt x="8475" y="16888"/>
                          <a:pt x="7904" y="17896"/>
                          <a:pt x="6968" y="18431"/>
                        </a:cubicBezTo>
                        <a:cubicBezTo>
                          <a:pt x="6772" y="18413"/>
                          <a:pt x="6575" y="18395"/>
                          <a:pt x="6388" y="18386"/>
                        </a:cubicBezTo>
                        <a:cubicBezTo>
                          <a:pt x="7307" y="17771"/>
                          <a:pt x="7476" y="16620"/>
                          <a:pt x="7441" y="15576"/>
                        </a:cubicBezTo>
                        <a:cubicBezTo>
                          <a:pt x="7619" y="15496"/>
                          <a:pt x="7789" y="15362"/>
                          <a:pt x="7940" y="15237"/>
                        </a:cubicBezTo>
                        <a:close/>
                        <a:moveTo>
                          <a:pt x="4425" y="14675"/>
                        </a:moveTo>
                        <a:cubicBezTo>
                          <a:pt x="4425" y="14764"/>
                          <a:pt x="4416" y="14845"/>
                          <a:pt x="4416" y="14854"/>
                        </a:cubicBezTo>
                        <a:cubicBezTo>
                          <a:pt x="4416" y="14988"/>
                          <a:pt x="4461" y="15103"/>
                          <a:pt x="4497" y="15228"/>
                        </a:cubicBezTo>
                        <a:cubicBezTo>
                          <a:pt x="4559" y="15442"/>
                          <a:pt x="4773" y="15576"/>
                          <a:pt x="4961" y="15657"/>
                        </a:cubicBezTo>
                        <a:cubicBezTo>
                          <a:pt x="5029" y="15687"/>
                          <a:pt x="5099" y="15701"/>
                          <a:pt x="5170" y="15701"/>
                        </a:cubicBezTo>
                        <a:cubicBezTo>
                          <a:pt x="5264" y="15701"/>
                          <a:pt x="5359" y="15676"/>
                          <a:pt x="5451" y="15630"/>
                        </a:cubicBezTo>
                        <a:lnTo>
                          <a:pt x="5451" y="15630"/>
                        </a:lnTo>
                        <a:cubicBezTo>
                          <a:pt x="5969" y="16611"/>
                          <a:pt x="5192" y="17655"/>
                          <a:pt x="4613" y="18395"/>
                        </a:cubicBezTo>
                        <a:cubicBezTo>
                          <a:pt x="4318" y="18413"/>
                          <a:pt x="4033" y="18440"/>
                          <a:pt x="3738" y="18476"/>
                        </a:cubicBezTo>
                        <a:cubicBezTo>
                          <a:pt x="4238" y="18235"/>
                          <a:pt x="4470" y="17682"/>
                          <a:pt x="4559" y="17137"/>
                        </a:cubicBezTo>
                        <a:cubicBezTo>
                          <a:pt x="4666" y="16424"/>
                          <a:pt x="4407" y="15746"/>
                          <a:pt x="3970" y="15193"/>
                        </a:cubicBezTo>
                        <a:cubicBezTo>
                          <a:pt x="4131" y="15032"/>
                          <a:pt x="4274" y="14845"/>
                          <a:pt x="4425" y="14675"/>
                        </a:cubicBezTo>
                        <a:close/>
                        <a:moveTo>
                          <a:pt x="9368" y="15523"/>
                        </a:moveTo>
                        <a:lnTo>
                          <a:pt x="9368" y="15523"/>
                        </a:lnTo>
                        <a:cubicBezTo>
                          <a:pt x="9412" y="16210"/>
                          <a:pt x="9269" y="16950"/>
                          <a:pt x="8957" y="17566"/>
                        </a:cubicBezTo>
                        <a:cubicBezTo>
                          <a:pt x="8716" y="18030"/>
                          <a:pt x="8243" y="18297"/>
                          <a:pt x="7789" y="18547"/>
                        </a:cubicBezTo>
                        <a:cubicBezTo>
                          <a:pt x="7708" y="18529"/>
                          <a:pt x="7628" y="18520"/>
                          <a:pt x="7548" y="18502"/>
                        </a:cubicBezTo>
                        <a:cubicBezTo>
                          <a:pt x="7414" y="18485"/>
                          <a:pt x="7289" y="18467"/>
                          <a:pt x="7155" y="18458"/>
                        </a:cubicBezTo>
                        <a:cubicBezTo>
                          <a:pt x="8119" y="18038"/>
                          <a:pt x="8690" y="16816"/>
                          <a:pt x="8690" y="15817"/>
                        </a:cubicBezTo>
                        <a:cubicBezTo>
                          <a:pt x="8913" y="15737"/>
                          <a:pt x="9136" y="15612"/>
                          <a:pt x="9368" y="15523"/>
                        </a:cubicBezTo>
                        <a:close/>
                        <a:moveTo>
                          <a:pt x="9731" y="15441"/>
                        </a:moveTo>
                        <a:cubicBezTo>
                          <a:pt x="9902" y="15441"/>
                          <a:pt x="10035" y="15569"/>
                          <a:pt x="10153" y="15728"/>
                        </a:cubicBezTo>
                        <a:cubicBezTo>
                          <a:pt x="10295" y="17021"/>
                          <a:pt x="9635" y="18226"/>
                          <a:pt x="8368" y="18645"/>
                        </a:cubicBezTo>
                        <a:cubicBezTo>
                          <a:pt x="8243" y="18618"/>
                          <a:pt x="8110" y="18601"/>
                          <a:pt x="7976" y="18574"/>
                        </a:cubicBezTo>
                        <a:cubicBezTo>
                          <a:pt x="9162" y="18092"/>
                          <a:pt x="9608" y="16754"/>
                          <a:pt x="9421" y="15505"/>
                        </a:cubicBezTo>
                        <a:cubicBezTo>
                          <a:pt x="9510" y="15469"/>
                          <a:pt x="9608" y="15451"/>
                          <a:pt x="9698" y="15442"/>
                        </a:cubicBezTo>
                        <a:cubicBezTo>
                          <a:pt x="9709" y="15441"/>
                          <a:pt x="9720" y="15441"/>
                          <a:pt x="9731" y="15441"/>
                        </a:cubicBezTo>
                        <a:close/>
                        <a:moveTo>
                          <a:pt x="3935" y="15228"/>
                        </a:moveTo>
                        <a:lnTo>
                          <a:pt x="3935" y="15228"/>
                        </a:lnTo>
                        <a:cubicBezTo>
                          <a:pt x="4604" y="16272"/>
                          <a:pt x="4630" y="17851"/>
                          <a:pt x="3426" y="18511"/>
                        </a:cubicBezTo>
                        <a:cubicBezTo>
                          <a:pt x="3426" y="18520"/>
                          <a:pt x="3426" y="18520"/>
                          <a:pt x="3426" y="18520"/>
                        </a:cubicBezTo>
                        <a:cubicBezTo>
                          <a:pt x="3051" y="18574"/>
                          <a:pt x="2668" y="18645"/>
                          <a:pt x="2293" y="18743"/>
                        </a:cubicBezTo>
                        <a:cubicBezTo>
                          <a:pt x="3506" y="18021"/>
                          <a:pt x="4738" y="16718"/>
                          <a:pt x="3578" y="15514"/>
                        </a:cubicBezTo>
                        <a:cubicBezTo>
                          <a:pt x="3667" y="15451"/>
                          <a:pt x="3747" y="15380"/>
                          <a:pt x="3828" y="15318"/>
                        </a:cubicBezTo>
                        <a:cubicBezTo>
                          <a:pt x="3863" y="15291"/>
                          <a:pt x="3899" y="15264"/>
                          <a:pt x="3935" y="15228"/>
                        </a:cubicBezTo>
                        <a:close/>
                        <a:moveTo>
                          <a:pt x="10233" y="15826"/>
                        </a:moveTo>
                        <a:cubicBezTo>
                          <a:pt x="10385" y="16049"/>
                          <a:pt x="10536" y="16290"/>
                          <a:pt x="10759" y="16352"/>
                        </a:cubicBezTo>
                        <a:lnTo>
                          <a:pt x="10768" y="16352"/>
                        </a:lnTo>
                        <a:cubicBezTo>
                          <a:pt x="10777" y="17468"/>
                          <a:pt x="10162" y="18467"/>
                          <a:pt x="9055" y="18779"/>
                        </a:cubicBezTo>
                        <a:cubicBezTo>
                          <a:pt x="8877" y="18743"/>
                          <a:pt x="8690" y="18708"/>
                          <a:pt x="8511" y="18672"/>
                        </a:cubicBezTo>
                        <a:cubicBezTo>
                          <a:pt x="9760" y="18377"/>
                          <a:pt x="10483" y="17057"/>
                          <a:pt x="10233" y="15826"/>
                        </a:cubicBezTo>
                        <a:close/>
                        <a:moveTo>
                          <a:pt x="11455" y="16112"/>
                        </a:moveTo>
                        <a:lnTo>
                          <a:pt x="11455" y="16112"/>
                        </a:lnTo>
                        <a:cubicBezTo>
                          <a:pt x="11526" y="16709"/>
                          <a:pt x="11473" y="17253"/>
                          <a:pt x="11214" y="17815"/>
                        </a:cubicBezTo>
                        <a:cubicBezTo>
                          <a:pt x="10955" y="18360"/>
                          <a:pt x="10331" y="18824"/>
                          <a:pt x="9724" y="18904"/>
                        </a:cubicBezTo>
                        <a:cubicBezTo>
                          <a:pt x="9582" y="18877"/>
                          <a:pt x="9439" y="18850"/>
                          <a:pt x="9296" y="18824"/>
                        </a:cubicBezTo>
                        <a:cubicBezTo>
                          <a:pt x="10331" y="18583"/>
                          <a:pt x="11027" y="17387"/>
                          <a:pt x="10804" y="16361"/>
                        </a:cubicBezTo>
                        <a:lnTo>
                          <a:pt x="10804" y="16361"/>
                        </a:lnTo>
                        <a:cubicBezTo>
                          <a:pt x="10820" y="16363"/>
                          <a:pt x="10836" y="16364"/>
                          <a:pt x="10852" y="16364"/>
                        </a:cubicBezTo>
                        <a:cubicBezTo>
                          <a:pt x="11051" y="16364"/>
                          <a:pt x="11257" y="16219"/>
                          <a:pt x="11455" y="16112"/>
                        </a:cubicBezTo>
                        <a:close/>
                        <a:moveTo>
                          <a:pt x="13748" y="16522"/>
                        </a:moveTo>
                        <a:cubicBezTo>
                          <a:pt x="13971" y="16558"/>
                          <a:pt x="14185" y="16647"/>
                          <a:pt x="14372" y="16825"/>
                        </a:cubicBezTo>
                        <a:cubicBezTo>
                          <a:pt x="14586" y="17030"/>
                          <a:pt x="14845" y="17450"/>
                          <a:pt x="14818" y="17878"/>
                        </a:cubicBezTo>
                        <a:cubicBezTo>
                          <a:pt x="14800" y="18306"/>
                          <a:pt x="14417" y="18743"/>
                          <a:pt x="13917" y="18904"/>
                        </a:cubicBezTo>
                        <a:cubicBezTo>
                          <a:pt x="14185" y="18592"/>
                          <a:pt x="14337" y="18199"/>
                          <a:pt x="14354" y="17762"/>
                        </a:cubicBezTo>
                        <a:cubicBezTo>
                          <a:pt x="14372" y="17360"/>
                          <a:pt x="14167" y="16852"/>
                          <a:pt x="14042" y="16745"/>
                        </a:cubicBezTo>
                        <a:cubicBezTo>
                          <a:pt x="13908" y="16629"/>
                          <a:pt x="13792" y="16549"/>
                          <a:pt x="13748" y="16522"/>
                        </a:cubicBezTo>
                        <a:close/>
                        <a:moveTo>
                          <a:pt x="11786" y="15997"/>
                        </a:moveTo>
                        <a:cubicBezTo>
                          <a:pt x="11883" y="15997"/>
                          <a:pt x="11976" y="16039"/>
                          <a:pt x="12062" y="16147"/>
                        </a:cubicBezTo>
                        <a:cubicBezTo>
                          <a:pt x="12133" y="16236"/>
                          <a:pt x="12204" y="16308"/>
                          <a:pt x="12285" y="16361"/>
                        </a:cubicBezTo>
                        <a:cubicBezTo>
                          <a:pt x="12374" y="16870"/>
                          <a:pt x="12481" y="17316"/>
                          <a:pt x="12311" y="17851"/>
                        </a:cubicBezTo>
                        <a:cubicBezTo>
                          <a:pt x="12151" y="18342"/>
                          <a:pt x="11803" y="18859"/>
                          <a:pt x="11339" y="19118"/>
                        </a:cubicBezTo>
                        <a:cubicBezTo>
                          <a:pt x="11339" y="19118"/>
                          <a:pt x="11330" y="19127"/>
                          <a:pt x="11330" y="19127"/>
                        </a:cubicBezTo>
                        <a:cubicBezTo>
                          <a:pt x="10884" y="19091"/>
                          <a:pt x="10438" y="19029"/>
                          <a:pt x="10001" y="18948"/>
                        </a:cubicBezTo>
                        <a:cubicBezTo>
                          <a:pt x="10536" y="18877"/>
                          <a:pt x="10947" y="18476"/>
                          <a:pt x="11277" y="18021"/>
                        </a:cubicBezTo>
                        <a:cubicBezTo>
                          <a:pt x="11669" y="17476"/>
                          <a:pt x="11633" y="16718"/>
                          <a:pt x="11491" y="16094"/>
                        </a:cubicBezTo>
                        <a:cubicBezTo>
                          <a:pt x="11592" y="16037"/>
                          <a:pt x="11691" y="15997"/>
                          <a:pt x="11786" y="15997"/>
                        </a:cubicBezTo>
                        <a:close/>
                        <a:moveTo>
                          <a:pt x="13311" y="16486"/>
                        </a:moveTo>
                        <a:cubicBezTo>
                          <a:pt x="13391" y="16486"/>
                          <a:pt x="13552" y="16495"/>
                          <a:pt x="13552" y="16495"/>
                        </a:cubicBezTo>
                        <a:cubicBezTo>
                          <a:pt x="13552" y="16495"/>
                          <a:pt x="13694" y="16540"/>
                          <a:pt x="13864" y="16691"/>
                        </a:cubicBezTo>
                        <a:cubicBezTo>
                          <a:pt x="14042" y="16843"/>
                          <a:pt x="14256" y="17575"/>
                          <a:pt x="14176" y="18021"/>
                        </a:cubicBezTo>
                        <a:cubicBezTo>
                          <a:pt x="14114" y="18360"/>
                          <a:pt x="13899" y="18708"/>
                          <a:pt x="13667" y="18993"/>
                        </a:cubicBezTo>
                        <a:cubicBezTo>
                          <a:pt x="13284" y="19109"/>
                          <a:pt x="12865" y="19154"/>
                          <a:pt x="12463" y="19163"/>
                        </a:cubicBezTo>
                        <a:cubicBezTo>
                          <a:pt x="13043" y="18966"/>
                          <a:pt x="13471" y="18493"/>
                          <a:pt x="13560" y="17869"/>
                        </a:cubicBezTo>
                        <a:cubicBezTo>
                          <a:pt x="13596" y="17601"/>
                          <a:pt x="13605" y="16754"/>
                          <a:pt x="13311" y="16486"/>
                        </a:cubicBezTo>
                        <a:close/>
                        <a:moveTo>
                          <a:pt x="12383" y="16424"/>
                        </a:moveTo>
                        <a:cubicBezTo>
                          <a:pt x="12503" y="16476"/>
                          <a:pt x="12629" y="16497"/>
                          <a:pt x="12773" y="16497"/>
                        </a:cubicBezTo>
                        <a:cubicBezTo>
                          <a:pt x="12800" y="16497"/>
                          <a:pt x="12827" y="16497"/>
                          <a:pt x="12856" y="16495"/>
                        </a:cubicBezTo>
                        <a:cubicBezTo>
                          <a:pt x="12963" y="16495"/>
                          <a:pt x="13070" y="16486"/>
                          <a:pt x="13177" y="16486"/>
                        </a:cubicBezTo>
                        <a:cubicBezTo>
                          <a:pt x="13489" y="16790"/>
                          <a:pt x="13418" y="17601"/>
                          <a:pt x="13364" y="17958"/>
                        </a:cubicBezTo>
                        <a:cubicBezTo>
                          <a:pt x="13284" y="18485"/>
                          <a:pt x="12704" y="18940"/>
                          <a:pt x="12249" y="19163"/>
                        </a:cubicBezTo>
                        <a:cubicBezTo>
                          <a:pt x="12198" y="19166"/>
                          <a:pt x="12148" y="19167"/>
                          <a:pt x="12098" y="19167"/>
                        </a:cubicBezTo>
                        <a:cubicBezTo>
                          <a:pt x="11998" y="19167"/>
                          <a:pt x="11901" y="19163"/>
                          <a:pt x="11812" y="19163"/>
                        </a:cubicBezTo>
                        <a:cubicBezTo>
                          <a:pt x="11696" y="19154"/>
                          <a:pt x="11589" y="19154"/>
                          <a:pt x="11482" y="19145"/>
                        </a:cubicBezTo>
                        <a:cubicBezTo>
                          <a:pt x="11910" y="18966"/>
                          <a:pt x="12249" y="18574"/>
                          <a:pt x="12392" y="18146"/>
                        </a:cubicBezTo>
                        <a:cubicBezTo>
                          <a:pt x="12508" y="17815"/>
                          <a:pt x="12570" y="17503"/>
                          <a:pt x="12570" y="17155"/>
                        </a:cubicBezTo>
                        <a:cubicBezTo>
                          <a:pt x="12570" y="16879"/>
                          <a:pt x="12472" y="16656"/>
                          <a:pt x="12383" y="16424"/>
                        </a:cubicBezTo>
                        <a:close/>
                        <a:moveTo>
                          <a:pt x="37959" y="21333"/>
                        </a:moveTo>
                        <a:cubicBezTo>
                          <a:pt x="38407" y="21333"/>
                          <a:pt x="38854" y="21365"/>
                          <a:pt x="39289" y="21428"/>
                        </a:cubicBezTo>
                        <a:cubicBezTo>
                          <a:pt x="39574" y="21473"/>
                          <a:pt x="39869" y="21544"/>
                          <a:pt x="40154" y="21634"/>
                        </a:cubicBezTo>
                        <a:cubicBezTo>
                          <a:pt x="40091" y="21631"/>
                          <a:pt x="40028" y="21630"/>
                          <a:pt x="39965" y="21630"/>
                        </a:cubicBezTo>
                        <a:cubicBezTo>
                          <a:pt x="39250" y="21630"/>
                          <a:pt x="38524" y="21766"/>
                          <a:pt x="37844" y="21955"/>
                        </a:cubicBezTo>
                        <a:cubicBezTo>
                          <a:pt x="36755" y="22258"/>
                          <a:pt x="35720" y="22749"/>
                          <a:pt x="34614" y="22972"/>
                        </a:cubicBezTo>
                        <a:cubicBezTo>
                          <a:pt x="33919" y="23114"/>
                          <a:pt x="33217" y="23220"/>
                          <a:pt x="32515" y="23220"/>
                        </a:cubicBezTo>
                        <a:cubicBezTo>
                          <a:pt x="32117" y="23220"/>
                          <a:pt x="31719" y="23186"/>
                          <a:pt x="31322" y="23106"/>
                        </a:cubicBezTo>
                        <a:cubicBezTo>
                          <a:pt x="30849" y="22776"/>
                          <a:pt x="30430" y="22365"/>
                          <a:pt x="30064" y="21910"/>
                        </a:cubicBezTo>
                        <a:lnTo>
                          <a:pt x="30064" y="21910"/>
                        </a:lnTo>
                        <a:cubicBezTo>
                          <a:pt x="30171" y="21990"/>
                          <a:pt x="30296" y="22053"/>
                          <a:pt x="30466" y="22098"/>
                        </a:cubicBezTo>
                        <a:cubicBezTo>
                          <a:pt x="30964" y="22242"/>
                          <a:pt x="31505" y="22249"/>
                          <a:pt x="32024" y="22249"/>
                        </a:cubicBezTo>
                        <a:cubicBezTo>
                          <a:pt x="32082" y="22249"/>
                          <a:pt x="32139" y="22249"/>
                          <a:pt x="32196" y="22249"/>
                        </a:cubicBezTo>
                        <a:cubicBezTo>
                          <a:pt x="33276" y="22240"/>
                          <a:pt x="34346" y="21990"/>
                          <a:pt x="35372" y="21696"/>
                        </a:cubicBezTo>
                        <a:cubicBezTo>
                          <a:pt x="36198" y="21454"/>
                          <a:pt x="37083" y="21333"/>
                          <a:pt x="37959" y="21333"/>
                        </a:cubicBezTo>
                        <a:close/>
                        <a:moveTo>
                          <a:pt x="22284" y="15350"/>
                        </a:moveTo>
                        <a:cubicBezTo>
                          <a:pt x="22930" y="15350"/>
                          <a:pt x="23605" y="15511"/>
                          <a:pt x="24185" y="15666"/>
                        </a:cubicBezTo>
                        <a:cubicBezTo>
                          <a:pt x="24944" y="15862"/>
                          <a:pt x="25747" y="16290"/>
                          <a:pt x="26389" y="16745"/>
                        </a:cubicBezTo>
                        <a:cubicBezTo>
                          <a:pt x="26396" y="16749"/>
                          <a:pt x="26404" y="16751"/>
                          <a:pt x="26410" y="16751"/>
                        </a:cubicBezTo>
                        <a:cubicBezTo>
                          <a:pt x="26443" y="16751"/>
                          <a:pt x="26463" y="16703"/>
                          <a:pt x="26434" y="16674"/>
                        </a:cubicBezTo>
                        <a:cubicBezTo>
                          <a:pt x="26335" y="16611"/>
                          <a:pt x="26237" y="16540"/>
                          <a:pt x="26148" y="16477"/>
                        </a:cubicBezTo>
                        <a:cubicBezTo>
                          <a:pt x="26621" y="16281"/>
                          <a:pt x="27192" y="16228"/>
                          <a:pt x="27691" y="16165"/>
                        </a:cubicBezTo>
                        <a:cubicBezTo>
                          <a:pt x="27775" y="16155"/>
                          <a:pt x="27859" y="16151"/>
                          <a:pt x="27943" y="16151"/>
                        </a:cubicBezTo>
                        <a:cubicBezTo>
                          <a:pt x="28479" y="16151"/>
                          <a:pt x="29022" y="16338"/>
                          <a:pt x="29485" y="16584"/>
                        </a:cubicBezTo>
                        <a:cubicBezTo>
                          <a:pt x="30047" y="16897"/>
                          <a:pt x="30484" y="17307"/>
                          <a:pt x="30965" y="17726"/>
                        </a:cubicBezTo>
                        <a:cubicBezTo>
                          <a:pt x="31135" y="17878"/>
                          <a:pt x="31304" y="18030"/>
                          <a:pt x="31456" y="18190"/>
                        </a:cubicBezTo>
                        <a:cubicBezTo>
                          <a:pt x="31563" y="18306"/>
                          <a:pt x="31652" y="18422"/>
                          <a:pt x="31733" y="18547"/>
                        </a:cubicBezTo>
                        <a:cubicBezTo>
                          <a:pt x="31813" y="18663"/>
                          <a:pt x="31804" y="18806"/>
                          <a:pt x="31733" y="18895"/>
                        </a:cubicBezTo>
                        <a:cubicBezTo>
                          <a:pt x="31687" y="18951"/>
                          <a:pt x="31603" y="18986"/>
                          <a:pt x="31511" y="18986"/>
                        </a:cubicBezTo>
                        <a:cubicBezTo>
                          <a:pt x="31457" y="18986"/>
                          <a:pt x="31401" y="18975"/>
                          <a:pt x="31349" y="18948"/>
                        </a:cubicBezTo>
                        <a:cubicBezTo>
                          <a:pt x="31197" y="18877"/>
                          <a:pt x="31055" y="18690"/>
                          <a:pt x="30974" y="18627"/>
                        </a:cubicBezTo>
                        <a:cubicBezTo>
                          <a:pt x="30909" y="18576"/>
                          <a:pt x="30683" y="18282"/>
                          <a:pt x="30486" y="18282"/>
                        </a:cubicBezTo>
                        <a:cubicBezTo>
                          <a:pt x="30441" y="18282"/>
                          <a:pt x="30398" y="18297"/>
                          <a:pt x="30359" y="18333"/>
                        </a:cubicBezTo>
                        <a:cubicBezTo>
                          <a:pt x="30261" y="18422"/>
                          <a:pt x="30252" y="18493"/>
                          <a:pt x="30252" y="18618"/>
                        </a:cubicBezTo>
                        <a:cubicBezTo>
                          <a:pt x="30252" y="18690"/>
                          <a:pt x="30278" y="18761"/>
                          <a:pt x="30296" y="18832"/>
                        </a:cubicBezTo>
                        <a:cubicBezTo>
                          <a:pt x="30340" y="18985"/>
                          <a:pt x="30181" y="19079"/>
                          <a:pt x="30030" y="19079"/>
                        </a:cubicBezTo>
                        <a:cubicBezTo>
                          <a:pt x="29995" y="19079"/>
                          <a:pt x="29962" y="19074"/>
                          <a:pt x="29931" y="19064"/>
                        </a:cubicBezTo>
                        <a:cubicBezTo>
                          <a:pt x="29663" y="18993"/>
                          <a:pt x="29476" y="18877"/>
                          <a:pt x="29181" y="18770"/>
                        </a:cubicBezTo>
                        <a:cubicBezTo>
                          <a:pt x="29067" y="18726"/>
                          <a:pt x="28949" y="18659"/>
                          <a:pt x="28832" y="18659"/>
                        </a:cubicBezTo>
                        <a:cubicBezTo>
                          <a:pt x="28785" y="18659"/>
                          <a:pt x="28737" y="18670"/>
                          <a:pt x="28691" y="18699"/>
                        </a:cubicBezTo>
                        <a:cubicBezTo>
                          <a:pt x="28655" y="18725"/>
                          <a:pt x="28619" y="18761"/>
                          <a:pt x="28601" y="18797"/>
                        </a:cubicBezTo>
                        <a:cubicBezTo>
                          <a:pt x="28546" y="18913"/>
                          <a:pt x="28457" y="18954"/>
                          <a:pt x="28357" y="18954"/>
                        </a:cubicBezTo>
                        <a:cubicBezTo>
                          <a:pt x="28182" y="18954"/>
                          <a:pt x="27974" y="18830"/>
                          <a:pt x="27861" y="18779"/>
                        </a:cubicBezTo>
                        <a:cubicBezTo>
                          <a:pt x="27638" y="18681"/>
                          <a:pt x="27424" y="18627"/>
                          <a:pt x="27183" y="18609"/>
                        </a:cubicBezTo>
                        <a:cubicBezTo>
                          <a:pt x="26996" y="18279"/>
                          <a:pt x="26719" y="17976"/>
                          <a:pt x="26496" y="17771"/>
                        </a:cubicBezTo>
                        <a:cubicBezTo>
                          <a:pt x="26485" y="17760"/>
                          <a:pt x="26473" y="17756"/>
                          <a:pt x="26462" y="17756"/>
                        </a:cubicBezTo>
                        <a:cubicBezTo>
                          <a:pt x="26427" y="17756"/>
                          <a:pt x="26398" y="17800"/>
                          <a:pt x="26425" y="17833"/>
                        </a:cubicBezTo>
                        <a:cubicBezTo>
                          <a:pt x="26799" y="18253"/>
                          <a:pt x="27451" y="19118"/>
                          <a:pt x="27138" y="19680"/>
                        </a:cubicBezTo>
                        <a:cubicBezTo>
                          <a:pt x="27010" y="19912"/>
                          <a:pt x="26741" y="20019"/>
                          <a:pt x="26593" y="20019"/>
                        </a:cubicBezTo>
                        <a:cubicBezTo>
                          <a:pt x="26587" y="20019"/>
                          <a:pt x="26582" y="20019"/>
                          <a:pt x="26576" y="20019"/>
                        </a:cubicBezTo>
                        <a:cubicBezTo>
                          <a:pt x="26425" y="20010"/>
                          <a:pt x="26219" y="19903"/>
                          <a:pt x="26086" y="19760"/>
                        </a:cubicBezTo>
                        <a:cubicBezTo>
                          <a:pt x="25970" y="19635"/>
                          <a:pt x="25889" y="19528"/>
                          <a:pt x="25729" y="19484"/>
                        </a:cubicBezTo>
                        <a:cubicBezTo>
                          <a:pt x="25722" y="19483"/>
                          <a:pt x="25715" y="19482"/>
                          <a:pt x="25708" y="19482"/>
                        </a:cubicBezTo>
                        <a:cubicBezTo>
                          <a:pt x="25662" y="19482"/>
                          <a:pt x="25619" y="19508"/>
                          <a:pt x="25604" y="19555"/>
                        </a:cubicBezTo>
                        <a:cubicBezTo>
                          <a:pt x="25545" y="19824"/>
                          <a:pt x="25375" y="19987"/>
                          <a:pt x="25144" y="19987"/>
                        </a:cubicBezTo>
                        <a:cubicBezTo>
                          <a:pt x="25060" y="19987"/>
                          <a:pt x="24969" y="19966"/>
                          <a:pt x="24872" y="19921"/>
                        </a:cubicBezTo>
                        <a:cubicBezTo>
                          <a:pt x="24694" y="19841"/>
                          <a:pt x="24489" y="19769"/>
                          <a:pt x="24319" y="19653"/>
                        </a:cubicBezTo>
                        <a:cubicBezTo>
                          <a:pt x="24254" y="19608"/>
                          <a:pt x="24174" y="19568"/>
                          <a:pt x="24099" y="19568"/>
                        </a:cubicBezTo>
                        <a:cubicBezTo>
                          <a:pt x="24041" y="19568"/>
                          <a:pt x="23987" y="19591"/>
                          <a:pt x="23945" y="19653"/>
                        </a:cubicBezTo>
                        <a:cubicBezTo>
                          <a:pt x="23882" y="19742"/>
                          <a:pt x="23846" y="19823"/>
                          <a:pt x="23811" y="19921"/>
                        </a:cubicBezTo>
                        <a:cubicBezTo>
                          <a:pt x="23703" y="20201"/>
                          <a:pt x="23496" y="20337"/>
                          <a:pt x="23234" y="20337"/>
                        </a:cubicBezTo>
                        <a:cubicBezTo>
                          <a:pt x="23170" y="20337"/>
                          <a:pt x="23104" y="20329"/>
                          <a:pt x="23035" y="20313"/>
                        </a:cubicBezTo>
                        <a:cubicBezTo>
                          <a:pt x="22687" y="20233"/>
                          <a:pt x="22464" y="19939"/>
                          <a:pt x="22142" y="19823"/>
                        </a:cubicBezTo>
                        <a:cubicBezTo>
                          <a:pt x="22107" y="19811"/>
                          <a:pt x="22074" y="19805"/>
                          <a:pt x="22045" y="19805"/>
                        </a:cubicBezTo>
                        <a:cubicBezTo>
                          <a:pt x="21944" y="19805"/>
                          <a:pt x="21881" y="19874"/>
                          <a:pt x="21839" y="19992"/>
                        </a:cubicBezTo>
                        <a:cubicBezTo>
                          <a:pt x="21812" y="20064"/>
                          <a:pt x="21839" y="20188"/>
                          <a:pt x="21839" y="20269"/>
                        </a:cubicBezTo>
                        <a:cubicBezTo>
                          <a:pt x="21833" y="20627"/>
                          <a:pt x="21574" y="20716"/>
                          <a:pt x="21300" y="20716"/>
                        </a:cubicBezTo>
                        <a:cubicBezTo>
                          <a:pt x="21179" y="20716"/>
                          <a:pt x="21054" y="20698"/>
                          <a:pt x="20947" y="20679"/>
                        </a:cubicBezTo>
                        <a:cubicBezTo>
                          <a:pt x="20706" y="20635"/>
                          <a:pt x="20465" y="20572"/>
                          <a:pt x="20224" y="20510"/>
                        </a:cubicBezTo>
                        <a:cubicBezTo>
                          <a:pt x="20019" y="20450"/>
                          <a:pt x="19352" y="20349"/>
                          <a:pt x="19134" y="20349"/>
                        </a:cubicBezTo>
                        <a:cubicBezTo>
                          <a:pt x="19125" y="20349"/>
                          <a:pt x="19117" y="20349"/>
                          <a:pt x="19109" y="20349"/>
                        </a:cubicBezTo>
                        <a:cubicBezTo>
                          <a:pt x="18913" y="20349"/>
                          <a:pt x="18503" y="20403"/>
                          <a:pt x="18253" y="20519"/>
                        </a:cubicBezTo>
                        <a:cubicBezTo>
                          <a:pt x="17597" y="20811"/>
                          <a:pt x="17346" y="21509"/>
                          <a:pt x="16599" y="21509"/>
                        </a:cubicBezTo>
                        <a:cubicBezTo>
                          <a:pt x="16594" y="21509"/>
                          <a:pt x="16589" y="21509"/>
                          <a:pt x="16585" y="21509"/>
                        </a:cubicBezTo>
                        <a:cubicBezTo>
                          <a:pt x="16460" y="21509"/>
                          <a:pt x="16174" y="21536"/>
                          <a:pt x="15907" y="21544"/>
                        </a:cubicBezTo>
                        <a:cubicBezTo>
                          <a:pt x="15639" y="21553"/>
                          <a:pt x="15068" y="21616"/>
                          <a:pt x="14800" y="21999"/>
                        </a:cubicBezTo>
                        <a:cubicBezTo>
                          <a:pt x="14577" y="22312"/>
                          <a:pt x="14756" y="22660"/>
                          <a:pt x="14194" y="22704"/>
                        </a:cubicBezTo>
                        <a:cubicBezTo>
                          <a:pt x="14165" y="22706"/>
                          <a:pt x="14135" y="22707"/>
                          <a:pt x="14106" y="22707"/>
                        </a:cubicBezTo>
                        <a:cubicBezTo>
                          <a:pt x="13866" y="22707"/>
                          <a:pt x="13620" y="22648"/>
                          <a:pt x="13373" y="22624"/>
                        </a:cubicBezTo>
                        <a:cubicBezTo>
                          <a:pt x="13301" y="22617"/>
                          <a:pt x="13230" y="22614"/>
                          <a:pt x="13161" y="22614"/>
                        </a:cubicBezTo>
                        <a:cubicBezTo>
                          <a:pt x="12604" y="22614"/>
                          <a:pt x="12137" y="22833"/>
                          <a:pt x="11741" y="23222"/>
                        </a:cubicBezTo>
                        <a:cubicBezTo>
                          <a:pt x="11937" y="22856"/>
                          <a:pt x="12356" y="22499"/>
                          <a:pt x="12677" y="22276"/>
                        </a:cubicBezTo>
                        <a:cubicBezTo>
                          <a:pt x="13320" y="21848"/>
                          <a:pt x="14096" y="21643"/>
                          <a:pt x="14756" y="21223"/>
                        </a:cubicBezTo>
                        <a:cubicBezTo>
                          <a:pt x="15050" y="21036"/>
                          <a:pt x="15282" y="20777"/>
                          <a:pt x="15550" y="20545"/>
                        </a:cubicBezTo>
                        <a:cubicBezTo>
                          <a:pt x="15951" y="20188"/>
                          <a:pt x="16415" y="19885"/>
                          <a:pt x="16879" y="19626"/>
                        </a:cubicBezTo>
                        <a:cubicBezTo>
                          <a:pt x="17182" y="19457"/>
                          <a:pt x="17334" y="19296"/>
                          <a:pt x="17521" y="19002"/>
                        </a:cubicBezTo>
                        <a:cubicBezTo>
                          <a:pt x="17718" y="18672"/>
                          <a:pt x="17878" y="18315"/>
                          <a:pt x="18092" y="17994"/>
                        </a:cubicBezTo>
                        <a:cubicBezTo>
                          <a:pt x="18342" y="17628"/>
                          <a:pt x="18637" y="17307"/>
                          <a:pt x="18877" y="16932"/>
                        </a:cubicBezTo>
                        <a:cubicBezTo>
                          <a:pt x="19422" y="16076"/>
                          <a:pt x="20439" y="15808"/>
                          <a:pt x="21340" y="15496"/>
                        </a:cubicBezTo>
                        <a:cubicBezTo>
                          <a:pt x="21636" y="15391"/>
                          <a:pt x="21956" y="15350"/>
                          <a:pt x="22284" y="15350"/>
                        </a:cubicBezTo>
                        <a:close/>
                        <a:moveTo>
                          <a:pt x="21946" y="20706"/>
                        </a:moveTo>
                        <a:lnTo>
                          <a:pt x="21946" y="20706"/>
                        </a:lnTo>
                        <a:cubicBezTo>
                          <a:pt x="21911" y="21402"/>
                          <a:pt x="22098" y="22017"/>
                          <a:pt x="22473" y="22624"/>
                        </a:cubicBezTo>
                        <a:cubicBezTo>
                          <a:pt x="22812" y="23177"/>
                          <a:pt x="23204" y="23498"/>
                          <a:pt x="23748" y="23685"/>
                        </a:cubicBezTo>
                        <a:cubicBezTo>
                          <a:pt x="23454" y="23668"/>
                          <a:pt x="23168" y="23668"/>
                          <a:pt x="22874" y="23668"/>
                        </a:cubicBezTo>
                        <a:cubicBezTo>
                          <a:pt x="22250" y="23498"/>
                          <a:pt x="21803" y="23141"/>
                          <a:pt x="21349" y="22597"/>
                        </a:cubicBezTo>
                        <a:cubicBezTo>
                          <a:pt x="20911" y="22062"/>
                          <a:pt x="20724" y="21473"/>
                          <a:pt x="20546" y="20831"/>
                        </a:cubicBezTo>
                        <a:lnTo>
                          <a:pt x="20546" y="20831"/>
                        </a:lnTo>
                        <a:cubicBezTo>
                          <a:pt x="20798" y="20903"/>
                          <a:pt x="21064" y="20959"/>
                          <a:pt x="21304" y="20959"/>
                        </a:cubicBezTo>
                        <a:cubicBezTo>
                          <a:pt x="21540" y="20959"/>
                          <a:pt x="21751" y="20905"/>
                          <a:pt x="21902" y="20759"/>
                        </a:cubicBezTo>
                        <a:cubicBezTo>
                          <a:pt x="21919" y="20742"/>
                          <a:pt x="21928" y="20724"/>
                          <a:pt x="21946" y="20706"/>
                        </a:cubicBezTo>
                        <a:close/>
                        <a:moveTo>
                          <a:pt x="19546" y="20554"/>
                        </a:moveTo>
                        <a:lnTo>
                          <a:pt x="19546" y="20554"/>
                        </a:lnTo>
                        <a:cubicBezTo>
                          <a:pt x="19636" y="20572"/>
                          <a:pt x="19734" y="20590"/>
                          <a:pt x="19823" y="20608"/>
                        </a:cubicBezTo>
                        <a:cubicBezTo>
                          <a:pt x="19984" y="20661"/>
                          <a:pt x="20189" y="20733"/>
                          <a:pt x="20421" y="20804"/>
                        </a:cubicBezTo>
                        <a:cubicBezTo>
                          <a:pt x="20501" y="21179"/>
                          <a:pt x="20555" y="21518"/>
                          <a:pt x="20697" y="21892"/>
                        </a:cubicBezTo>
                        <a:cubicBezTo>
                          <a:pt x="20840" y="22240"/>
                          <a:pt x="21090" y="22553"/>
                          <a:pt x="21331" y="22838"/>
                        </a:cubicBezTo>
                        <a:cubicBezTo>
                          <a:pt x="21643" y="23231"/>
                          <a:pt x="21982" y="23516"/>
                          <a:pt x="22383" y="23677"/>
                        </a:cubicBezTo>
                        <a:cubicBezTo>
                          <a:pt x="22071" y="23685"/>
                          <a:pt x="21759" y="23703"/>
                          <a:pt x="21438" y="23721"/>
                        </a:cubicBezTo>
                        <a:cubicBezTo>
                          <a:pt x="20894" y="23525"/>
                          <a:pt x="20340" y="23043"/>
                          <a:pt x="20055" y="22579"/>
                        </a:cubicBezTo>
                        <a:cubicBezTo>
                          <a:pt x="19761" y="22089"/>
                          <a:pt x="19475" y="21179"/>
                          <a:pt x="19546" y="20554"/>
                        </a:cubicBezTo>
                        <a:close/>
                        <a:moveTo>
                          <a:pt x="22116" y="20050"/>
                        </a:moveTo>
                        <a:cubicBezTo>
                          <a:pt x="22132" y="20050"/>
                          <a:pt x="22149" y="20054"/>
                          <a:pt x="22169" y="20064"/>
                        </a:cubicBezTo>
                        <a:cubicBezTo>
                          <a:pt x="22481" y="20233"/>
                          <a:pt x="22722" y="20447"/>
                          <a:pt x="23088" y="20536"/>
                        </a:cubicBezTo>
                        <a:cubicBezTo>
                          <a:pt x="23140" y="20548"/>
                          <a:pt x="23191" y="20553"/>
                          <a:pt x="23240" y="20553"/>
                        </a:cubicBezTo>
                        <a:cubicBezTo>
                          <a:pt x="23309" y="20553"/>
                          <a:pt x="23374" y="20543"/>
                          <a:pt x="23436" y="20527"/>
                        </a:cubicBezTo>
                        <a:lnTo>
                          <a:pt x="23436" y="20527"/>
                        </a:lnTo>
                        <a:cubicBezTo>
                          <a:pt x="23383" y="21375"/>
                          <a:pt x="23516" y="22089"/>
                          <a:pt x="23864" y="22874"/>
                        </a:cubicBezTo>
                        <a:cubicBezTo>
                          <a:pt x="23998" y="23177"/>
                          <a:pt x="24194" y="23525"/>
                          <a:pt x="24471" y="23739"/>
                        </a:cubicBezTo>
                        <a:cubicBezTo>
                          <a:pt x="24373" y="23730"/>
                          <a:pt x="24266" y="23721"/>
                          <a:pt x="24168" y="23712"/>
                        </a:cubicBezTo>
                        <a:cubicBezTo>
                          <a:pt x="24123" y="23712"/>
                          <a:pt x="24087" y="23703"/>
                          <a:pt x="24052" y="23703"/>
                        </a:cubicBezTo>
                        <a:cubicBezTo>
                          <a:pt x="23195" y="23373"/>
                          <a:pt x="22562" y="22668"/>
                          <a:pt x="22250" y="21830"/>
                        </a:cubicBezTo>
                        <a:cubicBezTo>
                          <a:pt x="22098" y="21411"/>
                          <a:pt x="22027" y="20759"/>
                          <a:pt x="22044" y="20679"/>
                        </a:cubicBezTo>
                        <a:cubicBezTo>
                          <a:pt x="22062" y="20590"/>
                          <a:pt x="22035" y="20456"/>
                          <a:pt x="22035" y="20403"/>
                        </a:cubicBezTo>
                        <a:cubicBezTo>
                          <a:pt x="22027" y="20347"/>
                          <a:pt x="21991" y="20050"/>
                          <a:pt x="22116" y="20050"/>
                        </a:cubicBezTo>
                        <a:close/>
                        <a:moveTo>
                          <a:pt x="19065" y="20527"/>
                        </a:moveTo>
                        <a:cubicBezTo>
                          <a:pt x="19190" y="20527"/>
                          <a:pt x="19315" y="20527"/>
                          <a:pt x="19430" y="20536"/>
                        </a:cubicBezTo>
                        <a:cubicBezTo>
                          <a:pt x="19297" y="21232"/>
                          <a:pt x="19591" y="22089"/>
                          <a:pt x="19894" y="22668"/>
                        </a:cubicBezTo>
                        <a:cubicBezTo>
                          <a:pt x="20126" y="23115"/>
                          <a:pt x="20635" y="23561"/>
                          <a:pt x="21161" y="23748"/>
                        </a:cubicBezTo>
                        <a:cubicBezTo>
                          <a:pt x="21072" y="23757"/>
                          <a:pt x="20992" y="23766"/>
                          <a:pt x="20902" y="23775"/>
                        </a:cubicBezTo>
                        <a:cubicBezTo>
                          <a:pt x="20233" y="23480"/>
                          <a:pt x="19671" y="23168"/>
                          <a:pt x="19306" y="22490"/>
                        </a:cubicBezTo>
                        <a:cubicBezTo>
                          <a:pt x="19038" y="21999"/>
                          <a:pt x="18860" y="21125"/>
                          <a:pt x="19065" y="20527"/>
                        </a:cubicBezTo>
                        <a:close/>
                        <a:moveTo>
                          <a:pt x="24043" y="19903"/>
                        </a:moveTo>
                        <a:lnTo>
                          <a:pt x="24043" y="19903"/>
                        </a:lnTo>
                        <a:cubicBezTo>
                          <a:pt x="24016" y="21330"/>
                          <a:pt x="24480" y="23123"/>
                          <a:pt x="25791" y="23846"/>
                        </a:cubicBezTo>
                        <a:cubicBezTo>
                          <a:pt x="25434" y="23810"/>
                          <a:pt x="25086" y="23784"/>
                          <a:pt x="24730" y="23757"/>
                        </a:cubicBezTo>
                        <a:cubicBezTo>
                          <a:pt x="24355" y="23534"/>
                          <a:pt x="24123" y="23097"/>
                          <a:pt x="23945" y="22713"/>
                        </a:cubicBezTo>
                        <a:cubicBezTo>
                          <a:pt x="23623" y="22008"/>
                          <a:pt x="23498" y="21286"/>
                          <a:pt x="23463" y="20519"/>
                        </a:cubicBezTo>
                        <a:cubicBezTo>
                          <a:pt x="23579" y="20483"/>
                          <a:pt x="23686" y="20420"/>
                          <a:pt x="23784" y="20340"/>
                        </a:cubicBezTo>
                        <a:cubicBezTo>
                          <a:pt x="23864" y="20269"/>
                          <a:pt x="23936" y="20162"/>
                          <a:pt x="23971" y="20064"/>
                        </a:cubicBezTo>
                        <a:cubicBezTo>
                          <a:pt x="23998" y="19992"/>
                          <a:pt x="24016" y="19939"/>
                          <a:pt x="24043" y="19903"/>
                        </a:cubicBezTo>
                        <a:close/>
                        <a:moveTo>
                          <a:pt x="18967" y="20536"/>
                        </a:moveTo>
                        <a:lnTo>
                          <a:pt x="18967" y="20536"/>
                        </a:lnTo>
                        <a:cubicBezTo>
                          <a:pt x="18735" y="21116"/>
                          <a:pt x="18913" y="21875"/>
                          <a:pt x="19100" y="22419"/>
                        </a:cubicBezTo>
                        <a:cubicBezTo>
                          <a:pt x="19359" y="23195"/>
                          <a:pt x="20046" y="23578"/>
                          <a:pt x="20778" y="23784"/>
                        </a:cubicBezTo>
                        <a:cubicBezTo>
                          <a:pt x="20394" y="23828"/>
                          <a:pt x="20001" y="23882"/>
                          <a:pt x="19618" y="23935"/>
                        </a:cubicBezTo>
                        <a:cubicBezTo>
                          <a:pt x="18289" y="23534"/>
                          <a:pt x="17834" y="22071"/>
                          <a:pt x="18146" y="20750"/>
                        </a:cubicBezTo>
                        <a:cubicBezTo>
                          <a:pt x="18396" y="20626"/>
                          <a:pt x="18681" y="20554"/>
                          <a:pt x="18967" y="20536"/>
                        </a:cubicBezTo>
                        <a:close/>
                        <a:moveTo>
                          <a:pt x="24132" y="19832"/>
                        </a:moveTo>
                        <a:cubicBezTo>
                          <a:pt x="24185" y="19832"/>
                          <a:pt x="24248" y="19858"/>
                          <a:pt x="24346" y="19903"/>
                        </a:cubicBezTo>
                        <a:cubicBezTo>
                          <a:pt x="24382" y="19921"/>
                          <a:pt x="24426" y="19939"/>
                          <a:pt x="24471" y="19965"/>
                        </a:cubicBezTo>
                        <a:cubicBezTo>
                          <a:pt x="24533" y="20982"/>
                          <a:pt x="25185" y="22053"/>
                          <a:pt x="25756" y="22865"/>
                        </a:cubicBezTo>
                        <a:cubicBezTo>
                          <a:pt x="26086" y="23338"/>
                          <a:pt x="26558" y="23730"/>
                          <a:pt x="27085" y="23989"/>
                        </a:cubicBezTo>
                        <a:cubicBezTo>
                          <a:pt x="26790" y="23953"/>
                          <a:pt x="26496" y="23917"/>
                          <a:pt x="26202" y="23882"/>
                        </a:cubicBezTo>
                        <a:cubicBezTo>
                          <a:pt x="25586" y="23534"/>
                          <a:pt x="25158" y="23052"/>
                          <a:pt x="24747" y="22445"/>
                        </a:cubicBezTo>
                        <a:cubicBezTo>
                          <a:pt x="24489" y="22080"/>
                          <a:pt x="24435" y="21616"/>
                          <a:pt x="24301" y="21197"/>
                        </a:cubicBezTo>
                        <a:cubicBezTo>
                          <a:pt x="24168" y="20768"/>
                          <a:pt x="24150" y="20287"/>
                          <a:pt x="24132" y="19832"/>
                        </a:cubicBezTo>
                        <a:close/>
                        <a:moveTo>
                          <a:pt x="18074" y="20786"/>
                        </a:moveTo>
                        <a:lnTo>
                          <a:pt x="18074" y="20786"/>
                        </a:lnTo>
                        <a:cubicBezTo>
                          <a:pt x="17735" y="21928"/>
                          <a:pt x="18074" y="23614"/>
                          <a:pt x="19261" y="23998"/>
                        </a:cubicBezTo>
                        <a:cubicBezTo>
                          <a:pt x="19190" y="24007"/>
                          <a:pt x="19109" y="24024"/>
                          <a:pt x="19038" y="24033"/>
                        </a:cubicBezTo>
                        <a:cubicBezTo>
                          <a:pt x="18565" y="23998"/>
                          <a:pt x="18101" y="23793"/>
                          <a:pt x="17691" y="23552"/>
                        </a:cubicBezTo>
                        <a:cubicBezTo>
                          <a:pt x="17084" y="23195"/>
                          <a:pt x="16986" y="22312"/>
                          <a:pt x="16933" y="21669"/>
                        </a:cubicBezTo>
                        <a:cubicBezTo>
                          <a:pt x="17022" y="21651"/>
                          <a:pt x="17111" y="21625"/>
                          <a:pt x="17191" y="21580"/>
                        </a:cubicBezTo>
                        <a:cubicBezTo>
                          <a:pt x="17495" y="21437"/>
                          <a:pt x="17628" y="21081"/>
                          <a:pt x="17896" y="20893"/>
                        </a:cubicBezTo>
                        <a:cubicBezTo>
                          <a:pt x="17950" y="20849"/>
                          <a:pt x="18012" y="20822"/>
                          <a:pt x="18074" y="20786"/>
                        </a:cubicBezTo>
                        <a:close/>
                        <a:moveTo>
                          <a:pt x="16861" y="21678"/>
                        </a:moveTo>
                        <a:cubicBezTo>
                          <a:pt x="16834" y="22392"/>
                          <a:pt x="16942" y="23061"/>
                          <a:pt x="17477" y="23596"/>
                        </a:cubicBezTo>
                        <a:cubicBezTo>
                          <a:pt x="17727" y="23846"/>
                          <a:pt x="18164" y="24033"/>
                          <a:pt x="18601" y="24114"/>
                        </a:cubicBezTo>
                        <a:cubicBezTo>
                          <a:pt x="18431" y="24140"/>
                          <a:pt x="18271" y="24176"/>
                          <a:pt x="18101" y="24212"/>
                        </a:cubicBezTo>
                        <a:cubicBezTo>
                          <a:pt x="17727" y="24176"/>
                          <a:pt x="17370" y="24105"/>
                          <a:pt x="17004" y="23873"/>
                        </a:cubicBezTo>
                        <a:cubicBezTo>
                          <a:pt x="16344" y="23462"/>
                          <a:pt x="15916" y="22445"/>
                          <a:pt x="16121" y="21687"/>
                        </a:cubicBezTo>
                        <a:lnTo>
                          <a:pt x="16388" y="21687"/>
                        </a:lnTo>
                        <a:cubicBezTo>
                          <a:pt x="16455" y="21691"/>
                          <a:pt x="16520" y="21693"/>
                          <a:pt x="16585" y="21693"/>
                        </a:cubicBezTo>
                        <a:cubicBezTo>
                          <a:pt x="16676" y="21693"/>
                          <a:pt x="16767" y="21689"/>
                          <a:pt x="16861" y="21678"/>
                        </a:cubicBezTo>
                        <a:close/>
                        <a:moveTo>
                          <a:pt x="25773" y="19716"/>
                        </a:moveTo>
                        <a:cubicBezTo>
                          <a:pt x="25782" y="19725"/>
                          <a:pt x="25791" y="19733"/>
                          <a:pt x="25809" y="19742"/>
                        </a:cubicBezTo>
                        <a:cubicBezTo>
                          <a:pt x="25871" y="20206"/>
                          <a:pt x="26112" y="20635"/>
                          <a:pt x="26300" y="21063"/>
                        </a:cubicBezTo>
                        <a:cubicBezTo>
                          <a:pt x="26567" y="21669"/>
                          <a:pt x="26924" y="22231"/>
                          <a:pt x="27370" y="22713"/>
                        </a:cubicBezTo>
                        <a:cubicBezTo>
                          <a:pt x="27816" y="23186"/>
                          <a:pt x="28253" y="23614"/>
                          <a:pt x="28798" y="23980"/>
                        </a:cubicBezTo>
                        <a:cubicBezTo>
                          <a:pt x="28976" y="24096"/>
                          <a:pt x="29172" y="24221"/>
                          <a:pt x="29369" y="24319"/>
                        </a:cubicBezTo>
                        <a:cubicBezTo>
                          <a:pt x="28789" y="24256"/>
                          <a:pt x="28200" y="24158"/>
                          <a:pt x="27620" y="24069"/>
                        </a:cubicBezTo>
                        <a:cubicBezTo>
                          <a:pt x="26897" y="23775"/>
                          <a:pt x="26264" y="23320"/>
                          <a:pt x="25791" y="22651"/>
                        </a:cubicBezTo>
                        <a:cubicBezTo>
                          <a:pt x="25541" y="22303"/>
                          <a:pt x="25345" y="21919"/>
                          <a:pt x="25158" y="21544"/>
                        </a:cubicBezTo>
                        <a:cubicBezTo>
                          <a:pt x="24899" y="21045"/>
                          <a:pt x="24623" y="20554"/>
                          <a:pt x="24542" y="20001"/>
                        </a:cubicBezTo>
                        <a:lnTo>
                          <a:pt x="24542" y="20001"/>
                        </a:lnTo>
                        <a:cubicBezTo>
                          <a:pt x="24751" y="20109"/>
                          <a:pt x="25006" y="20240"/>
                          <a:pt x="25218" y="20240"/>
                        </a:cubicBezTo>
                        <a:cubicBezTo>
                          <a:pt x="25269" y="20240"/>
                          <a:pt x="25318" y="20233"/>
                          <a:pt x="25363" y="20215"/>
                        </a:cubicBezTo>
                        <a:cubicBezTo>
                          <a:pt x="25640" y="20117"/>
                          <a:pt x="25711" y="19965"/>
                          <a:pt x="25773" y="19716"/>
                        </a:cubicBezTo>
                        <a:close/>
                        <a:moveTo>
                          <a:pt x="16014" y="21687"/>
                        </a:moveTo>
                        <a:cubicBezTo>
                          <a:pt x="15773" y="22410"/>
                          <a:pt x="16103" y="23159"/>
                          <a:pt x="16558" y="23739"/>
                        </a:cubicBezTo>
                        <a:cubicBezTo>
                          <a:pt x="16826" y="24069"/>
                          <a:pt x="17182" y="24239"/>
                          <a:pt x="17566" y="24310"/>
                        </a:cubicBezTo>
                        <a:cubicBezTo>
                          <a:pt x="17441" y="24328"/>
                          <a:pt x="17307" y="24355"/>
                          <a:pt x="17182" y="24372"/>
                        </a:cubicBezTo>
                        <a:cubicBezTo>
                          <a:pt x="16611" y="24328"/>
                          <a:pt x="16192" y="24140"/>
                          <a:pt x="15844" y="23605"/>
                        </a:cubicBezTo>
                        <a:cubicBezTo>
                          <a:pt x="15487" y="23070"/>
                          <a:pt x="15380" y="22374"/>
                          <a:pt x="15505" y="21750"/>
                        </a:cubicBezTo>
                        <a:cubicBezTo>
                          <a:pt x="15666" y="21714"/>
                          <a:pt x="15853" y="21696"/>
                          <a:pt x="16014" y="21687"/>
                        </a:cubicBezTo>
                        <a:close/>
                        <a:moveTo>
                          <a:pt x="27727" y="18895"/>
                        </a:moveTo>
                        <a:lnTo>
                          <a:pt x="27727" y="18895"/>
                        </a:lnTo>
                        <a:cubicBezTo>
                          <a:pt x="27897" y="18957"/>
                          <a:pt x="28066" y="19029"/>
                          <a:pt x="28244" y="19091"/>
                        </a:cubicBezTo>
                        <a:cubicBezTo>
                          <a:pt x="28303" y="19104"/>
                          <a:pt x="28352" y="19113"/>
                          <a:pt x="28399" y="19113"/>
                        </a:cubicBezTo>
                        <a:cubicBezTo>
                          <a:pt x="28416" y="19113"/>
                          <a:pt x="28433" y="19111"/>
                          <a:pt x="28450" y="19109"/>
                        </a:cubicBezTo>
                        <a:cubicBezTo>
                          <a:pt x="28575" y="19733"/>
                          <a:pt x="28842" y="20331"/>
                          <a:pt x="29146" y="20893"/>
                        </a:cubicBezTo>
                        <a:cubicBezTo>
                          <a:pt x="29493" y="21509"/>
                          <a:pt x="29850" y="22115"/>
                          <a:pt x="30359" y="22615"/>
                        </a:cubicBezTo>
                        <a:cubicBezTo>
                          <a:pt x="31118" y="23357"/>
                          <a:pt x="32279" y="24116"/>
                          <a:pt x="33404" y="24116"/>
                        </a:cubicBezTo>
                        <a:cubicBezTo>
                          <a:pt x="33441" y="24116"/>
                          <a:pt x="33479" y="24115"/>
                          <a:pt x="33517" y="24114"/>
                        </a:cubicBezTo>
                        <a:lnTo>
                          <a:pt x="33517" y="24114"/>
                        </a:lnTo>
                        <a:cubicBezTo>
                          <a:pt x="33401" y="24158"/>
                          <a:pt x="33285" y="24212"/>
                          <a:pt x="33169" y="24256"/>
                        </a:cubicBezTo>
                        <a:cubicBezTo>
                          <a:pt x="33026" y="24319"/>
                          <a:pt x="32874" y="24355"/>
                          <a:pt x="32723" y="24372"/>
                        </a:cubicBezTo>
                        <a:cubicBezTo>
                          <a:pt x="32702" y="24373"/>
                          <a:pt x="32681" y="24373"/>
                          <a:pt x="32661" y="24373"/>
                        </a:cubicBezTo>
                        <a:cubicBezTo>
                          <a:pt x="31136" y="24373"/>
                          <a:pt x="29875" y="23081"/>
                          <a:pt x="29030" y="21955"/>
                        </a:cubicBezTo>
                        <a:cubicBezTo>
                          <a:pt x="28601" y="21393"/>
                          <a:pt x="28298" y="20733"/>
                          <a:pt x="28004" y="20099"/>
                        </a:cubicBezTo>
                        <a:cubicBezTo>
                          <a:pt x="27932" y="19948"/>
                          <a:pt x="27593" y="19038"/>
                          <a:pt x="27727" y="18895"/>
                        </a:cubicBezTo>
                        <a:close/>
                        <a:moveTo>
                          <a:pt x="27263" y="18761"/>
                        </a:moveTo>
                        <a:lnTo>
                          <a:pt x="27263" y="18761"/>
                        </a:lnTo>
                        <a:cubicBezTo>
                          <a:pt x="27397" y="18779"/>
                          <a:pt x="27531" y="18815"/>
                          <a:pt x="27656" y="18859"/>
                        </a:cubicBezTo>
                        <a:cubicBezTo>
                          <a:pt x="27513" y="19020"/>
                          <a:pt x="27674" y="19546"/>
                          <a:pt x="27700" y="19671"/>
                        </a:cubicBezTo>
                        <a:cubicBezTo>
                          <a:pt x="27852" y="20411"/>
                          <a:pt x="28280" y="21152"/>
                          <a:pt x="28682" y="21785"/>
                        </a:cubicBezTo>
                        <a:cubicBezTo>
                          <a:pt x="29449" y="22981"/>
                          <a:pt x="30671" y="24230"/>
                          <a:pt x="32125" y="24417"/>
                        </a:cubicBezTo>
                        <a:cubicBezTo>
                          <a:pt x="32089" y="24417"/>
                          <a:pt x="32063" y="24426"/>
                          <a:pt x="32027" y="24426"/>
                        </a:cubicBezTo>
                        <a:cubicBezTo>
                          <a:pt x="30787" y="24274"/>
                          <a:pt x="29556" y="23828"/>
                          <a:pt x="28646" y="22936"/>
                        </a:cubicBezTo>
                        <a:cubicBezTo>
                          <a:pt x="27843" y="22151"/>
                          <a:pt x="27290" y="21170"/>
                          <a:pt x="26701" y="20215"/>
                        </a:cubicBezTo>
                        <a:cubicBezTo>
                          <a:pt x="26924" y="20197"/>
                          <a:pt x="27094" y="20055"/>
                          <a:pt x="27236" y="19867"/>
                        </a:cubicBezTo>
                        <a:cubicBezTo>
                          <a:pt x="27495" y="19528"/>
                          <a:pt x="27442" y="19136"/>
                          <a:pt x="27263" y="18761"/>
                        </a:cubicBezTo>
                        <a:close/>
                        <a:moveTo>
                          <a:pt x="25889" y="19814"/>
                        </a:moveTo>
                        <a:cubicBezTo>
                          <a:pt x="25970" y="19903"/>
                          <a:pt x="26041" y="20010"/>
                          <a:pt x="26139" y="20072"/>
                        </a:cubicBezTo>
                        <a:cubicBezTo>
                          <a:pt x="26282" y="20162"/>
                          <a:pt x="26389" y="20197"/>
                          <a:pt x="26558" y="20215"/>
                        </a:cubicBezTo>
                        <a:cubicBezTo>
                          <a:pt x="26576" y="20224"/>
                          <a:pt x="26594" y="20224"/>
                          <a:pt x="26621" y="20224"/>
                        </a:cubicBezTo>
                        <a:cubicBezTo>
                          <a:pt x="27210" y="21277"/>
                          <a:pt x="27763" y="22294"/>
                          <a:pt x="28637" y="23159"/>
                        </a:cubicBezTo>
                        <a:cubicBezTo>
                          <a:pt x="29288" y="23810"/>
                          <a:pt x="30261" y="24292"/>
                          <a:pt x="31224" y="24435"/>
                        </a:cubicBezTo>
                        <a:cubicBezTo>
                          <a:pt x="30778" y="24435"/>
                          <a:pt x="30341" y="24408"/>
                          <a:pt x="29904" y="24372"/>
                        </a:cubicBezTo>
                        <a:cubicBezTo>
                          <a:pt x="29859" y="24372"/>
                          <a:pt x="29815" y="24363"/>
                          <a:pt x="29770" y="24363"/>
                        </a:cubicBezTo>
                        <a:cubicBezTo>
                          <a:pt x="29458" y="24212"/>
                          <a:pt x="29163" y="24016"/>
                          <a:pt x="28878" y="23828"/>
                        </a:cubicBezTo>
                        <a:cubicBezTo>
                          <a:pt x="28405" y="23507"/>
                          <a:pt x="27968" y="23150"/>
                          <a:pt x="27593" y="22722"/>
                        </a:cubicBezTo>
                        <a:cubicBezTo>
                          <a:pt x="27201" y="22267"/>
                          <a:pt x="26853" y="21830"/>
                          <a:pt x="26576" y="21304"/>
                        </a:cubicBezTo>
                        <a:cubicBezTo>
                          <a:pt x="26335" y="20858"/>
                          <a:pt x="26014" y="20322"/>
                          <a:pt x="25889" y="19814"/>
                        </a:cubicBezTo>
                        <a:close/>
                        <a:moveTo>
                          <a:pt x="15425" y="21767"/>
                        </a:moveTo>
                        <a:lnTo>
                          <a:pt x="15425" y="21767"/>
                        </a:lnTo>
                        <a:cubicBezTo>
                          <a:pt x="15229" y="22481"/>
                          <a:pt x="15380" y="23177"/>
                          <a:pt x="15782" y="23793"/>
                        </a:cubicBezTo>
                        <a:cubicBezTo>
                          <a:pt x="15933" y="24033"/>
                          <a:pt x="16156" y="24274"/>
                          <a:pt x="16424" y="24381"/>
                        </a:cubicBezTo>
                        <a:cubicBezTo>
                          <a:pt x="16504" y="24408"/>
                          <a:pt x="16585" y="24426"/>
                          <a:pt x="16647" y="24444"/>
                        </a:cubicBezTo>
                        <a:cubicBezTo>
                          <a:pt x="16469" y="24462"/>
                          <a:pt x="16281" y="24488"/>
                          <a:pt x="16094" y="24497"/>
                        </a:cubicBezTo>
                        <a:cubicBezTo>
                          <a:pt x="15104" y="24337"/>
                          <a:pt x="13971" y="23953"/>
                          <a:pt x="13801" y="22829"/>
                        </a:cubicBezTo>
                        <a:cubicBezTo>
                          <a:pt x="13846" y="22829"/>
                          <a:pt x="13899" y="22838"/>
                          <a:pt x="13953" y="22847"/>
                        </a:cubicBezTo>
                        <a:cubicBezTo>
                          <a:pt x="14015" y="22856"/>
                          <a:pt x="14078" y="22861"/>
                          <a:pt x="14141" y="22861"/>
                        </a:cubicBezTo>
                        <a:cubicBezTo>
                          <a:pt x="14329" y="22861"/>
                          <a:pt x="14515" y="22816"/>
                          <a:pt x="14676" y="22695"/>
                        </a:cubicBezTo>
                        <a:cubicBezTo>
                          <a:pt x="14863" y="22553"/>
                          <a:pt x="14845" y="22276"/>
                          <a:pt x="14943" y="22080"/>
                        </a:cubicBezTo>
                        <a:cubicBezTo>
                          <a:pt x="15015" y="21919"/>
                          <a:pt x="15202" y="21821"/>
                          <a:pt x="15425" y="21767"/>
                        </a:cubicBezTo>
                        <a:close/>
                        <a:moveTo>
                          <a:pt x="12543" y="22820"/>
                        </a:moveTo>
                        <a:lnTo>
                          <a:pt x="12543" y="22820"/>
                        </a:lnTo>
                        <a:cubicBezTo>
                          <a:pt x="12294" y="23213"/>
                          <a:pt x="12606" y="23748"/>
                          <a:pt x="12918" y="24016"/>
                        </a:cubicBezTo>
                        <a:cubicBezTo>
                          <a:pt x="13257" y="24310"/>
                          <a:pt x="13783" y="24479"/>
                          <a:pt x="14283" y="24569"/>
                        </a:cubicBezTo>
                        <a:cubicBezTo>
                          <a:pt x="13382" y="24542"/>
                          <a:pt x="12445" y="24390"/>
                          <a:pt x="11723" y="23873"/>
                        </a:cubicBezTo>
                        <a:cubicBezTo>
                          <a:pt x="11616" y="23730"/>
                          <a:pt x="11607" y="23561"/>
                          <a:pt x="11660" y="23391"/>
                        </a:cubicBezTo>
                        <a:cubicBezTo>
                          <a:pt x="11919" y="23123"/>
                          <a:pt x="12204" y="22927"/>
                          <a:pt x="12543" y="22820"/>
                        </a:cubicBezTo>
                        <a:close/>
                        <a:moveTo>
                          <a:pt x="13067" y="22745"/>
                        </a:moveTo>
                        <a:cubicBezTo>
                          <a:pt x="13285" y="22745"/>
                          <a:pt x="13503" y="22781"/>
                          <a:pt x="13721" y="22811"/>
                        </a:cubicBezTo>
                        <a:cubicBezTo>
                          <a:pt x="13757" y="23891"/>
                          <a:pt x="14765" y="24399"/>
                          <a:pt x="15728" y="24533"/>
                        </a:cubicBezTo>
                        <a:cubicBezTo>
                          <a:pt x="15461" y="24551"/>
                          <a:pt x="15193" y="24560"/>
                          <a:pt x="14934" y="24569"/>
                        </a:cubicBezTo>
                        <a:cubicBezTo>
                          <a:pt x="14925" y="24551"/>
                          <a:pt x="14916" y="24551"/>
                          <a:pt x="14908" y="24542"/>
                        </a:cubicBezTo>
                        <a:cubicBezTo>
                          <a:pt x="14167" y="24337"/>
                          <a:pt x="12142" y="23998"/>
                          <a:pt x="12642" y="22793"/>
                        </a:cubicBezTo>
                        <a:cubicBezTo>
                          <a:pt x="12740" y="22767"/>
                          <a:pt x="12838" y="22758"/>
                          <a:pt x="12945" y="22749"/>
                        </a:cubicBezTo>
                        <a:cubicBezTo>
                          <a:pt x="12985" y="22746"/>
                          <a:pt x="13026" y="22745"/>
                          <a:pt x="13067" y="22745"/>
                        </a:cubicBezTo>
                        <a:close/>
                        <a:moveTo>
                          <a:pt x="23842" y="0"/>
                        </a:moveTo>
                        <a:cubicBezTo>
                          <a:pt x="23144" y="0"/>
                          <a:pt x="22438" y="172"/>
                          <a:pt x="21795" y="402"/>
                        </a:cubicBezTo>
                        <a:cubicBezTo>
                          <a:pt x="20965" y="687"/>
                          <a:pt x="20198" y="1196"/>
                          <a:pt x="19538" y="1758"/>
                        </a:cubicBezTo>
                        <a:cubicBezTo>
                          <a:pt x="19190" y="2061"/>
                          <a:pt x="18886" y="2409"/>
                          <a:pt x="18619" y="2784"/>
                        </a:cubicBezTo>
                        <a:cubicBezTo>
                          <a:pt x="18574" y="2846"/>
                          <a:pt x="18529" y="2908"/>
                          <a:pt x="18494" y="2980"/>
                        </a:cubicBezTo>
                        <a:cubicBezTo>
                          <a:pt x="18289" y="2793"/>
                          <a:pt x="17976" y="2739"/>
                          <a:pt x="17700" y="2694"/>
                        </a:cubicBezTo>
                        <a:cubicBezTo>
                          <a:pt x="17614" y="2681"/>
                          <a:pt x="17529" y="2675"/>
                          <a:pt x="17445" y="2675"/>
                        </a:cubicBezTo>
                        <a:cubicBezTo>
                          <a:pt x="16962" y="2675"/>
                          <a:pt x="16506" y="2874"/>
                          <a:pt x="16049" y="3033"/>
                        </a:cubicBezTo>
                        <a:cubicBezTo>
                          <a:pt x="15211" y="3337"/>
                          <a:pt x="14247" y="3925"/>
                          <a:pt x="13766" y="4702"/>
                        </a:cubicBezTo>
                        <a:cubicBezTo>
                          <a:pt x="13560" y="5023"/>
                          <a:pt x="12989" y="5942"/>
                          <a:pt x="13614" y="6129"/>
                        </a:cubicBezTo>
                        <a:cubicBezTo>
                          <a:pt x="13675" y="6147"/>
                          <a:pt x="13736" y="6156"/>
                          <a:pt x="13797" y="6156"/>
                        </a:cubicBezTo>
                        <a:cubicBezTo>
                          <a:pt x="14033" y="6156"/>
                          <a:pt x="14271" y="6029"/>
                          <a:pt x="14497" y="5852"/>
                        </a:cubicBezTo>
                        <a:lnTo>
                          <a:pt x="14497" y="5852"/>
                        </a:lnTo>
                        <a:cubicBezTo>
                          <a:pt x="14221" y="7012"/>
                          <a:pt x="13596" y="8163"/>
                          <a:pt x="12820" y="9037"/>
                        </a:cubicBezTo>
                        <a:cubicBezTo>
                          <a:pt x="12106" y="9840"/>
                          <a:pt x="11143" y="10224"/>
                          <a:pt x="10170" y="10607"/>
                        </a:cubicBezTo>
                        <a:cubicBezTo>
                          <a:pt x="10083" y="10604"/>
                          <a:pt x="9996" y="10603"/>
                          <a:pt x="9909" y="10603"/>
                        </a:cubicBezTo>
                        <a:cubicBezTo>
                          <a:pt x="8950" y="10603"/>
                          <a:pt x="7986" y="10790"/>
                          <a:pt x="7209" y="11330"/>
                        </a:cubicBezTo>
                        <a:cubicBezTo>
                          <a:pt x="6871" y="11244"/>
                          <a:pt x="6520" y="11200"/>
                          <a:pt x="6169" y="11200"/>
                        </a:cubicBezTo>
                        <a:cubicBezTo>
                          <a:pt x="5937" y="11200"/>
                          <a:pt x="5706" y="11219"/>
                          <a:pt x="5478" y="11259"/>
                        </a:cubicBezTo>
                        <a:cubicBezTo>
                          <a:pt x="4479" y="11428"/>
                          <a:pt x="3435" y="12026"/>
                          <a:pt x="2793" y="12811"/>
                        </a:cubicBezTo>
                        <a:cubicBezTo>
                          <a:pt x="2632" y="13016"/>
                          <a:pt x="2472" y="13230"/>
                          <a:pt x="2311" y="13444"/>
                        </a:cubicBezTo>
                        <a:cubicBezTo>
                          <a:pt x="2204" y="13578"/>
                          <a:pt x="2124" y="13569"/>
                          <a:pt x="1963" y="13640"/>
                        </a:cubicBezTo>
                        <a:cubicBezTo>
                          <a:pt x="1687" y="13774"/>
                          <a:pt x="1437" y="13917"/>
                          <a:pt x="1187" y="14104"/>
                        </a:cubicBezTo>
                        <a:cubicBezTo>
                          <a:pt x="857" y="14354"/>
                          <a:pt x="464" y="14613"/>
                          <a:pt x="295" y="15014"/>
                        </a:cubicBezTo>
                        <a:cubicBezTo>
                          <a:pt x="206" y="15211"/>
                          <a:pt x="0" y="15683"/>
                          <a:pt x="304" y="15817"/>
                        </a:cubicBezTo>
                        <a:cubicBezTo>
                          <a:pt x="411" y="15867"/>
                          <a:pt x="530" y="15887"/>
                          <a:pt x="652" y="15887"/>
                        </a:cubicBezTo>
                        <a:cubicBezTo>
                          <a:pt x="905" y="15887"/>
                          <a:pt x="1173" y="15800"/>
                          <a:pt x="1383" y="15710"/>
                        </a:cubicBezTo>
                        <a:cubicBezTo>
                          <a:pt x="1847" y="15514"/>
                          <a:pt x="2266" y="15095"/>
                          <a:pt x="2739" y="14907"/>
                        </a:cubicBezTo>
                        <a:lnTo>
                          <a:pt x="2739" y="14907"/>
                        </a:lnTo>
                        <a:cubicBezTo>
                          <a:pt x="2660" y="15249"/>
                          <a:pt x="2529" y="15773"/>
                          <a:pt x="2975" y="15773"/>
                        </a:cubicBezTo>
                        <a:cubicBezTo>
                          <a:pt x="2983" y="15773"/>
                          <a:pt x="2990" y="15773"/>
                          <a:pt x="2998" y="15773"/>
                        </a:cubicBezTo>
                        <a:cubicBezTo>
                          <a:pt x="3176" y="15764"/>
                          <a:pt x="3346" y="15674"/>
                          <a:pt x="3506" y="15567"/>
                        </a:cubicBezTo>
                        <a:lnTo>
                          <a:pt x="3506" y="15567"/>
                        </a:lnTo>
                        <a:cubicBezTo>
                          <a:pt x="4604" y="17280"/>
                          <a:pt x="2632" y="18101"/>
                          <a:pt x="1481" y="18993"/>
                        </a:cubicBezTo>
                        <a:cubicBezTo>
                          <a:pt x="1089" y="19136"/>
                          <a:pt x="714" y="19323"/>
                          <a:pt x="375" y="19546"/>
                        </a:cubicBezTo>
                        <a:cubicBezTo>
                          <a:pt x="324" y="19583"/>
                          <a:pt x="351" y="19656"/>
                          <a:pt x="397" y="19656"/>
                        </a:cubicBezTo>
                        <a:cubicBezTo>
                          <a:pt x="407" y="19656"/>
                          <a:pt x="418" y="19652"/>
                          <a:pt x="429" y="19644"/>
                        </a:cubicBezTo>
                        <a:cubicBezTo>
                          <a:pt x="1811" y="18838"/>
                          <a:pt x="3385" y="18558"/>
                          <a:pt x="4979" y="18558"/>
                        </a:cubicBezTo>
                        <a:cubicBezTo>
                          <a:pt x="6347" y="18558"/>
                          <a:pt x="7730" y="18764"/>
                          <a:pt x="9020" y="19020"/>
                        </a:cubicBezTo>
                        <a:cubicBezTo>
                          <a:pt x="10001" y="19219"/>
                          <a:pt x="11036" y="19423"/>
                          <a:pt x="12057" y="19423"/>
                        </a:cubicBezTo>
                        <a:cubicBezTo>
                          <a:pt x="12409" y="19423"/>
                          <a:pt x="12760" y="19398"/>
                          <a:pt x="13105" y="19341"/>
                        </a:cubicBezTo>
                        <a:cubicBezTo>
                          <a:pt x="13676" y="19252"/>
                          <a:pt x="14444" y="19029"/>
                          <a:pt x="14792" y="18538"/>
                        </a:cubicBezTo>
                        <a:cubicBezTo>
                          <a:pt x="14872" y="18485"/>
                          <a:pt x="14952" y="18431"/>
                          <a:pt x="15023" y="18386"/>
                        </a:cubicBezTo>
                        <a:cubicBezTo>
                          <a:pt x="15380" y="18146"/>
                          <a:pt x="15773" y="17931"/>
                          <a:pt x="16139" y="17708"/>
                        </a:cubicBezTo>
                        <a:cubicBezTo>
                          <a:pt x="16888" y="17245"/>
                          <a:pt x="17655" y="17253"/>
                          <a:pt x="18476" y="17155"/>
                        </a:cubicBezTo>
                        <a:lnTo>
                          <a:pt x="18476" y="17155"/>
                        </a:lnTo>
                        <a:cubicBezTo>
                          <a:pt x="18351" y="17360"/>
                          <a:pt x="18217" y="17557"/>
                          <a:pt x="18057" y="17735"/>
                        </a:cubicBezTo>
                        <a:cubicBezTo>
                          <a:pt x="17753" y="18074"/>
                          <a:pt x="17584" y="18520"/>
                          <a:pt x="17361" y="18904"/>
                        </a:cubicBezTo>
                        <a:cubicBezTo>
                          <a:pt x="17316" y="18975"/>
                          <a:pt x="17272" y="19047"/>
                          <a:pt x="17218" y="19100"/>
                        </a:cubicBezTo>
                        <a:cubicBezTo>
                          <a:pt x="16656" y="19394"/>
                          <a:pt x="16094" y="19689"/>
                          <a:pt x="15487" y="19903"/>
                        </a:cubicBezTo>
                        <a:cubicBezTo>
                          <a:pt x="14836" y="20144"/>
                          <a:pt x="14140" y="20242"/>
                          <a:pt x="13453" y="20331"/>
                        </a:cubicBezTo>
                        <a:cubicBezTo>
                          <a:pt x="12944" y="20394"/>
                          <a:pt x="12426" y="20421"/>
                          <a:pt x="11906" y="20421"/>
                        </a:cubicBezTo>
                        <a:cubicBezTo>
                          <a:pt x="10959" y="20421"/>
                          <a:pt x="10004" y="20334"/>
                          <a:pt x="9082" y="20224"/>
                        </a:cubicBezTo>
                        <a:cubicBezTo>
                          <a:pt x="7726" y="20072"/>
                          <a:pt x="6415" y="19618"/>
                          <a:pt x="5059" y="19519"/>
                        </a:cubicBezTo>
                        <a:cubicBezTo>
                          <a:pt x="4863" y="19506"/>
                          <a:pt x="4669" y="19499"/>
                          <a:pt x="4477" y="19499"/>
                        </a:cubicBezTo>
                        <a:cubicBezTo>
                          <a:pt x="3306" y="19499"/>
                          <a:pt x="2182" y="19748"/>
                          <a:pt x="1071" y="20162"/>
                        </a:cubicBezTo>
                        <a:cubicBezTo>
                          <a:pt x="1000" y="20185"/>
                          <a:pt x="1020" y="20293"/>
                          <a:pt x="1081" y="20293"/>
                        </a:cubicBezTo>
                        <a:cubicBezTo>
                          <a:pt x="1089" y="20293"/>
                          <a:pt x="1097" y="20291"/>
                          <a:pt x="1107" y="20287"/>
                        </a:cubicBezTo>
                        <a:cubicBezTo>
                          <a:pt x="2177" y="19896"/>
                          <a:pt x="3298" y="19653"/>
                          <a:pt x="4436" y="19653"/>
                        </a:cubicBezTo>
                        <a:cubicBezTo>
                          <a:pt x="4805" y="19653"/>
                          <a:pt x="5177" y="19679"/>
                          <a:pt x="5549" y="19733"/>
                        </a:cubicBezTo>
                        <a:cubicBezTo>
                          <a:pt x="6914" y="19939"/>
                          <a:pt x="8235" y="20331"/>
                          <a:pt x="9608" y="20483"/>
                        </a:cubicBezTo>
                        <a:cubicBezTo>
                          <a:pt x="10332" y="20557"/>
                          <a:pt x="11063" y="20602"/>
                          <a:pt x="11793" y="20602"/>
                        </a:cubicBezTo>
                        <a:cubicBezTo>
                          <a:pt x="12466" y="20602"/>
                          <a:pt x="13138" y="20564"/>
                          <a:pt x="13801" y="20474"/>
                        </a:cubicBezTo>
                        <a:cubicBezTo>
                          <a:pt x="14453" y="20385"/>
                          <a:pt x="15068" y="20260"/>
                          <a:pt x="15684" y="20010"/>
                        </a:cubicBezTo>
                        <a:cubicBezTo>
                          <a:pt x="16112" y="19832"/>
                          <a:pt x="16522" y="19618"/>
                          <a:pt x="16924" y="19386"/>
                        </a:cubicBezTo>
                        <a:lnTo>
                          <a:pt x="16924" y="19386"/>
                        </a:lnTo>
                        <a:cubicBezTo>
                          <a:pt x="16692" y="19555"/>
                          <a:pt x="16424" y="19680"/>
                          <a:pt x="16174" y="19849"/>
                        </a:cubicBezTo>
                        <a:cubicBezTo>
                          <a:pt x="15844" y="20072"/>
                          <a:pt x="15523" y="20313"/>
                          <a:pt x="15238" y="20590"/>
                        </a:cubicBezTo>
                        <a:cubicBezTo>
                          <a:pt x="15068" y="20759"/>
                          <a:pt x="14881" y="20911"/>
                          <a:pt x="14684" y="21045"/>
                        </a:cubicBezTo>
                        <a:cubicBezTo>
                          <a:pt x="13792" y="21304"/>
                          <a:pt x="12838" y="21473"/>
                          <a:pt x="11919" y="21500"/>
                        </a:cubicBezTo>
                        <a:cubicBezTo>
                          <a:pt x="11830" y="21503"/>
                          <a:pt x="11741" y="21505"/>
                          <a:pt x="11652" y="21505"/>
                        </a:cubicBezTo>
                        <a:cubicBezTo>
                          <a:pt x="10607" y="21505"/>
                          <a:pt x="9514" y="21274"/>
                          <a:pt x="8511" y="21036"/>
                        </a:cubicBezTo>
                        <a:cubicBezTo>
                          <a:pt x="7334" y="20759"/>
                          <a:pt x="6201" y="20215"/>
                          <a:pt x="4987" y="20037"/>
                        </a:cubicBezTo>
                        <a:cubicBezTo>
                          <a:pt x="4793" y="20009"/>
                          <a:pt x="4593" y="19999"/>
                          <a:pt x="4390" y="19999"/>
                        </a:cubicBezTo>
                        <a:cubicBezTo>
                          <a:pt x="4005" y="19999"/>
                          <a:pt x="3613" y="20034"/>
                          <a:pt x="3239" y="20046"/>
                        </a:cubicBezTo>
                        <a:cubicBezTo>
                          <a:pt x="2695" y="20064"/>
                          <a:pt x="2177" y="20260"/>
                          <a:pt x="1678" y="20474"/>
                        </a:cubicBezTo>
                        <a:cubicBezTo>
                          <a:pt x="1653" y="20490"/>
                          <a:pt x="1666" y="20529"/>
                          <a:pt x="1695" y="20529"/>
                        </a:cubicBezTo>
                        <a:cubicBezTo>
                          <a:pt x="1698" y="20529"/>
                          <a:pt x="1701" y="20528"/>
                          <a:pt x="1704" y="20527"/>
                        </a:cubicBezTo>
                        <a:cubicBezTo>
                          <a:pt x="2329" y="20287"/>
                          <a:pt x="2918" y="20197"/>
                          <a:pt x="3587" y="20188"/>
                        </a:cubicBezTo>
                        <a:cubicBezTo>
                          <a:pt x="3782" y="20186"/>
                          <a:pt x="3974" y="20182"/>
                          <a:pt x="4164" y="20182"/>
                        </a:cubicBezTo>
                        <a:cubicBezTo>
                          <a:pt x="4653" y="20182"/>
                          <a:pt x="5130" y="20208"/>
                          <a:pt x="5612" y="20349"/>
                        </a:cubicBezTo>
                        <a:cubicBezTo>
                          <a:pt x="6772" y="20688"/>
                          <a:pt x="7887" y="21125"/>
                          <a:pt x="9064" y="21357"/>
                        </a:cubicBezTo>
                        <a:cubicBezTo>
                          <a:pt x="9928" y="21533"/>
                          <a:pt x="10844" y="21682"/>
                          <a:pt x="11739" y="21682"/>
                        </a:cubicBezTo>
                        <a:cubicBezTo>
                          <a:pt x="11889" y="21682"/>
                          <a:pt x="12038" y="21678"/>
                          <a:pt x="12187" y="21669"/>
                        </a:cubicBezTo>
                        <a:cubicBezTo>
                          <a:pt x="12945" y="21616"/>
                          <a:pt x="13703" y="21455"/>
                          <a:pt x="14426" y="21214"/>
                        </a:cubicBezTo>
                        <a:lnTo>
                          <a:pt x="14426" y="21214"/>
                        </a:lnTo>
                        <a:cubicBezTo>
                          <a:pt x="14185" y="21357"/>
                          <a:pt x="13935" y="21482"/>
                          <a:pt x="13667" y="21607"/>
                        </a:cubicBezTo>
                        <a:cubicBezTo>
                          <a:pt x="13596" y="21643"/>
                          <a:pt x="13534" y="21669"/>
                          <a:pt x="13462" y="21705"/>
                        </a:cubicBezTo>
                        <a:cubicBezTo>
                          <a:pt x="13284" y="21750"/>
                          <a:pt x="13097" y="21776"/>
                          <a:pt x="12918" y="21821"/>
                        </a:cubicBezTo>
                        <a:cubicBezTo>
                          <a:pt x="12383" y="21973"/>
                          <a:pt x="11830" y="22106"/>
                          <a:pt x="11268" y="22142"/>
                        </a:cubicBezTo>
                        <a:cubicBezTo>
                          <a:pt x="11115" y="22151"/>
                          <a:pt x="10960" y="22156"/>
                          <a:pt x="10805" y="22156"/>
                        </a:cubicBezTo>
                        <a:cubicBezTo>
                          <a:pt x="9622" y="22156"/>
                          <a:pt x="8390" y="21901"/>
                          <a:pt x="7262" y="21625"/>
                        </a:cubicBezTo>
                        <a:cubicBezTo>
                          <a:pt x="6879" y="21536"/>
                          <a:pt x="6513" y="21357"/>
                          <a:pt x="6156" y="21223"/>
                        </a:cubicBezTo>
                        <a:cubicBezTo>
                          <a:pt x="5531" y="20991"/>
                          <a:pt x="4898" y="20813"/>
                          <a:pt x="4238" y="20706"/>
                        </a:cubicBezTo>
                        <a:cubicBezTo>
                          <a:pt x="4009" y="20665"/>
                          <a:pt x="3776" y="20647"/>
                          <a:pt x="3540" y="20647"/>
                        </a:cubicBezTo>
                        <a:cubicBezTo>
                          <a:pt x="3013" y="20647"/>
                          <a:pt x="2478" y="20735"/>
                          <a:pt x="1972" y="20840"/>
                        </a:cubicBezTo>
                        <a:cubicBezTo>
                          <a:pt x="1930" y="20848"/>
                          <a:pt x="1936" y="20921"/>
                          <a:pt x="1974" y="20921"/>
                        </a:cubicBezTo>
                        <a:cubicBezTo>
                          <a:pt x="1976" y="20921"/>
                          <a:pt x="1979" y="20920"/>
                          <a:pt x="1981" y="20920"/>
                        </a:cubicBezTo>
                        <a:cubicBezTo>
                          <a:pt x="2412" y="20864"/>
                          <a:pt x="2847" y="20829"/>
                          <a:pt x="3280" y="20829"/>
                        </a:cubicBezTo>
                        <a:cubicBezTo>
                          <a:pt x="3753" y="20829"/>
                          <a:pt x="4223" y="20871"/>
                          <a:pt x="4684" y="20973"/>
                        </a:cubicBezTo>
                        <a:cubicBezTo>
                          <a:pt x="5719" y="21197"/>
                          <a:pt x="6664" y="21705"/>
                          <a:pt x="7699" y="21928"/>
                        </a:cubicBezTo>
                        <a:cubicBezTo>
                          <a:pt x="8707" y="22154"/>
                          <a:pt x="9759" y="22341"/>
                          <a:pt x="10796" y="22341"/>
                        </a:cubicBezTo>
                        <a:cubicBezTo>
                          <a:pt x="10990" y="22341"/>
                          <a:pt x="11183" y="22335"/>
                          <a:pt x="11375" y="22321"/>
                        </a:cubicBezTo>
                        <a:cubicBezTo>
                          <a:pt x="11928" y="22276"/>
                          <a:pt x="12436" y="22133"/>
                          <a:pt x="12945" y="21964"/>
                        </a:cubicBezTo>
                        <a:lnTo>
                          <a:pt x="12945" y="21964"/>
                        </a:lnTo>
                        <a:cubicBezTo>
                          <a:pt x="12454" y="22222"/>
                          <a:pt x="12017" y="22535"/>
                          <a:pt x="11687" y="23016"/>
                        </a:cubicBezTo>
                        <a:cubicBezTo>
                          <a:pt x="11286" y="23605"/>
                          <a:pt x="11571" y="24069"/>
                          <a:pt x="12204" y="24239"/>
                        </a:cubicBezTo>
                        <a:cubicBezTo>
                          <a:pt x="12213" y="24239"/>
                          <a:pt x="12213" y="24239"/>
                          <a:pt x="12213" y="24230"/>
                        </a:cubicBezTo>
                        <a:cubicBezTo>
                          <a:pt x="12419" y="24337"/>
                          <a:pt x="12633" y="24408"/>
                          <a:pt x="12847" y="24462"/>
                        </a:cubicBezTo>
                        <a:cubicBezTo>
                          <a:pt x="11170" y="24185"/>
                          <a:pt x="9537" y="23346"/>
                          <a:pt x="8038" y="22597"/>
                        </a:cubicBezTo>
                        <a:cubicBezTo>
                          <a:pt x="6850" y="21999"/>
                          <a:pt x="5504" y="21454"/>
                          <a:pt x="4152" y="21454"/>
                        </a:cubicBezTo>
                        <a:cubicBezTo>
                          <a:pt x="3829" y="21454"/>
                          <a:pt x="3506" y="21485"/>
                          <a:pt x="3185" y="21553"/>
                        </a:cubicBezTo>
                        <a:cubicBezTo>
                          <a:pt x="3144" y="21562"/>
                          <a:pt x="3149" y="21617"/>
                          <a:pt x="3186" y="21617"/>
                        </a:cubicBezTo>
                        <a:cubicBezTo>
                          <a:pt x="3188" y="21617"/>
                          <a:pt x="3191" y="21616"/>
                          <a:pt x="3194" y="21616"/>
                        </a:cubicBezTo>
                        <a:cubicBezTo>
                          <a:pt x="3415" y="21590"/>
                          <a:pt x="3633" y="21577"/>
                          <a:pt x="3848" y="21577"/>
                        </a:cubicBezTo>
                        <a:cubicBezTo>
                          <a:pt x="5530" y="21577"/>
                          <a:pt x="7027" y="22333"/>
                          <a:pt x="8538" y="23061"/>
                        </a:cubicBezTo>
                        <a:cubicBezTo>
                          <a:pt x="9484" y="23516"/>
                          <a:pt x="10483" y="24024"/>
                          <a:pt x="11518" y="24328"/>
                        </a:cubicBezTo>
                        <a:cubicBezTo>
                          <a:pt x="11232" y="24310"/>
                          <a:pt x="10947" y="24283"/>
                          <a:pt x="10670" y="24221"/>
                        </a:cubicBezTo>
                        <a:cubicBezTo>
                          <a:pt x="10233" y="24105"/>
                          <a:pt x="9805" y="23980"/>
                          <a:pt x="9376" y="23864"/>
                        </a:cubicBezTo>
                        <a:cubicBezTo>
                          <a:pt x="8600" y="23650"/>
                          <a:pt x="7797" y="23364"/>
                          <a:pt x="7003" y="23275"/>
                        </a:cubicBezTo>
                        <a:cubicBezTo>
                          <a:pt x="6283" y="23189"/>
                          <a:pt x="5597" y="23131"/>
                          <a:pt x="4884" y="23131"/>
                        </a:cubicBezTo>
                        <a:cubicBezTo>
                          <a:pt x="4715" y="23131"/>
                          <a:pt x="4545" y="23134"/>
                          <a:pt x="4372" y="23141"/>
                        </a:cubicBezTo>
                        <a:cubicBezTo>
                          <a:pt x="4024" y="23150"/>
                          <a:pt x="3685" y="23231"/>
                          <a:pt x="3346" y="23302"/>
                        </a:cubicBezTo>
                        <a:cubicBezTo>
                          <a:pt x="3034" y="23369"/>
                          <a:pt x="2689" y="23581"/>
                          <a:pt x="2359" y="23581"/>
                        </a:cubicBezTo>
                        <a:cubicBezTo>
                          <a:pt x="2340" y="23581"/>
                          <a:pt x="2321" y="23580"/>
                          <a:pt x="2302" y="23578"/>
                        </a:cubicBezTo>
                        <a:cubicBezTo>
                          <a:pt x="2301" y="23577"/>
                          <a:pt x="2300" y="23577"/>
                          <a:pt x="2298" y="23577"/>
                        </a:cubicBezTo>
                        <a:cubicBezTo>
                          <a:pt x="2291" y="23577"/>
                          <a:pt x="2287" y="23596"/>
                          <a:pt x="2302" y="23596"/>
                        </a:cubicBezTo>
                        <a:cubicBezTo>
                          <a:pt x="2354" y="23609"/>
                          <a:pt x="2408" y="23615"/>
                          <a:pt x="2462" y="23615"/>
                        </a:cubicBezTo>
                        <a:cubicBezTo>
                          <a:pt x="2593" y="23615"/>
                          <a:pt x="2726" y="23583"/>
                          <a:pt x="2846" y="23552"/>
                        </a:cubicBezTo>
                        <a:cubicBezTo>
                          <a:pt x="3301" y="23445"/>
                          <a:pt x="3747" y="23355"/>
                          <a:pt x="4202" y="23311"/>
                        </a:cubicBezTo>
                        <a:cubicBezTo>
                          <a:pt x="4418" y="23288"/>
                          <a:pt x="4634" y="23278"/>
                          <a:pt x="4850" y="23278"/>
                        </a:cubicBezTo>
                        <a:cubicBezTo>
                          <a:pt x="5562" y="23278"/>
                          <a:pt x="6272" y="23384"/>
                          <a:pt x="6977" y="23480"/>
                        </a:cubicBezTo>
                        <a:cubicBezTo>
                          <a:pt x="7824" y="23596"/>
                          <a:pt x="8672" y="23882"/>
                          <a:pt x="9492" y="24105"/>
                        </a:cubicBezTo>
                        <a:cubicBezTo>
                          <a:pt x="10187" y="24298"/>
                          <a:pt x="10807" y="24417"/>
                          <a:pt x="11493" y="24417"/>
                        </a:cubicBezTo>
                        <a:cubicBezTo>
                          <a:pt x="11601" y="24417"/>
                          <a:pt x="11710" y="24414"/>
                          <a:pt x="11821" y="24408"/>
                        </a:cubicBezTo>
                        <a:cubicBezTo>
                          <a:pt x="12287" y="24525"/>
                          <a:pt x="12767" y="24601"/>
                          <a:pt x="13248" y="24601"/>
                        </a:cubicBezTo>
                        <a:cubicBezTo>
                          <a:pt x="13319" y="24601"/>
                          <a:pt x="13391" y="24599"/>
                          <a:pt x="13462" y="24595"/>
                        </a:cubicBezTo>
                        <a:cubicBezTo>
                          <a:pt x="13471" y="24595"/>
                          <a:pt x="13471" y="24587"/>
                          <a:pt x="13480" y="24587"/>
                        </a:cubicBezTo>
                        <a:cubicBezTo>
                          <a:pt x="13596" y="24604"/>
                          <a:pt x="13712" y="24613"/>
                          <a:pt x="13837" y="24631"/>
                        </a:cubicBezTo>
                        <a:cubicBezTo>
                          <a:pt x="14154" y="24665"/>
                          <a:pt x="14472" y="24679"/>
                          <a:pt x="14789" y="24679"/>
                        </a:cubicBezTo>
                        <a:cubicBezTo>
                          <a:pt x="15130" y="24679"/>
                          <a:pt x="15471" y="24663"/>
                          <a:pt x="15809" y="24640"/>
                        </a:cubicBezTo>
                        <a:lnTo>
                          <a:pt x="15809" y="24640"/>
                        </a:lnTo>
                        <a:cubicBezTo>
                          <a:pt x="15291" y="24774"/>
                          <a:pt x="14783" y="24952"/>
                          <a:pt x="14265" y="25068"/>
                        </a:cubicBezTo>
                        <a:cubicBezTo>
                          <a:pt x="13598" y="25225"/>
                          <a:pt x="12868" y="25362"/>
                          <a:pt x="12174" y="25362"/>
                        </a:cubicBezTo>
                        <a:cubicBezTo>
                          <a:pt x="12079" y="25362"/>
                          <a:pt x="11985" y="25359"/>
                          <a:pt x="11892" y="25354"/>
                        </a:cubicBezTo>
                        <a:cubicBezTo>
                          <a:pt x="10349" y="25282"/>
                          <a:pt x="8823" y="25113"/>
                          <a:pt x="7325" y="24720"/>
                        </a:cubicBezTo>
                        <a:cubicBezTo>
                          <a:pt x="6433" y="24479"/>
                          <a:pt x="5514" y="24158"/>
                          <a:pt x="4586" y="24060"/>
                        </a:cubicBezTo>
                        <a:cubicBezTo>
                          <a:pt x="4127" y="24018"/>
                          <a:pt x="3657" y="23992"/>
                          <a:pt x="3198" y="23992"/>
                        </a:cubicBezTo>
                        <a:cubicBezTo>
                          <a:pt x="3077" y="23992"/>
                          <a:pt x="2957" y="23994"/>
                          <a:pt x="2837" y="23998"/>
                        </a:cubicBezTo>
                        <a:cubicBezTo>
                          <a:pt x="2150" y="24007"/>
                          <a:pt x="1508" y="24132"/>
                          <a:pt x="839" y="24239"/>
                        </a:cubicBezTo>
                        <a:cubicBezTo>
                          <a:pt x="839" y="24239"/>
                          <a:pt x="839" y="24248"/>
                          <a:pt x="839" y="24248"/>
                        </a:cubicBezTo>
                        <a:cubicBezTo>
                          <a:pt x="1625" y="24192"/>
                          <a:pt x="2401" y="24146"/>
                          <a:pt x="3179" y="24146"/>
                        </a:cubicBezTo>
                        <a:cubicBezTo>
                          <a:pt x="3646" y="24146"/>
                          <a:pt x="4114" y="24163"/>
                          <a:pt x="4586" y="24203"/>
                        </a:cubicBezTo>
                        <a:cubicBezTo>
                          <a:pt x="5585" y="24301"/>
                          <a:pt x="6593" y="24702"/>
                          <a:pt x="7565" y="24961"/>
                        </a:cubicBezTo>
                        <a:cubicBezTo>
                          <a:pt x="8984" y="25345"/>
                          <a:pt x="10465" y="25461"/>
                          <a:pt x="11928" y="25541"/>
                        </a:cubicBezTo>
                        <a:cubicBezTo>
                          <a:pt x="10991" y="25737"/>
                          <a:pt x="10072" y="26050"/>
                          <a:pt x="9260" y="26478"/>
                        </a:cubicBezTo>
                        <a:cubicBezTo>
                          <a:pt x="9222" y="26501"/>
                          <a:pt x="9243" y="26544"/>
                          <a:pt x="9278" y="26544"/>
                        </a:cubicBezTo>
                        <a:cubicBezTo>
                          <a:pt x="9284" y="26544"/>
                          <a:pt x="9290" y="26543"/>
                          <a:pt x="9296" y="26540"/>
                        </a:cubicBezTo>
                        <a:cubicBezTo>
                          <a:pt x="10909" y="25837"/>
                          <a:pt x="12697" y="25469"/>
                          <a:pt x="14461" y="25469"/>
                        </a:cubicBezTo>
                        <a:cubicBezTo>
                          <a:pt x="14688" y="25469"/>
                          <a:pt x="14914" y="25475"/>
                          <a:pt x="15139" y="25488"/>
                        </a:cubicBezTo>
                        <a:cubicBezTo>
                          <a:pt x="16400" y="25564"/>
                          <a:pt x="17669" y="25739"/>
                          <a:pt x="18939" y="25739"/>
                        </a:cubicBezTo>
                        <a:cubicBezTo>
                          <a:pt x="18999" y="25739"/>
                          <a:pt x="19058" y="25738"/>
                          <a:pt x="19118" y="25737"/>
                        </a:cubicBezTo>
                        <a:cubicBezTo>
                          <a:pt x="20019" y="25728"/>
                          <a:pt x="21090" y="25630"/>
                          <a:pt x="21902" y="25184"/>
                        </a:cubicBezTo>
                        <a:cubicBezTo>
                          <a:pt x="21941" y="25160"/>
                          <a:pt x="21917" y="25101"/>
                          <a:pt x="21880" y="25101"/>
                        </a:cubicBezTo>
                        <a:cubicBezTo>
                          <a:pt x="21876" y="25101"/>
                          <a:pt x="21871" y="25102"/>
                          <a:pt x="21866" y="25104"/>
                        </a:cubicBezTo>
                        <a:cubicBezTo>
                          <a:pt x="20884" y="25408"/>
                          <a:pt x="19886" y="25568"/>
                          <a:pt x="18854" y="25568"/>
                        </a:cubicBezTo>
                        <a:cubicBezTo>
                          <a:pt x="18826" y="25568"/>
                          <a:pt x="18798" y="25568"/>
                          <a:pt x="18770" y="25568"/>
                        </a:cubicBezTo>
                        <a:cubicBezTo>
                          <a:pt x="17379" y="25559"/>
                          <a:pt x="15996" y="25345"/>
                          <a:pt x="14604" y="25300"/>
                        </a:cubicBezTo>
                        <a:cubicBezTo>
                          <a:pt x="14502" y="25296"/>
                          <a:pt x="14397" y="25293"/>
                          <a:pt x="14292" y="25293"/>
                        </a:cubicBezTo>
                        <a:cubicBezTo>
                          <a:pt x="14187" y="25293"/>
                          <a:pt x="14082" y="25296"/>
                          <a:pt x="13980" y="25300"/>
                        </a:cubicBezTo>
                        <a:cubicBezTo>
                          <a:pt x="14729" y="25095"/>
                          <a:pt x="15461" y="24818"/>
                          <a:pt x="16210" y="24613"/>
                        </a:cubicBezTo>
                        <a:cubicBezTo>
                          <a:pt x="16487" y="24587"/>
                          <a:pt x="16763" y="24560"/>
                          <a:pt x="17040" y="24542"/>
                        </a:cubicBezTo>
                        <a:cubicBezTo>
                          <a:pt x="17548" y="24497"/>
                          <a:pt x="18048" y="24408"/>
                          <a:pt x="18547" y="24319"/>
                        </a:cubicBezTo>
                        <a:cubicBezTo>
                          <a:pt x="18592" y="24310"/>
                          <a:pt x="18637" y="24301"/>
                          <a:pt x="18681" y="24292"/>
                        </a:cubicBezTo>
                        <a:lnTo>
                          <a:pt x="18690" y="24292"/>
                        </a:lnTo>
                        <a:cubicBezTo>
                          <a:pt x="19091" y="24212"/>
                          <a:pt x="19502" y="24132"/>
                          <a:pt x="19903" y="24069"/>
                        </a:cubicBezTo>
                        <a:lnTo>
                          <a:pt x="19948" y="24069"/>
                        </a:lnTo>
                        <a:cubicBezTo>
                          <a:pt x="19948" y="24060"/>
                          <a:pt x="19957" y="24060"/>
                          <a:pt x="19957" y="24060"/>
                        </a:cubicBezTo>
                        <a:cubicBezTo>
                          <a:pt x="20091" y="24042"/>
                          <a:pt x="20224" y="24024"/>
                          <a:pt x="20358" y="24007"/>
                        </a:cubicBezTo>
                        <a:cubicBezTo>
                          <a:pt x="21142" y="23917"/>
                          <a:pt x="21935" y="23868"/>
                          <a:pt x="22727" y="23868"/>
                        </a:cubicBezTo>
                        <a:cubicBezTo>
                          <a:pt x="23035" y="23868"/>
                          <a:pt x="23343" y="23876"/>
                          <a:pt x="23650" y="23891"/>
                        </a:cubicBezTo>
                        <a:cubicBezTo>
                          <a:pt x="24774" y="23935"/>
                          <a:pt x="25916" y="24024"/>
                          <a:pt x="27022" y="24185"/>
                        </a:cubicBezTo>
                        <a:cubicBezTo>
                          <a:pt x="27950" y="24319"/>
                          <a:pt x="28878" y="24479"/>
                          <a:pt x="29806" y="24569"/>
                        </a:cubicBezTo>
                        <a:cubicBezTo>
                          <a:pt x="30317" y="24616"/>
                          <a:pt x="30833" y="24640"/>
                          <a:pt x="31349" y="24640"/>
                        </a:cubicBezTo>
                        <a:cubicBezTo>
                          <a:pt x="31608" y="24640"/>
                          <a:pt x="31866" y="24634"/>
                          <a:pt x="32125" y="24622"/>
                        </a:cubicBezTo>
                        <a:cubicBezTo>
                          <a:pt x="32411" y="24604"/>
                          <a:pt x="32687" y="24569"/>
                          <a:pt x="32964" y="24515"/>
                        </a:cubicBezTo>
                        <a:lnTo>
                          <a:pt x="32973" y="24515"/>
                        </a:lnTo>
                        <a:cubicBezTo>
                          <a:pt x="32678" y="24667"/>
                          <a:pt x="32384" y="24810"/>
                          <a:pt x="32098" y="24925"/>
                        </a:cubicBezTo>
                        <a:cubicBezTo>
                          <a:pt x="31599" y="25131"/>
                          <a:pt x="31046" y="25220"/>
                          <a:pt x="30519" y="25336"/>
                        </a:cubicBezTo>
                        <a:cubicBezTo>
                          <a:pt x="30059" y="25429"/>
                          <a:pt x="29593" y="25523"/>
                          <a:pt x="29126" y="25523"/>
                        </a:cubicBezTo>
                        <a:cubicBezTo>
                          <a:pt x="29013" y="25523"/>
                          <a:pt x="28901" y="25517"/>
                          <a:pt x="28789" y="25505"/>
                        </a:cubicBezTo>
                        <a:cubicBezTo>
                          <a:pt x="28557" y="25479"/>
                          <a:pt x="28320" y="25476"/>
                          <a:pt x="28085" y="25476"/>
                        </a:cubicBezTo>
                        <a:cubicBezTo>
                          <a:pt x="28038" y="25476"/>
                          <a:pt x="27991" y="25476"/>
                          <a:pt x="27944" y="25476"/>
                        </a:cubicBezTo>
                        <a:cubicBezTo>
                          <a:pt x="27756" y="25476"/>
                          <a:pt x="27570" y="25475"/>
                          <a:pt x="27388" y="25461"/>
                        </a:cubicBezTo>
                        <a:cubicBezTo>
                          <a:pt x="26939" y="25430"/>
                          <a:pt x="26457" y="25276"/>
                          <a:pt x="25998" y="25276"/>
                        </a:cubicBezTo>
                        <a:cubicBezTo>
                          <a:pt x="25919" y="25276"/>
                          <a:pt x="25841" y="25281"/>
                          <a:pt x="25764" y="25291"/>
                        </a:cubicBezTo>
                        <a:cubicBezTo>
                          <a:pt x="25756" y="25291"/>
                          <a:pt x="25756" y="25309"/>
                          <a:pt x="25764" y="25309"/>
                        </a:cubicBezTo>
                        <a:cubicBezTo>
                          <a:pt x="25790" y="25308"/>
                          <a:pt x="25816" y="25307"/>
                          <a:pt x="25841" y="25307"/>
                        </a:cubicBezTo>
                        <a:cubicBezTo>
                          <a:pt x="26306" y="25307"/>
                          <a:pt x="26771" y="25526"/>
                          <a:pt x="27227" y="25577"/>
                        </a:cubicBezTo>
                        <a:cubicBezTo>
                          <a:pt x="27691" y="25630"/>
                          <a:pt x="28164" y="25648"/>
                          <a:pt x="28628" y="25648"/>
                        </a:cubicBezTo>
                        <a:cubicBezTo>
                          <a:pt x="28661" y="25648"/>
                          <a:pt x="28694" y="25649"/>
                          <a:pt x="28727" y="25649"/>
                        </a:cubicBezTo>
                        <a:cubicBezTo>
                          <a:pt x="29752" y="25649"/>
                          <a:pt x="30721" y="25514"/>
                          <a:pt x="31715" y="25238"/>
                        </a:cubicBezTo>
                        <a:cubicBezTo>
                          <a:pt x="32393" y="25050"/>
                          <a:pt x="32973" y="24694"/>
                          <a:pt x="33597" y="24381"/>
                        </a:cubicBezTo>
                        <a:cubicBezTo>
                          <a:pt x="34596" y="23873"/>
                          <a:pt x="35578" y="23659"/>
                          <a:pt x="36693" y="23641"/>
                        </a:cubicBezTo>
                        <a:cubicBezTo>
                          <a:pt x="36719" y="23641"/>
                          <a:pt x="36728" y="23605"/>
                          <a:pt x="36693" y="23596"/>
                        </a:cubicBezTo>
                        <a:cubicBezTo>
                          <a:pt x="36434" y="23525"/>
                          <a:pt x="36181" y="23494"/>
                          <a:pt x="35931" y="23494"/>
                        </a:cubicBezTo>
                        <a:cubicBezTo>
                          <a:pt x="35335" y="23494"/>
                          <a:pt x="34760" y="23672"/>
                          <a:pt x="34195" y="23917"/>
                        </a:cubicBezTo>
                        <a:cubicBezTo>
                          <a:pt x="34115" y="23926"/>
                          <a:pt x="34034" y="23944"/>
                          <a:pt x="33954" y="23962"/>
                        </a:cubicBezTo>
                        <a:cubicBezTo>
                          <a:pt x="33940" y="23962"/>
                          <a:pt x="33925" y="23962"/>
                          <a:pt x="33911" y="23962"/>
                        </a:cubicBezTo>
                        <a:cubicBezTo>
                          <a:pt x="33036" y="23962"/>
                          <a:pt x="32239" y="23696"/>
                          <a:pt x="31545" y="23257"/>
                        </a:cubicBezTo>
                        <a:lnTo>
                          <a:pt x="31545" y="23257"/>
                        </a:lnTo>
                        <a:cubicBezTo>
                          <a:pt x="31946" y="23354"/>
                          <a:pt x="32378" y="23399"/>
                          <a:pt x="32806" y="23399"/>
                        </a:cubicBezTo>
                        <a:cubicBezTo>
                          <a:pt x="33245" y="23399"/>
                          <a:pt x="33682" y="23352"/>
                          <a:pt x="34079" y="23266"/>
                        </a:cubicBezTo>
                        <a:cubicBezTo>
                          <a:pt x="34605" y="23159"/>
                          <a:pt x="35114" y="23061"/>
                          <a:pt x="35613" y="22883"/>
                        </a:cubicBezTo>
                        <a:cubicBezTo>
                          <a:pt x="36247" y="22642"/>
                          <a:pt x="36907" y="22410"/>
                          <a:pt x="37549" y="22214"/>
                        </a:cubicBezTo>
                        <a:cubicBezTo>
                          <a:pt x="38302" y="21975"/>
                          <a:pt x="39143" y="21798"/>
                          <a:pt x="39967" y="21798"/>
                        </a:cubicBezTo>
                        <a:cubicBezTo>
                          <a:pt x="40315" y="21798"/>
                          <a:pt x="40659" y="21830"/>
                          <a:pt x="40993" y="21901"/>
                        </a:cubicBezTo>
                        <a:cubicBezTo>
                          <a:pt x="41144" y="21946"/>
                          <a:pt x="41287" y="21999"/>
                          <a:pt x="41430" y="22035"/>
                        </a:cubicBezTo>
                        <a:cubicBezTo>
                          <a:pt x="41439" y="22040"/>
                          <a:pt x="41445" y="22042"/>
                          <a:pt x="41452" y="22042"/>
                        </a:cubicBezTo>
                        <a:cubicBezTo>
                          <a:pt x="41459" y="22042"/>
                          <a:pt x="41465" y="22040"/>
                          <a:pt x="41474" y="22035"/>
                        </a:cubicBezTo>
                        <a:cubicBezTo>
                          <a:pt x="41492" y="22044"/>
                          <a:pt x="41501" y="22044"/>
                          <a:pt x="41519" y="22053"/>
                        </a:cubicBezTo>
                        <a:cubicBezTo>
                          <a:pt x="41804" y="22161"/>
                          <a:pt x="42239" y="22284"/>
                          <a:pt x="42627" y="22284"/>
                        </a:cubicBezTo>
                        <a:cubicBezTo>
                          <a:pt x="42846" y="22284"/>
                          <a:pt x="43051" y="22245"/>
                          <a:pt x="43205" y="22142"/>
                        </a:cubicBezTo>
                        <a:cubicBezTo>
                          <a:pt x="43221" y="22134"/>
                          <a:pt x="43216" y="22105"/>
                          <a:pt x="43195" y="22105"/>
                        </a:cubicBezTo>
                        <a:cubicBezTo>
                          <a:pt x="43193" y="22105"/>
                          <a:pt x="43190" y="22105"/>
                          <a:pt x="43187" y="22106"/>
                        </a:cubicBezTo>
                        <a:cubicBezTo>
                          <a:pt x="43070" y="22134"/>
                          <a:pt x="42951" y="22146"/>
                          <a:pt x="42830" y="22146"/>
                        </a:cubicBezTo>
                        <a:cubicBezTo>
                          <a:pt x="42244" y="22146"/>
                          <a:pt x="41629" y="21866"/>
                          <a:pt x="41082" y="21741"/>
                        </a:cubicBezTo>
                        <a:lnTo>
                          <a:pt x="41055" y="21741"/>
                        </a:lnTo>
                        <a:cubicBezTo>
                          <a:pt x="40600" y="21571"/>
                          <a:pt x="40154" y="21384"/>
                          <a:pt x="39690" y="21295"/>
                        </a:cubicBezTo>
                        <a:cubicBezTo>
                          <a:pt x="39129" y="21185"/>
                          <a:pt x="38547" y="21134"/>
                          <a:pt x="37963" y="21134"/>
                        </a:cubicBezTo>
                        <a:cubicBezTo>
                          <a:pt x="37405" y="21134"/>
                          <a:pt x="36845" y="21181"/>
                          <a:pt x="36300" y="21268"/>
                        </a:cubicBezTo>
                        <a:cubicBezTo>
                          <a:pt x="35247" y="21428"/>
                          <a:pt x="34230" y="21830"/>
                          <a:pt x="33178" y="21990"/>
                        </a:cubicBezTo>
                        <a:cubicBezTo>
                          <a:pt x="32718" y="22056"/>
                          <a:pt x="32258" y="22078"/>
                          <a:pt x="31799" y="22078"/>
                        </a:cubicBezTo>
                        <a:cubicBezTo>
                          <a:pt x="31634" y="22078"/>
                          <a:pt x="31469" y="22075"/>
                          <a:pt x="31304" y="22071"/>
                        </a:cubicBezTo>
                        <a:cubicBezTo>
                          <a:pt x="30983" y="22062"/>
                          <a:pt x="30662" y="22017"/>
                          <a:pt x="30359" y="21946"/>
                        </a:cubicBezTo>
                        <a:cubicBezTo>
                          <a:pt x="30163" y="21892"/>
                          <a:pt x="30011" y="21750"/>
                          <a:pt x="29850" y="21634"/>
                        </a:cubicBezTo>
                        <a:cubicBezTo>
                          <a:pt x="29270" y="20849"/>
                          <a:pt x="28833" y="19948"/>
                          <a:pt x="28566" y="19064"/>
                        </a:cubicBezTo>
                        <a:cubicBezTo>
                          <a:pt x="28601" y="19047"/>
                          <a:pt x="28637" y="19011"/>
                          <a:pt x="28673" y="18975"/>
                        </a:cubicBezTo>
                        <a:cubicBezTo>
                          <a:pt x="28748" y="18898"/>
                          <a:pt x="28841" y="18868"/>
                          <a:pt x="28939" y="18868"/>
                        </a:cubicBezTo>
                        <a:cubicBezTo>
                          <a:pt x="29215" y="18868"/>
                          <a:pt x="29538" y="19096"/>
                          <a:pt x="29663" y="19136"/>
                        </a:cubicBezTo>
                        <a:cubicBezTo>
                          <a:pt x="29770" y="19168"/>
                          <a:pt x="29890" y="19213"/>
                          <a:pt x="30030" y="19213"/>
                        </a:cubicBezTo>
                        <a:cubicBezTo>
                          <a:pt x="30124" y="19213"/>
                          <a:pt x="30227" y="19193"/>
                          <a:pt x="30341" y="19136"/>
                        </a:cubicBezTo>
                        <a:cubicBezTo>
                          <a:pt x="30457" y="19082"/>
                          <a:pt x="30510" y="18993"/>
                          <a:pt x="30484" y="18868"/>
                        </a:cubicBezTo>
                        <a:cubicBezTo>
                          <a:pt x="30466" y="18806"/>
                          <a:pt x="30394" y="18618"/>
                          <a:pt x="30457" y="18556"/>
                        </a:cubicBezTo>
                        <a:cubicBezTo>
                          <a:pt x="30471" y="18541"/>
                          <a:pt x="30491" y="18535"/>
                          <a:pt x="30513" y="18535"/>
                        </a:cubicBezTo>
                        <a:cubicBezTo>
                          <a:pt x="30586" y="18535"/>
                          <a:pt x="30690" y="18603"/>
                          <a:pt x="30751" y="18672"/>
                        </a:cubicBezTo>
                        <a:cubicBezTo>
                          <a:pt x="30832" y="18752"/>
                          <a:pt x="30912" y="18850"/>
                          <a:pt x="31010" y="18922"/>
                        </a:cubicBezTo>
                        <a:cubicBezTo>
                          <a:pt x="31187" y="19055"/>
                          <a:pt x="31394" y="19166"/>
                          <a:pt x="31580" y="19166"/>
                        </a:cubicBezTo>
                        <a:cubicBezTo>
                          <a:pt x="31742" y="19166"/>
                          <a:pt x="31887" y="19083"/>
                          <a:pt x="31982" y="18859"/>
                        </a:cubicBezTo>
                        <a:cubicBezTo>
                          <a:pt x="32134" y="18493"/>
                          <a:pt x="31474" y="17923"/>
                          <a:pt x="31260" y="17726"/>
                        </a:cubicBezTo>
                        <a:cubicBezTo>
                          <a:pt x="30742" y="17236"/>
                          <a:pt x="30207" y="16763"/>
                          <a:pt x="29574" y="16433"/>
                        </a:cubicBezTo>
                        <a:cubicBezTo>
                          <a:pt x="29047" y="16156"/>
                          <a:pt x="28432" y="16013"/>
                          <a:pt x="27816" y="16005"/>
                        </a:cubicBezTo>
                        <a:cubicBezTo>
                          <a:pt x="29199" y="15531"/>
                          <a:pt x="30594" y="14933"/>
                          <a:pt x="32064" y="14933"/>
                        </a:cubicBezTo>
                        <a:cubicBezTo>
                          <a:pt x="32311" y="14933"/>
                          <a:pt x="32560" y="14950"/>
                          <a:pt x="32812" y="14988"/>
                        </a:cubicBezTo>
                        <a:cubicBezTo>
                          <a:pt x="33874" y="15139"/>
                          <a:pt x="34864" y="15567"/>
                          <a:pt x="35908" y="15808"/>
                        </a:cubicBezTo>
                        <a:cubicBezTo>
                          <a:pt x="36177" y="15871"/>
                          <a:pt x="36449" y="15899"/>
                          <a:pt x="36721" y="15899"/>
                        </a:cubicBezTo>
                        <a:cubicBezTo>
                          <a:pt x="37025" y="15899"/>
                          <a:pt x="37328" y="15865"/>
                          <a:pt x="37629" y="15808"/>
                        </a:cubicBezTo>
                        <a:lnTo>
                          <a:pt x="37799" y="15808"/>
                        </a:lnTo>
                        <a:cubicBezTo>
                          <a:pt x="39155" y="15666"/>
                          <a:pt x="39699" y="14738"/>
                          <a:pt x="40609" y="14140"/>
                        </a:cubicBezTo>
                        <a:cubicBezTo>
                          <a:pt x="40627" y="14131"/>
                          <a:pt x="40618" y="14122"/>
                          <a:pt x="40618" y="14113"/>
                        </a:cubicBezTo>
                        <a:cubicBezTo>
                          <a:pt x="40618" y="14090"/>
                          <a:pt x="40605" y="14067"/>
                          <a:pt x="40584" y="14067"/>
                        </a:cubicBezTo>
                        <a:cubicBezTo>
                          <a:pt x="40580" y="14067"/>
                          <a:pt x="40577" y="14067"/>
                          <a:pt x="40573" y="14069"/>
                        </a:cubicBezTo>
                        <a:cubicBezTo>
                          <a:pt x="40520" y="14086"/>
                          <a:pt x="40440" y="14131"/>
                          <a:pt x="40395" y="14158"/>
                        </a:cubicBezTo>
                        <a:cubicBezTo>
                          <a:pt x="40215" y="14198"/>
                          <a:pt x="40033" y="14213"/>
                          <a:pt x="39851" y="14213"/>
                        </a:cubicBezTo>
                        <a:cubicBezTo>
                          <a:pt x="39544" y="14213"/>
                          <a:pt x="39237" y="14170"/>
                          <a:pt x="38941" y="14131"/>
                        </a:cubicBezTo>
                        <a:cubicBezTo>
                          <a:pt x="38361" y="14069"/>
                          <a:pt x="37781" y="13971"/>
                          <a:pt x="37210" y="13855"/>
                        </a:cubicBezTo>
                        <a:cubicBezTo>
                          <a:pt x="35810" y="13578"/>
                          <a:pt x="34471" y="13007"/>
                          <a:pt x="33071" y="12686"/>
                        </a:cubicBezTo>
                        <a:cubicBezTo>
                          <a:pt x="32437" y="12537"/>
                          <a:pt x="31792" y="12483"/>
                          <a:pt x="31144" y="12483"/>
                        </a:cubicBezTo>
                        <a:cubicBezTo>
                          <a:pt x="30551" y="12483"/>
                          <a:pt x="29957" y="12528"/>
                          <a:pt x="29369" y="12588"/>
                        </a:cubicBezTo>
                        <a:cubicBezTo>
                          <a:pt x="28619" y="12668"/>
                          <a:pt x="27843" y="12757"/>
                          <a:pt x="27103" y="12962"/>
                        </a:cubicBezTo>
                        <a:cubicBezTo>
                          <a:pt x="26630" y="13043"/>
                          <a:pt x="26157" y="13159"/>
                          <a:pt x="25693" y="13284"/>
                        </a:cubicBezTo>
                        <a:cubicBezTo>
                          <a:pt x="24893" y="13443"/>
                          <a:pt x="24092" y="13517"/>
                          <a:pt x="23287" y="13517"/>
                        </a:cubicBezTo>
                        <a:cubicBezTo>
                          <a:pt x="22424" y="13517"/>
                          <a:pt x="21557" y="13432"/>
                          <a:pt x="20679" y="13275"/>
                        </a:cubicBezTo>
                        <a:cubicBezTo>
                          <a:pt x="19859" y="13132"/>
                          <a:pt x="19047" y="12927"/>
                          <a:pt x="18244" y="12695"/>
                        </a:cubicBezTo>
                        <a:lnTo>
                          <a:pt x="18244" y="12695"/>
                        </a:lnTo>
                        <a:cubicBezTo>
                          <a:pt x="18404" y="12712"/>
                          <a:pt x="18566" y="12720"/>
                          <a:pt x="18729" y="12720"/>
                        </a:cubicBezTo>
                        <a:cubicBezTo>
                          <a:pt x="19724" y="12720"/>
                          <a:pt x="20751" y="12419"/>
                          <a:pt x="21679" y="12151"/>
                        </a:cubicBezTo>
                        <a:cubicBezTo>
                          <a:pt x="22490" y="11919"/>
                          <a:pt x="23311" y="11669"/>
                          <a:pt x="24150" y="11535"/>
                        </a:cubicBezTo>
                        <a:cubicBezTo>
                          <a:pt x="24419" y="11493"/>
                          <a:pt x="24679" y="11473"/>
                          <a:pt x="24935" y="11473"/>
                        </a:cubicBezTo>
                        <a:cubicBezTo>
                          <a:pt x="25485" y="11473"/>
                          <a:pt x="26016" y="11562"/>
                          <a:pt x="26576" y="11696"/>
                        </a:cubicBezTo>
                        <a:cubicBezTo>
                          <a:pt x="27727" y="11972"/>
                          <a:pt x="28941" y="12185"/>
                          <a:pt x="30143" y="12185"/>
                        </a:cubicBezTo>
                        <a:cubicBezTo>
                          <a:pt x="30572" y="12185"/>
                          <a:pt x="30999" y="12158"/>
                          <a:pt x="31420" y="12097"/>
                        </a:cubicBezTo>
                        <a:cubicBezTo>
                          <a:pt x="32518" y="11937"/>
                          <a:pt x="34025" y="11490"/>
                          <a:pt x="34346" y="10268"/>
                        </a:cubicBezTo>
                        <a:cubicBezTo>
                          <a:pt x="34364" y="10242"/>
                          <a:pt x="34382" y="10215"/>
                          <a:pt x="34391" y="10179"/>
                        </a:cubicBezTo>
                        <a:cubicBezTo>
                          <a:pt x="34569" y="9733"/>
                          <a:pt x="34498" y="9153"/>
                          <a:pt x="34007" y="8966"/>
                        </a:cubicBezTo>
                        <a:cubicBezTo>
                          <a:pt x="34004" y="8963"/>
                          <a:pt x="34003" y="8962"/>
                          <a:pt x="34001" y="8962"/>
                        </a:cubicBezTo>
                        <a:cubicBezTo>
                          <a:pt x="33999" y="8962"/>
                          <a:pt x="33999" y="8966"/>
                          <a:pt x="33999" y="8966"/>
                        </a:cubicBezTo>
                        <a:cubicBezTo>
                          <a:pt x="33945" y="8930"/>
                          <a:pt x="33874" y="8894"/>
                          <a:pt x="33793" y="8877"/>
                        </a:cubicBezTo>
                        <a:lnTo>
                          <a:pt x="33776" y="8877"/>
                        </a:lnTo>
                        <a:cubicBezTo>
                          <a:pt x="33615" y="8778"/>
                          <a:pt x="33472" y="8654"/>
                          <a:pt x="33338" y="8547"/>
                        </a:cubicBezTo>
                        <a:cubicBezTo>
                          <a:pt x="33026" y="8306"/>
                          <a:pt x="32705" y="8083"/>
                          <a:pt x="32402" y="7842"/>
                        </a:cubicBezTo>
                        <a:cubicBezTo>
                          <a:pt x="31777" y="7333"/>
                          <a:pt x="31188" y="6745"/>
                          <a:pt x="30635" y="6165"/>
                        </a:cubicBezTo>
                        <a:cubicBezTo>
                          <a:pt x="30278" y="5790"/>
                          <a:pt x="29931" y="5406"/>
                          <a:pt x="29636" y="4978"/>
                        </a:cubicBezTo>
                        <a:cubicBezTo>
                          <a:pt x="29351" y="4559"/>
                          <a:pt x="29137" y="4095"/>
                          <a:pt x="28878" y="3649"/>
                        </a:cubicBezTo>
                        <a:cubicBezTo>
                          <a:pt x="28405" y="2819"/>
                          <a:pt x="27852" y="1847"/>
                          <a:pt x="27076" y="1249"/>
                        </a:cubicBezTo>
                        <a:cubicBezTo>
                          <a:pt x="26371" y="705"/>
                          <a:pt x="25470" y="259"/>
                          <a:pt x="24587" y="72"/>
                        </a:cubicBezTo>
                        <a:cubicBezTo>
                          <a:pt x="24342" y="22"/>
                          <a:pt x="24093" y="0"/>
                          <a:pt x="2384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2"/>
                  <p:cNvSpPr/>
                  <p:nvPr/>
                </p:nvSpPr>
                <p:spPr>
                  <a:xfrm>
                    <a:off x="5720830" y="4364814"/>
                    <a:ext cx="794377" cy="129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4" h="2194" extrusionOk="0">
                        <a:moveTo>
                          <a:pt x="13384" y="0"/>
                        </a:moveTo>
                        <a:cubicBezTo>
                          <a:pt x="13380" y="0"/>
                          <a:pt x="13376" y="2"/>
                          <a:pt x="13373" y="5"/>
                        </a:cubicBezTo>
                        <a:cubicBezTo>
                          <a:pt x="13060" y="211"/>
                          <a:pt x="12561" y="219"/>
                          <a:pt x="12204" y="255"/>
                        </a:cubicBezTo>
                        <a:cubicBezTo>
                          <a:pt x="11847" y="291"/>
                          <a:pt x="11490" y="318"/>
                          <a:pt x="11134" y="335"/>
                        </a:cubicBezTo>
                        <a:cubicBezTo>
                          <a:pt x="10554" y="353"/>
                          <a:pt x="9965" y="353"/>
                          <a:pt x="9385" y="353"/>
                        </a:cubicBezTo>
                        <a:cubicBezTo>
                          <a:pt x="8725" y="353"/>
                          <a:pt x="8065" y="451"/>
                          <a:pt x="7405" y="469"/>
                        </a:cubicBezTo>
                        <a:cubicBezTo>
                          <a:pt x="6129" y="505"/>
                          <a:pt x="4782" y="764"/>
                          <a:pt x="3560" y="1138"/>
                        </a:cubicBezTo>
                        <a:cubicBezTo>
                          <a:pt x="2971" y="1317"/>
                          <a:pt x="2391" y="1522"/>
                          <a:pt x="1811" y="1736"/>
                        </a:cubicBezTo>
                        <a:cubicBezTo>
                          <a:pt x="1222" y="1959"/>
                          <a:pt x="651" y="2066"/>
                          <a:pt x="36" y="2137"/>
                        </a:cubicBezTo>
                        <a:cubicBezTo>
                          <a:pt x="0" y="2146"/>
                          <a:pt x="0" y="2191"/>
                          <a:pt x="36" y="2191"/>
                        </a:cubicBezTo>
                        <a:cubicBezTo>
                          <a:pt x="86" y="2193"/>
                          <a:pt x="136" y="2194"/>
                          <a:pt x="185" y="2194"/>
                        </a:cubicBezTo>
                        <a:cubicBezTo>
                          <a:pt x="1290" y="2194"/>
                          <a:pt x="2251" y="1730"/>
                          <a:pt x="3301" y="1406"/>
                        </a:cubicBezTo>
                        <a:cubicBezTo>
                          <a:pt x="4755" y="960"/>
                          <a:pt x="6236" y="737"/>
                          <a:pt x="7752" y="630"/>
                        </a:cubicBezTo>
                        <a:cubicBezTo>
                          <a:pt x="8948" y="541"/>
                          <a:pt x="10134" y="550"/>
                          <a:pt x="11330" y="487"/>
                        </a:cubicBezTo>
                        <a:cubicBezTo>
                          <a:pt x="11936" y="460"/>
                          <a:pt x="12918" y="469"/>
                          <a:pt x="13399" y="32"/>
                        </a:cubicBezTo>
                        <a:cubicBezTo>
                          <a:pt x="13414" y="25"/>
                          <a:pt x="13399" y="0"/>
                          <a:pt x="13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2"/>
                  <p:cNvSpPr/>
                  <p:nvPr/>
                </p:nvSpPr>
                <p:spPr>
                  <a:xfrm>
                    <a:off x="7211690" y="3996114"/>
                    <a:ext cx="53416" cy="462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781" extrusionOk="0">
                        <a:moveTo>
                          <a:pt x="353" y="83"/>
                        </a:moveTo>
                        <a:cubicBezTo>
                          <a:pt x="602" y="83"/>
                          <a:pt x="843" y="472"/>
                          <a:pt x="509" y="567"/>
                        </a:cubicBezTo>
                        <a:cubicBezTo>
                          <a:pt x="485" y="574"/>
                          <a:pt x="462" y="577"/>
                          <a:pt x="441" y="577"/>
                        </a:cubicBezTo>
                        <a:cubicBezTo>
                          <a:pt x="332" y="577"/>
                          <a:pt x="253" y="491"/>
                          <a:pt x="223" y="379"/>
                        </a:cubicBezTo>
                        <a:cubicBezTo>
                          <a:pt x="205" y="308"/>
                          <a:pt x="241" y="147"/>
                          <a:pt x="304" y="85"/>
                        </a:cubicBezTo>
                        <a:lnTo>
                          <a:pt x="321" y="85"/>
                        </a:lnTo>
                        <a:cubicBezTo>
                          <a:pt x="332" y="83"/>
                          <a:pt x="342" y="83"/>
                          <a:pt x="353" y="83"/>
                        </a:cubicBezTo>
                        <a:close/>
                        <a:moveTo>
                          <a:pt x="384" y="0"/>
                        </a:moveTo>
                        <a:cubicBezTo>
                          <a:pt x="354" y="0"/>
                          <a:pt x="323" y="4"/>
                          <a:pt x="295" y="13"/>
                        </a:cubicBezTo>
                        <a:cubicBezTo>
                          <a:pt x="286" y="13"/>
                          <a:pt x="277" y="22"/>
                          <a:pt x="268" y="40"/>
                        </a:cubicBezTo>
                        <a:cubicBezTo>
                          <a:pt x="98" y="85"/>
                          <a:pt x="0" y="254"/>
                          <a:pt x="36" y="433"/>
                        </a:cubicBezTo>
                        <a:cubicBezTo>
                          <a:pt x="80" y="641"/>
                          <a:pt x="242" y="780"/>
                          <a:pt x="439" y="780"/>
                        </a:cubicBezTo>
                        <a:cubicBezTo>
                          <a:pt x="479" y="780"/>
                          <a:pt x="520" y="775"/>
                          <a:pt x="562" y="763"/>
                        </a:cubicBezTo>
                        <a:cubicBezTo>
                          <a:pt x="812" y="683"/>
                          <a:pt x="901" y="433"/>
                          <a:pt x="767" y="219"/>
                        </a:cubicBezTo>
                        <a:cubicBezTo>
                          <a:pt x="693" y="100"/>
                          <a:pt x="533" y="0"/>
                          <a:pt x="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2"/>
                  <p:cNvSpPr/>
                  <p:nvPr/>
                </p:nvSpPr>
                <p:spPr>
                  <a:xfrm>
                    <a:off x="7225962" y="3921556"/>
                    <a:ext cx="42283" cy="33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4" h="571" extrusionOk="0">
                        <a:moveTo>
                          <a:pt x="327" y="85"/>
                        </a:moveTo>
                        <a:cubicBezTo>
                          <a:pt x="395" y="85"/>
                          <a:pt x="440" y="142"/>
                          <a:pt x="491" y="193"/>
                        </a:cubicBezTo>
                        <a:cubicBezTo>
                          <a:pt x="580" y="282"/>
                          <a:pt x="464" y="371"/>
                          <a:pt x="375" y="398"/>
                        </a:cubicBezTo>
                        <a:cubicBezTo>
                          <a:pt x="362" y="402"/>
                          <a:pt x="349" y="404"/>
                          <a:pt x="337" y="404"/>
                        </a:cubicBezTo>
                        <a:cubicBezTo>
                          <a:pt x="273" y="404"/>
                          <a:pt x="219" y="350"/>
                          <a:pt x="196" y="282"/>
                        </a:cubicBezTo>
                        <a:cubicBezTo>
                          <a:pt x="170" y="202"/>
                          <a:pt x="196" y="139"/>
                          <a:pt x="259" y="95"/>
                        </a:cubicBezTo>
                        <a:lnTo>
                          <a:pt x="277" y="95"/>
                        </a:lnTo>
                        <a:cubicBezTo>
                          <a:pt x="295" y="88"/>
                          <a:pt x="312" y="85"/>
                          <a:pt x="327" y="85"/>
                        </a:cubicBezTo>
                        <a:close/>
                        <a:moveTo>
                          <a:pt x="362" y="1"/>
                        </a:moveTo>
                        <a:cubicBezTo>
                          <a:pt x="323" y="1"/>
                          <a:pt x="285" y="12"/>
                          <a:pt x="250" y="32"/>
                        </a:cubicBezTo>
                        <a:cubicBezTo>
                          <a:pt x="241" y="32"/>
                          <a:pt x="232" y="41"/>
                          <a:pt x="232" y="50"/>
                        </a:cubicBezTo>
                        <a:cubicBezTo>
                          <a:pt x="107" y="95"/>
                          <a:pt x="0" y="184"/>
                          <a:pt x="36" y="327"/>
                        </a:cubicBezTo>
                        <a:cubicBezTo>
                          <a:pt x="65" y="482"/>
                          <a:pt x="205" y="570"/>
                          <a:pt x="354" y="570"/>
                        </a:cubicBezTo>
                        <a:cubicBezTo>
                          <a:pt x="385" y="570"/>
                          <a:pt x="416" y="566"/>
                          <a:pt x="446" y="559"/>
                        </a:cubicBezTo>
                        <a:cubicBezTo>
                          <a:pt x="607" y="523"/>
                          <a:pt x="714" y="327"/>
                          <a:pt x="625" y="175"/>
                        </a:cubicBezTo>
                        <a:cubicBezTo>
                          <a:pt x="598" y="113"/>
                          <a:pt x="509" y="59"/>
                          <a:pt x="455" y="23"/>
                        </a:cubicBezTo>
                        <a:cubicBezTo>
                          <a:pt x="424" y="8"/>
                          <a:pt x="393" y="1"/>
                          <a:pt x="36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2"/>
                  <p:cNvSpPr/>
                  <p:nvPr/>
                </p:nvSpPr>
                <p:spPr>
                  <a:xfrm>
                    <a:off x="7118182" y="4008372"/>
                    <a:ext cx="29077" cy="25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24" extrusionOk="0">
                        <a:moveTo>
                          <a:pt x="218" y="58"/>
                        </a:moveTo>
                        <a:cubicBezTo>
                          <a:pt x="318" y="58"/>
                          <a:pt x="397" y="199"/>
                          <a:pt x="295" y="270"/>
                        </a:cubicBezTo>
                        <a:cubicBezTo>
                          <a:pt x="279" y="279"/>
                          <a:pt x="264" y="283"/>
                          <a:pt x="250" y="283"/>
                        </a:cubicBezTo>
                        <a:cubicBezTo>
                          <a:pt x="211" y="283"/>
                          <a:pt x="181" y="250"/>
                          <a:pt x="161" y="217"/>
                        </a:cubicBezTo>
                        <a:cubicBezTo>
                          <a:pt x="134" y="163"/>
                          <a:pt x="143" y="110"/>
                          <a:pt x="179" y="65"/>
                        </a:cubicBezTo>
                        <a:cubicBezTo>
                          <a:pt x="192" y="60"/>
                          <a:pt x="205" y="58"/>
                          <a:pt x="218" y="58"/>
                        </a:cubicBezTo>
                        <a:close/>
                        <a:moveTo>
                          <a:pt x="266" y="0"/>
                        </a:moveTo>
                        <a:cubicBezTo>
                          <a:pt x="236" y="0"/>
                          <a:pt x="205" y="7"/>
                          <a:pt x="179" y="21"/>
                        </a:cubicBezTo>
                        <a:lnTo>
                          <a:pt x="170" y="21"/>
                        </a:lnTo>
                        <a:cubicBezTo>
                          <a:pt x="27" y="21"/>
                          <a:pt x="0" y="154"/>
                          <a:pt x="27" y="270"/>
                        </a:cubicBezTo>
                        <a:cubicBezTo>
                          <a:pt x="51" y="368"/>
                          <a:pt x="142" y="424"/>
                          <a:pt x="235" y="424"/>
                        </a:cubicBezTo>
                        <a:cubicBezTo>
                          <a:pt x="277" y="424"/>
                          <a:pt x="320" y="412"/>
                          <a:pt x="357" y="386"/>
                        </a:cubicBezTo>
                        <a:cubicBezTo>
                          <a:pt x="464" y="306"/>
                          <a:pt x="491" y="163"/>
                          <a:pt x="402" y="65"/>
                        </a:cubicBezTo>
                        <a:cubicBezTo>
                          <a:pt x="368" y="20"/>
                          <a:pt x="317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2"/>
                  <p:cNvSpPr/>
                  <p:nvPr/>
                </p:nvSpPr>
                <p:spPr>
                  <a:xfrm>
                    <a:off x="7190016" y="3071284"/>
                    <a:ext cx="38078" cy="33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74" extrusionOk="0">
                        <a:moveTo>
                          <a:pt x="411" y="37"/>
                        </a:moveTo>
                        <a:cubicBezTo>
                          <a:pt x="473" y="45"/>
                          <a:pt x="491" y="81"/>
                          <a:pt x="500" y="144"/>
                        </a:cubicBezTo>
                        <a:cubicBezTo>
                          <a:pt x="509" y="188"/>
                          <a:pt x="527" y="233"/>
                          <a:pt x="518" y="277"/>
                        </a:cubicBezTo>
                        <a:cubicBezTo>
                          <a:pt x="510" y="346"/>
                          <a:pt x="418" y="408"/>
                          <a:pt x="347" y="408"/>
                        </a:cubicBezTo>
                        <a:cubicBezTo>
                          <a:pt x="335" y="408"/>
                          <a:pt x="323" y="406"/>
                          <a:pt x="313" y="402"/>
                        </a:cubicBezTo>
                        <a:cubicBezTo>
                          <a:pt x="232" y="384"/>
                          <a:pt x="188" y="304"/>
                          <a:pt x="206" y="224"/>
                        </a:cubicBezTo>
                        <a:cubicBezTo>
                          <a:pt x="206" y="188"/>
                          <a:pt x="250" y="161"/>
                          <a:pt x="277" y="135"/>
                        </a:cubicBezTo>
                        <a:cubicBezTo>
                          <a:pt x="322" y="90"/>
                          <a:pt x="348" y="54"/>
                          <a:pt x="411" y="37"/>
                        </a:cubicBezTo>
                        <a:close/>
                        <a:moveTo>
                          <a:pt x="329" y="0"/>
                        </a:moveTo>
                        <a:cubicBezTo>
                          <a:pt x="205" y="0"/>
                          <a:pt x="91" y="67"/>
                          <a:pt x="54" y="206"/>
                        </a:cubicBezTo>
                        <a:cubicBezTo>
                          <a:pt x="0" y="367"/>
                          <a:pt x="125" y="554"/>
                          <a:pt x="286" y="572"/>
                        </a:cubicBezTo>
                        <a:cubicBezTo>
                          <a:pt x="295" y="573"/>
                          <a:pt x="304" y="573"/>
                          <a:pt x="314" y="573"/>
                        </a:cubicBezTo>
                        <a:cubicBezTo>
                          <a:pt x="458" y="573"/>
                          <a:pt x="609" y="447"/>
                          <a:pt x="634" y="304"/>
                        </a:cubicBezTo>
                        <a:cubicBezTo>
                          <a:pt x="643" y="233"/>
                          <a:pt x="607" y="144"/>
                          <a:pt x="571" y="81"/>
                        </a:cubicBezTo>
                        <a:cubicBezTo>
                          <a:pt x="541" y="29"/>
                          <a:pt x="499" y="8"/>
                          <a:pt x="443" y="8"/>
                        </a:cubicBezTo>
                        <a:cubicBezTo>
                          <a:pt x="433" y="8"/>
                          <a:pt x="422" y="8"/>
                          <a:pt x="411" y="10"/>
                        </a:cubicBezTo>
                        <a:cubicBezTo>
                          <a:pt x="384" y="3"/>
                          <a:pt x="356" y="0"/>
                          <a:pt x="32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2"/>
                  <p:cNvSpPr/>
                  <p:nvPr/>
                </p:nvSpPr>
                <p:spPr>
                  <a:xfrm>
                    <a:off x="7054461" y="2954444"/>
                    <a:ext cx="36302" cy="31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3" h="533" extrusionOk="0">
                        <a:moveTo>
                          <a:pt x="381" y="72"/>
                        </a:moveTo>
                        <a:cubicBezTo>
                          <a:pt x="433" y="72"/>
                          <a:pt x="470" y="109"/>
                          <a:pt x="470" y="190"/>
                        </a:cubicBezTo>
                        <a:cubicBezTo>
                          <a:pt x="461" y="290"/>
                          <a:pt x="406" y="351"/>
                          <a:pt x="304" y="351"/>
                        </a:cubicBezTo>
                        <a:cubicBezTo>
                          <a:pt x="297" y="351"/>
                          <a:pt x="290" y="351"/>
                          <a:pt x="282" y="350"/>
                        </a:cubicBezTo>
                        <a:cubicBezTo>
                          <a:pt x="220" y="341"/>
                          <a:pt x="193" y="315"/>
                          <a:pt x="220" y="252"/>
                        </a:cubicBezTo>
                        <a:cubicBezTo>
                          <a:pt x="256" y="190"/>
                          <a:pt x="273" y="118"/>
                          <a:pt x="345" y="83"/>
                        </a:cubicBezTo>
                        <a:cubicBezTo>
                          <a:pt x="354" y="83"/>
                          <a:pt x="354" y="74"/>
                          <a:pt x="363" y="74"/>
                        </a:cubicBezTo>
                        <a:cubicBezTo>
                          <a:pt x="369" y="73"/>
                          <a:pt x="375" y="72"/>
                          <a:pt x="381" y="72"/>
                        </a:cubicBezTo>
                        <a:close/>
                        <a:moveTo>
                          <a:pt x="396" y="1"/>
                        </a:moveTo>
                        <a:cubicBezTo>
                          <a:pt x="353" y="1"/>
                          <a:pt x="307" y="14"/>
                          <a:pt x="264" y="38"/>
                        </a:cubicBezTo>
                        <a:cubicBezTo>
                          <a:pt x="256" y="47"/>
                          <a:pt x="256" y="47"/>
                          <a:pt x="247" y="56"/>
                        </a:cubicBezTo>
                        <a:cubicBezTo>
                          <a:pt x="157" y="83"/>
                          <a:pt x="68" y="154"/>
                          <a:pt x="41" y="252"/>
                        </a:cubicBezTo>
                        <a:cubicBezTo>
                          <a:pt x="1" y="407"/>
                          <a:pt x="139" y="532"/>
                          <a:pt x="285" y="532"/>
                        </a:cubicBezTo>
                        <a:cubicBezTo>
                          <a:pt x="299" y="532"/>
                          <a:pt x="313" y="531"/>
                          <a:pt x="327" y="529"/>
                        </a:cubicBezTo>
                        <a:cubicBezTo>
                          <a:pt x="514" y="493"/>
                          <a:pt x="612" y="332"/>
                          <a:pt x="577" y="154"/>
                        </a:cubicBezTo>
                        <a:cubicBezTo>
                          <a:pt x="553" y="48"/>
                          <a:pt x="480" y="1"/>
                          <a:pt x="3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2"/>
                  <p:cNvSpPr/>
                  <p:nvPr/>
                </p:nvSpPr>
                <p:spPr>
                  <a:xfrm>
                    <a:off x="7367498" y="3855290"/>
                    <a:ext cx="68754" cy="62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" h="1061" extrusionOk="0">
                        <a:moveTo>
                          <a:pt x="472" y="100"/>
                        </a:moveTo>
                        <a:cubicBezTo>
                          <a:pt x="649" y="100"/>
                          <a:pt x="822" y="240"/>
                          <a:pt x="875" y="420"/>
                        </a:cubicBezTo>
                        <a:cubicBezTo>
                          <a:pt x="938" y="607"/>
                          <a:pt x="724" y="821"/>
                          <a:pt x="545" y="848"/>
                        </a:cubicBezTo>
                        <a:cubicBezTo>
                          <a:pt x="534" y="850"/>
                          <a:pt x="522" y="850"/>
                          <a:pt x="510" y="850"/>
                        </a:cubicBezTo>
                        <a:cubicBezTo>
                          <a:pt x="386" y="850"/>
                          <a:pt x="256" y="766"/>
                          <a:pt x="215" y="652"/>
                        </a:cubicBezTo>
                        <a:cubicBezTo>
                          <a:pt x="170" y="509"/>
                          <a:pt x="188" y="277"/>
                          <a:pt x="278" y="161"/>
                        </a:cubicBezTo>
                        <a:cubicBezTo>
                          <a:pt x="286" y="161"/>
                          <a:pt x="286" y="161"/>
                          <a:pt x="295" y="152"/>
                        </a:cubicBezTo>
                        <a:cubicBezTo>
                          <a:pt x="352" y="116"/>
                          <a:pt x="412" y="100"/>
                          <a:pt x="472" y="100"/>
                        </a:cubicBezTo>
                        <a:close/>
                        <a:moveTo>
                          <a:pt x="520" y="1"/>
                        </a:moveTo>
                        <a:cubicBezTo>
                          <a:pt x="426" y="1"/>
                          <a:pt x="343" y="36"/>
                          <a:pt x="260" y="108"/>
                        </a:cubicBezTo>
                        <a:cubicBezTo>
                          <a:pt x="251" y="117"/>
                          <a:pt x="251" y="125"/>
                          <a:pt x="251" y="134"/>
                        </a:cubicBezTo>
                        <a:cubicBezTo>
                          <a:pt x="162" y="197"/>
                          <a:pt x="54" y="295"/>
                          <a:pt x="37" y="402"/>
                        </a:cubicBezTo>
                        <a:cubicBezTo>
                          <a:pt x="1" y="509"/>
                          <a:pt x="10" y="634"/>
                          <a:pt x="37" y="741"/>
                        </a:cubicBezTo>
                        <a:cubicBezTo>
                          <a:pt x="103" y="941"/>
                          <a:pt x="309" y="1061"/>
                          <a:pt x="509" y="1061"/>
                        </a:cubicBezTo>
                        <a:cubicBezTo>
                          <a:pt x="577" y="1061"/>
                          <a:pt x="645" y="1047"/>
                          <a:pt x="706" y="1018"/>
                        </a:cubicBezTo>
                        <a:cubicBezTo>
                          <a:pt x="964" y="893"/>
                          <a:pt x="1161" y="598"/>
                          <a:pt x="1027" y="313"/>
                        </a:cubicBezTo>
                        <a:cubicBezTo>
                          <a:pt x="964" y="188"/>
                          <a:pt x="795" y="72"/>
                          <a:pt x="670" y="27"/>
                        </a:cubicBezTo>
                        <a:cubicBezTo>
                          <a:pt x="617" y="10"/>
                          <a:pt x="567" y="1"/>
                          <a:pt x="52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2"/>
                  <p:cNvSpPr/>
                  <p:nvPr/>
                </p:nvSpPr>
                <p:spPr>
                  <a:xfrm>
                    <a:off x="7471073" y="3985217"/>
                    <a:ext cx="29669" cy="265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9" extrusionOk="0">
                        <a:moveTo>
                          <a:pt x="304" y="75"/>
                        </a:moveTo>
                        <a:cubicBezTo>
                          <a:pt x="336" y="75"/>
                          <a:pt x="370" y="84"/>
                          <a:pt x="375" y="117"/>
                        </a:cubicBezTo>
                        <a:cubicBezTo>
                          <a:pt x="384" y="171"/>
                          <a:pt x="348" y="224"/>
                          <a:pt x="313" y="260"/>
                        </a:cubicBezTo>
                        <a:cubicBezTo>
                          <a:pt x="295" y="278"/>
                          <a:pt x="268" y="287"/>
                          <a:pt x="241" y="287"/>
                        </a:cubicBezTo>
                        <a:cubicBezTo>
                          <a:pt x="235" y="288"/>
                          <a:pt x="229" y="289"/>
                          <a:pt x="224" y="289"/>
                        </a:cubicBezTo>
                        <a:cubicBezTo>
                          <a:pt x="197" y="289"/>
                          <a:pt x="177" y="272"/>
                          <a:pt x="170" y="242"/>
                        </a:cubicBezTo>
                        <a:cubicBezTo>
                          <a:pt x="143" y="189"/>
                          <a:pt x="179" y="144"/>
                          <a:pt x="197" y="99"/>
                        </a:cubicBezTo>
                        <a:cubicBezTo>
                          <a:pt x="206" y="90"/>
                          <a:pt x="206" y="90"/>
                          <a:pt x="206" y="81"/>
                        </a:cubicBezTo>
                        <a:lnTo>
                          <a:pt x="224" y="81"/>
                        </a:lnTo>
                        <a:cubicBezTo>
                          <a:pt x="229" y="81"/>
                          <a:pt x="235" y="85"/>
                          <a:pt x="241" y="85"/>
                        </a:cubicBezTo>
                        <a:cubicBezTo>
                          <a:pt x="244" y="85"/>
                          <a:pt x="247" y="84"/>
                          <a:pt x="250" y="81"/>
                        </a:cubicBezTo>
                        <a:cubicBezTo>
                          <a:pt x="264" y="78"/>
                          <a:pt x="284" y="75"/>
                          <a:pt x="304" y="75"/>
                        </a:cubicBezTo>
                        <a:close/>
                        <a:moveTo>
                          <a:pt x="328" y="0"/>
                        </a:moveTo>
                        <a:cubicBezTo>
                          <a:pt x="295" y="0"/>
                          <a:pt x="262" y="7"/>
                          <a:pt x="232" y="19"/>
                        </a:cubicBezTo>
                        <a:cubicBezTo>
                          <a:pt x="224" y="19"/>
                          <a:pt x="224" y="19"/>
                          <a:pt x="224" y="28"/>
                        </a:cubicBezTo>
                        <a:cubicBezTo>
                          <a:pt x="209" y="24"/>
                          <a:pt x="195" y="22"/>
                          <a:pt x="183" y="22"/>
                        </a:cubicBezTo>
                        <a:cubicBezTo>
                          <a:pt x="164" y="22"/>
                          <a:pt x="146" y="26"/>
                          <a:pt x="125" y="37"/>
                        </a:cubicBezTo>
                        <a:cubicBezTo>
                          <a:pt x="36" y="81"/>
                          <a:pt x="0" y="171"/>
                          <a:pt x="18" y="260"/>
                        </a:cubicBezTo>
                        <a:cubicBezTo>
                          <a:pt x="27" y="349"/>
                          <a:pt x="81" y="429"/>
                          <a:pt x="170" y="447"/>
                        </a:cubicBezTo>
                        <a:cubicBezTo>
                          <a:pt x="177" y="448"/>
                          <a:pt x="185" y="449"/>
                          <a:pt x="193" y="449"/>
                        </a:cubicBezTo>
                        <a:cubicBezTo>
                          <a:pt x="258" y="449"/>
                          <a:pt x="327" y="416"/>
                          <a:pt x="375" y="376"/>
                        </a:cubicBezTo>
                        <a:cubicBezTo>
                          <a:pt x="455" y="313"/>
                          <a:pt x="500" y="206"/>
                          <a:pt x="473" y="108"/>
                        </a:cubicBezTo>
                        <a:cubicBezTo>
                          <a:pt x="461" y="30"/>
                          <a:pt x="397" y="0"/>
                          <a:pt x="3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75" name="Google Shape;475;p2"/>
              <p:cNvGrpSpPr/>
              <p:nvPr/>
            </p:nvGrpSpPr>
            <p:grpSpPr>
              <a:xfrm flipH="1">
                <a:off x="5907497" y="4603957"/>
                <a:ext cx="3902689" cy="1999163"/>
                <a:chOff x="2266783" y="4027842"/>
                <a:chExt cx="4275982" cy="2190383"/>
              </a:xfrm>
            </p:grpSpPr>
            <p:grpSp>
              <p:nvGrpSpPr>
                <p:cNvPr id="476" name="Google Shape;476;p2"/>
                <p:cNvGrpSpPr/>
                <p:nvPr/>
              </p:nvGrpSpPr>
              <p:grpSpPr>
                <a:xfrm>
                  <a:off x="4212859" y="5537808"/>
                  <a:ext cx="1250617" cy="366645"/>
                  <a:chOff x="6597922" y="2714372"/>
                  <a:chExt cx="1091289" cy="319934"/>
                </a:xfrm>
              </p:grpSpPr>
              <p:sp>
                <p:nvSpPr>
                  <p:cNvPr id="477" name="Google Shape;477;p2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2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2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2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2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2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2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2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2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2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2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8" name="Google Shape;488;p2"/>
                <p:cNvGrpSpPr/>
                <p:nvPr/>
              </p:nvGrpSpPr>
              <p:grpSpPr>
                <a:xfrm>
                  <a:off x="2622547" y="4258722"/>
                  <a:ext cx="806391" cy="384376"/>
                  <a:chOff x="5210215" y="1598241"/>
                  <a:chExt cx="703657" cy="335407"/>
                </a:xfrm>
              </p:grpSpPr>
              <p:sp>
                <p:nvSpPr>
                  <p:cNvPr id="489" name="Google Shape;489;p2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0" name="Google Shape;490;p2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1" name="Google Shape;491;p2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2" name="Google Shape;492;p2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" name="Google Shape;493;p2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" name="Google Shape;494;p2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5" name="Google Shape;495;p2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496;p2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97" name="Google Shape;497;p2"/>
                <p:cNvGrpSpPr/>
                <p:nvPr/>
              </p:nvGrpSpPr>
              <p:grpSpPr>
                <a:xfrm>
                  <a:off x="3431689" y="4040004"/>
                  <a:ext cx="2315607" cy="784112"/>
                  <a:chOff x="5916272" y="1407387"/>
                  <a:chExt cx="2020600" cy="684216"/>
                </a:xfrm>
              </p:grpSpPr>
              <p:sp>
                <p:nvSpPr>
                  <p:cNvPr id="498" name="Google Shape;498;p2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2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2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2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2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2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2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2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2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2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2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2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2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11" name="Google Shape;511;p2"/>
                <p:cNvSpPr/>
                <p:nvPr/>
              </p:nvSpPr>
              <p:spPr>
                <a:xfrm>
                  <a:off x="4287110" y="4994182"/>
                  <a:ext cx="182813" cy="1788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2"/>
                <p:cNvSpPr/>
                <p:nvPr/>
              </p:nvSpPr>
              <p:spPr>
                <a:xfrm>
                  <a:off x="4726790" y="5143835"/>
                  <a:ext cx="74892" cy="7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2"/>
                <p:cNvSpPr/>
                <p:nvPr/>
              </p:nvSpPr>
              <p:spPr>
                <a:xfrm>
                  <a:off x="3989018" y="5027339"/>
                  <a:ext cx="406656" cy="185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2"/>
                <p:cNvSpPr/>
                <p:nvPr/>
              </p:nvSpPr>
              <p:spPr>
                <a:xfrm>
                  <a:off x="3855431" y="5184928"/>
                  <a:ext cx="337525" cy="165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2"/>
                <p:cNvSpPr/>
                <p:nvPr/>
              </p:nvSpPr>
              <p:spPr>
                <a:xfrm>
                  <a:off x="4120365" y="5078738"/>
                  <a:ext cx="454599" cy="25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2"/>
                <p:cNvSpPr/>
                <p:nvPr/>
              </p:nvSpPr>
              <p:spPr>
                <a:xfrm>
                  <a:off x="4530921" y="5083858"/>
                  <a:ext cx="101712" cy="142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2"/>
                <p:cNvSpPr/>
                <p:nvPr/>
              </p:nvSpPr>
              <p:spPr>
                <a:xfrm>
                  <a:off x="4572079" y="5094164"/>
                  <a:ext cx="175323" cy="13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2"/>
                <p:cNvSpPr/>
                <p:nvPr/>
              </p:nvSpPr>
              <p:spPr>
                <a:xfrm>
                  <a:off x="3560156" y="5246633"/>
                  <a:ext cx="470602" cy="13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"/>
                <p:cNvSpPr/>
                <p:nvPr/>
              </p:nvSpPr>
              <p:spPr>
                <a:xfrm>
                  <a:off x="3836548" y="5218597"/>
                  <a:ext cx="282156" cy="1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2"/>
                <p:cNvSpPr/>
                <p:nvPr/>
              </p:nvSpPr>
              <p:spPr>
                <a:xfrm>
                  <a:off x="3586464" y="5163805"/>
                  <a:ext cx="241574" cy="737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2"/>
                <p:cNvSpPr/>
                <p:nvPr/>
              </p:nvSpPr>
              <p:spPr>
                <a:xfrm>
                  <a:off x="3106201" y="5102677"/>
                  <a:ext cx="218786" cy="111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522;p2"/>
                <p:cNvSpPr/>
                <p:nvPr/>
              </p:nvSpPr>
              <p:spPr>
                <a:xfrm>
                  <a:off x="3663531" y="5194657"/>
                  <a:ext cx="45767" cy="46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523;p2"/>
                <p:cNvSpPr/>
                <p:nvPr/>
              </p:nvSpPr>
              <p:spPr>
                <a:xfrm>
                  <a:off x="3445963" y="5175775"/>
                  <a:ext cx="235941" cy="93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2"/>
                <p:cNvSpPr/>
                <p:nvPr/>
              </p:nvSpPr>
              <p:spPr>
                <a:xfrm>
                  <a:off x="3806272" y="5336245"/>
                  <a:ext cx="103440" cy="135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2"/>
                <p:cNvSpPr/>
                <p:nvPr/>
              </p:nvSpPr>
              <p:spPr>
                <a:xfrm>
                  <a:off x="3270641" y="5104405"/>
                  <a:ext cx="117138" cy="80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2"/>
                <p:cNvSpPr/>
                <p:nvPr/>
              </p:nvSpPr>
              <p:spPr>
                <a:xfrm>
                  <a:off x="2914365" y="5131225"/>
                  <a:ext cx="321522" cy="1371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2"/>
                <p:cNvSpPr/>
                <p:nvPr/>
              </p:nvSpPr>
              <p:spPr>
                <a:xfrm>
                  <a:off x="3146207" y="5190625"/>
                  <a:ext cx="434628" cy="147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"/>
                <p:cNvSpPr/>
                <p:nvPr/>
              </p:nvSpPr>
              <p:spPr>
                <a:xfrm>
                  <a:off x="3741174" y="5315122"/>
                  <a:ext cx="114322" cy="1565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"/>
                <p:cNvSpPr/>
                <p:nvPr/>
              </p:nvSpPr>
              <p:spPr>
                <a:xfrm>
                  <a:off x="3414598" y="5300272"/>
                  <a:ext cx="384316" cy="164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30" name="Google Shape;530;p2"/>
                <p:cNvGrpSpPr/>
                <p:nvPr/>
              </p:nvGrpSpPr>
              <p:grpSpPr>
                <a:xfrm>
                  <a:off x="2266783" y="4027842"/>
                  <a:ext cx="4275982" cy="2190383"/>
                  <a:chOff x="4899775" y="1396775"/>
                  <a:chExt cx="3731223" cy="1911329"/>
                </a:xfrm>
              </p:grpSpPr>
              <p:sp>
                <p:nvSpPr>
                  <p:cNvPr id="531" name="Google Shape;531;p2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" name="Google Shape;532;p2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" name="Google Shape;533;p2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4" name="Google Shape;534;p2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" name="Google Shape;535;p2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" name="Google Shape;536;p2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" name="Google Shape;537;p2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" name="Google Shape;538;p2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" name="Google Shape;539;p2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" name="Google Shape;540;p2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" name="Google Shape;541;p2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" name="Google Shape;542;p2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3" name="Google Shape;543;p2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4" name="Google Shape;544;p2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5" name="Google Shape;545;p2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6" name="Google Shape;546;p2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7" name="Google Shape;547;p2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8" name="Google Shape;548;p2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9" name="Google Shape;549;p2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0" name="Google Shape;550;p2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" name="Google Shape;551;p2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" name="Google Shape;552;p2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" name="Google Shape;553;p2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" name="Google Shape;554;p2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" name="Google Shape;555;p2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" name="Google Shape;556;p2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" name="Google Shape;557;p2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2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2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2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2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2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2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2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2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2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2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2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2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2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2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2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2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2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2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2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2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2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2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2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2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2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2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2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2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" name="Google Shape;586;p2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" name="Google Shape;587;p2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" name="Google Shape;588;p2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9" name="Google Shape;589;p2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" name="Google Shape;590;p2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" name="Google Shape;591;p2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" name="Google Shape;592;p2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" name="Google Shape;593;p2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" name="Google Shape;594;p2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" name="Google Shape;595;p2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" name="Google Shape;596;p2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" name="Google Shape;597;p2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" name="Google Shape;598;p2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" name="Google Shape;599;p2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" name="Google Shape;3230;p11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1" name="Google Shape;3231;p11"/>
          <p:cNvSpPr txBox="1">
            <a:spLocks noGrp="1"/>
          </p:cNvSpPr>
          <p:nvPr>
            <p:ph type="title" hasCustomPrompt="1"/>
          </p:nvPr>
        </p:nvSpPr>
        <p:spPr>
          <a:xfrm>
            <a:off x="2402400" y="1210550"/>
            <a:ext cx="4339200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232" name="Google Shape;3232;p11"/>
          <p:cNvSpPr txBox="1">
            <a:spLocks noGrp="1"/>
          </p:cNvSpPr>
          <p:nvPr>
            <p:ph type="subTitle" idx="1"/>
          </p:nvPr>
        </p:nvSpPr>
        <p:spPr>
          <a:xfrm>
            <a:off x="2402400" y="2521425"/>
            <a:ext cx="4339200" cy="437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grpSp>
        <p:nvGrpSpPr>
          <p:cNvPr id="3233" name="Google Shape;3233;p11"/>
          <p:cNvGrpSpPr/>
          <p:nvPr/>
        </p:nvGrpSpPr>
        <p:grpSpPr>
          <a:xfrm>
            <a:off x="-2837263" y="1858252"/>
            <a:ext cx="14316617" cy="4161030"/>
            <a:chOff x="-2837263" y="1858252"/>
            <a:chExt cx="14316617" cy="4161030"/>
          </a:xfrm>
        </p:grpSpPr>
        <p:sp>
          <p:nvSpPr>
            <p:cNvPr id="3234" name="Google Shape;3234;p11"/>
            <p:cNvSpPr/>
            <p:nvPr/>
          </p:nvSpPr>
          <p:spPr>
            <a:xfrm>
              <a:off x="-1399750" y="2826225"/>
              <a:ext cx="12278050" cy="3116100"/>
            </a:xfrm>
            <a:custGeom>
              <a:avLst/>
              <a:gdLst/>
              <a:ahLst/>
              <a:cxnLst/>
              <a:rect l="l" t="t" r="r" b="b"/>
              <a:pathLst>
                <a:path w="491122" h="124644" extrusionOk="0">
                  <a:moveTo>
                    <a:pt x="0" y="59131"/>
                  </a:moveTo>
                  <a:lnTo>
                    <a:pt x="41741" y="4055"/>
                  </a:lnTo>
                  <a:lnTo>
                    <a:pt x="64524" y="4415"/>
                  </a:lnTo>
                  <a:lnTo>
                    <a:pt x="94752" y="11468"/>
                  </a:lnTo>
                  <a:lnTo>
                    <a:pt x="105023" y="24364"/>
                  </a:lnTo>
                  <a:lnTo>
                    <a:pt x="113973" y="40324"/>
                  </a:lnTo>
                  <a:lnTo>
                    <a:pt x="138108" y="47977"/>
                  </a:lnTo>
                  <a:lnTo>
                    <a:pt x="164773" y="50560"/>
                  </a:lnTo>
                  <a:lnTo>
                    <a:pt x="184613" y="57984"/>
                  </a:lnTo>
                  <a:lnTo>
                    <a:pt x="216107" y="42679"/>
                  </a:lnTo>
                  <a:lnTo>
                    <a:pt x="242597" y="44739"/>
                  </a:lnTo>
                  <a:lnTo>
                    <a:pt x="263495" y="40030"/>
                  </a:lnTo>
                  <a:lnTo>
                    <a:pt x="290540" y="42361"/>
                  </a:lnTo>
                  <a:lnTo>
                    <a:pt x="306468" y="45916"/>
                  </a:lnTo>
                  <a:lnTo>
                    <a:pt x="315886" y="42384"/>
                  </a:lnTo>
                  <a:lnTo>
                    <a:pt x="329131" y="45033"/>
                  </a:lnTo>
                  <a:lnTo>
                    <a:pt x="351206" y="33849"/>
                  </a:lnTo>
                  <a:lnTo>
                    <a:pt x="366217" y="24724"/>
                  </a:lnTo>
                  <a:lnTo>
                    <a:pt x="383878" y="12656"/>
                  </a:lnTo>
                  <a:lnTo>
                    <a:pt x="395651" y="0"/>
                  </a:lnTo>
                  <a:lnTo>
                    <a:pt x="419198" y="1177"/>
                  </a:lnTo>
                  <a:lnTo>
                    <a:pt x="442037" y="9353"/>
                  </a:lnTo>
                  <a:lnTo>
                    <a:pt x="441326" y="38739"/>
                  </a:lnTo>
                  <a:lnTo>
                    <a:pt x="453525" y="44037"/>
                  </a:lnTo>
                  <a:lnTo>
                    <a:pt x="464890" y="45857"/>
                  </a:lnTo>
                  <a:lnTo>
                    <a:pt x="482905" y="54390"/>
                  </a:lnTo>
                  <a:lnTo>
                    <a:pt x="491122" y="99900"/>
                  </a:lnTo>
                  <a:lnTo>
                    <a:pt x="464258" y="119588"/>
                  </a:lnTo>
                  <a:lnTo>
                    <a:pt x="403579" y="123064"/>
                  </a:lnTo>
                  <a:lnTo>
                    <a:pt x="300867" y="118640"/>
                  </a:lnTo>
                  <a:lnTo>
                    <a:pt x="253462" y="124012"/>
                  </a:lnTo>
                  <a:lnTo>
                    <a:pt x="202264" y="124644"/>
                  </a:lnTo>
                  <a:lnTo>
                    <a:pt x="149170" y="122748"/>
                  </a:lnTo>
                  <a:lnTo>
                    <a:pt x="131156" y="118956"/>
                  </a:lnTo>
                  <a:lnTo>
                    <a:pt x="102396" y="115479"/>
                  </a:lnTo>
                  <a:lnTo>
                    <a:pt x="68264" y="119588"/>
                  </a:lnTo>
                  <a:lnTo>
                    <a:pt x="50566" y="119588"/>
                  </a:lnTo>
                  <a:lnTo>
                    <a:pt x="31604" y="112635"/>
                  </a:lnTo>
                  <a:lnTo>
                    <a:pt x="21807" y="10283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3235" name="Google Shape;3235;p11"/>
            <p:cNvGrpSpPr/>
            <p:nvPr/>
          </p:nvGrpSpPr>
          <p:grpSpPr>
            <a:xfrm>
              <a:off x="-2837263" y="1858252"/>
              <a:ext cx="14316617" cy="4161030"/>
              <a:chOff x="-2837263" y="1858252"/>
              <a:chExt cx="14316617" cy="4161030"/>
            </a:xfrm>
          </p:grpSpPr>
          <p:grpSp>
            <p:nvGrpSpPr>
              <p:cNvPr id="3236" name="Google Shape;3236;p11"/>
              <p:cNvGrpSpPr/>
              <p:nvPr/>
            </p:nvGrpSpPr>
            <p:grpSpPr>
              <a:xfrm>
                <a:off x="259080" y="425394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3237" name="Google Shape;3237;p11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3238" name="Google Shape;3238;p11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9" name="Google Shape;3239;p11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0" name="Google Shape;3240;p11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1" name="Google Shape;3241;p11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2" name="Google Shape;3242;p11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3" name="Google Shape;3243;p11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4" name="Google Shape;3244;p11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5" name="Google Shape;3245;p11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246" name="Google Shape;3246;p11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3247" name="Google Shape;3247;p11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8" name="Google Shape;3248;p11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9" name="Google Shape;3249;p11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0" name="Google Shape;3250;p11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1" name="Google Shape;3251;p11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2" name="Google Shape;3252;p11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3" name="Google Shape;3253;p11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4" name="Google Shape;3254;p11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5" name="Google Shape;3255;p11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6" name="Google Shape;3256;p11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7" name="Google Shape;3257;p11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8" name="Google Shape;3258;p11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9" name="Google Shape;3259;p11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60" name="Google Shape;3260;p11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1" name="Google Shape;3261;p11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2" name="Google Shape;3262;p11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3" name="Google Shape;3263;p11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4" name="Google Shape;3264;p11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5" name="Google Shape;3265;p11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6" name="Google Shape;3266;p11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7" name="Google Shape;3267;p11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8" name="Google Shape;3268;p11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9" name="Google Shape;3269;p11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0" name="Google Shape;3270;p11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1" name="Google Shape;3271;p11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2" name="Google Shape;3272;p11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3" name="Google Shape;3273;p11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4" name="Google Shape;3274;p11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5" name="Google Shape;3275;p11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6" name="Google Shape;3276;p11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7" name="Google Shape;3277;p11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8" name="Google Shape;3278;p11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9" name="Google Shape;3279;p11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0" name="Google Shape;3280;p11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1" name="Google Shape;3281;p11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2" name="Google Shape;3282;p11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3" name="Google Shape;3283;p11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4" name="Google Shape;3284;p11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85" name="Google Shape;3285;p11"/>
              <p:cNvGrpSpPr/>
              <p:nvPr/>
            </p:nvGrpSpPr>
            <p:grpSpPr>
              <a:xfrm rot="1440716">
                <a:off x="-2532123" y="2695241"/>
                <a:ext cx="4642614" cy="2487053"/>
                <a:chOff x="-1951296" y="3403209"/>
                <a:chExt cx="4642922" cy="2487218"/>
              </a:xfrm>
            </p:grpSpPr>
            <p:grpSp>
              <p:nvGrpSpPr>
                <p:cNvPr id="3286" name="Google Shape;3286;p11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3287" name="Google Shape;3287;p11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88" name="Google Shape;3288;p11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89" name="Google Shape;3289;p11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0" name="Google Shape;3290;p11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1" name="Google Shape;3291;p11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2" name="Google Shape;3292;p11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3" name="Google Shape;3293;p11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4" name="Google Shape;3294;p11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5" name="Google Shape;3295;p11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6" name="Google Shape;3296;p11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7" name="Google Shape;3297;p11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8" name="Google Shape;3298;p11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9" name="Google Shape;3299;p11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0" name="Google Shape;3300;p11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1" name="Google Shape;3301;p11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2" name="Google Shape;3302;p11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3" name="Google Shape;3303;p11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4" name="Google Shape;3304;p11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5" name="Google Shape;3305;p11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6" name="Google Shape;3306;p11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307" name="Google Shape;3307;p11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3308" name="Google Shape;3308;p11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9" name="Google Shape;3309;p11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0" name="Google Shape;3310;p11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1" name="Google Shape;3311;p11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2" name="Google Shape;3312;p11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3" name="Google Shape;3313;p11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4" name="Google Shape;3314;p11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5" name="Google Shape;3315;p11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6" name="Google Shape;3316;p11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7" name="Google Shape;3317;p11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8" name="Google Shape;3318;p11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9" name="Google Shape;3319;p11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0" name="Google Shape;3320;p11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321" name="Google Shape;3321;p11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322" name="Google Shape;3322;p11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3323" name="Google Shape;3323;p11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4" name="Google Shape;3324;p11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5" name="Google Shape;3325;p11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6" name="Google Shape;3326;p11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7" name="Google Shape;3327;p11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8" name="Google Shape;3328;p11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9" name="Google Shape;3329;p11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0" name="Google Shape;3330;p11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1" name="Google Shape;3331;p11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2" name="Google Shape;3332;p11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3" name="Google Shape;3333;p11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4" name="Google Shape;3334;p11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5" name="Google Shape;3335;p11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6" name="Google Shape;3336;p11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7" name="Google Shape;3337;p11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8" name="Google Shape;3338;p11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9" name="Google Shape;3339;p11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0" name="Google Shape;3340;p11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1" name="Google Shape;3341;p11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2" name="Google Shape;3342;p11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3" name="Google Shape;3343;p11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4" name="Google Shape;3344;p11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5" name="Google Shape;3345;p11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6" name="Google Shape;3346;p11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7" name="Google Shape;3347;p11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8" name="Google Shape;3348;p11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9" name="Google Shape;3349;p11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350" name="Google Shape;3350;p11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3351" name="Google Shape;3351;p11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2" name="Google Shape;3352;p11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3" name="Google Shape;3353;p11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4" name="Google Shape;3354;p11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5" name="Google Shape;3355;p11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6" name="Google Shape;3356;p11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7" name="Google Shape;3357;p11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8" name="Google Shape;3358;p11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9" name="Google Shape;3359;p11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60" name="Google Shape;3360;p11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61" name="Google Shape;3361;p11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362" name="Google Shape;3362;p11"/>
              <p:cNvGrpSpPr/>
              <p:nvPr/>
            </p:nvGrpSpPr>
            <p:grpSpPr>
              <a:xfrm>
                <a:off x="4912429" y="4324509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3363" name="Google Shape;3363;p11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3364" name="Google Shape;3364;p11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5" name="Google Shape;3365;p11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6" name="Google Shape;3366;p11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7" name="Google Shape;3367;p11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8" name="Google Shape;3368;p11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9" name="Google Shape;3369;p11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0" name="Google Shape;3370;p11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1" name="Google Shape;3371;p11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372" name="Google Shape;3372;p11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3373" name="Google Shape;3373;p11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4" name="Google Shape;3374;p11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5" name="Google Shape;3375;p11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6" name="Google Shape;3376;p11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7" name="Google Shape;3377;p11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8" name="Google Shape;3378;p11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9" name="Google Shape;3379;p11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80" name="Google Shape;3380;p11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81" name="Google Shape;3381;p11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82" name="Google Shape;3382;p11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83" name="Google Shape;3383;p11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84" name="Google Shape;3384;p11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85" name="Google Shape;3385;p11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386" name="Google Shape;3386;p11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7" name="Google Shape;3387;p11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8" name="Google Shape;3388;p11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9" name="Google Shape;3389;p11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0" name="Google Shape;3390;p11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1" name="Google Shape;3391;p11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2" name="Google Shape;3392;p11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3" name="Google Shape;3393;p11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4" name="Google Shape;3394;p11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5" name="Google Shape;3395;p11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6" name="Google Shape;3396;p11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7" name="Google Shape;3397;p11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8" name="Google Shape;3398;p11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9" name="Google Shape;3399;p11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0" name="Google Shape;3400;p11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1" name="Google Shape;3401;p11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2" name="Google Shape;3402;p11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11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11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5" name="Google Shape;3405;p11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6" name="Google Shape;3406;p11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11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11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9" name="Google Shape;3409;p11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0" name="Google Shape;3410;p11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11" name="Google Shape;3411;p11"/>
              <p:cNvGrpSpPr/>
              <p:nvPr/>
            </p:nvGrpSpPr>
            <p:grpSpPr>
              <a:xfrm>
                <a:off x="1937942" y="473111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3412" name="Google Shape;3412;p11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3413" name="Google Shape;3413;p11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14" name="Google Shape;3414;p11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15" name="Google Shape;3415;p11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16" name="Google Shape;3416;p11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17" name="Google Shape;3417;p11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18" name="Google Shape;3418;p11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19" name="Google Shape;3419;p11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0" name="Google Shape;3420;p11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421" name="Google Shape;3421;p11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3422" name="Google Shape;3422;p11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3" name="Google Shape;3423;p11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4" name="Google Shape;3424;p11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5" name="Google Shape;3425;p11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6" name="Google Shape;3426;p11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7" name="Google Shape;3427;p11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8" name="Google Shape;3428;p11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9" name="Google Shape;3429;p11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0" name="Google Shape;3430;p11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1" name="Google Shape;3431;p11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2" name="Google Shape;3432;p11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3" name="Google Shape;3433;p11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4" name="Google Shape;3434;p11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435" name="Google Shape;3435;p11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6" name="Google Shape;3436;p11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7" name="Google Shape;3437;p11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8" name="Google Shape;3438;p11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9" name="Google Shape;3439;p11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0" name="Google Shape;3440;p11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1" name="Google Shape;3441;p11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2" name="Google Shape;3442;p11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3" name="Google Shape;3443;p11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4" name="Google Shape;3444;p11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5" name="Google Shape;3445;p11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6" name="Google Shape;3446;p11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7" name="Google Shape;3447;p11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8" name="Google Shape;3448;p11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9" name="Google Shape;3449;p11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0" name="Google Shape;3450;p11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1" name="Google Shape;3451;p11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2" name="Google Shape;3452;p11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3" name="Google Shape;3453;p11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4" name="Google Shape;3454;p11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5" name="Google Shape;3455;p11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6" name="Google Shape;3456;p11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7" name="Google Shape;3457;p11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8" name="Google Shape;3458;p11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9" name="Google Shape;3459;p11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0" name="Google Shape;3460;p11"/>
              <p:cNvGrpSpPr/>
              <p:nvPr/>
            </p:nvGrpSpPr>
            <p:grpSpPr>
              <a:xfrm rot="-401405">
                <a:off x="6707316" y="2972346"/>
                <a:ext cx="4642965" cy="2487241"/>
                <a:chOff x="5683524" y="3609799"/>
                <a:chExt cx="4642922" cy="2487218"/>
              </a:xfrm>
            </p:grpSpPr>
            <p:grpSp>
              <p:nvGrpSpPr>
                <p:cNvPr id="3461" name="Google Shape;3461;p11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3462" name="Google Shape;3462;p11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3" name="Google Shape;3463;p11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4" name="Google Shape;3464;p11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5" name="Google Shape;3465;p11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6" name="Google Shape;3466;p11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7" name="Google Shape;3467;p11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8" name="Google Shape;3468;p11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9" name="Google Shape;3469;p11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0" name="Google Shape;3470;p11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1" name="Google Shape;3471;p11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2" name="Google Shape;3472;p11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3" name="Google Shape;3473;p11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4" name="Google Shape;3474;p11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5" name="Google Shape;3475;p11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6" name="Google Shape;3476;p11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7" name="Google Shape;3477;p11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8" name="Google Shape;3478;p11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9" name="Google Shape;3479;p11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0" name="Google Shape;3480;p11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1" name="Google Shape;3481;p11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482" name="Google Shape;3482;p11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3483" name="Google Shape;3483;p11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4" name="Google Shape;3484;p11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5" name="Google Shape;3485;p11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6" name="Google Shape;3486;p11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7" name="Google Shape;3487;p11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8" name="Google Shape;3488;p11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9" name="Google Shape;3489;p11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0" name="Google Shape;3490;p11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1" name="Google Shape;3491;p11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2" name="Google Shape;3492;p11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3" name="Google Shape;3493;p11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4" name="Google Shape;3494;p11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5" name="Google Shape;3495;p11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496" name="Google Shape;3496;p11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497" name="Google Shape;3497;p11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3498" name="Google Shape;3498;p11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9" name="Google Shape;3499;p11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0" name="Google Shape;3500;p11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1" name="Google Shape;3501;p11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2" name="Google Shape;3502;p11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3" name="Google Shape;3503;p11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4" name="Google Shape;3504;p11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5" name="Google Shape;3505;p11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6" name="Google Shape;3506;p11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7" name="Google Shape;3507;p11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8" name="Google Shape;3508;p11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9" name="Google Shape;3509;p11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0" name="Google Shape;3510;p11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1" name="Google Shape;3511;p11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2" name="Google Shape;3512;p11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3" name="Google Shape;3513;p11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4" name="Google Shape;3514;p11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5" name="Google Shape;3515;p11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6" name="Google Shape;3516;p11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7" name="Google Shape;3517;p11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8" name="Google Shape;3518;p11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9" name="Google Shape;3519;p11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0" name="Google Shape;3520;p11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1" name="Google Shape;3521;p11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2" name="Google Shape;3522;p11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3" name="Google Shape;3523;p11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4" name="Google Shape;3524;p11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525" name="Google Shape;3525;p11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3526" name="Google Shape;3526;p11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27" name="Google Shape;3527;p11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28" name="Google Shape;3528;p11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29" name="Google Shape;3529;p11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30" name="Google Shape;3530;p11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31" name="Google Shape;3531;p11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32" name="Google Shape;3532;p11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33" name="Google Shape;3533;p11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34" name="Google Shape;3534;p11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35" name="Google Shape;3535;p11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36" name="Google Shape;3536;p11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537" name="Google Shape;3537;p11"/>
              <p:cNvGrpSpPr/>
              <p:nvPr/>
            </p:nvGrpSpPr>
            <p:grpSpPr>
              <a:xfrm>
                <a:off x="3150817" y="387074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3538" name="Google Shape;3538;p11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3539" name="Google Shape;3539;p11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0" name="Google Shape;3540;p11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1" name="Google Shape;3541;p11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2" name="Google Shape;3542;p11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3" name="Google Shape;3543;p11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4" name="Google Shape;3544;p11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5" name="Google Shape;3545;p11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6" name="Google Shape;3546;p11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547" name="Google Shape;3547;p11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3548" name="Google Shape;3548;p11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9" name="Google Shape;3549;p11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0" name="Google Shape;3550;p11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1" name="Google Shape;3551;p11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2" name="Google Shape;3552;p11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3" name="Google Shape;3553;p11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4" name="Google Shape;3554;p11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5" name="Google Shape;3555;p11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6" name="Google Shape;3556;p11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7" name="Google Shape;3557;p11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8" name="Google Shape;3558;p11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9" name="Google Shape;3559;p11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0" name="Google Shape;3560;p11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561" name="Google Shape;3561;p11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2" name="Google Shape;3562;p11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3" name="Google Shape;3563;p11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4" name="Google Shape;3564;p11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5" name="Google Shape;3565;p11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6" name="Google Shape;3566;p11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7" name="Google Shape;3567;p11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8" name="Google Shape;3568;p11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9" name="Google Shape;3569;p11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0" name="Google Shape;3570;p11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1" name="Google Shape;3571;p11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2" name="Google Shape;3572;p11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3" name="Google Shape;3573;p11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4" name="Google Shape;3574;p11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5" name="Google Shape;3575;p11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6" name="Google Shape;3576;p11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7" name="Google Shape;3577;p11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8" name="Google Shape;3578;p11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9" name="Google Shape;3579;p11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0" name="Google Shape;3580;p11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1" name="Google Shape;3581;p11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2" name="Google Shape;3582;p11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3" name="Google Shape;3583;p11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4" name="Google Shape;3584;p11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5" name="Google Shape;3585;p11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35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3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8" name="Google Shape;3588;p13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9" name="Google Shape;3589;p1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590" name="Google Shape;3590;p13"/>
          <p:cNvGrpSpPr/>
          <p:nvPr/>
        </p:nvGrpSpPr>
        <p:grpSpPr>
          <a:xfrm>
            <a:off x="-3768341" y="1248795"/>
            <a:ext cx="16727840" cy="5751939"/>
            <a:chOff x="-3253361" y="1425934"/>
            <a:chExt cx="15698048" cy="5397841"/>
          </a:xfrm>
        </p:grpSpPr>
        <p:sp>
          <p:nvSpPr>
            <p:cNvPr id="3591" name="Google Shape;3591;p13"/>
            <p:cNvSpPr/>
            <p:nvPr/>
          </p:nvSpPr>
          <p:spPr>
            <a:xfrm>
              <a:off x="-832500" y="2509000"/>
              <a:ext cx="11732875" cy="4314775"/>
            </a:xfrm>
            <a:custGeom>
              <a:avLst/>
              <a:gdLst/>
              <a:ahLst/>
              <a:cxnLst/>
              <a:rect l="l" t="t" r="r" b="b"/>
              <a:pathLst>
                <a:path w="469315" h="172591" extrusionOk="0">
                  <a:moveTo>
                    <a:pt x="13970" y="0"/>
                  </a:moveTo>
                  <a:lnTo>
                    <a:pt x="36502" y="38852"/>
                  </a:lnTo>
                  <a:lnTo>
                    <a:pt x="55634" y="50920"/>
                  </a:lnTo>
                  <a:lnTo>
                    <a:pt x="58577" y="82414"/>
                  </a:lnTo>
                  <a:lnTo>
                    <a:pt x="75682" y="87417"/>
                  </a:lnTo>
                  <a:lnTo>
                    <a:pt x="149320" y="85803"/>
                  </a:lnTo>
                  <a:lnTo>
                    <a:pt x="175462" y="84387"/>
                  </a:lnTo>
                  <a:lnTo>
                    <a:pt x="188467" y="87569"/>
                  </a:lnTo>
                  <a:lnTo>
                    <a:pt x="194942" y="91689"/>
                  </a:lnTo>
                  <a:lnTo>
                    <a:pt x="209953" y="86391"/>
                  </a:lnTo>
                  <a:lnTo>
                    <a:pt x="226141" y="86980"/>
                  </a:lnTo>
                  <a:lnTo>
                    <a:pt x="241152" y="93455"/>
                  </a:lnTo>
                  <a:lnTo>
                    <a:pt x="264405" y="85508"/>
                  </a:lnTo>
                  <a:lnTo>
                    <a:pt x="282305" y="93806"/>
                  </a:lnTo>
                  <a:lnTo>
                    <a:pt x="297370" y="91101"/>
                  </a:lnTo>
                  <a:lnTo>
                    <a:pt x="306495" y="89335"/>
                  </a:lnTo>
                  <a:lnTo>
                    <a:pt x="320329" y="86686"/>
                  </a:lnTo>
                  <a:lnTo>
                    <a:pt x="335928" y="88452"/>
                  </a:lnTo>
                  <a:lnTo>
                    <a:pt x="349173" y="89335"/>
                  </a:lnTo>
                  <a:lnTo>
                    <a:pt x="360652" y="90218"/>
                  </a:lnTo>
                  <a:lnTo>
                    <a:pt x="368643" y="85357"/>
                  </a:lnTo>
                  <a:lnTo>
                    <a:pt x="377179" y="57395"/>
                  </a:lnTo>
                  <a:lnTo>
                    <a:pt x="382934" y="20898"/>
                  </a:lnTo>
                  <a:lnTo>
                    <a:pt x="406775" y="28256"/>
                  </a:lnTo>
                  <a:lnTo>
                    <a:pt x="443083" y="93804"/>
                  </a:lnTo>
                  <a:lnTo>
                    <a:pt x="461098" y="102337"/>
                  </a:lnTo>
                  <a:lnTo>
                    <a:pt x="469315" y="147847"/>
                  </a:lnTo>
                  <a:lnTo>
                    <a:pt x="442451" y="167535"/>
                  </a:lnTo>
                  <a:lnTo>
                    <a:pt x="381772" y="171011"/>
                  </a:lnTo>
                  <a:lnTo>
                    <a:pt x="279060" y="166587"/>
                  </a:lnTo>
                  <a:lnTo>
                    <a:pt x="231655" y="171959"/>
                  </a:lnTo>
                  <a:lnTo>
                    <a:pt x="180457" y="172591"/>
                  </a:lnTo>
                  <a:lnTo>
                    <a:pt x="127363" y="170695"/>
                  </a:lnTo>
                  <a:lnTo>
                    <a:pt x="109349" y="166903"/>
                  </a:lnTo>
                  <a:lnTo>
                    <a:pt x="80589" y="163426"/>
                  </a:lnTo>
                  <a:lnTo>
                    <a:pt x="46457" y="167535"/>
                  </a:lnTo>
                  <a:lnTo>
                    <a:pt x="28759" y="167535"/>
                  </a:lnTo>
                  <a:lnTo>
                    <a:pt x="9797" y="160582"/>
                  </a:lnTo>
                  <a:lnTo>
                    <a:pt x="0" y="1507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3592" name="Google Shape;3592;p13"/>
            <p:cNvGrpSpPr/>
            <p:nvPr/>
          </p:nvGrpSpPr>
          <p:grpSpPr>
            <a:xfrm>
              <a:off x="-3253361" y="1425934"/>
              <a:ext cx="15698048" cy="5041722"/>
              <a:chOff x="-3253361" y="1425934"/>
              <a:chExt cx="15698048" cy="5041722"/>
            </a:xfrm>
          </p:grpSpPr>
          <p:grpSp>
            <p:nvGrpSpPr>
              <p:cNvPr id="3593" name="Google Shape;3593;p13"/>
              <p:cNvGrpSpPr/>
              <p:nvPr/>
            </p:nvGrpSpPr>
            <p:grpSpPr>
              <a:xfrm flipH="1">
                <a:off x="862330" y="460394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3594" name="Google Shape;3594;p13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3595" name="Google Shape;3595;p13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6" name="Google Shape;3596;p13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7" name="Google Shape;3597;p13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8" name="Google Shape;3598;p13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9" name="Google Shape;3599;p13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0" name="Google Shape;3600;p13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1" name="Google Shape;3601;p13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2" name="Google Shape;3602;p13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03" name="Google Shape;3603;p13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3604" name="Google Shape;3604;p13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5" name="Google Shape;3605;p13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6" name="Google Shape;3606;p13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7" name="Google Shape;3607;p13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8" name="Google Shape;3608;p13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9" name="Google Shape;3609;p13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0" name="Google Shape;3610;p13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1" name="Google Shape;3611;p13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2" name="Google Shape;3612;p13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3" name="Google Shape;3613;p13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4" name="Google Shape;3614;p13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5" name="Google Shape;3615;p13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6" name="Google Shape;3616;p13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17" name="Google Shape;3617;p13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8" name="Google Shape;3618;p13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9" name="Google Shape;3619;p13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0" name="Google Shape;3620;p13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1" name="Google Shape;3621;p13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2" name="Google Shape;3622;p13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3" name="Google Shape;3623;p13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4" name="Google Shape;3624;p13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5" name="Google Shape;3625;p13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6" name="Google Shape;3626;p13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7" name="Google Shape;3627;p13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8" name="Google Shape;3628;p13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9" name="Google Shape;3629;p13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0" name="Google Shape;3630;p13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1" name="Google Shape;3631;p13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2" name="Google Shape;3632;p13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3" name="Google Shape;3633;p13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4" name="Google Shape;3634;p13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5" name="Google Shape;3635;p13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6" name="Google Shape;3636;p13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7" name="Google Shape;3637;p13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8" name="Google Shape;3638;p13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9" name="Google Shape;3639;p13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0" name="Google Shape;3640;p13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1" name="Google Shape;3641;p13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42" name="Google Shape;3642;p13"/>
              <p:cNvGrpSpPr/>
              <p:nvPr/>
            </p:nvGrpSpPr>
            <p:grpSpPr>
              <a:xfrm rot="2313360">
                <a:off x="-2984359" y="2805088"/>
                <a:ext cx="4642332" cy="2486902"/>
                <a:chOff x="-1951296" y="3403209"/>
                <a:chExt cx="4642922" cy="2487218"/>
              </a:xfrm>
            </p:grpSpPr>
            <p:grpSp>
              <p:nvGrpSpPr>
                <p:cNvPr id="3643" name="Google Shape;3643;p13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3644" name="Google Shape;3644;p13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5" name="Google Shape;3645;p13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6" name="Google Shape;3646;p13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7" name="Google Shape;3647;p13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8" name="Google Shape;3648;p13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9" name="Google Shape;3649;p13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0" name="Google Shape;3650;p13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1" name="Google Shape;3651;p13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2" name="Google Shape;3652;p13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3" name="Google Shape;3653;p13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4" name="Google Shape;3654;p13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5" name="Google Shape;3655;p13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6" name="Google Shape;3656;p13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7" name="Google Shape;3657;p13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8" name="Google Shape;3658;p13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9" name="Google Shape;3659;p13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0" name="Google Shape;3660;p13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1" name="Google Shape;3661;p13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2" name="Google Shape;3662;p13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3" name="Google Shape;3663;p13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64" name="Google Shape;3664;p13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3665" name="Google Shape;3665;p13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6" name="Google Shape;3666;p13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7" name="Google Shape;3667;p13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8" name="Google Shape;3668;p13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9" name="Google Shape;3669;p13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0" name="Google Shape;3670;p13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1" name="Google Shape;3671;p13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2" name="Google Shape;3672;p13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3" name="Google Shape;3673;p13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4" name="Google Shape;3674;p13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5" name="Google Shape;3675;p13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6" name="Google Shape;3676;p13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7" name="Google Shape;3677;p13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78" name="Google Shape;3678;p13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679" name="Google Shape;3679;p13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3680" name="Google Shape;3680;p13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1" name="Google Shape;3681;p13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2" name="Google Shape;3682;p13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3" name="Google Shape;3683;p13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4" name="Google Shape;3684;p13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5" name="Google Shape;3685;p13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6" name="Google Shape;3686;p13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7" name="Google Shape;3687;p13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8" name="Google Shape;3688;p13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9" name="Google Shape;3689;p13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0" name="Google Shape;3690;p13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1" name="Google Shape;3691;p13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2" name="Google Shape;3692;p13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3" name="Google Shape;3693;p13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4" name="Google Shape;3694;p13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5" name="Google Shape;3695;p13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6" name="Google Shape;3696;p13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7" name="Google Shape;3697;p13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8" name="Google Shape;3698;p13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9" name="Google Shape;3699;p13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0" name="Google Shape;3700;p13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1" name="Google Shape;3701;p13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2" name="Google Shape;3702;p13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3" name="Google Shape;3703;p13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4" name="Google Shape;3704;p13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5" name="Google Shape;3705;p13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6" name="Google Shape;3706;p13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707" name="Google Shape;3707;p13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3708" name="Google Shape;3708;p13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09" name="Google Shape;3709;p13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10" name="Google Shape;3710;p13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11" name="Google Shape;3711;p13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12" name="Google Shape;3712;p13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13" name="Google Shape;3713;p13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14" name="Google Shape;3714;p13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15" name="Google Shape;3715;p13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16" name="Google Shape;3716;p13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17" name="Google Shape;3717;p13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18" name="Google Shape;3718;p13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719" name="Google Shape;3719;p13"/>
              <p:cNvGrpSpPr/>
              <p:nvPr/>
            </p:nvGrpSpPr>
            <p:grpSpPr>
              <a:xfrm>
                <a:off x="4827779" y="4603946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3720" name="Google Shape;3720;p13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3721" name="Google Shape;3721;p13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2" name="Google Shape;3722;p13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3" name="Google Shape;3723;p13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4" name="Google Shape;3724;p13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5" name="Google Shape;3725;p13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6" name="Google Shape;3726;p13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7" name="Google Shape;3727;p13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8" name="Google Shape;3728;p13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29" name="Google Shape;3729;p13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3730" name="Google Shape;3730;p13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1" name="Google Shape;3731;p13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2" name="Google Shape;3732;p13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3" name="Google Shape;3733;p13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4" name="Google Shape;3734;p13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5" name="Google Shape;3735;p13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6" name="Google Shape;3736;p13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7" name="Google Shape;3737;p13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8" name="Google Shape;3738;p13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9" name="Google Shape;3739;p13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0" name="Google Shape;3740;p13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1" name="Google Shape;3741;p13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2" name="Google Shape;3742;p13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43" name="Google Shape;3743;p13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4" name="Google Shape;3744;p13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5" name="Google Shape;3745;p13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6" name="Google Shape;3746;p13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7" name="Google Shape;3747;p13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8" name="Google Shape;3748;p13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9" name="Google Shape;3749;p13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0" name="Google Shape;3750;p13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1" name="Google Shape;3751;p13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2" name="Google Shape;3752;p13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3" name="Google Shape;3753;p13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4" name="Google Shape;3754;p13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5" name="Google Shape;3755;p13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6" name="Google Shape;3756;p13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7" name="Google Shape;3757;p13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8" name="Google Shape;3758;p13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9" name="Google Shape;3759;p13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0" name="Google Shape;3760;p13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1" name="Google Shape;3761;p13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2" name="Google Shape;3762;p13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3" name="Google Shape;3763;p13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4" name="Google Shape;3764;p13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5" name="Google Shape;3765;p13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6" name="Google Shape;3766;p13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7" name="Google Shape;3767;p13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8" name="Google Shape;3768;p13"/>
              <p:cNvGrpSpPr/>
              <p:nvPr/>
            </p:nvGrpSpPr>
            <p:grpSpPr>
              <a:xfrm rot="-2700000">
                <a:off x="7602388" y="2703198"/>
                <a:ext cx="4642877" cy="2487194"/>
                <a:chOff x="5683524" y="3609799"/>
                <a:chExt cx="4642922" cy="2487218"/>
              </a:xfrm>
            </p:grpSpPr>
            <p:grpSp>
              <p:nvGrpSpPr>
                <p:cNvPr id="3769" name="Google Shape;3769;p13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3770" name="Google Shape;3770;p13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1" name="Google Shape;3771;p13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2" name="Google Shape;3772;p13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3" name="Google Shape;3773;p13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4" name="Google Shape;3774;p13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5" name="Google Shape;3775;p13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6" name="Google Shape;3776;p13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7" name="Google Shape;3777;p13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8" name="Google Shape;3778;p13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9" name="Google Shape;3779;p13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0" name="Google Shape;3780;p13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1" name="Google Shape;3781;p13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2" name="Google Shape;3782;p13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3" name="Google Shape;3783;p13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4" name="Google Shape;3784;p13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5" name="Google Shape;3785;p13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6" name="Google Shape;3786;p13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7" name="Google Shape;3787;p13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8" name="Google Shape;3788;p13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9" name="Google Shape;3789;p13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90" name="Google Shape;3790;p13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3791" name="Google Shape;3791;p13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2" name="Google Shape;3792;p13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3" name="Google Shape;3793;p13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4" name="Google Shape;3794;p13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5" name="Google Shape;3795;p13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6" name="Google Shape;3796;p13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7" name="Google Shape;3797;p13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8" name="Google Shape;3798;p13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9" name="Google Shape;3799;p13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0" name="Google Shape;3800;p13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1" name="Google Shape;3801;p13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2" name="Google Shape;3802;p13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3" name="Google Shape;3803;p13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804" name="Google Shape;3804;p13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805" name="Google Shape;3805;p13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3806" name="Google Shape;3806;p13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7" name="Google Shape;3807;p13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8" name="Google Shape;3808;p13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9" name="Google Shape;3809;p13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0" name="Google Shape;3810;p13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1" name="Google Shape;3811;p13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2" name="Google Shape;3812;p13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3" name="Google Shape;3813;p13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4" name="Google Shape;3814;p13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5" name="Google Shape;3815;p13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6" name="Google Shape;3816;p13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7" name="Google Shape;3817;p13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8" name="Google Shape;3818;p13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9" name="Google Shape;3819;p13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0" name="Google Shape;3820;p13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1" name="Google Shape;3821;p13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2" name="Google Shape;3822;p13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3" name="Google Shape;3823;p13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4" name="Google Shape;3824;p13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5" name="Google Shape;3825;p13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6" name="Google Shape;3826;p13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7" name="Google Shape;3827;p13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8" name="Google Shape;3828;p13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9" name="Google Shape;3829;p13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0" name="Google Shape;3830;p13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1" name="Google Shape;3831;p13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2" name="Google Shape;3832;p13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833" name="Google Shape;3833;p13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3834" name="Google Shape;3834;p13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5" name="Google Shape;3835;p13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6" name="Google Shape;3836;p13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7" name="Google Shape;3837;p13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8" name="Google Shape;3838;p13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9" name="Google Shape;3839;p13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40" name="Google Shape;3840;p13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41" name="Google Shape;3841;p13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42" name="Google Shape;3842;p13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43" name="Google Shape;3843;p13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44" name="Google Shape;3844;p13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845" name="Google Shape;3845;p13"/>
              <p:cNvGrpSpPr/>
              <p:nvPr/>
            </p:nvGrpSpPr>
            <p:grpSpPr>
              <a:xfrm>
                <a:off x="3164376" y="4504429"/>
                <a:ext cx="2816857" cy="1826988"/>
                <a:chOff x="5177059" y="2533644"/>
                <a:chExt cx="3192268" cy="2070476"/>
              </a:xfrm>
            </p:grpSpPr>
            <p:grpSp>
              <p:nvGrpSpPr>
                <p:cNvPr id="3846" name="Google Shape;3846;p13"/>
                <p:cNvGrpSpPr/>
                <p:nvPr/>
              </p:nvGrpSpPr>
              <p:grpSpPr>
                <a:xfrm>
                  <a:off x="5198626" y="2549819"/>
                  <a:ext cx="2949491" cy="1698972"/>
                  <a:chOff x="5320740" y="2847612"/>
                  <a:chExt cx="2364890" cy="1362229"/>
                </a:xfrm>
              </p:grpSpPr>
              <p:sp>
                <p:nvSpPr>
                  <p:cNvPr id="3847" name="Google Shape;3847;p13"/>
                  <p:cNvSpPr/>
                  <p:nvPr/>
                </p:nvSpPr>
                <p:spPr>
                  <a:xfrm>
                    <a:off x="5320740" y="3508442"/>
                    <a:ext cx="798996" cy="293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92" h="4957" extrusionOk="0">
                        <a:moveTo>
                          <a:pt x="5987" y="1"/>
                        </a:moveTo>
                        <a:cubicBezTo>
                          <a:pt x="5038" y="1"/>
                          <a:pt x="4082" y="346"/>
                          <a:pt x="3313" y="906"/>
                        </a:cubicBezTo>
                        <a:cubicBezTo>
                          <a:pt x="2804" y="1281"/>
                          <a:pt x="2447" y="1790"/>
                          <a:pt x="2064" y="2271"/>
                        </a:cubicBezTo>
                        <a:cubicBezTo>
                          <a:pt x="2001" y="2352"/>
                          <a:pt x="1974" y="2325"/>
                          <a:pt x="1867" y="2369"/>
                        </a:cubicBezTo>
                        <a:cubicBezTo>
                          <a:pt x="1600" y="2468"/>
                          <a:pt x="1332" y="2601"/>
                          <a:pt x="1100" y="2771"/>
                        </a:cubicBezTo>
                        <a:cubicBezTo>
                          <a:pt x="654" y="3101"/>
                          <a:pt x="146" y="3440"/>
                          <a:pt x="39" y="4029"/>
                        </a:cubicBezTo>
                        <a:cubicBezTo>
                          <a:pt x="0" y="4251"/>
                          <a:pt x="146" y="4322"/>
                          <a:pt x="344" y="4322"/>
                        </a:cubicBezTo>
                        <a:cubicBezTo>
                          <a:pt x="654" y="4322"/>
                          <a:pt x="1094" y="4147"/>
                          <a:pt x="1154" y="4109"/>
                        </a:cubicBezTo>
                        <a:cubicBezTo>
                          <a:pt x="1332" y="4020"/>
                          <a:pt x="1484" y="3895"/>
                          <a:pt x="1662" y="3788"/>
                        </a:cubicBezTo>
                        <a:cubicBezTo>
                          <a:pt x="1939" y="3627"/>
                          <a:pt x="2233" y="3386"/>
                          <a:pt x="2545" y="3297"/>
                        </a:cubicBezTo>
                        <a:cubicBezTo>
                          <a:pt x="2553" y="3295"/>
                          <a:pt x="2562" y="3293"/>
                          <a:pt x="2570" y="3293"/>
                        </a:cubicBezTo>
                        <a:cubicBezTo>
                          <a:pt x="2619" y="3293"/>
                          <a:pt x="2670" y="3333"/>
                          <a:pt x="2670" y="3386"/>
                        </a:cubicBezTo>
                        <a:cubicBezTo>
                          <a:pt x="2652" y="3529"/>
                          <a:pt x="2572" y="3672"/>
                          <a:pt x="2572" y="3815"/>
                        </a:cubicBezTo>
                        <a:cubicBezTo>
                          <a:pt x="2572" y="4044"/>
                          <a:pt x="2672" y="4130"/>
                          <a:pt x="2806" y="4130"/>
                        </a:cubicBezTo>
                        <a:cubicBezTo>
                          <a:pt x="2922" y="4130"/>
                          <a:pt x="3064" y="4066"/>
                          <a:pt x="3188" y="3975"/>
                        </a:cubicBezTo>
                        <a:cubicBezTo>
                          <a:pt x="3402" y="3824"/>
                          <a:pt x="3607" y="3663"/>
                          <a:pt x="3785" y="3476"/>
                        </a:cubicBezTo>
                        <a:cubicBezTo>
                          <a:pt x="3937" y="3324"/>
                          <a:pt x="4026" y="3137"/>
                          <a:pt x="4196" y="3003"/>
                        </a:cubicBezTo>
                        <a:cubicBezTo>
                          <a:pt x="4216" y="2988"/>
                          <a:pt x="4238" y="2981"/>
                          <a:pt x="4259" y="2981"/>
                        </a:cubicBezTo>
                        <a:cubicBezTo>
                          <a:pt x="4303" y="2981"/>
                          <a:pt x="4341" y="3011"/>
                          <a:pt x="4347" y="3065"/>
                        </a:cubicBezTo>
                        <a:cubicBezTo>
                          <a:pt x="4374" y="3431"/>
                          <a:pt x="4196" y="3877"/>
                          <a:pt x="4642" y="4082"/>
                        </a:cubicBezTo>
                        <a:cubicBezTo>
                          <a:pt x="4715" y="4115"/>
                          <a:pt x="4787" y="4130"/>
                          <a:pt x="4857" y="4130"/>
                        </a:cubicBezTo>
                        <a:cubicBezTo>
                          <a:pt x="5207" y="4130"/>
                          <a:pt x="5519" y="3774"/>
                          <a:pt x="5757" y="3574"/>
                        </a:cubicBezTo>
                        <a:cubicBezTo>
                          <a:pt x="5900" y="3449"/>
                          <a:pt x="6132" y="3146"/>
                          <a:pt x="6355" y="3146"/>
                        </a:cubicBezTo>
                        <a:cubicBezTo>
                          <a:pt x="6649" y="3146"/>
                          <a:pt x="6462" y="3583"/>
                          <a:pt x="6551" y="3886"/>
                        </a:cubicBezTo>
                        <a:cubicBezTo>
                          <a:pt x="6584" y="4010"/>
                          <a:pt x="6656" y="4165"/>
                          <a:pt x="6852" y="4165"/>
                        </a:cubicBezTo>
                        <a:cubicBezTo>
                          <a:pt x="6867" y="4165"/>
                          <a:pt x="6882" y="4165"/>
                          <a:pt x="6899" y="4163"/>
                        </a:cubicBezTo>
                        <a:cubicBezTo>
                          <a:pt x="6970" y="4154"/>
                          <a:pt x="7042" y="4136"/>
                          <a:pt x="7104" y="4109"/>
                        </a:cubicBezTo>
                        <a:cubicBezTo>
                          <a:pt x="7113" y="4109"/>
                          <a:pt x="7113" y="4100"/>
                          <a:pt x="7122" y="4100"/>
                        </a:cubicBezTo>
                        <a:cubicBezTo>
                          <a:pt x="7407" y="3993"/>
                          <a:pt x="7648" y="3770"/>
                          <a:pt x="7889" y="3592"/>
                        </a:cubicBezTo>
                        <a:cubicBezTo>
                          <a:pt x="7892" y="3589"/>
                          <a:pt x="7895" y="3588"/>
                          <a:pt x="7898" y="3588"/>
                        </a:cubicBezTo>
                        <a:cubicBezTo>
                          <a:pt x="7914" y="3588"/>
                          <a:pt x="7929" y="3621"/>
                          <a:pt x="7907" y="3636"/>
                        </a:cubicBezTo>
                        <a:lnTo>
                          <a:pt x="7898" y="3636"/>
                        </a:lnTo>
                        <a:cubicBezTo>
                          <a:pt x="7907" y="3645"/>
                          <a:pt x="7907" y="3654"/>
                          <a:pt x="7898" y="3663"/>
                        </a:cubicBezTo>
                        <a:cubicBezTo>
                          <a:pt x="7702" y="3859"/>
                          <a:pt x="7450" y="4371"/>
                          <a:pt x="7915" y="4371"/>
                        </a:cubicBezTo>
                        <a:cubicBezTo>
                          <a:pt x="7937" y="4371"/>
                          <a:pt x="7961" y="4370"/>
                          <a:pt x="7987" y="4368"/>
                        </a:cubicBezTo>
                        <a:cubicBezTo>
                          <a:pt x="8308" y="4332"/>
                          <a:pt x="8585" y="4172"/>
                          <a:pt x="8870" y="4038"/>
                        </a:cubicBezTo>
                        <a:cubicBezTo>
                          <a:pt x="9052" y="3958"/>
                          <a:pt x="9256" y="3889"/>
                          <a:pt x="9457" y="3889"/>
                        </a:cubicBezTo>
                        <a:cubicBezTo>
                          <a:pt x="9570" y="3889"/>
                          <a:pt x="9683" y="3911"/>
                          <a:pt x="9789" y="3966"/>
                        </a:cubicBezTo>
                        <a:cubicBezTo>
                          <a:pt x="9914" y="4029"/>
                          <a:pt x="9994" y="4270"/>
                          <a:pt x="10057" y="4377"/>
                        </a:cubicBezTo>
                        <a:cubicBezTo>
                          <a:pt x="10173" y="4562"/>
                          <a:pt x="10316" y="4810"/>
                          <a:pt x="10562" y="4810"/>
                        </a:cubicBezTo>
                        <a:cubicBezTo>
                          <a:pt x="10636" y="4810"/>
                          <a:pt x="10720" y="4787"/>
                          <a:pt x="10815" y="4734"/>
                        </a:cubicBezTo>
                        <a:cubicBezTo>
                          <a:pt x="10895" y="4689"/>
                          <a:pt x="10967" y="4653"/>
                          <a:pt x="11038" y="4600"/>
                        </a:cubicBezTo>
                        <a:cubicBezTo>
                          <a:pt x="11162" y="4538"/>
                          <a:pt x="11385" y="4415"/>
                          <a:pt x="11573" y="4415"/>
                        </a:cubicBezTo>
                        <a:cubicBezTo>
                          <a:pt x="11655" y="4415"/>
                          <a:pt x="11730" y="4439"/>
                          <a:pt x="11788" y="4502"/>
                        </a:cubicBezTo>
                        <a:cubicBezTo>
                          <a:pt x="12001" y="4749"/>
                          <a:pt x="12174" y="4940"/>
                          <a:pt x="12517" y="4940"/>
                        </a:cubicBezTo>
                        <a:cubicBezTo>
                          <a:pt x="12532" y="4940"/>
                          <a:pt x="12548" y="4939"/>
                          <a:pt x="12564" y="4939"/>
                        </a:cubicBezTo>
                        <a:cubicBezTo>
                          <a:pt x="12707" y="4931"/>
                          <a:pt x="12857" y="4902"/>
                          <a:pt x="13008" y="4902"/>
                        </a:cubicBezTo>
                        <a:cubicBezTo>
                          <a:pt x="13026" y="4902"/>
                          <a:pt x="13045" y="4902"/>
                          <a:pt x="13063" y="4903"/>
                        </a:cubicBezTo>
                        <a:cubicBezTo>
                          <a:pt x="13197" y="4912"/>
                          <a:pt x="13340" y="4930"/>
                          <a:pt x="13491" y="4957"/>
                        </a:cubicBezTo>
                        <a:cubicBezTo>
                          <a:pt x="13349" y="4876"/>
                          <a:pt x="13206" y="4814"/>
                          <a:pt x="13099" y="4742"/>
                        </a:cubicBezTo>
                        <a:cubicBezTo>
                          <a:pt x="12778" y="4564"/>
                          <a:pt x="12412" y="4386"/>
                          <a:pt x="12180" y="4091"/>
                        </a:cubicBezTo>
                        <a:cubicBezTo>
                          <a:pt x="11948" y="3797"/>
                          <a:pt x="11796" y="3422"/>
                          <a:pt x="11529" y="3172"/>
                        </a:cubicBezTo>
                        <a:cubicBezTo>
                          <a:pt x="11333" y="2985"/>
                          <a:pt x="11047" y="2869"/>
                          <a:pt x="10806" y="2744"/>
                        </a:cubicBezTo>
                        <a:cubicBezTo>
                          <a:pt x="10164" y="2423"/>
                          <a:pt x="9646" y="2102"/>
                          <a:pt x="9129" y="1602"/>
                        </a:cubicBezTo>
                        <a:cubicBezTo>
                          <a:pt x="8451" y="951"/>
                          <a:pt x="7720" y="327"/>
                          <a:pt x="6801" y="95"/>
                        </a:cubicBezTo>
                        <a:cubicBezTo>
                          <a:pt x="6798" y="98"/>
                          <a:pt x="6795" y="99"/>
                          <a:pt x="6792" y="99"/>
                        </a:cubicBezTo>
                        <a:cubicBezTo>
                          <a:pt x="6787" y="99"/>
                          <a:pt x="6783" y="95"/>
                          <a:pt x="6783" y="95"/>
                        </a:cubicBezTo>
                        <a:cubicBezTo>
                          <a:pt x="6631" y="59"/>
                          <a:pt x="6471" y="32"/>
                          <a:pt x="6310" y="14"/>
                        </a:cubicBezTo>
                        <a:cubicBezTo>
                          <a:pt x="6203" y="5"/>
                          <a:pt x="6095" y="1"/>
                          <a:pt x="598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48" name="Google Shape;3848;p13"/>
                  <p:cNvSpPr/>
                  <p:nvPr/>
                </p:nvSpPr>
                <p:spPr>
                  <a:xfrm>
                    <a:off x="6099067" y="2847612"/>
                    <a:ext cx="1143301" cy="4841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06" h="8176" extrusionOk="0">
                        <a:moveTo>
                          <a:pt x="10342" y="0"/>
                        </a:moveTo>
                        <a:cubicBezTo>
                          <a:pt x="9742" y="0"/>
                          <a:pt x="9141" y="116"/>
                          <a:pt x="8565" y="316"/>
                        </a:cubicBezTo>
                        <a:cubicBezTo>
                          <a:pt x="7628" y="638"/>
                          <a:pt x="6727" y="1182"/>
                          <a:pt x="6013" y="1878"/>
                        </a:cubicBezTo>
                        <a:cubicBezTo>
                          <a:pt x="5656" y="2217"/>
                          <a:pt x="5335" y="2591"/>
                          <a:pt x="5094" y="3020"/>
                        </a:cubicBezTo>
                        <a:cubicBezTo>
                          <a:pt x="4934" y="3314"/>
                          <a:pt x="4782" y="3617"/>
                          <a:pt x="4524" y="3831"/>
                        </a:cubicBezTo>
                        <a:cubicBezTo>
                          <a:pt x="4515" y="3840"/>
                          <a:pt x="4506" y="3843"/>
                          <a:pt x="4497" y="3843"/>
                        </a:cubicBezTo>
                        <a:cubicBezTo>
                          <a:pt x="4468" y="3843"/>
                          <a:pt x="4443" y="3805"/>
                          <a:pt x="4470" y="3778"/>
                        </a:cubicBezTo>
                        <a:cubicBezTo>
                          <a:pt x="4711" y="3519"/>
                          <a:pt x="4836" y="3171"/>
                          <a:pt x="5005" y="2859"/>
                        </a:cubicBezTo>
                        <a:cubicBezTo>
                          <a:pt x="4760" y="2680"/>
                          <a:pt x="4470" y="2612"/>
                          <a:pt x="4166" y="2612"/>
                        </a:cubicBezTo>
                        <a:cubicBezTo>
                          <a:pt x="3561" y="2612"/>
                          <a:pt x="2899" y="2880"/>
                          <a:pt x="2418" y="3082"/>
                        </a:cubicBezTo>
                        <a:cubicBezTo>
                          <a:pt x="1767" y="3367"/>
                          <a:pt x="928" y="3840"/>
                          <a:pt x="536" y="4465"/>
                        </a:cubicBezTo>
                        <a:cubicBezTo>
                          <a:pt x="375" y="4715"/>
                          <a:pt x="197" y="5009"/>
                          <a:pt x="108" y="5294"/>
                        </a:cubicBezTo>
                        <a:cubicBezTo>
                          <a:pt x="1" y="5614"/>
                          <a:pt x="146" y="5729"/>
                          <a:pt x="349" y="5729"/>
                        </a:cubicBezTo>
                        <a:cubicBezTo>
                          <a:pt x="504" y="5729"/>
                          <a:pt x="692" y="5663"/>
                          <a:pt x="830" y="5571"/>
                        </a:cubicBezTo>
                        <a:cubicBezTo>
                          <a:pt x="1258" y="5268"/>
                          <a:pt x="1615" y="4822"/>
                          <a:pt x="2115" y="4625"/>
                        </a:cubicBezTo>
                        <a:cubicBezTo>
                          <a:pt x="2122" y="4623"/>
                          <a:pt x="2129" y="4621"/>
                          <a:pt x="2136" y="4621"/>
                        </a:cubicBezTo>
                        <a:cubicBezTo>
                          <a:pt x="2175" y="4621"/>
                          <a:pt x="2213" y="4659"/>
                          <a:pt x="2213" y="4697"/>
                        </a:cubicBezTo>
                        <a:cubicBezTo>
                          <a:pt x="2204" y="4831"/>
                          <a:pt x="2168" y="4964"/>
                          <a:pt x="2168" y="5098"/>
                        </a:cubicBezTo>
                        <a:cubicBezTo>
                          <a:pt x="2173" y="5303"/>
                          <a:pt x="2273" y="5376"/>
                          <a:pt x="2398" y="5376"/>
                        </a:cubicBezTo>
                        <a:cubicBezTo>
                          <a:pt x="2529" y="5376"/>
                          <a:pt x="2688" y="5296"/>
                          <a:pt x="2793" y="5205"/>
                        </a:cubicBezTo>
                        <a:cubicBezTo>
                          <a:pt x="2909" y="5116"/>
                          <a:pt x="3052" y="4964"/>
                          <a:pt x="3203" y="4929"/>
                        </a:cubicBezTo>
                        <a:cubicBezTo>
                          <a:pt x="3251" y="4917"/>
                          <a:pt x="3293" y="4911"/>
                          <a:pt x="3330" y="4911"/>
                        </a:cubicBezTo>
                        <a:cubicBezTo>
                          <a:pt x="3571" y="4911"/>
                          <a:pt x="3611" y="5143"/>
                          <a:pt x="3712" y="5375"/>
                        </a:cubicBezTo>
                        <a:cubicBezTo>
                          <a:pt x="3777" y="5537"/>
                          <a:pt x="3871" y="5601"/>
                          <a:pt x="3980" y="5601"/>
                        </a:cubicBezTo>
                        <a:cubicBezTo>
                          <a:pt x="4343" y="5601"/>
                          <a:pt x="4867" y="4880"/>
                          <a:pt x="5032" y="4688"/>
                        </a:cubicBezTo>
                        <a:cubicBezTo>
                          <a:pt x="5300" y="4393"/>
                          <a:pt x="5603" y="4045"/>
                          <a:pt x="6013" y="3956"/>
                        </a:cubicBezTo>
                        <a:cubicBezTo>
                          <a:pt x="6013" y="3952"/>
                          <a:pt x="6016" y="3950"/>
                          <a:pt x="6018" y="3950"/>
                        </a:cubicBezTo>
                        <a:cubicBezTo>
                          <a:pt x="6020" y="3950"/>
                          <a:pt x="6022" y="3952"/>
                          <a:pt x="6022" y="3956"/>
                        </a:cubicBezTo>
                        <a:cubicBezTo>
                          <a:pt x="6085" y="3796"/>
                          <a:pt x="6192" y="3653"/>
                          <a:pt x="6361" y="3564"/>
                        </a:cubicBezTo>
                        <a:cubicBezTo>
                          <a:pt x="6366" y="3560"/>
                          <a:pt x="6371" y="3559"/>
                          <a:pt x="6375" y="3559"/>
                        </a:cubicBezTo>
                        <a:cubicBezTo>
                          <a:pt x="6394" y="3559"/>
                          <a:pt x="6402" y="3585"/>
                          <a:pt x="6388" y="3599"/>
                        </a:cubicBezTo>
                        <a:cubicBezTo>
                          <a:pt x="6111" y="3798"/>
                          <a:pt x="5893" y="4583"/>
                          <a:pt x="6464" y="4583"/>
                        </a:cubicBezTo>
                        <a:cubicBezTo>
                          <a:pt x="6483" y="4583"/>
                          <a:pt x="6502" y="4582"/>
                          <a:pt x="6522" y="4581"/>
                        </a:cubicBezTo>
                        <a:cubicBezTo>
                          <a:pt x="6709" y="4563"/>
                          <a:pt x="6888" y="4492"/>
                          <a:pt x="7048" y="4393"/>
                        </a:cubicBezTo>
                        <a:cubicBezTo>
                          <a:pt x="7280" y="4233"/>
                          <a:pt x="7476" y="4028"/>
                          <a:pt x="7664" y="3805"/>
                        </a:cubicBezTo>
                        <a:cubicBezTo>
                          <a:pt x="7896" y="3528"/>
                          <a:pt x="8047" y="3100"/>
                          <a:pt x="8342" y="2877"/>
                        </a:cubicBezTo>
                        <a:cubicBezTo>
                          <a:pt x="8353" y="2868"/>
                          <a:pt x="8368" y="2864"/>
                          <a:pt x="8384" y="2864"/>
                        </a:cubicBezTo>
                        <a:cubicBezTo>
                          <a:pt x="8418" y="2864"/>
                          <a:pt x="8454" y="2882"/>
                          <a:pt x="8467" y="2913"/>
                        </a:cubicBezTo>
                        <a:cubicBezTo>
                          <a:pt x="8502" y="3002"/>
                          <a:pt x="8511" y="3037"/>
                          <a:pt x="8547" y="3136"/>
                        </a:cubicBezTo>
                        <a:cubicBezTo>
                          <a:pt x="8627" y="3372"/>
                          <a:pt x="8731" y="3457"/>
                          <a:pt x="8840" y="3457"/>
                        </a:cubicBezTo>
                        <a:cubicBezTo>
                          <a:pt x="9085" y="3457"/>
                          <a:pt x="9356" y="3029"/>
                          <a:pt x="9430" y="2930"/>
                        </a:cubicBezTo>
                        <a:cubicBezTo>
                          <a:pt x="9484" y="2859"/>
                          <a:pt x="9528" y="2832"/>
                          <a:pt x="9609" y="2805"/>
                        </a:cubicBezTo>
                        <a:cubicBezTo>
                          <a:pt x="9619" y="2800"/>
                          <a:pt x="9629" y="2798"/>
                          <a:pt x="9638" y="2798"/>
                        </a:cubicBezTo>
                        <a:cubicBezTo>
                          <a:pt x="9660" y="2798"/>
                          <a:pt x="9679" y="2811"/>
                          <a:pt x="9698" y="2823"/>
                        </a:cubicBezTo>
                        <a:cubicBezTo>
                          <a:pt x="9787" y="2895"/>
                          <a:pt x="9840" y="2948"/>
                          <a:pt x="9885" y="3055"/>
                        </a:cubicBezTo>
                        <a:cubicBezTo>
                          <a:pt x="9946" y="3185"/>
                          <a:pt x="10034" y="3226"/>
                          <a:pt x="10132" y="3226"/>
                        </a:cubicBezTo>
                        <a:cubicBezTo>
                          <a:pt x="10250" y="3226"/>
                          <a:pt x="10384" y="3166"/>
                          <a:pt x="10501" y="3127"/>
                        </a:cubicBezTo>
                        <a:cubicBezTo>
                          <a:pt x="10965" y="2966"/>
                          <a:pt x="11161" y="2761"/>
                          <a:pt x="11348" y="2324"/>
                        </a:cubicBezTo>
                        <a:cubicBezTo>
                          <a:pt x="11352" y="2313"/>
                          <a:pt x="11363" y="2308"/>
                          <a:pt x="11376" y="2308"/>
                        </a:cubicBezTo>
                        <a:cubicBezTo>
                          <a:pt x="11394" y="2308"/>
                          <a:pt x="11414" y="2317"/>
                          <a:pt x="11419" y="2333"/>
                        </a:cubicBezTo>
                        <a:cubicBezTo>
                          <a:pt x="11455" y="2556"/>
                          <a:pt x="11393" y="2743"/>
                          <a:pt x="11259" y="2895"/>
                        </a:cubicBezTo>
                        <a:cubicBezTo>
                          <a:pt x="11170" y="3207"/>
                          <a:pt x="11072" y="3644"/>
                          <a:pt x="11250" y="3876"/>
                        </a:cubicBezTo>
                        <a:cubicBezTo>
                          <a:pt x="11328" y="3981"/>
                          <a:pt x="11432" y="4021"/>
                          <a:pt x="11549" y="4021"/>
                        </a:cubicBezTo>
                        <a:cubicBezTo>
                          <a:pt x="11900" y="4021"/>
                          <a:pt x="12370" y="3660"/>
                          <a:pt x="12624" y="3599"/>
                        </a:cubicBezTo>
                        <a:cubicBezTo>
                          <a:pt x="12631" y="3598"/>
                          <a:pt x="12639" y="3597"/>
                          <a:pt x="12647" y="3597"/>
                        </a:cubicBezTo>
                        <a:cubicBezTo>
                          <a:pt x="12683" y="3597"/>
                          <a:pt x="12718" y="3614"/>
                          <a:pt x="12740" y="3644"/>
                        </a:cubicBezTo>
                        <a:cubicBezTo>
                          <a:pt x="12927" y="3965"/>
                          <a:pt x="12811" y="4340"/>
                          <a:pt x="12999" y="4679"/>
                        </a:cubicBezTo>
                        <a:cubicBezTo>
                          <a:pt x="13123" y="4901"/>
                          <a:pt x="13272" y="4972"/>
                          <a:pt x="13436" y="4972"/>
                        </a:cubicBezTo>
                        <a:cubicBezTo>
                          <a:pt x="13659" y="4972"/>
                          <a:pt x="13907" y="4839"/>
                          <a:pt x="14149" y="4777"/>
                        </a:cubicBezTo>
                        <a:cubicBezTo>
                          <a:pt x="14159" y="4773"/>
                          <a:pt x="14169" y="4771"/>
                          <a:pt x="14178" y="4771"/>
                        </a:cubicBezTo>
                        <a:cubicBezTo>
                          <a:pt x="14213" y="4771"/>
                          <a:pt x="14244" y="4794"/>
                          <a:pt x="14265" y="4822"/>
                        </a:cubicBezTo>
                        <a:cubicBezTo>
                          <a:pt x="14470" y="5116"/>
                          <a:pt x="14488" y="5517"/>
                          <a:pt x="14694" y="5830"/>
                        </a:cubicBezTo>
                        <a:cubicBezTo>
                          <a:pt x="14966" y="6249"/>
                          <a:pt x="15314" y="6370"/>
                          <a:pt x="15705" y="6370"/>
                        </a:cubicBezTo>
                        <a:cubicBezTo>
                          <a:pt x="15929" y="6370"/>
                          <a:pt x="16168" y="6330"/>
                          <a:pt x="16415" y="6285"/>
                        </a:cubicBezTo>
                        <a:lnTo>
                          <a:pt x="16424" y="6285"/>
                        </a:lnTo>
                        <a:cubicBezTo>
                          <a:pt x="16424" y="6276"/>
                          <a:pt x="16433" y="6276"/>
                          <a:pt x="16433" y="6267"/>
                        </a:cubicBezTo>
                        <a:cubicBezTo>
                          <a:pt x="16440" y="6245"/>
                          <a:pt x="16459" y="6235"/>
                          <a:pt x="16478" y="6235"/>
                        </a:cubicBezTo>
                        <a:cubicBezTo>
                          <a:pt x="16506" y="6235"/>
                          <a:pt x="16533" y="6256"/>
                          <a:pt x="16522" y="6294"/>
                        </a:cubicBezTo>
                        <a:cubicBezTo>
                          <a:pt x="16416" y="6647"/>
                          <a:pt x="16477" y="7141"/>
                          <a:pt x="16964" y="7141"/>
                        </a:cubicBezTo>
                        <a:cubicBezTo>
                          <a:pt x="16969" y="7141"/>
                          <a:pt x="16973" y="7141"/>
                          <a:pt x="16977" y="7141"/>
                        </a:cubicBezTo>
                        <a:cubicBezTo>
                          <a:pt x="17191" y="7132"/>
                          <a:pt x="17379" y="7088"/>
                          <a:pt x="17575" y="7016"/>
                        </a:cubicBezTo>
                        <a:cubicBezTo>
                          <a:pt x="17583" y="7014"/>
                          <a:pt x="17592" y="7013"/>
                          <a:pt x="17600" y="7013"/>
                        </a:cubicBezTo>
                        <a:cubicBezTo>
                          <a:pt x="17651" y="7013"/>
                          <a:pt x="17691" y="7059"/>
                          <a:pt x="17691" y="7105"/>
                        </a:cubicBezTo>
                        <a:cubicBezTo>
                          <a:pt x="17709" y="7462"/>
                          <a:pt x="17673" y="7971"/>
                          <a:pt x="18119" y="8078"/>
                        </a:cubicBezTo>
                        <a:cubicBezTo>
                          <a:pt x="18396" y="8149"/>
                          <a:pt x="18681" y="8131"/>
                          <a:pt x="18958" y="8140"/>
                        </a:cubicBezTo>
                        <a:cubicBezTo>
                          <a:pt x="19083" y="8149"/>
                          <a:pt x="19199" y="8158"/>
                          <a:pt x="19306" y="8176"/>
                        </a:cubicBezTo>
                        <a:cubicBezTo>
                          <a:pt x="19225" y="8113"/>
                          <a:pt x="19145" y="8060"/>
                          <a:pt x="19074" y="7997"/>
                        </a:cubicBezTo>
                        <a:cubicBezTo>
                          <a:pt x="18538" y="7587"/>
                          <a:pt x="18057" y="7123"/>
                          <a:pt x="17566" y="6659"/>
                        </a:cubicBezTo>
                        <a:cubicBezTo>
                          <a:pt x="16915" y="6062"/>
                          <a:pt x="16281" y="5384"/>
                          <a:pt x="15826" y="4616"/>
                        </a:cubicBezTo>
                        <a:cubicBezTo>
                          <a:pt x="15336" y="3778"/>
                          <a:pt x="14908" y="2895"/>
                          <a:pt x="14328" y="2101"/>
                        </a:cubicBezTo>
                        <a:cubicBezTo>
                          <a:pt x="13677" y="1218"/>
                          <a:pt x="12767" y="593"/>
                          <a:pt x="11732" y="227"/>
                        </a:cubicBezTo>
                        <a:cubicBezTo>
                          <a:pt x="11278" y="71"/>
                          <a:pt x="10811" y="0"/>
                          <a:pt x="103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49" name="Google Shape;3849;p13"/>
                  <p:cNvSpPr/>
                  <p:nvPr/>
                </p:nvSpPr>
                <p:spPr>
                  <a:xfrm>
                    <a:off x="5955399" y="3657734"/>
                    <a:ext cx="467601" cy="169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6" h="2864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268" y="134"/>
                          <a:pt x="553" y="268"/>
                          <a:pt x="794" y="437"/>
                        </a:cubicBezTo>
                        <a:cubicBezTo>
                          <a:pt x="1338" y="518"/>
                          <a:pt x="1847" y="616"/>
                          <a:pt x="2364" y="839"/>
                        </a:cubicBezTo>
                        <a:cubicBezTo>
                          <a:pt x="2873" y="1062"/>
                          <a:pt x="3336" y="1356"/>
                          <a:pt x="3809" y="1642"/>
                        </a:cubicBezTo>
                        <a:cubicBezTo>
                          <a:pt x="4461" y="2043"/>
                          <a:pt x="5210" y="2355"/>
                          <a:pt x="5933" y="2614"/>
                        </a:cubicBezTo>
                        <a:cubicBezTo>
                          <a:pt x="6227" y="2730"/>
                          <a:pt x="6619" y="2864"/>
                          <a:pt x="6941" y="2864"/>
                        </a:cubicBezTo>
                        <a:cubicBezTo>
                          <a:pt x="7262" y="2855"/>
                          <a:pt x="7565" y="2757"/>
                          <a:pt x="7877" y="2685"/>
                        </a:cubicBezTo>
                        <a:cubicBezTo>
                          <a:pt x="7886" y="2685"/>
                          <a:pt x="7886" y="2676"/>
                          <a:pt x="7895" y="2668"/>
                        </a:cubicBezTo>
                        <a:lnTo>
                          <a:pt x="7895" y="2668"/>
                        </a:lnTo>
                        <a:cubicBezTo>
                          <a:pt x="7856" y="2669"/>
                          <a:pt x="7817" y="2670"/>
                          <a:pt x="7779" y="2670"/>
                        </a:cubicBezTo>
                        <a:cubicBezTo>
                          <a:pt x="6553" y="2670"/>
                          <a:pt x="5508" y="1732"/>
                          <a:pt x="4478" y="1204"/>
                        </a:cubicBezTo>
                        <a:cubicBezTo>
                          <a:pt x="3078" y="473"/>
                          <a:pt x="1543" y="205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0" name="Google Shape;3850;p13"/>
                  <p:cNvSpPr/>
                  <p:nvPr/>
                </p:nvSpPr>
                <p:spPr>
                  <a:xfrm>
                    <a:off x="7065891" y="2958708"/>
                    <a:ext cx="16404" cy="165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" h="280" extrusionOk="0">
                        <a:moveTo>
                          <a:pt x="188" y="0"/>
                        </a:moveTo>
                        <a:cubicBezTo>
                          <a:pt x="182" y="0"/>
                          <a:pt x="176" y="1"/>
                          <a:pt x="170" y="2"/>
                        </a:cubicBezTo>
                        <a:cubicBezTo>
                          <a:pt x="161" y="2"/>
                          <a:pt x="161" y="11"/>
                          <a:pt x="152" y="11"/>
                        </a:cubicBezTo>
                        <a:cubicBezTo>
                          <a:pt x="80" y="46"/>
                          <a:pt x="63" y="118"/>
                          <a:pt x="27" y="180"/>
                        </a:cubicBezTo>
                        <a:cubicBezTo>
                          <a:pt x="0" y="243"/>
                          <a:pt x="27" y="269"/>
                          <a:pt x="89" y="278"/>
                        </a:cubicBezTo>
                        <a:cubicBezTo>
                          <a:pt x="97" y="279"/>
                          <a:pt x="104" y="279"/>
                          <a:pt x="111" y="279"/>
                        </a:cubicBezTo>
                        <a:cubicBezTo>
                          <a:pt x="213" y="279"/>
                          <a:pt x="268" y="218"/>
                          <a:pt x="277" y="118"/>
                        </a:cubicBezTo>
                        <a:cubicBezTo>
                          <a:pt x="277" y="37"/>
                          <a:pt x="240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1" name="Google Shape;3851;p13"/>
                  <p:cNvSpPr/>
                  <p:nvPr/>
                </p:nvSpPr>
                <p:spPr>
                  <a:xfrm>
                    <a:off x="7201090" y="3073416"/>
                    <a:ext cx="20135" cy="22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373" extrusionOk="0">
                        <a:moveTo>
                          <a:pt x="224" y="1"/>
                        </a:moveTo>
                        <a:cubicBezTo>
                          <a:pt x="161" y="18"/>
                          <a:pt x="135" y="54"/>
                          <a:pt x="90" y="99"/>
                        </a:cubicBezTo>
                        <a:cubicBezTo>
                          <a:pt x="63" y="125"/>
                          <a:pt x="19" y="152"/>
                          <a:pt x="19" y="188"/>
                        </a:cubicBezTo>
                        <a:cubicBezTo>
                          <a:pt x="1" y="268"/>
                          <a:pt x="45" y="348"/>
                          <a:pt x="126" y="366"/>
                        </a:cubicBezTo>
                        <a:cubicBezTo>
                          <a:pt x="136" y="370"/>
                          <a:pt x="148" y="372"/>
                          <a:pt x="160" y="372"/>
                        </a:cubicBezTo>
                        <a:cubicBezTo>
                          <a:pt x="231" y="372"/>
                          <a:pt x="323" y="310"/>
                          <a:pt x="331" y="241"/>
                        </a:cubicBezTo>
                        <a:cubicBezTo>
                          <a:pt x="340" y="197"/>
                          <a:pt x="322" y="152"/>
                          <a:pt x="313" y="108"/>
                        </a:cubicBezTo>
                        <a:cubicBezTo>
                          <a:pt x="304" y="45"/>
                          <a:pt x="286" y="9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2" name="Google Shape;3852;p13"/>
                  <p:cNvSpPr/>
                  <p:nvPr/>
                </p:nvSpPr>
                <p:spPr>
                  <a:xfrm>
                    <a:off x="6261803" y="3372415"/>
                    <a:ext cx="1079877" cy="1807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35" h="3052" extrusionOk="0">
                        <a:moveTo>
                          <a:pt x="17923" y="1"/>
                        </a:moveTo>
                        <a:lnTo>
                          <a:pt x="17923" y="1"/>
                        </a:lnTo>
                        <a:cubicBezTo>
                          <a:pt x="18065" y="260"/>
                          <a:pt x="17691" y="661"/>
                          <a:pt x="17432" y="875"/>
                        </a:cubicBezTo>
                        <a:cubicBezTo>
                          <a:pt x="16923" y="1294"/>
                          <a:pt x="16121" y="1526"/>
                          <a:pt x="15478" y="1616"/>
                        </a:cubicBezTo>
                        <a:cubicBezTo>
                          <a:pt x="15141" y="1665"/>
                          <a:pt x="14805" y="1688"/>
                          <a:pt x="14471" y="1688"/>
                        </a:cubicBezTo>
                        <a:cubicBezTo>
                          <a:pt x="13893" y="1688"/>
                          <a:pt x="13319" y="1617"/>
                          <a:pt x="12748" y="1482"/>
                        </a:cubicBezTo>
                        <a:cubicBezTo>
                          <a:pt x="11776" y="1250"/>
                          <a:pt x="10750" y="1000"/>
                          <a:pt x="9831" y="607"/>
                        </a:cubicBezTo>
                        <a:cubicBezTo>
                          <a:pt x="9250" y="355"/>
                          <a:pt x="8562" y="214"/>
                          <a:pt x="7885" y="214"/>
                        </a:cubicBezTo>
                        <a:cubicBezTo>
                          <a:pt x="7368" y="214"/>
                          <a:pt x="6858" y="296"/>
                          <a:pt x="6406" y="474"/>
                        </a:cubicBezTo>
                        <a:cubicBezTo>
                          <a:pt x="5647" y="777"/>
                          <a:pt x="4898" y="1143"/>
                          <a:pt x="4202" y="1553"/>
                        </a:cubicBezTo>
                        <a:cubicBezTo>
                          <a:pt x="3881" y="1740"/>
                          <a:pt x="3560" y="1919"/>
                          <a:pt x="3239" y="2079"/>
                        </a:cubicBezTo>
                        <a:cubicBezTo>
                          <a:pt x="3167" y="2115"/>
                          <a:pt x="3105" y="2151"/>
                          <a:pt x="3033" y="2178"/>
                        </a:cubicBezTo>
                        <a:cubicBezTo>
                          <a:pt x="2079" y="2624"/>
                          <a:pt x="1089" y="2927"/>
                          <a:pt x="0" y="2963"/>
                        </a:cubicBezTo>
                        <a:cubicBezTo>
                          <a:pt x="81" y="2998"/>
                          <a:pt x="170" y="3025"/>
                          <a:pt x="250" y="3052"/>
                        </a:cubicBezTo>
                        <a:cubicBezTo>
                          <a:pt x="625" y="3052"/>
                          <a:pt x="1035" y="2998"/>
                          <a:pt x="1383" y="2945"/>
                        </a:cubicBezTo>
                        <a:cubicBezTo>
                          <a:pt x="1793" y="2891"/>
                          <a:pt x="2204" y="2891"/>
                          <a:pt x="2614" y="2829"/>
                        </a:cubicBezTo>
                        <a:cubicBezTo>
                          <a:pt x="3471" y="2686"/>
                          <a:pt x="4238" y="2347"/>
                          <a:pt x="5032" y="2008"/>
                        </a:cubicBezTo>
                        <a:cubicBezTo>
                          <a:pt x="5487" y="1821"/>
                          <a:pt x="5933" y="1607"/>
                          <a:pt x="6388" y="1419"/>
                        </a:cubicBezTo>
                        <a:cubicBezTo>
                          <a:pt x="6807" y="1250"/>
                          <a:pt x="7262" y="1178"/>
                          <a:pt x="7708" y="1107"/>
                        </a:cubicBezTo>
                        <a:cubicBezTo>
                          <a:pt x="7858" y="1083"/>
                          <a:pt x="8011" y="1073"/>
                          <a:pt x="8167" y="1073"/>
                        </a:cubicBezTo>
                        <a:cubicBezTo>
                          <a:pt x="8826" y="1073"/>
                          <a:pt x="9523" y="1256"/>
                          <a:pt x="10143" y="1357"/>
                        </a:cubicBezTo>
                        <a:cubicBezTo>
                          <a:pt x="11134" y="1500"/>
                          <a:pt x="12079" y="1830"/>
                          <a:pt x="13078" y="1901"/>
                        </a:cubicBezTo>
                        <a:cubicBezTo>
                          <a:pt x="13584" y="1942"/>
                          <a:pt x="14098" y="1972"/>
                          <a:pt x="14609" y="1972"/>
                        </a:cubicBezTo>
                        <a:cubicBezTo>
                          <a:pt x="14873" y="1972"/>
                          <a:pt x="15137" y="1964"/>
                          <a:pt x="15398" y="1946"/>
                        </a:cubicBezTo>
                        <a:cubicBezTo>
                          <a:pt x="16005" y="1910"/>
                          <a:pt x="16629" y="1839"/>
                          <a:pt x="17200" y="1651"/>
                        </a:cubicBezTo>
                        <a:cubicBezTo>
                          <a:pt x="17539" y="1535"/>
                          <a:pt x="17887" y="1384"/>
                          <a:pt x="18056" y="1036"/>
                        </a:cubicBezTo>
                        <a:cubicBezTo>
                          <a:pt x="18235" y="697"/>
                          <a:pt x="18235" y="242"/>
                          <a:pt x="1792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3" name="Google Shape;3853;p13"/>
                  <p:cNvSpPr/>
                  <p:nvPr/>
                </p:nvSpPr>
                <p:spPr>
                  <a:xfrm>
                    <a:off x="5831748" y="3561561"/>
                    <a:ext cx="1853882" cy="207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05" h="3507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32"/>
                          <a:pt x="482" y="482"/>
                          <a:pt x="723" y="714"/>
                        </a:cubicBezTo>
                        <a:lnTo>
                          <a:pt x="750" y="714"/>
                        </a:lnTo>
                        <a:cubicBezTo>
                          <a:pt x="938" y="756"/>
                          <a:pt x="1136" y="769"/>
                          <a:pt x="1337" y="769"/>
                        </a:cubicBezTo>
                        <a:cubicBezTo>
                          <a:pt x="1678" y="769"/>
                          <a:pt x="2029" y="732"/>
                          <a:pt x="2360" y="732"/>
                        </a:cubicBezTo>
                        <a:cubicBezTo>
                          <a:pt x="2382" y="732"/>
                          <a:pt x="2405" y="732"/>
                          <a:pt x="2427" y="732"/>
                        </a:cubicBezTo>
                        <a:cubicBezTo>
                          <a:pt x="2864" y="741"/>
                          <a:pt x="3283" y="803"/>
                          <a:pt x="3712" y="902"/>
                        </a:cubicBezTo>
                        <a:cubicBezTo>
                          <a:pt x="4657" y="1107"/>
                          <a:pt x="5514" y="1562"/>
                          <a:pt x="6370" y="1999"/>
                        </a:cubicBezTo>
                        <a:cubicBezTo>
                          <a:pt x="7298" y="2463"/>
                          <a:pt x="8288" y="2828"/>
                          <a:pt x="9261" y="3176"/>
                        </a:cubicBezTo>
                        <a:cubicBezTo>
                          <a:pt x="9778" y="3364"/>
                          <a:pt x="10224" y="3498"/>
                          <a:pt x="10777" y="3506"/>
                        </a:cubicBezTo>
                        <a:cubicBezTo>
                          <a:pt x="10875" y="3506"/>
                          <a:pt x="10973" y="3489"/>
                          <a:pt x="11072" y="3471"/>
                        </a:cubicBezTo>
                        <a:cubicBezTo>
                          <a:pt x="11535" y="3239"/>
                          <a:pt x="12035" y="3078"/>
                          <a:pt x="12490" y="2989"/>
                        </a:cubicBezTo>
                        <a:cubicBezTo>
                          <a:pt x="12791" y="2926"/>
                          <a:pt x="13100" y="2897"/>
                          <a:pt x="13410" y="2897"/>
                        </a:cubicBezTo>
                        <a:cubicBezTo>
                          <a:pt x="13797" y="2897"/>
                          <a:pt x="14187" y="2941"/>
                          <a:pt x="14569" y="3016"/>
                        </a:cubicBezTo>
                        <a:cubicBezTo>
                          <a:pt x="15273" y="2936"/>
                          <a:pt x="15978" y="2837"/>
                          <a:pt x="16647" y="2579"/>
                        </a:cubicBezTo>
                        <a:cubicBezTo>
                          <a:pt x="17423" y="2293"/>
                          <a:pt x="18164" y="1910"/>
                          <a:pt x="18922" y="1580"/>
                        </a:cubicBezTo>
                        <a:cubicBezTo>
                          <a:pt x="20020" y="1112"/>
                          <a:pt x="21242" y="847"/>
                          <a:pt x="22449" y="847"/>
                        </a:cubicBezTo>
                        <a:cubicBezTo>
                          <a:pt x="22762" y="847"/>
                          <a:pt x="23074" y="865"/>
                          <a:pt x="23383" y="902"/>
                        </a:cubicBezTo>
                        <a:cubicBezTo>
                          <a:pt x="24855" y="1080"/>
                          <a:pt x="26175" y="1669"/>
                          <a:pt x="27584" y="2079"/>
                        </a:cubicBezTo>
                        <a:cubicBezTo>
                          <a:pt x="28180" y="2247"/>
                          <a:pt x="28829" y="2455"/>
                          <a:pt x="29457" y="2455"/>
                        </a:cubicBezTo>
                        <a:cubicBezTo>
                          <a:pt x="29562" y="2455"/>
                          <a:pt x="29666" y="2449"/>
                          <a:pt x="29770" y="2436"/>
                        </a:cubicBezTo>
                        <a:cubicBezTo>
                          <a:pt x="30243" y="2382"/>
                          <a:pt x="30725" y="2284"/>
                          <a:pt x="31162" y="2070"/>
                        </a:cubicBezTo>
                        <a:cubicBezTo>
                          <a:pt x="31206" y="2043"/>
                          <a:pt x="31260" y="2026"/>
                          <a:pt x="31304" y="1999"/>
                        </a:cubicBezTo>
                        <a:lnTo>
                          <a:pt x="31304" y="1999"/>
                        </a:lnTo>
                        <a:cubicBezTo>
                          <a:pt x="31079" y="2046"/>
                          <a:pt x="30840" y="2065"/>
                          <a:pt x="30596" y="2065"/>
                        </a:cubicBezTo>
                        <a:cubicBezTo>
                          <a:pt x="29962" y="2065"/>
                          <a:pt x="29293" y="1937"/>
                          <a:pt x="28726" y="1847"/>
                        </a:cubicBezTo>
                        <a:cubicBezTo>
                          <a:pt x="27308" y="1624"/>
                          <a:pt x="25979" y="1053"/>
                          <a:pt x="24587" y="687"/>
                        </a:cubicBezTo>
                        <a:cubicBezTo>
                          <a:pt x="23744" y="467"/>
                          <a:pt x="22912" y="386"/>
                          <a:pt x="22071" y="386"/>
                        </a:cubicBezTo>
                        <a:cubicBezTo>
                          <a:pt x="21585" y="386"/>
                          <a:pt x="21096" y="413"/>
                          <a:pt x="20599" y="455"/>
                        </a:cubicBezTo>
                        <a:cubicBezTo>
                          <a:pt x="20010" y="500"/>
                          <a:pt x="19404" y="554"/>
                          <a:pt x="18815" y="652"/>
                        </a:cubicBezTo>
                        <a:cubicBezTo>
                          <a:pt x="17066" y="1214"/>
                          <a:pt x="15452" y="2168"/>
                          <a:pt x="13659" y="2605"/>
                        </a:cubicBezTo>
                        <a:cubicBezTo>
                          <a:pt x="13036" y="2755"/>
                          <a:pt x="12423" y="2822"/>
                          <a:pt x="11814" y="2822"/>
                        </a:cubicBezTo>
                        <a:cubicBezTo>
                          <a:pt x="10825" y="2822"/>
                          <a:pt x="9847" y="2646"/>
                          <a:pt x="8859" y="2365"/>
                        </a:cubicBezTo>
                        <a:cubicBezTo>
                          <a:pt x="7119" y="1883"/>
                          <a:pt x="5460" y="1187"/>
                          <a:pt x="3747" y="634"/>
                        </a:cubicBezTo>
                        <a:cubicBezTo>
                          <a:pt x="2516" y="232"/>
                          <a:pt x="1285" y="45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4" name="Google Shape;3854;p13"/>
                  <p:cNvSpPr/>
                  <p:nvPr/>
                </p:nvSpPr>
                <p:spPr>
                  <a:xfrm>
                    <a:off x="7126117" y="4011747"/>
                    <a:ext cx="15634" cy="1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4" h="227" extrusionOk="0">
                        <a:moveTo>
                          <a:pt x="84" y="1"/>
                        </a:moveTo>
                        <a:cubicBezTo>
                          <a:pt x="71" y="1"/>
                          <a:pt x="58" y="3"/>
                          <a:pt x="45" y="8"/>
                        </a:cubicBezTo>
                        <a:cubicBezTo>
                          <a:pt x="9" y="53"/>
                          <a:pt x="0" y="106"/>
                          <a:pt x="27" y="160"/>
                        </a:cubicBezTo>
                        <a:cubicBezTo>
                          <a:pt x="47" y="193"/>
                          <a:pt x="77" y="226"/>
                          <a:pt x="116" y="226"/>
                        </a:cubicBezTo>
                        <a:cubicBezTo>
                          <a:pt x="130" y="226"/>
                          <a:pt x="145" y="222"/>
                          <a:pt x="161" y="213"/>
                        </a:cubicBezTo>
                        <a:cubicBezTo>
                          <a:pt x="263" y="142"/>
                          <a:pt x="184" y="1"/>
                          <a:pt x="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5" name="Google Shape;3855;p13"/>
                  <p:cNvSpPr/>
                  <p:nvPr/>
                </p:nvSpPr>
                <p:spPr>
                  <a:xfrm>
                    <a:off x="7235970" y="3926590"/>
                    <a:ext cx="24339" cy="1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320" extrusionOk="0">
                        <a:moveTo>
                          <a:pt x="158" y="0"/>
                        </a:moveTo>
                        <a:cubicBezTo>
                          <a:pt x="143" y="0"/>
                          <a:pt x="126" y="3"/>
                          <a:pt x="108" y="10"/>
                        </a:cubicBezTo>
                        <a:lnTo>
                          <a:pt x="90" y="10"/>
                        </a:lnTo>
                        <a:cubicBezTo>
                          <a:pt x="27" y="54"/>
                          <a:pt x="1" y="117"/>
                          <a:pt x="27" y="197"/>
                        </a:cubicBezTo>
                        <a:cubicBezTo>
                          <a:pt x="50" y="265"/>
                          <a:pt x="104" y="319"/>
                          <a:pt x="168" y="319"/>
                        </a:cubicBezTo>
                        <a:cubicBezTo>
                          <a:pt x="180" y="319"/>
                          <a:pt x="193" y="317"/>
                          <a:pt x="206" y="313"/>
                        </a:cubicBezTo>
                        <a:cubicBezTo>
                          <a:pt x="295" y="286"/>
                          <a:pt x="411" y="197"/>
                          <a:pt x="322" y="108"/>
                        </a:cubicBezTo>
                        <a:cubicBezTo>
                          <a:pt x="271" y="57"/>
                          <a:pt x="226" y="0"/>
                          <a:pt x="15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6" name="Google Shape;3856;p13"/>
                  <p:cNvSpPr/>
                  <p:nvPr/>
                </p:nvSpPr>
                <p:spPr>
                  <a:xfrm>
                    <a:off x="7223830" y="4000970"/>
                    <a:ext cx="37782" cy="29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8" h="496" extrusionOk="0">
                        <a:moveTo>
                          <a:pt x="148" y="1"/>
                        </a:moveTo>
                        <a:cubicBezTo>
                          <a:pt x="137" y="1"/>
                          <a:pt x="127" y="1"/>
                          <a:pt x="116" y="3"/>
                        </a:cubicBezTo>
                        <a:lnTo>
                          <a:pt x="99" y="3"/>
                        </a:lnTo>
                        <a:cubicBezTo>
                          <a:pt x="36" y="65"/>
                          <a:pt x="0" y="226"/>
                          <a:pt x="18" y="297"/>
                        </a:cubicBezTo>
                        <a:cubicBezTo>
                          <a:pt x="48" y="409"/>
                          <a:pt x="127" y="495"/>
                          <a:pt x="236" y="495"/>
                        </a:cubicBezTo>
                        <a:cubicBezTo>
                          <a:pt x="257" y="495"/>
                          <a:pt x="280" y="492"/>
                          <a:pt x="304" y="485"/>
                        </a:cubicBezTo>
                        <a:cubicBezTo>
                          <a:pt x="638" y="390"/>
                          <a:pt x="397" y="1"/>
                          <a:pt x="1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7" name="Google Shape;3857;p13"/>
                  <p:cNvSpPr/>
                  <p:nvPr/>
                </p:nvSpPr>
                <p:spPr>
                  <a:xfrm>
                    <a:off x="7377565" y="3861152"/>
                    <a:ext cx="45481" cy="445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52" extrusionOk="0">
                        <a:moveTo>
                          <a:pt x="302" y="1"/>
                        </a:moveTo>
                        <a:cubicBezTo>
                          <a:pt x="242" y="1"/>
                          <a:pt x="182" y="17"/>
                          <a:pt x="125" y="53"/>
                        </a:cubicBezTo>
                        <a:cubicBezTo>
                          <a:pt x="116" y="62"/>
                          <a:pt x="116" y="62"/>
                          <a:pt x="108" y="62"/>
                        </a:cubicBezTo>
                        <a:cubicBezTo>
                          <a:pt x="18" y="178"/>
                          <a:pt x="0" y="410"/>
                          <a:pt x="45" y="553"/>
                        </a:cubicBezTo>
                        <a:cubicBezTo>
                          <a:pt x="86" y="667"/>
                          <a:pt x="216" y="751"/>
                          <a:pt x="340" y="751"/>
                        </a:cubicBezTo>
                        <a:cubicBezTo>
                          <a:pt x="352" y="751"/>
                          <a:pt x="364" y="751"/>
                          <a:pt x="375" y="749"/>
                        </a:cubicBezTo>
                        <a:cubicBezTo>
                          <a:pt x="554" y="722"/>
                          <a:pt x="768" y="508"/>
                          <a:pt x="705" y="321"/>
                        </a:cubicBezTo>
                        <a:cubicBezTo>
                          <a:pt x="652" y="141"/>
                          <a:pt x="479" y="1"/>
                          <a:pt x="3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8" name="Google Shape;3858;p13"/>
                  <p:cNvSpPr/>
                  <p:nvPr/>
                </p:nvSpPr>
                <p:spPr>
                  <a:xfrm>
                    <a:off x="7479542" y="3989599"/>
                    <a:ext cx="14331" cy="12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" h="215" extrusionOk="0">
                        <a:moveTo>
                          <a:pt x="161" y="1"/>
                        </a:moveTo>
                        <a:cubicBezTo>
                          <a:pt x="141" y="1"/>
                          <a:pt x="121" y="4"/>
                          <a:pt x="107" y="7"/>
                        </a:cubicBezTo>
                        <a:cubicBezTo>
                          <a:pt x="104" y="10"/>
                          <a:pt x="101" y="11"/>
                          <a:pt x="98" y="11"/>
                        </a:cubicBezTo>
                        <a:cubicBezTo>
                          <a:pt x="92" y="11"/>
                          <a:pt x="86" y="7"/>
                          <a:pt x="81" y="7"/>
                        </a:cubicBezTo>
                        <a:lnTo>
                          <a:pt x="63" y="7"/>
                        </a:lnTo>
                        <a:cubicBezTo>
                          <a:pt x="63" y="16"/>
                          <a:pt x="63" y="16"/>
                          <a:pt x="54" y="25"/>
                        </a:cubicBezTo>
                        <a:cubicBezTo>
                          <a:pt x="36" y="70"/>
                          <a:pt x="0" y="115"/>
                          <a:pt x="27" y="168"/>
                        </a:cubicBezTo>
                        <a:cubicBezTo>
                          <a:pt x="34" y="198"/>
                          <a:pt x="54" y="215"/>
                          <a:pt x="81" y="215"/>
                        </a:cubicBezTo>
                        <a:cubicBezTo>
                          <a:pt x="86" y="215"/>
                          <a:pt x="92" y="214"/>
                          <a:pt x="98" y="213"/>
                        </a:cubicBezTo>
                        <a:cubicBezTo>
                          <a:pt x="125" y="213"/>
                          <a:pt x="152" y="204"/>
                          <a:pt x="170" y="186"/>
                        </a:cubicBezTo>
                        <a:cubicBezTo>
                          <a:pt x="205" y="150"/>
                          <a:pt x="241" y="97"/>
                          <a:pt x="232" y="43"/>
                        </a:cubicBezTo>
                        <a:cubicBezTo>
                          <a:pt x="227" y="10"/>
                          <a:pt x="193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9" name="Google Shape;3859;p13"/>
                  <p:cNvSpPr/>
                  <p:nvPr/>
                </p:nvSpPr>
                <p:spPr>
                  <a:xfrm>
                    <a:off x="5998689" y="3743602"/>
                    <a:ext cx="1188723" cy="466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73" h="7873" extrusionOk="0">
                        <a:moveTo>
                          <a:pt x="10544" y="1"/>
                        </a:moveTo>
                        <a:cubicBezTo>
                          <a:pt x="10216" y="1"/>
                          <a:pt x="9896" y="42"/>
                          <a:pt x="9600" y="147"/>
                        </a:cubicBezTo>
                        <a:cubicBezTo>
                          <a:pt x="8699" y="459"/>
                          <a:pt x="7682" y="727"/>
                          <a:pt x="7137" y="1583"/>
                        </a:cubicBezTo>
                        <a:cubicBezTo>
                          <a:pt x="6897" y="1958"/>
                          <a:pt x="6602" y="2279"/>
                          <a:pt x="6352" y="2645"/>
                        </a:cubicBezTo>
                        <a:cubicBezTo>
                          <a:pt x="6138" y="2966"/>
                          <a:pt x="5978" y="3323"/>
                          <a:pt x="5781" y="3653"/>
                        </a:cubicBezTo>
                        <a:cubicBezTo>
                          <a:pt x="5594" y="3947"/>
                          <a:pt x="5442" y="4108"/>
                          <a:pt x="5139" y="4277"/>
                        </a:cubicBezTo>
                        <a:cubicBezTo>
                          <a:pt x="4675" y="4536"/>
                          <a:pt x="4211" y="4839"/>
                          <a:pt x="3810" y="5196"/>
                        </a:cubicBezTo>
                        <a:cubicBezTo>
                          <a:pt x="3542" y="5428"/>
                          <a:pt x="3310" y="5687"/>
                          <a:pt x="3016" y="5874"/>
                        </a:cubicBezTo>
                        <a:cubicBezTo>
                          <a:pt x="2356" y="6294"/>
                          <a:pt x="1580" y="6499"/>
                          <a:pt x="937" y="6927"/>
                        </a:cubicBezTo>
                        <a:cubicBezTo>
                          <a:pt x="616" y="7150"/>
                          <a:pt x="197" y="7507"/>
                          <a:pt x="1" y="7873"/>
                        </a:cubicBezTo>
                        <a:cubicBezTo>
                          <a:pt x="397" y="7484"/>
                          <a:pt x="864" y="7265"/>
                          <a:pt x="1421" y="7265"/>
                        </a:cubicBezTo>
                        <a:cubicBezTo>
                          <a:pt x="1490" y="7265"/>
                          <a:pt x="1561" y="7268"/>
                          <a:pt x="1633" y="7275"/>
                        </a:cubicBezTo>
                        <a:cubicBezTo>
                          <a:pt x="1880" y="7299"/>
                          <a:pt x="2126" y="7358"/>
                          <a:pt x="2366" y="7358"/>
                        </a:cubicBezTo>
                        <a:cubicBezTo>
                          <a:pt x="2395" y="7358"/>
                          <a:pt x="2425" y="7357"/>
                          <a:pt x="2454" y="7355"/>
                        </a:cubicBezTo>
                        <a:cubicBezTo>
                          <a:pt x="3016" y="7311"/>
                          <a:pt x="2837" y="6954"/>
                          <a:pt x="3060" y="6650"/>
                        </a:cubicBezTo>
                        <a:cubicBezTo>
                          <a:pt x="3328" y="6267"/>
                          <a:pt x="3899" y="6204"/>
                          <a:pt x="4167" y="6195"/>
                        </a:cubicBezTo>
                        <a:cubicBezTo>
                          <a:pt x="4434" y="6187"/>
                          <a:pt x="4720" y="6160"/>
                          <a:pt x="4845" y="6160"/>
                        </a:cubicBezTo>
                        <a:cubicBezTo>
                          <a:pt x="4849" y="6160"/>
                          <a:pt x="4854" y="6160"/>
                          <a:pt x="4859" y="6160"/>
                        </a:cubicBezTo>
                        <a:cubicBezTo>
                          <a:pt x="5606" y="6160"/>
                          <a:pt x="5857" y="5462"/>
                          <a:pt x="6513" y="5170"/>
                        </a:cubicBezTo>
                        <a:cubicBezTo>
                          <a:pt x="6763" y="5054"/>
                          <a:pt x="7173" y="5000"/>
                          <a:pt x="7369" y="5000"/>
                        </a:cubicBezTo>
                        <a:cubicBezTo>
                          <a:pt x="7377" y="5000"/>
                          <a:pt x="7385" y="5000"/>
                          <a:pt x="7394" y="5000"/>
                        </a:cubicBezTo>
                        <a:cubicBezTo>
                          <a:pt x="7612" y="5000"/>
                          <a:pt x="8279" y="5101"/>
                          <a:pt x="8484" y="5161"/>
                        </a:cubicBezTo>
                        <a:cubicBezTo>
                          <a:pt x="8725" y="5223"/>
                          <a:pt x="8966" y="5286"/>
                          <a:pt x="9207" y="5330"/>
                        </a:cubicBezTo>
                        <a:cubicBezTo>
                          <a:pt x="9314" y="5349"/>
                          <a:pt x="9439" y="5367"/>
                          <a:pt x="9560" y="5367"/>
                        </a:cubicBezTo>
                        <a:cubicBezTo>
                          <a:pt x="9834" y="5367"/>
                          <a:pt x="10093" y="5278"/>
                          <a:pt x="10099" y="4920"/>
                        </a:cubicBezTo>
                        <a:cubicBezTo>
                          <a:pt x="10099" y="4839"/>
                          <a:pt x="10072" y="4715"/>
                          <a:pt x="10099" y="4643"/>
                        </a:cubicBezTo>
                        <a:cubicBezTo>
                          <a:pt x="10141" y="4525"/>
                          <a:pt x="10204" y="4456"/>
                          <a:pt x="10305" y="4456"/>
                        </a:cubicBezTo>
                        <a:cubicBezTo>
                          <a:pt x="10334" y="4456"/>
                          <a:pt x="10367" y="4462"/>
                          <a:pt x="10402" y="4474"/>
                        </a:cubicBezTo>
                        <a:cubicBezTo>
                          <a:pt x="10724" y="4590"/>
                          <a:pt x="10947" y="4884"/>
                          <a:pt x="11295" y="4964"/>
                        </a:cubicBezTo>
                        <a:cubicBezTo>
                          <a:pt x="11364" y="4980"/>
                          <a:pt x="11430" y="4988"/>
                          <a:pt x="11494" y="4988"/>
                        </a:cubicBezTo>
                        <a:cubicBezTo>
                          <a:pt x="11756" y="4988"/>
                          <a:pt x="11963" y="4852"/>
                          <a:pt x="12071" y="4572"/>
                        </a:cubicBezTo>
                        <a:cubicBezTo>
                          <a:pt x="12106" y="4474"/>
                          <a:pt x="12142" y="4393"/>
                          <a:pt x="12205" y="4304"/>
                        </a:cubicBezTo>
                        <a:cubicBezTo>
                          <a:pt x="12247" y="4242"/>
                          <a:pt x="12301" y="4219"/>
                          <a:pt x="12359" y="4219"/>
                        </a:cubicBezTo>
                        <a:cubicBezTo>
                          <a:pt x="12434" y="4219"/>
                          <a:pt x="12514" y="4259"/>
                          <a:pt x="12579" y="4304"/>
                        </a:cubicBezTo>
                        <a:cubicBezTo>
                          <a:pt x="12749" y="4420"/>
                          <a:pt x="12954" y="4492"/>
                          <a:pt x="13132" y="4572"/>
                        </a:cubicBezTo>
                        <a:cubicBezTo>
                          <a:pt x="13229" y="4617"/>
                          <a:pt x="13320" y="4638"/>
                          <a:pt x="13404" y="4638"/>
                        </a:cubicBezTo>
                        <a:cubicBezTo>
                          <a:pt x="13635" y="4638"/>
                          <a:pt x="13805" y="4475"/>
                          <a:pt x="13864" y="4206"/>
                        </a:cubicBezTo>
                        <a:cubicBezTo>
                          <a:pt x="13879" y="4159"/>
                          <a:pt x="13922" y="4133"/>
                          <a:pt x="13968" y="4133"/>
                        </a:cubicBezTo>
                        <a:cubicBezTo>
                          <a:pt x="13975" y="4133"/>
                          <a:pt x="13982" y="4134"/>
                          <a:pt x="13989" y="4135"/>
                        </a:cubicBezTo>
                        <a:cubicBezTo>
                          <a:pt x="14149" y="4179"/>
                          <a:pt x="14230" y="4286"/>
                          <a:pt x="14346" y="4411"/>
                        </a:cubicBezTo>
                        <a:cubicBezTo>
                          <a:pt x="14479" y="4554"/>
                          <a:pt x="14685" y="4661"/>
                          <a:pt x="14836" y="4670"/>
                        </a:cubicBezTo>
                        <a:cubicBezTo>
                          <a:pt x="14842" y="4670"/>
                          <a:pt x="14847" y="4670"/>
                          <a:pt x="14853" y="4670"/>
                        </a:cubicBezTo>
                        <a:cubicBezTo>
                          <a:pt x="15001" y="4670"/>
                          <a:pt x="15270" y="4563"/>
                          <a:pt x="15398" y="4331"/>
                        </a:cubicBezTo>
                        <a:cubicBezTo>
                          <a:pt x="15711" y="3769"/>
                          <a:pt x="15059" y="2904"/>
                          <a:pt x="14685" y="2484"/>
                        </a:cubicBezTo>
                        <a:cubicBezTo>
                          <a:pt x="14658" y="2451"/>
                          <a:pt x="14687" y="2407"/>
                          <a:pt x="14722" y="2407"/>
                        </a:cubicBezTo>
                        <a:cubicBezTo>
                          <a:pt x="14733" y="2407"/>
                          <a:pt x="14745" y="2411"/>
                          <a:pt x="14756" y="2422"/>
                        </a:cubicBezTo>
                        <a:cubicBezTo>
                          <a:pt x="14979" y="2627"/>
                          <a:pt x="15256" y="2930"/>
                          <a:pt x="15443" y="3260"/>
                        </a:cubicBezTo>
                        <a:cubicBezTo>
                          <a:pt x="15684" y="3278"/>
                          <a:pt x="15898" y="3332"/>
                          <a:pt x="16121" y="3430"/>
                        </a:cubicBezTo>
                        <a:cubicBezTo>
                          <a:pt x="16234" y="3481"/>
                          <a:pt x="16442" y="3605"/>
                          <a:pt x="16617" y="3605"/>
                        </a:cubicBezTo>
                        <a:cubicBezTo>
                          <a:pt x="16717" y="3605"/>
                          <a:pt x="16806" y="3564"/>
                          <a:pt x="16861" y="3448"/>
                        </a:cubicBezTo>
                        <a:cubicBezTo>
                          <a:pt x="16879" y="3412"/>
                          <a:pt x="16915" y="3376"/>
                          <a:pt x="16951" y="3350"/>
                        </a:cubicBezTo>
                        <a:cubicBezTo>
                          <a:pt x="16997" y="3321"/>
                          <a:pt x="17045" y="3310"/>
                          <a:pt x="17092" y="3310"/>
                        </a:cubicBezTo>
                        <a:cubicBezTo>
                          <a:pt x="17209" y="3310"/>
                          <a:pt x="17327" y="3377"/>
                          <a:pt x="17441" y="3421"/>
                        </a:cubicBezTo>
                        <a:cubicBezTo>
                          <a:pt x="17736" y="3528"/>
                          <a:pt x="17923" y="3644"/>
                          <a:pt x="18191" y="3715"/>
                        </a:cubicBezTo>
                        <a:cubicBezTo>
                          <a:pt x="18222" y="3725"/>
                          <a:pt x="18255" y="3730"/>
                          <a:pt x="18290" y="3730"/>
                        </a:cubicBezTo>
                        <a:cubicBezTo>
                          <a:pt x="18441" y="3730"/>
                          <a:pt x="18600" y="3636"/>
                          <a:pt x="18556" y="3483"/>
                        </a:cubicBezTo>
                        <a:cubicBezTo>
                          <a:pt x="18538" y="3412"/>
                          <a:pt x="18512" y="3341"/>
                          <a:pt x="18512" y="3269"/>
                        </a:cubicBezTo>
                        <a:cubicBezTo>
                          <a:pt x="18512" y="3144"/>
                          <a:pt x="18521" y="3073"/>
                          <a:pt x="18619" y="2984"/>
                        </a:cubicBezTo>
                        <a:cubicBezTo>
                          <a:pt x="18658" y="2948"/>
                          <a:pt x="18701" y="2933"/>
                          <a:pt x="18746" y="2933"/>
                        </a:cubicBezTo>
                        <a:cubicBezTo>
                          <a:pt x="18943" y="2933"/>
                          <a:pt x="19169" y="3227"/>
                          <a:pt x="19234" y="3278"/>
                        </a:cubicBezTo>
                        <a:cubicBezTo>
                          <a:pt x="19315" y="3341"/>
                          <a:pt x="19457" y="3528"/>
                          <a:pt x="19609" y="3599"/>
                        </a:cubicBezTo>
                        <a:cubicBezTo>
                          <a:pt x="19661" y="3626"/>
                          <a:pt x="19717" y="3637"/>
                          <a:pt x="19771" y="3637"/>
                        </a:cubicBezTo>
                        <a:cubicBezTo>
                          <a:pt x="19863" y="3637"/>
                          <a:pt x="19947" y="3602"/>
                          <a:pt x="19993" y="3546"/>
                        </a:cubicBezTo>
                        <a:cubicBezTo>
                          <a:pt x="20064" y="3457"/>
                          <a:pt x="20073" y="3314"/>
                          <a:pt x="19993" y="3198"/>
                        </a:cubicBezTo>
                        <a:cubicBezTo>
                          <a:pt x="19912" y="3073"/>
                          <a:pt x="19823" y="2957"/>
                          <a:pt x="19716" y="2841"/>
                        </a:cubicBezTo>
                        <a:cubicBezTo>
                          <a:pt x="19564" y="2681"/>
                          <a:pt x="19395" y="2529"/>
                          <a:pt x="19225" y="2377"/>
                        </a:cubicBezTo>
                        <a:cubicBezTo>
                          <a:pt x="18744" y="1958"/>
                          <a:pt x="18307" y="1548"/>
                          <a:pt x="17745" y="1235"/>
                        </a:cubicBezTo>
                        <a:cubicBezTo>
                          <a:pt x="17282" y="989"/>
                          <a:pt x="16739" y="802"/>
                          <a:pt x="16203" y="802"/>
                        </a:cubicBezTo>
                        <a:cubicBezTo>
                          <a:pt x="16119" y="802"/>
                          <a:pt x="16035" y="806"/>
                          <a:pt x="15951" y="816"/>
                        </a:cubicBezTo>
                        <a:cubicBezTo>
                          <a:pt x="15452" y="879"/>
                          <a:pt x="14881" y="932"/>
                          <a:pt x="14408" y="1128"/>
                        </a:cubicBezTo>
                        <a:cubicBezTo>
                          <a:pt x="14497" y="1191"/>
                          <a:pt x="14595" y="1262"/>
                          <a:pt x="14694" y="1325"/>
                        </a:cubicBezTo>
                        <a:cubicBezTo>
                          <a:pt x="14723" y="1354"/>
                          <a:pt x="14703" y="1402"/>
                          <a:pt x="14670" y="1402"/>
                        </a:cubicBezTo>
                        <a:cubicBezTo>
                          <a:pt x="14664" y="1402"/>
                          <a:pt x="14656" y="1400"/>
                          <a:pt x="14649" y="1396"/>
                        </a:cubicBezTo>
                        <a:cubicBezTo>
                          <a:pt x="14007" y="941"/>
                          <a:pt x="13204" y="513"/>
                          <a:pt x="12445" y="317"/>
                        </a:cubicBezTo>
                        <a:cubicBezTo>
                          <a:pt x="11865" y="162"/>
                          <a:pt x="11190" y="1"/>
                          <a:pt x="105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860" name="Google Shape;3860;p13"/>
                <p:cNvGrpSpPr/>
                <p:nvPr/>
              </p:nvGrpSpPr>
              <p:grpSpPr>
                <a:xfrm>
                  <a:off x="5346418" y="2773093"/>
                  <a:ext cx="2803691" cy="1575181"/>
                  <a:chOff x="5439239" y="3026632"/>
                  <a:chExt cx="2247989" cy="1262974"/>
                </a:xfrm>
              </p:grpSpPr>
              <p:sp>
                <p:nvSpPr>
                  <p:cNvPr id="3861" name="Google Shape;3861;p13"/>
                  <p:cNvSpPr/>
                  <p:nvPr/>
                </p:nvSpPr>
                <p:spPr>
                  <a:xfrm>
                    <a:off x="6728811" y="3146315"/>
                    <a:ext cx="197084" cy="2414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8" h="4078" extrusionOk="0">
                        <a:moveTo>
                          <a:pt x="3328" y="1"/>
                        </a:moveTo>
                        <a:cubicBezTo>
                          <a:pt x="3203" y="54"/>
                          <a:pt x="3051" y="143"/>
                          <a:pt x="3016" y="161"/>
                        </a:cubicBezTo>
                        <a:cubicBezTo>
                          <a:pt x="2966" y="182"/>
                          <a:pt x="2912" y="191"/>
                          <a:pt x="2856" y="191"/>
                        </a:cubicBezTo>
                        <a:cubicBezTo>
                          <a:pt x="2720" y="191"/>
                          <a:pt x="2574" y="136"/>
                          <a:pt x="2454" y="54"/>
                        </a:cubicBezTo>
                        <a:cubicBezTo>
                          <a:pt x="2445" y="830"/>
                          <a:pt x="2133" y="1473"/>
                          <a:pt x="1669" y="2124"/>
                        </a:cubicBezTo>
                        <a:cubicBezTo>
                          <a:pt x="1419" y="2490"/>
                          <a:pt x="1142" y="2855"/>
                          <a:pt x="785" y="3132"/>
                        </a:cubicBezTo>
                        <a:cubicBezTo>
                          <a:pt x="491" y="3355"/>
                          <a:pt x="268" y="3640"/>
                          <a:pt x="0" y="3881"/>
                        </a:cubicBezTo>
                        <a:lnTo>
                          <a:pt x="152" y="3881"/>
                        </a:lnTo>
                        <a:cubicBezTo>
                          <a:pt x="562" y="3908"/>
                          <a:pt x="955" y="3979"/>
                          <a:pt x="1348" y="4078"/>
                        </a:cubicBezTo>
                        <a:cubicBezTo>
                          <a:pt x="2382" y="2945"/>
                          <a:pt x="2971" y="1482"/>
                          <a:pt x="332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2" name="Google Shape;3862;p13"/>
                  <p:cNvSpPr/>
                  <p:nvPr/>
                </p:nvSpPr>
                <p:spPr>
                  <a:xfrm>
                    <a:off x="6964447" y="3274702"/>
                    <a:ext cx="181805" cy="169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0" h="2856" extrusionOk="0">
                        <a:moveTo>
                          <a:pt x="1981" y="0"/>
                        </a:moveTo>
                        <a:cubicBezTo>
                          <a:pt x="1865" y="652"/>
                          <a:pt x="1597" y="1205"/>
                          <a:pt x="1213" y="1740"/>
                        </a:cubicBezTo>
                        <a:cubicBezTo>
                          <a:pt x="883" y="2213"/>
                          <a:pt x="464" y="2454"/>
                          <a:pt x="0" y="2721"/>
                        </a:cubicBezTo>
                        <a:cubicBezTo>
                          <a:pt x="143" y="2766"/>
                          <a:pt x="286" y="2811"/>
                          <a:pt x="437" y="2855"/>
                        </a:cubicBezTo>
                        <a:cubicBezTo>
                          <a:pt x="812" y="2391"/>
                          <a:pt x="1365" y="2249"/>
                          <a:pt x="1838" y="1918"/>
                        </a:cubicBezTo>
                        <a:cubicBezTo>
                          <a:pt x="2311" y="1597"/>
                          <a:pt x="2766" y="1276"/>
                          <a:pt x="3069" y="794"/>
                        </a:cubicBezTo>
                        <a:cubicBezTo>
                          <a:pt x="2926" y="580"/>
                          <a:pt x="2908" y="277"/>
                          <a:pt x="2900" y="18"/>
                        </a:cubicBezTo>
                        <a:cubicBezTo>
                          <a:pt x="2743" y="67"/>
                          <a:pt x="2555" y="111"/>
                          <a:pt x="2376" y="111"/>
                        </a:cubicBezTo>
                        <a:cubicBezTo>
                          <a:pt x="2229" y="111"/>
                          <a:pt x="2090" y="81"/>
                          <a:pt x="198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3" name="Google Shape;3863;p13"/>
                  <p:cNvSpPr/>
                  <p:nvPr/>
                </p:nvSpPr>
                <p:spPr>
                  <a:xfrm>
                    <a:off x="6994531" y="3327526"/>
                    <a:ext cx="210349" cy="130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2" h="2205" extrusionOk="0">
                        <a:moveTo>
                          <a:pt x="2641" y="1"/>
                        </a:moveTo>
                        <a:cubicBezTo>
                          <a:pt x="2392" y="384"/>
                          <a:pt x="2061" y="777"/>
                          <a:pt x="1651" y="991"/>
                        </a:cubicBezTo>
                        <a:cubicBezTo>
                          <a:pt x="1125" y="1258"/>
                          <a:pt x="438" y="1553"/>
                          <a:pt x="1" y="1981"/>
                        </a:cubicBezTo>
                        <a:cubicBezTo>
                          <a:pt x="331" y="2070"/>
                          <a:pt x="670" y="2150"/>
                          <a:pt x="1000" y="2204"/>
                        </a:cubicBezTo>
                        <a:cubicBezTo>
                          <a:pt x="1268" y="2106"/>
                          <a:pt x="1446" y="1901"/>
                          <a:pt x="1705" y="1776"/>
                        </a:cubicBezTo>
                        <a:cubicBezTo>
                          <a:pt x="1892" y="1687"/>
                          <a:pt x="2097" y="1544"/>
                          <a:pt x="2267" y="1419"/>
                        </a:cubicBezTo>
                        <a:cubicBezTo>
                          <a:pt x="2525" y="1232"/>
                          <a:pt x="2784" y="1035"/>
                          <a:pt x="3025" y="821"/>
                        </a:cubicBezTo>
                        <a:cubicBezTo>
                          <a:pt x="3239" y="643"/>
                          <a:pt x="3391" y="438"/>
                          <a:pt x="3551" y="215"/>
                        </a:cubicBezTo>
                        <a:cubicBezTo>
                          <a:pt x="3310" y="206"/>
                          <a:pt x="3070" y="197"/>
                          <a:pt x="2838" y="116"/>
                        </a:cubicBezTo>
                        <a:cubicBezTo>
                          <a:pt x="2757" y="90"/>
                          <a:pt x="2695" y="45"/>
                          <a:pt x="26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4" name="Google Shape;3864;p13"/>
                  <p:cNvSpPr/>
                  <p:nvPr/>
                </p:nvSpPr>
                <p:spPr>
                  <a:xfrm>
                    <a:off x="6636902" y="3077028"/>
                    <a:ext cx="230366" cy="3149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0" h="5319" extrusionOk="0">
                        <a:moveTo>
                          <a:pt x="3449" y="1"/>
                        </a:moveTo>
                        <a:cubicBezTo>
                          <a:pt x="3425" y="1"/>
                          <a:pt x="3397" y="9"/>
                          <a:pt x="3363" y="29"/>
                        </a:cubicBezTo>
                        <a:cubicBezTo>
                          <a:pt x="3328" y="47"/>
                          <a:pt x="3292" y="64"/>
                          <a:pt x="3256" y="82"/>
                        </a:cubicBezTo>
                        <a:cubicBezTo>
                          <a:pt x="3078" y="1215"/>
                          <a:pt x="2703" y="2589"/>
                          <a:pt x="1990" y="3517"/>
                        </a:cubicBezTo>
                        <a:cubicBezTo>
                          <a:pt x="1454" y="4222"/>
                          <a:pt x="741" y="4819"/>
                          <a:pt x="0" y="5319"/>
                        </a:cubicBezTo>
                        <a:cubicBezTo>
                          <a:pt x="482" y="5158"/>
                          <a:pt x="973" y="5060"/>
                          <a:pt x="1481" y="5051"/>
                        </a:cubicBezTo>
                        <a:cubicBezTo>
                          <a:pt x="1927" y="4427"/>
                          <a:pt x="2552" y="3990"/>
                          <a:pt x="2998" y="3356"/>
                        </a:cubicBezTo>
                        <a:cubicBezTo>
                          <a:pt x="3283" y="2955"/>
                          <a:pt x="3578" y="2544"/>
                          <a:pt x="3738" y="2081"/>
                        </a:cubicBezTo>
                        <a:cubicBezTo>
                          <a:pt x="3845" y="1777"/>
                          <a:pt x="3854" y="1447"/>
                          <a:pt x="3890" y="1126"/>
                        </a:cubicBezTo>
                        <a:cubicBezTo>
                          <a:pt x="3854" y="1090"/>
                          <a:pt x="3827" y="1055"/>
                          <a:pt x="3801" y="1019"/>
                        </a:cubicBezTo>
                        <a:cubicBezTo>
                          <a:pt x="3729" y="876"/>
                          <a:pt x="3586" y="653"/>
                          <a:pt x="3569" y="484"/>
                        </a:cubicBezTo>
                        <a:cubicBezTo>
                          <a:pt x="3561" y="353"/>
                          <a:pt x="360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5" name="Google Shape;3865;p13"/>
                  <p:cNvSpPr/>
                  <p:nvPr/>
                </p:nvSpPr>
                <p:spPr>
                  <a:xfrm>
                    <a:off x="6371656" y="3043332"/>
                    <a:ext cx="356149" cy="477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14" h="8056" extrusionOk="0">
                        <a:moveTo>
                          <a:pt x="6014" y="0"/>
                        </a:moveTo>
                        <a:lnTo>
                          <a:pt x="6014" y="0"/>
                        </a:lnTo>
                        <a:cubicBezTo>
                          <a:pt x="5853" y="71"/>
                          <a:pt x="5684" y="125"/>
                          <a:pt x="5523" y="125"/>
                        </a:cubicBezTo>
                        <a:cubicBezTo>
                          <a:pt x="5621" y="1249"/>
                          <a:pt x="5139" y="2534"/>
                          <a:pt x="4684" y="3542"/>
                        </a:cubicBezTo>
                        <a:cubicBezTo>
                          <a:pt x="4301" y="4398"/>
                          <a:pt x="3792" y="5076"/>
                          <a:pt x="3132" y="5709"/>
                        </a:cubicBezTo>
                        <a:cubicBezTo>
                          <a:pt x="2561" y="6254"/>
                          <a:pt x="1990" y="6825"/>
                          <a:pt x="1348" y="7271"/>
                        </a:cubicBezTo>
                        <a:cubicBezTo>
                          <a:pt x="938" y="7547"/>
                          <a:pt x="518" y="7806"/>
                          <a:pt x="81" y="8020"/>
                        </a:cubicBezTo>
                        <a:cubicBezTo>
                          <a:pt x="54" y="8029"/>
                          <a:pt x="28" y="8038"/>
                          <a:pt x="1" y="8056"/>
                        </a:cubicBezTo>
                        <a:cubicBezTo>
                          <a:pt x="474" y="7895"/>
                          <a:pt x="929" y="7690"/>
                          <a:pt x="1375" y="7467"/>
                        </a:cubicBezTo>
                        <a:cubicBezTo>
                          <a:pt x="1491" y="7396"/>
                          <a:pt x="1607" y="7324"/>
                          <a:pt x="1714" y="7244"/>
                        </a:cubicBezTo>
                        <a:cubicBezTo>
                          <a:pt x="2026" y="7012"/>
                          <a:pt x="2338" y="6762"/>
                          <a:pt x="2641" y="6521"/>
                        </a:cubicBezTo>
                        <a:cubicBezTo>
                          <a:pt x="3114" y="6129"/>
                          <a:pt x="3614" y="5736"/>
                          <a:pt x="4006" y="5254"/>
                        </a:cubicBezTo>
                        <a:cubicBezTo>
                          <a:pt x="5255" y="3711"/>
                          <a:pt x="5692" y="1918"/>
                          <a:pt x="601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6" name="Google Shape;3866;p13"/>
                  <p:cNvSpPr/>
                  <p:nvPr/>
                </p:nvSpPr>
                <p:spPr>
                  <a:xfrm>
                    <a:off x="7256579" y="3355537"/>
                    <a:ext cx="78230" cy="76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1" h="1285" extrusionOk="0">
                        <a:moveTo>
                          <a:pt x="375" y="0"/>
                        </a:moveTo>
                        <a:cubicBezTo>
                          <a:pt x="491" y="366"/>
                          <a:pt x="456" y="687"/>
                          <a:pt x="224" y="1017"/>
                        </a:cubicBezTo>
                        <a:cubicBezTo>
                          <a:pt x="170" y="1107"/>
                          <a:pt x="90" y="1205"/>
                          <a:pt x="1" y="1285"/>
                        </a:cubicBezTo>
                        <a:cubicBezTo>
                          <a:pt x="607" y="999"/>
                          <a:pt x="1321" y="553"/>
                          <a:pt x="803" y="188"/>
                        </a:cubicBezTo>
                        <a:cubicBezTo>
                          <a:pt x="661" y="143"/>
                          <a:pt x="518" y="81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7" name="Google Shape;3867;p13"/>
                  <p:cNvSpPr/>
                  <p:nvPr/>
                </p:nvSpPr>
                <p:spPr>
                  <a:xfrm>
                    <a:off x="6523318" y="3027994"/>
                    <a:ext cx="300660" cy="4184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77" h="7066" extrusionOk="0">
                        <a:moveTo>
                          <a:pt x="3943" y="0"/>
                        </a:moveTo>
                        <a:lnTo>
                          <a:pt x="3943" y="0"/>
                        </a:lnTo>
                        <a:cubicBezTo>
                          <a:pt x="3908" y="18"/>
                          <a:pt x="3881" y="36"/>
                          <a:pt x="3845" y="54"/>
                        </a:cubicBezTo>
                        <a:cubicBezTo>
                          <a:pt x="3756" y="107"/>
                          <a:pt x="3649" y="170"/>
                          <a:pt x="3542" y="214"/>
                        </a:cubicBezTo>
                        <a:cubicBezTo>
                          <a:pt x="3676" y="1142"/>
                          <a:pt x="3328" y="2204"/>
                          <a:pt x="3024" y="3060"/>
                        </a:cubicBezTo>
                        <a:cubicBezTo>
                          <a:pt x="2703" y="3961"/>
                          <a:pt x="2284" y="4791"/>
                          <a:pt x="1677" y="5531"/>
                        </a:cubicBezTo>
                        <a:cubicBezTo>
                          <a:pt x="1197" y="6118"/>
                          <a:pt x="611" y="6590"/>
                          <a:pt x="24" y="7052"/>
                        </a:cubicBezTo>
                        <a:lnTo>
                          <a:pt x="24" y="7052"/>
                        </a:lnTo>
                        <a:cubicBezTo>
                          <a:pt x="436" y="6816"/>
                          <a:pt x="865" y="6580"/>
                          <a:pt x="1312" y="6388"/>
                        </a:cubicBezTo>
                        <a:cubicBezTo>
                          <a:pt x="1686" y="6004"/>
                          <a:pt x="2159" y="5745"/>
                          <a:pt x="2569" y="5406"/>
                        </a:cubicBezTo>
                        <a:cubicBezTo>
                          <a:pt x="3033" y="5032"/>
                          <a:pt x="3506" y="4630"/>
                          <a:pt x="3845" y="4131"/>
                        </a:cubicBezTo>
                        <a:cubicBezTo>
                          <a:pt x="4193" y="3613"/>
                          <a:pt x="4470" y="2998"/>
                          <a:pt x="4639" y="2400"/>
                        </a:cubicBezTo>
                        <a:cubicBezTo>
                          <a:pt x="4773" y="1918"/>
                          <a:pt x="4951" y="1437"/>
                          <a:pt x="5076" y="955"/>
                        </a:cubicBezTo>
                        <a:lnTo>
                          <a:pt x="5076" y="955"/>
                        </a:lnTo>
                        <a:cubicBezTo>
                          <a:pt x="4845" y="1063"/>
                          <a:pt x="4595" y="1137"/>
                          <a:pt x="4348" y="1137"/>
                        </a:cubicBezTo>
                        <a:cubicBezTo>
                          <a:pt x="4290" y="1137"/>
                          <a:pt x="4232" y="1133"/>
                          <a:pt x="4175" y="1124"/>
                        </a:cubicBezTo>
                        <a:cubicBezTo>
                          <a:pt x="3738" y="1062"/>
                          <a:pt x="3827" y="429"/>
                          <a:pt x="3943" y="0"/>
                        </a:cubicBezTo>
                        <a:close/>
                        <a:moveTo>
                          <a:pt x="24" y="7052"/>
                        </a:moveTo>
                        <a:cubicBezTo>
                          <a:pt x="21" y="7054"/>
                          <a:pt x="18" y="7055"/>
                          <a:pt x="16" y="7057"/>
                        </a:cubicBezTo>
                        <a:lnTo>
                          <a:pt x="16" y="7057"/>
                        </a:lnTo>
                        <a:cubicBezTo>
                          <a:pt x="16" y="7057"/>
                          <a:pt x="17" y="7057"/>
                          <a:pt x="18" y="7057"/>
                        </a:cubicBezTo>
                        <a:cubicBezTo>
                          <a:pt x="20" y="7055"/>
                          <a:pt x="22" y="7054"/>
                          <a:pt x="24" y="7052"/>
                        </a:cubicBezTo>
                        <a:close/>
                        <a:moveTo>
                          <a:pt x="16" y="7057"/>
                        </a:moveTo>
                        <a:cubicBezTo>
                          <a:pt x="9" y="7057"/>
                          <a:pt x="8" y="7058"/>
                          <a:pt x="0" y="7066"/>
                        </a:cubicBezTo>
                        <a:cubicBezTo>
                          <a:pt x="5" y="7063"/>
                          <a:pt x="10" y="7060"/>
                          <a:pt x="16" y="70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8" name="Google Shape;3868;p13"/>
                  <p:cNvSpPr/>
                  <p:nvPr/>
                </p:nvSpPr>
                <p:spPr>
                  <a:xfrm>
                    <a:off x="6850863" y="3180662"/>
                    <a:ext cx="196551" cy="2409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9" h="4069" extrusionOk="0">
                        <a:moveTo>
                          <a:pt x="1668" y="0"/>
                        </a:moveTo>
                        <a:cubicBezTo>
                          <a:pt x="1624" y="634"/>
                          <a:pt x="1410" y="1294"/>
                          <a:pt x="1160" y="1856"/>
                        </a:cubicBezTo>
                        <a:cubicBezTo>
                          <a:pt x="901" y="2445"/>
                          <a:pt x="571" y="3319"/>
                          <a:pt x="0" y="3703"/>
                        </a:cubicBezTo>
                        <a:cubicBezTo>
                          <a:pt x="277" y="3810"/>
                          <a:pt x="562" y="3944"/>
                          <a:pt x="857" y="4015"/>
                        </a:cubicBezTo>
                        <a:cubicBezTo>
                          <a:pt x="928" y="4033"/>
                          <a:pt x="1008" y="4051"/>
                          <a:pt x="1089" y="4068"/>
                        </a:cubicBezTo>
                        <a:cubicBezTo>
                          <a:pt x="1338" y="3944"/>
                          <a:pt x="1668" y="3578"/>
                          <a:pt x="1767" y="3462"/>
                        </a:cubicBezTo>
                        <a:cubicBezTo>
                          <a:pt x="1999" y="3185"/>
                          <a:pt x="2204" y="2900"/>
                          <a:pt x="2409" y="2605"/>
                        </a:cubicBezTo>
                        <a:cubicBezTo>
                          <a:pt x="2792" y="2061"/>
                          <a:pt x="3078" y="1517"/>
                          <a:pt x="3319" y="893"/>
                        </a:cubicBezTo>
                        <a:lnTo>
                          <a:pt x="3319" y="893"/>
                        </a:lnTo>
                        <a:cubicBezTo>
                          <a:pt x="3185" y="923"/>
                          <a:pt x="3051" y="937"/>
                          <a:pt x="2922" y="937"/>
                        </a:cubicBezTo>
                        <a:cubicBezTo>
                          <a:pt x="2863" y="937"/>
                          <a:pt x="2804" y="934"/>
                          <a:pt x="2748" y="928"/>
                        </a:cubicBezTo>
                        <a:cubicBezTo>
                          <a:pt x="2659" y="1044"/>
                          <a:pt x="2650" y="1285"/>
                          <a:pt x="2587" y="1410"/>
                        </a:cubicBezTo>
                        <a:cubicBezTo>
                          <a:pt x="2525" y="1544"/>
                          <a:pt x="2427" y="1704"/>
                          <a:pt x="2373" y="1838"/>
                        </a:cubicBezTo>
                        <a:cubicBezTo>
                          <a:pt x="2230" y="2177"/>
                          <a:pt x="2034" y="2445"/>
                          <a:pt x="1820" y="2730"/>
                        </a:cubicBezTo>
                        <a:cubicBezTo>
                          <a:pt x="1517" y="3123"/>
                          <a:pt x="1142" y="3881"/>
                          <a:pt x="589" y="3908"/>
                        </a:cubicBezTo>
                        <a:cubicBezTo>
                          <a:pt x="586" y="3909"/>
                          <a:pt x="584" y="3910"/>
                          <a:pt x="582" y="3910"/>
                        </a:cubicBezTo>
                        <a:cubicBezTo>
                          <a:pt x="571" y="3910"/>
                          <a:pt x="572" y="3890"/>
                          <a:pt x="580" y="3890"/>
                        </a:cubicBezTo>
                        <a:cubicBezTo>
                          <a:pt x="928" y="3774"/>
                          <a:pt x="1312" y="3292"/>
                          <a:pt x="1481" y="2998"/>
                        </a:cubicBezTo>
                        <a:cubicBezTo>
                          <a:pt x="1651" y="2721"/>
                          <a:pt x="1883" y="2481"/>
                          <a:pt x="2043" y="2195"/>
                        </a:cubicBezTo>
                        <a:cubicBezTo>
                          <a:pt x="2213" y="1892"/>
                          <a:pt x="2418" y="1553"/>
                          <a:pt x="2516" y="1223"/>
                        </a:cubicBezTo>
                        <a:cubicBezTo>
                          <a:pt x="2543" y="1107"/>
                          <a:pt x="2561" y="991"/>
                          <a:pt x="2605" y="893"/>
                        </a:cubicBezTo>
                        <a:cubicBezTo>
                          <a:pt x="2222" y="794"/>
                          <a:pt x="1900" y="527"/>
                          <a:pt x="1686" y="45"/>
                        </a:cubicBezTo>
                        <a:cubicBezTo>
                          <a:pt x="1686" y="36"/>
                          <a:pt x="1677" y="18"/>
                          <a:pt x="166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9" name="Google Shape;3869;p13"/>
                  <p:cNvSpPr/>
                  <p:nvPr/>
                </p:nvSpPr>
                <p:spPr>
                  <a:xfrm>
                    <a:off x="5643666" y="3703747"/>
                    <a:ext cx="97298" cy="219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" h="3702" extrusionOk="0">
                        <a:moveTo>
                          <a:pt x="864" y="1"/>
                        </a:moveTo>
                        <a:cubicBezTo>
                          <a:pt x="780" y="1"/>
                          <a:pt x="652" y="158"/>
                          <a:pt x="625" y="178"/>
                        </a:cubicBezTo>
                        <a:cubicBezTo>
                          <a:pt x="589" y="213"/>
                          <a:pt x="545" y="249"/>
                          <a:pt x="500" y="294"/>
                        </a:cubicBezTo>
                        <a:cubicBezTo>
                          <a:pt x="875" y="1284"/>
                          <a:pt x="1027" y="3050"/>
                          <a:pt x="1" y="3684"/>
                        </a:cubicBezTo>
                        <a:cubicBezTo>
                          <a:pt x="179" y="3693"/>
                          <a:pt x="349" y="3693"/>
                          <a:pt x="527" y="3701"/>
                        </a:cubicBezTo>
                        <a:cubicBezTo>
                          <a:pt x="1357" y="2961"/>
                          <a:pt x="1580" y="1998"/>
                          <a:pt x="1642" y="918"/>
                        </a:cubicBezTo>
                        <a:lnTo>
                          <a:pt x="1642" y="918"/>
                        </a:lnTo>
                        <a:cubicBezTo>
                          <a:pt x="1565" y="946"/>
                          <a:pt x="1456" y="968"/>
                          <a:pt x="1370" y="968"/>
                        </a:cubicBezTo>
                        <a:cubicBezTo>
                          <a:pt x="1345" y="968"/>
                          <a:pt x="1323" y="967"/>
                          <a:pt x="1303" y="963"/>
                        </a:cubicBezTo>
                        <a:cubicBezTo>
                          <a:pt x="1178" y="927"/>
                          <a:pt x="1071" y="829"/>
                          <a:pt x="1035" y="695"/>
                        </a:cubicBezTo>
                        <a:cubicBezTo>
                          <a:pt x="973" y="490"/>
                          <a:pt x="1000" y="249"/>
                          <a:pt x="928" y="62"/>
                        </a:cubicBezTo>
                        <a:cubicBezTo>
                          <a:pt x="915" y="18"/>
                          <a:pt x="892" y="1"/>
                          <a:pt x="86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0" name="Google Shape;3870;p13"/>
                  <p:cNvSpPr/>
                  <p:nvPr/>
                </p:nvSpPr>
                <p:spPr>
                  <a:xfrm>
                    <a:off x="6817049" y="3143235"/>
                    <a:ext cx="128448" cy="253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9" h="4282" extrusionOk="0">
                        <a:moveTo>
                          <a:pt x="1997" y="1"/>
                        </a:moveTo>
                        <a:cubicBezTo>
                          <a:pt x="1972" y="1"/>
                          <a:pt x="1925" y="15"/>
                          <a:pt x="1874" y="35"/>
                        </a:cubicBezTo>
                        <a:cubicBezTo>
                          <a:pt x="1918" y="490"/>
                          <a:pt x="1713" y="971"/>
                          <a:pt x="1570" y="1391"/>
                        </a:cubicBezTo>
                        <a:cubicBezTo>
                          <a:pt x="1437" y="1810"/>
                          <a:pt x="1267" y="2212"/>
                          <a:pt x="1080" y="2604"/>
                        </a:cubicBezTo>
                        <a:cubicBezTo>
                          <a:pt x="866" y="3068"/>
                          <a:pt x="509" y="3889"/>
                          <a:pt x="0" y="4156"/>
                        </a:cubicBezTo>
                        <a:cubicBezTo>
                          <a:pt x="72" y="4183"/>
                          <a:pt x="143" y="4201"/>
                          <a:pt x="223" y="4219"/>
                        </a:cubicBezTo>
                        <a:cubicBezTo>
                          <a:pt x="295" y="4237"/>
                          <a:pt x="366" y="4263"/>
                          <a:pt x="428" y="4281"/>
                        </a:cubicBezTo>
                        <a:cubicBezTo>
                          <a:pt x="598" y="3978"/>
                          <a:pt x="875" y="3746"/>
                          <a:pt x="1035" y="3425"/>
                        </a:cubicBezTo>
                        <a:cubicBezTo>
                          <a:pt x="1240" y="3041"/>
                          <a:pt x="1454" y="2666"/>
                          <a:pt x="1615" y="2265"/>
                        </a:cubicBezTo>
                        <a:cubicBezTo>
                          <a:pt x="1847" y="1658"/>
                          <a:pt x="2070" y="1025"/>
                          <a:pt x="2168" y="383"/>
                        </a:cubicBezTo>
                        <a:cubicBezTo>
                          <a:pt x="2123" y="249"/>
                          <a:pt x="2088" y="106"/>
                          <a:pt x="2016" y="8"/>
                        </a:cubicBezTo>
                        <a:cubicBezTo>
                          <a:pt x="2014" y="3"/>
                          <a:pt x="2007" y="1"/>
                          <a:pt x="19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1" name="Google Shape;3871;p13"/>
                  <p:cNvSpPr/>
                  <p:nvPr/>
                </p:nvSpPr>
                <p:spPr>
                  <a:xfrm>
                    <a:off x="6247531" y="3026632"/>
                    <a:ext cx="446460" cy="51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9" h="8731" extrusionOk="0">
                        <a:moveTo>
                          <a:pt x="7130" y="1"/>
                        </a:moveTo>
                        <a:cubicBezTo>
                          <a:pt x="7099" y="1"/>
                          <a:pt x="7059" y="32"/>
                          <a:pt x="7003" y="113"/>
                        </a:cubicBezTo>
                        <a:cubicBezTo>
                          <a:pt x="6887" y="282"/>
                          <a:pt x="6763" y="434"/>
                          <a:pt x="6593" y="550"/>
                        </a:cubicBezTo>
                        <a:cubicBezTo>
                          <a:pt x="6526" y="595"/>
                          <a:pt x="6458" y="614"/>
                          <a:pt x="6386" y="614"/>
                        </a:cubicBezTo>
                        <a:cubicBezTo>
                          <a:pt x="6372" y="614"/>
                          <a:pt x="6358" y="614"/>
                          <a:pt x="6343" y="612"/>
                        </a:cubicBezTo>
                        <a:lnTo>
                          <a:pt x="6343" y="612"/>
                        </a:lnTo>
                        <a:cubicBezTo>
                          <a:pt x="6522" y="1522"/>
                          <a:pt x="6254" y="2423"/>
                          <a:pt x="5960" y="3279"/>
                        </a:cubicBezTo>
                        <a:cubicBezTo>
                          <a:pt x="5647" y="4189"/>
                          <a:pt x="5130" y="5082"/>
                          <a:pt x="4497" y="5795"/>
                        </a:cubicBezTo>
                        <a:cubicBezTo>
                          <a:pt x="3854" y="6509"/>
                          <a:pt x="3078" y="7196"/>
                          <a:pt x="2240" y="7669"/>
                        </a:cubicBezTo>
                        <a:cubicBezTo>
                          <a:pt x="1535" y="8061"/>
                          <a:pt x="794" y="8516"/>
                          <a:pt x="0" y="8721"/>
                        </a:cubicBezTo>
                        <a:cubicBezTo>
                          <a:pt x="0" y="8721"/>
                          <a:pt x="0" y="8730"/>
                          <a:pt x="9" y="8730"/>
                        </a:cubicBezTo>
                        <a:cubicBezTo>
                          <a:pt x="348" y="8712"/>
                          <a:pt x="687" y="8677"/>
                          <a:pt x="1017" y="8614"/>
                        </a:cubicBezTo>
                        <a:cubicBezTo>
                          <a:pt x="1446" y="8400"/>
                          <a:pt x="1909" y="8266"/>
                          <a:pt x="2329" y="8025"/>
                        </a:cubicBezTo>
                        <a:cubicBezTo>
                          <a:pt x="2703" y="7811"/>
                          <a:pt x="3069" y="7597"/>
                          <a:pt x="3426" y="7347"/>
                        </a:cubicBezTo>
                        <a:cubicBezTo>
                          <a:pt x="4024" y="6910"/>
                          <a:pt x="4559" y="6375"/>
                          <a:pt x="5085" y="5858"/>
                        </a:cubicBezTo>
                        <a:cubicBezTo>
                          <a:pt x="5737" y="5233"/>
                          <a:pt x="6245" y="4564"/>
                          <a:pt x="6602" y="3726"/>
                        </a:cubicBezTo>
                        <a:cubicBezTo>
                          <a:pt x="7066" y="2646"/>
                          <a:pt x="7325" y="1540"/>
                          <a:pt x="7539" y="398"/>
                        </a:cubicBezTo>
                        <a:cubicBezTo>
                          <a:pt x="7476" y="389"/>
                          <a:pt x="7414" y="371"/>
                          <a:pt x="7360" y="344"/>
                        </a:cubicBezTo>
                        <a:cubicBezTo>
                          <a:pt x="7233" y="278"/>
                          <a:pt x="7221" y="1"/>
                          <a:pt x="713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2" name="Google Shape;3872;p13"/>
                  <p:cNvSpPr/>
                  <p:nvPr/>
                </p:nvSpPr>
                <p:spPr>
                  <a:xfrm>
                    <a:off x="5439239" y="3736436"/>
                    <a:ext cx="144793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5" h="3516" extrusionOk="0">
                        <a:moveTo>
                          <a:pt x="1642" y="0"/>
                        </a:moveTo>
                        <a:lnTo>
                          <a:pt x="1642" y="0"/>
                        </a:lnTo>
                        <a:cubicBezTo>
                          <a:pt x="1606" y="36"/>
                          <a:pt x="1570" y="63"/>
                          <a:pt x="1535" y="90"/>
                        </a:cubicBezTo>
                        <a:cubicBezTo>
                          <a:pt x="1454" y="152"/>
                          <a:pt x="1374" y="223"/>
                          <a:pt x="1285" y="286"/>
                        </a:cubicBezTo>
                        <a:cubicBezTo>
                          <a:pt x="2445" y="1490"/>
                          <a:pt x="1213" y="2793"/>
                          <a:pt x="0" y="3515"/>
                        </a:cubicBezTo>
                        <a:cubicBezTo>
                          <a:pt x="375" y="3417"/>
                          <a:pt x="758" y="3346"/>
                          <a:pt x="1133" y="3292"/>
                        </a:cubicBezTo>
                        <a:cubicBezTo>
                          <a:pt x="1133" y="3292"/>
                          <a:pt x="1133" y="3292"/>
                          <a:pt x="1133" y="3283"/>
                        </a:cubicBezTo>
                        <a:cubicBezTo>
                          <a:pt x="2337" y="2623"/>
                          <a:pt x="2311" y="1044"/>
                          <a:pt x="164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3" name="Google Shape;3873;p13"/>
                  <p:cNvSpPr/>
                  <p:nvPr/>
                </p:nvSpPr>
                <p:spPr>
                  <a:xfrm>
                    <a:off x="7129789" y="3344937"/>
                    <a:ext cx="149057" cy="116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7" h="1964" extrusionOk="0">
                        <a:moveTo>
                          <a:pt x="2043" y="1"/>
                        </a:moveTo>
                        <a:cubicBezTo>
                          <a:pt x="2195" y="1125"/>
                          <a:pt x="1000" y="1714"/>
                          <a:pt x="0" y="1964"/>
                        </a:cubicBezTo>
                        <a:cubicBezTo>
                          <a:pt x="509" y="1946"/>
                          <a:pt x="1017" y="1874"/>
                          <a:pt x="1508" y="1714"/>
                        </a:cubicBezTo>
                        <a:lnTo>
                          <a:pt x="1517" y="1714"/>
                        </a:lnTo>
                        <a:cubicBezTo>
                          <a:pt x="1517" y="1705"/>
                          <a:pt x="1526" y="1696"/>
                          <a:pt x="1535" y="1687"/>
                        </a:cubicBezTo>
                        <a:cubicBezTo>
                          <a:pt x="1785" y="1598"/>
                          <a:pt x="2177" y="1286"/>
                          <a:pt x="2311" y="1054"/>
                        </a:cubicBezTo>
                        <a:cubicBezTo>
                          <a:pt x="2489" y="768"/>
                          <a:pt x="2516" y="474"/>
                          <a:pt x="2463" y="153"/>
                        </a:cubicBezTo>
                        <a:cubicBezTo>
                          <a:pt x="2427" y="135"/>
                          <a:pt x="2391" y="108"/>
                          <a:pt x="2356" y="90"/>
                        </a:cubicBezTo>
                        <a:cubicBezTo>
                          <a:pt x="2249" y="54"/>
                          <a:pt x="2150" y="19"/>
                          <a:pt x="20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4" name="Google Shape;3874;p13"/>
                  <p:cNvSpPr/>
                  <p:nvPr/>
                </p:nvSpPr>
                <p:spPr>
                  <a:xfrm>
                    <a:off x="5583439" y="3725362"/>
                    <a:ext cx="112044" cy="198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46" extrusionOk="0">
                        <a:moveTo>
                          <a:pt x="1455" y="0"/>
                        </a:moveTo>
                        <a:cubicBezTo>
                          <a:pt x="1267" y="187"/>
                          <a:pt x="1035" y="419"/>
                          <a:pt x="795" y="553"/>
                        </a:cubicBezTo>
                        <a:cubicBezTo>
                          <a:pt x="1374" y="1454"/>
                          <a:pt x="812" y="2783"/>
                          <a:pt x="1" y="3345"/>
                        </a:cubicBezTo>
                        <a:cubicBezTo>
                          <a:pt x="277" y="3328"/>
                          <a:pt x="554" y="3319"/>
                          <a:pt x="830" y="3319"/>
                        </a:cubicBezTo>
                        <a:cubicBezTo>
                          <a:pt x="1892" y="2560"/>
                          <a:pt x="1544" y="1124"/>
                          <a:pt x="145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5" name="Google Shape;3875;p13"/>
                  <p:cNvSpPr/>
                  <p:nvPr/>
                </p:nvSpPr>
                <p:spPr>
                  <a:xfrm>
                    <a:off x="5524812" y="3703688"/>
                    <a:ext cx="132120" cy="225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3801" extrusionOk="0">
                        <a:moveTo>
                          <a:pt x="687" y="0"/>
                        </a:moveTo>
                        <a:cubicBezTo>
                          <a:pt x="536" y="170"/>
                          <a:pt x="393" y="357"/>
                          <a:pt x="232" y="518"/>
                        </a:cubicBezTo>
                        <a:cubicBezTo>
                          <a:pt x="669" y="1071"/>
                          <a:pt x="928" y="1749"/>
                          <a:pt x="821" y="2462"/>
                        </a:cubicBezTo>
                        <a:cubicBezTo>
                          <a:pt x="732" y="3007"/>
                          <a:pt x="500" y="3560"/>
                          <a:pt x="0" y="3801"/>
                        </a:cubicBezTo>
                        <a:cubicBezTo>
                          <a:pt x="295" y="3765"/>
                          <a:pt x="580" y="3738"/>
                          <a:pt x="875" y="3720"/>
                        </a:cubicBezTo>
                        <a:cubicBezTo>
                          <a:pt x="1454" y="2980"/>
                          <a:pt x="2231" y="1936"/>
                          <a:pt x="1713" y="955"/>
                        </a:cubicBezTo>
                        <a:lnTo>
                          <a:pt x="1713" y="955"/>
                        </a:lnTo>
                        <a:cubicBezTo>
                          <a:pt x="1621" y="1001"/>
                          <a:pt x="1526" y="1026"/>
                          <a:pt x="1432" y="1026"/>
                        </a:cubicBezTo>
                        <a:cubicBezTo>
                          <a:pt x="1361" y="1026"/>
                          <a:pt x="1291" y="1012"/>
                          <a:pt x="1223" y="982"/>
                        </a:cubicBezTo>
                        <a:cubicBezTo>
                          <a:pt x="1035" y="901"/>
                          <a:pt x="821" y="767"/>
                          <a:pt x="759" y="553"/>
                        </a:cubicBezTo>
                        <a:cubicBezTo>
                          <a:pt x="723" y="428"/>
                          <a:pt x="678" y="313"/>
                          <a:pt x="678" y="179"/>
                        </a:cubicBezTo>
                        <a:cubicBezTo>
                          <a:pt x="678" y="170"/>
                          <a:pt x="687" y="89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6" name="Google Shape;3876;p13"/>
                  <p:cNvSpPr/>
                  <p:nvPr/>
                </p:nvSpPr>
                <p:spPr>
                  <a:xfrm>
                    <a:off x="7064292" y="3340732"/>
                    <a:ext cx="183878" cy="1205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2035" extrusionOk="0">
                        <a:moveTo>
                          <a:pt x="2525" y="1"/>
                        </a:moveTo>
                        <a:cubicBezTo>
                          <a:pt x="2204" y="545"/>
                          <a:pt x="1695" y="973"/>
                          <a:pt x="1151" y="1312"/>
                        </a:cubicBezTo>
                        <a:cubicBezTo>
                          <a:pt x="803" y="1526"/>
                          <a:pt x="420" y="1856"/>
                          <a:pt x="0" y="1999"/>
                        </a:cubicBezTo>
                        <a:cubicBezTo>
                          <a:pt x="81" y="2008"/>
                          <a:pt x="161" y="2017"/>
                          <a:pt x="241" y="2017"/>
                        </a:cubicBezTo>
                        <a:cubicBezTo>
                          <a:pt x="366" y="2026"/>
                          <a:pt x="482" y="2035"/>
                          <a:pt x="607" y="2035"/>
                        </a:cubicBezTo>
                        <a:cubicBezTo>
                          <a:pt x="1089" y="1856"/>
                          <a:pt x="1686" y="1785"/>
                          <a:pt x="2097" y="1473"/>
                        </a:cubicBezTo>
                        <a:cubicBezTo>
                          <a:pt x="2338" y="1294"/>
                          <a:pt x="2596" y="1142"/>
                          <a:pt x="2784" y="910"/>
                        </a:cubicBezTo>
                        <a:cubicBezTo>
                          <a:pt x="3007" y="634"/>
                          <a:pt x="3051" y="384"/>
                          <a:pt x="3105" y="63"/>
                        </a:cubicBezTo>
                        <a:cubicBezTo>
                          <a:pt x="2935" y="18"/>
                          <a:pt x="2757" y="1"/>
                          <a:pt x="257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7" name="Google Shape;3877;p13"/>
                  <p:cNvSpPr/>
                  <p:nvPr/>
                </p:nvSpPr>
                <p:spPr>
                  <a:xfrm>
                    <a:off x="5931593" y="3156382"/>
                    <a:ext cx="259443" cy="316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81" h="5344" extrusionOk="0">
                        <a:moveTo>
                          <a:pt x="4381" y="0"/>
                        </a:moveTo>
                        <a:lnTo>
                          <a:pt x="4381" y="0"/>
                        </a:lnTo>
                        <a:cubicBezTo>
                          <a:pt x="4247" y="116"/>
                          <a:pt x="4122" y="232"/>
                          <a:pt x="3988" y="339"/>
                        </a:cubicBezTo>
                        <a:cubicBezTo>
                          <a:pt x="3854" y="1543"/>
                          <a:pt x="3123" y="2864"/>
                          <a:pt x="2338" y="3729"/>
                        </a:cubicBezTo>
                        <a:cubicBezTo>
                          <a:pt x="1865" y="4255"/>
                          <a:pt x="1276" y="4639"/>
                          <a:pt x="634" y="4933"/>
                        </a:cubicBezTo>
                        <a:cubicBezTo>
                          <a:pt x="438" y="5023"/>
                          <a:pt x="224" y="5121"/>
                          <a:pt x="1" y="5201"/>
                        </a:cubicBezTo>
                        <a:cubicBezTo>
                          <a:pt x="233" y="5219"/>
                          <a:pt x="456" y="5246"/>
                          <a:pt x="679" y="5281"/>
                        </a:cubicBezTo>
                        <a:cubicBezTo>
                          <a:pt x="812" y="5299"/>
                          <a:pt x="946" y="5326"/>
                          <a:pt x="1080" y="5344"/>
                        </a:cubicBezTo>
                        <a:cubicBezTo>
                          <a:pt x="3203" y="4586"/>
                          <a:pt x="4149" y="2088"/>
                          <a:pt x="43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8" name="Google Shape;3878;p13"/>
                  <p:cNvSpPr/>
                  <p:nvPr/>
                </p:nvSpPr>
                <p:spPr>
                  <a:xfrm>
                    <a:off x="6922164" y="3226083"/>
                    <a:ext cx="156992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1" h="3516" extrusionOk="0">
                        <a:moveTo>
                          <a:pt x="2490" y="1"/>
                        </a:moveTo>
                        <a:cubicBezTo>
                          <a:pt x="2382" y="45"/>
                          <a:pt x="2275" y="81"/>
                          <a:pt x="2168" y="117"/>
                        </a:cubicBezTo>
                        <a:cubicBezTo>
                          <a:pt x="1972" y="1009"/>
                          <a:pt x="1508" y="1687"/>
                          <a:pt x="964" y="2418"/>
                        </a:cubicBezTo>
                        <a:cubicBezTo>
                          <a:pt x="741" y="2704"/>
                          <a:pt x="509" y="2980"/>
                          <a:pt x="206" y="3185"/>
                        </a:cubicBezTo>
                        <a:cubicBezTo>
                          <a:pt x="143" y="3230"/>
                          <a:pt x="72" y="3284"/>
                          <a:pt x="1" y="3337"/>
                        </a:cubicBezTo>
                        <a:cubicBezTo>
                          <a:pt x="206" y="3391"/>
                          <a:pt x="411" y="3453"/>
                          <a:pt x="607" y="3516"/>
                        </a:cubicBezTo>
                        <a:cubicBezTo>
                          <a:pt x="1071" y="3150"/>
                          <a:pt x="1571" y="2882"/>
                          <a:pt x="1910" y="2374"/>
                        </a:cubicBezTo>
                        <a:cubicBezTo>
                          <a:pt x="2240" y="1883"/>
                          <a:pt x="2516" y="1366"/>
                          <a:pt x="2650" y="795"/>
                        </a:cubicBezTo>
                        <a:cubicBezTo>
                          <a:pt x="2632" y="777"/>
                          <a:pt x="2623" y="759"/>
                          <a:pt x="2605" y="741"/>
                        </a:cubicBezTo>
                        <a:cubicBezTo>
                          <a:pt x="2418" y="518"/>
                          <a:pt x="2409" y="259"/>
                          <a:pt x="24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9" name="Google Shape;3879;p13"/>
                  <p:cNvSpPr/>
                  <p:nvPr/>
                </p:nvSpPr>
                <p:spPr>
                  <a:xfrm>
                    <a:off x="6716671" y="3623860"/>
                    <a:ext cx="970557" cy="150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89" h="2535" extrusionOk="0">
                        <a:moveTo>
                          <a:pt x="7567" y="0"/>
                        </a:moveTo>
                        <a:cubicBezTo>
                          <a:pt x="6105" y="0"/>
                          <a:pt x="4696" y="382"/>
                          <a:pt x="3355" y="1000"/>
                        </a:cubicBezTo>
                        <a:cubicBezTo>
                          <a:pt x="2257" y="1509"/>
                          <a:pt x="1178" y="1946"/>
                          <a:pt x="0" y="2035"/>
                        </a:cubicBezTo>
                        <a:cubicBezTo>
                          <a:pt x="125" y="2071"/>
                          <a:pt x="250" y="2098"/>
                          <a:pt x="375" y="2133"/>
                        </a:cubicBezTo>
                        <a:cubicBezTo>
                          <a:pt x="678" y="2223"/>
                          <a:pt x="955" y="2339"/>
                          <a:pt x="1214" y="2472"/>
                        </a:cubicBezTo>
                        <a:cubicBezTo>
                          <a:pt x="1330" y="2516"/>
                          <a:pt x="1455" y="2535"/>
                          <a:pt x="1584" y="2535"/>
                        </a:cubicBezTo>
                        <a:cubicBezTo>
                          <a:pt x="2249" y="2535"/>
                          <a:pt x="3045" y="2038"/>
                          <a:pt x="3560" y="1821"/>
                        </a:cubicBezTo>
                        <a:cubicBezTo>
                          <a:pt x="4291" y="1518"/>
                          <a:pt x="5023" y="1250"/>
                          <a:pt x="5799" y="1090"/>
                        </a:cubicBezTo>
                        <a:cubicBezTo>
                          <a:pt x="6416" y="962"/>
                          <a:pt x="7030" y="900"/>
                          <a:pt x="7642" y="900"/>
                        </a:cubicBezTo>
                        <a:cubicBezTo>
                          <a:pt x="8481" y="900"/>
                          <a:pt x="9317" y="1016"/>
                          <a:pt x="10152" y="1232"/>
                        </a:cubicBezTo>
                        <a:cubicBezTo>
                          <a:pt x="11311" y="1531"/>
                          <a:pt x="12487" y="2330"/>
                          <a:pt x="13723" y="2330"/>
                        </a:cubicBezTo>
                        <a:cubicBezTo>
                          <a:pt x="13743" y="2330"/>
                          <a:pt x="13763" y="2330"/>
                          <a:pt x="13783" y="2330"/>
                        </a:cubicBezTo>
                        <a:cubicBezTo>
                          <a:pt x="14060" y="2294"/>
                          <a:pt x="14327" y="2240"/>
                          <a:pt x="14604" y="2169"/>
                        </a:cubicBezTo>
                        <a:cubicBezTo>
                          <a:pt x="15273" y="1919"/>
                          <a:pt x="16388" y="1018"/>
                          <a:pt x="16388" y="1018"/>
                        </a:cubicBezTo>
                        <a:lnTo>
                          <a:pt x="16388" y="1018"/>
                        </a:lnTo>
                        <a:cubicBezTo>
                          <a:pt x="16388" y="1018"/>
                          <a:pt x="16049" y="1214"/>
                          <a:pt x="15889" y="1295"/>
                        </a:cubicBezTo>
                        <a:cubicBezTo>
                          <a:pt x="15594" y="1437"/>
                          <a:pt x="15300" y="1509"/>
                          <a:pt x="14979" y="1545"/>
                        </a:cubicBezTo>
                        <a:cubicBezTo>
                          <a:pt x="14832" y="1564"/>
                          <a:pt x="14687" y="1573"/>
                          <a:pt x="14542" y="1573"/>
                        </a:cubicBezTo>
                        <a:cubicBezTo>
                          <a:pt x="14034" y="1573"/>
                          <a:pt x="13534" y="1464"/>
                          <a:pt x="13034" y="1339"/>
                        </a:cubicBezTo>
                        <a:cubicBezTo>
                          <a:pt x="11491" y="938"/>
                          <a:pt x="10036" y="215"/>
                          <a:pt x="8440" y="46"/>
                        </a:cubicBezTo>
                        <a:cubicBezTo>
                          <a:pt x="8147" y="15"/>
                          <a:pt x="7856" y="0"/>
                          <a:pt x="75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0" name="Google Shape;3880;p13"/>
                  <p:cNvSpPr/>
                  <p:nvPr/>
                </p:nvSpPr>
                <p:spPr>
                  <a:xfrm>
                    <a:off x="6204182" y="3034982"/>
                    <a:ext cx="422712" cy="507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38" h="8572" extrusionOk="0">
                        <a:moveTo>
                          <a:pt x="6561" y="0"/>
                        </a:moveTo>
                        <a:cubicBezTo>
                          <a:pt x="6548" y="0"/>
                          <a:pt x="6532" y="12"/>
                          <a:pt x="6513" y="43"/>
                        </a:cubicBezTo>
                        <a:cubicBezTo>
                          <a:pt x="6469" y="132"/>
                          <a:pt x="6415" y="212"/>
                          <a:pt x="6353" y="302"/>
                        </a:cubicBezTo>
                        <a:cubicBezTo>
                          <a:pt x="6219" y="507"/>
                          <a:pt x="6085" y="694"/>
                          <a:pt x="5915" y="873"/>
                        </a:cubicBezTo>
                        <a:cubicBezTo>
                          <a:pt x="5826" y="980"/>
                          <a:pt x="5710" y="1096"/>
                          <a:pt x="5594" y="1194"/>
                        </a:cubicBezTo>
                        <a:cubicBezTo>
                          <a:pt x="5701" y="1997"/>
                          <a:pt x="5407" y="2907"/>
                          <a:pt x="5122" y="3629"/>
                        </a:cubicBezTo>
                        <a:cubicBezTo>
                          <a:pt x="4800" y="4468"/>
                          <a:pt x="4390" y="5226"/>
                          <a:pt x="3792" y="5895"/>
                        </a:cubicBezTo>
                        <a:cubicBezTo>
                          <a:pt x="3186" y="6591"/>
                          <a:pt x="2427" y="7162"/>
                          <a:pt x="1624" y="7599"/>
                        </a:cubicBezTo>
                        <a:cubicBezTo>
                          <a:pt x="1169" y="7849"/>
                          <a:pt x="554" y="8232"/>
                          <a:pt x="1" y="8339"/>
                        </a:cubicBezTo>
                        <a:cubicBezTo>
                          <a:pt x="233" y="8420"/>
                          <a:pt x="465" y="8491"/>
                          <a:pt x="697" y="8571"/>
                        </a:cubicBezTo>
                        <a:cubicBezTo>
                          <a:pt x="2195" y="7804"/>
                          <a:pt x="3730" y="7046"/>
                          <a:pt x="4907" y="5788"/>
                        </a:cubicBezTo>
                        <a:cubicBezTo>
                          <a:pt x="5585" y="5065"/>
                          <a:pt x="6183" y="4173"/>
                          <a:pt x="6504" y="3237"/>
                        </a:cubicBezTo>
                        <a:cubicBezTo>
                          <a:pt x="6808" y="2336"/>
                          <a:pt x="7138" y="1381"/>
                          <a:pt x="6915" y="418"/>
                        </a:cubicBezTo>
                        <a:cubicBezTo>
                          <a:pt x="6799" y="364"/>
                          <a:pt x="6701" y="257"/>
                          <a:pt x="6638" y="150"/>
                        </a:cubicBezTo>
                        <a:cubicBezTo>
                          <a:pt x="6631" y="136"/>
                          <a:pt x="6608" y="0"/>
                          <a:pt x="656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1" name="Google Shape;3881;p13"/>
                  <p:cNvSpPr/>
                  <p:nvPr/>
                </p:nvSpPr>
                <p:spPr>
                  <a:xfrm>
                    <a:off x="6133414" y="3086622"/>
                    <a:ext cx="340278" cy="427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46" h="7227" extrusionOk="0">
                        <a:moveTo>
                          <a:pt x="5424" y="1"/>
                        </a:moveTo>
                        <a:lnTo>
                          <a:pt x="5424" y="1"/>
                        </a:lnTo>
                        <a:cubicBezTo>
                          <a:pt x="5014" y="108"/>
                          <a:pt x="4711" y="464"/>
                          <a:pt x="4425" y="821"/>
                        </a:cubicBezTo>
                        <a:cubicBezTo>
                          <a:pt x="4434" y="821"/>
                          <a:pt x="4443" y="830"/>
                          <a:pt x="4443" y="848"/>
                        </a:cubicBezTo>
                        <a:cubicBezTo>
                          <a:pt x="4407" y="1437"/>
                          <a:pt x="4211" y="1927"/>
                          <a:pt x="3944" y="2454"/>
                        </a:cubicBezTo>
                        <a:cubicBezTo>
                          <a:pt x="3605" y="3159"/>
                          <a:pt x="3274" y="3837"/>
                          <a:pt x="2811" y="4470"/>
                        </a:cubicBezTo>
                        <a:cubicBezTo>
                          <a:pt x="2320" y="5121"/>
                          <a:pt x="1767" y="5674"/>
                          <a:pt x="1178" y="6227"/>
                        </a:cubicBezTo>
                        <a:cubicBezTo>
                          <a:pt x="848" y="6540"/>
                          <a:pt x="429" y="6914"/>
                          <a:pt x="0" y="7093"/>
                        </a:cubicBezTo>
                        <a:cubicBezTo>
                          <a:pt x="143" y="7137"/>
                          <a:pt x="286" y="7182"/>
                          <a:pt x="429" y="7227"/>
                        </a:cubicBezTo>
                        <a:cubicBezTo>
                          <a:pt x="1633" y="6789"/>
                          <a:pt x="2989" y="6022"/>
                          <a:pt x="3828" y="5059"/>
                        </a:cubicBezTo>
                        <a:cubicBezTo>
                          <a:pt x="4952" y="3783"/>
                          <a:pt x="5389" y="2284"/>
                          <a:pt x="5746" y="661"/>
                        </a:cubicBezTo>
                        <a:cubicBezTo>
                          <a:pt x="5469" y="563"/>
                          <a:pt x="5362" y="277"/>
                          <a:pt x="542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2" name="Google Shape;3882;p13"/>
                  <p:cNvSpPr/>
                  <p:nvPr/>
                </p:nvSpPr>
                <p:spPr>
                  <a:xfrm>
                    <a:off x="6104337" y="3138912"/>
                    <a:ext cx="287987" cy="3672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3" h="6201" extrusionOk="0">
                        <a:moveTo>
                          <a:pt x="4863" y="1"/>
                        </a:moveTo>
                        <a:cubicBezTo>
                          <a:pt x="4729" y="170"/>
                          <a:pt x="4595" y="331"/>
                          <a:pt x="4461" y="465"/>
                        </a:cubicBezTo>
                        <a:cubicBezTo>
                          <a:pt x="4330" y="596"/>
                          <a:pt x="4082" y="825"/>
                          <a:pt x="3860" y="825"/>
                        </a:cubicBezTo>
                        <a:cubicBezTo>
                          <a:pt x="3781" y="825"/>
                          <a:pt x="3706" y="796"/>
                          <a:pt x="3641" y="723"/>
                        </a:cubicBezTo>
                        <a:cubicBezTo>
                          <a:pt x="3496" y="565"/>
                          <a:pt x="3434" y="132"/>
                          <a:pt x="3213" y="132"/>
                        </a:cubicBezTo>
                        <a:cubicBezTo>
                          <a:pt x="3160" y="132"/>
                          <a:pt x="3099" y="157"/>
                          <a:pt x="3025" y="215"/>
                        </a:cubicBezTo>
                        <a:cubicBezTo>
                          <a:pt x="2936" y="277"/>
                          <a:pt x="2855" y="358"/>
                          <a:pt x="2766" y="420"/>
                        </a:cubicBezTo>
                        <a:cubicBezTo>
                          <a:pt x="2766" y="964"/>
                          <a:pt x="2641" y="1517"/>
                          <a:pt x="2525" y="2035"/>
                        </a:cubicBezTo>
                        <a:cubicBezTo>
                          <a:pt x="2409" y="2561"/>
                          <a:pt x="2240" y="3078"/>
                          <a:pt x="2008" y="3560"/>
                        </a:cubicBezTo>
                        <a:cubicBezTo>
                          <a:pt x="1535" y="4515"/>
                          <a:pt x="848" y="5416"/>
                          <a:pt x="1" y="6067"/>
                        </a:cubicBezTo>
                        <a:cubicBezTo>
                          <a:pt x="152" y="6112"/>
                          <a:pt x="295" y="6156"/>
                          <a:pt x="438" y="6201"/>
                        </a:cubicBezTo>
                        <a:cubicBezTo>
                          <a:pt x="946" y="5889"/>
                          <a:pt x="1419" y="5425"/>
                          <a:pt x="1856" y="5032"/>
                        </a:cubicBezTo>
                        <a:cubicBezTo>
                          <a:pt x="2409" y="4524"/>
                          <a:pt x="2945" y="3881"/>
                          <a:pt x="3355" y="3248"/>
                        </a:cubicBezTo>
                        <a:cubicBezTo>
                          <a:pt x="3757" y="2641"/>
                          <a:pt x="4078" y="2008"/>
                          <a:pt x="4390" y="1348"/>
                        </a:cubicBezTo>
                        <a:cubicBezTo>
                          <a:pt x="4604" y="902"/>
                          <a:pt x="4684" y="447"/>
                          <a:pt x="48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3" name="Google Shape;3883;p13"/>
                  <p:cNvSpPr/>
                  <p:nvPr/>
                </p:nvSpPr>
                <p:spPr>
                  <a:xfrm>
                    <a:off x="6172500" y="3110902"/>
                    <a:ext cx="357215" cy="414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32" h="6995" extrusionOk="0">
                        <a:moveTo>
                          <a:pt x="6031" y="1"/>
                        </a:moveTo>
                        <a:lnTo>
                          <a:pt x="6031" y="1"/>
                        </a:lnTo>
                        <a:cubicBezTo>
                          <a:pt x="5835" y="153"/>
                          <a:pt x="5621" y="269"/>
                          <a:pt x="5389" y="286"/>
                        </a:cubicBezTo>
                        <a:cubicBezTo>
                          <a:pt x="5300" y="286"/>
                          <a:pt x="5228" y="286"/>
                          <a:pt x="5157" y="269"/>
                        </a:cubicBezTo>
                        <a:lnTo>
                          <a:pt x="5157" y="269"/>
                        </a:lnTo>
                        <a:cubicBezTo>
                          <a:pt x="5264" y="1080"/>
                          <a:pt x="4907" y="1990"/>
                          <a:pt x="4604" y="2722"/>
                        </a:cubicBezTo>
                        <a:cubicBezTo>
                          <a:pt x="4265" y="3543"/>
                          <a:pt x="3828" y="4265"/>
                          <a:pt x="3203" y="4890"/>
                        </a:cubicBezTo>
                        <a:cubicBezTo>
                          <a:pt x="2597" y="5514"/>
                          <a:pt x="1856" y="5969"/>
                          <a:pt x="1098" y="6371"/>
                        </a:cubicBezTo>
                        <a:cubicBezTo>
                          <a:pt x="848" y="6504"/>
                          <a:pt x="375" y="6817"/>
                          <a:pt x="1" y="6888"/>
                        </a:cubicBezTo>
                        <a:cubicBezTo>
                          <a:pt x="117" y="6924"/>
                          <a:pt x="233" y="6959"/>
                          <a:pt x="340" y="6995"/>
                        </a:cubicBezTo>
                        <a:cubicBezTo>
                          <a:pt x="545" y="6870"/>
                          <a:pt x="795" y="6808"/>
                          <a:pt x="1000" y="6718"/>
                        </a:cubicBezTo>
                        <a:cubicBezTo>
                          <a:pt x="1365" y="6549"/>
                          <a:pt x="1722" y="6362"/>
                          <a:pt x="2061" y="6165"/>
                        </a:cubicBezTo>
                        <a:cubicBezTo>
                          <a:pt x="2802" y="5755"/>
                          <a:pt x="3524" y="5238"/>
                          <a:pt x="4086" y="4604"/>
                        </a:cubicBezTo>
                        <a:cubicBezTo>
                          <a:pt x="5246" y="3275"/>
                          <a:pt x="5746" y="1696"/>
                          <a:pt x="603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4" name="Google Shape;3884;p13"/>
                  <p:cNvSpPr/>
                  <p:nvPr/>
                </p:nvSpPr>
                <p:spPr>
                  <a:xfrm>
                    <a:off x="6009230" y="3133109"/>
                    <a:ext cx="255771" cy="3619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9" h="6112" extrusionOk="0">
                        <a:moveTo>
                          <a:pt x="3569" y="1"/>
                        </a:moveTo>
                        <a:lnTo>
                          <a:pt x="3569" y="1"/>
                        </a:lnTo>
                        <a:cubicBezTo>
                          <a:pt x="3427" y="81"/>
                          <a:pt x="3275" y="206"/>
                          <a:pt x="3123" y="340"/>
                        </a:cubicBezTo>
                        <a:cubicBezTo>
                          <a:pt x="3043" y="1580"/>
                          <a:pt x="2758" y="2900"/>
                          <a:pt x="2062" y="3944"/>
                        </a:cubicBezTo>
                        <a:cubicBezTo>
                          <a:pt x="1562" y="4720"/>
                          <a:pt x="911" y="5523"/>
                          <a:pt x="1" y="5781"/>
                        </a:cubicBezTo>
                        <a:cubicBezTo>
                          <a:pt x="474" y="5871"/>
                          <a:pt x="947" y="5987"/>
                          <a:pt x="1410" y="6111"/>
                        </a:cubicBezTo>
                        <a:lnTo>
                          <a:pt x="1419" y="6111"/>
                        </a:lnTo>
                        <a:cubicBezTo>
                          <a:pt x="2312" y="5442"/>
                          <a:pt x="3088" y="4461"/>
                          <a:pt x="3543" y="3435"/>
                        </a:cubicBezTo>
                        <a:cubicBezTo>
                          <a:pt x="3944" y="2516"/>
                          <a:pt x="4131" y="1544"/>
                          <a:pt x="4319" y="563"/>
                        </a:cubicBezTo>
                        <a:lnTo>
                          <a:pt x="4319" y="563"/>
                        </a:lnTo>
                        <a:cubicBezTo>
                          <a:pt x="4212" y="643"/>
                          <a:pt x="4105" y="714"/>
                          <a:pt x="3980" y="750"/>
                        </a:cubicBezTo>
                        <a:cubicBezTo>
                          <a:pt x="3930" y="765"/>
                          <a:pt x="3885" y="772"/>
                          <a:pt x="3846" y="772"/>
                        </a:cubicBezTo>
                        <a:cubicBezTo>
                          <a:pt x="3522" y="772"/>
                          <a:pt x="3546" y="287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5" name="Google Shape;3885;p13"/>
                  <p:cNvSpPr/>
                  <p:nvPr/>
                </p:nvSpPr>
                <p:spPr>
                  <a:xfrm>
                    <a:off x="6285017" y="3446735"/>
                    <a:ext cx="1028178" cy="130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62" h="2207" extrusionOk="0">
                        <a:moveTo>
                          <a:pt x="7762" y="1"/>
                        </a:moveTo>
                        <a:cubicBezTo>
                          <a:pt x="6719" y="1"/>
                          <a:pt x="5803" y="415"/>
                          <a:pt x="4845" y="842"/>
                        </a:cubicBezTo>
                        <a:cubicBezTo>
                          <a:pt x="4006" y="1208"/>
                          <a:pt x="3159" y="1583"/>
                          <a:pt x="2240" y="1699"/>
                        </a:cubicBezTo>
                        <a:cubicBezTo>
                          <a:pt x="1740" y="1770"/>
                          <a:pt x="1196" y="1824"/>
                          <a:pt x="688" y="1832"/>
                        </a:cubicBezTo>
                        <a:cubicBezTo>
                          <a:pt x="536" y="1839"/>
                          <a:pt x="371" y="1845"/>
                          <a:pt x="206" y="1845"/>
                        </a:cubicBezTo>
                        <a:cubicBezTo>
                          <a:pt x="137" y="1845"/>
                          <a:pt x="69" y="1844"/>
                          <a:pt x="1" y="1841"/>
                        </a:cubicBezTo>
                        <a:lnTo>
                          <a:pt x="1" y="1841"/>
                        </a:lnTo>
                        <a:cubicBezTo>
                          <a:pt x="170" y="1895"/>
                          <a:pt x="340" y="1957"/>
                          <a:pt x="518" y="2011"/>
                        </a:cubicBezTo>
                        <a:cubicBezTo>
                          <a:pt x="1031" y="2149"/>
                          <a:pt x="1533" y="2207"/>
                          <a:pt x="2030" y="2207"/>
                        </a:cubicBezTo>
                        <a:cubicBezTo>
                          <a:pt x="3139" y="2207"/>
                          <a:pt x="4220" y="1918"/>
                          <a:pt x="5336" y="1592"/>
                        </a:cubicBezTo>
                        <a:cubicBezTo>
                          <a:pt x="6338" y="1293"/>
                          <a:pt x="7415" y="959"/>
                          <a:pt x="8478" y="959"/>
                        </a:cubicBezTo>
                        <a:cubicBezTo>
                          <a:pt x="8843" y="959"/>
                          <a:pt x="9206" y="999"/>
                          <a:pt x="9564" y="1092"/>
                        </a:cubicBezTo>
                        <a:cubicBezTo>
                          <a:pt x="10825" y="1415"/>
                          <a:pt x="12165" y="1685"/>
                          <a:pt x="13476" y="1685"/>
                        </a:cubicBezTo>
                        <a:cubicBezTo>
                          <a:pt x="13687" y="1685"/>
                          <a:pt x="13896" y="1678"/>
                          <a:pt x="14105" y="1663"/>
                        </a:cubicBezTo>
                        <a:cubicBezTo>
                          <a:pt x="14890" y="1609"/>
                          <a:pt x="15746" y="1511"/>
                          <a:pt x="16460" y="1128"/>
                        </a:cubicBezTo>
                        <a:cubicBezTo>
                          <a:pt x="16844" y="923"/>
                          <a:pt x="17120" y="655"/>
                          <a:pt x="17361" y="343"/>
                        </a:cubicBezTo>
                        <a:lnTo>
                          <a:pt x="17361" y="343"/>
                        </a:lnTo>
                        <a:cubicBezTo>
                          <a:pt x="17040" y="539"/>
                          <a:pt x="16630" y="628"/>
                          <a:pt x="16308" y="691"/>
                        </a:cubicBezTo>
                        <a:cubicBezTo>
                          <a:pt x="15575" y="834"/>
                          <a:pt x="14799" y="905"/>
                          <a:pt x="14020" y="905"/>
                        </a:cubicBezTo>
                        <a:cubicBezTo>
                          <a:pt x="13151" y="905"/>
                          <a:pt x="12279" y="816"/>
                          <a:pt x="11464" y="637"/>
                        </a:cubicBezTo>
                        <a:cubicBezTo>
                          <a:pt x="10367" y="405"/>
                          <a:pt x="9279" y="137"/>
                          <a:pt x="8164" y="22"/>
                        </a:cubicBezTo>
                        <a:cubicBezTo>
                          <a:pt x="8027" y="8"/>
                          <a:pt x="7894" y="1"/>
                          <a:pt x="776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6" name="Google Shape;3886;p13"/>
                  <p:cNvSpPr/>
                  <p:nvPr/>
                </p:nvSpPr>
                <p:spPr>
                  <a:xfrm>
                    <a:off x="5784195" y="3515607"/>
                    <a:ext cx="1142768" cy="20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97" h="3449" extrusionOk="0">
                        <a:moveTo>
                          <a:pt x="1364" y="0"/>
                        </a:moveTo>
                        <a:cubicBezTo>
                          <a:pt x="902" y="0"/>
                          <a:pt x="445" y="56"/>
                          <a:pt x="1" y="188"/>
                        </a:cubicBezTo>
                        <a:cubicBezTo>
                          <a:pt x="161" y="277"/>
                          <a:pt x="322" y="375"/>
                          <a:pt x="464" y="491"/>
                        </a:cubicBezTo>
                        <a:cubicBezTo>
                          <a:pt x="572" y="571"/>
                          <a:pt x="679" y="661"/>
                          <a:pt x="777" y="750"/>
                        </a:cubicBezTo>
                        <a:cubicBezTo>
                          <a:pt x="913" y="745"/>
                          <a:pt x="1050" y="742"/>
                          <a:pt x="1186" y="742"/>
                        </a:cubicBezTo>
                        <a:cubicBezTo>
                          <a:pt x="2250" y="742"/>
                          <a:pt x="3299" y="897"/>
                          <a:pt x="4327" y="1214"/>
                        </a:cubicBezTo>
                        <a:cubicBezTo>
                          <a:pt x="5996" y="1731"/>
                          <a:pt x="7610" y="2382"/>
                          <a:pt x="9278" y="2873"/>
                        </a:cubicBezTo>
                        <a:cubicBezTo>
                          <a:pt x="10401" y="3205"/>
                          <a:pt x="11519" y="3449"/>
                          <a:pt x="12651" y="3449"/>
                        </a:cubicBezTo>
                        <a:cubicBezTo>
                          <a:pt x="13282" y="3449"/>
                          <a:pt x="13918" y="3373"/>
                          <a:pt x="14560" y="3194"/>
                        </a:cubicBezTo>
                        <a:cubicBezTo>
                          <a:pt x="16183" y="2748"/>
                          <a:pt x="17691" y="1972"/>
                          <a:pt x="19297" y="1481"/>
                        </a:cubicBezTo>
                        <a:lnTo>
                          <a:pt x="19297" y="1481"/>
                        </a:lnTo>
                        <a:cubicBezTo>
                          <a:pt x="18994" y="1535"/>
                          <a:pt x="18699" y="1597"/>
                          <a:pt x="18414" y="1678"/>
                        </a:cubicBezTo>
                        <a:cubicBezTo>
                          <a:pt x="18110" y="1785"/>
                          <a:pt x="17807" y="1874"/>
                          <a:pt x="17504" y="1945"/>
                        </a:cubicBezTo>
                        <a:cubicBezTo>
                          <a:pt x="16683" y="2213"/>
                          <a:pt x="15853" y="2516"/>
                          <a:pt x="15006" y="2686"/>
                        </a:cubicBezTo>
                        <a:cubicBezTo>
                          <a:pt x="14432" y="2797"/>
                          <a:pt x="13854" y="2845"/>
                          <a:pt x="13276" y="2845"/>
                        </a:cubicBezTo>
                        <a:cubicBezTo>
                          <a:pt x="12054" y="2845"/>
                          <a:pt x="10828" y="2634"/>
                          <a:pt x="9635" y="2373"/>
                        </a:cubicBezTo>
                        <a:cubicBezTo>
                          <a:pt x="7949" y="1990"/>
                          <a:pt x="6406" y="1267"/>
                          <a:pt x="4773" y="714"/>
                        </a:cubicBezTo>
                        <a:cubicBezTo>
                          <a:pt x="3708" y="350"/>
                          <a:pt x="2523" y="0"/>
                          <a:pt x="136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7" name="Google Shape;3887;p13"/>
                  <p:cNvSpPr/>
                  <p:nvPr/>
                </p:nvSpPr>
                <p:spPr>
                  <a:xfrm>
                    <a:off x="5879835" y="3608582"/>
                    <a:ext cx="583317" cy="2002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50" h="3382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5" y="36"/>
                          <a:pt x="81" y="72"/>
                          <a:pt x="125" y="108"/>
                        </a:cubicBezTo>
                        <a:cubicBezTo>
                          <a:pt x="446" y="375"/>
                          <a:pt x="776" y="571"/>
                          <a:pt x="1151" y="768"/>
                        </a:cubicBezTo>
                        <a:cubicBezTo>
                          <a:pt x="1160" y="768"/>
                          <a:pt x="1178" y="777"/>
                          <a:pt x="1196" y="786"/>
                        </a:cubicBezTo>
                        <a:lnTo>
                          <a:pt x="1205" y="786"/>
                        </a:lnTo>
                        <a:cubicBezTo>
                          <a:pt x="1326" y="773"/>
                          <a:pt x="1448" y="767"/>
                          <a:pt x="1571" y="767"/>
                        </a:cubicBezTo>
                        <a:cubicBezTo>
                          <a:pt x="2218" y="767"/>
                          <a:pt x="2884" y="927"/>
                          <a:pt x="3506" y="1062"/>
                        </a:cubicBezTo>
                        <a:cubicBezTo>
                          <a:pt x="4158" y="1205"/>
                          <a:pt x="4764" y="1410"/>
                          <a:pt x="5371" y="1669"/>
                        </a:cubicBezTo>
                        <a:cubicBezTo>
                          <a:pt x="6084" y="1981"/>
                          <a:pt x="6691" y="2498"/>
                          <a:pt x="7396" y="2811"/>
                        </a:cubicBezTo>
                        <a:cubicBezTo>
                          <a:pt x="7762" y="2971"/>
                          <a:pt x="8145" y="3167"/>
                          <a:pt x="8529" y="3266"/>
                        </a:cubicBezTo>
                        <a:cubicBezTo>
                          <a:pt x="8779" y="3328"/>
                          <a:pt x="9028" y="3346"/>
                          <a:pt x="9269" y="3382"/>
                        </a:cubicBezTo>
                        <a:cubicBezTo>
                          <a:pt x="9439" y="3212"/>
                          <a:pt x="9635" y="3060"/>
                          <a:pt x="9849" y="2918"/>
                        </a:cubicBezTo>
                        <a:lnTo>
                          <a:pt x="9849" y="2918"/>
                        </a:lnTo>
                        <a:cubicBezTo>
                          <a:pt x="9833" y="2918"/>
                          <a:pt x="9817" y="2918"/>
                          <a:pt x="9801" y="2918"/>
                        </a:cubicBezTo>
                        <a:cubicBezTo>
                          <a:pt x="9468" y="2918"/>
                          <a:pt x="9130" y="2833"/>
                          <a:pt x="8841" y="2739"/>
                        </a:cubicBezTo>
                        <a:cubicBezTo>
                          <a:pt x="7895" y="2427"/>
                          <a:pt x="6985" y="2061"/>
                          <a:pt x="6076" y="1651"/>
                        </a:cubicBezTo>
                        <a:cubicBezTo>
                          <a:pt x="5067" y="1196"/>
                          <a:pt x="4095" y="554"/>
                          <a:pt x="3007" y="295"/>
                        </a:cubicBezTo>
                        <a:cubicBezTo>
                          <a:pt x="2436" y="161"/>
                          <a:pt x="1865" y="90"/>
                          <a:pt x="1276" y="81"/>
                        </a:cubicBezTo>
                        <a:cubicBezTo>
                          <a:pt x="1116" y="81"/>
                          <a:pt x="953" y="86"/>
                          <a:pt x="789" y="86"/>
                        </a:cubicBezTo>
                        <a:cubicBezTo>
                          <a:pt x="522" y="86"/>
                          <a:pt x="254" y="72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8" name="Google Shape;3888;p13"/>
                  <p:cNvSpPr/>
                  <p:nvPr/>
                </p:nvSpPr>
                <p:spPr>
                  <a:xfrm>
                    <a:off x="6008757" y="3688350"/>
                    <a:ext cx="337080" cy="148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2" h="2508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06"/>
                          <a:pt x="384" y="536"/>
                          <a:pt x="562" y="786"/>
                        </a:cubicBezTo>
                        <a:cubicBezTo>
                          <a:pt x="571" y="803"/>
                          <a:pt x="580" y="812"/>
                          <a:pt x="589" y="821"/>
                        </a:cubicBezTo>
                        <a:cubicBezTo>
                          <a:pt x="972" y="1009"/>
                          <a:pt x="1329" y="1187"/>
                          <a:pt x="1686" y="1419"/>
                        </a:cubicBezTo>
                        <a:cubicBezTo>
                          <a:pt x="2159" y="1722"/>
                          <a:pt x="2676" y="1936"/>
                          <a:pt x="3221" y="2115"/>
                        </a:cubicBezTo>
                        <a:cubicBezTo>
                          <a:pt x="3809" y="2293"/>
                          <a:pt x="4389" y="2498"/>
                          <a:pt x="5014" y="2507"/>
                        </a:cubicBezTo>
                        <a:cubicBezTo>
                          <a:pt x="5246" y="2507"/>
                          <a:pt x="5469" y="2490"/>
                          <a:pt x="5692" y="2472"/>
                        </a:cubicBezTo>
                        <a:cubicBezTo>
                          <a:pt x="5611" y="2454"/>
                          <a:pt x="5531" y="2436"/>
                          <a:pt x="5442" y="2418"/>
                        </a:cubicBezTo>
                        <a:cubicBezTo>
                          <a:pt x="4719" y="2222"/>
                          <a:pt x="4059" y="1874"/>
                          <a:pt x="3390" y="1544"/>
                        </a:cubicBezTo>
                        <a:cubicBezTo>
                          <a:pt x="2792" y="1258"/>
                          <a:pt x="2266" y="848"/>
                          <a:pt x="1686" y="563"/>
                        </a:cubicBezTo>
                        <a:cubicBezTo>
                          <a:pt x="1133" y="295"/>
                          <a:pt x="580" y="143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9" name="Google Shape;3889;p13"/>
                  <p:cNvSpPr/>
                  <p:nvPr/>
                </p:nvSpPr>
                <p:spPr>
                  <a:xfrm>
                    <a:off x="6884678" y="3945659"/>
                    <a:ext cx="321268" cy="335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" h="5665" extrusionOk="0">
                        <a:moveTo>
                          <a:pt x="562" y="0"/>
                        </a:moveTo>
                        <a:lnTo>
                          <a:pt x="562" y="0"/>
                        </a:lnTo>
                        <a:cubicBezTo>
                          <a:pt x="741" y="375"/>
                          <a:pt x="794" y="767"/>
                          <a:pt x="535" y="1106"/>
                        </a:cubicBezTo>
                        <a:cubicBezTo>
                          <a:pt x="393" y="1294"/>
                          <a:pt x="223" y="1436"/>
                          <a:pt x="0" y="1454"/>
                        </a:cubicBezTo>
                        <a:cubicBezTo>
                          <a:pt x="589" y="2409"/>
                          <a:pt x="1142" y="3390"/>
                          <a:pt x="1945" y="4175"/>
                        </a:cubicBezTo>
                        <a:cubicBezTo>
                          <a:pt x="2855" y="5067"/>
                          <a:pt x="4086" y="5513"/>
                          <a:pt x="5326" y="5665"/>
                        </a:cubicBezTo>
                        <a:cubicBezTo>
                          <a:pt x="5362" y="5665"/>
                          <a:pt x="5388" y="5656"/>
                          <a:pt x="5424" y="5656"/>
                        </a:cubicBezTo>
                        <a:cubicBezTo>
                          <a:pt x="3970" y="5469"/>
                          <a:pt x="2748" y="4211"/>
                          <a:pt x="1981" y="3024"/>
                        </a:cubicBezTo>
                        <a:cubicBezTo>
                          <a:pt x="1579" y="2391"/>
                          <a:pt x="1151" y="1650"/>
                          <a:pt x="999" y="910"/>
                        </a:cubicBezTo>
                        <a:cubicBezTo>
                          <a:pt x="973" y="785"/>
                          <a:pt x="812" y="259"/>
                          <a:pt x="955" y="98"/>
                        </a:cubicBezTo>
                        <a:cubicBezTo>
                          <a:pt x="830" y="54"/>
                          <a:pt x="696" y="18"/>
                          <a:pt x="56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0" name="Google Shape;3890;p13"/>
                  <p:cNvSpPr/>
                  <p:nvPr/>
                </p:nvSpPr>
                <p:spPr>
                  <a:xfrm>
                    <a:off x="6756822" y="4002154"/>
                    <a:ext cx="285855" cy="272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7" h="4604" extrusionOk="0">
                        <a:moveTo>
                          <a:pt x="1231" y="1"/>
                        </a:moveTo>
                        <a:cubicBezTo>
                          <a:pt x="1169" y="250"/>
                          <a:pt x="1098" y="402"/>
                          <a:pt x="821" y="500"/>
                        </a:cubicBezTo>
                        <a:cubicBezTo>
                          <a:pt x="776" y="518"/>
                          <a:pt x="727" y="525"/>
                          <a:pt x="676" y="525"/>
                        </a:cubicBezTo>
                        <a:cubicBezTo>
                          <a:pt x="464" y="525"/>
                          <a:pt x="209" y="394"/>
                          <a:pt x="0" y="286"/>
                        </a:cubicBezTo>
                        <a:lnTo>
                          <a:pt x="0" y="286"/>
                        </a:lnTo>
                        <a:cubicBezTo>
                          <a:pt x="81" y="839"/>
                          <a:pt x="357" y="1330"/>
                          <a:pt x="616" y="1829"/>
                        </a:cubicBezTo>
                        <a:cubicBezTo>
                          <a:pt x="803" y="2204"/>
                          <a:pt x="999" y="2588"/>
                          <a:pt x="1249" y="2936"/>
                        </a:cubicBezTo>
                        <a:cubicBezTo>
                          <a:pt x="1722" y="3605"/>
                          <a:pt x="2355" y="4060"/>
                          <a:pt x="3078" y="4354"/>
                        </a:cubicBezTo>
                        <a:cubicBezTo>
                          <a:pt x="3658" y="4443"/>
                          <a:pt x="4247" y="4541"/>
                          <a:pt x="4827" y="4604"/>
                        </a:cubicBezTo>
                        <a:cubicBezTo>
                          <a:pt x="4630" y="4506"/>
                          <a:pt x="4434" y="4381"/>
                          <a:pt x="4256" y="4265"/>
                        </a:cubicBezTo>
                        <a:cubicBezTo>
                          <a:pt x="3711" y="3899"/>
                          <a:pt x="3274" y="3471"/>
                          <a:pt x="2828" y="2998"/>
                        </a:cubicBezTo>
                        <a:cubicBezTo>
                          <a:pt x="2382" y="2516"/>
                          <a:pt x="2025" y="1954"/>
                          <a:pt x="1758" y="1348"/>
                        </a:cubicBezTo>
                        <a:cubicBezTo>
                          <a:pt x="1570" y="920"/>
                          <a:pt x="1329" y="491"/>
                          <a:pt x="1267" y="27"/>
                        </a:cubicBezTo>
                        <a:cubicBezTo>
                          <a:pt x="1249" y="18"/>
                          <a:pt x="1240" y="10"/>
                          <a:pt x="123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1" name="Google Shape;3891;p13"/>
                  <p:cNvSpPr/>
                  <p:nvPr/>
                </p:nvSpPr>
                <p:spPr>
                  <a:xfrm>
                    <a:off x="6692865" y="4013228"/>
                    <a:ext cx="137983" cy="2336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0" h="3945" extrusionOk="0">
                        <a:moveTo>
                          <a:pt x="581" y="1"/>
                        </a:moveTo>
                        <a:cubicBezTo>
                          <a:pt x="554" y="37"/>
                          <a:pt x="536" y="90"/>
                          <a:pt x="509" y="162"/>
                        </a:cubicBezTo>
                        <a:cubicBezTo>
                          <a:pt x="474" y="260"/>
                          <a:pt x="402" y="367"/>
                          <a:pt x="322" y="438"/>
                        </a:cubicBezTo>
                        <a:cubicBezTo>
                          <a:pt x="224" y="518"/>
                          <a:pt x="117" y="581"/>
                          <a:pt x="1" y="617"/>
                        </a:cubicBezTo>
                        <a:cubicBezTo>
                          <a:pt x="36" y="1384"/>
                          <a:pt x="161" y="2106"/>
                          <a:pt x="483" y="2811"/>
                        </a:cubicBezTo>
                        <a:cubicBezTo>
                          <a:pt x="661" y="3195"/>
                          <a:pt x="893" y="3632"/>
                          <a:pt x="1268" y="3855"/>
                        </a:cubicBezTo>
                        <a:cubicBezTo>
                          <a:pt x="1624" y="3882"/>
                          <a:pt x="1972" y="3908"/>
                          <a:pt x="2329" y="3944"/>
                        </a:cubicBezTo>
                        <a:cubicBezTo>
                          <a:pt x="1018" y="3221"/>
                          <a:pt x="554" y="1428"/>
                          <a:pt x="58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2" name="Google Shape;3892;p13"/>
                  <p:cNvSpPr/>
                  <p:nvPr/>
                </p:nvSpPr>
                <p:spPr>
                  <a:xfrm>
                    <a:off x="6836591" y="4007957"/>
                    <a:ext cx="315998" cy="2737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36" h="4622" extrusionOk="0">
                        <a:moveTo>
                          <a:pt x="0" y="1"/>
                        </a:moveTo>
                        <a:cubicBezTo>
                          <a:pt x="125" y="509"/>
                          <a:pt x="446" y="1045"/>
                          <a:pt x="687" y="1491"/>
                        </a:cubicBezTo>
                        <a:cubicBezTo>
                          <a:pt x="964" y="2017"/>
                          <a:pt x="1312" y="2454"/>
                          <a:pt x="1704" y="2909"/>
                        </a:cubicBezTo>
                        <a:cubicBezTo>
                          <a:pt x="2079" y="3337"/>
                          <a:pt x="2516" y="3694"/>
                          <a:pt x="2989" y="4015"/>
                        </a:cubicBezTo>
                        <a:cubicBezTo>
                          <a:pt x="3274" y="4203"/>
                          <a:pt x="3569" y="4399"/>
                          <a:pt x="3881" y="4550"/>
                        </a:cubicBezTo>
                        <a:cubicBezTo>
                          <a:pt x="3926" y="4550"/>
                          <a:pt x="3970" y="4559"/>
                          <a:pt x="4015" y="4559"/>
                        </a:cubicBezTo>
                        <a:cubicBezTo>
                          <a:pt x="4452" y="4595"/>
                          <a:pt x="4889" y="4622"/>
                          <a:pt x="5335" y="4622"/>
                        </a:cubicBezTo>
                        <a:cubicBezTo>
                          <a:pt x="4372" y="4479"/>
                          <a:pt x="3399" y="3997"/>
                          <a:pt x="2748" y="3346"/>
                        </a:cubicBezTo>
                        <a:cubicBezTo>
                          <a:pt x="1874" y="2481"/>
                          <a:pt x="1321" y="1464"/>
                          <a:pt x="723" y="411"/>
                        </a:cubicBezTo>
                        <a:cubicBezTo>
                          <a:pt x="705" y="411"/>
                          <a:pt x="687" y="411"/>
                          <a:pt x="669" y="402"/>
                        </a:cubicBezTo>
                        <a:cubicBezTo>
                          <a:pt x="500" y="384"/>
                          <a:pt x="393" y="349"/>
                          <a:pt x="250" y="259"/>
                        </a:cubicBezTo>
                        <a:cubicBezTo>
                          <a:pt x="152" y="197"/>
                          <a:pt x="81" y="90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3" name="Google Shape;3893;p13"/>
                  <p:cNvSpPr/>
                  <p:nvPr/>
                </p:nvSpPr>
                <p:spPr>
                  <a:xfrm>
                    <a:off x="6732483" y="4009023"/>
                    <a:ext cx="174936" cy="246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4" h="4158" extrusionOk="0">
                        <a:moveTo>
                          <a:pt x="1" y="1"/>
                        </a:moveTo>
                        <a:cubicBezTo>
                          <a:pt x="19" y="456"/>
                          <a:pt x="37" y="937"/>
                          <a:pt x="170" y="1366"/>
                        </a:cubicBezTo>
                        <a:cubicBezTo>
                          <a:pt x="304" y="1785"/>
                          <a:pt x="358" y="2249"/>
                          <a:pt x="616" y="2614"/>
                        </a:cubicBezTo>
                        <a:cubicBezTo>
                          <a:pt x="1027" y="3221"/>
                          <a:pt x="1455" y="3703"/>
                          <a:pt x="2071" y="4051"/>
                        </a:cubicBezTo>
                        <a:cubicBezTo>
                          <a:pt x="2365" y="4086"/>
                          <a:pt x="2659" y="4122"/>
                          <a:pt x="2954" y="4158"/>
                        </a:cubicBezTo>
                        <a:cubicBezTo>
                          <a:pt x="2427" y="3899"/>
                          <a:pt x="1955" y="3507"/>
                          <a:pt x="1625" y="3034"/>
                        </a:cubicBezTo>
                        <a:cubicBezTo>
                          <a:pt x="1054" y="2222"/>
                          <a:pt x="402" y="1151"/>
                          <a:pt x="340" y="134"/>
                        </a:cubicBezTo>
                        <a:cubicBezTo>
                          <a:pt x="295" y="108"/>
                          <a:pt x="251" y="90"/>
                          <a:pt x="215" y="72"/>
                        </a:cubicBezTo>
                        <a:cubicBezTo>
                          <a:pt x="117" y="27"/>
                          <a:pt x="54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4" name="Google Shape;3894;p13"/>
                  <p:cNvSpPr/>
                  <p:nvPr/>
                </p:nvSpPr>
                <p:spPr>
                  <a:xfrm>
                    <a:off x="6605752" y="4021933"/>
                    <a:ext cx="146866" cy="218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0" h="3690" extrusionOk="0">
                        <a:moveTo>
                          <a:pt x="125" y="1"/>
                        </a:moveTo>
                        <a:cubicBezTo>
                          <a:pt x="0" y="1"/>
                          <a:pt x="36" y="298"/>
                          <a:pt x="44" y="354"/>
                        </a:cubicBezTo>
                        <a:cubicBezTo>
                          <a:pt x="44" y="407"/>
                          <a:pt x="71" y="541"/>
                          <a:pt x="53" y="630"/>
                        </a:cubicBezTo>
                        <a:cubicBezTo>
                          <a:pt x="36" y="710"/>
                          <a:pt x="107" y="1362"/>
                          <a:pt x="259" y="1781"/>
                        </a:cubicBezTo>
                        <a:cubicBezTo>
                          <a:pt x="571" y="2619"/>
                          <a:pt x="1204" y="3324"/>
                          <a:pt x="2061" y="3654"/>
                        </a:cubicBezTo>
                        <a:cubicBezTo>
                          <a:pt x="2096" y="3654"/>
                          <a:pt x="2132" y="3663"/>
                          <a:pt x="2177" y="3663"/>
                        </a:cubicBezTo>
                        <a:cubicBezTo>
                          <a:pt x="2275" y="3672"/>
                          <a:pt x="2382" y="3681"/>
                          <a:pt x="2480" y="3690"/>
                        </a:cubicBezTo>
                        <a:cubicBezTo>
                          <a:pt x="2203" y="3476"/>
                          <a:pt x="2007" y="3128"/>
                          <a:pt x="1873" y="2825"/>
                        </a:cubicBezTo>
                        <a:cubicBezTo>
                          <a:pt x="1525" y="2040"/>
                          <a:pt x="1392" y="1326"/>
                          <a:pt x="1445" y="478"/>
                        </a:cubicBezTo>
                        <a:lnTo>
                          <a:pt x="1445" y="478"/>
                        </a:lnTo>
                        <a:cubicBezTo>
                          <a:pt x="1383" y="494"/>
                          <a:pt x="1318" y="504"/>
                          <a:pt x="1249" y="504"/>
                        </a:cubicBezTo>
                        <a:cubicBezTo>
                          <a:pt x="1200" y="504"/>
                          <a:pt x="1149" y="499"/>
                          <a:pt x="1097" y="487"/>
                        </a:cubicBezTo>
                        <a:cubicBezTo>
                          <a:pt x="731" y="398"/>
                          <a:pt x="490" y="184"/>
                          <a:pt x="178" y="15"/>
                        </a:cubicBezTo>
                        <a:cubicBezTo>
                          <a:pt x="158" y="5"/>
                          <a:pt x="141" y="1"/>
                          <a:pt x="12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5" name="Google Shape;3895;p13"/>
                  <p:cNvSpPr/>
                  <p:nvPr/>
                </p:nvSpPr>
                <p:spPr>
                  <a:xfrm>
                    <a:off x="6456755" y="4051839"/>
                    <a:ext cx="172271" cy="1876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09" h="3168" extrusionOk="0">
                        <a:moveTo>
                          <a:pt x="71" y="0"/>
                        </a:moveTo>
                        <a:lnTo>
                          <a:pt x="71" y="0"/>
                        </a:lnTo>
                        <a:cubicBezTo>
                          <a:pt x="0" y="625"/>
                          <a:pt x="286" y="1535"/>
                          <a:pt x="580" y="2025"/>
                        </a:cubicBezTo>
                        <a:cubicBezTo>
                          <a:pt x="865" y="2489"/>
                          <a:pt x="1419" y="2971"/>
                          <a:pt x="1963" y="3167"/>
                        </a:cubicBezTo>
                        <a:cubicBezTo>
                          <a:pt x="2284" y="3149"/>
                          <a:pt x="2596" y="3131"/>
                          <a:pt x="2908" y="3123"/>
                        </a:cubicBezTo>
                        <a:cubicBezTo>
                          <a:pt x="2507" y="2962"/>
                          <a:pt x="2168" y="2677"/>
                          <a:pt x="1856" y="2284"/>
                        </a:cubicBezTo>
                        <a:cubicBezTo>
                          <a:pt x="1615" y="1999"/>
                          <a:pt x="1365" y="1686"/>
                          <a:pt x="1222" y="1338"/>
                        </a:cubicBezTo>
                        <a:cubicBezTo>
                          <a:pt x="1080" y="964"/>
                          <a:pt x="1026" y="625"/>
                          <a:pt x="946" y="250"/>
                        </a:cubicBezTo>
                        <a:cubicBezTo>
                          <a:pt x="714" y="179"/>
                          <a:pt x="509" y="107"/>
                          <a:pt x="348" y="54"/>
                        </a:cubicBezTo>
                        <a:cubicBezTo>
                          <a:pt x="259" y="36"/>
                          <a:pt x="161" y="18"/>
                          <a:pt x="7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6" name="Google Shape;3896;p13"/>
                  <p:cNvSpPr/>
                  <p:nvPr/>
                </p:nvSpPr>
                <p:spPr>
                  <a:xfrm>
                    <a:off x="6520120" y="4060781"/>
                    <a:ext cx="189741" cy="17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04" h="2981" extrusionOk="0">
                        <a:moveTo>
                          <a:pt x="1401" y="1"/>
                        </a:moveTo>
                        <a:lnTo>
                          <a:pt x="1401" y="1"/>
                        </a:lnTo>
                        <a:cubicBezTo>
                          <a:pt x="1383" y="19"/>
                          <a:pt x="1374" y="37"/>
                          <a:pt x="1357" y="54"/>
                        </a:cubicBezTo>
                        <a:cubicBezTo>
                          <a:pt x="1206" y="200"/>
                          <a:pt x="995" y="254"/>
                          <a:pt x="759" y="254"/>
                        </a:cubicBezTo>
                        <a:cubicBezTo>
                          <a:pt x="519" y="254"/>
                          <a:pt x="253" y="198"/>
                          <a:pt x="1" y="126"/>
                        </a:cubicBezTo>
                        <a:lnTo>
                          <a:pt x="1" y="126"/>
                        </a:lnTo>
                        <a:cubicBezTo>
                          <a:pt x="179" y="768"/>
                          <a:pt x="366" y="1357"/>
                          <a:pt x="804" y="1892"/>
                        </a:cubicBezTo>
                        <a:cubicBezTo>
                          <a:pt x="1258" y="2436"/>
                          <a:pt x="1705" y="2793"/>
                          <a:pt x="2329" y="2963"/>
                        </a:cubicBezTo>
                        <a:cubicBezTo>
                          <a:pt x="2623" y="2963"/>
                          <a:pt x="2909" y="2963"/>
                          <a:pt x="3203" y="2980"/>
                        </a:cubicBezTo>
                        <a:cubicBezTo>
                          <a:pt x="2659" y="2793"/>
                          <a:pt x="2267" y="2472"/>
                          <a:pt x="1928" y="1919"/>
                        </a:cubicBezTo>
                        <a:cubicBezTo>
                          <a:pt x="1553" y="1312"/>
                          <a:pt x="1366" y="697"/>
                          <a:pt x="140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7" name="Google Shape;3897;p13"/>
                  <p:cNvSpPr/>
                  <p:nvPr/>
                </p:nvSpPr>
                <p:spPr>
                  <a:xfrm>
                    <a:off x="7083834" y="4097971"/>
                    <a:ext cx="597589" cy="1118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1" h="1888" extrusionOk="0">
                        <a:moveTo>
                          <a:pt x="7895" y="0"/>
                        </a:moveTo>
                        <a:cubicBezTo>
                          <a:pt x="7019" y="0"/>
                          <a:pt x="6134" y="121"/>
                          <a:pt x="5308" y="363"/>
                        </a:cubicBezTo>
                        <a:cubicBezTo>
                          <a:pt x="4282" y="657"/>
                          <a:pt x="3212" y="907"/>
                          <a:pt x="2132" y="916"/>
                        </a:cubicBezTo>
                        <a:cubicBezTo>
                          <a:pt x="2075" y="916"/>
                          <a:pt x="2018" y="916"/>
                          <a:pt x="1960" y="916"/>
                        </a:cubicBezTo>
                        <a:cubicBezTo>
                          <a:pt x="1441" y="916"/>
                          <a:pt x="900" y="909"/>
                          <a:pt x="402" y="765"/>
                        </a:cubicBezTo>
                        <a:cubicBezTo>
                          <a:pt x="232" y="720"/>
                          <a:pt x="107" y="657"/>
                          <a:pt x="0" y="577"/>
                        </a:cubicBezTo>
                        <a:lnTo>
                          <a:pt x="0" y="577"/>
                        </a:lnTo>
                        <a:cubicBezTo>
                          <a:pt x="366" y="1032"/>
                          <a:pt x="785" y="1443"/>
                          <a:pt x="1258" y="1773"/>
                        </a:cubicBezTo>
                        <a:cubicBezTo>
                          <a:pt x="1655" y="1853"/>
                          <a:pt x="2053" y="1887"/>
                          <a:pt x="2451" y="1887"/>
                        </a:cubicBezTo>
                        <a:cubicBezTo>
                          <a:pt x="3153" y="1887"/>
                          <a:pt x="3855" y="1781"/>
                          <a:pt x="4550" y="1639"/>
                        </a:cubicBezTo>
                        <a:cubicBezTo>
                          <a:pt x="5656" y="1416"/>
                          <a:pt x="6691" y="925"/>
                          <a:pt x="7780" y="622"/>
                        </a:cubicBezTo>
                        <a:cubicBezTo>
                          <a:pt x="8460" y="433"/>
                          <a:pt x="9186" y="297"/>
                          <a:pt x="9901" y="297"/>
                        </a:cubicBezTo>
                        <a:cubicBezTo>
                          <a:pt x="9964" y="297"/>
                          <a:pt x="10027" y="298"/>
                          <a:pt x="10090" y="301"/>
                        </a:cubicBezTo>
                        <a:cubicBezTo>
                          <a:pt x="9805" y="211"/>
                          <a:pt x="9510" y="140"/>
                          <a:pt x="9225" y="95"/>
                        </a:cubicBezTo>
                        <a:cubicBezTo>
                          <a:pt x="8790" y="32"/>
                          <a:pt x="8343" y="0"/>
                          <a:pt x="789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8" name="Google Shape;3898;p13"/>
                  <p:cNvSpPr/>
                  <p:nvPr/>
                </p:nvSpPr>
                <p:spPr>
                  <a:xfrm>
                    <a:off x="6937502" y="3953535"/>
                    <a:ext cx="350819" cy="3245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24" h="5480" extrusionOk="0">
                        <a:moveTo>
                          <a:pt x="134" y="1"/>
                        </a:moveTo>
                        <a:lnTo>
                          <a:pt x="134" y="1"/>
                        </a:lnTo>
                        <a:cubicBezTo>
                          <a:pt x="0" y="144"/>
                          <a:pt x="339" y="1054"/>
                          <a:pt x="411" y="1205"/>
                        </a:cubicBezTo>
                        <a:cubicBezTo>
                          <a:pt x="705" y="1839"/>
                          <a:pt x="1008" y="2499"/>
                          <a:pt x="1437" y="3061"/>
                        </a:cubicBezTo>
                        <a:cubicBezTo>
                          <a:pt x="2282" y="4187"/>
                          <a:pt x="3543" y="5479"/>
                          <a:pt x="5068" y="5479"/>
                        </a:cubicBezTo>
                        <a:cubicBezTo>
                          <a:pt x="5088" y="5479"/>
                          <a:pt x="5109" y="5479"/>
                          <a:pt x="5130" y="5478"/>
                        </a:cubicBezTo>
                        <a:cubicBezTo>
                          <a:pt x="5281" y="5461"/>
                          <a:pt x="5433" y="5425"/>
                          <a:pt x="5576" y="5362"/>
                        </a:cubicBezTo>
                        <a:cubicBezTo>
                          <a:pt x="5692" y="5318"/>
                          <a:pt x="5808" y="5264"/>
                          <a:pt x="5924" y="5220"/>
                        </a:cubicBezTo>
                        <a:lnTo>
                          <a:pt x="5924" y="5220"/>
                        </a:lnTo>
                        <a:cubicBezTo>
                          <a:pt x="5886" y="5221"/>
                          <a:pt x="5848" y="5222"/>
                          <a:pt x="5811" y="5222"/>
                        </a:cubicBezTo>
                        <a:cubicBezTo>
                          <a:pt x="4686" y="5222"/>
                          <a:pt x="3525" y="4463"/>
                          <a:pt x="2766" y="3721"/>
                        </a:cubicBezTo>
                        <a:cubicBezTo>
                          <a:pt x="2257" y="3221"/>
                          <a:pt x="1900" y="2615"/>
                          <a:pt x="1553" y="1999"/>
                        </a:cubicBezTo>
                        <a:cubicBezTo>
                          <a:pt x="1249" y="1437"/>
                          <a:pt x="982" y="839"/>
                          <a:pt x="857" y="215"/>
                        </a:cubicBezTo>
                        <a:cubicBezTo>
                          <a:pt x="840" y="217"/>
                          <a:pt x="823" y="219"/>
                          <a:pt x="806" y="219"/>
                        </a:cubicBezTo>
                        <a:cubicBezTo>
                          <a:pt x="759" y="219"/>
                          <a:pt x="710" y="210"/>
                          <a:pt x="651" y="197"/>
                        </a:cubicBezTo>
                        <a:cubicBezTo>
                          <a:pt x="473" y="135"/>
                          <a:pt x="304" y="63"/>
                          <a:pt x="13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9" name="Google Shape;3899;p13"/>
                  <p:cNvSpPr/>
                  <p:nvPr/>
                </p:nvSpPr>
                <p:spPr>
                  <a:xfrm>
                    <a:off x="6420276" y="4050240"/>
                    <a:ext cx="136384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3" h="3248" extrusionOk="0">
                        <a:moveTo>
                          <a:pt x="206" y="0"/>
                        </a:moveTo>
                        <a:cubicBezTo>
                          <a:pt x="1" y="598"/>
                          <a:pt x="179" y="1472"/>
                          <a:pt x="447" y="1963"/>
                        </a:cubicBezTo>
                        <a:cubicBezTo>
                          <a:pt x="812" y="2641"/>
                          <a:pt x="1374" y="2953"/>
                          <a:pt x="2043" y="3248"/>
                        </a:cubicBezTo>
                        <a:cubicBezTo>
                          <a:pt x="2133" y="3239"/>
                          <a:pt x="2213" y="3230"/>
                          <a:pt x="2302" y="3221"/>
                        </a:cubicBezTo>
                        <a:cubicBezTo>
                          <a:pt x="1776" y="3034"/>
                          <a:pt x="1267" y="2588"/>
                          <a:pt x="1035" y="2141"/>
                        </a:cubicBezTo>
                        <a:cubicBezTo>
                          <a:pt x="732" y="1562"/>
                          <a:pt x="438" y="705"/>
                          <a:pt x="571" y="9"/>
                        </a:cubicBezTo>
                        <a:cubicBezTo>
                          <a:pt x="456" y="0"/>
                          <a:pt x="331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0" name="Google Shape;3900;p13"/>
                  <p:cNvSpPr/>
                  <p:nvPr/>
                </p:nvSpPr>
                <p:spPr>
                  <a:xfrm>
                    <a:off x="6359516" y="4050773"/>
                    <a:ext cx="174403" cy="2013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5" h="3400" extrusionOk="0">
                        <a:moveTo>
                          <a:pt x="1134" y="0"/>
                        </a:moveTo>
                        <a:lnTo>
                          <a:pt x="1134" y="0"/>
                        </a:lnTo>
                        <a:cubicBezTo>
                          <a:pt x="848" y="18"/>
                          <a:pt x="563" y="90"/>
                          <a:pt x="313" y="214"/>
                        </a:cubicBezTo>
                        <a:cubicBezTo>
                          <a:pt x="1" y="1535"/>
                          <a:pt x="456" y="2998"/>
                          <a:pt x="1785" y="3399"/>
                        </a:cubicBezTo>
                        <a:cubicBezTo>
                          <a:pt x="2168" y="3346"/>
                          <a:pt x="2561" y="3292"/>
                          <a:pt x="2945" y="3248"/>
                        </a:cubicBezTo>
                        <a:cubicBezTo>
                          <a:pt x="2213" y="3042"/>
                          <a:pt x="1526" y="2659"/>
                          <a:pt x="1267" y="1883"/>
                        </a:cubicBezTo>
                        <a:cubicBezTo>
                          <a:pt x="1080" y="1339"/>
                          <a:pt x="902" y="580"/>
                          <a:pt x="11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1" name="Google Shape;3901;p13"/>
                  <p:cNvSpPr/>
                  <p:nvPr/>
                </p:nvSpPr>
                <p:spPr>
                  <a:xfrm>
                    <a:off x="5681685" y="3736969"/>
                    <a:ext cx="132179" cy="1892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" h="3195" extrusionOk="0">
                        <a:moveTo>
                          <a:pt x="1553" y="0"/>
                        </a:moveTo>
                        <a:cubicBezTo>
                          <a:pt x="1402" y="125"/>
                          <a:pt x="1232" y="259"/>
                          <a:pt x="1054" y="339"/>
                        </a:cubicBezTo>
                        <a:cubicBezTo>
                          <a:pt x="1089" y="1383"/>
                          <a:pt x="920" y="2534"/>
                          <a:pt x="1" y="3149"/>
                        </a:cubicBezTo>
                        <a:cubicBezTo>
                          <a:pt x="188" y="3158"/>
                          <a:pt x="385" y="3176"/>
                          <a:pt x="581" y="3194"/>
                        </a:cubicBezTo>
                        <a:cubicBezTo>
                          <a:pt x="1517" y="2659"/>
                          <a:pt x="2088" y="1651"/>
                          <a:pt x="2231" y="598"/>
                        </a:cubicBezTo>
                        <a:lnTo>
                          <a:pt x="2231" y="598"/>
                        </a:lnTo>
                        <a:cubicBezTo>
                          <a:pt x="2142" y="628"/>
                          <a:pt x="2048" y="645"/>
                          <a:pt x="1952" y="645"/>
                        </a:cubicBezTo>
                        <a:cubicBezTo>
                          <a:pt x="1932" y="645"/>
                          <a:pt x="1912" y="644"/>
                          <a:pt x="1892" y="643"/>
                        </a:cubicBezTo>
                        <a:cubicBezTo>
                          <a:pt x="1384" y="598"/>
                          <a:pt x="1339" y="286"/>
                          <a:pt x="155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2" name="Google Shape;3902;p13"/>
                  <p:cNvSpPr/>
                  <p:nvPr/>
                </p:nvSpPr>
                <p:spPr>
                  <a:xfrm>
                    <a:off x="5983351" y="3807204"/>
                    <a:ext cx="118973" cy="16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9" h="2744" extrusionOk="0">
                        <a:moveTo>
                          <a:pt x="902" y="1"/>
                        </a:moveTo>
                        <a:cubicBezTo>
                          <a:pt x="991" y="233"/>
                          <a:pt x="1089" y="456"/>
                          <a:pt x="1089" y="732"/>
                        </a:cubicBezTo>
                        <a:cubicBezTo>
                          <a:pt x="1089" y="1080"/>
                          <a:pt x="1027" y="1392"/>
                          <a:pt x="911" y="1723"/>
                        </a:cubicBezTo>
                        <a:cubicBezTo>
                          <a:pt x="768" y="2151"/>
                          <a:pt x="429" y="2543"/>
                          <a:pt x="1" y="2722"/>
                        </a:cubicBezTo>
                        <a:cubicBezTo>
                          <a:pt x="108" y="2722"/>
                          <a:pt x="215" y="2731"/>
                          <a:pt x="331" y="2740"/>
                        </a:cubicBezTo>
                        <a:cubicBezTo>
                          <a:pt x="420" y="2740"/>
                          <a:pt x="517" y="2744"/>
                          <a:pt x="617" y="2744"/>
                        </a:cubicBezTo>
                        <a:cubicBezTo>
                          <a:pt x="667" y="2744"/>
                          <a:pt x="717" y="2743"/>
                          <a:pt x="768" y="2740"/>
                        </a:cubicBezTo>
                        <a:cubicBezTo>
                          <a:pt x="1223" y="2517"/>
                          <a:pt x="1803" y="2062"/>
                          <a:pt x="1883" y="1535"/>
                        </a:cubicBezTo>
                        <a:cubicBezTo>
                          <a:pt x="1937" y="1178"/>
                          <a:pt x="2008" y="367"/>
                          <a:pt x="1696" y="63"/>
                        </a:cubicBezTo>
                        <a:cubicBezTo>
                          <a:pt x="1589" y="63"/>
                          <a:pt x="1482" y="72"/>
                          <a:pt x="1375" y="72"/>
                        </a:cubicBezTo>
                        <a:cubicBezTo>
                          <a:pt x="1346" y="74"/>
                          <a:pt x="1319" y="74"/>
                          <a:pt x="1292" y="74"/>
                        </a:cubicBezTo>
                        <a:cubicBezTo>
                          <a:pt x="1148" y="74"/>
                          <a:pt x="1022" y="53"/>
                          <a:pt x="90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3" name="Google Shape;3903;p13"/>
                  <p:cNvSpPr/>
                  <p:nvPr/>
                </p:nvSpPr>
                <p:spPr>
                  <a:xfrm>
                    <a:off x="6041505" y="3810934"/>
                    <a:ext cx="106241" cy="1585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2677" extrusionOk="0">
                        <a:moveTo>
                          <a:pt x="848" y="0"/>
                        </a:moveTo>
                        <a:cubicBezTo>
                          <a:pt x="1142" y="268"/>
                          <a:pt x="1133" y="1115"/>
                          <a:pt x="1097" y="1383"/>
                        </a:cubicBezTo>
                        <a:cubicBezTo>
                          <a:pt x="1008" y="2007"/>
                          <a:pt x="580" y="2480"/>
                          <a:pt x="0" y="2677"/>
                        </a:cubicBezTo>
                        <a:cubicBezTo>
                          <a:pt x="402" y="2668"/>
                          <a:pt x="821" y="2623"/>
                          <a:pt x="1204" y="2507"/>
                        </a:cubicBezTo>
                        <a:cubicBezTo>
                          <a:pt x="1436" y="2222"/>
                          <a:pt x="1651" y="1874"/>
                          <a:pt x="1713" y="1535"/>
                        </a:cubicBezTo>
                        <a:cubicBezTo>
                          <a:pt x="1793" y="1089"/>
                          <a:pt x="1579" y="357"/>
                          <a:pt x="1401" y="205"/>
                        </a:cubicBezTo>
                        <a:cubicBezTo>
                          <a:pt x="1231" y="54"/>
                          <a:pt x="1089" y="9"/>
                          <a:pt x="1089" y="9"/>
                        </a:cubicBezTo>
                        <a:cubicBezTo>
                          <a:pt x="1089" y="9"/>
                          <a:pt x="928" y="0"/>
                          <a:pt x="84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4" name="Google Shape;3904;p13"/>
                  <p:cNvSpPr/>
                  <p:nvPr/>
                </p:nvSpPr>
                <p:spPr>
                  <a:xfrm>
                    <a:off x="5895647" y="3781739"/>
                    <a:ext cx="146925" cy="1855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1" h="3134" extrusionOk="0">
                        <a:moveTo>
                          <a:pt x="1790" y="0"/>
                        </a:moveTo>
                        <a:cubicBezTo>
                          <a:pt x="1694" y="0"/>
                          <a:pt x="1593" y="43"/>
                          <a:pt x="1491" y="101"/>
                        </a:cubicBezTo>
                        <a:cubicBezTo>
                          <a:pt x="1633" y="725"/>
                          <a:pt x="1669" y="1483"/>
                          <a:pt x="1277" y="2028"/>
                        </a:cubicBezTo>
                        <a:cubicBezTo>
                          <a:pt x="947" y="2483"/>
                          <a:pt x="536" y="2884"/>
                          <a:pt x="1" y="2955"/>
                        </a:cubicBezTo>
                        <a:cubicBezTo>
                          <a:pt x="438" y="3036"/>
                          <a:pt x="884" y="3098"/>
                          <a:pt x="1330" y="3134"/>
                        </a:cubicBezTo>
                        <a:cubicBezTo>
                          <a:pt x="1330" y="3134"/>
                          <a:pt x="1339" y="3125"/>
                          <a:pt x="1339" y="3125"/>
                        </a:cubicBezTo>
                        <a:cubicBezTo>
                          <a:pt x="1803" y="2866"/>
                          <a:pt x="2151" y="2349"/>
                          <a:pt x="2311" y="1858"/>
                        </a:cubicBezTo>
                        <a:cubicBezTo>
                          <a:pt x="2481" y="1323"/>
                          <a:pt x="2374" y="877"/>
                          <a:pt x="2285" y="368"/>
                        </a:cubicBezTo>
                        <a:cubicBezTo>
                          <a:pt x="2204" y="315"/>
                          <a:pt x="2133" y="243"/>
                          <a:pt x="2062" y="154"/>
                        </a:cubicBezTo>
                        <a:cubicBezTo>
                          <a:pt x="1977" y="43"/>
                          <a:pt x="1886" y="0"/>
                          <a:pt x="17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5" name="Google Shape;3905;p13"/>
                  <p:cNvSpPr/>
                  <p:nvPr/>
                </p:nvSpPr>
                <p:spPr>
                  <a:xfrm>
                    <a:off x="6117544" y="3813007"/>
                    <a:ext cx="65083" cy="1411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" h="2383" extrusionOk="0">
                        <a:moveTo>
                          <a:pt x="1" y="1"/>
                        </a:moveTo>
                        <a:cubicBezTo>
                          <a:pt x="45" y="28"/>
                          <a:pt x="161" y="108"/>
                          <a:pt x="295" y="224"/>
                        </a:cubicBezTo>
                        <a:cubicBezTo>
                          <a:pt x="420" y="331"/>
                          <a:pt x="625" y="839"/>
                          <a:pt x="607" y="1241"/>
                        </a:cubicBezTo>
                        <a:cubicBezTo>
                          <a:pt x="590" y="1678"/>
                          <a:pt x="438" y="2071"/>
                          <a:pt x="170" y="2383"/>
                        </a:cubicBezTo>
                        <a:cubicBezTo>
                          <a:pt x="670" y="2222"/>
                          <a:pt x="1053" y="1785"/>
                          <a:pt x="1071" y="1357"/>
                        </a:cubicBezTo>
                        <a:cubicBezTo>
                          <a:pt x="1098" y="929"/>
                          <a:pt x="839" y="509"/>
                          <a:pt x="625" y="304"/>
                        </a:cubicBezTo>
                        <a:cubicBezTo>
                          <a:pt x="438" y="126"/>
                          <a:pt x="224" y="37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6" name="Google Shape;3906;p13"/>
                  <p:cNvSpPr/>
                  <p:nvPr/>
                </p:nvSpPr>
                <p:spPr>
                  <a:xfrm>
                    <a:off x="5853956" y="3788727"/>
                    <a:ext cx="132120" cy="1654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2793" extrusionOk="0">
                        <a:moveTo>
                          <a:pt x="2159" y="1"/>
                        </a:moveTo>
                        <a:cubicBezTo>
                          <a:pt x="1961" y="108"/>
                          <a:pt x="1755" y="253"/>
                          <a:pt x="1556" y="253"/>
                        </a:cubicBezTo>
                        <a:cubicBezTo>
                          <a:pt x="1540" y="253"/>
                          <a:pt x="1524" y="252"/>
                          <a:pt x="1508" y="250"/>
                        </a:cubicBezTo>
                        <a:lnTo>
                          <a:pt x="1508" y="250"/>
                        </a:lnTo>
                        <a:cubicBezTo>
                          <a:pt x="1731" y="1276"/>
                          <a:pt x="1035" y="2472"/>
                          <a:pt x="0" y="2713"/>
                        </a:cubicBezTo>
                        <a:cubicBezTo>
                          <a:pt x="143" y="2739"/>
                          <a:pt x="286" y="2766"/>
                          <a:pt x="428" y="2793"/>
                        </a:cubicBezTo>
                        <a:cubicBezTo>
                          <a:pt x="1035" y="2713"/>
                          <a:pt x="1659" y="2249"/>
                          <a:pt x="1918" y="1704"/>
                        </a:cubicBezTo>
                        <a:cubicBezTo>
                          <a:pt x="2177" y="1142"/>
                          <a:pt x="2230" y="598"/>
                          <a:pt x="215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7" name="Google Shape;3907;p13"/>
                  <p:cNvSpPr/>
                  <p:nvPr/>
                </p:nvSpPr>
                <p:spPr>
                  <a:xfrm>
                    <a:off x="5775726" y="3748991"/>
                    <a:ext cx="137450" cy="1898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1" h="3206" extrusionOk="0">
                        <a:moveTo>
                          <a:pt x="1756" y="1"/>
                        </a:moveTo>
                        <a:cubicBezTo>
                          <a:pt x="1745" y="1"/>
                          <a:pt x="1734" y="1"/>
                          <a:pt x="1723" y="2"/>
                        </a:cubicBezTo>
                        <a:cubicBezTo>
                          <a:pt x="1633" y="11"/>
                          <a:pt x="1535" y="29"/>
                          <a:pt x="1446" y="65"/>
                        </a:cubicBezTo>
                        <a:cubicBezTo>
                          <a:pt x="1633" y="1314"/>
                          <a:pt x="1187" y="2652"/>
                          <a:pt x="1" y="3134"/>
                        </a:cubicBezTo>
                        <a:cubicBezTo>
                          <a:pt x="135" y="3161"/>
                          <a:pt x="268" y="3178"/>
                          <a:pt x="393" y="3205"/>
                        </a:cubicBezTo>
                        <a:cubicBezTo>
                          <a:pt x="1660" y="2786"/>
                          <a:pt x="2320" y="1581"/>
                          <a:pt x="2178" y="288"/>
                        </a:cubicBezTo>
                        <a:cubicBezTo>
                          <a:pt x="2060" y="129"/>
                          <a:pt x="1927" y="1"/>
                          <a:pt x="175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8" name="Google Shape;3908;p13"/>
                  <p:cNvSpPr/>
                  <p:nvPr/>
                </p:nvSpPr>
                <p:spPr>
                  <a:xfrm>
                    <a:off x="5727166" y="3753847"/>
                    <a:ext cx="133719" cy="179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3025" extrusionOk="0">
                        <a:moveTo>
                          <a:pt x="2213" y="1"/>
                        </a:moveTo>
                        <a:lnTo>
                          <a:pt x="2213" y="1"/>
                        </a:lnTo>
                        <a:cubicBezTo>
                          <a:pt x="1981" y="90"/>
                          <a:pt x="1758" y="215"/>
                          <a:pt x="1535" y="295"/>
                        </a:cubicBezTo>
                        <a:cubicBezTo>
                          <a:pt x="1535" y="1294"/>
                          <a:pt x="964" y="2516"/>
                          <a:pt x="0" y="2936"/>
                        </a:cubicBezTo>
                        <a:cubicBezTo>
                          <a:pt x="134" y="2945"/>
                          <a:pt x="259" y="2963"/>
                          <a:pt x="393" y="2980"/>
                        </a:cubicBezTo>
                        <a:cubicBezTo>
                          <a:pt x="473" y="2998"/>
                          <a:pt x="553" y="3007"/>
                          <a:pt x="634" y="3025"/>
                        </a:cubicBezTo>
                        <a:cubicBezTo>
                          <a:pt x="1088" y="2775"/>
                          <a:pt x="1561" y="2508"/>
                          <a:pt x="1802" y="2044"/>
                        </a:cubicBezTo>
                        <a:cubicBezTo>
                          <a:pt x="2114" y="1428"/>
                          <a:pt x="2257" y="688"/>
                          <a:pt x="221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9" name="Google Shape;3909;p13"/>
                  <p:cNvSpPr/>
                  <p:nvPr/>
                </p:nvSpPr>
                <p:spPr>
                  <a:xfrm>
                    <a:off x="5807468" y="3771850"/>
                    <a:ext cx="134252" cy="1748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7" h="2953" extrusionOk="0">
                        <a:moveTo>
                          <a:pt x="1722" y="0"/>
                        </a:moveTo>
                        <a:lnTo>
                          <a:pt x="1722" y="0"/>
                        </a:lnTo>
                        <a:cubicBezTo>
                          <a:pt x="1972" y="1231"/>
                          <a:pt x="1249" y="2551"/>
                          <a:pt x="0" y="2846"/>
                        </a:cubicBezTo>
                        <a:cubicBezTo>
                          <a:pt x="179" y="2882"/>
                          <a:pt x="366" y="2917"/>
                          <a:pt x="544" y="2953"/>
                        </a:cubicBezTo>
                        <a:cubicBezTo>
                          <a:pt x="1651" y="2641"/>
                          <a:pt x="2266" y="1642"/>
                          <a:pt x="2257" y="526"/>
                        </a:cubicBezTo>
                        <a:lnTo>
                          <a:pt x="2248" y="526"/>
                        </a:lnTo>
                        <a:cubicBezTo>
                          <a:pt x="2025" y="464"/>
                          <a:pt x="1874" y="223"/>
                          <a:pt x="17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0" name="Google Shape;3910;p13"/>
                  <p:cNvSpPr/>
                  <p:nvPr/>
                </p:nvSpPr>
                <p:spPr>
                  <a:xfrm>
                    <a:off x="6214250" y="4118935"/>
                    <a:ext cx="129455" cy="159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6" h="2686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473" y="9"/>
                          <a:pt x="286" y="27"/>
                          <a:pt x="125" y="63"/>
                        </a:cubicBezTo>
                        <a:cubicBezTo>
                          <a:pt x="0" y="687"/>
                          <a:pt x="107" y="1383"/>
                          <a:pt x="464" y="1918"/>
                        </a:cubicBezTo>
                        <a:cubicBezTo>
                          <a:pt x="812" y="2453"/>
                          <a:pt x="1231" y="2641"/>
                          <a:pt x="1802" y="2685"/>
                        </a:cubicBezTo>
                        <a:cubicBezTo>
                          <a:pt x="1927" y="2668"/>
                          <a:pt x="2061" y="2641"/>
                          <a:pt x="2186" y="2623"/>
                        </a:cubicBezTo>
                        <a:cubicBezTo>
                          <a:pt x="1802" y="2552"/>
                          <a:pt x="1446" y="2382"/>
                          <a:pt x="1178" y="2052"/>
                        </a:cubicBezTo>
                        <a:cubicBezTo>
                          <a:pt x="723" y="1472"/>
                          <a:pt x="393" y="723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1" name="Google Shape;3911;p13"/>
                  <p:cNvSpPr/>
                  <p:nvPr/>
                </p:nvSpPr>
                <p:spPr>
                  <a:xfrm>
                    <a:off x="6120741" y="4123672"/>
                    <a:ext cx="168599" cy="1617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7" h="2731" extrusionOk="0">
                        <a:moveTo>
                          <a:pt x="1624" y="0"/>
                        </a:moveTo>
                        <a:cubicBezTo>
                          <a:pt x="1401" y="54"/>
                          <a:pt x="1214" y="152"/>
                          <a:pt x="1142" y="313"/>
                        </a:cubicBezTo>
                        <a:cubicBezTo>
                          <a:pt x="1044" y="509"/>
                          <a:pt x="1062" y="786"/>
                          <a:pt x="875" y="928"/>
                        </a:cubicBezTo>
                        <a:cubicBezTo>
                          <a:pt x="711" y="1051"/>
                          <a:pt x="522" y="1090"/>
                          <a:pt x="331" y="1090"/>
                        </a:cubicBezTo>
                        <a:cubicBezTo>
                          <a:pt x="271" y="1090"/>
                          <a:pt x="211" y="1086"/>
                          <a:pt x="152" y="1080"/>
                        </a:cubicBezTo>
                        <a:cubicBezTo>
                          <a:pt x="98" y="1071"/>
                          <a:pt x="45" y="1062"/>
                          <a:pt x="0" y="1062"/>
                        </a:cubicBezTo>
                        <a:cubicBezTo>
                          <a:pt x="170" y="2186"/>
                          <a:pt x="1303" y="2570"/>
                          <a:pt x="2293" y="2730"/>
                        </a:cubicBezTo>
                        <a:cubicBezTo>
                          <a:pt x="2480" y="2721"/>
                          <a:pt x="2668" y="2695"/>
                          <a:pt x="2846" y="2677"/>
                        </a:cubicBezTo>
                        <a:cubicBezTo>
                          <a:pt x="2775" y="2659"/>
                          <a:pt x="2703" y="2641"/>
                          <a:pt x="2623" y="2614"/>
                        </a:cubicBezTo>
                        <a:cubicBezTo>
                          <a:pt x="2355" y="2507"/>
                          <a:pt x="2132" y="2266"/>
                          <a:pt x="1981" y="2026"/>
                        </a:cubicBezTo>
                        <a:cubicBezTo>
                          <a:pt x="1579" y="1410"/>
                          <a:pt x="1428" y="714"/>
                          <a:pt x="16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2" name="Google Shape;3912;p13"/>
                  <p:cNvSpPr/>
                  <p:nvPr/>
                </p:nvSpPr>
                <p:spPr>
                  <a:xfrm>
                    <a:off x="6245932" y="4118402"/>
                    <a:ext cx="159065" cy="150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86" h="2534" extrusionOk="0">
                        <a:moveTo>
                          <a:pt x="946" y="0"/>
                        </a:moveTo>
                        <a:lnTo>
                          <a:pt x="946" y="0"/>
                        </a:lnTo>
                        <a:cubicBezTo>
                          <a:pt x="852" y="11"/>
                          <a:pt x="761" y="15"/>
                          <a:pt x="670" y="15"/>
                        </a:cubicBezTo>
                        <a:cubicBezTo>
                          <a:pt x="605" y="15"/>
                          <a:pt x="540" y="13"/>
                          <a:pt x="473" y="9"/>
                        </a:cubicBezTo>
                        <a:lnTo>
                          <a:pt x="206" y="9"/>
                        </a:lnTo>
                        <a:cubicBezTo>
                          <a:pt x="1" y="767"/>
                          <a:pt x="429" y="1784"/>
                          <a:pt x="1089" y="2195"/>
                        </a:cubicBezTo>
                        <a:cubicBezTo>
                          <a:pt x="1455" y="2427"/>
                          <a:pt x="1812" y="2498"/>
                          <a:pt x="2186" y="2534"/>
                        </a:cubicBezTo>
                        <a:cubicBezTo>
                          <a:pt x="2356" y="2498"/>
                          <a:pt x="2516" y="2462"/>
                          <a:pt x="2686" y="2436"/>
                        </a:cubicBezTo>
                        <a:cubicBezTo>
                          <a:pt x="2249" y="2355"/>
                          <a:pt x="1812" y="2168"/>
                          <a:pt x="1562" y="1918"/>
                        </a:cubicBezTo>
                        <a:cubicBezTo>
                          <a:pt x="1027" y="1383"/>
                          <a:pt x="919" y="714"/>
                          <a:pt x="94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3" name="Google Shape;3913;p13"/>
                  <p:cNvSpPr/>
                  <p:nvPr/>
                </p:nvSpPr>
                <p:spPr>
                  <a:xfrm>
                    <a:off x="6306159" y="4065578"/>
                    <a:ext cx="137923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9" h="3248" extrusionOk="0">
                        <a:moveTo>
                          <a:pt x="1142" y="0"/>
                        </a:moveTo>
                        <a:lnTo>
                          <a:pt x="1142" y="0"/>
                        </a:lnTo>
                        <a:cubicBezTo>
                          <a:pt x="1080" y="36"/>
                          <a:pt x="1018" y="63"/>
                          <a:pt x="964" y="107"/>
                        </a:cubicBezTo>
                        <a:cubicBezTo>
                          <a:pt x="696" y="295"/>
                          <a:pt x="563" y="651"/>
                          <a:pt x="259" y="794"/>
                        </a:cubicBezTo>
                        <a:cubicBezTo>
                          <a:pt x="170" y="839"/>
                          <a:pt x="90" y="865"/>
                          <a:pt x="1" y="874"/>
                        </a:cubicBezTo>
                        <a:cubicBezTo>
                          <a:pt x="54" y="1526"/>
                          <a:pt x="152" y="2409"/>
                          <a:pt x="759" y="2766"/>
                        </a:cubicBezTo>
                        <a:cubicBezTo>
                          <a:pt x="1169" y="3007"/>
                          <a:pt x="1633" y="3212"/>
                          <a:pt x="2106" y="3247"/>
                        </a:cubicBezTo>
                        <a:cubicBezTo>
                          <a:pt x="2177" y="3238"/>
                          <a:pt x="2258" y="3221"/>
                          <a:pt x="2329" y="3212"/>
                        </a:cubicBezTo>
                        <a:cubicBezTo>
                          <a:pt x="1142" y="2828"/>
                          <a:pt x="803" y="1142"/>
                          <a:pt x="11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4" name="Google Shape;3914;p13"/>
                  <p:cNvSpPr/>
                  <p:nvPr/>
                </p:nvSpPr>
                <p:spPr>
                  <a:xfrm>
                    <a:off x="6022436" y="4181530"/>
                    <a:ext cx="212481" cy="108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8" h="1825" extrusionOk="0">
                        <a:moveTo>
                          <a:pt x="926" y="1"/>
                        </a:moveTo>
                        <a:cubicBezTo>
                          <a:pt x="885" y="1"/>
                          <a:pt x="844" y="2"/>
                          <a:pt x="804" y="5"/>
                        </a:cubicBezTo>
                        <a:cubicBezTo>
                          <a:pt x="697" y="14"/>
                          <a:pt x="599" y="23"/>
                          <a:pt x="501" y="49"/>
                        </a:cubicBezTo>
                        <a:cubicBezTo>
                          <a:pt x="1" y="1245"/>
                          <a:pt x="2026" y="1593"/>
                          <a:pt x="2767" y="1798"/>
                        </a:cubicBezTo>
                        <a:cubicBezTo>
                          <a:pt x="2775" y="1807"/>
                          <a:pt x="2784" y="1807"/>
                          <a:pt x="2793" y="1825"/>
                        </a:cubicBezTo>
                        <a:cubicBezTo>
                          <a:pt x="3052" y="1816"/>
                          <a:pt x="3320" y="1807"/>
                          <a:pt x="3587" y="1789"/>
                        </a:cubicBezTo>
                        <a:cubicBezTo>
                          <a:pt x="2624" y="1655"/>
                          <a:pt x="1616" y="1147"/>
                          <a:pt x="1580" y="67"/>
                        </a:cubicBezTo>
                        <a:cubicBezTo>
                          <a:pt x="1362" y="37"/>
                          <a:pt x="1144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5" name="Google Shape;3915;p13"/>
                  <p:cNvSpPr/>
                  <p:nvPr/>
                </p:nvSpPr>
                <p:spPr>
                  <a:xfrm>
                    <a:off x="5990754" y="4186030"/>
                    <a:ext cx="158591" cy="1035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" h="1749" extrusionOk="0">
                        <a:moveTo>
                          <a:pt x="937" y="0"/>
                        </a:moveTo>
                        <a:lnTo>
                          <a:pt x="937" y="0"/>
                        </a:lnTo>
                        <a:cubicBezTo>
                          <a:pt x="598" y="107"/>
                          <a:pt x="313" y="303"/>
                          <a:pt x="54" y="571"/>
                        </a:cubicBezTo>
                        <a:cubicBezTo>
                          <a:pt x="1" y="741"/>
                          <a:pt x="10" y="910"/>
                          <a:pt x="117" y="1053"/>
                        </a:cubicBezTo>
                        <a:cubicBezTo>
                          <a:pt x="839" y="1570"/>
                          <a:pt x="1776" y="1722"/>
                          <a:pt x="2677" y="1749"/>
                        </a:cubicBezTo>
                        <a:cubicBezTo>
                          <a:pt x="2177" y="1659"/>
                          <a:pt x="1651" y="1490"/>
                          <a:pt x="1312" y="1196"/>
                        </a:cubicBezTo>
                        <a:cubicBezTo>
                          <a:pt x="1000" y="928"/>
                          <a:pt x="688" y="393"/>
                          <a:pt x="93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916" name="Google Shape;3916;p13"/>
                <p:cNvGrpSpPr/>
                <p:nvPr/>
              </p:nvGrpSpPr>
              <p:grpSpPr>
                <a:xfrm>
                  <a:off x="5177059" y="2533644"/>
                  <a:ext cx="3192268" cy="2070476"/>
                  <a:chOff x="5303448" y="2834643"/>
                  <a:chExt cx="2559548" cy="1660099"/>
                </a:xfrm>
              </p:grpSpPr>
              <p:sp>
                <p:nvSpPr>
                  <p:cNvPr id="3917" name="Google Shape;3917;p13"/>
                  <p:cNvSpPr/>
                  <p:nvPr/>
                </p:nvSpPr>
                <p:spPr>
                  <a:xfrm>
                    <a:off x="5303448" y="2834643"/>
                    <a:ext cx="2559548" cy="1571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21" h="26544" extrusionOk="0">
                        <a:moveTo>
                          <a:pt x="23777" y="219"/>
                        </a:moveTo>
                        <a:cubicBezTo>
                          <a:pt x="24246" y="219"/>
                          <a:pt x="24713" y="290"/>
                          <a:pt x="25167" y="446"/>
                        </a:cubicBezTo>
                        <a:cubicBezTo>
                          <a:pt x="26202" y="812"/>
                          <a:pt x="27112" y="1437"/>
                          <a:pt x="27763" y="2320"/>
                        </a:cubicBezTo>
                        <a:cubicBezTo>
                          <a:pt x="28343" y="3114"/>
                          <a:pt x="28771" y="3997"/>
                          <a:pt x="29261" y="4835"/>
                        </a:cubicBezTo>
                        <a:cubicBezTo>
                          <a:pt x="29716" y="5603"/>
                          <a:pt x="30350" y="6281"/>
                          <a:pt x="31001" y="6878"/>
                        </a:cubicBezTo>
                        <a:cubicBezTo>
                          <a:pt x="31501" y="7342"/>
                          <a:pt x="31973" y="7806"/>
                          <a:pt x="32509" y="8216"/>
                        </a:cubicBezTo>
                        <a:cubicBezTo>
                          <a:pt x="32580" y="8279"/>
                          <a:pt x="32660" y="8332"/>
                          <a:pt x="32741" y="8395"/>
                        </a:cubicBezTo>
                        <a:cubicBezTo>
                          <a:pt x="32634" y="8377"/>
                          <a:pt x="32518" y="8368"/>
                          <a:pt x="32393" y="8359"/>
                        </a:cubicBezTo>
                        <a:cubicBezTo>
                          <a:pt x="32116" y="8350"/>
                          <a:pt x="31831" y="8368"/>
                          <a:pt x="31554" y="8297"/>
                        </a:cubicBezTo>
                        <a:cubicBezTo>
                          <a:pt x="31108" y="8190"/>
                          <a:pt x="31144" y="7681"/>
                          <a:pt x="31126" y="7324"/>
                        </a:cubicBezTo>
                        <a:cubicBezTo>
                          <a:pt x="31126" y="7278"/>
                          <a:pt x="31086" y="7232"/>
                          <a:pt x="31035" y="7232"/>
                        </a:cubicBezTo>
                        <a:cubicBezTo>
                          <a:pt x="31027" y="7232"/>
                          <a:pt x="31018" y="7233"/>
                          <a:pt x="31010" y="7235"/>
                        </a:cubicBezTo>
                        <a:cubicBezTo>
                          <a:pt x="30814" y="7307"/>
                          <a:pt x="30626" y="7351"/>
                          <a:pt x="30412" y="7360"/>
                        </a:cubicBezTo>
                        <a:cubicBezTo>
                          <a:pt x="30408" y="7360"/>
                          <a:pt x="30404" y="7360"/>
                          <a:pt x="30399" y="7360"/>
                        </a:cubicBezTo>
                        <a:cubicBezTo>
                          <a:pt x="29912" y="7360"/>
                          <a:pt x="29851" y="6866"/>
                          <a:pt x="29957" y="6513"/>
                        </a:cubicBezTo>
                        <a:cubicBezTo>
                          <a:pt x="29968" y="6475"/>
                          <a:pt x="29941" y="6454"/>
                          <a:pt x="29913" y="6454"/>
                        </a:cubicBezTo>
                        <a:cubicBezTo>
                          <a:pt x="29894" y="6454"/>
                          <a:pt x="29875" y="6464"/>
                          <a:pt x="29868" y="6486"/>
                        </a:cubicBezTo>
                        <a:cubicBezTo>
                          <a:pt x="29868" y="6495"/>
                          <a:pt x="29868" y="6495"/>
                          <a:pt x="29859" y="6504"/>
                        </a:cubicBezTo>
                        <a:lnTo>
                          <a:pt x="29850" y="6504"/>
                        </a:lnTo>
                        <a:cubicBezTo>
                          <a:pt x="29603" y="6549"/>
                          <a:pt x="29364" y="6589"/>
                          <a:pt x="29140" y="6589"/>
                        </a:cubicBezTo>
                        <a:cubicBezTo>
                          <a:pt x="28749" y="6589"/>
                          <a:pt x="28401" y="6468"/>
                          <a:pt x="28129" y="6049"/>
                        </a:cubicBezTo>
                        <a:cubicBezTo>
                          <a:pt x="27923" y="5736"/>
                          <a:pt x="27905" y="5335"/>
                          <a:pt x="27700" y="5041"/>
                        </a:cubicBezTo>
                        <a:cubicBezTo>
                          <a:pt x="27679" y="5013"/>
                          <a:pt x="27648" y="4990"/>
                          <a:pt x="27613" y="4990"/>
                        </a:cubicBezTo>
                        <a:cubicBezTo>
                          <a:pt x="27604" y="4990"/>
                          <a:pt x="27594" y="4992"/>
                          <a:pt x="27584" y="4996"/>
                        </a:cubicBezTo>
                        <a:cubicBezTo>
                          <a:pt x="27342" y="5058"/>
                          <a:pt x="27094" y="5191"/>
                          <a:pt x="26871" y="5191"/>
                        </a:cubicBezTo>
                        <a:cubicBezTo>
                          <a:pt x="26707" y="5191"/>
                          <a:pt x="26558" y="5120"/>
                          <a:pt x="26434" y="4898"/>
                        </a:cubicBezTo>
                        <a:cubicBezTo>
                          <a:pt x="26246" y="4559"/>
                          <a:pt x="26362" y="4184"/>
                          <a:pt x="26175" y="3863"/>
                        </a:cubicBezTo>
                        <a:cubicBezTo>
                          <a:pt x="26153" y="3833"/>
                          <a:pt x="26118" y="3816"/>
                          <a:pt x="26082" y="3816"/>
                        </a:cubicBezTo>
                        <a:cubicBezTo>
                          <a:pt x="26074" y="3816"/>
                          <a:pt x="26066" y="3817"/>
                          <a:pt x="26059" y="3818"/>
                        </a:cubicBezTo>
                        <a:cubicBezTo>
                          <a:pt x="25805" y="3879"/>
                          <a:pt x="25335" y="4240"/>
                          <a:pt x="24984" y="4240"/>
                        </a:cubicBezTo>
                        <a:cubicBezTo>
                          <a:pt x="24867" y="4240"/>
                          <a:pt x="24763" y="4200"/>
                          <a:pt x="24685" y="4095"/>
                        </a:cubicBezTo>
                        <a:cubicBezTo>
                          <a:pt x="24507" y="3863"/>
                          <a:pt x="24605" y="3426"/>
                          <a:pt x="24694" y="3114"/>
                        </a:cubicBezTo>
                        <a:cubicBezTo>
                          <a:pt x="24828" y="2962"/>
                          <a:pt x="24890" y="2775"/>
                          <a:pt x="24854" y="2552"/>
                        </a:cubicBezTo>
                        <a:cubicBezTo>
                          <a:pt x="24849" y="2536"/>
                          <a:pt x="24829" y="2527"/>
                          <a:pt x="24811" y="2527"/>
                        </a:cubicBezTo>
                        <a:cubicBezTo>
                          <a:pt x="24798" y="2527"/>
                          <a:pt x="24787" y="2532"/>
                          <a:pt x="24783" y="2543"/>
                        </a:cubicBezTo>
                        <a:cubicBezTo>
                          <a:pt x="24596" y="2980"/>
                          <a:pt x="24400" y="3185"/>
                          <a:pt x="23936" y="3346"/>
                        </a:cubicBezTo>
                        <a:cubicBezTo>
                          <a:pt x="23819" y="3385"/>
                          <a:pt x="23685" y="3445"/>
                          <a:pt x="23567" y="3445"/>
                        </a:cubicBezTo>
                        <a:cubicBezTo>
                          <a:pt x="23469" y="3445"/>
                          <a:pt x="23381" y="3404"/>
                          <a:pt x="23320" y="3274"/>
                        </a:cubicBezTo>
                        <a:cubicBezTo>
                          <a:pt x="23275" y="3167"/>
                          <a:pt x="23222" y="3114"/>
                          <a:pt x="23133" y="3042"/>
                        </a:cubicBezTo>
                        <a:cubicBezTo>
                          <a:pt x="23114" y="3030"/>
                          <a:pt x="23095" y="3017"/>
                          <a:pt x="23073" y="3017"/>
                        </a:cubicBezTo>
                        <a:cubicBezTo>
                          <a:pt x="23064" y="3017"/>
                          <a:pt x="23054" y="3019"/>
                          <a:pt x="23044" y="3024"/>
                        </a:cubicBezTo>
                        <a:cubicBezTo>
                          <a:pt x="22963" y="3051"/>
                          <a:pt x="22919" y="3078"/>
                          <a:pt x="22865" y="3149"/>
                        </a:cubicBezTo>
                        <a:cubicBezTo>
                          <a:pt x="22791" y="3248"/>
                          <a:pt x="22520" y="3676"/>
                          <a:pt x="22275" y="3676"/>
                        </a:cubicBezTo>
                        <a:cubicBezTo>
                          <a:pt x="22166" y="3676"/>
                          <a:pt x="22062" y="3591"/>
                          <a:pt x="21982" y="3355"/>
                        </a:cubicBezTo>
                        <a:cubicBezTo>
                          <a:pt x="21946" y="3256"/>
                          <a:pt x="21937" y="3221"/>
                          <a:pt x="21902" y="3132"/>
                        </a:cubicBezTo>
                        <a:cubicBezTo>
                          <a:pt x="21889" y="3101"/>
                          <a:pt x="21853" y="3083"/>
                          <a:pt x="21819" y="3083"/>
                        </a:cubicBezTo>
                        <a:cubicBezTo>
                          <a:pt x="21803" y="3083"/>
                          <a:pt x="21788" y="3087"/>
                          <a:pt x="21777" y="3096"/>
                        </a:cubicBezTo>
                        <a:cubicBezTo>
                          <a:pt x="21482" y="3319"/>
                          <a:pt x="21331" y="3747"/>
                          <a:pt x="21099" y="4024"/>
                        </a:cubicBezTo>
                        <a:cubicBezTo>
                          <a:pt x="20911" y="4247"/>
                          <a:pt x="20715" y="4452"/>
                          <a:pt x="20483" y="4612"/>
                        </a:cubicBezTo>
                        <a:cubicBezTo>
                          <a:pt x="20323" y="4711"/>
                          <a:pt x="20144" y="4782"/>
                          <a:pt x="19957" y="4800"/>
                        </a:cubicBezTo>
                        <a:cubicBezTo>
                          <a:pt x="19937" y="4801"/>
                          <a:pt x="19918" y="4802"/>
                          <a:pt x="19899" y="4802"/>
                        </a:cubicBezTo>
                        <a:cubicBezTo>
                          <a:pt x="19328" y="4802"/>
                          <a:pt x="19546" y="4017"/>
                          <a:pt x="19823" y="3818"/>
                        </a:cubicBezTo>
                        <a:cubicBezTo>
                          <a:pt x="19837" y="3804"/>
                          <a:pt x="19829" y="3778"/>
                          <a:pt x="19810" y="3778"/>
                        </a:cubicBezTo>
                        <a:cubicBezTo>
                          <a:pt x="19806" y="3778"/>
                          <a:pt x="19801" y="3779"/>
                          <a:pt x="19796" y="3783"/>
                        </a:cubicBezTo>
                        <a:cubicBezTo>
                          <a:pt x="19627" y="3872"/>
                          <a:pt x="19520" y="4015"/>
                          <a:pt x="19457" y="4175"/>
                        </a:cubicBezTo>
                        <a:cubicBezTo>
                          <a:pt x="19457" y="4171"/>
                          <a:pt x="19455" y="4169"/>
                          <a:pt x="19453" y="4169"/>
                        </a:cubicBezTo>
                        <a:cubicBezTo>
                          <a:pt x="19451" y="4169"/>
                          <a:pt x="19448" y="4171"/>
                          <a:pt x="19448" y="4175"/>
                        </a:cubicBezTo>
                        <a:cubicBezTo>
                          <a:pt x="19038" y="4264"/>
                          <a:pt x="18735" y="4612"/>
                          <a:pt x="18467" y="4907"/>
                        </a:cubicBezTo>
                        <a:cubicBezTo>
                          <a:pt x="18302" y="5099"/>
                          <a:pt x="17778" y="5820"/>
                          <a:pt x="17415" y="5820"/>
                        </a:cubicBezTo>
                        <a:cubicBezTo>
                          <a:pt x="17306" y="5820"/>
                          <a:pt x="17212" y="5756"/>
                          <a:pt x="17147" y="5594"/>
                        </a:cubicBezTo>
                        <a:cubicBezTo>
                          <a:pt x="17046" y="5362"/>
                          <a:pt x="17006" y="5130"/>
                          <a:pt x="16765" y="5130"/>
                        </a:cubicBezTo>
                        <a:cubicBezTo>
                          <a:pt x="16728" y="5130"/>
                          <a:pt x="16686" y="5136"/>
                          <a:pt x="16638" y="5148"/>
                        </a:cubicBezTo>
                        <a:cubicBezTo>
                          <a:pt x="16487" y="5183"/>
                          <a:pt x="16344" y="5335"/>
                          <a:pt x="16228" y="5424"/>
                        </a:cubicBezTo>
                        <a:cubicBezTo>
                          <a:pt x="16123" y="5515"/>
                          <a:pt x="15964" y="5595"/>
                          <a:pt x="15833" y="5595"/>
                        </a:cubicBezTo>
                        <a:cubicBezTo>
                          <a:pt x="15708" y="5595"/>
                          <a:pt x="15608" y="5522"/>
                          <a:pt x="15603" y="5317"/>
                        </a:cubicBezTo>
                        <a:cubicBezTo>
                          <a:pt x="15603" y="5183"/>
                          <a:pt x="15639" y="5050"/>
                          <a:pt x="15648" y="4916"/>
                        </a:cubicBezTo>
                        <a:cubicBezTo>
                          <a:pt x="15648" y="4878"/>
                          <a:pt x="15610" y="4840"/>
                          <a:pt x="15571" y="4840"/>
                        </a:cubicBezTo>
                        <a:cubicBezTo>
                          <a:pt x="15564" y="4840"/>
                          <a:pt x="15557" y="4842"/>
                          <a:pt x="15550" y="4844"/>
                        </a:cubicBezTo>
                        <a:cubicBezTo>
                          <a:pt x="15050" y="5041"/>
                          <a:pt x="14693" y="5487"/>
                          <a:pt x="14265" y="5790"/>
                        </a:cubicBezTo>
                        <a:cubicBezTo>
                          <a:pt x="14127" y="5882"/>
                          <a:pt x="13939" y="5948"/>
                          <a:pt x="13784" y="5948"/>
                        </a:cubicBezTo>
                        <a:cubicBezTo>
                          <a:pt x="13581" y="5948"/>
                          <a:pt x="13436" y="5833"/>
                          <a:pt x="13543" y="5513"/>
                        </a:cubicBezTo>
                        <a:cubicBezTo>
                          <a:pt x="13632" y="5228"/>
                          <a:pt x="13810" y="4934"/>
                          <a:pt x="13971" y="4684"/>
                        </a:cubicBezTo>
                        <a:cubicBezTo>
                          <a:pt x="14363" y="4059"/>
                          <a:pt x="15202" y="3586"/>
                          <a:pt x="15853" y="3301"/>
                        </a:cubicBezTo>
                        <a:cubicBezTo>
                          <a:pt x="16334" y="3099"/>
                          <a:pt x="16996" y="2831"/>
                          <a:pt x="17601" y="2831"/>
                        </a:cubicBezTo>
                        <a:cubicBezTo>
                          <a:pt x="17905" y="2831"/>
                          <a:pt x="18195" y="2899"/>
                          <a:pt x="18440" y="3078"/>
                        </a:cubicBezTo>
                        <a:cubicBezTo>
                          <a:pt x="18271" y="3390"/>
                          <a:pt x="18146" y="3738"/>
                          <a:pt x="17905" y="3997"/>
                        </a:cubicBezTo>
                        <a:cubicBezTo>
                          <a:pt x="17877" y="4025"/>
                          <a:pt x="17904" y="4059"/>
                          <a:pt x="17934" y="4059"/>
                        </a:cubicBezTo>
                        <a:cubicBezTo>
                          <a:pt x="17942" y="4059"/>
                          <a:pt x="17951" y="4056"/>
                          <a:pt x="17959" y="4050"/>
                        </a:cubicBezTo>
                        <a:cubicBezTo>
                          <a:pt x="18217" y="3836"/>
                          <a:pt x="18369" y="3533"/>
                          <a:pt x="18529" y="3239"/>
                        </a:cubicBezTo>
                        <a:cubicBezTo>
                          <a:pt x="18770" y="2810"/>
                          <a:pt x="19091" y="2436"/>
                          <a:pt x="19448" y="2097"/>
                        </a:cubicBezTo>
                        <a:cubicBezTo>
                          <a:pt x="20162" y="1401"/>
                          <a:pt x="21063" y="857"/>
                          <a:pt x="22000" y="535"/>
                        </a:cubicBezTo>
                        <a:cubicBezTo>
                          <a:pt x="22576" y="335"/>
                          <a:pt x="23177" y="219"/>
                          <a:pt x="23777" y="219"/>
                        </a:cubicBezTo>
                        <a:close/>
                        <a:moveTo>
                          <a:pt x="27397" y="5264"/>
                        </a:moveTo>
                        <a:cubicBezTo>
                          <a:pt x="27040" y="6745"/>
                          <a:pt x="26451" y="8208"/>
                          <a:pt x="25417" y="9341"/>
                        </a:cubicBezTo>
                        <a:cubicBezTo>
                          <a:pt x="25024" y="9242"/>
                          <a:pt x="24631" y="9171"/>
                          <a:pt x="24221" y="9144"/>
                        </a:cubicBezTo>
                        <a:lnTo>
                          <a:pt x="24069" y="9144"/>
                        </a:lnTo>
                        <a:cubicBezTo>
                          <a:pt x="24337" y="8903"/>
                          <a:pt x="24560" y="8618"/>
                          <a:pt x="24854" y="8395"/>
                        </a:cubicBezTo>
                        <a:cubicBezTo>
                          <a:pt x="25211" y="8118"/>
                          <a:pt x="25488" y="7753"/>
                          <a:pt x="25738" y="7387"/>
                        </a:cubicBezTo>
                        <a:cubicBezTo>
                          <a:pt x="26202" y="6736"/>
                          <a:pt x="26514" y="6093"/>
                          <a:pt x="26523" y="5317"/>
                        </a:cubicBezTo>
                        <a:cubicBezTo>
                          <a:pt x="26643" y="5399"/>
                          <a:pt x="26789" y="5454"/>
                          <a:pt x="26925" y="5454"/>
                        </a:cubicBezTo>
                        <a:cubicBezTo>
                          <a:pt x="26981" y="5454"/>
                          <a:pt x="27035" y="5445"/>
                          <a:pt x="27085" y="5424"/>
                        </a:cubicBezTo>
                        <a:cubicBezTo>
                          <a:pt x="27120" y="5406"/>
                          <a:pt x="27272" y="5317"/>
                          <a:pt x="27397" y="5264"/>
                        </a:cubicBezTo>
                        <a:close/>
                        <a:moveTo>
                          <a:pt x="25966" y="4094"/>
                        </a:moveTo>
                        <a:cubicBezTo>
                          <a:pt x="26117" y="4094"/>
                          <a:pt x="26078" y="4446"/>
                          <a:pt x="26086" y="4577"/>
                        </a:cubicBezTo>
                        <a:cubicBezTo>
                          <a:pt x="26103" y="4746"/>
                          <a:pt x="26246" y="4969"/>
                          <a:pt x="26318" y="5112"/>
                        </a:cubicBezTo>
                        <a:cubicBezTo>
                          <a:pt x="26344" y="5148"/>
                          <a:pt x="26371" y="5183"/>
                          <a:pt x="26407" y="5219"/>
                        </a:cubicBezTo>
                        <a:cubicBezTo>
                          <a:pt x="26371" y="5540"/>
                          <a:pt x="26362" y="5870"/>
                          <a:pt x="26255" y="6174"/>
                        </a:cubicBezTo>
                        <a:cubicBezTo>
                          <a:pt x="26095" y="6637"/>
                          <a:pt x="25800" y="7048"/>
                          <a:pt x="25515" y="7449"/>
                        </a:cubicBezTo>
                        <a:cubicBezTo>
                          <a:pt x="25069" y="8083"/>
                          <a:pt x="24444" y="8520"/>
                          <a:pt x="23998" y="9144"/>
                        </a:cubicBezTo>
                        <a:cubicBezTo>
                          <a:pt x="23490" y="9153"/>
                          <a:pt x="22999" y="9251"/>
                          <a:pt x="22517" y="9412"/>
                        </a:cubicBezTo>
                        <a:cubicBezTo>
                          <a:pt x="23258" y="8912"/>
                          <a:pt x="23971" y="8315"/>
                          <a:pt x="24507" y="7610"/>
                        </a:cubicBezTo>
                        <a:cubicBezTo>
                          <a:pt x="25220" y="6682"/>
                          <a:pt x="25595" y="5308"/>
                          <a:pt x="25773" y="4175"/>
                        </a:cubicBezTo>
                        <a:cubicBezTo>
                          <a:pt x="25809" y="4157"/>
                          <a:pt x="25845" y="4140"/>
                          <a:pt x="25880" y="4122"/>
                        </a:cubicBezTo>
                        <a:cubicBezTo>
                          <a:pt x="25914" y="4102"/>
                          <a:pt x="25942" y="4094"/>
                          <a:pt x="25966" y="4094"/>
                        </a:cubicBezTo>
                        <a:close/>
                        <a:moveTo>
                          <a:pt x="27556" y="5212"/>
                        </a:moveTo>
                        <a:cubicBezTo>
                          <a:pt x="27566" y="5212"/>
                          <a:pt x="27573" y="5214"/>
                          <a:pt x="27575" y="5219"/>
                        </a:cubicBezTo>
                        <a:cubicBezTo>
                          <a:pt x="27647" y="5317"/>
                          <a:pt x="27682" y="5460"/>
                          <a:pt x="27727" y="5594"/>
                        </a:cubicBezTo>
                        <a:cubicBezTo>
                          <a:pt x="27629" y="6236"/>
                          <a:pt x="27406" y="6869"/>
                          <a:pt x="27174" y="7476"/>
                        </a:cubicBezTo>
                        <a:cubicBezTo>
                          <a:pt x="27013" y="7877"/>
                          <a:pt x="26799" y="8252"/>
                          <a:pt x="26594" y="8636"/>
                        </a:cubicBezTo>
                        <a:cubicBezTo>
                          <a:pt x="26434" y="8957"/>
                          <a:pt x="26157" y="9189"/>
                          <a:pt x="25987" y="9492"/>
                        </a:cubicBezTo>
                        <a:cubicBezTo>
                          <a:pt x="25925" y="9474"/>
                          <a:pt x="25854" y="9448"/>
                          <a:pt x="25782" y="9430"/>
                        </a:cubicBezTo>
                        <a:cubicBezTo>
                          <a:pt x="25702" y="9412"/>
                          <a:pt x="25631" y="9394"/>
                          <a:pt x="25559" y="9367"/>
                        </a:cubicBezTo>
                        <a:cubicBezTo>
                          <a:pt x="26068" y="9100"/>
                          <a:pt x="26425" y="8279"/>
                          <a:pt x="26639" y="7815"/>
                        </a:cubicBezTo>
                        <a:cubicBezTo>
                          <a:pt x="26826" y="7423"/>
                          <a:pt x="26996" y="7021"/>
                          <a:pt x="27129" y="6602"/>
                        </a:cubicBezTo>
                        <a:cubicBezTo>
                          <a:pt x="27272" y="6182"/>
                          <a:pt x="27477" y="5701"/>
                          <a:pt x="27433" y="5246"/>
                        </a:cubicBezTo>
                        <a:cubicBezTo>
                          <a:pt x="27484" y="5226"/>
                          <a:pt x="27531" y="5212"/>
                          <a:pt x="27556" y="5212"/>
                        </a:cubicBezTo>
                        <a:close/>
                        <a:moveTo>
                          <a:pt x="27798" y="5843"/>
                        </a:moveTo>
                        <a:cubicBezTo>
                          <a:pt x="27807" y="5861"/>
                          <a:pt x="27816" y="5879"/>
                          <a:pt x="27816" y="5888"/>
                        </a:cubicBezTo>
                        <a:cubicBezTo>
                          <a:pt x="28030" y="6370"/>
                          <a:pt x="28352" y="6637"/>
                          <a:pt x="28735" y="6736"/>
                        </a:cubicBezTo>
                        <a:cubicBezTo>
                          <a:pt x="28691" y="6834"/>
                          <a:pt x="28673" y="6950"/>
                          <a:pt x="28646" y="7066"/>
                        </a:cubicBezTo>
                        <a:cubicBezTo>
                          <a:pt x="28548" y="7396"/>
                          <a:pt x="28343" y="7735"/>
                          <a:pt x="28173" y="8038"/>
                        </a:cubicBezTo>
                        <a:cubicBezTo>
                          <a:pt x="28013" y="8324"/>
                          <a:pt x="27781" y="8564"/>
                          <a:pt x="27611" y="8841"/>
                        </a:cubicBezTo>
                        <a:cubicBezTo>
                          <a:pt x="27442" y="9135"/>
                          <a:pt x="27058" y="9617"/>
                          <a:pt x="26710" y="9733"/>
                        </a:cubicBezTo>
                        <a:cubicBezTo>
                          <a:pt x="26702" y="9733"/>
                          <a:pt x="26701" y="9753"/>
                          <a:pt x="26712" y="9753"/>
                        </a:cubicBezTo>
                        <a:cubicBezTo>
                          <a:pt x="26714" y="9753"/>
                          <a:pt x="26716" y="9752"/>
                          <a:pt x="26719" y="9751"/>
                        </a:cubicBezTo>
                        <a:cubicBezTo>
                          <a:pt x="27272" y="9724"/>
                          <a:pt x="27647" y="8966"/>
                          <a:pt x="27950" y="8573"/>
                        </a:cubicBezTo>
                        <a:cubicBezTo>
                          <a:pt x="28164" y="8288"/>
                          <a:pt x="28360" y="8020"/>
                          <a:pt x="28503" y="7681"/>
                        </a:cubicBezTo>
                        <a:cubicBezTo>
                          <a:pt x="28557" y="7547"/>
                          <a:pt x="28655" y="7387"/>
                          <a:pt x="28717" y="7253"/>
                        </a:cubicBezTo>
                        <a:cubicBezTo>
                          <a:pt x="28780" y="7128"/>
                          <a:pt x="28789" y="6887"/>
                          <a:pt x="28878" y="6771"/>
                        </a:cubicBezTo>
                        <a:cubicBezTo>
                          <a:pt x="28934" y="6777"/>
                          <a:pt x="28993" y="6780"/>
                          <a:pt x="29052" y="6780"/>
                        </a:cubicBezTo>
                        <a:cubicBezTo>
                          <a:pt x="29181" y="6780"/>
                          <a:pt x="29315" y="6766"/>
                          <a:pt x="29449" y="6736"/>
                        </a:cubicBezTo>
                        <a:lnTo>
                          <a:pt x="29449" y="6736"/>
                        </a:lnTo>
                        <a:cubicBezTo>
                          <a:pt x="29208" y="7360"/>
                          <a:pt x="28922" y="7904"/>
                          <a:pt x="28539" y="8448"/>
                        </a:cubicBezTo>
                        <a:cubicBezTo>
                          <a:pt x="28334" y="8743"/>
                          <a:pt x="28129" y="9028"/>
                          <a:pt x="27897" y="9305"/>
                        </a:cubicBezTo>
                        <a:cubicBezTo>
                          <a:pt x="27798" y="9421"/>
                          <a:pt x="27468" y="9787"/>
                          <a:pt x="27219" y="9911"/>
                        </a:cubicBezTo>
                        <a:cubicBezTo>
                          <a:pt x="27138" y="9894"/>
                          <a:pt x="27058" y="9876"/>
                          <a:pt x="26987" y="9858"/>
                        </a:cubicBezTo>
                        <a:cubicBezTo>
                          <a:pt x="26692" y="9787"/>
                          <a:pt x="26407" y="9653"/>
                          <a:pt x="26130" y="9546"/>
                        </a:cubicBezTo>
                        <a:cubicBezTo>
                          <a:pt x="26701" y="9162"/>
                          <a:pt x="27031" y="8288"/>
                          <a:pt x="27290" y="7699"/>
                        </a:cubicBezTo>
                        <a:cubicBezTo>
                          <a:pt x="27540" y="7137"/>
                          <a:pt x="27754" y="6477"/>
                          <a:pt x="27798" y="5843"/>
                        </a:cubicBezTo>
                        <a:close/>
                        <a:moveTo>
                          <a:pt x="33356" y="8796"/>
                        </a:moveTo>
                        <a:lnTo>
                          <a:pt x="33356" y="8796"/>
                        </a:lnTo>
                        <a:cubicBezTo>
                          <a:pt x="33499" y="8877"/>
                          <a:pt x="33642" y="8939"/>
                          <a:pt x="33784" y="8984"/>
                        </a:cubicBezTo>
                        <a:cubicBezTo>
                          <a:pt x="34302" y="9349"/>
                          <a:pt x="33588" y="9795"/>
                          <a:pt x="32982" y="10081"/>
                        </a:cubicBezTo>
                        <a:cubicBezTo>
                          <a:pt x="33071" y="10001"/>
                          <a:pt x="33151" y="9903"/>
                          <a:pt x="33205" y="9813"/>
                        </a:cubicBezTo>
                        <a:cubicBezTo>
                          <a:pt x="33437" y="9483"/>
                          <a:pt x="33472" y="9162"/>
                          <a:pt x="33356" y="8796"/>
                        </a:cubicBezTo>
                        <a:close/>
                        <a:moveTo>
                          <a:pt x="29824" y="6611"/>
                        </a:moveTo>
                        <a:lnTo>
                          <a:pt x="29824" y="6611"/>
                        </a:lnTo>
                        <a:cubicBezTo>
                          <a:pt x="29743" y="6869"/>
                          <a:pt x="29752" y="7128"/>
                          <a:pt x="29939" y="7351"/>
                        </a:cubicBezTo>
                        <a:cubicBezTo>
                          <a:pt x="29957" y="7369"/>
                          <a:pt x="29966" y="7387"/>
                          <a:pt x="29984" y="7405"/>
                        </a:cubicBezTo>
                        <a:cubicBezTo>
                          <a:pt x="29850" y="7976"/>
                          <a:pt x="29574" y="8493"/>
                          <a:pt x="29244" y="8984"/>
                        </a:cubicBezTo>
                        <a:cubicBezTo>
                          <a:pt x="28905" y="9492"/>
                          <a:pt x="28405" y="9760"/>
                          <a:pt x="27941" y="10126"/>
                        </a:cubicBezTo>
                        <a:cubicBezTo>
                          <a:pt x="27745" y="10063"/>
                          <a:pt x="27540" y="10001"/>
                          <a:pt x="27335" y="9947"/>
                        </a:cubicBezTo>
                        <a:cubicBezTo>
                          <a:pt x="27406" y="9894"/>
                          <a:pt x="27477" y="9840"/>
                          <a:pt x="27540" y="9795"/>
                        </a:cubicBezTo>
                        <a:cubicBezTo>
                          <a:pt x="27843" y="9590"/>
                          <a:pt x="28075" y="9314"/>
                          <a:pt x="28298" y="9028"/>
                        </a:cubicBezTo>
                        <a:cubicBezTo>
                          <a:pt x="28842" y="8297"/>
                          <a:pt x="29306" y="7619"/>
                          <a:pt x="29502" y="6727"/>
                        </a:cubicBezTo>
                        <a:cubicBezTo>
                          <a:pt x="29609" y="6691"/>
                          <a:pt x="29716" y="6655"/>
                          <a:pt x="29824" y="6611"/>
                        </a:cubicBezTo>
                        <a:close/>
                        <a:moveTo>
                          <a:pt x="30029" y="7431"/>
                        </a:moveTo>
                        <a:cubicBezTo>
                          <a:pt x="30138" y="7512"/>
                          <a:pt x="30277" y="7542"/>
                          <a:pt x="30424" y="7542"/>
                        </a:cubicBezTo>
                        <a:cubicBezTo>
                          <a:pt x="30603" y="7542"/>
                          <a:pt x="30791" y="7498"/>
                          <a:pt x="30948" y="7449"/>
                        </a:cubicBezTo>
                        <a:cubicBezTo>
                          <a:pt x="30956" y="7708"/>
                          <a:pt x="30974" y="8011"/>
                          <a:pt x="31117" y="8225"/>
                        </a:cubicBezTo>
                        <a:cubicBezTo>
                          <a:pt x="30814" y="8707"/>
                          <a:pt x="30359" y="9028"/>
                          <a:pt x="29886" y="9349"/>
                        </a:cubicBezTo>
                        <a:cubicBezTo>
                          <a:pt x="29413" y="9680"/>
                          <a:pt x="28860" y="9822"/>
                          <a:pt x="28485" y="10286"/>
                        </a:cubicBezTo>
                        <a:cubicBezTo>
                          <a:pt x="28334" y="10242"/>
                          <a:pt x="28191" y="10197"/>
                          <a:pt x="28048" y="10152"/>
                        </a:cubicBezTo>
                        <a:cubicBezTo>
                          <a:pt x="28512" y="9885"/>
                          <a:pt x="28931" y="9644"/>
                          <a:pt x="29261" y="9171"/>
                        </a:cubicBezTo>
                        <a:cubicBezTo>
                          <a:pt x="29645" y="8636"/>
                          <a:pt x="29913" y="8083"/>
                          <a:pt x="30029" y="7431"/>
                        </a:cubicBezTo>
                        <a:close/>
                        <a:moveTo>
                          <a:pt x="24542" y="3265"/>
                        </a:moveTo>
                        <a:cubicBezTo>
                          <a:pt x="24426" y="3694"/>
                          <a:pt x="24337" y="4327"/>
                          <a:pt x="24774" y="4389"/>
                        </a:cubicBezTo>
                        <a:cubicBezTo>
                          <a:pt x="24831" y="4398"/>
                          <a:pt x="24889" y="4402"/>
                          <a:pt x="24947" y="4402"/>
                        </a:cubicBezTo>
                        <a:cubicBezTo>
                          <a:pt x="25194" y="4402"/>
                          <a:pt x="25444" y="4328"/>
                          <a:pt x="25675" y="4220"/>
                        </a:cubicBezTo>
                        <a:lnTo>
                          <a:pt x="25675" y="4220"/>
                        </a:lnTo>
                        <a:cubicBezTo>
                          <a:pt x="25550" y="4702"/>
                          <a:pt x="25372" y="5183"/>
                          <a:pt x="25238" y="5665"/>
                        </a:cubicBezTo>
                        <a:cubicBezTo>
                          <a:pt x="25069" y="6263"/>
                          <a:pt x="24792" y="6878"/>
                          <a:pt x="24444" y="7396"/>
                        </a:cubicBezTo>
                        <a:cubicBezTo>
                          <a:pt x="24105" y="7895"/>
                          <a:pt x="23632" y="8297"/>
                          <a:pt x="23168" y="8671"/>
                        </a:cubicBezTo>
                        <a:cubicBezTo>
                          <a:pt x="22758" y="9010"/>
                          <a:pt x="22285" y="9269"/>
                          <a:pt x="21911" y="9653"/>
                        </a:cubicBezTo>
                        <a:cubicBezTo>
                          <a:pt x="21464" y="9845"/>
                          <a:pt x="21035" y="10081"/>
                          <a:pt x="20623" y="10317"/>
                        </a:cubicBezTo>
                        <a:lnTo>
                          <a:pt x="20623" y="10317"/>
                        </a:lnTo>
                        <a:cubicBezTo>
                          <a:pt x="21210" y="9855"/>
                          <a:pt x="21796" y="9383"/>
                          <a:pt x="22276" y="8796"/>
                        </a:cubicBezTo>
                        <a:cubicBezTo>
                          <a:pt x="22883" y="8056"/>
                          <a:pt x="23302" y="7226"/>
                          <a:pt x="23623" y="6325"/>
                        </a:cubicBezTo>
                        <a:cubicBezTo>
                          <a:pt x="23927" y="5469"/>
                          <a:pt x="24275" y="4407"/>
                          <a:pt x="24141" y="3479"/>
                        </a:cubicBezTo>
                        <a:cubicBezTo>
                          <a:pt x="24248" y="3435"/>
                          <a:pt x="24355" y="3372"/>
                          <a:pt x="24444" y="3319"/>
                        </a:cubicBezTo>
                        <a:cubicBezTo>
                          <a:pt x="24480" y="3301"/>
                          <a:pt x="24507" y="3283"/>
                          <a:pt x="24542" y="3265"/>
                        </a:cubicBezTo>
                        <a:close/>
                        <a:moveTo>
                          <a:pt x="20615" y="10322"/>
                        </a:moveTo>
                        <a:cubicBezTo>
                          <a:pt x="20609" y="10325"/>
                          <a:pt x="20604" y="10328"/>
                          <a:pt x="20599" y="10331"/>
                        </a:cubicBezTo>
                        <a:cubicBezTo>
                          <a:pt x="20607" y="10323"/>
                          <a:pt x="20608" y="10322"/>
                          <a:pt x="20615" y="10322"/>
                        </a:cubicBezTo>
                        <a:close/>
                        <a:moveTo>
                          <a:pt x="31197" y="8324"/>
                        </a:moveTo>
                        <a:cubicBezTo>
                          <a:pt x="31251" y="8368"/>
                          <a:pt x="31313" y="8413"/>
                          <a:pt x="31394" y="8439"/>
                        </a:cubicBezTo>
                        <a:cubicBezTo>
                          <a:pt x="31626" y="8520"/>
                          <a:pt x="31866" y="8529"/>
                          <a:pt x="32107" y="8538"/>
                        </a:cubicBezTo>
                        <a:cubicBezTo>
                          <a:pt x="31947" y="8761"/>
                          <a:pt x="31795" y="8966"/>
                          <a:pt x="31581" y="9144"/>
                        </a:cubicBezTo>
                        <a:cubicBezTo>
                          <a:pt x="31340" y="9358"/>
                          <a:pt x="31081" y="9555"/>
                          <a:pt x="30823" y="9742"/>
                        </a:cubicBezTo>
                        <a:cubicBezTo>
                          <a:pt x="30653" y="9867"/>
                          <a:pt x="30448" y="10010"/>
                          <a:pt x="30261" y="10099"/>
                        </a:cubicBezTo>
                        <a:cubicBezTo>
                          <a:pt x="30011" y="10224"/>
                          <a:pt x="29824" y="10429"/>
                          <a:pt x="29556" y="10527"/>
                        </a:cubicBezTo>
                        <a:cubicBezTo>
                          <a:pt x="29226" y="10473"/>
                          <a:pt x="28887" y="10393"/>
                          <a:pt x="28557" y="10304"/>
                        </a:cubicBezTo>
                        <a:cubicBezTo>
                          <a:pt x="28994" y="9876"/>
                          <a:pt x="29681" y="9581"/>
                          <a:pt x="30207" y="9314"/>
                        </a:cubicBezTo>
                        <a:cubicBezTo>
                          <a:pt x="30617" y="9100"/>
                          <a:pt x="30948" y="8707"/>
                          <a:pt x="31197" y="8324"/>
                        </a:cubicBezTo>
                        <a:close/>
                        <a:moveTo>
                          <a:pt x="32304" y="8547"/>
                        </a:moveTo>
                        <a:cubicBezTo>
                          <a:pt x="32491" y="8547"/>
                          <a:pt x="32669" y="8564"/>
                          <a:pt x="32839" y="8609"/>
                        </a:cubicBezTo>
                        <a:cubicBezTo>
                          <a:pt x="32785" y="8930"/>
                          <a:pt x="32741" y="9180"/>
                          <a:pt x="32518" y="9456"/>
                        </a:cubicBezTo>
                        <a:cubicBezTo>
                          <a:pt x="32330" y="9688"/>
                          <a:pt x="32072" y="9840"/>
                          <a:pt x="31831" y="10019"/>
                        </a:cubicBezTo>
                        <a:cubicBezTo>
                          <a:pt x="31420" y="10331"/>
                          <a:pt x="30823" y="10402"/>
                          <a:pt x="30341" y="10581"/>
                        </a:cubicBezTo>
                        <a:cubicBezTo>
                          <a:pt x="30216" y="10581"/>
                          <a:pt x="30100" y="10572"/>
                          <a:pt x="29975" y="10563"/>
                        </a:cubicBezTo>
                        <a:cubicBezTo>
                          <a:pt x="29895" y="10563"/>
                          <a:pt x="29815" y="10554"/>
                          <a:pt x="29743" y="10545"/>
                        </a:cubicBezTo>
                        <a:cubicBezTo>
                          <a:pt x="30154" y="10402"/>
                          <a:pt x="30537" y="10072"/>
                          <a:pt x="30885" y="9858"/>
                        </a:cubicBezTo>
                        <a:cubicBezTo>
                          <a:pt x="31429" y="9519"/>
                          <a:pt x="31938" y="9091"/>
                          <a:pt x="32259" y="8547"/>
                        </a:cubicBezTo>
                        <a:close/>
                        <a:moveTo>
                          <a:pt x="32883" y="8618"/>
                        </a:moveTo>
                        <a:lnTo>
                          <a:pt x="32883" y="8618"/>
                        </a:lnTo>
                        <a:cubicBezTo>
                          <a:pt x="32990" y="8636"/>
                          <a:pt x="33089" y="8671"/>
                          <a:pt x="33196" y="8707"/>
                        </a:cubicBezTo>
                        <a:cubicBezTo>
                          <a:pt x="33231" y="8725"/>
                          <a:pt x="33267" y="8752"/>
                          <a:pt x="33303" y="8770"/>
                        </a:cubicBezTo>
                        <a:cubicBezTo>
                          <a:pt x="33356" y="9091"/>
                          <a:pt x="33329" y="9385"/>
                          <a:pt x="33151" y="9671"/>
                        </a:cubicBezTo>
                        <a:cubicBezTo>
                          <a:pt x="33017" y="9903"/>
                          <a:pt x="32625" y="10215"/>
                          <a:pt x="32375" y="10304"/>
                        </a:cubicBezTo>
                        <a:cubicBezTo>
                          <a:pt x="32366" y="10313"/>
                          <a:pt x="32357" y="10322"/>
                          <a:pt x="32357" y="10331"/>
                        </a:cubicBezTo>
                        <a:lnTo>
                          <a:pt x="32348" y="10331"/>
                        </a:lnTo>
                        <a:cubicBezTo>
                          <a:pt x="31857" y="10491"/>
                          <a:pt x="31349" y="10563"/>
                          <a:pt x="30840" y="10581"/>
                        </a:cubicBezTo>
                        <a:cubicBezTo>
                          <a:pt x="31840" y="10331"/>
                          <a:pt x="33035" y="9742"/>
                          <a:pt x="32883" y="8618"/>
                        </a:cubicBezTo>
                        <a:close/>
                        <a:moveTo>
                          <a:pt x="14988" y="5433"/>
                        </a:moveTo>
                        <a:cubicBezTo>
                          <a:pt x="14756" y="7521"/>
                          <a:pt x="13810" y="10019"/>
                          <a:pt x="11687" y="10777"/>
                        </a:cubicBezTo>
                        <a:cubicBezTo>
                          <a:pt x="11553" y="10759"/>
                          <a:pt x="11419" y="10732"/>
                          <a:pt x="11286" y="10714"/>
                        </a:cubicBezTo>
                        <a:cubicBezTo>
                          <a:pt x="11063" y="10679"/>
                          <a:pt x="10840" y="10652"/>
                          <a:pt x="10608" y="10634"/>
                        </a:cubicBezTo>
                        <a:cubicBezTo>
                          <a:pt x="10831" y="10554"/>
                          <a:pt x="11045" y="10456"/>
                          <a:pt x="11241" y="10366"/>
                        </a:cubicBezTo>
                        <a:cubicBezTo>
                          <a:pt x="11883" y="10072"/>
                          <a:pt x="12472" y="9688"/>
                          <a:pt x="12945" y="9162"/>
                        </a:cubicBezTo>
                        <a:cubicBezTo>
                          <a:pt x="13730" y="8297"/>
                          <a:pt x="14461" y="6976"/>
                          <a:pt x="14595" y="5772"/>
                        </a:cubicBezTo>
                        <a:cubicBezTo>
                          <a:pt x="14729" y="5665"/>
                          <a:pt x="14854" y="5549"/>
                          <a:pt x="14988" y="5433"/>
                        </a:cubicBezTo>
                        <a:close/>
                        <a:moveTo>
                          <a:pt x="15487" y="5041"/>
                        </a:moveTo>
                        <a:lnTo>
                          <a:pt x="15487" y="5041"/>
                        </a:lnTo>
                        <a:cubicBezTo>
                          <a:pt x="15464" y="5327"/>
                          <a:pt x="15440" y="5812"/>
                          <a:pt x="15764" y="5812"/>
                        </a:cubicBezTo>
                        <a:cubicBezTo>
                          <a:pt x="15803" y="5812"/>
                          <a:pt x="15848" y="5805"/>
                          <a:pt x="15898" y="5790"/>
                        </a:cubicBezTo>
                        <a:cubicBezTo>
                          <a:pt x="16023" y="5754"/>
                          <a:pt x="16130" y="5683"/>
                          <a:pt x="16237" y="5603"/>
                        </a:cubicBezTo>
                        <a:lnTo>
                          <a:pt x="16237" y="5603"/>
                        </a:lnTo>
                        <a:cubicBezTo>
                          <a:pt x="16049" y="6584"/>
                          <a:pt x="15862" y="7556"/>
                          <a:pt x="15461" y="8475"/>
                        </a:cubicBezTo>
                        <a:cubicBezTo>
                          <a:pt x="15006" y="9501"/>
                          <a:pt x="14238" y="10482"/>
                          <a:pt x="13337" y="11151"/>
                        </a:cubicBezTo>
                        <a:lnTo>
                          <a:pt x="13328" y="11151"/>
                        </a:lnTo>
                        <a:cubicBezTo>
                          <a:pt x="12865" y="11027"/>
                          <a:pt x="12392" y="10911"/>
                          <a:pt x="11919" y="10821"/>
                        </a:cubicBezTo>
                        <a:cubicBezTo>
                          <a:pt x="12829" y="10563"/>
                          <a:pt x="13480" y="9760"/>
                          <a:pt x="13980" y="8984"/>
                        </a:cubicBezTo>
                        <a:cubicBezTo>
                          <a:pt x="14676" y="7940"/>
                          <a:pt x="14961" y="6620"/>
                          <a:pt x="15041" y="5380"/>
                        </a:cubicBezTo>
                        <a:cubicBezTo>
                          <a:pt x="15193" y="5246"/>
                          <a:pt x="15345" y="5121"/>
                          <a:pt x="15487" y="5041"/>
                        </a:cubicBezTo>
                        <a:close/>
                        <a:moveTo>
                          <a:pt x="18387" y="5139"/>
                        </a:moveTo>
                        <a:lnTo>
                          <a:pt x="18387" y="5139"/>
                        </a:lnTo>
                        <a:cubicBezTo>
                          <a:pt x="18208" y="5585"/>
                          <a:pt x="18128" y="6040"/>
                          <a:pt x="17914" y="6486"/>
                        </a:cubicBezTo>
                        <a:cubicBezTo>
                          <a:pt x="17602" y="7146"/>
                          <a:pt x="17281" y="7779"/>
                          <a:pt x="16879" y="8386"/>
                        </a:cubicBezTo>
                        <a:cubicBezTo>
                          <a:pt x="16469" y="9019"/>
                          <a:pt x="15933" y="9662"/>
                          <a:pt x="15380" y="10170"/>
                        </a:cubicBezTo>
                        <a:cubicBezTo>
                          <a:pt x="14943" y="10563"/>
                          <a:pt x="14470" y="11027"/>
                          <a:pt x="13962" y="11339"/>
                        </a:cubicBezTo>
                        <a:cubicBezTo>
                          <a:pt x="13819" y="11294"/>
                          <a:pt x="13676" y="11250"/>
                          <a:pt x="13525" y="11205"/>
                        </a:cubicBezTo>
                        <a:cubicBezTo>
                          <a:pt x="14372" y="10554"/>
                          <a:pt x="15059" y="9653"/>
                          <a:pt x="15532" y="8698"/>
                        </a:cubicBezTo>
                        <a:cubicBezTo>
                          <a:pt x="15764" y="8216"/>
                          <a:pt x="15933" y="7699"/>
                          <a:pt x="16049" y="7173"/>
                        </a:cubicBezTo>
                        <a:cubicBezTo>
                          <a:pt x="16165" y="6655"/>
                          <a:pt x="16290" y="6102"/>
                          <a:pt x="16290" y="5558"/>
                        </a:cubicBezTo>
                        <a:cubicBezTo>
                          <a:pt x="16379" y="5496"/>
                          <a:pt x="16460" y="5415"/>
                          <a:pt x="16549" y="5353"/>
                        </a:cubicBezTo>
                        <a:cubicBezTo>
                          <a:pt x="16623" y="5295"/>
                          <a:pt x="16684" y="5270"/>
                          <a:pt x="16737" y="5270"/>
                        </a:cubicBezTo>
                        <a:cubicBezTo>
                          <a:pt x="16958" y="5270"/>
                          <a:pt x="17020" y="5703"/>
                          <a:pt x="17165" y="5861"/>
                        </a:cubicBezTo>
                        <a:cubicBezTo>
                          <a:pt x="17230" y="5934"/>
                          <a:pt x="17305" y="5963"/>
                          <a:pt x="17384" y="5963"/>
                        </a:cubicBezTo>
                        <a:cubicBezTo>
                          <a:pt x="17606" y="5963"/>
                          <a:pt x="17854" y="5734"/>
                          <a:pt x="17985" y="5603"/>
                        </a:cubicBezTo>
                        <a:cubicBezTo>
                          <a:pt x="18119" y="5469"/>
                          <a:pt x="18253" y="5308"/>
                          <a:pt x="18387" y="5139"/>
                        </a:cubicBezTo>
                        <a:close/>
                        <a:moveTo>
                          <a:pt x="19439" y="4256"/>
                        </a:moveTo>
                        <a:cubicBezTo>
                          <a:pt x="19377" y="4532"/>
                          <a:pt x="19484" y="4818"/>
                          <a:pt x="19761" y="4916"/>
                        </a:cubicBezTo>
                        <a:cubicBezTo>
                          <a:pt x="19404" y="6539"/>
                          <a:pt x="18967" y="8038"/>
                          <a:pt x="17843" y="9314"/>
                        </a:cubicBezTo>
                        <a:cubicBezTo>
                          <a:pt x="17004" y="10277"/>
                          <a:pt x="15648" y="11044"/>
                          <a:pt x="14444" y="11482"/>
                        </a:cubicBezTo>
                        <a:cubicBezTo>
                          <a:pt x="14301" y="11437"/>
                          <a:pt x="14158" y="11392"/>
                          <a:pt x="14015" y="11348"/>
                        </a:cubicBezTo>
                        <a:cubicBezTo>
                          <a:pt x="14444" y="11169"/>
                          <a:pt x="14863" y="10795"/>
                          <a:pt x="15193" y="10482"/>
                        </a:cubicBezTo>
                        <a:cubicBezTo>
                          <a:pt x="15782" y="9929"/>
                          <a:pt x="16335" y="9376"/>
                          <a:pt x="16826" y="8725"/>
                        </a:cubicBezTo>
                        <a:cubicBezTo>
                          <a:pt x="17289" y="8092"/>
                          <a:pt x="17620" y="7414"/>
                          <a:pt x="17959" y="6709"/>
                        </a:cubicBezTo>
                        <a:cubicBezTo>
                          <a:pt x="18226" y="6182"/>
                          <a:pt x="18422" y="5692"/>
                          <a:pt x="18458" y="5103"/>
                        </a:cubicBezTo>
                        <a:cubicBezTo>
                          <a:pt x="18458" y="5085"/>
                          <a:pt x="18449" y="5076"/>
                          <a:pt x="18440" y="5076"/>
                        </a:cubicBezTo>
                        <a:cubicBezTo>
                          <a:pt x="18726" y="4719"/>
                          <a:pt x="19029" y="4363"/>
                          <a:pt x="19439" y="4256"/>
                        </a:cubicBezTo>
                        <a:close/>
                        <a:moveTo>
                          <a:pt x="24052" y="3524"/>
                        </a:moveTo>
                        <a:cubicBezTo>
                          <a:pt x="23730" y="5442"/>
                          <a:pt x="23293" y="7235"/>
                          <a:pt x="22044" y="8778"/>
                        </a:cubicBezTo>
                        <a:cubicBezTo>
                          <a:pt x="21652" y="9260"/>
                          <a:pt x="21152" y="9653"/>
                          <a:pt x="20679" y="10045"/>
                        </a:cubicBezTo>
                        <a:cubicBezTo>
                          <a:pt x="20376" y="10286"/>
                          <a:pt x="20064" y="10536"/>
                          <a:pt x="19752" y="10768"/>
                        </a:cubicBezTo>
                        <a:cubicBezTo>
                          <a:pt x="19645" y="10848"/>
                          <a:pt x="19529" y="10920"/>
                          <a:pt x="19422" y="10991"/>
                        </a:cubicBezTo>
                        <a:cubicBezTo>
                          <a:pt x="18967" y="11214"/>
                          <a:pt x="18512" y="11419"/>
                          <a:pt x="18039" y="11580"/>
                        </a:cubicBezTo>
                        <a:cubicBezTo>
                          <a:pt x="18066" y="11562"/>
                          <a:pt x="18092" y="11553"/>
                          <a:pt x="18119" y="11544"/>
                        </a:cubicBezTo>
                        <a:cubicBezTo>
                          <a:pt x="18556" y="11330"/>
                          <a:pt x="18976" y="11071"/>
                          <a:pt x="19386" y="10795"/>
                        </a:cubicBezTo>
                        <a:cubicBezTo>
                          <a:pt x="20028" y="10349"/>
                          <a:pt x="20599" y="9778"/>
                          <a:pt x="21170" y="9233"/>
                        </a:cubicBezTo>
                        <a:cubicBezTo>
                          <a:pt x="21830" y="8600"/>
                          <a:pt x="22339" y="7922"/>
                          <a:pt x="22722" y="7066"/>
                        </a:cubicBezTo>
                        <a:cubicBezTo>
                          <a:pt x="23177" y="6058"/>
                          <a:pt x="23659" y="4773"/>
                          <a:pt x="23561" y="3649"/>
                        </a:cubicBezTo>
                        <a:cubicBezTo>
                          <a:pt x="23722" y="3649"/>
                          <a:pt x="23891" y="3595"/>
                          <a:pt x="24052" y="3524"/>
                        </a:cubicBezTo>
                        <a:close/>
                        <a:moveTo>
                          <a:pt x="20706" y="4666"/>
                        </a:moveTo>
                        <a:lnTo>
                          <a:pt x="20706" y="4666"/>
                        </a:lnTo>
                        <a:cubicBezTo>
                          <a:pt x="20421" y="6361"/>
                          <a:pt x="19921" y="7940"/>
                          <a:pt x="18761" y="9269"/>
                        </a:cubicBezTo>
                        <a:cubicBezTo>
                          <a:pt x="18199" y="9903"/>
                          <a:pt x="17477" y="10420"/>
                          <a:pt x="16736" y="10830"/>
                        </a:cubicBezTo>
                        <a:cubicBezTo>
                          <a:pt x="16397" y="11027"/>
                          <a:pt x="16040" y="11214"/>
                          <a:pt x="15675" y="11383"/>
                        </a:cubicBezTo>
                        <a:cubicBezTo>
                          <a:pt x="15470" y="11473"/>
                          <a:pt x="15220" y="11535"/>
                          <a:pt x="15015" y="11660"/>
                        </a:cubicBezTo>
                        <a:cubicBezTo>
                          <a:pt x="14908" y="11624"/>
                          <a:pt x="14792" y="11589"/>
                          <a:pt x="14676" y="11553"/>
                        </a:cubicBezTo>
                        <a:cubicBezTo>
                          <a:pt x="15050" y="11482"/>
                          <a:pt x="15523" y="11169"/>
                          <a:pt x="15773" y="11036"/>
                        </a:cubicBezTo>
                        <a:cubicBezTo>
                          <a:pt x="16531" y="10634"/>
                          <a:pt x="17272" y="10179"/>
                          <a:pt x="17878" y="9555"/>
                        </a:cubicBezTo>
                        <a:cubicBezTo>
                          <a:pt x="18503" y="8930"/>
                          <a:pt x="18940" y="8208"/>
                          <a:pt x="19279" y="7387"/>
                        </a:cubicBezTo>
                        <a:cubicBezTo>
                          <a:pt x="19582" y="6655"/>
                          <a:pt x="19939" y="5745"/>
                          <a:pt x="19832" y="4934"/>
                        </a:cubicBezTo>
                        <a:lnTo>
                          <a:pt x="19832" y="4934"/>
                        </a:lnTo>
                        <a:cubicBezTo>
                          <a:pt x="19903" y="4951"/>
                          <a:pt x="19975" y="4951"/>
                          <a:pt x="20064" y="4951"/>
                        </a:cubicBezTo>
                        <a:cubicBezTo>
                          <a:pt x="20296" y="4934"/>
                          <a:pt x="20510" y="4818"/>
                          <a:pt x="20706" y="4666"/>
                        </a:cubicBezTo>
                        <a:close/>
                        <a:moveTo>
                          <a:pt x="21771" y="3383"/>
                        </a:moveTo>
                        <a:cubicBezTo>
                          <a:pt x="21818" y="3383"/>
                          <a:pt x="21841" y="3519"/>
                          <a:pt x="21848" y="3533"/>
                        </a:cubicBezTo>
                        <a:cubicBezTo>
                          <a:pt x="21911" y="3640"/>
                          <a:pt x="22009" y="3747"/>
                          <a:pt x="22125" y="3801"/>
                        </a:cubicBezTo>
                        <a:cubicBezTo>
                          <a:pt x="22348" y="4764"/>
                          <a:pt x="22018" y="5719"/>
                          <a:pt x="21714" y="6620"/>
                        </a:cubicBezTo>
                        <a:cubicBezTo>
                          <a:pt x="21393" y="7556"/>
                          <a:pt x="20795" y="8448"/>
                          <a:pt x="20117" y="9171"/>
                        </a:cubicBezTo>
                        <a:cubicBezTo>
                          <a:pt x="18940" y="10429"/>
                          <a:pt x="17405" y="11187"/>
                          <a:pt x="15907" y="11954"/>
                        </a:cubicBezTo>
                        <a:cubicBezTo>
                          <a:pt x="15675" y="11874"/>
                          <a:pt x="15443" y="11803"/>
                          <a:pt x="15211" y="11722"/>
                        </a:cubicBezTo>
                        <a:cubicBezTo>
                          <a:pt x="15764" y="11615"/>
                          <a:pt x="16379" y="11232"/>
                          <a:pt x="16834" y="10982"/>
                        </a:cubicBezTo>
                        <a:cubicBezTo>
                          <a:pt x="17637" y="10545"/>
                          <a:pt x="18396" y="9974"/>
                          <a:pt x="19002" y="9278"/>
                        </a:cubicBezTo>
                        <a:cubicBezTo>
                          <a:pt x="19600" y="8609"/>
                          <a:pt x="20010" y="7851"/>
                          <a:pt x="20332" y="7012"/>
                        </a:cubicBezTo>
                        <a:cubicBezTo>
                          <a:pt x="20617" y="6290"/>
                          <a:pt x="20911" y="5380"/>
                          <a:pt x="20804" y="4577"/>
                        </a:cubicBezTo>
                        <a:cubicBezTo>
                          <a:pt x="20920" y="4479"/>
                          <a:pt x="21036" y="4363"/>
                          <a:pt x="21125" y="4256"/>
                        </a:cubicBezTo>
                        <a:cubicBezTo>
                          <a:pt x="21295" y="4077"/>
                          <a:pt x="21429" y="3890"/>
                          <a:pt x="21563" y="3685"/>
                        </a:cubicBezTo>
                        <a:cubicBezTo>
                          <a:pt x="21625" y="3595"/>
                          <a:pt x="21679" y="3515"/>
                          <a:pt x="21723" y="3426"/>
                        </a:cubicBezTo>
                        <a:cubicBezTo>
                          <a:pt x="21742" y="3395"/>
                          <a:pt x="21758" y="3383"/>
                          <a:pt x="21771" y="3383"/>
                        </a:cubicBezTo>
                        <a:close/>
                        <a:moveTo>
                          <a:pt x="23072" y="3243"/>
                        </a:moveTo>
                        <a:cubicBezTo>
                          <a:pt x="23163" y="3243"/>
                          <a:pt x="23175" y="3520"/>
                          <a:pt x="23302" y="3586"/>
                        </a:cubicBezTo>
                        <a:cubicBezTo>
                          <a:pt x="23356" y="3613"/>
                          <a:pt x="23418" y="3631"/>
                          <a:pt x="23481" y="3640"/>
                        </a:cubicBezTo>
                        <a:cubicBezTo>
                          <a:pt x="23267" y="4782"/>
                          <a:pt x="23008" y="5888"/>
                          <a:pt x="22544" y="6968"/>
                        </a:cubicBezTo>
                        <a:cubicBezTo>
                          <a:pt x="22187" y="7806"/>
                          <a:pt x="21679" y="8475"/>
                          <a:pt x="21027" y="9100"/>
                        </a:cubicBezTo>
                        <a:cubicBezTo>
                          <a:pt x="20501" y="9617"/>
                          <a:pt x="19966" y="10152"/>
                          <a:pt x="19368" y="10589"/>
                        </a:cubicBezTo>
                        <a:cubicBezTo>
                          <a:pt x="19020" y="10839"/>
                          <a:pt x="18645" y="11053"/>
                          <a:pt x="18271" y="11267"/>
                        </a:cubicBezTo>
                        <a:cubicBezTo>
                          <a:pt x="17851" y="11508"/>
                          <a:pt x="17388" y="11642"/>
                          <a:pt x="16959" y="11865"/>
                        </a:cubicBezTo>
                        <a:cubicBezTo>
                          <a:pt x="16629" y="11919"/>
                          <a:pt x="16290" y="11954"/>
                          <a:pt x="15951" y="11972"/>
                        </a:cubicBezTo>
                        <a:cubicBezTo>
                          <a:pt x="15942" y="11972"/>
                          <a:pt x="15942" y="11972"/>
                          <a:pt x="15942" y="11963"/>
                        </a:cubicBezTo>
                        <a:cubicBezTo>
                          <a:pt x="16736" y="11758"/>
                          <a:pt x="17477" y="11303"/>
                          <a:pt x="18182" y="10911"/>
                        </a:cubicBezTo>
                        <a:cubicBezTo>
                          <a:pt x="19020" y="10438"/>
                          <a:pt x="19796" y="9751"/>
                          <a:pt x="20439" y="9037"/>
                        </a:cubicBezTo>
                        <a:cubicBezTo>
                          <a:pt x="21072" y="8324"/>
                          <a:pt x="21589" y="7431"/>
                          <a:pt x="21902" y="6521"/>
                        </a:cubicBezTo>
                        <a:cubicBezTo>
                          <a:pt x="22196" y="5665"/>
                          <a:pt x="22464" y="4764"/>
                          <a:pt x="22285" y="3854"/>
                        </a:cubicBezTo>
                        <a:lnTo>
                          <a:pt x="22285" y="3854"/>
                        </a:lnTo>
                        <a:cubicBezTo>
                          <a:pt x="22300" y="3856"/>
                          <a:pt x="22314" y="3856"/>
                          <a:pt x="22328" y="3856"/>
                        </a:cubicBezTo>
                        <a:cubicBezTo>
                          <a:pt x="22400" y="3856"/>
                          <a:pt x="22468" y="3837"/>
                          <a:pt x="22535" y="3792"/>
                        </a:cubicBezTo>
                        <a:cubicBezTo>
                          <a:pt x="22705" y="3676"/>
                          <a:pt x="22829" y="3524"/>
                          <a:pt x="22945" y="3355"/>
                        </a:cubicBezTo>
                        <a:cubicBezTo>
                          <a:pt x="23001" y="3274"/>
                          <a:pt x="23041" y="3243"/>
                          <a:pt x="23072" y="3243"/>
                        </a:cubicBezTo>
                        <a:close/>
                        <a:moveTo>
                          <a:pt x="34106" y="9082"/>
                        </a:moveTo>
                        <a:cubicBezTo>
                          <a:pt x="34418" y="9323"/>
                          <a:pt x="34418" y="9778"/>
                          <a:pt x="34239" y="10117"/>
                        </a:cubicBezTo>
                        <a:cubicBezTo>
                          <a:pt x="34070" y="10465"/>
                          <a:pt x="33722" y="10616"/>
                          <a:pt x="33383" y="10732"/>
                        </a:cubicBezTo>
                        <a:cubicBezTo>
                          <a:pt x="32812" y="10920"/>
                          <a:pt x="32188" y="10991"/>
                          <a:pt x="31581" y="11027"/>
                        </a:cubicBezTo>
                        <a:cubicBezTo>
                          <a:pt x="31320" y="11045"/>
                          <a:pt x="31056" y="11053"/>
                          <a:pt x="30792" y="11053"/>
                        </a:cubicBezTo>
                        <a:cubicBezTo>
                          <a:pt x="30281" y="11053"/>
                          <a:pt x="29767" y="11023"/>
                          <a:pt x="29261" y="10982"/>
                        </a:cubicBezTo>
                        <a:cubicBezTo>
                          <a:pt x="28262" y="10911"/>
                          <a:pt x="27317" y="10581"/>
                          <a:pt x="26326" y="10438"/>
                        </a:cubicBezTo>
                        <a:cubicBezTo>
                          <a:pt x="25706" y="10337"/>
                          <a:pt x="25009" y="10154"/>
                          <a:pt x="24350" y="10154"/>
                        </a:cubicBezTo>
                        <a:cubicBezTo>
                          <a:pt x="24194" y="10154"/>
                          <a:pt x="24041" y="10164"/>
                          <a:pt x="23891" y="10188"/>
                        </a:cubicBezTo>
                        <a:cubicBezTo>
                          <a:pt x="23445" y="10259"/>
                          <a:pt x="22990" y="10331"/>
                          <a:pt x="22571" y="10500"/>
                        </a:cubicBezTo>
                        <a:cubicBezTo>
                          <a:pt x="22116" y="10688"/>
                          <a:pt x="21670" y="10902"/>
                          <a:pt x="21215" y="11089"/>
                        </a:cubicBezTo>
                        <a:cubicBezTo>
                          <a:pt x="20421" y="11428"/>
                          <a:pt x="19654" y="11767"/>
                          <a:pt x="18797" y="11910"/>
                        </a:cubicBezTo>
                        <a:cubicBezTo>
                          <a:pt x="18387" y="11972"/>
                          <a:pt x="17976" y="11972"/>
                          <a:pt x="17566" y="12026"/>
                        </a:cubicBezTo>
                        <a:cubicBezTo>
                          <a:pt x="17218" y="12079"/>
                          <a:pt x="16808" y="12133"/>
                          <a:pt x="16433" y="12133"/>
                        </a:cubicBezTo>
                        <a:cubicBezTo>
                          <a:pt x="16353" y="12106"/>
                          <a:pt x="16264" y="12079"/>
                          <a:pt x="16183" y="12044"/>
                        </a:cubicBezTo>
                        <a:cubicBezTo>
                          <a:pt x="17272" y="12008"/>
                          <a:pt x="18262" y="11705"/>
                          <a:pt x="19216" y="11259"/>
                        </a:cubicBezTo>
                        <a:cubicBezTo>
                          <a:pt x="19288" y="11232"/>
                          <a:pt x="19350" y="11196"/>
                          <a:pt x="19422" y="11160"/>
                        </a:cubicBezTo>
                        <a:cubicBezTo>
                          <a:pt x="19743" y="11000"/>
                          <a:pt x="20064" y="10821"/>
                          <a:pt x="20385" y="10634"/>
                        </a:cubicBezTo>
                        <a:cubicBezTo>
                          <a:pt x="21081" y="10224"/>
                          <a:pt x="21830" y="9858"/>
                          <a:pt x="22589" y="9555"/>
                        </a:cubicBezTo>
                        <a:cubicBezTo>
                          <a:pt x="23041" y="9377"/>
                          <a:pt x="23551" y="9295"/>
                          <a:pt x="24068" y="9295"/>
                        </a:cubicBezTo>
                        <a:cubicBezTo>
                          <a:pt x="24745" y="9295"/>
                          <a:pt x="25433" y="9436"/>
                          <a:pt x="26014" y="9688"/>
                        </a:cubicBezTo>
                        <a:cubicBezTo>
                          <a:pt x="26933" y="10081"/>
                          <a:pt x="27959" y="10331"/>
                          <a:pt x="28931" y="10563"/>
                        </a:cubicBezTo>
                        <a:cubicBezTo>
                          <a:pt x="29502" y="10698"/>
                          <a:pt x="30076" y="10769"/>
                          <a:pt x="30654" y="10769"/>
                        </a:cubicBezTo>
                        <a:cubicBezTo>
                          <a:pt x="30988" y="10769"/>
                          <a:pt x="31324" y="10746"/>
                          <a:pt x="31661" y="10697"/>
                        </a:cubicBezTo>
                        <a:cubicBezTo>
                          <a:pt x="32304" y="10607"/>
                          <a:pt x="33106" y="10375"/>
                          <a:pt x="33615" y="9956"/>
                        </a:cubicBezTo>
                        <a:cubicBezTo>
                          <a:pt x="33874" y="9742"/>
                          <a:pt x="34248" y="9341"/>
                          <a:pt x="34106" y="9082"/>
                        </a:cubicBezTo>
                        <a:close/>
                        <a:moveTo>
                          <a:pt x="24337" y="10337"/>
                        </a:moveTo>
                        <a:cubicBezTo>
                          <a:pt x="24469" y="10337"/>
                          <a:pt x="24602" y="10344"/>
                          <a:pt x="24739" y="10358"/>
                        </a:cubicBezTo>
                        <a:cubicBezTo>
                          <a:pt x="25854" y="10473"/>
                          <a:pt x="26942" y="10741"/>
                          <a:pt x="28039" y="10973"/>
                        </a:cubicBezTo>
                        <a:cubicBezTo>
                          <a:pt x="28854" y="11152"/>
                          <a:pt x="29726" y="11241"/>
                          <a:pt x="30595" y="11241"/>
                        </a:cubicBezTo>
                        <a:cubicBezTo>
                          <a:pt x="31374" y="11241"/>
                          <a:pt x="32150" y="11170"/>
                          <a:pt x="32883" y="11027"/>
                        </a:cubicBezTo>
                        <a:cubicBezTo>
                          <a:pt x="33205" y="10964"/>
                          <a:pt x="33615" y="10875"/>
                          <a:pt x="33936" y="10679"/>
                        </a:cubicBezTo>
                        <a:lnTo>
                          <a:pt x="33936" y="10679"/>
                        </a:lnTo>
                        <a:cubicBezTo>
                          <a:pt x="33695" y="10991"/>
                          <a:pt x="33419" y="11259"/>
                          <a:pt x="33035" y="11464"/>
                        </a:cubicBezTo>
                        <a:cubicBezTo>
                          <a:pt x="32321" y="11847"/>
                          <a:pt x="31465" y="11945"/>
                          <a:pt x="30680" y="11999"/>
                        </a:cubicBezTo>
                        <a:cubicBezTo>
                          <a:pt x="30471" y="12014"/>
                          <a:pt x="30262" y="12021"/>
                          <a:pt x="30051" y="12021"/>
                        </a:cubicBezTo>
                        <a:cubicBezTo>
                          <a:pt x="28740" y="12021"/>
                          <a:pt x="27400" y="11751"/>
                          <a:pt x="26139" y="11428"/>
                        </a:cubicBezTo>
                        <a:cubicBezTo>
                          <a:pt x="25781" y="11335"/>
                          <a:pt x="25418" y="11295"/>
                          <a:pt x="25053" y="11295"/>
                        </a:cubicBezTo>
                        <a:cubicBezTo>
                          <a:pt x="23990" y="11295"/>
                          <a:pt x="22913" y="11629"/>
                          <a:pt x="21911" y="11928"/>
                        </a:cubicBezTo>
                        <a:cubicBezTo>
                          <a:pt x="20795" y="12254"/>
                          <a:pt x="19714" y="12543"/>
                          <a:pt x="18605" y="12543"/>
                        </a:cubicBezTo>
                        <a:cubicBezTo>
                          <a:pt x="18108" y="12543"/>
                          <a:pt x="17606" y="12485"/>
                          <a:pt x="17093" y="12347"/>
                        </a:cubicBezTo>
                        <a:cubicBezTo>
                          <a:pt x="16915" y="12293"/>
                          <a:pt x="16745" y="12231"/>
                          <a:pt x="16576" y="12177"/>
                        </a:cubicBezTo>
                        <a:lnTo>
                          <a:pt x="16576" y="12177"/>
                        </a:lnTo>
                        <a:cubicBezTo>
                          <a:pt x="16644" y="12180"/>
                          <a:pt x="16712" y="12181"/>
                          <a:pt x="16781" y="12181"/>
                        </a:cubicBezTo>
                        <a:cubicBezTo>
                          <a:pt x="16946" y="12181"/>
                          <a:pt x="17111" y="12175"/>
                          <a:pt x="17263" y="12168"/>
                        </a:cubicBezTo>
                        <a:cubicBezTo>
                          <a:pt x="17771" y="12160"/>
                          <a:pt x="18315" y="12106"/>
                          <a:pt x="18815" y="12035"/>
                        </a:cubicBezTo>
                        <a:cubicBezTo>
                          <a:pt x="19734" y="11919"/>
                          <a:pt x="20581" y="11544"/>
                          <a:pt x="21420" y="11178"/>
                        </a:cubicBezTo>
                        <a:cubicBezTo>
                          <a:pt x="22378" y="10751"/>
                          <a:pt x="23294" y="10337"/>
                          <a:pt x="24337" y="10337"/>
                        </a:cubicBezTo>
                        <a:close/>
                        <a:moveTo>
                          <a:pt x="9828" y="10761"/>
                        </a:moveTo>
                        <a:cubicBezTo>
                          <a:pt x="10565" y="10761"/>
                          <a:pt x="11307" y="10868"/>
                          <a:pt x="11981" y="11018"/>
                        </a:cubicBezTo>
                        <a:cubicBezTo>
                          <a:pt x="13587" y="11366"/>
                          <a:pt x="15139" y="11901"/>
                          <a:pt x="16692" y="12418"/>
                        </a:cubicBezTo>
                        <a:cubicBezTo>
                          <a:pt x="18755" y="13114"/>
                          <a:pt x="20988" y="13721"/>
                          <a:pt x="23195" y="13721"/>
                        </a:cubicBezTo>
                        <a:cubicBezTo>
                          <a:pt x="23622" y="13721"/>
                          <a:pt x="24048" y="13698"/>
                          <a:pt x="24471" y="13649"/>
                        </a:cubicBezTo>
                        <a:lnTo>
                          <a:pt x="24471" y="13649"/>
                        </a:lnTo>
                        <a:cubicBezTo>
                          <a:pt x="24087" y="13765"/>
                          <a:pt x="23713" y="13872"/>
                          <a:pt x="23338" y="13953"/>
                        </a:cubicBezTo>
                        <a:cubicBezTo>
                          <a:pt x="22692" y="14100"/>
                          <a:pt x="22043" y="14161"/>
                          <a:pt x="21393" y="14161"/>
                        </a:cubicBezTo>
                        <a:cubicBezTo>
                          <a:pt x="20032" y="14161"/>
                          <a:pt x="18668" y="13892"/>
                          <a:pt x="17334" y="13578"/>
                        </a:cubicBezTo>
                        <a:cubicBezTo>
                          <a:pt x="15684" y="13194"/>
                          <a:pt x="14149" y="12427"/>
                          <a:pt x="12535" y="11919"/>
                        </a:cubicBezTo>
                        <a:cubicBezTo>
                          <a:pt x="11622" y="11632"/>
                          <a:pt x="10625" y="11374"/>
                          <a:pt x="9648" y="11374"/>
                        </a:cubicBezTo>
                        <a:cubicBezTo>
                          <a:pt x="9105" y="11374"/>
                          <a:pt x="8569" y="11454"/>
                          <a:pt x="8056" y="11651"/>
                        </a:cubicBezTo>
                        <a:cubicBezTo>
                          <a:pt x="7815" y="11526"/>
                          <a:pt x="7557" y="11428"/>
                          <a:pt x="7298" y="11348"/>
                        </a:cubicBezTo>
                        <a:cubicBezTo>
                          <a:pt x="8050" y="10918"/>
                          <a:pt x="8936" y="10761"/>
                          <a:pt x="9828" y="10761"/>
                        </a:cubicBezTo>
                        <a:close/>
                        <a:moveTo>
                          <a:pt x="9482" y="11499"/>
                        </a:moveTo>
                        <a:cubicBezTo>
                          <a:pt x="10641" y="11499"/>
                          <a:pt x="11826" y="11849"/>
                          <a:pt x="12891" y="12213"/>
                        </a:cubicBezTo>
                        <a:cubicBezTo>
                          <a:pt x="14524" y="12766"/>
                          <a:pt x="16067" y="13489"/>
                          <a:pt x="17753" y="13872"/>
                        </a:cubicBezTo>
                        <a:cubicBezTo>
                          <a:pt x="18946" y="14133"/>
                          <a:pt x="20172" y="14344"/>
                          <a:pt x="21394" y="14344"/>
                        </a:cubicBezTo>
                        <a:cubicBezTo>
                          <a:pt x="21972" y="14344"/>
                          <a:pt x="22550" y="14296"/>
                          <a:pt x="23124" y="14185"/>
                        </a:cubicBezTo>
                        <a:cubicBezTo>
                          <a:pt x="23971" y="14015"/>
                          <a:pt x="24801" y="13712"/>
                          <a:pt x="25622" y="13444"/>
                        </a:cubicBezTo>
                        <a:cubicBezTo>
                          <a:pt x="25925" y="13373"/>
                          <a:pt x="26228" y="13284"/>
                          <a:pt x="26532" y="13177"/>
                        </a:cubicBezTo>
                        <a:cubicBezTo>
                          <a:pt x="26817" y="13096"/>
                          <a:pt x="27112" y="13034"/>
                          <a:pt x="27415" y="12980"/>
                        </a:cubicBezTo>
                        <a:lnTo>
                          <a:pt x="27415" y="12980"/>
                        </a:lnTo>
                        <a:cubicBezTo>
                          <a:pt x="25809" y="13471"/>
                          <a:pt x="24301" y="14247"/>
                          <a:pt x="22678" y="14693"/>
                        </a:cubicBezTo>
                        <a:cubicBezTo>
                          <a:pt x="22036" y="14872"/>
                          <a:pt x="21400" y="14948"/>
                          <a:pt x="20769" y="14948"/>
                        </a:cubicBezTo>
                        <a:cubicBezTo>
                          <a:pt x="19637" y="14948"/>
                          <a:pt x="18519" y="14704"/>
                          <a:pt x="17396" y="14372"/>
                        </a:cubicBezTo>
                        <a:cubicBezTo>
                          <a:pt x="15728" y="13872"/>
                          <a:pt x="14114" y="13230"/>
                          <a:pt x="12445" y="12713"/>
                        </a:cubicBezTo>
                        <a:cubicBezTo>
                          <a:pt x="11417" y="12396"/>
                          <a:pt x="10368" y="12241"/>
                          <a:pt x="9304" y="12241"/>
                        </a:cubicBezTo>
                        <a:cubicBezTo>
                          <a:pt x="9168" y="12241"/>
                          <a:pt x="9031" y="12244"/>
                          <a:pt x="8895" y="12249"/>
                        </a:cubicBezTo>
                        <a:cubicBezTo>
                          <a:pt x="8797" y="12160"/>
                          <a:pt x="8690" y="12070"/>
                          <a:pt x="8582" y="11990"/>
                        </a:cubicBezTo>
                        <a:cubicBezTo>
                          <a:pt x="8440" y="11874"/>
                          <a:pt x="8279" y="11776"/>
                          <a:pt x="8119" y="11687"/>
                        </a:cubicBezTo>
                        <a:cubicBezTo>
                          <a:pt x="8563" y="11555"/>
                          <a:pt x="9020" y="11499"/>
                          <a:pt x="9482" y="11499"/>
                        </a:cubicBezTo>
                        <a:close/>
                        <a:moveTo>
                          <a:pt x="8921" y="12276"/>
                        </a:moveTo>
                        <a:cubicBezTo>
                          <a:pt x="10206" y="12320"/>
                          <a:pt x="11437" y="12507"/>
                          <a:pt x="12668" y="12909"/>
                        </a:cubicBezTo>
                        <a:cubicBezTo>
                          <a:pt x="14381" y="13462"/>
                          <a:pt x="16040" y="14158"/>
                          <a:pt x="17780" y="14640"/>
                        </a:cubicBezTo>
                        <a:cubicBezTo>
                          <a:pt x="18768" y="14921"/>
                          <a:pt x="19746" y="15097"/>
                          <a:pt x="20735" y="15097"/>
                        </a:cubicBezTo>
                        <a:cubicBezTo>
                          <a:pt x="21344" y="15097"/>
                          <a:pt x="21957" y="15030"/>
                          <a:pt x="22580" y="14880"/>
                        </a:cubicBezTo>
                        <a:cubicBezTo>
                          <a:pt x="24373" y="14443"/>
                          <a:pt x="25987" y="13489"/>
                          <a:pt x="27736" y="12927"/>
                        </a:cubicBezTo>
                        <a:cubicBezTo>
                          <a:pt x="28325" y="12829"/>
                          <a:pt x="28931" y="12775"/>
                          <a:pt x="29520" y="12730"/>
                        </a:cubicBezTo>
                        <a:cubicBezTo>
                          <a:pt x="30017" y="12688"/>
                          <a:pt x="30506" y="12661"/>
                          <a:pt x="30992" y="12661"/>
                        </a:cubicBezTo>
                        <a:cubicBezTo>
                          <a:pt x="31833" y="12661"/>
                          <a:pt x="32665" y="12742"/>
                          <a:pt x="33508" y="12962"/>
                        </a:cubicBezTo>
                        <a:cubicBezTo>
                          <a:pt x="34900" y="13328"/>
                          <a:pt x="36229" y="13899"/>
                          <a:pt x="37647" y="14122"/>
                        </a:cubicBezTo>
                        <a:cubicBezTo>
                          <a:pt x="38214" y="14212"/>
                          <a:pt x="38883" y="14340"/>
                          <a:pt x="39517" y="14340"/>
                        </a:cubicBezTo>
                        <a:cubicBezTo>
                          <a:pt x="39761" y="14340"/>
                          <a:pt x="40000" y="14321"/>
                          <a:pt x="40225" y="14274"/>
                        </a:cubicBezTo>
                        <a:lnTo>
                          <a:pt x="40225" y="14274"/>
                        </a:lnTo>
                        <a:cubicBezTo>
                          <a:pt x="40181" y="14301"/>
                          <a:pt x="40127" y="14318"/>
                          <a:pt x="40083" y="14345"/>
                        </a:cubicBezTo>
                        <a:cubicBezTo>
                          <a:pt x="39646" y="14559"/>
                          <a:pt x="39164" y="14657"/>
                          <a:pt x="38691" y="14711"/>
                        </a:cubicBezTo>
                        <a:cubicBezTo>
                          <a:pt x="38587" y="14724"/>
                          <a:pt x="38483" y="14730"/>
                          <a:pt x="38378" y="14730"/>
                        </a:cubicBezTo>
                        <a:cubicBezTo>
                          <a:pt x="37750" y="14730"/>
                          <a:pt x="37101" y="14522"/>
                          <a:pt x="36505" y="14354"/>
                        </a:cubicBezTo>
                        <a:cubicBezTo>
                          <a:pt x="35096" y="13944"/>
                          <a:pt x="33776" y="13355"/>
                          <a:pt x="32304" y="13177"/>
                        </a:cubicBezTo>
                        <a:cubicBezTo>
                          <a:pt x="31995" y="13140"/>
                          <a:pt x="31683" y="13122"/>
                          <a:pt x="31370" y="13122"/>
                        </a:cubicBezTo>
                        <a:cubicBezTo>
                          <a:pt x="30163" y="13122"/>
                          <a:pt x="28941" y="13387"/>
                          <a:pt x="27843" y="13855"/>
                        </a:cubicBezTo>
                        <a:cubicBezTo>
                          <a:pt x="27085" y="14185"/>
                          <a:pt x="26344" y="14568"/>
                          <a:pt x="25568" y="14854"/>
                        </a:cubicBezTo>
                        <a:cubicBezTo>
                          <a:pt x="24899" y="15112"/>
                          <a:pt x="24194" y="15211"/>
                          <a:pt x="23490" y="15291"/>
                        </a:cubicBezTo>
                        <a:cubicBezTo>
                          <a:pt x="23108" y="15216"/>
                          <a:pt x="22718" y="15172"/>
                          <a:pt x="22331" y="15172"/>
                        </a:cubicBezTo>
                        <a:cubicBezTo>
                          <a:pt x="22021" y="15172"/>
                          <a:pt x="21712" y="15201"/>
                          <a:pt x="21411" y="15264"/>
                        </a:cubicBezTo>
                        <a:cubicBezTo>
                          <a:pt x="20956" y="15353"/>
                          <a:pt x="20456" y="15514"/>
                          <a:pt x="19993" y="15746"/>
                        </a:cubicBezTo>
                        <a:cubicBezTo>
                          <a:pt x="19894" y="15764"/>
                          <a:pt x="19796" y="15781"/>
                          <a:pt x="19698" y="15781"/>
                        </a:cubicBezTo>
                        <a:cubicBezTo>
                          <a:pt x="19145" y="15773"/>
                          <a:pt x="18699" y="15639"/>
                          <a:pt x="18182" y="15451"/>
                        </a:cubicBezTo>
                        <a:cubicBezTo>
                          <a:pt x="17209" y="15103"/>
                          <a:pt x="16219" y="14738"/>
                          <a:pt x="15291" y="14274"/>
                        </a:cubicBezTo>
                        <a:cubicBezTo>
                          <a:pt x="14435" y="13837"/>
                          <a:pt x="13578" y="13382"/>
                          <a:pt x="12633" y="13177"/>
                        </a:cubicBezTo>
                        <a:cubicBezTo>
                          <a:pt x="12204" y="13078"/>
                          <a:pt x="11785" y="13016"/>
                          <a:pt x="11348" y="13007"/>
                        </a:cubicBezTo>
                        <a:cubicBezTo>
                          <a:pt x="11326" y="13007"/>
                          <a:pt x="11303" y="13007"/>
                          <a:pt x="11281" y="13007"/>
                        </a:cubicBezTo>
                        <a:cubicBezTo>
                          <a:pt x="10950" y="13007"/>
                          <a:pt x="10599" y="13044"/>
                          <a:pt x="10258" y="13044"/>
                        </a:cubicBezTo>
                        <a:cubicBezTo>
                          <a:pt x="10057" y="13044"/>
                          <a:pt x="9859" y="13031"/>
                          <a:pt x="9671" y="12989"/>
                        </a:cubicBezTo>
                        <a:lnTo>
                          <a:pt x="9644" y="12989"/>
                        </a:lnTo>
                        <a:cubicBezTo>
                          <a:pt x="9403" y="12757"/>
                          <a:pt x="9171" y="12507"/>
                          <a:pt x="8921" y="12276"/>
                        </a:cubicBezTo>
                        <a:close/>
                        <a:moveTo>
                          <a:pt x="31432" y="13327"/>
                        </a:moveTo>
                        <a:cubicBezTo>
                          <a:pt x="31720" y="13327"/>
                          <a:pt x="32011" y="13342"/>
                          <a:pt x="32304" y="13373"/>
                        </a:cubicBezTo>
                        <a:cubicBezTo>
                          <a:pt x="33900" y="13542"/>
                          <a:pt x="35355" y="14265"/>
                          <a:pt x="36898" y="14666"/>
                        </a:cubicBezTo>
                        <a:cubicBezTo>
                          <a:pt x="37398" y="14791"/>
                          <a:pt x="37898" y="14900"/>
                          <a:pt x="38406" y="14900"/>
                        </a:cubicBezTo>
                        <a:cubicBezTo>
                          <a:pt x="38551" y="14900"/>
                          <a:pt x="38696" y="14891"/>
                          <a:pt x="38843" y="14872"/>
                        </a:cubicBezTo>
                        <a:cubicBezTo>
                          <a:pt x="39164" y="14836"/>
                          <a:pt x="39458" y="14764"/>
                          <a:pt x="39753" y="14622"/>
                        </a:cubicBezTo>
                        <a:cubicBezTo>
                          <a:pt x="39913" y="14541"/>
                          <a:pt x="40252" y="14345"/>
                          <a:pt x="40252" y="14345"/>
                        </a:cubicBezTo>
                        <a:lnTo>
                          <a:pt x="40252" y="14345"/>
                        </a:lnTo>
                        <a:cubicBezTo>
                          <a:pt x="40252" y="14345"/>
                          <a:pt x="39137" y="15246"/>
                          <a:pt x="38468" y="15496"/>
                        </a:cubicBezTo>
                        <a:cubicBezTo>
                          <a:pt x="38191" y="15567"/>
                          <a:pt x="37924" y="15621"/>
                          <a:pt x="37647" y="15657"/>
                        </a:cubicBezTo>
                        <a:cubicBezTo>
                          <a:pt x="37627" y="15657"/>
                          <a:pt x="37607" y="15657"/>
                          <a:pt x="37587" y="15657"/>
                        </a:cubicBezTo>
                        <a:cubicBezTo>
                          <a:pt x="36351" y="15657"/>
                          <a:pt x="35175" y="14858"/>
                          <a:pt x="34016" y="14559"/>
                        </a:cubicBezTo>
                        <a:cubicBezTo>
                          <a:pt x="33181" y="14343"/>
                          <a:pt x="32345" y="14227"/>
                          <a:pt x="31506" y="14227"/>
                        </a:cubicBezTo>
                        <a:cubicBezTo>
                          <a:pt x="30894" y="14227"/>
                          <a:pt x="30280" y="14289"/>
                          <a:pt x="29663" y="14417"/>
                        </a:cubicBezTo>
                        <a:cubicBezTo>
                          <a:pt x="28887" y="14577"/>
                          <a:pt x="28155" y="14845"/>
                          <a:pt x="27424" y="15148"/>
                        </a:cubicBezTo>
                        <a:cubicBezTo>
                          <a:pt x="26909" y="15365"/>
                          <a:pt x="26113" y="15862"/>
                          <a:pt x="25448" y="15862"/>
                        </a:cubicBezTo>
                        <a:cubicBezTo>
                          <a:pt x="25319" y="15862"/>
                          <a:pt x="25194" y="15843"/>
                          <a:pt x="25078" y="15799"/>
                        </a:cubicBezTo>
                        <a:cubicBezTo>
                          <a:pt x="24819" y="15666"/>
                          <a:pt x="24542" y="15550"/>
                          <a:pt x="24239" y="15460"/>
                        </a:cubicBezTo>
                        <a:cubicBezTo>
                          <a:pt x="24114" y="15425"/>
                          <a:pt x="23989" y="15398"/>
                          <a:pt x="23864" y="15362"/>
                        </a:cubicBezTo>
                        <a:cubicBezTo>
                          <a:pt x="25042" y="15273"/>
                          <a:pt x="26121" y="14836"/>
                          <a:pt x="27219" y="14327"/>
                        </a:cubicBezTo>
                        <a:cubicBezTo>
                          <a:pt x="28567" y="13709"/>
                          <a:pt x="29972" y="13327"/>
                          <a:pt x="31432" y="13327"/>
                        </a:cubicBezTo>
                        <a:close/>
                        <a:moveTo>
                          <a:pt x="6279" y="11379"/>
                        </a:moveTo>
                        <a:cubicBezTo>
                          <a:pt x="6387" y="11379"/>
                          <a:pt x="6495" y="11383"/>
                          <a:pt x="6602" y="11392"/>
                        </a:cubicBezTo>
                        <a:cubicBezTo>
                          <a:pt x="6763" y="11410"/>
                          <a:pt x="6923" y="11437"/>
                          <a:pt x="7075" y="11473"/>
                        </a:cubicBezTo>
                        <a:cubicBezTo>
                          <a:pt x="7075" y="11473"/>
                          <a:pt x="7079" y="11477"/>
                          <a:pt x="7084" y="11477"/>
                        </a:cubicBezTo>
                        <a:cubicBezTo>
                          <a:pt x="7087" y="11477"/>
                          <a:pt x="7090" y="11476"/>
                          <a:pt x="7093" y="11473"/>
                        </a:cubicBezTo>
                        <a:cubicBezTo>
                          <a:pt x="8012" y="11705"/>
                          <a:pt x="8743" y="12329"/>
                          <a:pt x="9421" y="12980"/>
                        </a:cubicBezTo>
                        <a:cubicBezTo>
                          <a:pt x="9938" y="13480"/>
                          <a:pt x="10456" y="13801"/>
                          <a:pt x="11098" y="14122"/>
                        </a:cubicBezTo>
                        <a:cubicBezTo>
                          <a:pt x="11339" y="14247"/>
                          <a:pt x="11625" y="14363"/>
                          <a:pt x="11821" y="14550"/>
                        </a:cubicBezTo>
                        <a:cubicBezTo>
                          <a:pt x="12088" y="14800"/>
                          <a:pt x="12240" y="15175"/>
                          <a:pt x="12472" y="15469"/>
                        </a:cubicBezTo>
                        <a:cubicBezTo>
                          <a:pt x="12704" y="15764"/>
                          <a:pt x="13070" y="15942"/>
                          <a:pt x="13391" y="16120"/>
                        </a:cubicBezTo>
                        <a:cubicBezTo>
                          <a:pt x="13498" y="16192"/>
                          <a:pt x="13641" y="16254"/>
                          <a:pt x="13783" y="16335"/>
                        </a:cubicBezTo>
                        <a:cubicBezTo>
                          <a:pt x="13632" y="16308"/>
                          <a:pt x="13489" y="16290"/>
                          <a:pt x="13355" y="16281"/>
                        </a:cubicBezTo>
                        <a:cubicBezTo>
                          <a:pt x="13337" y="16280"/>
                          <a:pt x="13318" y="16280"/>
                          <a:pt x="13300" y="16280"/>
                        </a:cubicBezTo>
                        <a:cubicBezTo>
                          <a:pt x="13149" y="16280"/>
                          <a:pt x="12999" y="16309"/>
                          <a:pt x="12856" y="16317"/>
                        </a:cubicBezTo>
                        <a:cubicBezTo>
                          <a:pt x="12840" y="16317"/>
                          <a:pt x="12824" y="16318"/>
                          <a:pt x="12809" y="16318"/>
                        </a:cubicBezTo>
                        <a:cubicBezTo>
                          <a:pt x="12466" y="16318"/>
                          <a:pt x="12293" y="16127"/>
                          <a:pt x="12080" y="15880"/>
                        </a:cubicBezTo>
                        <a:cubicBezTo>
                          <a:pt x="12023" y="15820"/>
                          <a:pt x="11947" y="15797"/>
                          <a:pt x="11866" y="15797"/>
                        </a:cubicBezTo>
                        <a:cubicBezTo>
                          <a:pt x="11678" y="15797"/>
                          <a:pt x="11454" y="15916"/>
                          <a:pt x="11330" y="15978"/>
                        </a:cubicBezTo>
                        <a:cubicBezTo>
                          <a:pt x="11259" y="16031"/>
                          <a:pt x="11187" y="16067"/>
                          <a:pt x="11107" y="16112"/>
                        </a:cubicBezTo>
                        <a:cubicBezTo>
                          <a:pt x="11012" y="16165"/>
                          <a:pt x="10928" y="16188"/>
                          <a:pt x="10854" y="16188"/>
                        </a:cubicBezTo>
                        <a:cubicBezTo>
                          <a:pt x="10608" y="16188"/>
                          <a:pt x="10465" y="15940"/>
                          <a:pt x="10349" y="15755"/>
                        </a:cubicBezTo>
                        <a:cubicBezTo>
                          <a:pt x="10286" y="15648"/>
                          <a:pt x="10206" y="15407"/>
                          <a:pt x="10081" y="15344"/>
                        </a:cubicBezTo>
                        <a:cubicBezTo>
                          <a:pt x="9975" y="15289"/>
                          <a:pt x="9862" y="15267"/>
                          <a:pt x="9749" y="15267"/>
                        </a:cubicBezTo>
                        <a:cubicBezTo>
                          <a:pt x="9548" y="15267"/>
                          <a:pt x="9344" y="15336"/>
                          <a:pt x="9162" y="15416"/>
                        </a:cubicBezTo>
                        <a:cubicBezTo>
                          <a:pt x="8877" y="15550"/>
                          <a:pt x="8600" y="15710"/>
                          <a:pt x="8279" y="15746"/>
                        </a:cubicBezTo>
                        <a:cubicBezTo>
                          <a:pt x="8253" y="15748"/>
                          <a:pt x="8229" y="15749"/>
                          <a:pt x="8207" y="15749"/>
                        </a:cubicBezTo>
                        <a:cubicBezTo>
                          <a:pt x="7742" y="15749"/>
                          <a:pt x="7994" y="15237"/>
                          <a:pt x="8190" y="15041"/>
                        </a:cubicBezTo>
                        <a:cubicBezTo>
                          <a:pt x="8199" y="15032"/>
                          <a:pt x="8199" y="15023"/>
                          <a:pt x="8190" y="15014"/>
                        </a:cubicBezTo>
                        <a:lnTo>
                          <a:pt x="8199" y="15014"/>
                        </a:lnTo>
                        <a:cubicBezTo>
                          <a:pt x="8221" y="14999"/>
                          <a:pt x="8206" y="14966"/>
                          <a:pt x="8190" y="14966"/>
                        </a:cubicBezTo>
                        <a:cubicBezTo>
                          <a:pt x="8187" y="14966"/>
                          <a:pt x="8184" y="14967"/>
                          <a:pt x="8181" y="14970"/>
                        </a:cubicBezTo>
                        <a:cubicBezTo>
                          <a:pt x="7940" y="15148"/>
                          <a:pt x="7699" y="15371"/>
                          <a:pt x="7414" y="15478"/>
                        </a:cubicBezTo>
                        <a:cubicBezTo>
                          <a:pt x="7405" y="15478"/>
                          <a:pt x="7405" y="15487"/>
                          <a:pt x="7396" y="15487"/>
                        </a:cubicBezTo>
                        <a:cubicBezTo>
                          <a:pt x="7334" y="15514"/>
                          <a:pt x="7262" y="15532"/>
                          <a:pt x="7191" y="15541"/>
                        </a:cubicBezTo>
                        <a:cubicBezTo>
                          <a:pt x="7174" y="15543"/>
                          <a:pt x="7159" y="15543"/>
                          <a:pt x="7144" y="15543"/>
                        </a:cubicBezTo>
                        <a:cubicBezTo>
                          <a:pt x="6948" y="15543"/>
                          <a:pt x="6876" y="15388"/>
                          <a:pt x="6843" y="15264"/>
                        </a:cubicBezTo>
                        <a:cubicBezTo>
                          <a:pt x="6754" y="14961"/>
                          <a:pt x="6941" y="14524"/>
                          <a:pt x="6647" y="14524"/>
                        </a:cubicBezTo>
                        <a:cubicBezTo>
                          <a:pt x="6424" y="14524"/>
                          <a:pt x="6192" y="14827"/>
                          <a:pt x="6049" y="14952"/>
                        </a:cubicBezTo>
                        <a:cubicBezTo>
                          <a:pt x="5811" y="15152"/>
                          <a:pt x="5499" y="15508"/>
                          <a:pt x="5149" y="15508"/>
                        </a:cubicBezTo>
                        <a:cubicBezTo>
                          <a:pt x="5079" y="15508"/>
                          <a:pt x="5007" y="15493"/>
                          <a:pt x="4934" y="15460"/>
                        </a:cubicBezTo>
                        <a:cubicBezTo>
                          <a:pt x="4488" y="15255"/>
                          <a:pt x="4666" y="14809"/>
                          <a:pt x="4639" y="14443"/>
                        </a:cubicBezTo>
                        <a:cubicBezTo>
                          <a:pt x="4633" y="14389"/>
                          <a:pt x="4595" y="14359"/>
                          <a:pt x="4551" y="14359"/>
                        </a:cubicBezTo>
                        <a:cubicBezTo>
                          <a:pt x="4530" y="14359"/>
                          <a:pt x="4508" y="14366"/>
                          <a:pt x="4488" y="14381"/>
                        </a:cubicBezTo>
                        <a:cubicBezTo>
                          <a:pt x="4318" y="14515"/>
                          <a:pt x="4229" y="14702"/>
                          <a:pt x="4077" y="14854"/>
                        </a:cubicBezTo>
                        <a:cubicBezTo>
                          <a:pt x="3899" y="15041"/>
                          <a:pt x="3694" y="15202"/>
                          <a:pt x="3480" y="15353"/>
                        </a:cubicBezTo>
                        <a:cubicBezTo>
                          <a:pt x="3356" y="15444"/>
                          <a:pt x="3214" y="15508"/>
                          <a:pt x="3098" y="15508"/>
                        </a:cubicBezTo>
                        <a:cubicBezTo>
                          <a:pt x="2964" y="15508"/>
                          <a:pt x="2864" y="15422"/>
                          <a:pt x="2864" y="15193"/>
                        </a:cubicBezTo>
                        <a:cubicBezTo>
                          <a:pt x="2864" y="15050"/>
                          <a:pt x="2944" y="14907"/>
                          <a:pt x="2962" y="14764"/>
                        </a:cubicBezTo>
                        <a:cubicBezTo>
                          <a:pt x="2962" y="14711"/>
                          <a:pt x="2911" y="14671"/>
                          <a:pt x="2862" y="14671"/>
                        </a:cubicBezTo>
                        <a:cubicBezTo>
                          <a:pt x="2854" y="14671"/>
                          <a:pt x="2845" y="14673"/>
                          <a:pt x="2837" y="14675"/>
                        </a:cubicBezTo>
                        <a:cubicBezTo>
                          <a:pt x="2525" y="14764"/>
                          <a:pt x="2231" y="15005"/>
                          <a:pt x="1954" y="15166"/>
                        </a:cubicBezTo>
                        <a:cubicBezTo>
                          <a:pt x="1776" y="15273"/>
                          <a:pt x="1624" y="15398"/>
                          <a:pt x="1446" y="15487"/>
                        </a:cubicBezTo>
                        <a:cubicBezTo>
                          <a:pt x="1386" y="15525"/>
                          <a:pt x="946" y="15700"/>
                          <a:pt x="636" y="15700"/>
                        </a:cubicBezTo>
                        <a:cubicBezTo>
                          <a:pt x="438" y="15700"/>
                          <a:pt x="292" y="15629"/>
                          <a:pt x="331" y="15407"/>
                        </a:cubicBezTo>
                        <a:cubicBezTo>
                          <a:pt x="438" y="14818"/>
                          <a:pt x="946" y="14479"/>
                          <a:pt x="1392" y="14149"/>
                        </a:cubicBezTo>
                        <a:cubicBezTo>
                          <a:pt x="1624" y="13979"/>
                          <a:pt x="1892" y="13846"/>
                          <a:pt x="2159" y="13747"/>
                        </a:cubicBezTo>
                        <a:cubicBezTo>
                          <a:pt x="2266" y="13703"/>
                          <a:pt x="2293" y="13730"/>
                          <a:pt x="2356" y="13649"/>
                        </a:cubicBezTo>
                        <a:cubicBezTo>
                          <a:pt x="2739" y="13168"/>
                          <a:pt x="3096" y="12659"/>
                          <a:pt x="3605" y="12284"/>
                        </a:cubicBezTo>
                        <a:cubicBezTo>
                          <a:pt x="4374" y="11724"/>
                          <a:pt x="5330" y="11379"/>
                          <a:pt x="6279" y="11379"/>
                        </a:cubicBezTo>
                        <a:close/>
                        <a:moveTo>
                          <a:pt x="31640" y="14362"/>
                        </a:moveTo>
                        <a:cubicBezTo>
                          <a:pt x="32485" y="14362"/>
                          <a:pt x="33330" y="14551"/>
                          <a:pt x="34141" y="14773"/>
                        </a:cubicBezTo>
                        <a:cubicBezTo>
                          <a:pt x="35042" y="15014"/>
                          <a:pt x="35881" y="15496"/>
                          <a:pt x="36791" y="15710"/>
                        </a:cubicBezTo>
                        <a:cubicBezTo>
                          <a:pt x="36345" y="15701"/>
                          <a:pt x="35899" y="15648"/>
                          <a:pt x="35444" y="15523"/>
                        </a:cubicBezTo>
                        <a:cubicBezTo>
                          <a:pt x="34409" y="15228"/>
                          <a:pt x="33401" y="14836"/>
                          <a:pt x="32321" y="14773"/>
                        </a:cubicBezTo>
                        <a:cubicBezTo>
                          <a:pt x="32220" y="14767"/>
                          <a:pt x="32118" y="14764"/>
                          <a:pt x="32015" y="14764"/>
                        </a:cubicBezTo>
                        <a:cubicBezTo>
                          <a:pt x="31136" y="14764"/>
                          <a:pt x="30228" y="14992"/>
                          <a:pt x="29413" y="15264"/>
                        </a:cubicBezTo>
                        <a:cubicBezTo>
                          <a:pt x="29003" y="15407"/>
                          <a:pt x="28610" y="15603"/>
                          <a:pt x="28200" y="15746"/>
                        </a:cubicBezTo>
                        <a:cubicBezTo>
                          <a:pt x="27879" y="15862"/>
                          <a:pt x="27540" y="15933"/>
                          <a:pt x="27210" y="16049"/>
                        </a:cubicBezTo>
                        <a:cubicBezTo>
                          <a:pt x="26808" y="16103"/>
                          <a:pt x="26416" y="16228"/>
                          <a:pt x="26059" y="16415"/>
                        </a:cubicBezTo>
                        <a:cubicBezTo>
                          <a:pt x="25800" y="16236"/>
                          <a:pt x="25550" y="16067"/>
                          <a:pt x="25283" y="15915"/>
                        </a:cubicBezTo>
                        <a:lnTo>
                          <a:pt x="25283" y="15915"/>
                        </a:lnTo>
                        <a:cubicBezTo>
                          <a:pt x="25348" y="15927"/>
                          <a:pt x="25415" y="15932"/>
                          <a:pt x="25481" y="15932"/>
                        </a:cubicBezTo>
                        <a:cubicBezTo>
                          <a:pt x="25823" y="15932"/>
                          <a:pt x="26177" y="15795"/>
                          <a:pt x="26505" y="15683"/>
                        </a:cubicBezTo>
                        <a:cubicBezTo>
                          <a:pt x="27317" y="15425"/>
                          <a:pt x="28057" y="14996"/>
                          <a:pt x="28887" y="14773"/>
                        </a:cubicBezTo>
                        <a:cubicBezTo>
                          <a:pt x="29752" y="14533"/>
                          <a:pt x="30626" y="14381"/>
                          <a:pt x="31527" y="14363"/>
                        </a:cubicBezTo>
                        <a:cubicBezTo>
                          <a:pt x="31565" y="14362"/>
                          <a:pt x="31602" y="14362"/>
                          <a:pt x="31640" y="14362"/>
                        </a:cubicBezTo>
                        <a:close/>
                        <a:moveTo>
                          <a:pt x="9733" y="13069"/>
                        </a:moveTo>
                        <a:cubicBezTo>
                          <a:pt x="9987" y="13141"/>
                          <a:pt x="10255" y="13155"/>
                          <a:pt x="10522" y="13155"/>
                        </a:cubicBezTo>
                        <a:cubicBezTo>
                          <a:pt x="10686" y="13155"/>
                          <a:pt x="10849" y="13150"/>
                          <a:pt x="11009" y="13150"/>
                        </a:cubicBezTo>
                        <a:cubicBezTo>
                          <a:pt x="11598" y="13159"/>
                          <a:pt x="12169" y="13230"/>
                          <a:pt x="12740" y="13364"/>
                        </a:cubicBezTo>
                        <a:cubicBezTo>
                          <a:pt x="13828" y="13623"/>
                          <a:pt x="14800" y="14265"/>
                          <a:pt x="15809" y="14720"/>
                        </a:cubicBezTo>
                        <a:cubicBezTo>
                          <a:pt x="16718" y="15130"/>
                          <a:pt x="17628" y="15496"/>
                          <a:pt x="18574" y="15808"/>
                        </a:cubicBezTo>
                        <a:cubicBezTo>
                          <a:pt x="18863" y="15902"/>
                          <a:pt x="19201" y="15987"/>
                          <a:pt x="19534" y="15987"/>
                        </a:cubicBezTo>
                        <a:cubicBezTo>
                          <a:pt x="19550" y="15987"/>
                          <a:pt x="19566" y="15987"/>
                          <a:pt x="19582" y="15987"/>
                        </a:cubicBezTo>
                        <a:lnTo>
                          <a:pt x="19582" y="15987"/>
                        </a:lnTo>
                        <a:cubicBezTo>
                          <a:pt x="19368" y="16129"/>
                          <a:pt x="19172" y="16281"/>
                          <a:pt x="19002" y="16451"/>
                        </a:cubicBezTo>
                        <a:cubicBezTo>
                          <a:pt x="18761" y="16415"/>
                          <a:pt x="18512" y="16397"/>
                          <a:pt x="18262" y="16335"/>
                        </a:cubicBezTo>
                        <a:cubicBezTo>
                          <a:pt x="17878" y="16236"/>
                          <a:pt x="17495" y="16040"/>
                          <a:pt x="17129" y="15880"/>
                        </a:cubicBezTo>
                        <a:cubicBezTo>
                          <a:pt x="16424" y="15567"/>
                          <a:pt x="15817" y="15050"/>
                          <a:pt x="15104" y="14738"/>
                        </a:cubicBezTo>
                        <a:cubicBezTo>
                          <a:pt x="14497" y="14479"/>
                          <a:pt x="13891" y="14274"/>
                          <a:pt x="13239" y="14131"/>
                        </a:cubicBezTo>
                        <a:cubicBezTo>
                          <a:pt x="12617" y="13996"/>
                          <a:pt x="11951" y="13836"/>
                          <a:pt x="11304" y="13836"/>
                        </a:cubicBezTo>
                        <a:cubicBezTo>
                          <a:pt x="11181" y="13836"/>
                          <a:pt x="11059" y="13842"/>
                          <a:pt x="10938" y="13855"/>
                        </a:cubicBezTo>
                        <a:lnTo>
                          <a:pt x="10929" y="13855"/>
                        </a:lnTo>
                        <a:cubicBezTo>
                          <a:pt x="10911" y="13846"/>
                          <a:pt x="10893" y="13837"/>
                          <a:pt x="10884" y="13837"/>
                        </a:cubicBezTo>
                        <a:cubicBezTo>
                          <a:pt x="10509" y="13640"/>
                          <a:pt x="10179" y="13444"/>
                          <a:pt x="9858" y="13177"/>
                        </a:cubicBezTo>
                        <a:cubicBezTo>
                          <a:pt x="9814" y="13141"/>
                          <a:pt x="9778" y="13105"/>
                          <a:pt x="9733" y="13069"/>
                        </a:cubicBezTo>
                        <a:close/>
                        <a:moveTo>
                          <a:pt x="11009" y="13899"/>
                        </a:moveTo>
                        <a:cubicBezTo>
                          <a:pt x="12552" y="14104"/>
                          <a:pt x="14087" y="14372"/>
                          <a:pt x="15487" y="15103"/>
                        </a:cubicBezTo>
                        <a:cubicBezTo>
                          <a:pt x="16517" y="15631"/>
                          <a:pt x="17562" y="16569"/>
                          <a:pt x="18788" y="16569"/>
                        </a:cubicBezTo>
                        <a:cubicBezTo>
                          <a:pt x="18826" y="16569"/>
                          <a:pt x="18865" y="16568"/>
                          <a:pt x="18904" y="16567"/>
                        </a:cubicBezTo>
                        <a:lnTo>
                          <a:pt x="18904" y="16567"/>
                        </a:lnTo>
                        <a:cubicBezTo>
                          <a:pt x="18895" y="16575"/>
                          <a:pt x="18895" y="16584"/>
                          <a:pt x="18886" y="16584"/>
                        </a:cubicBezTo>
                        <a:cubicBezTo>
                          <a:pt x="18574" y="16656"/>
                          <a:pt x="18271" y="16754"/>
                          <a:pt x="17950" y="16763"/>
                        </a:cubicBezTo>
                        <a:cubicBezTo>
                          <a:pt x="17628" y="16763"/>
                          <a:pt x="17245" y="16629"/>
                          <a:pt x="16942" y="16513"/>
                        </a:cubicBezTo>
                        <a:cubicBezTo>
                          <a:pt x="16219" y="16254"/>
                          <a:pt x="15470" y="15942"/>
                          <a:pt x="14818" y="15541"/>
                        </a:cubicBezTo>
                        <a:cubicBezTo>
                          <a:pt x="14345" y="15255"/>
                          <a:pt x="13882" y="14961"/>
                          <a:pt x="13373" y="14738"/>
                        </a:cubicBezTo>
                        <a:cubicBezTo>
                          <a:pt x="12856" y="14515"/>
                          <a:pt x="12347" y="14417"/>
                          <a:pt x="11803" y="14336"/>
                        </a:cubicBezTo>
                        <a:cubicBezTo>
                          <a:pt x="11562" y="14167"/>
                          <a:pt x="11277" y="14033"/>
                          <a:pt x="11009" y="13899"/>
                        </a:cubicBezTo>
                        <a:close/>
                        <a:moveTo>
                          <a:pt x="11910" y="14417"/>
                        </a:moveTo>
                        <a:cubicBezTo>
                          <a:pt x="12490" y="14559"/>
                          <a:pt x="13043" y="14711"/>
                          <a:pt x="13596" y="14979"/>
                        </a:cubicBezTo>
                        <a:cubicBezTo>
                          <a:pt x="14176" y="15264"/>
                          <a:pt x="14702" y="15674"/>
                          <a:pt x="15300" y="15960"/>
                        </a:cubicBezTo>
                        <a:cubicBezTo>
                          <a:pt x="15969" y="16290"/>
                          <a:pt x="16629" y="16638"/>
                          <a:pt x="17352" y="16834"/>
                        </a:cubicBezTo>
                        <a:cubicBezTo>
                          <a:pt x="17441" y="16852"/>
                          <a:pt x="17521" y="16870"/>
                          <a:pt x="17602" y="16888"/>
                        </a:cubicBezTo>
                        <a:cubicBezTo>
                          <a:pt x="17379" y="16906"/>
                          <a:pt x="17156" y="16923"/>
                          <a:pt x="16924" y="16923"/>
                        </a:cubicBezTo>
                        <a:cubicBezTo>
                          <a:pt x="16299" y="16914"/>
                          <a:pt x="15719" y="16709"/>
                          <a:pt x="15131" y="16531"/>
                        </a:cubicBezTo>
                        <a:cubicBezTo>
                          <a:pt x="14586" y="16352"/>
                          <a:pt x="14069" y="16138"/>
                          <a:pt x="13596" y="15835"/>
                        </a:cubicBezTo>
                        <a:cubicBezTo>
                          <a:pt x="13239" y="15603"/>
                          <a:pt x="12882" y="15425"/>
                          <a:pt x="12499" y="15237"/>
                        </a:cubicBezTo>
                        <a:cubicBezTo>
                          <a:pt x="12490" y="15228"/>
                          <a:pt x="12481" y="15219"/>
                          <a:pt x="12472" y="15202"/>
                        </a:cubicBezTo>
                        <a:cubicBezTo>
                          <a:pt x="12294" y="14952"/>
                          <a:pt x="12160" y="14622"/>
                          <a:pt x="11910" y="14417"/>
                        </a:cubicBezTo>
                        <a:close/>
                        <a:moveTo>
                          <a:pt x="12597" y="15353"/>
                        </a:moveTo>
                        <a:lnTo>
                          <a:pt x="12597" y="15353"/>
                        </a:lnTo>
                        <a:cubicBezTo>
                          <a:pt x="13409" y="15844"/>
                          <a:pt x="14185" y="16344"/>
                          <a:pt x="15095" y="16647"/>
                        </a:cubicBezTo>
                        <a:cubicBezTo>
                          <a:pt x="15648" y="16834"/>
                          <a:pt x="16183" y="16995"/>
                          <a:pt x="16754" y="17048"/>
                        </a:cubicBezTo>
                        <a:cubicBezTo>
                          <a:pt x="16845" y="17057"/>
                          <a:pt x="16935" y="17060"/>
                          <a:pt x="17024" y="17060"/>
                        </a:cubicBezTo>
                        <a:cubicBezTo>
                          <a:pt x="17514" y="17060"/>
                          <a:pt x="17984" y="16946"/>
                          <a:pt x="18467" y="16825"/>
                        </a:cubicBezTo>
                        <a:cubicBezTo>
                          <a:pt x="18476" y="16825"/>
                          <a:pt x="18476" y="16816"/>
                          <a:pt x="18476" y="16807"/>
                        </a:cubicBezTo>
                        <a:cubicBezTo>
                          <a:pt x="18583" y="16772"/>
                          <a:pt x="18690" y="16736"/>
                          <a:pt x="18806" y="16682"/>
                        </a:cubicBezTo>
                        <a:lnTo>
                          <a:pt x="18806" y="16682"/>
                        </a:lnTo>
                        <a:cubicBezTo>
                          <a:pt x="18726" y="16790"/>
                          <a:pt x="18645" y="16897"/>
                          <a:pt x="18574" y="17013"/>
                        </a:cubicBezTo>
                        <a:cubicBezTo>
                          <a:pt x="18443" y="16999"/>
                          <a:pt x="18308" y="16992"/>
                          <a:pt x="18171" y="16992"/>
                        </a:cubicBezTo>
                        <a:cubicBezTo>
                          <a:pt x="17489" y="16992"/>
                          <a:pt x="16758" y="17158"/>
                          <a:pt x="16201" y="17485"/>
                        </a:cubicBezTo>
                        <a:cubicBezTo>
                          <a:pt x="15782" y="17735"/>
                          <a:pt x="15371" y="18012"/>
                          <a:pt x="14961" y="18279"/>
                        </a:cubicBezTo>
                        <a:cubicBezTo>
                          <a:pt x="14952" y="18279"/>
                          <a:pt x="14934" y="18288"/>
                          <a:pt x="14925" y="18297"/>
                        </a:cubicBezTo>
                        <a:cubicBezTo>
                          <a:pt x="14988" y="18146"/>
                          <a:pt x="15006" y="17958"/>
                          <a:pt x="14970" y="17753"/>
                        </a:cubicBezTo>
                        <a:cubicBezTo>
                          <a:pt x="14970" y="17753"/>
                          <a:pt x="14970" y="17753"/>
                          <a:pt x="14970" y="17744"/>
                        </a:cubicBezTo>
                        <a:cubicBezTo>
                          <a:pt x="14943" y="17343"/>
                          <a:pt x="14702" y="16914"/>
                          <a:pt x="14453" y="16665"/>
                        </a:cubicBezTo>
                        <a:cubicBezTo>
                          <a:pt x="14328" y="16513"/>
                          <a:pt x="14158" y="16397"/>
                          <a:pt x="13989" y="16290"/>
                        </a:cubicBezTo>
                        <a:cubicBezTo>
                          <a:pt x="13525" y="15987"/>
                          <a:pt x="12972" y="15773"/>
                          <a:pt x="12597" y="15353"/>
                        </a:cubicBezTo>
                        <a:close/>
                        <a:moveTo>
                          <a:pt x="6609" y="14677"/>
                        </a:moveTo>
                        <a:cubicBezTo>
                          <a:pt x="6637" y="14677"/>
                          <a:pt x="6660" y="14694"/>
                          <a:pt x="6673" y="14738"/>
                        </a:cubicBezTo>
                        <a:cubicBezTo>
                          <a:pt x="6745" y="14925"/>
                          <a:pt x="6718" y="15166"/>
                          <a:pt x="6780" y="15371"/>
                        </a:cubicBezTo>
                        <a:cubicBezTo>
                          <a:pt x="6816" y="15505"/>
                          <a:pt x="6923" y="15603"/>
                          <a:pt x="7048" y="15639"/>
                        </a:cubicBezTo>
                        <a:cubicBezTo>
                          <a:pt x="7068" y="15643"/>
                          <a:pt x="7090" y="15644"/>
                          <a:pt x="7115" y="15644"/>
                        </a:cubicBezTo>
                        <a:cubicBezTo>
                          <a:pt x="7201" y="15644"/>
                          <a:pt x="7310" y="15622"/>
                          <a:pt x="7387" y="15594"/>
                        </a:cubicBezTo>
                        <a:lnTo>
                          <a:pt x="7387" y="15594"/>
                        </a:lnTo>
                        <a:cubicBezTo>
                          <a:pt x="7325" y="16674"/>
                          <a:pt x="7102" y="17637"/>
                          <a:pt x="6272" y="18377"/>
                        </a:cubicBezTo>
                        <a:cubicBezTo>
                          <a:pt x="6094" y="18369"/>
                          <a:pt x="5924" y="18369"/>
                          <a:pt x="5746" y="18360"/>
                        </a:cubicBezTo>
                        <a:cubicBezTo>
                          <a:pt x="6772" y="17726"/>
                          <a:pt x="6620" y="15960"/>
                          <a:pt x="6245" y="14970"/>
                        </a:cubicBezTo>
                        <a:cubicBezTo>
                          <a:pt x="6290" y="14925"/>
                          <a:pt x="6334" y="14889"/>
                          <a:pt x="6370" y="14854"/>
                        </a:cubicBezTo>
                        <a:cubicBezTo>
                          <a:pt x="6397" y="14834"/>
                          <a:pt x="6525" y="14677"/>
                          <a:pt x="6609" y="14677"/>
                        </a:cubicBezTo>
                        <a:close/>
                        <a:moveTo>
                          <a:pt x="6183" y="15041"/>
                        </a:moveTo>
                        <a:cubicBezTo>
                          <a:pt x="6272" y="16165"/>
                          <a:pt x="6620" y="17601"/>
                          <a:pt x="5558" y="18360"/>
                        </a:cubicBezTo>
                        <a:cubicBezTo>
                          <a:pt x="5282" y="18360"/>
                          <a:pt x="5005" y="18369"/>
                          <a:pt x="4729" y="18386"/>
                        </a:cubicBezTo>
                        <a:cubicBezTo>
                          <a:pt x="5540" y="17824"/>
                          <a:pt x="6102" y="16495"/>
                          <a:pt x="5523" y="15594"/>
                        </a:cubicBezTo>
                        <a:cubicBezTo>
                          <a:pt x="5763" y="15460"/>
                          <a:pt x="5995" y="15228"/>
                          <a:pt x="6183" y="15041"/>
                        </a:cubicBezTo>
                        <a:close/>
                        <a:moveTo>
                          <a:pt x="7940" y="15237"/>
                        </a:moveTo>
                        <a:lnTo>
                          <a:pt x="7940" y="15237"/>
                        </a:lnTo>
                        <a:cubicBezTo>
                          <a:pt x="7726" y="15523"/>
                          <a:pt x="7771" y="15835"/>
                          <a:pt x="8279" y="15880"/>
                        </a:cubicBezTo>
                        <a:cubicBezTo>
                          <a:pt x="8299" y="15881"/>
                          <a:pt x="8319" y="15882"/>
                          <a:pt x="8339" y="15882"/>
                        </a:cubicBezTo>
                        <a:cubicBezTo>
                          <a:pt x="8435" y="15882"/>
                          <a:pt x="8529" y="15865"/>
                          <a:pt x="8618" y="15835"/>
                        </a:cubicBezTo>
                        <a:lnTo>
                          <a:pt x="8618" y="15835"/>
                        </a:lnTo>
                        <a:cubicBezTo>
                          <a:pt x="8475" y="16888"/>
                          <a:pt x="7904" y="17896"/>
                          <a:pt x="6968" y="18431"/>
                        </a:cubicBezTo>
                        <a:cubicBezTo>
                          <a:pt x="6772" y="18413"/>
                          <a:pt x="6575" y="18395"/>
                          <a:pt x="6388" y="18386"/>
                        </a:cubicBezTo>
                        <a:cubicBezTo>
                          <a:pt x="7307" y="17771"/>
                          <a:pt x="7476" y="16620"/>
                          <a:pt x="7441" y="15576"/>
                        </a:cubicBezTo>
                        <a:cubicBezTo>
                          <a:pt x="7619" y="15496"/>
                          <a:pt x="7789" y="15362"/>
                          <a:pt x="7940" y="15237"/>
                        </a:cubicBezTo>
                        <a:close/>
                        <a:moveTo>
                          <a:pt x="4425" y="14675"/>
                        </a:moveTo>
                        <a:cubicBezTo>
                          <a:pt x="4425" y="14764"/>
                          <a:pt x="4416" y="14845"/>
                          <a:pt x="4416" y="14854"/>
                        </a:cubicBezTo>
                        <a:cubicBezTo>
                          <a:pt x="4416" y="14988"/>
                          <a:pt x="4461" y="15103"/>
                          <a:pt x="4497" y="15228"/>
                        </a:cubicBezTo>
                        <a:cubicBezTo>
                          <a:pt x="4559" y="15442"/>
                          <a:pt x="4773" y="15576"/>
                          <a:pt x="4961" y="15657"/>
                        </a:cubicBezTo>
                        <a:cubicBezTo>
                          <a:pt x="5029" y="15687"/>
                          <a:pt x="5099" y="15701"/>
                          <a:pt x="5170" y="15701"/>
                        </a:cubicBezTo>
                        <a:cubicBezTo>
                          <a:pt x="5264" y="15701"/>
                          <a:pt x="5359" y="15676"/>
                          <a:pt x="5451" y="15630"/>
                        </a:cubicBezTo>
                        <a:lnTo>
                          <a:pt x="5451" y="15630"/>
                        </a:lnTo>
                        <a:cubicBezTo>
                          <a:pt x="5969" y="16611"/>
                          <a:pt x="5192" y="17655"/>
                          <a:pt x="4613" y="18395"/>
                        </a:cubicBezTo>
                        <a:cubicBezTo>
                          <a:pt x="4318" y="18413"/>
                          <a:pt x="4033" y="18440"/>
                          <a:pt x="3738" y="18476"/>
                        </a:cubicBezTo>
                        <a:cubicBezTo>
                          <a:pt x="4238" y="18235"/>
                          <a:pt x="4470" y="17682"/>
                          <a:pt x="4559" y="17137"/>
                        </a:cubicBezTo>
                        <a:cubicBezTo>
                          <a:pt x="4666" y="16424"/>
                          <a:pt x="4407" y="15746"/>
                          <a:pt x="3970" y="15193"/>
                        </a:cubicBezTo>
                        <a:cubicBezTo>
                          <a:pt x="4131" y="15032"/>
                          <a:pt x="4274" y="14845"/>
                          <a:pt x="4425" y="14675"/>
                        </a:cubicBezTo>
                        <a:close/>
                        <a:moveTo>
                          <a:pt x="9368" y="15523"/>
                        </a:moveTo>
                        <a:lnTo>
                          <a:pt x="9368" y="15523"/>
                        </a:lnTo>
                        <a:cubicBezTo>
                          <a:pt x="9412" y="16210"/>
                          <a:pt x="9269" y="16950"/>
                          <a:pt x="8957" y="17566"/>
                        </a:cubicBezTo>
                        <a:cubicBezTo>
                          <a:pt x="8716" y="18030"/>
                          <a:pt x="8243" y="18297"/>
                          <a:pt x="7789" y="18547"/>
                        </a:cubicBezTo>
                        <a:cubicBezTo>
                          <a:pt x="7708" y="18529"/>
                          <a:pt x="7628" y="18520"/>
                          <a:pt x="7548" y="18502"/>
                        </a:cubicBezTo>
                        <a:cubicBezTo>
                          <a:pt x="7414" y="18485"/>
                          <a:pt x="7289" y="18467"/>
                          <a:pt x="7155" y="18458"/>
                        </a:cubicBezTo>
                        <a:cubicBezTo>
                          <a:pt x="8119" y="18038"/>
                          <a:pt x="8690" y="16816"/>
                          <a:pt x="8690" y="15817"/>
                        </a:cubicBezTo>
                        <a:cubicBezTo>
                          <a:pt x="8913" y="15737"/>
                          <a:pt x="9136" y="15612"/>
                          <a:pt x="9368" y="15523"/>
                        </a:cubicBezTo>
                        <a:close/>
                        <a:moveTo>
                          <a:pt x="9731" y="15441"/>
                        </a:moveTo>
                        <a:cubicBezTo>
                          <a:pt x="9902" y="15441"/>
                          <a:pt x="10035" y="15569"/>
                          <a:pt x="10153" y="15728"/>
                        </a:cubicBezTo>
                        <a:cubicBezTo>
                          <a:pt x="10295" y="17021"/>
                          <a:pt x="9635" y="18226"/>
                          <a:pt x="8368" y="18645"/>
                        </a:cubicBezTo>
                        <a:cubicBezTo>
                          <a:pt x="8243" y="18618"/>
                          <a:pt x="8110" y="18601"/>
                          <a:pt x="7976" y="18574"/>
                        </a:cubicBezTo>
                        <a:cubicBezTo>
                          <a:pt x="9162" y="18092"/>
                          <a:pt x="9608" y="16754"/>
                          <a:pt x="9421" y="15505"/>
                        </a:cubicBezTo>
                        <a:cubicBezTo>
                          <a:pt x="9510" y="15469"/>
                          <a:pt x="9608" y="15451"/>
                          <a:pt x="9698" y="15442"/>
                        </a:cubicBezTo>
                        <a:cubicBezTo>
                          <a:pt x="9709" y="15441"/>
                          <a:pt x="9720" y="15441"/>
                          <a:pt x="9731" y="15441"/>
                        </a:cubicBezTo>
                        <a:close/>
                        <a:moveTo>
                          <a:pt x="3935" y="15228"/>
                        </a:moveTo>
                        <a:lnTo>
                          <a:pt x="3935" y="15228"/>
                        </a:lnTo>
                        <a:cubicBezTo>
                          <a:pt x="4604" y="16272"/>
                          <a:pt x="4630" y="17851"/>
                          <a:pt x="3426" y="18511"/>
                        </a:cubicBezTo>
                        <a:cubicBezTo>
                          <a:pt x="3426" y="18520"/>
                          <a:pt x="3426" y="18520"/>
                          <a:pt x="3426" y="18520"/>
                        </a:cubicBezTo>
                        <a:cubicBezTo>
                          <a:pt x="3051" y="18574"/>
                          <a:pt x="2668" y="18645"/>
                          <a:pt x="2293" y="18743"/>
                        </a:cubicBezTo>
                        <a:cubicBezTo>
                          <a:pt x="3506" y="18021"/>
                          <a:pt x="4738" y="16718"/>
                          <a:pt x="3578" y="15514"/>
                        </a:cubicBezTo>
                        <a:cubicBezTo>
                          <a:pt x="3667" y="15451"/>
                          <a:pt x="3747" y="15380"/>
                          <a:pt x="3828" y="15318"/>
                        </a:cubicBezTo>
                        <a:cubicBezTo>
                          <a:pt x="3863" y="15291"/>
                          <a:pt x="3899" y="15264"/>
                          <a:pt x="3935" y="15228"/>
                        </a:cubicBezTo>
                        <a:close/>
                        <a:moveTo>
                          <a:pt x="10233" y="15826"/>
                        </a:moveTo>
                        <a:cubicBezTo>
                          <a:pt x="10385" y="16049"/>
                          <a:pt x="10536" y="16290"/>
                          <a:pt x="10759" y="16352"/>
                        </a:cubicBezTo>
                        <a:lnTo>
                          <a:pt x="10768" y="16352"/>
                        </a:lnTo>
                        <a:cubicBezTo>
                          <a:pt x="10777" y="17468"/>
                          <a:pt x="10162" y="18467"/>
                          <a:pt x="9055" y="18779"/>
                        </a:cubicBezTo>
                        <a:cubicBezTo>
                          <a:pt x="8877" y="18743"/>
                          <a:pt x="8690" y="18708"/>
                          <a:pt x="8511" y="18672"/>
                        </a:cubicBezTo>
                        <a:cubicBezTo>
                          <a:pt x="9760" y="18377"/>
                          <a:pt x="10483" y="17057"/>
                          <a:pt x="10233" y="15826"/>
                        </a:cubicBezTo>
                        <a:close/>
                        <a:moveTo>
                          <a:pt x="11455" y="16112"/>
                        </a:moveTo>
                        <a:lnTo>
                          <a:pt x="11455" y="16112"/>
                        </a:lnTo>
                        <a:cubicBezTo>
                          <a:pt x="11526" y="16709"/>
                          <a:pt x="11473" y="17253"/>
                          <a:pt x="11214" y="17815"/>
                        </a:cubicBezTo>
                        <a:cubicBezTo>
                          <a:pt x="10955" y="18360"/>
                          <a:pt x="10331" y="18824"/>
                          <a:pt x="9724" y="18904"/>
                        </a:cubicBezTo>
                        <a:cubicBezTo>
                          <a:pt x="9582" y="18877"/>
                          <a:pt x="9439" y="18850"/>
                          <a:pt x="9296" y="18824"/>
                        </a:cubicBezTo>
                        <a:cubicBezTo>
                          <a:pt x="10331" y="18583"/>
                          <a:pt x="11027" y="17387"/>
                          <a:pt x="10804" y="16361"/>
                        </a:cubicBezTo>
                        <a:lnTo>
                          <a:pt x="10804" y="16361"/>
                        </a:lnTo>
                        <a:cubicBezTo>
                          <a:pt x="10820" y="16363"/>
                          <a:pt x="10836" y="16364"/>
                          <a:pt x="10852" y="16364"/>
                        </a:cubicBezTo>
                        <a:cubicBezTo>
                          <a:pt x="11051" y="16364"/>
                          <a:pt x="11257" y="16219"/>
                          <a:pt x="11455" y="16112"/>
                        </a:cubicBezTo>
                        <a:close/>
                        <a:moveTo>
                          <a:pt x="13748" y="16522"/>
                        </a:moveTo>
                        <a:cubicBezTo>
                          <a:pt x="13971" y="16558"/>
                          <a:pt x="14185" y="16647"/>
                          <a:pt x="14372" y="16825"/>
                        </a:cubicBezTo>
                        <a:cubicBezTo>
                          <a:pt x="14586" y="17030"/>
                          <a:pt x="14845" y="17450"/>
                          <a:pt x="14818" y="17878"/>
                        </a:cubicBezTo>
                        <a:cubicBezTo>
                          <a:pt x="14800" y="18306"/>
                          <a:pt x="14417" y="18743"/>
                          <a:pt x="13917" y="18904"/>
                        </a:cubicBezTo>
                        <a:cubicBezTo>
                          <a:pt x="14185" y="18592"/>
                          <a:pt x="14337" y="18199"/>
                          <a:pt x="14354" y="17762"/>
                        </a:cubicBezTo>
                        <a:cubicBezTo>
                          <a:pt x="14372" y="17360"/>
                          <a:pt x="14167" y="16852"/>
                          <a:pt x="14042" y="16745"/>
                        </a:cubicBezTo>
                        <a:cubicBezTo>
                          <a:pt x="13908" y="16629"/>
                          <a:pt x="13792" y="16549"/>
                          <a:pt x="13748" y="16522"/>
                        </a:cubicBezTo>
                        <a:close/>
                        <a:moveTo>
                          <a:pt x="11786" y="15997"/>
                        </a:moveTo>
                        <a:cubicBezTo>
                          <a:pt x="11883" y="15997"/>
                          <a:pt x="11976" y="16039"/>
                          <a:pt x="12062" y="16147"/>
                        </a:cubicBezTo>
                        <a:cubicBezTo>
                          <a:pt x="12133" y="16236"/>
                          <a:pt x="12204" y="16308"/>
                          <a:pt x="12285" y="16361"/>
                        </a:cubicBezTo>
                        <a:cubicBezTo>
                          <a:pt x="12374" y="16870"/>
                          <a:pt x="12481" y="17316"/>
                          <a:pt x="12311" y="17851"/>
                        </a:cubicBezTo>
                        <a:cubicBezTo>
                          <a:pt x="12151" y="18342"/>
                          <a:pt x="11803" y="18859"/>
                          <a:pt x="11339" y="19118"/>
                        </a:cubicBezTo>
                        <a:cubicBezTo>
                          <a:pt x="11339" y="19118"/>
                          <a:pt x="11330" y="19127"/>
                          <a:pt x="11330" y="19127"/>
                        </a:cubicBezTo>
                        <a:cubicBezTo>
                          <a:pt x="10884" y="19091"/>
                          <a:pt x="10438" y="19029"/>
                          <a:pt x="10001" y="18948"/>
                        </a:cubicBezTo>
                        <a:cubicBezTo>
                          <a:pt x="10536" y="18877"/>
                          <a:pt x="10947" y="18476"/>
                          <a:pt x="11277" y="18021"/>
                        </a:cubicBezTo>
                        <a:cubicBezTo>
                          <a:pt x="11669" y="17476"/>
                          <a:pt x="11633" y="16718"/>
                          <a:pt x="11491" y="16094"/>
                        </a:cubicBezTo>
                        <a:cubicBezTo>
                          <a:pt x="11592" y="16037"/>
                          <a:pt x="11691" y="15997"/>
                          <a:pt x="11786" y="15997"/>
                        </a:cubicBezTo>
                        <a:close/>
                        <a:moveTo>
                          <a:pt x="13311" y="16486"/>
                        </a:moveTo>
                        <a:cubicBezTo>
                          <a:pt x="13391" y="16486"/>
                          <a:pt x="13552" y="16495"/>
                          <a:pt x="13552" y="16495"/>
                        </a:cubicBezTo>
                        <a:cubicBezTo>
                          <a:pt x="13552" y="16495"/>
                          <a:pt x="13694" y="16540"/>
                          <a:pt x="13864" y="16691"/>
                        </a:cubicBezTo>
                        <a:cubicBezTo>
                          <a:pt x="14042" y="16843"/>
                          <a:pt x="14256" y="17575"/>
                          <a:pt x="14176" y="18021"/>
                        </a:cubicBezTo>
                        <a:cubicBezTo>
                          <a:pt x="14114" y="18360"/>
                          <a:pt x="13899" y="18708"/>
                          <a:pt x="13667" y="18993"/>
                        </a:cubicBezTo>
                        <a:cubicBezTo>
                          <a:pt x="13284" y="19109"/>
                          <a:pt x="12865" y="19154"/>
                          <a:pt x="12463" y="19163"/>
                        </a:cubicBezTo>
                        <a:cubicBezTo>
                          <a:pt x="13043" y="18966"/>
                          <a:pt x="13471" y="18493"/>
                          <a:pt x="13560" y="17869"/>
                        </a:cubicBezTo>
                        <a:cubicBezTo>
                          <a:pt x="13596" y="17601"/>
                          <a:pt x="13605" y="16754"/>
                          <a:pt x="13311" y="16486"/>
                        </a:cubicBezTo>
                        <a:close/>
                        <a:moveTo>
                          <a:pt x="12383" y="16424"/>
                        </a:moveTo>
                        <a:cubicBezTo>
                          <a:pt x="12503" y="16476"/>
                          <a:pt x="12629" y="16497"/>
                          <a:pt x="12773" y="16497"/>
                        </a:cubicBezTo>
                        <a:cubicBezTo>
                          <a:pt x="12800" y="16497"/>
                          <a:pt x="12827" y="16497"/>
                          <a:pt x="12856" y="16495"/>
                        </a:cubicBezTo>
                        <a:cubicBezTo>
                          <a:pt x="12963" y="16495"/>
                          <a:pt x="13070" y="16486"/>
                          <a:pt x="13177" y="16486"/>
                        </a:cubicBezTo>
                        <a:cubicBezTo>
                          <a:pt x="13489" y="16790"/>
                          <a:pt x="13418" y="17601"/>
                          <a:pt x="13364" y="17958"/>
                        </a:cubicBezTo>
                        <a:cubicBezTo>
                          <a:pt x="13284" y="18485"/>
                          <a:pt x="12704" y="18940"/>
                          <a:pt x="12249" y="19163"/>
                        </a:cubicBezTo>
                        <a:cubicBezTo>
                          <a:pt x="12198" y="19166"/>
                          <a:pt x="12148" y="19167"/>
                          <a:pt x="12098" y="19167"/>
                        </a:cubicBezTo>
                        <a:cubicBezTo>
                          <a:pt x="11998" y="19167"/>
                          <a:pt x="11901" y="19163"/>
                          <a:pt x="11812" y="19163"/>
                        </a:cubicBezTo>
                        <a:cubicBezTo>
                          <a:pt x="11696" y="19154"/>
                          <a:pt x="11589" y="19154"/>
                          <a:pt x="11482" y="19145"/>
                        </a:cubicBezTo>
                        <a:cubicBezTo>
                          <a:pt x="11910" y="18966"/>
                          <a:pt x="12249" y="18574"/>
                          <a:pt x="12392" y="18146"/>
                        </a:cubicBezTo>
                        <a:cubicBezTo>
                          <a:pt x="12508" y="17815"/>
                          <a:pt x="12570" y="17503"/>
                          <a:pt x="12570" y="17155"/>
                        </a:cubicBezTo>
                        <a:cubicBezTo>
                          <a:pt x="12570" y="16879"/>
                          <a:pt x="12472" y="16656"/>
                          <a:pt x="12383" y="16424"/>
                        </a:cubicBezTo>
                        <a:close/>
                        <a:moveTo>
                          <a:pt x="37959" y="21333"/>
                        </a:moveTo>
                        <a:cubicBezTo>
                          <a:pt x="38407" y="21333"/>
                          <a:pt x="38854" y="21365"/>
                          <a:pt x="39289" y="21428"/>
                        </a:cubicBezTo>
                        <a:cubicBezTo>
                          <a:pt x="39574" y="21473"/>
                          <a:pt x="39869" y="21544"/>
                          <a:pt x="40154" y="21634"/>
                        </a:cubicBezTo>
                        <a:cubicBezTo>
                          <a:pt x="40091" y="21631"/>
                          <a:pt x="40028" y="21630"/>
                          <a:pt x="39965" y="21630"/>
                        </a:cubicBezTo>
                        <a:cubicBezTo>
                          <a:pt x="39250" y="21630"/>
                          <a:pt x="38524" y="21766"/>
                          <a:pt x="37844" y="21955"/>
                        </a:cubicBezTo>
                        <a:cubicBezTo>
                          <a:pt x="36755" y="22258"/>
                          <a:pt x="35720" y="22749"/>
                          <a:pt x="34614" y="22972"/>
                        </a:cubicBezTo>
                        <a:cubicBezTo>
                          <a:pt x="33919" y="23114"/>
                          <a:pt x="33217" y="23220"/>
                          <a:pt x="32515" y="23220"/>
                        </a:cubicBezTo>
                        <a:cubicBezTo>
                          <a:pt x="32117" y="23220"/>
                          <a:pt x="31719" y="23186"/>
                          <a:pt x="31322" y="23106"/>
                        </a:cubicBezTo>
                        <a:cubicBezTo>
                          <a:pt x="30849" y="22776"/>
                          <a:pt x="30430" y="22365"/>
                          <a:pt x="30064" y="21910"/>
                        </a:cubicBezTo>
                        <a:lnTo>
                          <a:pt x="30064" y="21910"/>
                        </a:lnTo>
                        <a:cubicBezTo>
                          <a:pt x="30171" y="21990"/>
                          <a:pt x="30296" y="22053"/>
                          <a:pt x="30466" y="22098"/>
                        </a:cubicBezTo>
                        <a:cubicBezTo>
                          <a:pt x="30964" y="22242"/>
                          <a:pt x="31505" y="22249"/>
                          <a:pt x="32024" y="22249"/>
                        </a:cubicBezTo>
                        <a:cubicBezTo>
                          <a:pt x="32082" y="22249"/>
                          <a:pt x="32139" y="22249"/>
                          <a:pt x="32196" y="22249"/>
                        </a:cubicBezTo>
                        <a:cubicBezTo>
                          <a:pt x="33276" y="22240"/>
                          <a:pt x="34346" y="21990"/>
                          <a:pt x="35372" y="21696"/>
                        </a:cubicBezTo>
                        <a:cubicBezTo>
                          <a:pt x="36198" y="21454"/>
                          <a:pt x="37083" y="21333"/>
                          <a:pt x="37959" y="21333"/>
                        </a:cubicBezTo>
                        <a:close/>
                        <a:moveTo>
                          <a:pt x="22284" y="15350"/>
                        </a:moveTo>
                        <a:cubicBezTo>
                          <a:pt x="22930" y="15350"/>
                          <a:pt x="23605" y="15511"/>
                          <a:pt x="24185" y="15666"/>
                        </a:cubicBezTo>
                        <a:cubicBezTo>
                          <a:pt x="24944" y="15862"/>
                          <a:pt x="25747" y="16290"/>
                          <a:pt x="26389" y="16745"/>
                        </a:cubicBezTo>
                        <a:cubicBezTo>
                          <a:pt x="26396" y="16749"/>
                          <a:pt x="26404" y="16751"/>
                          <a:pt x="26410" y="16751"/>
                        </a:cubicBezTo>
                        <a:cubicBezTo>
                          <a:pt x="26443" y="16751"/>
                          <a:pt x="26463" y="16703"/>
                          <a:pt x="26434" y="16674"/>
                        </a:cubicBezTo>
                        <a:cubicBezTo>
                          <a:pt x="26335" y="16611"/>
                          <a:pt x="26237" y="16540"/>
                          <a:pt x="26148" y="16477"/>
                        </a:cubicBezTo>
                        <a:cubicBezTo>
                          <a:pt x="26621" y="16281"/>
                          <a:pt x="27192" y="16228"/>
                          <a:pt x="27691" y="16165"/>
                        </a:cubicBezTo>
                        <a:cubicBezTo>
                          <a:pt x="27775" y="16155"/>
                          <a:pt x="27859" y="16151"/>
                          <a:pt x="27943" y="16151"/>
                        </a:cubicBezTo>
                        <a:cubicBezTo>
                          <a:pt x="28479" y="16151"/>
                          <a:pt x="29022" y="16338"/>
                          <a:pt x="29485" y="16584"/>
                        </a:cubicBezTo>
                        <a:cubicBezTo>
                          <a:pt x="30047" y="16897"/>
                          <a:pt x="30484" y="17307"/>
                          <a:pt x="30965" y="17726"/>
                        </a:cubicBezTo>
                        <a:cubicBezTo>
                          <a:pt x="31135" y="17878"/>
                          <a:pt x="31304" y="18030"/>
                          <a:pt x="31456" y="18190"/>
                        </a:cubicBezTo>
                        <a:cubicBezTo>
                          <a:pt x="31563" y="18306"/>
                          <a:pt x="31652" y="18422"/>
                          <a:pt x="31733" y="18547"/>
                        </a:cubicBezTo>
                        <a:cubicBezTo>
                          <a:pt x="31813" y="18663"/>
                          <a:pt x="31804" y="18806"/>
                          <a:pt x="31733" y="18895"/>
                        </a:cubicBezTo>
                        <a:cubicBezTo>
                          <a:pt x="31687" y="18951"/>
                          <a:pt x="31603" y="18986"/>
                          <a:pt x="31511" y="18986"/>
                        </a:cubicBezTo>
                        <a:cubicBezTo>
                          <a:pt x="31457" y="18986"/>
                          <a:pt x="31401" y="18975"/>
                          <a:pt x="31349" y="18948"/>
                        </a:cubicBezTo>
                        <a:cubicBezTo>
                          <a:pt x="31197" y="18877"/>
                          <a:pt x="31055" y="18690"/>
                          <a:pt x="30974" y="18627"/>
                        </a:cubicBezTo>
                        <a:cubicBezTo>
                          <a:pt x="30909" y="18576"/>
                          <a:pt x="30683" y="18282"/>
                          <a:pt x="30486" y="18282"/>
                        </a:cubicBezTo>
                        <a:cubicBezTo>
                          <a:pt x="30441" y="18282"/>
                          <a:pt x="30398" y="18297"/>
                          <a:pt x="30359" y="18333"/>
                        </a:cubicBezTo>
                        <a:cubicBezTo>
                          <a:pt x="30261" y="18422"/>
                          <a:pt x="30252" y="18493"/>
                          <a:pt x="30252" y="18618"/>
                        </a:cubicBezTo>
                        <a:cubicBezTo>
                          <a:pt x="30252" y="18690"/>
                          <a:pt x="30278" y="18761"/>
                          <a:pt x="30296" y="18832"/>
                        </a:cubicBezTo>
                        <a:cubicBezTo>
                          <a:pt x="30340" y="18985"/>
                          <a:pt x="30181" y="19079"/>
                          <a:pt x="30030" y="19079"/>
                        </a:cubicBezTo>
                        <a:cubicBezTo>
                          <a:pt x="29995" y="19079"/>
                          <a:pt x="29962" y="19074"/>
                          <a:pt x="29931" y="19064"/>
                        </a:cubicBezTo>
                        <a:cubicBezTo>
                          <a:pt x="29663" y="18993"/>
                          <a:pt x="29476" y="18877"/>
                          <a:pt x="29181" y="18770"/>
                        </a:cubicBezTo>
                        <a:cubicBezTo>
                          <a:pt x="29067" y="18726"/>
                          <a:pt x="28949" y="18659"/>
                          <a:pt x="28832" y="18659"/>
                        </a:cubicBezTo>
                        <a:cubicBezTo>
                          <a:pt x="28785" y="18659"/>
                          <a:pt x="28737" y="18670"/>
                          <a:pt x="28691" y="18699"/>
                        </a:cubicBezTo>
                        <a:cubicBezTo>
                          <a:pt x="28655" y="18725"/>
                          <a:pt x="28619" y="18761"/>
                          <a:pt x="28601" y="18797"/>
                        </a:cubicBezTo>
                        <a:cubicBezTo>
                          <a:pt x="28546" y="18913"/>
                          <a:pt x="28457" y="18954"/>
                          <a:pt x="28357" y="18954"/>
                        </a:cubicBezTo>
                        <a:cubicBezTo>
                          <a:pt x="28182" y="18954"/>
                          <a:pt x="27974" y="18830"/>
                          <a:pt x="27861" y="18779"/>
                        </a:cubicBezTo>
                        <a:cubicBezTo>
                          <a:pt x="27638" y="18681"/>
                          <a:pt x="27424" y="18627"/>
                          <a:pt x="27183" y="18609"/>
                        </a:cubicBezTo>
                        <a:cubicBezTo>
                          <a:pt x="26996" y="18279"/>
                          <a:pt x="26719" y="17976"/>
                          <a:pt x="26496" y="17771"/>
                        </a:cubicBezTo>
                        <a:cubicBezTo>
                          <a:pt x="26485" y="17760"/>
                          <a:pt x="26473" y="17756"/>
                          <a:pt x="26462" y="17756"/>
                        </a:cubicBezTo>
                        <a:cubicBezTo>
                          <a:pt x="26427" y="17756"/>
                          <a:pt x="26398" y="17800"/>
                          <a:pt x="26425" y="17833"/>
                        </a:cubicBezTo>
                        <a:cubicBezTo>
                          <a:pt x="26799" y="18253"/>
                          <a:pt x="27451" y="19118"/>
                          <a:pt x="27138" y="19680"/>
                        </a:cubicBezTo>
                        <a:cubicBezTo>
                          <a:pt x="27010" y="19912"/>
                          <a:pt x="26741" y="20019"/>
                          <a:pt x="26593" y="20019"/>
                        </a:cubicBezTo>
                        <a:cubicBezTo>
                          <a:pt x="26587" y="20019"/>
                          <a:pt x="26582" y="20019"/>
                          <a:pt x="26576" y="20019"/>
                        </a:cubicBezTo>
                        <a:cubicBezTo>
                          <a:pt x="26425" y="20010"/>
                          <a:pt x="26219" y="19903"/>
                          <a:pt x="26086" y="19760"/>
                        </a:cubicBezTo>
                        <a:cubicBezTo>
                          <a:pt x="25970" y="19635"/>
                          <a:pt x="25889" y="19528"/>
                          <a:pt x="25729" y="19484"/>
                        </a:cubicBezTo>
                        <a:cubicBezTo>
                          <a:pt x="25722" y="19483"/>
                          <a:pt x="25715" y="19482"/>
                          <a:pt x="25708" y="19482"/>
                        </a:cubicBezTo>
                        <a:cubicBezTo>
                          <a:pt x="25662" y="19482"/>
                          <a:pt x="25619" y="19508"/>
                          <a:pt x="25604" y="19555"/>
                        </a:cubicBezTo>
                        <a:cubicBezTo>
                          <a:pt x="25545" y="19824"/>
                          <a:pt x="25375" y="19987"/>
                          <a:pt x="25144" y="19987"/>
                        </a:cubicBezTo>
                        <a:cubicBezTo>
                          <a:pt x="25060" y="19987"/>
                          <a:pt x="24969" y="19966"/>
                          <a:pt x="24872" y="19921"/>
                        </a:cubicBezTo>
                        <a:cubicBezTo>
                          <a:pt x="24694" y="19841"/>
                          <a:pt x="24489" y="19769"/>
                          <a:pt x="24319" y="19653"/>
                        </a:cubicBezTo>
                        <a:cubicBezTo>
                          <a:pt x="24254" y="19608"/>
                          <a:pt x="24174" y="19568"/>
                          <a:pt x="24099" y="19568"/>
                        </a:cubicBezTo>
                        <a:cubicBezTo>
                          <a:pt x="24041" y="19568"/>
                          <a:pt x="23987" y="19591"/>
                          <a:pt x="23945" y="19653"/>
                        </a:cubicBezTo>
                        <a:cubicBezTo>
                          <a:pt x="23882" y="19742"/>
                          <a:pt x="23846" y="19823"/>
                          <a:pt x="23811" y="19921"/>
                        </a:cubicBezTo>
                        <a:cubicBezTo>
                          <a:pt x="23703" y="20201"/>
                          <a:pt x="23496" y="20337"/>
                          <a:pt x="23234" y="20337"/>
                        </a:cubicBezTo>
                        <a:cubicBezTo>
                          <a:pt x="23170" y="20337"/>
                          <a:pt x="23104" y="20329"/>
                          <a:pt x="23035" y="20313"/>
                        </a:cubicBezTo>
                        <a:cubicBezTo>
                          <a:pt x="22687" y="20233"/>
                          <a:pt x="22464" y="19939"/>
                          <a:pt x="22142" y="19823"/>
                        </a:cubicBezTo>
                        <a:cubicBezTo>
                          <a:pt x="22107" y="19811"/>
                          <a:pt x="22074" y="19805"/>
                          <a:pt x="22045" y="19805"/>
                        </a:cubicBezTo>
                        <a:cubicBezTo>
                          <a:pt x="21944" y="19805"/>
                          <a:pt x="21881" y="19874"/>
                          <a:pt x="21839" y="19992"/>
                        </a:cubicBezTo>
                        <a:cubicBezTo>
                          <a:pt x="21812" y="20064"/>
                          <a:pt x="21839" y="20188"/>
                          <a:pt x="21839" y="20269"/>
                        </a:cubicBezTo>
                        <a:cubicBezTo>
                          <a:pt x="21833" y="20627"/>
                          <a:pt x="21574" y="20716"/>
                          <a:pt x="21300" y="20716"/>
                        </a:cubicBezTo>
                        <a:cubicBezTo>
                          <a:pt x="21179" y="20716"/>
                          <a:pt x="21054" y="20698"/>
                          <a:pt x="20947" y="20679"/>
                        </a:cubicBezTo>
                        <a:cubicBezTo>
                          <a:pt x="20706" y="20635"/>
                          <a:pt x="20465" y="20572"/>
                          <a:pt x="20224" y="20510"/>
                        </a:cubicBezTo>
                        <a:cubicBezTo>
                          <a:pt x="20019" y="20450"/>
                          <a:pt x="19352" y="20349"/>
                          <a:pt x="19134" y="20349"/>
                        </a:cubicBezTo>
                        <a:cubicBezTo>
                          <a:pt x="19125" y="20349"/>
                          <a:pt x="19117" y="20349"/>
                          <a:pt x="19109" y="20349"/>
                        </a:cubicBezTo>
                        <a:cubicBezTo>
                          <a:pt x="18913" y="20349"/>
                          <a:pt x="18503" y="20403"/>
                          <a:pt x="18253" y="20519"/>
                        </a:cubicBezTo>
                        <a:cubicBezTo>
                          <a:pt x="17597" y="20811"/>
                          <a:pt x="17346" y="21509"/>
                          <a:pt x="16599" y="21509"/>
                        </a:cubicBezTo>
                        <a:cubicBezTo>
                          <a:pt x="16594" y="21509"/>
                          <a:pt x="16589" y="21509"/>
                          <a:pt x="16585" y="21509"/>
                        </a:cubicBezTo>
                        <a:cubicBezTo>
                          <a:pt x="16460" y="21509"/>
                          <a:pt x="16174" y="21536"/>
                          <a:pt x="15907" y="21544"/>
                        </a:cubicBezTo>
                        <a:cubicBezTo>
                          <a:pt x="15639" y="21553"/>
                          <a:pt x="15068" y="21616"/>
                          <a:pt x="14800" y="21999"/>
                        </a:cubicBezTo>
                        <a:cubicBezTo>
                          <a:pt x="14577" y="22312"/>
                          <a:pt x="14756" y="22660"/>
                          <a:pt x="14194" y="22704"/>
                        </a:cubicBezTo>
                        <a:cubicBezTo>
                          <a:pt x="14165" y="22706"/>
                          <a:pt x="14135" y="22707"/>
                          <a:pt x="14106" y="22707"/>
                        </a:cubicBezTo>
                        <a:cubicBezTo>
                          <a:pt x="13866" y="22707"/>
                          <a:pt x="13620" y="22648"/>
                          <a:pt x="13373" y="22624"/>
                        </a:cubicBezTo>
                        <a:cubicBezTo>
                          <a:pt x="13301" y="22617"/>
                          <a:pt x="13230" y="22614"/>
                          <a:pt x="13161" y="22614"/>
                        </a:cubicBezTo>
                        <a:cubicBezTo>
                          <a:pt x="12604" y="22614"/>
                          <a:pt x="12137" y="22833"/>
                          <a:pt x="11741" y="23222"/>
                        </a:cubicBezTo>
                        <a:cubicBezTo>
                          <a:pt x="11937" y="22856"/>
                          <a:pt x="12356" y="22499"/>
                          <a:pt x="12677" y="22276"/>
                        </a:cubicBezTo>
                        <a:cubicBezTo>
                          <a:pt x="13320" y="21848"/>
                          <a:pt x="14096" y="21643"/>
                          <a:pt x="14756" y="21223"/>
                        </a:cubicBezTo>
                        <a:cubicBezTo>
                          <a:pt x="15050" y="21036"/>
                          <a:pt x="15282" y="20777"/>
                          <a:pt x="15550" y="20545"/>
                        </a:cubicBezTo>
                        <a:cubicBezTo>
                          <a:pt x="15951" y="20188"/>
                          <a:pt x="16415" y="19885"/>
                          <a:pt x="16879" y="19626"/>
                        </a:cubicBezTo>
                        <a:cubicBezTo>
                          <a:pt x="17182" y="19457"/>
                          <a:pt x="17334" y="19296"/>
                          <a:pt x="17521" y="19002"/>
                        </a:cubicBezTo>
                        <a:cubicBezTo>
                          <a:pt x="17718" y="18672"/>
                          <a:pt x="17878" y="18315"/>
                          <a:pt x="18092" y="17994"/>
                        </a:cubicBezTo>
                        <a:cubicBezTo>
                          <a:pt x="18342" y="17628"/>
                          <a:pt x="18637" y="17307"/>
                          <a:pt x="18877" y="16932"/>
                        </a:cubicBezTo>
                        <a:cubicBezTo>
                          <a:pt x="19422" y="16076"/>
                          <a:pt x="20439" y="15808"/>
                          <a:pt x="21340" y="15496"/>
                        </a:cubicBezTo>
                        <a:cubicBezTo>
                          <a:pt x="21636" y="15391"/>
                          <a:pt x="21956" y="15350"/>
                          <a:pt x="22284" y="15350"/>
                        </a:cubicBezTo>
                        <a:close/>
                        <a:moveTo>
                          <a:pt x="21946" y="20706"/>
                        </a:moveTo>
                        <a:lnTo>
                          <a:pt x="21946" y="20706"/>
                        </a:lnTo>
                        <a:cubicBezTo>
                          <a:pt x="21911" y="21402"/>
                          <a:pt x="22098" y="22017"/>
                          <a:pt x="22473" y="22624"/>
                        </a:cubicBezTo>
                        <a:cubicBezTo>
                          <a:pt x="22812" y="23177"/>
                          <a:pt x="23204" y="23498"/>
                          <a:pt x="23748" y="23685"/>
                        </a:cubicBezTo>
                        <a:cubicBezTo>
                          <a:pt x="23454" y="23668"/>
                          <a:pt x="23168" y="23668"/>
                          <a:pt x="22874" y="23668"/>
                        </a:cubicBezTo>
                        <a:cubicBezTo>
                          <a:pt x="22250" y="23498"/>
                          <a:pt x="21803" y="23141"/>
                          <a:pt x="21349" y="22597"/>
                        </a:cubicBezTo>
                        <a:cubicBezTo>
                          <a:pt x="20911" y="22062"/>
                          <a:pt x="20724" y="21473"/>
                          <a:pt x="20546" y="20831"/>
                        </a:cubicBezTo>
                        <a:lnTo>
                          <a:pt x="20546" y="20831"/>
                        </a:lnTo>
                        <a:cubicBezTo>
                          <a:pt x="20798" y="20903"/>
                          <a:pt x="21064" y="20959"/>
                          <a:pt x="21304" y="20959"/>
                        </a:cubicBezTo>
                        <a:cubicBezTo>
                          <a:pt x="21540" y="20959"/>
                          <a:pt x="21751" y="20905"/>
                          <a:pt x="21902" y="20759"/>
                        </a:cubicBezTo>
                        <a:cubicBezTo>
                          <a:pt x="21919" y="20742"/>
                          <a:pt x="21928" y="20724"/>
                          <a:pt x="21946" y="20706"/>
                        </a:cubicBezTo>
                        <a:close/>
                        <a:moveTo>
                          <a:pt x="19546" y="20554"/>
                        </a:moveTo>
                        <a:lnTo>
                          <a:pt x="19546" y="20554"/>
                        </a:lnTo>
                        <a:cubicBezTo>
                          <a:pt x="19636" y="20572"/>
                          <a:pt x="19734" y="20590"/>
                          <a:pt x="19823" y="20608"/>
                        </a:cubicBezTo>
                        <a:cubicBezTo>
                          <a:pt x="19984" y="20661"/>
                          <a:pt x="20189" y="20733"/>
                          <a:pt x="20421" y="20804"/>
                        </a:cubicBezTo>
                        <a:cubicBezTo>
                          <a:pt x="20501" y="21179"/>
                          <a:pt x="20555" y="21518"/>
                          <a:pt x="20697" y="21892"/>
                        </a:cubicBezTo>
                        <a:cubicBezTo>
                          <a:pt x="20840" y="22240"/>
                          <a:pt x="21090" y="22553"/>
                          <a:pt x="21331" y="22838"/>
                        </a:cubicBezTo>
                        <a:cubicBezTo>
                          <a:pt x="21643" y="23231"/>
                          <a:pt x="21982" y="23516"/>
                          <a:pt x="22383" y="23677"/>
                        </a:cubicBezTo>
                        <a:cubicBezTo>
                          <a:pt x="22071" y="23685"/>
                          <a:pt x="21759" y="23703"/>
                          <a:pt x="21438" y="23721"/>
                        </a:cubicBezTo>
                        <a:cubicBezTo>
                          <a:pt x="20894" y="23525"/>
                          <a:pt x="20340" y="23043"/>
                          <a:pt x="20055" y="22579"/>
                        </a:cubicBezTo>
                        <a:cubicBezTo>
                          <a:pt x="19761" y="22089"/>
                          <a:pt x="19475" y="21179"/>
                          <a:pt x="19546" y="20554"/>
                        </a:cubicBezTo>
                        <a:close/>
                        <a:moveTo>
                          <a:pt x="22116" y="20050"/>
                        </a:moveTo>
                        <a:cubicBezTo>
                          <a:pt x="22132" y="20050"/>
                          <a:pt x="22149" y="20054"/>
                          <a:pt x="22169" y="20064"/>
                        </a:cubicBezTo>
                        <a:cubicBezTo>
                          <a:pt x="22481" y="20233"/>
                          <a:pt x="22722" y="20447"/>
                          <a:pt x="23088" y="20536"/>
                        </a:cubicBezTo>
                        <a:cubicBezTo>
                          <a:pt x="23140" y="20548"/>
                          <a:pt x="23191" y="20553"/>
                          <a:pt x="23240" y="20553"/>
                        </a:cubicBezTo>
                        <a:cubicBezTo>
                          <a:pt x="23309" y="20553"/>
                          <a:pt x="23374" y="20543"/>
                          <a:pt x="23436" y="20527"/>
                        </a:cubicBezTo>
                        <a:lnTo>
                          <a:pt x="23436" y="20527"/>
                        </a:lnTo>
                        <a:cubicBezTo>
                          <a:pt x="23383" y="21375"/>
                          <a:pt x="23516" y="22089"/>
                          <a:pt x="23864" y="22874"/>
                        </a:cubicBezTo>
                        <a:cubicBezTo>
                          <a:pt x="23998" y="23177"/>
                          <a:pt x="24194" y="23525"/>
                          <a:pt x="24471" y="23739"/>
                        </a:cubicBezTo>
                        <a:cubicBezTo>
                          <a:pt x="24373" y="23730"/>
                          <a:pt x="24266" y="23721"/>
                          <a:pt x="24168" y="23712"/>
                        </a:cubicBezTo>
                        <a:cubicBezTo>
                          <a:pt x="24123" y="23712"/>
                          <a:pt x="24087" y="23703"/>
                          <a:pt x="24052" y="23703"/>
                        </a:cubicBezTo>
                        <a:cubicBezTo>
                          <a:pt x="23195" y="23373"/>
                          <a:pt x="22562" y="22668"/>
                          <a:pt x="22250" y="21830"/>
                        </a:cubicBezTo>
                        <a:cubicBezTo>
                          <a:pt x="22098" y="21411"/>
                          <a:pt x="22027" y="20759"/>
                          <a:pt x="22044" y="20679"/>
                        </a:cubicBezTo>
                        <a:cubicBezTo>
                          <a:pt x="22062" y="20590"/>
                          <a:pt x="22035" y="20456"/>
                          <a:pt x="22035" y="20403"/>
                        </a:cubicBezTo>
                        <a:cubicBezTo>
                          <a:pt x="22027" y="20347"/>
                          <a:pt x="21991" y="20050"/>
                          <a:pt x="22116" y="20050"/>
                        </a:cubicBezTo>
                        <a:close/>
                        <a:moveTo>
                          <a:pt x="19065" y="20527"/>
                        </a:moveTo>
                        <a:cubicBezTo>
                          <a:pt x="19190" y="20527"/>
                          <a:pt x="19315" y="20527"/>
                          <a:pt x="19430" y="20536"/>
                        </a:cubicBezTo>
                        <a:cubicBezTo>
                          <a:pt x="19297" y="21232"/>
                          <a:pt x="19591" y="22089"/>
                          <a:pt x="19894" y="22668"/>
                        </a:cubicBezTo>
                        <a:cubicBezTo>
                          <a:pt x="20126" y="23115"/>
                          <a:pt x="20635" y="23561"/>
                          <a:pt x="21161" y="23748"/>
                        </a:cubicBezTo>
                        <a:cubicBezTo>
                          <a:pt x="21072" y="23757"/>
                          <a:pt x="20992" y="23766"/>
                          <a:pt x="20902" y="23775"/>
                        </a:cubicBezTo>
                        <a:cubicBezTo>
                          <a:pt x="20233" y="23480"/>
                          <a:pt x="19671" y="23168"/>
                          <a:pt x="19306" y="22490"/>
                        </a:cubicBezTo>
                        <a:cubicBezTo>
                          <a:pt x="19038" y="21999"/>
                          <a:pt x="18860" y="21125"/>
                          <a:pt x="19065" y="20527"/>
                        </a:cubicBezTo>
                        <a:close/>
                        <a:moveTo>
                          <a:pt x="24043" y="19903"/>
                        </a:moveTo>
                        <a:lnTo>
                          <a:pt x="24043" y="19903"/>
                        </a:lnTo>
                        <a:cubicBezTo>
                          <a:pt x="24016" y="21330"/>
                          <a:pt x="24480" y="23123"/>
                          <a:pt x="25791" y="23846"/>
                        </a:cubicBezTo>
                        <a:cubicBezTo>
                          <a:pt x="25434" y="23810"/>
                          <a:pt x="25086" y="23784"/>
                          <a:pt x="24730" y="23757"/>
                        </a:cubicBezTo>
                        <a:cubicBezTo>
                          <a:pt x="24355" y="23534"/>
                          <a:pt x="24123" y="23097"/>
                          <a:pt x="23945" y="22713"/>
                        </a:cubicBezTo>
                        <a:cubicBezTo>
                          <a:pt x="23623" y="22008"/>
                          <a:pt x="23498" y="21286"/>
                          <a:pt x="23463" y="20519"/>
                        </a:cubicBezTo>
                        <a:cubicBezTo>
                          <a:pt x="23579" y="20483"/>
                          <a:pt x="23686" y="20420"/>
                          <a:pt x="23784" y="20340"/>
                        </a:cubicBezTo>
                        <a:cubicBezTo>
                          <a:pt x="23864" y="20269"/>
                          <a:pt x="23936" y="20162"/>
                          <a:pt x="23971" y="20064"/>
                        </a:cubicBezTo>
                        <a:cubicBezTo>
                          <a:pt x="23998" y="19992"/>
                          <a:pt x="24016" y="19939"/>
                          <a:pt x="24043" y="19903"/>
                        </a:cubicBezTo>
                        <a:close/>
                        <a:moveTo>
                          <a:pt x="18967" y="20536"/>
                        </a:moveTo>
                        <a:lnTo>
                          <a:pt x="18967" y="20536"/>
                        </a:lnTo>
                        <a:cubicBezTo>
                          <a:pt x="18735" y="21116"/>
                          <a:pt x="18913" y="21875"/>
                          <a:pt x="19100" y="22419"/>
                        </a:cubicBezTo>
                        <a:cubicBezTo>
                          <a:pt x="19359" y="23195"/>
                          <a:pt x="20046" y="23578"/>
                          <a:pt x="20778" y="23784"/>
                        </a:cubicBezTo>
                        <a:cubicBezTo>
                          <a:pt x="20394" y="23828"/>
                          <a:pt x="20001" y="23882"/>
                          <a:pt x="19618" y="23935"/>
                        </a:cubicBezTo>
                        <a:cubicBezTo>
                          <a:pt x="18289" y="23534"/>
                          <a:pt x="17834" y="22071"/>
                          <a:pt x="18146" y="20750"/>
                        </a:cubicBezTo>
                        <a:cubicBezTo>
                          <a:pt x="18396" y="20626"/>
                          <a:pt x="18681" y="20554"/>
                          <a:pt x="18967" y="20536"/>
                        </a:cubicBezTo>
                        <a:close/>
                        <a:moveTo>
                          <a:pt x="24132" y="19832"/>
                        </a:moveTo>
                        <a:cubicBezTo>
                          <a:pt x="24185" y="19832"/>
                          <a:pt x="24248" y="19858"/>
                          <a:pt x="24346" y="19903"/>
                        </a:cubicBezTo>
                        <a:cubicBezTo>
                          <a:pt x="24382" y="19921"/>
                          <a:pt x="24426" y="19939"/>
                          <a:pt x="24471" y="19965"/>
                        </a:cubicBezTo>
                        <a:cubicBezTo>
                          <a:pt x="24533" y="20982"/>
                          <a:pt x="25185" y="22053"/>
                          <a:pt x="25756" y="22865"/>
                        </a:cubicBezTo>
                        <a:cubicBezTo>
                          <a:pt x="26086" y="23338"/>
                          <a:pt x="26558" y="23730"/>
                          <a:pt x="27085" y="23989"/>
                        </a:cubicBezTo>
                        <a:cubicBezTo>
                          <a:pt x="26790" y="23953"/>
                          <a:pt x="26496" y="23917"/>
                          <a:pt x="26202" y="23882"/>
                        </a:cubicBezTo>
                        <a:cubicBezTo>
                          <a:pt x="25586" y="23534"/>
                          <a:pt x="25158" y="23052"/>
                          <a:pt x="24747" y="22445"/>
                        </a:cubicBezTo>
                        <a:cubicBezTo>
                          <a:pt x="24489" y="22080"/>
                          <a:pt x="24435" y="21616"/>
                          <a:pt x="24301" y="21197"/>
                        </a:cubicBezTo>
                        <a:cubicBezTo>
                          <a:pt x="24168" y="20768"/>
                          <a:pt x="24150" y="20287"/>
                          <a:pt x="24132" y="19832"/>
                        </a:cubicBezTo>
                        <a:close/>
                        <a:moveTo>
                          <a:pt x="18074" y="20786"/>
                        </a:moveTo>
                        <a:lnTo>
                          <a:pt x="18074" y="20786"/>
                        </a:lnTo>
                        <a:cubicBezTo>
                          <a:pt x="17735" y="21928"/>
                          <a:pt x="18074" y="23614"/>
                          <a:pt x="19261" y="23998"/>
                        </a:cubicBezTo>
                        <a:cubicBezTo>
                          <a:pt x="19190" y="24007"/>
                          <a:pt x="19109" y="24024"/>
                          <a:pt x="19038" y="24033"/>
                        </a:cubicBezTo>
                        <a:cubicBezTo>
                          <a:pt x="18565" y="23998"/>
                          <a:pt x="18101" y="23793"/>
                          <a:pt x="17691" y="23552"/>
                        </a:cubicBezTo>
                        <a:cubicBezTo>
                          <a:pt x="17084" y="23195"/>
                          <a:pt x="16986" y="22312"/>
                          <a:pt x="16933" y="21669"/>
                        </a:cubicBezTo>
                        <a:cubicBezTo>
                          <a:pt x="17022" y="21651"/>
                          <a:pt x="17111" y="21625"/>
                          <a:pt x="17191" y="21580"/>
                        </a:cubicBezTo>
                        <a:cubicBezTo>
                          <a:pt x="17495" y="21437"/>
                          <a:pt x="17628" y="21081"/>
                          <a:pt x="17896" y="20893"/>
                        </a:cubicBezTo>
                        <a:cubicBezTo>
                          <a:pt x="17950" y="20849"/>
                          <a:pt x="18012" y="20822"/>
                          <a:pt x="18074" y="20786"/>
                        </a:cubicBezTo>
                        <a:close/>
                        <a:moveTo>
                          <a:pt x="16861" y="21678"/>
                        </a:moveTo>
                        <a:cubicBezTo>
                          <a:pt x="16834" y="22392"/>
                          <a:pt x="16942" y="23061"/>
                          <a:pt x="17477" y="23596"/>
                        </a:cubicBezTo>
                        <a:cubicBezTo>
                          <a:pt x="17727" y="23846"/>
                          <a:pt x="18164" y="24033"/>
                          <a:pt x="18601" y="24114"/>
                        </a:cubicBezTo>
                        <a:cubicBezTo>
                          <a:pt x="18431" y="24140"/>
                          <a:pt x="18271" y="24176"/>
                          <a:pt x="18101" y="24212"/>
                        </a:cubicBezTo>
                        <a:cubicBezTo>
                          <a:pt x="17727" y="24176"/>
                          <a:pt x="17370" y="24105"/>
                          <a:pt x="17004" y="23873"/>
                        </a:cubicBezTo>
                        <a:cubicBezTo>
                          <a:pt x="16344" y="23462"/>
                          <a:pt x="15916" y="22445"/>
                          <a:pt x="16121" y="21687"/>
                        </a:cubicBezTo>
                        <a:lnTo>
                          <a:pt x="16388" y="21687"/>
                        </a:lnTo>
                        <a:cubicBezTo>
                          <a:pt x="16455" y="21691"/>
                          <a:pt x="16520" y="21693"/>
                          <a:pt x="16585" y="21693"/>
                        </a:cubicBezTo>
                        <a:cubicBezTo>
                          <a:pt x="16676" y="21693"/>
                          <a:pt x="16767" y="21689"/>
                          <a:pt x="16861" y="21678"/>
                        </a:cubicBezTo>
                        <a:close/>
                        <a:moveTo>
                          <a:pt x="25773" y="19716"/>
                        </a:moveTo>
                        <a:cubicBezTo>
                          <a:pt x="25782" y="19725"/>
                          <a:pt x="25791" y="19733"/>
                          <a:pt x="25809" y="19742"/>
                        </a:cubicBezTo>
                        <a:cubicBezTo>
                          <a:pt x="25871" y="20206"/>
                          <a:pt x="26112" y="20635"/>
                          <a:pt x="26300" y="21063"/>
                        </a:cubicBezTo>
                        <a:cubicBezTo>
                          <a:pt x="26567" y="21669"/>
                          <a:pt x="26924" y="22231"/>
                          <a:pt x="27370" y="22713"/>
                        </a:cubicBezTo>
                        <a:cubicBezTo>
                          <a:pt x="27816" y="23186"/>
                          <a:pt x="28253" y="23614"/>
                          <a:pt x="28798" y="23980"/>
                        </a:cubicBezTo>
                        <a:cubicBezTo>
                          <a:pt x="28976" y="24096"/>
                          <a:pt x="29172" y="24221"/>
                          <a:pt x="29369" y="24319"/>
                        </a:cubicBezTo>
                        <a:cubicBezTo>
                          <a:pt x="28789" y="24256"/>
                          <a:pt x="28200" y="24158"/>
                          <a:pt x="27620" y="24069"/>
                        </a:cubicBezTo>
                        <a:cubicBezTo>
                          <a:pt x="26897" y="23775"/>
                          <a:pt x="26264" y="23320"/>
                          <a:pt x="25791" y="22651"/>
                        </a:cubicBezTo>
                        <a:cubicBezTo>
                          <a:pt x="25541" y="22303"/>
                          <a:pt x="25345" y="21919"/>
                          <a:pt x="25158" y="21544"/>
                        </a:cubicBezTo>
                        <a:cubicBezTo>
                          <a:pt x="24899" y="21045"/>
                          <a:pt x="24623" y="20554"/>
                          <a:pt x="24542" y="20001"/>
                        </a:cubicBezTo>
                        <a:lnTo>
                          <a:pt x="24542" y="20001"/>
                        </a:lnTo>
                        <a:cubicBezTo>
                          <a:pt x="24751" y="20109"/>
                          <a:pt x="25006" y="20240"/>
                          <a:pt x="25218" y="20240"/>
                        </a:cubicBezTo>
                        <a:cubicBezTo>
                          <a:pt x="25269" y="20240"/>
                          <a:pt x="25318" y="20233"/>
                          <a:pt x="25363" y="20215"/>
                        </a:cubicBezTo>
                        <a:cubicBezTo>
                          <a:pt x="25640" y="20117"/>
                          <a:pt x="25711" y="19965"/>
                          <a:pt x="25773" y="19716"/>
                        </a:cubicBezTo>
                        <a:close/>
                        <a:moveTo>
                          <a:pt x="16014" y="21687"/>
                        </a:moveTo>
                        <a:cubicBezTo>
                          <a:pt x="15773" y="22410"/>
                          <a:pt x="16103" y="23159"/>
                          <a:pt x="16558" y="23739"/>
                        </a:cubicBezTo>
                        <a:cubicBezTo>
                          <a:pt x="16826" y="24069"/>
                          <a:pt x="17182" y="24239"/>
                          <a:pt x="17566" y="24310"/>
                        </a:cubicBezTo>
                        <a:cubicBezTo>
                          <a:pt x="17441" y="24328"/>
                          <a:pt x="17307" y="24355"/>
                          <a:pt x="17182" y="24372"/>
                        </a:cubicBezTo>
                        <a:cubicBezTo>
                          <a:pt x="16611" y="24328"/>
                          <a:pt x="16192" y="24140"/>
                          <a:pt x="15844" y="23605"/>
                        </a:cubicBezTo>
                        <a:cubicBezTo>
                          <a:pt x="15487" y="23070"/>
                          <a:pt x="15380" y="22374"/>
                          <a:pt x="15505" y="21750"/>
                        </a:cubicBezTo>
                        <a:cubicBezTo>
                          <a:pt x="15666" y="21714"/>
                          <a:pt x="15853" y="21696"/>
                          <a:pt x="16014" y="21687"/>
                        </a:cubicBezTo>
                        <a:close/>
                        <a:moveTo>
                          <a:pt x="27727" y="18895"/>
                        </a:moveTo>
                        <a:lnTo>
                          <a:pt x="27727" y="18895"/>
                        </a:lnTo>
                        <a:cubicBezTo>
                          <a:pt x="27897" y="18957"/>
                          <a:pt x="28066" y="19029"/>
                          <a:pt x="28244" y="19091"/>
                        </a:cubicBezTo>
                        <a:cubicBezTo>
                          <a:pt x="28303" y="19104"/>
                          <a:pt x="28352" y="19113"/>
                          <a:pt x="28399" y="19113"/>
                        </a:cubicBezTo>
                        <a:cubicBezTo>
                          <a:pt x="28416" y="19113"/>
                          <a:pt x="28433" y="19111"/>
                          <a:pt x="28450" y="19109"/>
                        </a:cubicBezTo>
                        <a:cubicBezTo>
                          <a:pt x="28575" y="19733"/>
                          <a:pt x="28842" y="20331"/>
                          <a:pt x="29146" y="20893"/>
                        </a:cubicBezTo>
                        <a:cubicBezTo>
                          <a:pt x="29493" y="21509"/>
                          <a:pt x="29850" y="22115"/>
                          <a:pt x="30359" y="22615"/>
                        </a:cubicBezTo>
                        <a:cubicBezTo>
                          <a:pt x="31118" y="23357"/>
                          <a:pt x="32279" y="24116"/>
                          <a:pt x="33404" y="24116"/>
                        </a:cubicBezTo>
                        <a:cubicBezTo>
                          <a:pt x="33441" y="24116"/>
                          <a:pt x="33479" y="24115"/>
                          <a:pt x="33517" y="24114"/>
                        </a:cubicBezTo>
                        <a:lnTo>
                          <a:pt x="33517" y="24114"/>
                        </a:lnTo>
                        <a:cubicBezTo>
                          <a:pt x="33401" y="24158"/>
                          <a:pt x="33285" y="24212"/>
                          <a:pt x="33169" y="24256"/>
                        </a:cubicBezTo>
                        <a:cubicBezTo>
                          <a:pt x="33026" y="24319"/>
                          <a:pt x="32874" y="24355"/>
                          <a:pt x="32723" y="24372"/>
                        </a:cubicBezTo>
                        <a:cubicBezTo>
                          <a:pt x="32702" y="24373"/>
                          <a:pt x="32681" y="24373"/>
                          <a:pt x="32661" y="24373"/>
                        </a:cubicBezTo>
                        <a:cubicBezTo>
                          <a:pt x="31136" y="24373"/>
                          <a:pt x="29875" y="23081"/>
                          <a:pt x="29030" y="21955"/>
                        </a:cubicBezTo>
                        <a:cubicBezTo>
                          <a:pt x="28601" y="21393"/>
                          <a:pt x="28298" y="20733"/>
                          <a:pt x="28004" y="20099"/>
                        </a:cubicBezTo>
                        <a:cubicBezTo>
                          <a:pt x="27932" y="19948"/>
                          <a:pt x="27593" y="19038"/>
                          <a:pt x="27727" y="18895"/>
                        </a:cubicBezTo>
                        <a:close/>
                        <a:moveTo>
                          <a:pt x="27263" y="18761"/>
                        </a:moveTo>
                        <a:lnTo>
                          <a:pt x="27263" y="18761"/>
                        </a:lnTo>
                        <a:cubicBezTo>
                          <a:pt x="27397" y="18779"/>
                          <a:pt x="27531" y="18815"/>
                          <a:pt x="27656" y="18859"/>
                        </a:cubicBezTo>
                        <a:cubicBezTo>
                          <a:pt x="27513" y="19020"/>
                          <a:pt x="27674" y="19546"/>
                          <a:pt x="27700" y="19671"/>
                        </a:cubicBezTo>
                        <a:cubicBezTo>
                          <a:pt x="27852" y="20411"/>
                          <a:pt x="28280" y="21152"/>
                          <a:pt x="28682" y="21785"/>
                        </a:cubicBezTo>
                        <a:cubicBezTo>
                          <a:pt x="29449" y="22981"/>
                          <a:pt x="30671" y="24230"/>
                          <a:pt x="32125" y="24417"/>
                        </a:cubicBezTo>
                        <a:cubicBezTo>
                          <a:pt x="32089" y="24417"/>
                          <a:pt x="32063" y="24426"/>
                          <a:pt x="32027" y="24426"/>
                        </a:cubicBezTo>
                        <a:cubicBezTo>
                          <a:pt x="30787" y="24274"/>
                          <a:pt x="29556" y="23828"/>
                          <a:pt x="28646" y="22936"/>
                        </a:cubicBezTo>
                        <a:cubicBezTo>
                          <a:pt x="27843" y="22151"/>
                          <a:pt x="27290" y="21170"/>
                          <a:pt x="26701" y="20215"/>
                        </a:cubicBezTo>
                        <a:cubicBezTo>
                          <a:pt x="26924" y="20197"/>
                          <a:pt x="27094" y="20055"/>
                          <a:pt x="27236" y="19867"/>
                        </a:cubicBezTo>
                        <a:cubicBezTo>
                          <a:pt x="27495" y="19528"/>
                          <a:pt x="27442" y="19136"/>
                          <a:pt x="27263" y="18761"/>
                        </a:cubicBezTo>
                        <a:close/>
                        <a:moveTo>
                          <a:pt x="25889" y="19814"/>
                        </a:moveTo>
                        <a:cubicBezTo>
                          <a:pt x="25970" y="19903"/>
                          <a:pt x="26041" y="20010"/>
                          <a:pt x="26139" y="20072"/>
                        </a:cubicBezTo>
                        <a:cubicBezTo>
                          <a:pt x="26282" y="20162"/>
                          <a:pt x="26389" y="20197"/>
                          <a:pt x="26558" y="20215"/>
                        </a:cubicBezTo>
                        <a:cubicBezTo>
                          <a:pt x="26576" y="20224"/>
                          <a:pt x="26594" y="20224"/>
                          <a:pt x="26621" y="20224"/>
                        </a:cubicBezTo>
                        <a:cubicBezTo>
                          <a:pt x="27210" y="21277"/>
                          <a:pt x="27763" y="22294"/>
                          <a:pt x="28637" y="23159"/>
                        </a:cubicBezTo>
                        <a:cubicBezTo>
                          <a:pt x="29288" y="23810"/>
                          <a:pt x="30261" y="24292"/>
                          <a:pt x="31224" y="24435"/>
                        </a:cubicBezTo>
                        <a:cubicBezTo>
                          <a:pt x="30778" y="24435"/>
                          <a:pt x="30341" y="24408"/>
                          <a:pt x="29904" y="24372"/>
                        </a:cubicBezTo>
                        <a:cubicBezTo>
                          <a:pt x="29859" y="24372"/>
                          <a:pt x="29815" y="24363"/>
                          <a:pt x="29770" y="24363"/>
                        </a:cubicBezTo>
                        <a:cubicBezTo>
                          <a:pt x="29458" y="24212"/>
                          <a:pt x="29163" y="24016"/>
                          <a:pt x="28878" y="23828"/>
                        </a:cubicBezTo>
                        <a:cubicBezTo>
                          <a:pt x="28405" y="23507"/>
                          <a:pt x="27968" y="23150"/>
                          <a:pt x="27593" y="22722"/>
                        </a:cubicBezTo>
                        <a:cubicBezTo>
                          <a:pt x="27201" y="22267"/>
                          <a:pt x="26853" y="21830"/>
                          <a:pt x="26576" y="21304"/>
                        </a:cubicBezTo>
                        <a:cubicBezTo>
                          <a:pt x="26335" y="20858"/>
                          <a:pt x="26014" y="20322"/>
                          <a:pt x="25889" y="19814"/>
                        </a:cubicBezTo>
                        <a:close/>
                        <a:moveTo>
                          <a:pt x="15425" y="21767"/>
                        </a:moveTo>
                        <a:lnTo>
                          <a:pt x="15425" y="21767"/>
                        </a:lnTo>
                        <a:cubicBezTo>
                          <a:pt x="15229" y="22481"/>
                          <a:pt x="15380" y="23177"/>
                          <a:pt x="15782" y="23793"/>
                        </a:cubicBezTo>
                        <a:cubicBezTo>
                          <a:pt x="15933" y="24033"/>
                          <a:pt x="16156" y="24274"/>
                          <a:pt x="16424" y="24381"/>
                        </a:cubicBezTo>
                        <a:cubicBezTo>
                          <a:pt x="16504" y="24408"/>
                          <a:pt x="16585" y="24426"/>
                          <a:pt x="16647" y="24444"/>
                        </a:cubicBezTo>
                        <a:cubicBezTo>
                          <a:pt x="16469" y="24462"/>
                          <a:pt x="16281" y="24488"/>
                          <a:pt x="16094" y="24497"/>
                        </a:cubicBezTo>
                        <a:cubicBezTo>
                          <a:pt x="15104" y="24337"/>
                          <a:pt x="13971" y="23953"/>
                          <a:pt x="13801" y="22829"/>
                        </a:cubicBezTo>
                        <a:cubicBezTo>
                          <a:pt x="13846" y="22829"/>
                          <a:pt x="13899" y="22838"/>
                          <a:pt x="13953" y="22847"/>
                        </a:cubicBezTo>
                        <a:cubicBezTo>
                          <a:pt x="14015" y="22856"/>
                          <a:pt x="14078" y="22861"/>
                          <a:pt x="14141" y="22861"/>
                        </a:cubicBezTo>
                        <a:cubicBezTo>
                          <a:pt x="14329" y="22861"/>
                          <a:pt x="14515" y="22816"/>
                          <a:pt x="14676" y="22695"/>
                        </a:cubicBezTo>
                        <a:cubicBezTo>
                          <a:pt x="14863" y="22553"/>
                          <a:pt x="14845" y="22276"/>
                          <a:pt x="14943" y="22080"/>
                        </a:cubicBezTo>
                        <a:cubicBezTo>
                          <a:pt x="15015" y="21919"/>
                          <a:pt x="15202" y="21821"/>
                          <a:pt x="15425" y="21767"/>
                        </a:cubicBezTo>
                        <a:close/>
                        <a:moveTo>
                          <a:pt x="12543" y="22820"/>
                        </a:moveTo>
                        <a:lnTo>
                          <a:pt x="12543" y="22820"/>
                        </a:lnTo>
                        <a:cubicBezTo>
                          <a:pt x="12294" y="23213"/>
                          <a:pt x="12606" y="23748"/>
                          <a:pt x="12918" y="24016"/>
                        </a:cubicBezTo>
                        <a:cubicBezTo>
                          <a:pt x="13257" y="24310"/>
                          <a:pt x="13783" y="24479"/>
                          <a:pt x="14283" y="24569"/>
                        </a:cubicBezTo>
                        <a:cubicBezTo>
                          <a:pt x="13382" y="24542"/>
                          <a:pt x="12445" y="24390"/>
                          <a:pt x="11723" y="23873"/>
                        </a:cubicBezTo>
                        <a:cubicBezTo>
                          <a:pt x="11616" y="23730"/>
                          <a:pt x="11607" y="23561"/>
                          <a:pt x="11660" y="23391"/>
                        </a:cubicBezTo>
                        <a:cubicBezTo>
                          <a:pt x="11919" y="23123"/>
                          <a:pt x="12204" y="22927"/>
                          <a:pt x="12543" y="22820"/>
                        </a:cubicBezTo>
                        <a:close/>
                        <a:moveTo>
                          <a:pt x="13067" y="22745"/>
                        </a:moveTo>
                        <a:cubicBezTo>
                          <a:pt x="13285" y="22745"/>
                          <a:pt x="13503" y="22781"/>
                          <a:pt x="13721" y="22811"/>
                        </a:cubicBezTo>
                        <a:cubicBezTo>
                          <a:pt x="13757" y="23891"/>
                          <a:pt x="14765" y="24399"/>
                          <a:pt x="15728" y="24533"/>
                        </a:cubicBezTo>
                        <a:cubicBezTo>
                          <a:pt x="15461" y="24551"/>
                          <a:pt x="15193" y="24560"/>
                          <a:pt x="14934" y="24569"/>
                        </a:cubicBezTo>
                        <a:cubicBezTo>
                          <a:pt x="14925" y="24551"/>
                          <a:pt x="14916" y="24551"/>
                          <a:pt x="14908" y="24542"/>
                        </a:cubicBezTo>
                        <a:cubicBezTo>
                          <a:pt x="14167" y="24337"/>
                          <a:pt x="12142" y="23998"/>
                          <a:pt x="12642" y="22793"/>
                        </a:cubicBezTo>
                        <a:cubicBezTo>
                          <a:pt x="12740" y="22767"/>
                          <a:pt x="12838" y="22758"/>
                          <a:pt x="12945" y="22749"/>
                        </a:cubicBezTo>
                        <a:cubicBezTo>
                          <a:pt x="12985" y="22746"/>
                          <a:pt x="13026" y="22745"/>
                          <a:pt x="13067" y="22745"/>
                        </a:cubicBezTo>
                        <a:close/>
                        <a:moveTo>
                          <a:pt x="23842" y="0"/>
                        </a:moveTo>
                        <a:cubicBezTo>
                          <a:pt x="23144" y="0"/>
                          <a:pt x="22438" y="172"/>
                          <a:pt x="21795" y="402"/>
                        </a:cubicBezTo>
                        <a:cubicBezTo>
                          <a:pt x="20965" y="687"/>
                          <a:pt x="20198" y="1196"/>
                          <a:pt x="19538" y="1758"/>
                        </a:cubicBezTo>
                        <a:cubicBezTo>
                          <a:pt x="19190" y="2061"/>
                          <a:pt x="18886" y="2409"/>
                          <a:pt x="18619" y="2784"/>
                        </a:cubicBezTo>
                        <a:cubicBezTo>
                          <a:pt x="18574" y="2846"/>
                          <a:pt x="18529" y="2908"/>
                          <a:pt x="18494" y="2980"/>
                        </a:cubicBezTo>
                        <a:cubicBezTo>
                          <a:pt x="18289" y="2793"/>
                          <a:pt x="17976" y="2739"/>
                          <a:pt x="17700" y="2694"/>
                        </a:cubicBezTo>
                        <a:cubicBezTo>
                          <a:pt x="17614" y="2681"/>
                          <a:pt x="17529" y="2675"/>
                          <a:pt x="17445" y="2675"/>
                        </a:cubicBezTo>
                        <a:cubicBezTo>
                          <a:pt x="16962" y="2675"/>
                          <a:pt x="16506" y="2874"/>
                          <a:pt x="16049" y="3033"/>
                        </a:cubicBezTo>
                        <a:cubicBezTo>
                          <a:pt x="15211" y="3337"/>
                          <a:pt x="14247" y="3925"/>
                          <a:pt x="13766" y="4702"/>
                        </a:cubicBezTo>
                        <a:cubicBezTo>
                          <a:pt x="13560" y="5023"/>
                          <a:pt x="12989" y="5942"/>
                          <a:pt x="13614" y="6129"/>
                        </a:cubicBezTo>
                        <a:cubicBezTo>
                          <a:pt x="13675" y="6147"/>
                          <a:pt x="13736" y="6156"/>
                          <a:pt x="13797" y="6156"/>
                        </a:cubicBezTo>
                        <a:cubicBezTo>
                          <a:pt x="14033" y="6156"/>
                          <a:pt x="14271" y="6029"/>
                          <a:pt x="14497" y="5852"/>
                        </a:cubicBezTo>
                        <a:lnTo>
                          <a:pt x="14497" y="5852"/>
                        </a:lnTo>
                        <a:cubicBezTo>
                          <a:pt x="14221" y="7012"/>
                          <a:pt x="13596" y="8163"/>
                          <a:pt x="12820" y="9037"/>
                        </a:cubicBezTo>
                        <a:cubicBezTo>
                          <a:pt x="12106" y="9840"/>
                          <a:pt x="11143" y="10224"/>
                          <a:pt x="10170" y="10607"/>
                        </a:cubicBezTo>
                        <a:cubicBezTo>
                          <a:pt x="10083" y="10604"/>
                          <a:pt x="9996" y="10603"/>
                          <a:pt x="9909" y="10603"/>
                        </a:cubicBezTo>
                        <a:cubicBezTo>
                          <a:pt x="8950" y="10603"/>
                          <a:pt x="7986" y="10790"/>
                          <a:pt x="7209" y="11330"/>
                        </a:cubicBezTo>
                        <a:cubicBezTo>
                          <a:pt x="6871" y="11244"/>
                          <a:pt x="6520" y="11200"/>
                          <a:pt x="6169" y="11200"/>
                        </a:cubicBezTo>
                        <a:cubicBezTo>
                          <a:pt x="5937" y="11200"/>
                          <a:pt x="5706" y="11219"/>
                          <a:pt x="5478" y="11259"/>
                        </a:cubicBezTo>
                        <a:cubicBezTo>
                          <a:pt x="4479" y="11428"/>
                          <a:pt x="3435" y="12026"/>
                          <a:pt x="2793" y="12811"/>
                        </a:cubicBezTo>
                        <a:cubicBezTo>
                          <a:pt x="2632" y="13016"/>
                          <a:pt x="2472" y="13230"/>
                          <a:pt x="2311" y="13444"/>
                        </a:cubicBezTo>
                        <a:cubicBezTo>
                          <a:pt x="2204" y="13578"/>
                          <a:pt x="2124" y="13569"/>
                          <a:pt x="1963" y="13640"/>
                        </a:cubicBezTo>
                        <a:cubicBezTo>
                          <a:pt x="1687" y="13774"/>
                          <a:pt x="1437" y="13917"/>
                          <a:pt x="1187" y="14104"/>
                        </a:cubicBezTo>
                        <a:cubicBezTo>
                          <a:pt x="857" y="14354"/>
                          <a:pt x="464" y="14613"/>
                          <a:pt x="295" y="15014"/>
                        </a:cubicBezTo>
                        <a:cubicBezTo>
                          <a:pt x="206" y="15211"/>
                          <a:pt x="0" y="15683"/>
                          <a:pt x="304" y="15817"/>
                        </a:cubicBezTo>
                        <a:cubicBezTo>
                          <a:pt x="411" y="15867"/>
                          <a:pt x="530" y="15887"/>
                          <a:pt x="652" y="15887"/>
                        </a:cubicBezTo>
                        <a:cubicBezTo>
                          <a:pt x="905" y="15887"/>
                          <a:pt x="1173" y="15800"/>
                          <a:pt x="1383" y="15710"/>
                        </a:cubicBezTo>
                        <a:cubicBezTo>
                          <a:pt x="1847" y="15514"/>
                          <a:pt x="2266" y="15095"/>
                          <a:pt x="2739" y="14907"/>
                        </a:cubicBezTo>
                        <a:lnTo>
                          <a:pt x="2739" y="14907"/>
                        </a:lnTo>
                        <a:cubicBezTo>
                          <a:pt x="2660" y="15249"/>
                          <a:pt x="2529" y="15773"/>
                          <a:pt x="2975" y="15773"/>
                        </a:cubicBezTo>
                        <a:cubicBezTo>
                          <a:pt x="2983" y="15773"/>
                          <a:pt x="2990" y="15773"/>
                          <a:pt x="2998" y="15773"/>
                        </a:cubicBezTo>
                        <a:cubicBezTo>
                          <a:pt x="3176" y="15764"/>
                          <a:pt x="3346" y="15674"/>
                          <a:pt x="3506" y="15567"/>
                        </a:cubicBezTo>
                        <a:lnTo>
                          <a:pt x="3506" y="15567"/>
                        </a:lnTo>
                        <a:cubicBezTo>
                          <a:pt x="4604" y="17280"/>
                          <a:pt x="2632" y="18101"/>
                          <a:pt x="1481" y="18993"/>
                        </a:cubicBezTo>
                        <a:cubicBezTo>
                          <a:pt x="1089" y="19136"/>
                          <a:pt x="714" y="19323"/>
                          <a:pt x="375" y="19546"/>
                        </a:cubicBezTo>
                        <a:cubicBezTo>
                          <a:pt x="324" y="19583"/>
                          <a:pt x="351" y="19656"/>
                          <a:pt x="397" y="19656"/>
                        </a:cubicBezTo>
                        <a:cubicBezTo>
                          <a:pt x="407" y="19656"/>
                          <a:pt x="418" y="19652"/>
                          <a:pt x="429" y="19644"/>
                        </a:cubicBezTo>
                        <a:cubicBezTo>
                          <a:pt x="1811" y="18838"/>
                          <a:pt x="3385" y="18558"/>
                          <a:pt x="4979" y="18558"/>
                        </a:cubicBezTo>
                        <a:cubicBezTo>
                          <a:pt x="6347" y="18558"/>
                          <a:pt x="7730" y="18764"/>
                          <a:pt x="9020" y="19020"/>
                        </a:cubicBezTo>
                        <a:cubicBezTo>
                          <a:pt x="10001" y="19219"/>
                          <a:pt x="11036" y="19423"/>
                          <a:pt x="12057" y="19423"/>
                        </a:cubicBezTo>
                        <a:cubicBezTo>
                          <a:pt x="12409" y="19423"/>
                          <a:pt x="12760" y="19398"/>
                          <a:pt x="13105" y="19341"/>
                        </a:cubicBezTo>
                        <a:cubicBezTo>
                          <a:pt x="13676" y="19252"/>
                          <a:pt x="14444" y="19029"/>
                          <a:pt x="14792" y="18538"/>
                        </a:cubicBezTo>
                        <a:cubicBezTo>
                          <a:pt x="14872" y="18485"/>
                          <a:pt x="14952" y="18431"/>
                          <a:pt x="15023" y="18386"/>
                        </a:cubicBezTo>
                        <a:cubicBezTo>
                          <a:pt x="15380" y="18146"/>
                          <a:pt x="15773" y="17931"/>
                          <a:pt x="16139" y="17708"/>
                        </a:cubicBezTo>
                        <a:cubicBezTo>
                          <a:pt x="16888" y="17245"/>
                          <a:pt x="17655" y="17253"/>
                          <a:pt x="18476" y="17155"/>
                        </a:cubicBezTo>
                        <a:lnTo>
                          <a:pt x="18476" y="17155"/>
                        </a:lnTo>
                        <a:cubicBezTo>
                          <a:pt x="18351" y="17360"/>
                          <a:pt x="18217" y="17557"/>
                          <a:pt x="18057" y="17735"/>
                        </a:cubicBezTo>
                        <a:cubicBezTo>
                          <a:pt x="17753" y="18074"/>
                          <a:pt x="17584" y="18520"/>
                          <a:pt x="17361" y="18904"/>
                        </a:cubicBezTo>
                        <a:cubicBezTo>
                          <a:pt x="17316" y="18975"/>
                          <a:pt x="17272" y="19047"/>
                          <a:pt x="17218" y="19100"/>
                        </a:cubicBezTo>
                        <a:cubicBezTo>
                          <a:pt x="16656" y="19394"/>
                          <a:pt x="16094" y="19689"/>
                          <a:pt x="15487" y="19903"/>
                        </a:cubicBezTo>
                        <a:cubicBezTo>
                          <a:pt x="14836" y="20144"/>
                          <a:pt x="14140" y="20242"/>
                          <a:pt x="13453" y="20331"/>
                        </a:cubicBezTo>
                        <a:cubicBezTo>
                          <a:pt x="12944" y="20394"/>
                          <a:pt x="12426" y="20421"/>
                          <a:pt x="11906" y="20421"/>
                        </a:cubicBezTo>
                        <a:cubicBezTo>
                          <a:pt x="10959" y="20421"/>
                          <a:pt x="10004" y="20334"/>
                          <a:pt x="9082" y="20224"/>
                        </a:cubicBezTo>
                        <a:cubicBezTo>
                          <a:pt x="7726" y="20072"/>
                          <a:pt x="6415" y="19618"/>
                          <a:pt x="5059" y="19519"/>
                        </a:cubicBezTo>
                        <a:cubicBezTo>
                          <a:pt x="4863" y="19506"/>
                          <a:pt x="4669" y="19499"/>
                          <a:pt x="4477" y="19499"/>
                        </a:cubicBezTo>
                        <a:cubicBezTo>
                          <a:pt x="3306" y="19499"/>
                          <a:pt x="2182" y="19748"/>
                          <a:pt x="1071" y="20162"/>
                        </a:cubicBezTo>
                        <a:cubicBezTo>
                          <a:pt x="1000" y="20185"/>
                          <a:pt x="1020" y="20293"/>
                          <a:pt x="1081" y="20293"/>
                        </a:cubicBezTo>
                        <a:cubicBezTo>
                          <a:pt x="1089" y="20293"/>
                          <a:pt x="1097" y="20291"/>
                          <a:pt x="1107" y="20287"/>
                        </a:cubicBezTo>
                        <a:cubicBezTo>
                          <a:pt x="2177" y="19896"/>
                          <a:pt x="3298" y="19653"/>
                          <a:pt x="4436" y="19653"/>
                        </a:cubicBezTo>
                        <a:cubicBezTo>
                          <a:pt x="4805" y="19653"/>
                          <a:pt x="5177" y="19679"/>
                          <a:pt x="5549" y="19733"/>
                        </a:cubicBezTo>
                        <a:cubicBezTo>
                          <a:pt x="6914" y="19939"/>
                          <a:pt x="8235" y="20331"/>
                          <a:pt x="9608" y="20483"/>
                        </a:cubicBezTo>
                        <a:cubicBezTo>
                          <a:pt x="10332" y="20557"/>
                          <a:pt x="11063" y="20602"/>
                          <a:pt x="11793" y="20602"/>
                        </a:cubicBezTo>
                        <a:cubicBezTo>
                          <a:pt x="12466" y="20602"/>
                          <a:pt x="13138" y="20564"/>
                          <a:pt x="13801" y="20474"/>
                        </a:cubicBezTo>
                        <a:cubicBezTo>
                          <a:pt x="14453" y="20385"/>
                          <a:pt x="15068" y="20260"/>
                          <a:pt x="15684" y="20010"/>
                        </a:cubicBezTo>
                        <a:cubicBezTo>
                          <a:pt x="16112" y="19832"/>
                          <a:pt x="16522" y="19618"/>
                          <a:pt x="16924" y="19386"/>
                        </a:cubicBezTo>
                        <a:lnTo>
                          <a:pt x="16924" y="19386"/>
                        </a:lnTo>
                        <a:cubicBezTo>
                          <a:pt x="16692" y="19555"/>
                          <a:pt x="16424" y="19680"/>
                          <a:pt x="16174" y="19849"/>
                        </a:cubicBezTo>
                        <a:cubicBezTo>
                          <a:pt x="15844" y="20072"/>
                          <a:pt x="15523" y="20313"/>
                          <a:pt x="15238" y="20590"/>
                        </a:cubicBezTo>
                        <a:cubicBezTo>
                          <a:pt x="15068" y="20759"/>
                          <a:pt x="14881" y="20911"/>
                          <a:pt x="14684" y="21045"/>
                        </a:cubicBezTo>
                        <a:cubicBezTo>
                          <a:pt x="13792" y="21304"/>
                          <a:pt x="12838" y="21473"/>
                          <a:pt x="11919" y="21500"/>
                        </a:cubicBezTo>
                        <a:cubicBezTo>
                          <a:pt x="11830" y="21503"/>
                          <a:pt x="11741" y="21505"/>
                          <a:pt x="11652" y="21505"/>
                        </a:cubicBezTo>
                        <a:cubicBezTo>
                          <a:pt x="10607" y="21505"/>
                          <a:pt x="9514" y="21274"/>
                          <a:pt x="8511" y="21036"/>
                        </a:cubicBezTo>
                        <a:cubicBezTo>
                          <a:pt x="7334" y="20759"/>
                          <a:pt x="6201" y="20215"/>
                          <a:pt x="4987" y="20037"/>
                        </a:cubicBezTo>
                        <a:cubicBezTo>
                          <a:pt x="4793" y="20009"/>
                          <a:pt x="4593" y="19999"/>
                          <a:pt x="4390" y="19999"/>
                        </a:cubicBezTo>
                        <a:cubicBezTo>
                          <a:pt x="4005" y="19999"/>
                          <a:pt x="3613" y="20034"/>
                          <a:pt x="3239" y="20046"/>
                        </a:cubicBezTo>
                        <a:cubicBezTo>
                          <a:pt x="2695" y="20064"/>
                          <a:pt x="2177" y="20260"/>
                          <a:pt x="1678" y="20474"/>
                        </a:cubicBezTo>
                        <a:cubicBezTo>
                          <a:pt x="1653" y="20490"/>
                          <a:pt x="1666" y="20529"/>
                          <a:pt x="1695" y="20529"/>
                        </a:cubicBezTo>
                        <a:cubicBezTo>
                          <a:pt x="1698" y="20529"/>
                          <a:pt x="1701" y="20528"/>
                          <a:pt x="1704" y="20527"/>
                        </a:cubicBezTo>
                        <a:cubicBezTo>
                          <a:pt x="2329" y="20287"/>
                          <a:pt x="2918" y="20197"/>
                          <a:pt x="3587" y="20188"/>
                        </a:cubicBezTo>
                        <a:cubicBezTo>
                          <a:pt x="3782" y="20186"/>
                          <a:pt x="3974" y="20182"/>
                          <a:pt x="4164" y="20182"/>
                        </a:cubicBezTo>
                        <a:cubicBezTo>
                          <a:pt x="4653" y="20182"/>
                          <a:pt x="5130" y="20208"/>
                          <a:pt x="5612" y="20349"/>
                        </a:cubicBezTo>
                        <a:cubicBezTo>
                          <a:pt x="6772" y="20688"/>
                          <a:pt x="7887" y="21125"/>
                          <a:pt x="9064" y="21357"/>
                        </a:cubicBezTo>
                        <a:cubicBezTo>
                          <a:pt x="9928" y="21533"/>
                          <a:pt x="10844" y="21682"/>
                          <a:pt x="11739" y="21682"/>
                        </a:cubicBezTo>
                        <a:cubicBezTo>
                          <a:pt x="11889" y="21682"/>
                          <a:pt x="12038" y="21678"/>
                          <a:pt x="12187" y="21669"/>
                        </a:cubicBezTo>
                        <a:cubicBezTo>
                          <a:pt x="12945" y="21616"/>
                          <a:pt x="13703" y="21455"/>
                          <a:pt x="14426" y="21214"/>
                        </a:cubicBezTo>
                        <a:lnTo>
                          <a:pt x="14426" y="21214"/>
                        </a:lnTo>
                        <a:cubicBezTo>
                          <a:pt x="14185" y="21357"/>
                          <a:pt x="13935" y="21482"/>
                          <a:pt x="13667" y="21607"/>
                        </a:cubicBezTo>
                        <a:cubicBezTo>
                          <a:pt x="13596" y="21643"/>
                          <a:pt x="13534" y="21669"/>
                          <a:pt x="13462" y="21705"/>
                        </a:cubicBezTo>
                        <a:cubicBezTo>
                          <a:pt x="13284" y="21750"/>
                          <a:pt x="13097" y="21776"/>
                          <a:pt x="12918" y="21821"/>
                        </a:cubicBezTo>
                        <a:cubicBezTo>
                          <a:pt x="12383" y="21973"/>
                          <a:pt x="11830" y="22106"/>
                          <a:pt x="11268" y="22142"/>
                        </a:cubicBezTo>
                        <a:cubicBezTo>
                          <a:pt x="11115" y="22151"/>
                          <a:pt x="10960" y="22156"/>
                          <a:pt x="10805" y="22156"/>
                        </a:cubicBezTo>
                        <a:cubicBezTo>
                          <a:pt x="9622" y="22156"/>
                          <a:pt x="8390" y="21901"/>
                          <a:pt x="7262" y="21625"/>
                        </a:cubicBezTo>
                        <a:cubicBezTo>
                          <a:pt x="6879" y="21536"/>
                          <a:pt x="6513" y="21357"/>
                          <a:pt x="6156" y="21223"/>
                        </a:cubicBezTo>
                        <a:cubicBezTo>
                          <a:pt x="5531" y="20991"/>
                          <a:pt x="4898" y="20813"/>
                          <a:pt x="4238" y="20706"/>
                        </a:cubicBezTo>
                        <a:cubicBezTo>
                          <a:pt x="4009" y="20665"/>
                          <a:pt x="3776" y="20647"/>
                          <a:pt x="3540" y="20647"/>
                        </a:cubicBezTo>
                        <a:cubicBezTo>
                          <a:pt x="3013" y="20647"/>
                          <a:pt x="2478" y="20735"/>
                          <a:pt x="1972" y="20840"/>
                        </a:cubicBezTo>
                        <a:cubicBezTo>
                          <a:pt x="1930" y="20848"/>
                          <a:pt x="1936" y="20921"/>
                          <a:pt x="1974" y="20921"/>
                        </a:cubicBezTo>
                        <a:cubicBezTo>
                          <a:pt x="1976" y="20921"/>
                          <a:pt x="1979" y="20920"/>
                          <a:pt x="1981" y="20920"/>
                        </a:cubicBezTo>
                        <a:cubicBezTo>
                          <a:pt x="2412" y="20864"/>
                          <a:pt x="2847" y="20829"/>
                          <a:pt x="3280" y="20829"/>
                        </a:cubicBezTo>
                        <a:cubicBezTo>
                          <a:pt x="3753" y="20829"/>
                          <a:pt x="4223" y="20871"/>
                          <a:pt x="4684" y="20973"/>
                        </a:cubicBezTo>
                        <a:cubicBezTo>
                          <a:pt x="5719" y="21197"/>
                          <a:pt x="6664" y="21705"/>
                          <a:pt x="7699" y="21928"/>
                        </a:cubicBezTo>
                        <a:cubicBezTo>
                          <a:pt x="8707" y="22154"/>
                          <a:pt x="9759" y="22341"/>
                          <a:pt x="10796" y="22341"/>
                        </a:cubicBezTo>
                        <a:cubicBezTo>
                          <a:pt x="10990" y="22341"/>
                          <a:pt x="11183" y="22335"/>
                          <a:pt x="11375" y="22321"/>
                        </a:cubicBezTo>
                        <a:cubicBezTo>
                          <a:pt x="11928" y="22276"/>
                          <a:pt x="12436" y="22133"/>
                          <a:pt x="12945" y="21964"/>
                        </a:cubicBezTo>
                        <a:lnTo>
                          <a:pt x="12945" y="21964"/>
                        </a:lnTo>
                        <a:cubicBezTo>
                          <a:pt x="12454" y="22222"/>
                          <a:pt x="12017" y="22535"/>
                          <a:pt x="11687" y="23016"/>
                        </a:cubicBezTo>
                        <a:cubicBezTo>
                          <a:pt x="11286" y="23605"/>
                          <a:pt x="11571" y="24069"/>
                          <a:pt x="12204" y="24239"/>
                        </a:cubicBezTo>
                        <a:cubicBezTo>
                          <a:pt x="12213" y="24239"/>
                          <a:pt x="12213" y="24239"/>
                          <a:pt x="12213" y="24230"/>
                        </a:cubicBezTo>
                        <a:cubicBezTo>
                          <a:pt x="12419" y="24337"/>
                          <a:pt x="12633" y="24408"/>
                          <a:pt x="12847" y="24462"/>
                        </a:cubicBezTo>
                        <a:cubicBezTo>
                          <a:pt x="11170" y="24185"/>
                          <a:pt x="9537" y="23346"/>
                          <a:pt x="8038" y="22597"/>
                        </a:cubicBezTo>
                        <a:cubicBezTo>
                          <a:pt x="6850" y="21999"/>
                          <a:pt x="5504" y="21454"/>
                          <a:pt x="4152" y="21454"/>
                        </a:cubicBezTo>
                        <a:cubicBezTo>
                          <a:pt x="3829" y="21454"/>
                          <a:pt x="3506" y="21485"/>
                          <a:pt x="3185" y="21553"/>
                        </a:cubicBezTo>
                        <a:cubicBezTo>
                          <a:pt x="3144" y="21562"/>
                          <a:pt x="3149" y="21617"/>
                          <a:pt x="3186" y="21617"/>
                        </a:cubicBezTo>
                        <a:cubicBezTo>
                          <a:pt x="3188" y="21617"/>
                          <a:pt x="3191" y="21616"/>
                          <a:pt x="3194" y="21616"/>
                        </a:cubicBezTo>
                        <a:cubicBezTo>
                          <a:pt x="3415" y="21590"/>
                          <a:pt x="3633" y="21577"/>
                          <a:pt x="3848" y="21577"/>
                        </a:cubicBezTo>
                        <a:cubicBezTo>
                          <a:pt x="5530" y="21577"/>
                          <a:pt x="7027" y="22333"/>
                          <a:pt x="8538" y="23061"/>
                        </a:cubicBezTo>
                        <a:cubicBezTo>
                          <a:pt x="9484" y="23516"/>
                          <a:pt x="10483" y="24024"/>
                          <a:pt x="11518" y="24328"/>
                        </a:cubicBezTo>
                        <a:cubicBezTo>
                          <a:pt x="11232" y="24310"/>
                          <a:pt x="10947" y="24283"/>
                          <a:pt x="10670" y="24221"/>
                        </a:cubicBezTo>
                        <a:cubicBezTo>
                          <a:pt x="10233" y="24105"/>
                          <a:pt x="9805" y="23980"/>
                          <a:pt x="9376" y="23864"/>
                        </a:cubicBezTo>
                        <a:cubicBezTo>
                          <a:pt x="8600" y="23650"/>
                          <a:pt x="7797" y="23364"/>
                          <a:pt x="7003" y="23275"/>
                        </a:cubicBezTo>
                        <a:cubicBezTo>
                          <a:pt x="6283" y="23189"/>
                          <a:pt x="5597" y="23131"/>
                          <a:pt x="4884" y="23131"/>
                        </a:cubicBezTo>
                        <a:cubicBezTo>
                          <a:pt x="4715" y="23131"/>
                          <a:pt x="4545" y="23134"/>
                          <a:pt x="4372" y="23141"/>
                        </a:cubicBezTo>
                        <a:cubicBezTo>
                          <a:pt x="4024" y="23150"/>
                          <a:pt x="3685" y="23231"/>
                          <a:pt x="3346" y="23302"/>
                        </a:cubicBezTo>
                        <a:cubicBezTo>
                          <a:pt x="3034" y="23369"/>
                          <a:pt x="2689" y="23581"/>
                          <a:pt x="2359" y="23581"/>
                        </a:cubicBezTo>
                        <a:cubicBezTo>
                          <a:pt x="2340" y="23581"/>
                          <a:pt x="2321" y="23580"/>
                          <a:pt x="2302" y="23578"/>
                        </a:cubicBezTo>
                        <a:cubicBezTo>
                          <a:pt x="2301" y="23577"/>
                          <a:pt x="2300" y="23577"/>
                          <a:pt x="2298" y="23577"/>
                        </a:cubicBezTo>
                        <a:cubicBezTo>
                          <a:pt x="2291" y="23577"/>
                          <a:pt x="2287" y="23596"/>
                          <a:pt x="2302" y="23596"/>
                        </a:cubicBezTo>
                        <a:cubicBezTo>
                          <a:pt x="2354" y="23609"/>
                          <a:pt x="2408" y="23615"/>
                          <a:pt x="2462" y="23615"/>
                        </a:cubicBezTo>
                        <a:cubicBezTo>
                          <a:pt x="2593" y="23615"/>
                          <a:pt x="2726" y="23583"/>
                          <a:pt x="2846" y="23552"/>
                        </a:cubicBezTo>
                        <a:cubicBezTo>
                          <a:pt x="3301" y="23445"/>
                          <a:pt x="3747" y="23355"/>
                          <a:pt x="4202" y="23311"/>
                        </a:cubicBezTo>
                        <a:cubicBezTo>
                          <a:pt x="4418" y="23288"/>
                          <a:pt x="4634" y="23278"/>
                          <a:pt x="4850" y="23278"/>
                        </a:cubicBezTo>
                        <a:cubicBezTo>
                          <a:pt x="5562" y="23278"/>
                          <a:pt x="6272" y="23384"/>
                          <a:pt x="6977" y="23480"/>
                        </a:cubicBezTo>
                        <a:cubicBezTo>
                          <a:pt x="7824" y="23596"/>
                          <a:pt x="8672" y="23882"/>
                          <a:pt x="9492" y="24105"/>
                        </a:cubicBezTo>
                        <a:cubicBezTo>
                          <a:pt x="10187" y="24298"/>
                          <a:pt x="10807" y="24417"/>
                          <a:pt x="11493" y="24417"/>
                        </a:cubicBezTo>
                        <a:cubicBezTo>
                          <a:pt x="11601" y="24417"/>
                          <a:pt x="11710" y="24414"/>
                          <a:pt x="11821" y="24408"/>
                        </a:cubicBezTo>
                        <a:cubicBezTo>
                          <a:pt x="12287" y="24525"/>
                          <a:pt x="12767" y="24601"/>
                          <a:pt x="13248" y="24601"/>
                        </a:cubicBezTo>
                        <a:cubicBezTo>
                          <a:pt x="13319" y="24601"/>
                          <a:pt x="13391" y="24599"/>
                          <a:pt x="13462" y="24595"/>
                        </a:cubicBezTo>
                        <a:cubicBezTo>
                          <a:pt x="13471" y="24595"/>
                          <a:pt x="13471" y="24587"/>
                          <a:pt x="13480" y="24587"/>
                        </a:cubicBezTo>
                        <a:cubicBezTo>
                          <a:pt x="13596" y="24604"/>
                          <a:pt x="13712" y="24613"/>
                          <a:pt x="13837" y="24631"/>
                        </a:cubicBezTo>
                        <a:cubicBezTo>
                          <a:pt x="14154" y="24665"/>
                          <a:pt x="14472" y="24679"/>
                          <a:pt x="14789" y="24679"/>
                        </a:cubicBezTo>
                        <a:cubicBezTo>
                          <a:pt x="15130" y="24679"/>
                          <a:pt x="15471" y="24663"/>
                          <a:pt x="15809" y="24640"/>
                        </a:cubicBezTo>
                        <a:lnTo>
                          <a:pt x="15809" y="24640"/>
                        </a:lnTo>
                        <a:cubicBezTo>
                          <a:pt x="15291" y="24774"/>
                          <a:pt x="14783" y="24952"/>
                          <a:pt x="14265" y="25068"/>
                        </a:cubicBezTo>
                        <a:cubicBezTo>
                          <a:pt x="13598" y="25225"/>
                          <a:pt x="12868" y="25362"/>
                          <a:pt x="12174" y="25362"/>
                        </a:cubicBezTo>
                        <a:cubicBezTo>
                          <a:pt x="12079" y="25362"/>
                          <a:pt x="11985" y="25359"/>
                          <a:pt x="11892" y="25354"/>
                        </a:cubicBezTo>
                        <a:cubicBezTo>
                          <a:pt x="10349" y="25282"/>
                          <a:pt x="8823" y="25113"/>
                          <a:pt x="7325" y="24720"/>
                        </a:cubicBezTo>
                        <a:cubicBezTo>
                          <a:pt x="6433" y="24479"/>
                          <a:pt x="5514" y="24158"/>
                          <a:pt x="4586" y="24060"/>
                        </a:cubicBezTo>
                        <a:cubicBezTo>
                          <a:pt x="4127" y="24018"/>
                          <a:pt x="3657" y="23992"/>
                          <a:pt x="3198" y="23992"/>
                        </a:cubicBezTo>
                        <a:cubicBezTo>
                          <a:pt x="3077" y="23992"/>
                          <a:pt x="2957" y="23994"/>
                          <a:pt x="2837" y="23998"/>
                        </a:cubicBezTo>
                        <a:cubicBezTo>
                          <a:pt x="2150" y="24007"/>
                          <a:pt x="1508" y="24132"/>
                          <a:pt x="839" y="24239"/>
                        </a:cubicBezTo>
                        <a:cubicBezTo>
                          <a:pt x="839" y="24239"/>
                          <a:pt x="839" y="24248"/>
                          <a:pt x="839" y="24248"/>
                        </a:cubicBezTo>
                        <a:cubicBezTo>
                          <a:pt x="1625" y="24192"/>
                          <a:pt x="2401" y="24146"/>
                          <a:pt x="3179" y="24146"/>
                        </a:cubicBezTo>
                        <a:cubicBezTo>
                          <a:pt x="3646" y="24146"/>
                          <a:pt x="4114" y="24163"/>
                          <a:pt x="4586" y="24203"/>
                        </a:cubicBezTo>
                        <a:cubicBezTo>
                          <a:pt x="5585" y="24301"/>
                          <a:pt x="6593" y="24702"/>
                          <a:pt x="7565" y="24961"/>
                        </a:cubicBezTo>
                        <a:cubicBezTo>
                          <a:pt x="8984" y="25345"/>
                          <a:pt x="10465" y="25461"/>
                          <a:pt x="11928" y="25541"/>
                        </a:cubicBezTo>
                        <a:cubicBezTo>
                          <a:pt x="10991" y="25737"/>
                          <a:pt x="10072" y="26050"/>
                          <a:pt x="9260" y="26478"/>
                        </a:cubicBezTo>
                        <a:cubicBezTo>
                          <a:pt x="9222" y="26501"/>
                          <a:pt x="9243" y="26544"/>
                          <a:pt x="9278" y="26544"/>
                        </a:cubicBezTo>
                        <a:cubicBezTo>
                          <a:pt x="9284" y="26544"/>
                          <a:pt x="9290" y="26543"/>
                          <a:pt x="9296" y="26540"/>
                        </a:cubicBezTo>
                        <a:cubicBezTo>
                          <a:pt x="10909" y="25837"/>
                          <a:pt x="12697" y="25469"/>
                          <a:pt x="14461" y="25469"/>
                        </a:cubicBezTo>
                        <a:cubicBezTo>
                          <a:pt x="14688" y="25469"/>
                          <a:pt x="14914" y="25475"/>
                          <a:pt x="15139" y="25488"/>
                        </a:cubicBezTo>
                        <a:cubicBezTo>
                          <a:pt x="16400" y="25564"/>
                          <a:pt x="17669" y="25739"/>
                          <a:pt x="18939" y="25739"/>
                        </a:cubicBezTo>
                        <a:cubicBezTo>
                          <a:pt x="18999" y="25739"/>
                          <a:pt x="19058" y="25738"/>
                          <a:pt x="19118" y="25737"/>
                        </a:cubicBezTo>
                        <a:cubicBezTo>
                          <a:pt x="20019" y="25728"/>
                          <a:pt x="21090" y="25630"/>
                          <a:pt x="21902" y="25184"/>
                        </a:cubicBezTo>
                        <a:cubicBezTo>
                          <a:pt x="21941" y="25160"/>
                          <a:pt x="21917" y="25101"/>
                          <a:pt x="21880" y="25101"/>
                        </a:cubicBezTo>
                        <a:cubicBezTo>
                          <a:pt x="21876" y="25101"/>
                          <a:pt x="21871" y="25102"/>
                          <a:pt x="21866" y="25104"/>
                        </a:cubicBezTo>
                        <a:cubicBezTo>
                          <a:pt x="20884" y="25408"/>
                          <a:pt x="19886" y="25568"/>
                          <a:pt x="18854" y="25568"/>
                        </a:cubicBezTo>
                        <a:cubicBezTo>
                          <a:pt x="18826" y="25568"/>
                          <a:pt x="18798" y="25568"/>
                          <a:pt x="18770" y="25568"/>
                        </a:cubicBezTo>
                        <a:cubicBezTo>
                          <a:pt x="17379" y="25559"/>
                          <a:pt x="15996" y="25345"/>
                          <a:pt x="14604" y="25300"/>
                        </a:cubicBezTo>
                        <a:cubicBezTo>
                          <a:pt x="14502" y="25296"/>
                          <a:pt x="14397" y="25293"/>
                          <a:pt x="14292" y="25293"/>
                        </a:cubicBezTo>
                        <a:cubicBezTo>
                          <a:pt x="14187" y="25293"/>
                          <a:pt x="14082" y="25296"/>
                          <a:pt x="13980" y="25300"/>
                        </a:cubicBezTo>
                        <a:cubicBezTo>
                          <a:pt x="14729" y="25095"/>
                          <a:pt x="15461" y="24818"/>
                          <a:pt x="16210" y="24613"/>
                        </a:cubicBezTo>
                        <a:cubicBezTo>
                          <a:pt x="16487" y="24587"/>
                          <a:pt x="16763" y="24560"/>
                          <a:pt x="17040" y="24542"/>
                        </a:cubicBezTo>
                        <a:cubicBezTo>
                          <a:pt x="17548" y="24497"/>
                          <a:pt x="18048" y="24408"/>
                          <a:pt x="18547" y="24319"/>
                        </a:cubicBezTo>
                        <a:cubicBezTo>
                          <a:pt x="18592" y="24310"/>
                          <a:pt x="18637" y="24301"/>
                          <a:pt x="18681" y="24292"/>
                        </a:cubicBezTo>
                        <a:lnTo>
                          <a:pt x="18690" y="24292"/>
                        </a:lnTo>
                        <a:cubicBezTo>
                          <a:pt x="19091" y="24212"/>
                          <a:pt x="19502" y="24132"/>
                          <a:pt x="19903" y="24069"/>
                        </a:cubicBezTo>
                        <a:lnTo>
                          <a:pt x="19948" y="24069"/>
                        </a:lnTo>
                        <a:cubicBezTo>
                          <a:pt x="19948" y="24060"/>
                          <a:pt x="19957" y="24060"/>
                          <a:pt x="19957" y="24060"/>
                        </a:cubicBezTo>
                        <a:cubicBezTo>
                          <a:pt x="20091" y="24042"/>
                          <a:pt x="20224" y="24024"/>
                          <a:pt x="20358" y="24007"/>
                        </a:cubicBezTo>
                        <a:cubicBezTo>
                          <a:pt x="21142" y="23917"/>
                          <a:pt x="21935" y="23868"/>
                          <a:pt x="22727" y="23868"/>
                        </a:cubicBezTo>
                        <a:cubicBezTo>
                          <a:pt x="23035" y="23868"/>
                          <a:pt x="23343" y="23876"/>
                          <a:pt x="23650" y="23891"/>
                        </a:cubicBezTo>
                        <a:cubicBezTo>
                          <a:pt x="24774" y="23935"/>
                          <a:pt x="25916" y="24024"/>
                          <a:pt x="27022" y="24185"/>
                        </a:cubicBezTo>
                        <a:cubicBezTo>
                          <a:pt x="27950" y="24319"/>
                          <a:pt x="28878" y="24479"/>
                          <a:pt x="29806" y="24569"/>
                        </a:cubicBezTo>
                        <a:cubicBezTo>
                          <a:pt x="30317" y="24616"/>
                          <a:pt x="30833" y="24640"/>
                          <a:pt x="31349" y="24640"/>
                        </a:cubicBezTo>
                        <a:cubicBezTo>
                          <a:pt x="31608" y="24640"/>
                          <a:pt x="31866" y="24634"/>
                          <a:pt x="32125" y="24622"/>
                        </a:cubicBezTo>
                        <a:cubicBezTo>
                          <a:pt x="32411" y="24604"/>
                          <a:pt x="32687" y="24569"/>
                          <a:pt x="32964" y="24515"/>
                        </a:cubicBezTo>
                        <a:lnTo>
                          <a:pt x="32973" y="24515"/>
                        </a:lnTo>
                        <a:cubicBezTo>
                          <a:pt x="32678" y="24667"/>
                          <a:pt x="32384" y="24810"/>
                          <a:pt x="32098" y="24925"/>
                        </a:cubicBezTo>
                        <a:cubicBezTo>
                          <a:pt x="31599" y="25131"/>
                          <a:pt x="31046" y="25220"/>
                          <a:pt x="30519" y="25336"/>
                        </a:cubicBezTo>
                        <a:cubicBezTo>
                          <a:pt x="30059" y="25429"/>
                          <a:pt x="29593" y="25523"/>
                          <a:pt x="29126" y="25523"/>
                        </a:cubicBezTo>
                        <a:cubicBezTo>
                          <a:pt x="29013" y="25523"/>
                          <a:pt x="28901" y="25517"/>
                          <a:pt x="28789" y="25505"/>
                        </a:cubicBezTo>
                        <a:cubicBezTo>
                          <a:pt x="28557" y="25479"/>
                          <a:pt x="28320" y="25476"/>
                          <a:pt x="28085" y="25476"/>
                        </a:cubicBezTo>
                        <a:cubicBezTo>
                          <a:pt x="28038" y="25476"/>
                          <a:pt x="27991" y="25476"/>
                          <a:pt x="27944" y="25476"/>
                        </a:cubicBezTo>
                        <a:cubicBezTo>
                          <a:pt x="27756" y="25476"/>
                          <a:pt x="27570" y="25475"/>
                          <a:pt x="27388" y="25461"/>
                        </a:cubicBezTo>
                        <a:cubicBezTo>
                          <a:pt x="26939" y="25430"/>
                          <a:pt x="26457" y="25276"/>
                          <a:pt x="25998" y="25276"/>
                        </a:cubicBezTo>
                        <a:cubicBezTo>
                          <a:pt x="25919" y="25276"/>
                          <a:pt x="25841" y="25281"/>
                          <a:pt x="25764" y="25291"/>
                        </a:cubicBezTo>
                        <a:cubicBezTo>
                          <a:pt x="25756" y="25291"/>
                          <a:pt x="25756" y="25309"/>
                          <a:pt x="25764" y="25309"/>
                        </a:cubicBezTo>
                        <a:cubicBezTo>
                          <a:pt x="25790" y="25308"/>
                          <a:pt x="25816" y="25307"/>
                          <a:pt x="25841" y="25307"/>
                        </a:cubicBezTo>
                        <a:cubicBezTo>
                          <a:pt x="26306" y="25307"/>
                          <a:pt x="26771" y="25526"/>
                          <a:pt x="27227" y="25577"/>
                        </a:cubicBezTo>
                        <a:cubicBezTo>
                          <a:pt x="27691" y="25630"/>
                          <a:pt x="28164" y="25648"/>
                          <a:pt x="28628" y="25648"/>
                        </a:cubicBezTo>
                        <a:cubicBezTo>
                          <a:pt x="28661" y="25648"/>
                          <a:pt x="28694" y="25649"/>
                          <a:pt x="28727" y="25649"/>
                        </a:cubicBezTo>
                        <a:cubicBezTo>
                          <a:pt x="29752" y="25649"/>
                          <a:pt x="30721" y="25514"/>
                          <a:pt x="31715" y="25238"/>
                        </a:cubicBezTo>
                        <a:cubicBezTo>
                          <a:pt x="32393" y="25050"/>
                          <a:pt x="32973" y="24694"/>
                          <a:pt x="33597" y="24381"/>
                        </a:cubicBezTo>
                        <a:cubicBezTo>
                          <a:pt x="34596" y="23873"/>
                          <a:pt x="35578" y="23659"/>
                          <a:pt x="36693" y="23641"/>
                        </a:cubicBezTo>
                        <a:cubicBezTo>
                          <a:pt x="36719" y="23641"/>
                          <a:pt x="36728" y="23605"/>
                          <a:pt x="36693" y="23596"/>
                        </a:cubicBezTo>
                        <a:cubicBezTo>
                          <a:pt x="36434" y="23525"/>
                          <a:pt x="36181" y="23494"/>
                          <a:pt x="35931" y="23494"/>
                        </a:cubicBezTo>
                        <a:cubicBezTo>
                          <a:pt x="35335" y="23494"/>
                          <a:pt x="34760" y="23672"/>
                          <a:pt x="34195" y="23917"/>
                        </a:cubicBezTo>
                        <a:cubicBezTo>
                          <a:pt x="34115" y="23926"/>
                          <a:pt x="34034" y="23944"/>
                          <a:pt x="33954" y="23962"/>
                        </a:cubicBezTo>
                        <a:cubicBezTo>
                          <a:pt x="33940" y="23962"/>
                          <a:pt x="33925" y="23962"/>
                          <a:pt x="33911" y="23962"/>
                        </a:cubicBezTo>
                        <a:cubicBezTo>
                          <a:pt x="33036" y="23962"/>
                          <a:pt x="32239" y="23696"/>
                          <a:pt x="31545" y="23257"/>
                        </a:cubicBezTo>
                        <a:lnTo>
                          <a:pt x="31545" y="23257"/>
                        </a:lnTo>
                        <a:cubicBezTo>
                          <a:pt x="31946" y="23354"/>
                          <a:pt x="32378" y="23399"/>
                          <a:pt x="32806" y="23399"/>
                        </a:cubicBezTo>
                        <a:cubicBezTo>
                          <a:pt x="33245" y="23399"/>
                          <a:pt x="33682" y="23352"/>
                          <a:pt x="34079" y="23266"/>
                        </a:cubicBezTo>
                        <a:cubicBezTo>
                          <a:pt x="34605" y="23159"/>
                          <a:pt x="35114" y="23061"/>
                          <a:pt x="35613" y="22883"/>
                        </a:cubicBezTo>
                        <a:cubicBezTo>
                          <a:pt x="36247" y="22642"/>
                          <a:pt x="36907" y="22410"/>
                          <a:pt x="37549" y="22214"/>
                        </a:cubicBezTo>
                        <a:cubicBezTo>
                          <a:pt x="38302" y="21975"/>
                          <a:pt x="39143" y="21798"/>
                          <a:pt x="39967" y="21798"/>
                        </a:cubicBezTo>
                        <a:cubicBezTo>
                          <a:pt x="40315" y="21798"/>
                          <a:pt x="40659" y="21830"/>
                          <a:pt x="40993" y="21901"/>
                        </a:cubicBezTo>
                        <a:cubicBezTo>
                          <a:pt x="41144" y="21946"/>
                          <a:pt x="41287" y="21999"/>
                          <a:pt x="41430" y="22035"/>
                        </a:cubicBezTo>
                        <a:cubicBezTo>
                          <a:pt x="41439" y="22040"/>
                          <a:pt x="41445" y="22042"/>
                          <a:pt x="41452" y="22042"/>
                        </a:cubicBezTo>
                        <a:cubicBezTo>
                          <a:pt x="41459" y="22042"/>
                          <a:pt x="41465" y="22040"/>
                          <a:pt x="41474" y="22035"/>
                        </a:cubicBezTo>
                        <a:cubicBezTo>
                          <a:pt x="41492" y="22044"/>
                          <a:pt x="41501" y="22044"/>
                          <a:pt x="41519" y="22053"/>
                        </a:cubicBezTo>
                        <a:cubicBezTo>
                          <a:pt x="41804" y="22161"/>
                          <a:pt x="42239" y="22284"/>
                          <a:pt x="42627" y="22284"/>
                        </a:cubicBezTo>
                        <a:cubicBezTo>
                          <a:pt x="42846" y="22284"/>
                          <a:pt x="43051" y="22245"/>
                          <a:pt x="43205" y="22142"/>
                        </a:cubicBezTo>
                        <a:cubicBezTo>
                          <a:pt x="43221" y="22134"/>
                          <a:pt x="43216" y="22105"/>
                          <a:pt x="43195" y="22105"/>
                        </a:cubicBezTo>
                        <a:cubicBezTo>
                          <a:pt x="43193" y="22105"/>
                          <a:pt x="43190" y="22105"/>
                          <a:pt x="43187" y="22106"/>
                        </a:cubicBezTo>
                        <a:cubicBezTo>
                          <a:pt x="43070" y="22134"/>
                          <a:pt x="42951" y="22146"/>
                          <a:pt x="42830" y="22146"/>
                        </a:cubicBezTo>
                        <a:cubicBezTo>
                          <a:pt x="42244" y="22146"/>
                          <a:pt x="41629" y="21866"/>
                          <a:pt x="41082" y="21741"/>
                        </a:cubicBezTo>
                        <a:lnTo>
                          <a:pt x="41055" y="21741"/>
                        </a:lnTo>
                        <a:cubicBezTo>
                          <a:pt x="40600" y="21571"/>
                          <a:pt x="40154" y="21384"/>
                          <a:pt x="39690" y="21295"/>
                        </a:cubicBezTo>
                        <a:cubicBezTo>
                          <a:pt x="39129" y="21185"/>
                          <a:pt x="38547" y="21134"/>
                          <a:pt x="37963" y="21134"/>
                        </a:cubicBezTo>
                        <a:cubicBezTo>
                          <a:pt x="37405" y="21134"/>
                          <a:pt x="36845" y="21181"/>
                          <a:pt x="36300" y="21268"/>
                        </a:cubicBezTo>
                        <a:cubicBezTo>
                          <a:pt x="35247" y="21428"/>
                          <a:pt x="34230" y="21830"/>
                          <a:pt x="33178" y="21990"/>
                        </a:cubicBezTo>
                        <a:cubicBezTo>
                          <a:pt x="32718" y="22056"/>
                          <a:pt x="32258" y="22078"/>
                          <a:pt x="31799" y="22078"/>
                        </a:cubicBezTo>
                        <a:cubicBezTo>
                          <a:pt x="31634" y="22078"/>
                          <a:pt x="31469" y="22075"/>
                          <a:pt x="31304" y="22071"/>
                        </a:cubicBezTo>
                        <a:cubicBezTo>
                          <a:pt x="30983" y="22062"/>
                          <a:pt x="30662" y="22017"/>
                          <a:pt x="30359" y="21946"/>
                        </a:cubicBezTo>
                        <a:cubicBezTo>
                          <a:pt x="30163" y="21892"/>
                          <a:pt x="30011" y="21750"/>
                          <a:pt x="29850" y="21634"/>
                        </a:cubicBezTo>
                        <a:cubicBezTo>
                          <a:pt x="29270" y="20849"/>
                          <a:pt x="28833" y="19948"/>
                          <a:pt x="28566" y="19064"/>
                        </a:cubicBezTo>
                        <a:cubicBezTo>
                          <a:pt x="28601" y="19047"/>
                          <a:pt x="28637" y="19011"/>
                          <a:pt x="28673" y="18975"/>
                        </a:cubicBezTo>
                        <a:cubicBezTo>
                          <a:pt x="28748" y="18898"/>
                          <a:pt x="28841" y="18868"/>
                          <a:pt x="28939" y="18868"/>
                        </a:cubicBezTo>
                        <a:cubicBezTo>
                          <a:pt x="29215" y="18868"/>
                          <a:pt x="29538" y="19096"/>
                          <a:pt x="29663" y="19136"/>
                        </a:cubicBezTo>
                        <a:cubicBezTo>
                          <a:pt x="29770" y="19168"/>
                          <a:pt x="29890" y="19213"/>
                          <a:pt x="30030" y="19213"/>
                        </a:cubicBezTo>
                        <a:cubicBezTo>
                          <a:pt x="30124" y="19213"/>
                          <a:pt x="30227" y="19193"/>
                          <a:pt x="30341" y="19136"/>
                        </a:cubicBezTo>
                        <a:cubicBezTo>
                          <a:pt x="30457" y="19082"/>
                          <a:pt x="30510" y="18993"/>
                          <a:pt x="30484" y="18868"/>
                        </a:cubicBezTo>
                        <a:cubicBezTo>
                          <a:pt x="30466" y="18806"/>
                          <a:pt x="30394" y="18618"/>
                          <a:pt x="30457" y="18556"/>
                        </a:cubicBezTo>
                        <a:cubicBezTo>
                          <a:pt x="30471" y="18541"/>
                          <a:pt x="30491" y="18535"/>
                          <a:pt x="30513" y="18535"/>
                        </a:cubicBezTo>
                        <a:cubicBezTo>
                          <a:pt x="30586" y="18535"/>
                          <a:pt x="30690" y="18603"/>
                          <a:pt x="30751" y="18672"/>
                        </a:cubicBezTo>
                        <a:cubicBezTo>
                          <a:pt x="30832" y="18752"/>
                          <a:pt x="30912" y="18850"/>
                          <a:pt x="31010" y="18922"/>
                        </a:cubicBezTo>
                        <a:cubicBezTo>
                          <a:pt x="31187" y="19055"/>
                          <a:pt x="31394" y="19166"/>
                          <a:pt x="31580" y="19166"/>
                        </a:cubicBezTo>
                        <a:cubicBezTo>
                          <a:pt x="31742" y="19166"/>
                          <a:pt x="31887" y="19083"/>
                          <a:pt x="31982" y="18859"/>
                        </a:cubicBezTo>
                        <a:cubicBezTo>
                          <a:pt x="32134" y="18493"/>
                          <a:pt x="31474" y="17923"/>
                          <a:pt x="31260" y="17726"/>
                        </a:cubicBezTo>
                        <a:cubicBezTo>
                          <a:pt x="30742" y="17236"/>
                          <a:pt x="30207" y="16763"/>
                          <a:pt x="29574" y="16433"/>
                        </a:cubicBezTo>
                        <a:cubicBezTo>
                          <a:pt x="29047" y="16156"/>
                          <a:pt x="28432" y="16013"/>
                          <a:pt x="27816" y="16005"/>
                        </a:cubicBezTo>
                        <a:cubicBezTo>
                          <a:pt x="29199" y="15531"/>
                          <a:pt x="30594" y="14933"/>
                          <a:pt x="32064" y="14933"/>
                        </a:cubicBezTo>
                        <a:cubicBezTo>
                          <a:pt x="32311" y="14933"/>
                          <a:pt x="32560" y="14950"/>
                          <a:pt x="32812" y="14988"/>
                        </a:cubicBezTo>
                        <a:cubicBezTo>
                          <a:pt x="33874" y="15139"/>
                          <a:pt x="34864" y="15567"/>
                          <a:pt x="35908" y="15808"/>
                        </a:cubicBezTo>
                        <a:cubicBezTo>
                          <a:pt x="36177" y="15871"/>
                          <a:pt x="36449" y="15899"/>
                          <a:pt x="36721" y="15899"/>
                        </a:cubicBezTo>
                        <a:cubicBezTo>
                          <a:pt x="37025" y="15899"/>
                          <a:pt x="37328" y="15865"/>
                          <a:pt x="37629" y="15808"/>
                        </a:cubicBezTo>
                        <a:lnTo>
                          <a:pt x="37799" y="15808"/>
                        </a:lnTo>
                        <a:cubicBezTo>
                          <a:pt x="39155" y="15666"/>
                          <a:pt x="39699" y="14738"/>
                          <a:pt x="40609" y="14140"/>
                        </a:cubicBezTo>
                        <a:cubicBezTo>
                          <a:pt x="40627" y="14131"/>
                          <a:pt x="40618" y="14122"/>
                          <a:pt x="40618" y="14113"/>
                        </a:cubicBezTo>
                        <a:cubicBezTo>
                          <a:pt x="40618" y="14090"/>
                          <a:pt x="40605" y="14067"/>
                          <a:pt x="40584" y="14067"/>
                        </a:cubicBezTo>
                        <a:cubicBezTo>
                          <a:pt x="40580" y="14067"/>
                          <a:pt x="40577" y="14067"/>
                          <a:pt x="40573" y="14069"/>
                        </a:cubicBezTo>
                        <a:cubicBezTo>
                          <a:pt x="40520" y="14086"/>
                          <a:pt x="40440" y="14131"/>
                          <a:pt x="40395" y="14158"/>
                        </a:cubicBezTo>
                        <a:cubicBezTo>
                          <a:pt x="40215" y="14198"/>
                          <a:pt x="40033" y="14213"/>
                          <a:pt x="39851" y="14213"/>
                        </a:cubicBezTo>
                        <a:cubicBezTo>
                          <a:pt x="39544" y="14213"/>
                          <a:pt x="39237" y="14170"/>
                          <a:pt x="38941" y="14131"/>
                        </a:cubicBezTo>
                        <a:cubicBezTo>
                          <a:pt x="38361" y="14069"/>
                          <a:pt x="37781" y="13971"/>
                          <a:pt x="37210" y="13855"/>
                        </a:cubicBezTo>
                        <a:cubicBezTo>
                          <a:pt x="35810" y="13578"/>
                          <a:pt x="34471" y="13007"/>
                          <a:pt x="33071" y="12686"/>
                        </a:cubicBezTo>
                        <a:cubicBezTo>
                          <a:pt x="32437" y="12537"/>
                          <a:pt x="31792" y="12483"/>
                          <a:pt x="31144" y="12483"/>
                        </a:cubicBezTo>
                        <a:cubicBezTo>
                          <a:pt x="30551" y="12483"/>
                          <a:pt x="29957" y="12528"/>
                          <a:pt x="29369" y="12588"/>
                        </a:cubicBezTo>
                        <a:cubicBezTo>
                          <a:pt x="28619" y="12668"/>
                          <a:pt x="27843" y="12757"/>
                          <a:pt x="27103" y="12962"/>
                        </a:cubicBezTo>
                        <a:cubicBezTo>
                          <a:pt x="26630" y="13043"/>
                          <a:pt x="26157" y="13159"/>
                          <a:pt x="25693" y="13284"/>
                        </a:cubicBezTo>
                        <a:cubicBezTo>
                          <a:pt x="24893" y="13443"/>
                          <a:pt x="24092" y="13517"/>
                          <a:pt x="23287" y="13517"/>
                        </a:cubicBezTo>
                        <a:cubicBezTo>
                          <a:pt x="22424" y="13517"/>
                          <a:pt x="21557" y="13432"/>
                          <a:pt x="20679" y="13275"/>
                        </a:cubicBezTo>
                        <a:cubicBezTo>
                          <a:pt x="19859" y="13132"/>
                          <a:pt x="19047" y="12927"/>
                          <a:pt x="18244" y="12695"/>
                        </a:cubicBezTo>
                        <a:lnTo>
                          <a:pt x="18244" y="12695"/>
                        </a:lnTo>
                        <a:cubicBezTo>
                          <a:pt x="18404" y="12712"/>
                          <a:pt x="18566" y="12720"/>
                          <a:pt x="18729" y="12720"/>
                        </a:cubicBezTo>
                        <a:cubicBezTo>
                          <a:pt x="19724" y="12720"/>
                          <a:pt x="20751" y="12419"/>
                          <a:pt x="21679" y="12151"/>
                        </a:cubicBezTo>
                        <a:cubicBezTo>
                          <a:pt x="22490" y="11919"/>
                          <a:pt x="23311" y="11669"/>
                          <a:pt x="24150" y="11535"/>
                        </a:cubicBezTo>
                        <a:cubicBezTo>
                          <a:pt x="24419" y="11493"/>
                          <a:pt x="24679" y="11473"/>
                          <a:pt x="24935" y="11473"/>
                        </a:cubicBezTo>
                        <a:cubicBezTo>
                          <a:pt x="25485" y="11473"/>
                          <a:pt x="26016" y="11562"/>
                          <a:pt x="26576" y="11696"/>
                        </a:cubicBezTo>
                        <a:cubicBezTo>
                          <a:pt x="27727" y="11972"/>
                          <a:pt x="28941" y="12185"/>
                          <a:pt x="30143" y="12185"/>
                        </a:cubicBezTo>
                        <a:cubicBezTo>
                          <a:pt x="30572" y="12185"/>
                          <a:pt x="30999" y="12158"/>
                          <a:pt x="31420" y="12097"/>
                        </a:cubicBezTo>
                        <a:cubicBezTo>
                          <a:pt x="32518" y="11937"/>
                          <a:pt x="34025" y="11490"/>
                          <a:pt x="34346" y="10268"/>
                        </a:cubicBezTo>
                        <a:cubicBezTo>
                          <a:pt x="34364" y="10242"/>
                          <a:pt x="34382" y="10215"/>
                          <a:pt x="34391" y="10179"/>
                        </a:cubicBezTo>
                        <a:cubicBezTo>
                          <a:pt x="34569" y="9733"/>
                          <a:pt x="34498" y="9153"/>
                          <a:pt x="34007" y="8966"/>
                        </a:cubicBezTo>
                        <a:cubicBezTo>
                          <a:pt x="34004" y="8963"/>
                          <a:pt x="34003" y="8962"/>
                          <a:pt x="34001" y="8962"/>
                        </a:cubicBezTo>
                        <a:cubicBezTo>
                          <a:pt x="33999" y="8962"/>
                          <a:pt x="33999" y="8966"/>
                          <a:pt x="33999" y="8966"/>
                        </a:cubicBezTo>
                        <a:cubicBezTo>
                          <a:pt x="33945" y="8930"/>
                          <a:pt x="33874" y="8894"/>
                          <a:pt x="33793" y="8877"/>
                        </a:cubicBezTo>
                        <a:lnTo>
                          <a:pt x="33776" y="8877"/>
                        </a:lnTo>
                        <a:cubicBezTo>
                          <a:pt x="33615" y="8778"/>
                          <a:pt x="33472" y="8654"/>
                          <a:pt x="33338" y="8547"/>
                        </a:cubicBezTo>
                        <a:cubicBezTo>
                          <a:pt x="33026" y="8306"/>
                          <a:pt x="32705" y="8083"/>
                          <a:pt x="32402" y="7842"/>
                        </a:cubicBezTo>
                        <a:cubicBezTo>
                          <a:pt x="31777" y="7333"/>
                          <a:pt x="31188" y="6745"/>
                          <a:pt x="30635" y="6165"/>
                        </a:cubicBezTo>
                        <a:cubicBezTo>
                          <a:pt x="30278" y="5790"/>
                          <a:pt x="29931" y="5406"/>
                          <a:pt x="29636" y="4978"/>
                        </a:cubicBezTo>
                        <a:cubicBezTo>
                          <a:pt x="29351" y="4559"/>
                          <a:pt x="29137" y="4095"/>
                          <a:pt x="28878" y="3649"/>
                        </a:cubicBezTo>
                        <a:cubicBezTo>
                          <a:pt x="28405" y="2819"/>
                          <a:pt x="27852" y="1847"/>
                          <a:pt x="27076" y="1249"/>
                        </a:cubicBezTo>
                        <a:cubicBezTo>
                          <a:pt x="26371" y="705"/>
                          <a:pt x="25470" y="259"/>
                          <a:pt x="24587" y="72"/>
                        </a:cubicBezTo>
                        <a:cubicBezTo>
                          <a:pt x="24342" y="22"/>
                          <a:pt x="24093" y="0"/>
                          <a:pt x="2384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8" name="Google Shape;3918;p13"/>
                  <p:cNvSpPr/>
                  <p:nvPr/>
                </p:nvSpPr>
                <p:spPr>
                  <a:xfrm>
                    <a:off x="5720830" y="4364814"/>
                    <a:ext cx="794377" cy="129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4" h="2194" extrusionOk="0">
                        <a:moveTo>
                          <a:pt x="13384" y="0"/>
                        </a:moveTo>
                        <a:cubicBezTo>
                          <a:pt x="13380" y="0"/>
                          <a:pt x="13376" y="2"/>
                          <a:pt x="13373" y="5"/>
                        </a:cubicBezTo>
                        <a:cubicBezTo>
                          <a:pt x="13060" y="211"/>
                          <a:pt x="12561" y="219"/>
                          <a:pt x="12204" y="255"/>
                        </a:cubicBezTo>
                        <a:cubicBezTo>
                          <a:pt x="11847" y="291"/>
                          <a:pt x="11490" y="318"/>
                          <a:pt x="11134" y="335"/>
                        </a:cubicBezTo>
                        <a:cubicBezTo>
                          <a:pt x="10554" y="353"/>
                          <a:pt x="9965" y="353"/>
                          <a:pt x="9385" y="353"/>
                        </a:cubicBezTo>
                        <a:cubicBezTo>
                          <a:pt x="8725" y="353"/>
                          <a:pt x="8065" y="451"/>
                          <a:pt x="7405" y="469"/>
                        </a:cubicBezTo>
                        <a:cubicBezTo>
                          <a:pt x="6129" y="505"/>
                          <a:pt x="4782" y="764"/>
                          <a:pt x="3560" y="1138"/>
                        </a:cubicBezTo>
                        <a:cubicBezTo>
                          <a:pt x="2971" y="1317"/>
                          <a:pt x="2391" y="1522"/>
                          <a:pt x="1811" y="1736"/>
                        </a:cubicBezTo>
                        <a:cubicBezTo>
                          <a:pt x="1222" y="1959"/>
                          <a:pt x="651" y="2066"/>
                          <a:pt x="36" y="2137"/>
                        </a:cubicBezTo>
                        <a:cubicBezTo>
                          <a:pt x="0" y="2146"/>
                          <a:pt x="0" y="2191"/>
                          <a:pt x="36" y="2191"/>
                        </a:cubicBezTo>
                        <a:cubicBezTo>
                          <a:pt x="86" y="2193"/>
                          <a:pt x="136" y="2194"/>
                          <a:pt x="185" y="2194"/>
                        </a:cubicBezTo>
                        <a:cubicBezTo>
                          <a:pt x="1290" y="2194"/>
                          <a:pt x="2251" y="1730"/>
                          <a:pt x="3301" y="1406"/>
                        </a:cubicBezTo>
                        <a:cubicBezTo>
                          <a:pt x="4755" y="960"/>
                          <a:pt x="6236" y="737"/>
                          <a:pt x="7752" y="630"/>
                        </a:cubicBezTo>
                        <a:cubicBezTo>
                          <a:pt x="8948" y="541"/>
                          <a:pt x="10134" y="550"/>
                          <a:pt x="11330" y="487"/>
                        </a:cubicBezTo>
                        <a:cubicBezTo>
                          <a:pt x="11936" y="460"/>
                          <a:pt x="12918" y="469"/>
                          <a:pt x="13399" y="32"/>
                        </a:cubicBezTo>
                        <a:cubicBezTo>
                          <a:pt x="13414" y="25"/>
                          <a:pt x="13399" y="0"/>
                          <a:pt x="13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9" name="Google Shape;3919;p13"/>
                  <p:cNvSpPr/>
                  <p:nvPr/>
                </p:nvSpPr>
                <p:spPr>
                  <a:xfrm>
                    <a:off x="7211690" y="3996114"/>
                    <a:ext cx="53416" cy="462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781" extrusionOk="0">
                        <a:moveTo>
                          <a:pt x="353" y="83"/>
                        </a:moveTo>
                        <a:cubicBezTo>
                          <a:pt x="602" y="83"/>
                          <a:pt x="843" y="472"/>
                          <a:pt x="509" y="567"/>
                        </a:cubicBezTo>
                        <a:cubicBezTo>
                          <a:pt x="485" y="574"/>
                          <a:pt x="462" y="577"/>
                          <a:pt x="441" y="577"/>
                        </a:cubicBezTo>
                        <a:cubicBezTo>
                          <a:pt x="332" y="577"/>
                          <a:pt x="253" y="491"/>
                          <a:pt x="223" y="379"/>
                        </a:cubicBezTo>
                        <a:cubicBezTo>
                          <a:pt x="205" y="308"/>
                          <a:pt x="241" y="147"/>
                          <a:pt x="304" y="85"/>
                        </a:cubicBezTo>
                        <a:lnTo>
                          <a:pt x="321" y="85"/>
                        </a:lnTo>
                        <a:cubicBezTo>
                          <a:pt x="332" y="83"/>
                          <a:pt x="342" y="83"/>
                          <a:pt x="353" y="83"/>
                        </a:cubicBezTo>
                        <a:close/>
                        <a:moveTo>
                          <a:pt x="384" y="0"/>
                        </a:moveTo>
                        <a:cubicBezTo>
                          <a:pt x="354" y="0"/>
                          <a:pt x="323" y="4"/>
                          <a:pt x="295" y="13"/>
                        </a:cubicBezTo>
                        <a:cubicBezTo>
                          <a:pt x="286" y="13"/>
                          <a:pt x="277" y="22"/>
                          <a:pt x="268" y="40"/>
                        </a:cubicBezTo>
                        <a:cubicBezTo>
                          <a:pt x="98" y="85"/>
                          <a:pt x="0" y="254"/>
                          <a:pt x="36" y="433"/>
                        </a:cubicBezTo>
                        <a:cubicBezTo>
                          <a:pt x="80" y="641"/>
                          <a:pt x="242" y="780"/>
                          <a:pt x="439" y="780"/>
                        </a:cubicBezTo>
                        <a:cubicBezTo>
                          <a:pt x="479" y="780"/>
                          <a:pt x="520" y="775"/>
                          <a:pt x="562" y="763"/>
                        </a:cubicBezTo>
                        <a:cubicBezTo>
                          <a:pt x="812" y="683"/>
                          <a:pt x="901" y="433"/>
                          <a:pt x="767" y="219"/>
                        </a:cubicBezTo>
                        <a:cubicBezTo>
                          <a:pt x="693" y="100"/>
                          <a:pt x="533" y="0"/>
                          <a:pt x="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0" name="Google Shape;3920;p13"/>
                  <p:cNvSpPr/>
                  <p:nvPr/>
                </p:nvSpPr>
                <p:spPr>
                  <a:xfrm>
                    <a:off x="7225962" y="3921556"/>
                    <a:ext cx="42283" cy="33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4" h="571" extrusionOk="0">
                        <a:moveTo>
                          <a:pt x="327" y="85"/>
                        </a:moveTo>
                        <a:cubicBezTo>
                          <a:pt x="395" y="85"/>
                          <a:pt x="440" y="142"/>
                          <a:pt x="491" y="193"/>
                        </a:cubicBezTo>
                        <a:cubicBezTo>
                          <a:pt x="580" y="282"/>
                          <a:pt x="464" y="371"/>
                          <a:pt x="375" y="398"/>
                        </a:cubicBezTo>
                        <a:cubicBezTo>
                          <a:pt x="362" y="402"/>
                          <a:pt x="349" y="404"/>
                          <a:pt x="337" y="404"/>
                        </a:cubicBezTo>
                        <a:cubicBezTo>
                          <a:pt x="273" y="404"/>
                          <a:pt x="219" y="350"/>
                          <a:pt x="196" y="282"/>
                        </a:cubicBezTo>
                        <a:cubicBezTo>
                          <a:pt x="170" y="202"/>
                          <a:pt x="196" y="139"/>
                          <a:pt x="259" y="95"/>
                        </a:cubicBezTo>
                        <a:lnTo>
                          <a:pt x="277" y="95"/>
                        </a:lnTo>
                        <a:cubicBezTo>
                          <a:pt x="295" y="88"/>
                          <a:pt x="312" y="85"/>
                          <a:pt x="327" y="85"/>
                        </a:cubicBezTo>
                        <a:close/>
                        <a:moveTo>
                          <a:pt x="362" y="1"/>
                        </a:moveTo>
                        <a:cubicBezTo>
                          <a:pt x="323" y="1"/>
                          <a:pt x="285" y="12"/>
                          <a:pt x="250" y="32"/>
                        </a:cubicBezTo>
                        <a:cubicBezTo>
                          <a:pt x="241" y="32"/>
                          <a:pt x="232" y="41"/>
                          <a:pt x="232" y="50"/>
                        </a:cubicBezTo>
                        <a:cubicBezTo>
                          <a:pt x="107" y="95"/>
                          <a:pt x="0" y="184"/>
                          <a:pt x="36" y="327"/>
                        </a:cubicBezTo>
                        <a:cubicBezTo>
                          <a:pt x="65" y="482"/>
                          <a:pt x="205" y="570"/>
                          <a:pt x="354" y="570"/>
                        </a:cubicBezTo>
                        <a:cubicBezTo>
                          <a:pt x="385" y="570"/>
                          <a:pt x="416" y="566"/>
                          <a:pt x="446" y="559"/>
                        </a:cubicBezTo>
                        <a:cubicBezTo>
                          <a:pt x="607" y="523"/>
                          <a:pt x="714" y="327"/>
                          <a:pt x="625" y="175"/>
                        </a:cubicBezTo>
                        <a:cubicBezTo>
                          <a:pt x="598" y="113"/>
                          <a:pt x="509" y="59"/>
                          <a:pt x="455" y="23"/>
                        </a:cubicBezTo>
                        <a:cubicBezTo>
                          <a:pt x="424" y="8"/>
                          <a:pt x="393" y="1"/>
                          <a:pt x="36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1" name="Google Shape;3921;p13"/>
                  <p:cNvSpPr/>
                  <p:nvPr/>
                </p:nvSpPr>
                <p:spPr>
                  <a:xfrm>
                    <a:off x="7118182" y="4008372"/>
                    <a:ext cx="29077" cy="25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24" extrusionOk="0">
                        <a:moveTo>
                          <a:pt x="218" y="58"/>
                        </a:moveTo>
                        <a:cubicBezTo>
                          <a:pt x="318" y="58"/>
                          <a:pt x="397" y="199"/>
                          <a:pt x="295" y="270"/>
                        </a:cubicBezTo>
                        <a:cubicBezTo>
                          <a:pt x="279" y="279"/>
                          <a:pt x="264" y="283"/>
                          <a:pt x="250" y="283"/>
                        </a:cubicBezTo>
                        <a:cubicBezTo>
                          <a:pt x="211" y="283"/>
                          <a:pt x="181" y="250"/>
                          <a:pt x="161" y="217"/>
                        </a:cubicBezTo>
                        <a:cubicBezTo>
                          <a:pt x="134" y="163"/>
                          <a:pt x="143" y="110"/>
                          <a:pt x="179" y="65"/>
                        </a:cubicBezTo>
                        <a:cubicBezTo>
                          <a:pt x="192" y="60"/>
                          <a:pt x="205" y="58"/>
                          <a:pt x="218" y="58"/>
                        </a:cubicBezTo>
                        <a:close/>
                        <a:moveTo>
                          <a:pt x="266" y="0"/>
                        </a:moveTo>
                        <a:cubicBezTo>
                          <a:pt x="236" y="0"/>
                          <a:pt x="205" y="7"/>
                          <a:pt x="179" y="21"/>
                        </a:cubicBezTo>
                        <a:lnTo>
                          <a:pt x="170" y="21"/>
                        </a:lnTo>
                        <a:cubicBezTo>
                          <a:pt x="27" y="21"/>
                          <a:pt x="0" y="154"/>
                          <a:pt x="27" y="270"/>
                        </a:cubicBezTo>
                        <a:cubicBezTo>
                          <a:pt x="51" y="368"/>
                          <a:pt x="142" y="424"/>
                          <a:pt x="235" y="424"/>
                        </a:cubicBezTo>
                        <a:cubicBezTo>
                          <a:pt x="277" y="424"/>
                          <a:pt x="320" y="412"/>
                          <a:pt x="357" y="386"/>
                        </a:cubicBezTo>
                        <a:cubicBezTo>
                          <a:pt x="464" y="306"/>
                          <a:pt x="491" y="163"/>
                          <a:pt x="402" y="65"/>
                        </a:cubicBezTo>
                        <a:cubicBezTo>
                          <a:pt x="368" y="20"/>
                          <a:pt x="317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2" name="Google Shape;3922;p13"/>
                  <p:cNvSpPr/>
                  <p:nvPr/>
                </p:nvSpPr>
                <p:spPr>
                  <a:xfrm>
                    <a:off x="7190016" y="3071284"/>
                    <a:ext cx="38078" cy="33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74" extrusionOk="0">
                        <a:moveTo>
                          <a:pt x="411" y="37"/>
                        </a:moveTo>
                        <a:cubicBezTo>
                          <a:pt x="473" y="45"/>
                          <a:pt x="491" y="81"/>
                          <a:pt x="500" y="144"/>
                        </a:cubicBezTo>
                        <a:cubicBezTo>
                          <a:pt x="509" y="188"/>
                          <a:pt x="527" y="233"/>
                          <a:pt x="518" y="277"/>
                        </a:cubicBezTo>
                        <a:cubicBezTo>
                          <a:pt x="510" y="346"/>
                          <a:pt x="418" y="408"/>
                          <a:pt x="347" y="408"/>
                        </a:cubicBezTo>
                        <a:cubicBezTo>
                          <a:pt x="335" y="408"/>
                          <a:pt x="323" y="406"/>
                          <a:pt x="313" y="402"/>
                        </a:cubicBezTo>
                        <a:cubicBezTo>
                          <a:pt x="232" y="384"/>
                          <a:pt x="188" y="304"/>
                          <a:pt x="206" y="224"/>
                        </a:cubicBezTo>
                        <a:cubicBezTo>
                          <a:pt x="206" y="188"/>
                          <a:pt x="250" y="161"/>
                          <a:pt x="277" y="135"/>
                        </a:cubicBezTo>
                        <a:cubicBezTo>
                          <a:pt x="322" y="90"/>
                          <a:pt x="348" y="54"/>
                          <a:pt x="411" y="37"/>
                        </a:cubicBezTo>
                        <a:close/>
                        <a:moveTo>
                          <a:pt x="329" y="0"/>
                        </a:moveTo>
                        <a:cubicBezTo>
                          <a:pt x="205" y="0"/>
                          <a:pt x="91" y="67"/>
                          <a:pt x="54" y="206"/>
                        </a:cubicBezTo>
                        <a:cubicBezTo>
                          <a:pt x="0" y="367"/>
                          <a:pt x="125" y="554"/>
                          <a:pt x="286" y="572"/>
                        </a:cubicBezTo>
                        <a:cubicBezTo>
                          <a:pt x="295" y="573"/>
                          <a:pt x="304" y="573"/>
                          <a:pt x="314" y="573"/>
                        </a:cubicBezTo>
                        <a:cubicBezTo>
                          <a:pt x="458" y="573"/>
                          <a:pt x="609" y="447"/>
                          <a:pt x="634" y="304"/>
                        </a:cubicBezTo>
                        <a:cubicBezTo>
                          <a:pt x="643" y="233"/>
                          <a:pt x="607" y="144"/>
                          <a:pt x="571" y="81"/>
                        </a:cubicBezTo>
                        <a:cubicBezTo>
                          <a:pt x="541" y="29"/>
                          <a:pt x="499" y="8"/>
                          <a:pt x="443" y="8"/>
                        </a:cubicBezTo>
                        <a:cubicBezTo>
                          <a:pt x="433" y="8"/>
                          <a:pt x="422" y="8"/>
                          <a:pt x="411" y="10"/>
                        </a:cubicBezTo>
                        <a:cubicBezTo>
                          <a:pt x="384" y="3"/>
                          <a:pt x="356" y="0"/>
                          <a:pt x="32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3" name="Google Shape;3923;p13"/>
                  <p:cNvSpPr/>
                  <p:nvPr/>
                </p:nvSpPr>
                <p:spPr>
                  <a:xfrm>
                    <a:off x="7054461" y="2954444"/>
                    <a:ext cx="36302" cy="31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3" h="533" extrusionOk="0">
                        <a:moveTo>
                          <a:pt x="381" y="72"/>
                        </a:moveTo>
                        <a:cubicBezTo>
                          <a:pt x="433" y="72"/>
                          <a:pt x="470" y="109"/>
                          <a:pt x="470" y="190"/>
                        </a:cubicBezTo>
                        <a:cubicBezTo>
                          <a:pt x="461" y="290"/>
                          <a:pt x="406" y="351"/>
                          <a:pt x="304" y="351"/>
                        </a:cubicBezTo>
                        <a:cubicBezTo>
                          <a:pt x="297" y="351"/>
                          <a:pt x="290" y="351"/>
                          <a:pt x="282" y="350"/>
                        </a:cubicBezTo>
                        <a:cubicBezTo>
                          <a:pt x="220" y="341"/>
                          <a:pt x="193" y="315"/>
                          <a:pt x="220" y="252"/>
                        </a:cubicBezTo>
                        <a:cubicBezTo>
                          <a:pt x="256" y="190"/>
                          <a:pt x="273" y="118"/>
                          <a:pt x="345" y="83"/>
                        </a:cubicBezTo>
                        <a:cubicBezTo>
                          <a:pt x="354" y="83"/>
                          <a:pt x="354" y="74"/>
                          <a:pt x="363" y="74"/>
                        </a:cubicBezTo>
                        <a:cubicBezTo>
                          <a:pt x="369" y="73"/>
                          <a:pt x="375" y="72"/>
                          <a:pt x="381" y="72"/>
                        </a:cubicBezTo>
                        <a:close/>
                        <a:moveTo>
                          <a:pt x="396" y="1"/>
                        </a:moveTo>
                        <a:cubicBezTo>
                          <a:pt x="353" y="1"/>
                          <a:pt x="307" y="14"/>
                          <a:pt x="264" y="38"/>
                        </a:cubicBezTo>
                        <a:cubicBezTo>
                          <a:pt x="256" y="47"/>
                          <a:pt x="256" y="47"/>
                          <a:pt x="247" y="56"/>
                        </a:cubicBezTo>
                        <a:cubicBezTo>
                          <a:pt x="157" y="83"/>
                          <a:pt x="68" y="154"/>
                          <a:pt x="41" y="252"/>
                        </a:cubicBezTo>
                        <a:cubicBezTo>
                          <a:pt x="1" y="407"/>
                          <a:pt x="139" y="532"/>
                          <a:pt x="285" y="532"/>
                        </a:cubicBezTo>
                        <a:cubicBezTo>
                          <a:pt x="299" y="532"/>
                          <a:pt x="313" y="531"/>
                          <a:pt x="327" y="529"/>
                        </a:cubicBezTo>
                        <a:cubicBezTo>
                          <a:pt x="514" y="493"/>
                          <a:pt x="612" y="332"/>
                          <a:pt x="577" y="154"/>
                        </a:cubicBezTo>
                        <a:cubicBezTo>
                          <a:pt x="553" y="48"/>
                          <a:pt x="480" y="1"/>
                          <a:pt x="3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4" name="Google Shape;3924;p13"/>
                  <p:cNvSpPr/>
                  <p:nvPr/>
                </p:nvSpPr>
                <p:spPr>
                  <a:xfrm>
                    <a:off x="7367498" y="3855290"/>
                    <a:ext cx="68754" cy="62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" h="1061" extrusionOk="0">
                        <a:moveTo>
                          <a:pt x="472" y="100"/>
                        </a:moveTo>
                        <a:cubicBezTo>
                          <a:pt x="649" y="100"/>
                          <a:pt x="822" y="240"/>
                          <a:pt x="875" y="420"/>
                        </a:cubicBezTo>
                        <a:cubicBezTo>
                          <a:pt x="938" y="607"/>
                          <a:pt x="724" y="821"/>
                          <a:pt x="545" y="848"/>
                        </a:cubicBezTo>
                        <a:cubicBezTo>
                          <a:pt x="534" y="850"/>
                          <a:pt x="522" y="850"/>
                          <a:pt x="510" y="850"/>
                        </a:cubicBezTo>
                        <a:cubicBezTo>
                          <a:pt x="386" y="850"/>
                          <a:pt x="256" y="766"/>
                          <a:pt x="215" y="652"/>
                        </a:cubicBezTo>
                        <a:cubicBezTo>
                          <a:pt x="170" y="509"/>
                          <a:pt x="188" y="277"/>
                          <a:pt x="278" y="161"/>
                        </a:cubicBezTo>
                        <a:cubicBezTo>
                          <a:pt x="286" y="161"/>
                          <a:pt x="286" y="161"/>
                          <a:pt x="295" y="152"/>
                        </a:cubicBezTo>
                        <a:cubicBezTo>
                          <a:pt x="352" y="116"/>
                          <a:pt x="412" y="100"/>
                          <a:pt x="472" y="100"/>
                        </a:cubicBezTo>
                        <a:close/>
                        <a:moveTo>
                          <a:pt x="520" y="1"/>
                        </a:moveTo>
                        <a:cubicBezTo>
                          <a:pt x="426" y="1"/>
                          <a:pt x="343" y="36"/>
                          <a:pt x="260" y="108"/>
                        </a:cubicBezTo>
                        <a:cubicBezTo>
                          <a:pt x="251" y="117"/>
                          <a:pt x="251" y="125"/>
                          <a:pt x="251" y="134"/>
                        </a:cubicBezTo>
                        <a:cubicBezTo>
                          <a:pt x="162" y="197"/>
                          <a:pt x="54" y="295"/>
                          <a:pt x="37" y="402"/>
                        </a:cubicBezTo>
                        <a:cubicBezTo>
                          <a:pt x="1" y="509"/>
                          <a:pt x="10" y="634"/>
                          <a:pt x="37" y="741"/>
                        </a:cubicBezTo>
                        <a:cubicBezTo>
                          <a:pt x="103" y="941"/>
                          <a:pt x="309" y="1061"/>
                          <a:pt x="509" y="1061"/>
                        </a:cubicBezTo>
                        <a:cubicBezTo>
                          <a:pt x="577" y="1061"/>
                          <a:pt x="645" y="1047"/>
                          <a:pt x="706" y="1018"/>
                        </a:cubicBezTo>
                        <a:cubicBezTo>
                          <a:pt x="964" y="893"/>
                          <a:pt x="1161" y="598"/>
                          <a:pt x="1027" y="313"/>
                        </a:cubicBezTo>
                        <a:cubicBezTo>
                          <a:pt x="964" y="188"/>
                          <a:pt x="795" y="72"/>
                          <a:pt x="670" y="27"/>
                        </a:cubicBezTo>
                        <a:cubicBezTo>
                          <a:pt x="617" y="10"/>
                          <a:pt x="567" y="1"/>
                          <a:pt x="52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5" name="Google Shape;3925;p13"/>
                  <p:cNvSpPr/>
                  <p:nvPr/>
                </p:nvSpPr>
                <p:spPr>
                  <a:xfrm>
                    <a:off x="7471073" y="3985217"/>
                    <a:ext cx="29669" cy="265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9" extrusionOk="0">
                        <a:moveTo>
                          <a:pt x="304" y="75"/>
                        </a:moveTo>
                        <a:cubicBezTo>
                          <a:pt x="336" y="75"/>
                          <a:pt x="370" y="84"/>
                          <a:pt x="375" y="117"/>
                        </a:cubicBezTo>
                        <a:cubicBezTo>
                          <a:pt x="384" y="171"/>
                          <a:pt x="348" y="224"/>
                          <a:pt x="313" y="260"/>
                        </a:cubicBezTo>
                        <a:cubicBezTo>
                          <a:pt x="295" y="278"/>
                          <a:pt x="268" y="287"/>
                          <a:pt x="241" y="287"/>
                        </a:cubicBezTo>
                        <a:cubicBezTo>
                          <a:pt x="235" y="288"/>
                          <a:pt x="229" y="289"/>
                          <a:pt x="224" y="289"/>
                        </a:cubicBezTo>
                        <a:cubicBezTo>
                          <a:pt x="197" y="289"/>
                          <a:pt x="177" y="272"/>
                          <a:pt x="170" y="242"/>
                        </a:cubicBezTo>
                        <a:cubicBezTo>
                          <a:pt x="143" y="189"/>
                          <a:pt x="179" y="144"/>
                          <a:pt x="197" y="99"/>
                        </a:cubicBezTo>
                        <a:cubicBezTo>
                          <a:pt x="206" y="90"/>
                          <a:pt x="206" y="90"/>
                          <a:pt x="206" y="81"/>
                        </a:cubicBezTo>
                        <a:lnTo>
                          <a:pt x="224" y="81"/>
                        </a:lnTo>
                        <a:cubicBezTo>
                          <a:pt x="229" y="81"/>
                          <a:pt x="235" y="85"/>
                          <a:pt x="241" y="85"/>
                        </a:cubicBezTo>
                        <a:cubicBezTo>
                          <a:pt x="244" y="85"/>
                          <a:pt x="247" y="84"/>
                          <a:pt x="250" y="81"/>
                        </a:cubicBezTo>
                        <a:cubicBezTo>
                          <a:pt x="264" y="78"/>
                          <a:pt x="284" y="75"/>
                          <a:pt x="304" y="75"/>
                        </a:cubicBezTo>
                        <a:close/>
                        <a:moveTo>
                          <a:pt x="328" y="0"/>
                        </a:moveTo>
                        <a:cubicBezTo>
                          <a:pt x="295" y="0"/>
                          <a:pt x="262" y="7"/>
                          <a:pt x="232" y="19"/>
                        </a:cubicBezTo>
                        <a:cubicBezTo>
                          <a:pt x="224" y="19"/>
                          <a:pt x="224" y="19"/>
                          <a:pt x="224" y="28"/>
                        </a:cubicBezTo>
                        <a:cubicBezTo>
                          <a:pt x="209" y="24"/>
                          <a:pt x="195" y="22"/>
                          <a:pt x="183" y="22"/>
                        </a:cubicBezTo>
                        <a:cubicBezTo>
                          <a:pt x="164" y="22"/>
                          <a:pt x="146" y="26"/>
                          <a:pt x="125" y="37"/>
                        </a:cubicBezTo>
                        <a:cubicBezTo>
                          <a:pt x="36" y="81"/>
                          <a:pt x="0" y="171"/>
                          <a:pt x="18" y="260"/>
                        </a:cubicBezTo>
                        <a:cubicBezTo>
                          <a:pt x="27" y="349"/>
                          <a:pt x="81" y="429"/>
                          <a:pt x="170" y="447"/>
                        </a:cubicBezTo>
                        <a:cubicBezTo>
                          <a:pt x="177" y="448"/>
                          <a:pt x="185" y="449"/>
                          <a:pt x="193" y="449"/>
                        </a:cubicBezTo>
                        <a:cubicBezTo>
                          <a:pt x="258" y="449"/>
                          <a:pt x="327" y="416"/>
                          <a:pt x="375" y="376"/>
                        </a:cubicBezTo>
                        <a:cubicBezTo>
                          <a:pt x="455" y="313"/>
                          <a:pt x="500" y="206"/>
                          <a:pt x="473" y="108"/>
                        </a:cubicBezTo>
                        <a:cubicBezTo>
                          <a:pt x="461" y="30"/>
                          <a:pt x="397" y="0"/>
                          <a:pt x="3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2_1_1_1">
    <p:spTree>
      <p:nvGrpSpPr>
        <p:cNvPr id="1" name="Shape 4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7" name="Google Shape;4817;p16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8" name="Google Shape;4818;p1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819" name="Google Shape;4819;p16"/>
          <p:cNvGrpSpPr/>
          <p:nvPr/>
        </p:nvGrpSpPr>
        <p:grpSpPr>
          <a:xfrm>
            <a:off x="-1377675" y="3322300"/>
            <a:ext cx="12278050" cy="3514425"/>
            <a:chOff x="-1377675" y="3322300"/>
            <a:chExt cx="12278050" cy="3514425"/>
          </a:xfrm>
        </p:grpSpPr>
        <p:sp>
          <p:nvSpPr>
            <p:cNvPr id="4820" name="Google Shape;4820;p16"/>
            <p:cNvSpPr/>
            <p:nvPr/>
          </p:nvSpPr>
          <p:spPr>
            <a:xfrm>
              <a:off x="-1377675" y="3322300"/>
              <a:ext cx="12278050" cy="3514425"/>
            </a:xfrm>
            <a:custGeom>
              <a:avLst/>
              <a:gdLst/>
              <a:ahLst/>
              <a:cxnLst/>
              <a:rect l="l" t="t" r="r" b="b"/>
              <a:pathLst>
                <a:path w="491122" h="140577" extrusionOk="0">
                  <a:moveTo>
                    <a:pt x="0" y="75064"/>
                  </a:moveTo>
                  <a:lnTo>
                    <a:pt x="53608" y="0"/>
                  </a:lnTo>
                  <a:lnTo>
                    <a:pt x="73614" y="18911"/>
                  </a:lnTo>
                  <a:lnTo>
                    <a:pt x="97749" y="30096"/>
                  </a:lnTo>
                  <a:lnTo>
                    <a:pt x="136602" y="40986"/>
                  </a:lnTo>
                  <a:lnTo>
                    <a:pt x="172805" y="33334"/>
                  </a:lnTo>
                  <a:lnTo>
                    <a:pt x="194586" y="36277"/>
                  </a:lnTo>
                  <a:lnTo>
                    <a:pt x="209302" y="49228"/>
                  </a:lnTo>
                  <a:lnTo>
                    <a:pt x="225785" y="57175"/>
                  </a:lnTo>
                  <a:lnTo>
                    <a:pt x="243445" y="60707"/>
                  </a:lnTo>
                  <a:lnTo>
                    <a:pt x="254425" y="47094"/>
                  </a:lnTo>
                  <a:lnTo>
                    <a:pt x="266199" y="40030"/>
                  </a:lnTo>
                  <a:lnTo>
                    <a:pt x="296221" y="40913"/>
                  </a:lnTo>
                  <a:lnTo>
                    <a:pt x="317323" y="48345"/>
                  </a:lnTo>
                  <a:lnTo>
                    <a:pt x="333307" y="44445"/>
                  </a:lnTo>
                  <a:lnTo>
                    <a:pt x="347141" y="40619"/>
                  </a:lnTo>
                  <a:lnTo>
                    <a:pt x="360885" y="41281"/>
                  </a:lnTo>
                  <a:lnTo>
                    <a:pt x="373835" y="35394"/>
                  </a:lnTo>
                  <a:lnTo>
                    <a:pt x="393850" y="31568"/>
                  </a:lnTo>
                  <a:lnTo>
                    <a:pt x="407185" y="20015"/>
                  </a:lnTo>
                  <a:lnTo>
                    <a:pt x="426023" y="6476"/>
                  </a:lnTo>
                  <a:lnTo>
                    <a:pt x="425138" y="51434"/>
                  </a:lnTo>
                  <a:lnTo>
                    <a:pt x="441326" y="54672"/>
                  </a:lnTo>
                  <a:lnTo>
                    <a:pt x="453525" y="59970"/>
                  </a:lnTo>
                  <a:lnTo>
                    <a:pt x="464890" y="61790"/>
                  </a:lnTo>
                  <a:lnTo>
                    <a:pt x="482905" y="70323"/>
                  </a:lnTo>
                  <a:lnTo>
                    <a:pt x="491122" y="115833"/>
                  </a:lnTo>
                  <a:lnTo>
                    <a:pt x="464258" y="135521"/>
                  </a:lnTo>
                  <a:lnTo>
                    <a:pt x="403579" y="138997"/>
                  </a:lnTo>
                  <a:lnTo>
                    <a:pt x="300867" y="134573"/>
                  </a:lnTo>
                  <a:lnTo>
                    <a:pt x="253462" y="139945"/>
                  </a:lnTo>
                  <a:lnTo>
                    <a:pt x="202264" y="140577"/>
                  </a:lnTo>
                  <a:lnTo>
                    <a:pt x="149170" y="138681"/>
                  </a:lnTo>
                  <a:lnTo>
                    <a:pt x="131156" y="134889"/>
                  </a:lnTo>
                  <a:lnTo>
                    <a:pt x="102396" y="131412"/>
                  </a:lnTo>
                  <a:lnTo>
                    <a:pt x="68264" y="135521"/>
                  </a:lnTo>
                  <a:lnTo>
                    <a:pt x="50566" y="135521"/>
                  </a:lnTo>
                  <a:lnTo>
                    <a:pt x="31604" y="128568"/>
                  </a:lnTo>
                  <a:lnTo>
                    <a:pt x="21807" y="1187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4821" name="Google Shape;4821;p16"/>
            <p:cNvGrpSpPr/>
            <p:nvPr/>
          </p:nvGrpSpPr>
          <p:grpSpPr>
            <a:xfrm flipH="1">
              <a:off x="2803336" y="4550839"/>
              <a:ext cx="3648000" cy="1225665"/>
              <a:chOff x="5182448" y="4500764"/>
              <a:chExt cx="3648000" cy="1225665"/>
            </a:xfrm>
          </p:grpSpPr>
          <p:grpSp>
            <p:nvGrpSpPr>
              <p:cNvPr id="4822" name="Google Shape;4822;p16"/>
              <p:cNvGrpSpPr/>
              <p:nvPr/>
            </p:nvGrpSpPr>
            <p:grpSpPr>
              <a:xfrm>
                <a:off x="6797372" y="5132697"/>
                <a:ext cx="1091289" cy="319934"/>
                <a:chOff x="6597922" y="2714372"/>
                <a:chExt cx="1091289" cy="319934"/>
              </a:xfrm>
            </p:grpSpPr>
            <p:sp>
              <p:nvSpPr>
                <p:cNvPr id="4823" name="Google Shape;4823;p16"/>
                <p:cNvSpPr/>
                <p:nvPr/>
              </p:nvSpPr>
              <p:spPr>
                <a:xfrm>
                  <a:off x="7365810" y="2901260"/>
                  <a:ext cx="323400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0" h="2382" extrusionOk="0">
                      <a:moveTo>
                        <a:pt x="3185" y="0"/>
                      </a:moveTo>
                      <a:cubicBezTo>
                        <a:pt x="3042" y="0"/>
                        <a:pt x="2908" y="9"/>
                        <a:pt x="2783" y="27"/>
                      </a:cubicBezTo>
                      <a:cubicBezTo>
                        <a:pt x="1570" y="179"/>
                        <a:pt x="196" y="1053"/>
                        <a:pt x="0" y="2364"/>
                      </a:cubicBezTo>
                      <a:cubicBezTo>
                        <a:pt x="0" y="2373"/>
                        <a:pt x="9" y="2373"/>
                        <a:pt x="9" y="2382"/>
                      </a:cubicBezTo>
                      <a:lnTo>
                        <a:pt x="27" y="2382"/>
                      </a:lnTo>
                      <a:cubicBezTo>
                        <a:pt x="277" y="2284"/>
                        <a:pt x="491" y="2204"/>
                        <a:pt x="696" y="2132"/>
                      </a:cubicBezTo>
                      <a:cubicBezTo>
                        <a:pt x="910" y="2061"/>
                        <a:pt x="1115" y="1998"/>
                        <a:pt x="1329" y="1918"/>
                      </a:cubicBezTo>
                      <a:cubicBezTo>
                        <a:pt x="1606" y="1249"/>
                        <a:pt x="2418" y="803"/>
                        <a:pt x="3113" y="651"/>
                      </a:cubicBezTo>
                      <a:cubicBezTo>
                        <a:pt x="3336" y="598"/>
                        <a:pt x="3568" y="571"/>
                        <a:pt x="3791" y="571"/>
                      </a:cubicBezTo>
                      <a:cubicBezTo>
                        <a:pt x="4345" y="571"/>
                        <a:pt x="4853" y="732"/>
                        <a:pt x="5281" y="1044"/>
                      </a:cubicBezTo>
                      <a:cubicBezTo>
                        <a:pt x="5451" y="1026"/>
                        <a:pt x="5620" y="1017"/>
                        <a:pt x="5781" y="1008"/>
                      </a:cubicBezTo>
                      <a:cubicBezTo>
                        <a:pt x="5781" y="1008"/>
                        <a:pt x="5790" y="1008"/>
                        <a:pt x="5790" y="999"/>
                      </a:cubicBezTo>
                      <a:cubicBezTo>
                        <a:pt x="5790" y="990"/>
                        <a:pt x="5790" y="990"/>
                        <a:pt x="5790" y="981"/>
                      </a:cubicBezTo>
                      <a:cubicBezTo>
                        <a:pt x="5165" y="384"/>
                        <a:pt x="4148" y="0"/>
                        <a:pt x="31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4" name="Google Shape;4824;p16"/>
                <p:cNvSpPr/>
                <p:nvPr/>
              </p:nvSpPr>
              <p:spPr>
                <a:xfrm>
                  <a:off x="7446017" y="2942592"/>
                  <a:ext cx="198341" cy="63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1143" extrusionOk="0">
                      <a:moveTo>
                        <a:pt x="2266" y="1"/>
                      </a:moveTo>
                      <a:cubicBezTo>
                        <a:pt x="2079" y="1"/>
                        <a:pt x="1900" y="27"/>
                        <a:pt x="1722" y="72"/>
                      </a:cubicBezTo>
                      <a:cubicBezTo>
                        <a:pt x="1338" y="179"/>
                        <a:pt x="402" y="500"/>
                        <a:pt x="0" y="1125"/>
                      </a:cubicBezTo>
                      <a:cubicBezTo>
                        <a:pt x="0" y="1125"/>
                        <a:pt x="0" y="1134"/>
                        <a:pt x="0" y="1142"/>
                      </a:cubicBezTo>
                      <a:lnTo>
                        <a:pt x="18" y="1142"/>
                      </a:lnTo>
                      <a:cubicBezTo>
                        <a:pt x="1383" y="705"/>
                        <a:pt x="2498" y="447"/>
                        <a:pt x="3542" y="331"/>
                      </a:cubicBezTo>
                      <a:cubicBezTo>
                        <a:pt x="3542" y="331"/>
                        <a:pt x="3551" y="322"/>
                        <a:pt x="3551" y="322"/>
                      </a:cubicBezTo>
                      <a:cubicBezTo>
                        <a:pt x="3551" y="313"/>
                        <a:pt x="3551" y="304"/>
                        <a:pt x="3542" y="304"/>
                      </a:cubicBezTo>
                      <a:cubicBezTo>
                        <a:pt x="3132" y="143"/>
                        <a:pt x="2721" y="1"/>
                        <a:pt x="22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5" name="Google Shape;4825;p16"/>
                <p:cNvSpPr/>
                <p:nvPr/>
              </p:nvSpPr>
              <p:spPr>
                <a:xfrm>
                  <a:off x="6973153" y="2811558"/>
                  <a:ext cx="103164" cy="1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2543" extrusionOk="0">
                      <a:moveTo>
                        <a:pt x="1829" y="0"/>
                      </a:moveTo>
                      <a:cubicBezTo>
                        <a:pt x="1365" y="45"/>
                        <a:pt x="277" y="241"/>
                        <a:pt x="107" y="1258"/>
                      </a:cubicBezTo>
                      <a:cubicBezTo>
                        <a:pt x="0" y="1838"/>
                        <a:pt x="330" y="2257"/>
                        <a:pt x="1098" y="2543"/>
                      </a:cubicBezTo>
                      <a:lnTo>
                        <a:pt x="1106" y="2543"/>
                      </a:lnTo>
                      <a:cubicBezTo>
                        <a:pt x="1106" y="2543"/>
                        <a:pt x="1115" y="2543"/>
                        <a:pt x="1115" y="2534"/>
                      </a:cubicBezTo>
                      <a:cubicBezTo>
                        <a:pt x="1124" y="2525"/>
                        <a:pt x="1115" y="2525"/>
                        <a:pt x="1115" y="2516"/>
                      </a:cubicBezTo>
                      <a:cubicBezTo>
                        <a:pt x="759" y="2266"/>
                        <a:pt x="598" y="1936"/>
                        <a:pt x="625" y="1517"/>
                      </a:cubicBezTo>
                      <a:cubicBezTo>
                        <a:pt x="687" y="776"/>
                        <a:pt x="1089" y="277"/>
                        <a:pt x="1838" y="27"/>
                      </a:cubicBezTo>
                      <a:cubicBezTo>
                        <a:pt x="1838" y="27"/>
                        <a:pt x="1847" y="18"/>
                        <a:pt x="1847" y="18"/>
                      </a:cubicBezTo>
                      <a:cubicBezTo>
                        <a:pt x="1847" y="9"/>
                        <a:pt x="1838" y="0"/>
                        <a:pt x="18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6" name="Google Shape;4826;p16"/>
                <p:cNvSpPr/>
                <p:nvPr/>
              </p:nvSpPr>
              <p:spPr>
                <a:xfrm>
                  <a:off x="7016496" y="2806587"/>
                  <a:ext cx="119139" cy="161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3" h="2891" extrusionOk="0">
                      <a:moveTo>
                        <a:pt x="2115" y="0"/>
                      </a:moveTo>
                      <a:cubicBezTo>
                        <a:pt x="1321" y="71"/>
                        <a:pt x="0" y="375"/>
                        <a:pt x="36" y="1606"/>
                      </a:cubicBezTo>
                      <a:cubicBezTo>
                        <a:pt x="63" y="2444"/>
                        <a:pt x="785" y="2766"/>
                        <a:pt x="1392" y="2891"/>
                      </a:cubicBezTo>
                      <a:cubicBezTo>
                        <a:pt x="1401" y="2891"/>
                        <a:pt x="1410" y="2891"/>
                        <a:pt x="1410" y="2882"/>
                      </a:cubicBezTo>
                      <a:cubicBezTo>
                        <a:pt x="1410" y="2873"/>
                        <a:pt x="1410" y="2864"/>
                        <a:pt x="1401" y="2864"/>
                      </a:cubicBezTo>
                      <a:cubicBezTo>
                        <a:pt x="1062" y="2659"/>
                        <a:pt x="875" y="2391"/>
                        <a:pt x="857" y="2043"/>
                      </a:cubicBezTo>
                      <a:cubicBezTo>
                        <a:pt x="794" y="1231"/>
                        <a:pt x="1285" y="464"/>
                        <a:pt x="2124" y="36"/>
                      </a:cubicBezTo>
                      <a:cubicBezTo>
                        <a:pt x="2124" y="27"/>
                        <a:pt x="2133" y="18"/>
                        <a:pt x="2133" y="18"/>
                      </a:cubicBezTo>
                      <a:cubicBezTo>
                        <a:pt x="2124" y="9"/>
                        <a:pt x="2124" y="0"/>
                        <a:pt x="21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7" name="Google Shape;4827;p16"/>
                <p:cNvSpPr/>
                <p:nvPr/>
              </p:nvSpPr>
              <p:spPr>
                <a:xfrm>
                  <a:off x="6623335" y="2789105"/>
                  <a:ext cx="82777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2276" extrusionOk="0">
                      <a:moveTo>
                        <a:pt x="1321" y="1"/>
                      </a:moveTo>
                      <a:cubicBezTo>
                        <a:pt x="1285" y="10"/>
                        <a:pt x="1250" y="28"/>
                        <a:pt x="1214" y="37"/>
                      </a:cubicBezTo>
                      <a:cubicBezTo>
                        <a:pt x="1214" y="37"/>
                        <a:pt x="1205" y="45"/>
                        <a:pt x="1205" y="45"/>
                      </a:cubicBezTo>
                      <a:cubicBezTo>
                        <a:pt x="1143" y="81"/>
                        <a:pt x="1080" y="108"/>
                        <a:pt x="1027" y="126"/>
                      </a:cubicBezTo>
                      <a:cubicBezTo>
                        <a:pt x="857" y="224"/>
                        <a:pt x="714" y="340"/>
                        <a:pt x="598" y="474"/>
                      </a:cubicBezTo>
                      <a:cubicBezTo>
                        <a:pt x="250" y="866"/>
                        <a:pt x="1" y="1491"/>
                        <a:pt x="420" y="1972"/>
                      </a:cubicBezTo>
                      <a:cubicBezTo>
                        <a:pt x="759" y="2079"/>
                        <a:pt x="1116" y="2187"/>
                        <a:pt x="1464" y="2276"/>
                      </a:cubicBezTo>
                      <a:cubicBezTo>
                        <a:pt x="1473" y="2276"/>
                        <a:pt x="1473" y="2276"/>
                        <a:pt x="1482" y="2267"/>
                      </a:cubicBezTo>
                      <a:cubicBezTo>
                        <a:pt x="1482" y="2258"/>
                        <a:pt x="1482" y="2258"/>
                        <a:pt x="1473" y="2249"/>
                      </a:cubicBezTo>
                      <a:cubicBezTo>
                        <a:pt x="1205" y="2071"/>
                        <a:pt x="884" y="1749"/>
                        <a:pt x="857" y="1232"/>
                      </a:cubicBezTo>
                      <a:cubicBezTo>
                        <a:pt x="830" y="750"/>
                        <a:pt x="991" y="331"/>
                        <a:pt x="1330" y="28"/>
                      </a:cubicBezTo>
                      <a:cubicBezTo>
                        <a:pt x="1339" y="19"/>
                        <a:pt x="1339" y="10"/>
                        <a:pt x="1339" y="10"/>
                      </a:cubicBezTo>
                      <a:cubicBezTo>
                        <a:pt x="1330" y="1"/>
                        <a:pt x="1330" y="1"/>
                        <a:pt x="13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8" name="Google Shape;4828;p16"/>
                <p:cNvSpPr/>
                <p:nvPr/>
              </p:nvSpPr>
              <p:spPr>
                <a:xfrm>
                  <a:off x="6597922" y="2808542"/>
                  <a:ext cx="48873" cy="87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1562" extrusionOk="0">
                      <a:moveTo>
                        <a:pt x="857" y="1"/>
                      </a:moveTo>
                      <a:cubicBezTo>
                        <a:pt x="777" y="45"/>
                        <a:pt x="714" y="90"/>
                        <a:pt x="661" y="135"/>
                      </a:cubicBezTo>
                      <a:cubicBezTo>
                        <a:pt x="108" y="590"/>
                        <a:pt x="1" y="1018"/>
                        <a:pt x="322" y="1446"/>
                      </a:cubicBezTo>
                      <a:cubicBezTo>
                        <a:pt x="402" y="1473"/>
                        <a:pt x="482" y="1500"/>
                        <a:pt x="563" y="1526"/>
                      </a:cubicBezTo>
                      <a:lnTo>
                        <a:pt x="661" y="1562"/>
                      </a:lnTo>
                      <a:cubicBezTo>
                        <a:pt x="670" y="1562"/>
                        <a:pt x="670" y="1553"/>
                        <a:pt x="679" y="1553"/>
                      </a:cubicBezTo>
                      <a:cubicBezTo>
                        <a:pt x="679" y="1544"/>
                        <a:pt x="679" y="1544"/>
                        <a:pt x="679" y="1535"/>
                      </a:cubicBezTo>
                      <a:cubicBezTo>
                        <a:pt x="340" y="1098"/>
                        <a:pt x="518" y="590"/>
                        <a:pt x="732" y="233"/>
                      </a:cubicBezTo>
                      <a:cubicBezTo>
                        <a:pt x="768" y="161"/>
                        <a:pt x="821" y="90"/>
                        <a:pt x="875" y="28"/>
                      </a:cubicBezTo>
                      <a:cubicBezTo>
                        <a:pt x="875" y="19"/>
                        <a:pt x="875" y="19"/>
                        <a:pt x="875" y="10"/>
                      </a:cubicBezTo>
                      <a:cubicBezTo>
                        <a:pt x="866" y="1"/>
                        <a:pt x="866" y="1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9" name="Google Shape;4829;p16"/>
                <p:cNvSpPr/>
                <p:nvPr/>
              </p:nvSpPr>
              <p:spPr>
                <a:xfrm>
                  <a:off x="6727504" y="2755257"/>
                  <a:ext cx="156506" cy="182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2" h="3266" extrusionOk="0">
                      <a:moveTo>
                        <a:pt x="2784" y="0"/>
                      </a:moveTo>
                      <a:cubicBezTo>
                        <a:pt x="1945" y="45"/>
                        <a:pt x="1026" y="179"/>
                        <a:pt x="509" y="741"/>
                      </a:cubicBezTo>
                      <a:cubicBezTo>
                        <a:pt x="0" y="1303"/>
                        <a:pt x="9" y="2141"/>
                        <a:pt x="527" y="2650"/>
                      </a:cubicBezTo>
                      <a:cubicBezTo>
                        <a:pt x="857" y="2971"/>
                        <a:pt x="1294" y="3167"/>
                        <a:pt x="1883" y="3265"/>
                      </a:cubicBezTo>
                      <a:cubicBezTo>
                        <a:pt x="1891" y="3265"/>
                        <a:pt x="1900" y="3256"/>
                        <a:pt x="1900" y="3256"/>
                      </a:cubicBezTo>
                      <a:cubicBezTo>
                        <a:pt x="1900" y="3247"/>
                        <a:pt x="1900" y="3239"/>
                        <a:pt x="1900" y="3239"/>
                      </a:cubicBezTo>
                      <a:cubicBezTo>
                        <a:pt x="1606" y="3007"/>
                        <a:pt x="1347" y="2659"/>
                        <a:pt x="1213" y="2320"/>
                      </a:cubicBezTo>
                      <a:cubicBezTo>
                        <a:pt x="901" y="1553"/>
                        <a:pt x="1338" y="830"/>
                        <a:pt x="1909" y="446"/>
                      </a:cubicBezTo>
                      <a:cubicBezTo>
                        <a:pt x="2177" y="268"/>
                        <a:pt x="2471" y="134"/>
                        <a:pt x="2792" y="27"/>
                      </a:cubicBezTo>
                      <a:cubicBezTo>
                        <a:pt x="2792" y="27"/>
                        <a:pt x="2801" y="18"/>
                        <a:pt x="2801" y="9"/>
                      </a:cubicBezTo>
                      <a:cubicBezTo>
                        <a:pt x="2792" y="9"/>
                        <a:pt x="2792" y="0"/>
                        <a:pt x="27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0" name="Google Shape;4830;p16"/>
                <p:cNvSpPr/>
                <p:nvPr/>
              </p:nvSpPr>
              <p:spPr>
                <a:xfrm>
                  <a:off x="6677682" y="2765199"/>
                  <a:ext cx="99701" cy="164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" h="2945" extrusionOk="0">
                      <a:moveTo>
                        <a:pt x="1766" y="1"/>
                      </a:moveTo>
                      <a:cubicBezTo>
                        <a:pt x="1526" y="36"/>
                        <a:pt x="1267" y="117"/>
                        <a:pt x="1035" y="233"/>
                      </a:cubicBezTo>
                      <a:cubicBezTo>
                        <a:pt x="1026" y="242"/>
                        <a:pt x="1017" y="250"/>
                        <a:pt x="1017" y="250"/>
                      </a:cubicBezTo>
                      <a:cubicBezTo>
                        <a:pt x="1017" y="259"/>
                        <a:pt x="1008" y="268"/>
                        <a:pt x="1017" y="277"/>
                      </a:cubicBezTo>
                      <a:lnTo>
                        <a:pt x="964" y="286"/>
                      </a:lnTo>
                      <a:lnTo>
                        <a:pt x="928" y="286"/>
                      </a:lnTo>
                      <a:cubicBezTo>
                        <a:pt x="473" y="536"/>
                        <a:pt x="170" y="866"/>
                        <a:pt x="71" y="1214"/>
                      </a:cubicBezTo>
                      <a:cubicBezTo>
                        <a:pt x="0" y="1490"/>
                        <a:pt x="36" y="1767"/>
                        <a:pt x="196" y="2044"/>
                      </a:cubicBezTo>
                      <a:cubicBezTo>
                        <a:pt x="509" y="2588"/>
                        <a:pt x="1017" y="2793"/>
                        <a:pt x="1686" y="2945"/>
                      </a:cubicBezTo>
                      <a:cubicBezTo>
                        <a:pt x="1695" y="2945"/>
                        <a:pt x="1704" y="2945"/>
                        <a:pt x="1704" y="2936"/>
                      </a:cubicBezTo>
                      <a:cubicBezTo>
                        <a:pt x="1704" y="2927"/>
                        <a:pt x="1704" y="2918"/>
                        <a:pt x="1695" y="2918"/>
                      </a:cubicBezTo>
                      <a:cubicBezTo>
                        <a:pt x="901" y="2525"/>
                        <a:pt x="589" y="1821"/>
                        <a:pt x="856" y="1036"/>
                      </a:cubicBezTo>
                      <a:cubicBezTo>
                        <a:pt x="1008" y="572"/>
                        <a:pt x="1311" y="242"/>
                        <a:pt x="1775" y="27"/>
                      </a:cubicBezTo>
                      <a:cubicBezTo>
                        <a:pt x="1775" y="19"/>
                        <a:pt x="1784" y="10"/>
                        <a:pt x="1784" y="10"/>
                      </a:cubicBezTo>
                      <a:cubicBezTo>
                        <a:pt x="1775" y="1"/>
                        <a:pt x="1775" y="1"/>
                        <a:pt x="17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1" name="Google Shape;4831;p16"/>
                <p:cNvSpPr/>
                <p:nvPr/>
              </p:nvSpPr>
              <p:spPr>
                <a:xfrm>
                  <a:off x="7064810" y="2793126"/>
                  <a:ext cx="252688" cy="187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4" h="3355" extrusionOk="0">
                      <a:moveTo>
                        <a:pt x="3328" y="0"/>
                      </a:moveTo>
                      <a:cubicBezTo>
                        <a:pt x="2954" y="0"/>
                        <a:pt x="2588" y="36"/>
                        <a:pt x="2249" y="116"/>
                      </a:cubicBezTo>
                      <a:cubicBezTo>
                        <a:pt x="1428" y="295"/>
                        <a:pt x="402" y="821"/>
                        <a:pt x="215" y="1713"/>
                      </a:cubicBezTo>
                      <a:cubicBezTo>
                        <a:pt x="1" y="2748"/>
                        <a:pt x="741" y="3132"/>
                        <a:pt x="1419" y="3355"/>
                      </a:cubicBezTo>
                      <a:lnTo>
                        <a:pt x="1428" y="3355"/>
                      </a:lnTo>
                      <a:cubicBezTo>
                        <a:pt x="1437" y="3346"/>
                        <a:pt x="1437" y="3337"/>
                        <a:pt x="1428" y="3337"/>
                      </a:cubicBezTo>
                      <a:cubicBezTo>
                        <a:pt x="1196" y="3140"/>
                        <a:pt x="1053" y="2908"/>
                        <a:pt x="1000" y="2650"/>
                      </a:cubicBezTo>
                      <a:cubicBezTo>
                        <a:pt x="920" y="2230"/>
                        <a:pt x="1044" y="1553"/>
                        <a:pt x="1366" y="1240"/>
                      </a:cubicBezTo>
                      <a:cubicBezTo>
                        <a:pt x="2079" y="544"/>
                        <a:pt x="3034" y="161"/>
                        <a:pt x="4051" y="161"/>
                      </a:cubicBezTo>
                      <a:cubicBezTo>
                        <a:pt x="4203" y="161"/>
                        <a:pt x="4354" y="170"/>
                        <a:pt x="4506" y="188"/>
                      </a:cubicBezTo>
                      <a:cubicBezTo>
                        <a:pt x="4515" y="188"/>
                        <a:pt x="4524" y="188"/>
                        <a:pt x="4524" y="179"/>
                      </a:cubicBezTo>
                      <a:cubicBezTo>
                        <a:pt x="4524" y="179"/>
                        <a:pt x="4524" y="170"/>
                        <a:pt x="4515" y="161"/>
                      </a:cubicBezTo>
                      <a:lnTo>
                        <a:pt x="4479" y="125"/>
                      </a:lnTo>
                      <a:lnTo>
                        <a:pt x="4461" y="107"/>
                      </a:lnTo>
                      <a:cubicBezTo>
                        <a:pt x="4087" y="36"/>
                        <a:pt x="3712" y="0"/>
                        <a:pt x="33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2" name="Google Shape;4832;p16"/>
                <p:cNvSpPr/>
                <p:nvPr/>
              </p:nvSpPr>
              <p:spPr>
                <a:xfrm>
                  <a:off x="6975108" y="2714372"/>
                  <a:ext cx="323959" cy="96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0" h="1732" extrusionOk="0">
                      <a:moveTo>
                        <a:pt x="2383" y="1"/>
                      </a:moveTo>
                      <a:cubicBezTo>
                        <a:pt x="1776" y="19"/>
                        <a:pt x="527" y="45"/>
                        <a:pt x="10" y="634"/>
                      </a:cubicBezTo>
                      <a:cubicBezTo>
                        <a:pt x="1" y="643"/>
                        <a:pt x="1" y="643"/>
                        <a:pt x="1" y="652"/>
                      </a:cubicBezTo>
                      <a:cubicBezTo>
                        <a:pt x="10" y="652"/>
                        <a:pt x="10" y="661"/>
                        <a:pt x="19" y="661"/>
                      </a:cubicBezTo>
                      <a:cubicBezTo>
                        <a:pt x="697" y="795"/>
                        <a:pt x="1286" y="1160"/>
                        <a:pt x="1714" y="1714"/>
                      </a:cubicBezTo>
                      <a:cubicBezTo>
                        <a:pt x="1714" y="1714"/>
                        <a:pt x="1723" y="1722"/>
                        <a:pt x="1723" y="1722"/>
                      </a:cubicBezTo>
                      <a:lnTo>
                        <a:pt x="1901" y="1722"/>
                      </a:lnTo>
                      <a:cubicBezTo>
                        <a:pt x="1901" y="1731"/>
                        <a:pt x="1910" y="1731"/>
                        <a:pt x="1910" y="1731"/>
                      </a:cubicBezTo>
                      <a:lnTo>
                        <a:pt x="1919" y="1731"/>
                      </a:lnTo>
                      <a:cubicBezTo>
                        <a:pt x="2240" y="1642"/>
                        <a:pt x="2615" y="1598"/>
                        <a:pt x="3034" y="1598"/>
                      </a:cubicBezTo>
                      <a:lnTo>
                        <a:pt x="3052" y="1598"/>
                      </a:lnTo>
                      <a:cubicBezTo>
                        <a:pt x="3605" y="1348"/>
                        <a:pt x="4265" y="1223"/>
                        <a:pt x="4943" y="1223"/>
                      </a:cubicBezTo>
                      <a:cubicBezTo>
                        <a:pt x="5229" y="1223"/>
                        <a:pt x="5514" y="1241"/>
                        <a:pt x="5782" y="1285"/>
                      </a:cubicBezTo>
                      <a:lnTo>
                        <a:pt x="5791" y="1285"/>
                      </a:lnTo>
                      <a:cubicBezTo>
                        <a:pt x="5791" y="1285"/>
                        <a:pt x="5800" y="1285"/>
                        <a:pt x="5800" y="1276"/>
                      </a:cubicBezTo>
                      <a:cubicBezTo>
                        <a:pt x="5800" y="1276"/>
                        <a:pt x="5800" y="1268"/>
                        <a:pt x="5800" y="1268"/>
                      </a:cubicBezTo>
                      <a:lnTo>
                        <a:pt x="5737" y="1205"/>
                      </a:lnTo>
                      <a:cubicBezTo>
                        <a:pt x="5336" y="804"/>
                        <a:pt x="4854" y="527"/>
                        <a:pt x="4292" y="384"/>
                      </a:cubicBezTo>
                      <a:cubicBezTo>
                        <a:pt x="4283" y="384"/>
                        <a:pt x="4274" y="393"/>
                        <a:pt x="4265" y="402"/>
                      </a:cubicBezTo>
                      <a:cubicBezTo>
                        <a:pt x="4131" y="384"/>
                        <a:pt x="3980" y="349"/>
                        <a:pt x="3801" y="304"/>
                      </a:cubicBezTo>
                      <a:cubicBezTo>
                        <a:pt x="3578" y="277"/>
                        <a:pt x="3373" y="259"/>
                        <a:pt x="3177" y="259"/>
                      </a:cubicBezTo>
                      <a:cubicBezTo>
                        <a:pt x="2945" y="259"/>
                        <a:pt x="2704" y="277"/>
                        <a:pt x="2427" y="313"/>
                      </a:cubicBezTo>
                      <a:cubicBezTo>
                        <a:pt x="2008" y="366"/>
                        <a:pt x="1125" y="482"/>
                        <a:pt x="822" y="857"/>
                      </a:cubicBezTo>
                      <a:cubicBezTo>
                        <a:pt x="813" y="866"/>
                        <a:pt x="813" y="866"/>
                        <a:pt x="795" y="866"/>
                      </a:cubicBezTo>
                      <a:cubicBezTo>
                        <a:pt x="786" y="866"/>
                        <a:pt x="768" y="857"/>
                        <a:pt x="759" y="839"/>
                      </a:cubicBezTo>
                      <a:cubicBezTo>
                        <a:pt x="759" y="839"/>
                        <a:pt x="750" y="821"/>
                        <a:pt x="759" y="804"/>
                      </a:cubicBezTo>
                      <a:cubicBezTo>
                        <a:pt x="1107" y="215"/>
                        <a:pt x="2142" y="81"/>
                        <a:pt x="2722" y="54"/>
                      </a:cubicBezTo>
                      <a:cubicBezTo>
                        <a:pt x="2731" y="54"/>
                        <a:pt x="2740" y="45"/>
                        <a:pt x="2740" y="36"/>
                      </a:cubicBezTo>
                      <a:cubicBezTo>
                        <a:pt x="2740" y="36"/>
                        <a:pt x="2731" y="27"/>
                        <a:pt x="2731" y="27"/>
                      </a:cubicBezTo>
                      <a:cubicBezTo>
                        <a:pt x="2606" y="10"/>
                        <a:pt x="2517" y="1"/>
                        <a:pt x="24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3" name="Google Shape;4833;p16"/>
                <p:cNvSpPr/>
                <p:nvPr/>
              </p:nvSpPr>
              <p:spPr>
                <a:xfrm>
                  <a:off x="6798719" y="2759725"/>
                  <a:ext cx="268160" cy="181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1" h="3257" extrusionOk="0">
                      <a:moveTo>
                        <a:pt x="2793" y="1"/>
                      </a:moveTo>
                      <a:cubicBezTo>
                        <a:pt x="2106" y="1"/>
                        <a:pt x="813" y="259"/>
                        <a:pt x="277" y="946"/>
                      </a:cubicBezTo>
                      <a:cubicBezTo>
                        <a:pt x="63" y="1223"/>
                        <a:pt x="1" y="1553"/>
                        <a:pt x="90" y="1910"/>
                      </a:cubicBezTo>
                      <a:cubicBezTo>
                        <a:pt x="286" y="2677"/>
                        <a:pt x="1000" y="3257"/>
                        <a:pt x="1740" y="3257"/>
                      </a:cubicBezTo>
                      <a:cubicBezTo>
                        <a:pt x="2026" y="3257"/>
                        <a:pt x="2294" y="3167"/>
                        <a:pt x="2543" y="2998"/>
                      </a:cubicBezTo>
                      <a:cubicBezTo>
                        <a:pt x="2775" y="2837"/>
                        <a:pt x="2918" y="2543"/>
                        <a:pt x="2927" y="2222"/>
                      </a:cubicBezTo>
                      <a:cubicBezTo>
                        <a:pt x="2936" y="1901"/>
                        <a:pt x="2811" y="1615"/>
                        <a:pt x="2588" y="1437"/>
                      </a:cubicBezTo>
                      <a:cubicBezTo>
                        <a:pt x="2427" y="1321"/>
                        <a:pt x="2285" y="1258"/>
                        <a:pt x="2142" y="1258"/>
                      </a:cubicBezTo>
                      <a:cubicBezTo>
                        <a:pt x="1856" y="1258"/>
                        <a:pt x="1687" y="1526"/>
                        <a:pt x="1625" y="1749"/>
                      </a:cubicBezTo>
                      <a:cubicBezTo>
                        <a:pt x="1571" y="1972"/>
                        <a:pt x="1598" y="2258"/>
                        <a:pt x="1785" y="2365"/>
                      </a:cubicBezTo>
                      <a:cubicBezTo>
                        <a:pt x="1803" y="2374"/>
                        <a:pt x="1803" y="2391"/>
                        <a:pt x="1803" y="2391"/>
                      </a:cubicBezTo>
                      <a:cubicBezTo>
                        <a:pt x="1794" y="2400"/>
                        <a:pt x="1785" y="2418"/>
                        <a:pt x="1767" y="2418"/>
                      </a:cubicBezTo>
                      <a:lnTo>
                        <a:pt x="1758" y="2418"/>
                      </a:lnTo>
                      <a:cubicBezTo>
                        <a:pt x="1535" y="2311"/>
                        <a:pt x="1446" y="2088"/>
                        <a:pt x="1509" y="1820"/>
                      </a:cubicBezTo>
                      <a:cubicBezTo>
                        <a:pt x="1580" y="1481"/>
                        <a:pt x="1883" y="1134"/>
                        <a:pt x="2276" y="1134"/>
                      </a:cubicBezTo>
                      <a:cubicBezTo>
                        <a:pt x="2418" y="1134"/>
                        <a:pt x="2570" y="1187"/>
                        <a:pt x="2704" y="1276"/>
                      </a:cubicBezTo>
                      <a:cubicBezTo>
                        <a:pt x="2882" y="1401"/>
                        <a:pt x="3025" y="1624"/>
                        <a:pt x="3105" y="1892"/>
                      </a:cubicBezTo>
                      <a:cubicBezTo>
                        <a:pt x="3105" y="1901"/>
                        <a:pt x="3114" y="1910"/>
                        <a:pt x="3123" y="1910"/>
                      </a:cubicBezTo>
                      <a:cubicBezTo>
                        <a:pt x="3123" y="1910"/>
                        <a:pt x="3132" y="1901"/>
                        <a:pt x="3132" y="1901"/>
                      </a:cubicBezTo>
                      <a:cubicBezTo>
                        <a:pt x="3462" y="1107"/>
                        <a:pt x="4310" y="946"/>
                        <a:pt x="4783" y="919"/>
                      </a:cubicBezTo>
                      <a:cubicBezTo>
                        <a:pt x="4791" y="919"/>
                        <a:pt x="4791" y="910"/>
                        <a:pt x="4791" y="910"/>
                      </a:cubicBezTo>
                      <a:cubicBezTo>
                        <a:pt x="4800" y="902"/>
                        <a:pt x="4800" y="893"/>
                        <a:pt x="4791" y="893"/>
                      </a:cubicBezTo>
                      <a:cubicBezTo>
                        <a:pt x="4265" y="348"/>
                        <a:pt x="3525" y="18"/>
                        <a:pt x="282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34" name="Google Shape;4834;p16"/>
              <p:cNvGrpSpPr/>
              <p:nvPr/>
            </p:nvGrpSpPr>
            <p:grpSpPr>
              <a:xfrm>
                <a:off x="8349012" y="5098347"/>
                <a:ext cx="392714" cy="128075"/>
                <a:chOff x="8149562" y="2680022"/>
                <a:chExt cx="392714" cy="128075"/>
              </a:xfrm>
            </p:grpSpPr>
            <p:sp>
              <p:nvSpPr>
                <p:cNvPr id="4835" name="Google Shape;4835;p16"/>
                <p:cNvSpPr/>
                <p:nvPr/>
              </p:nvSpPr>
              <p:spPr>
                <a:xfrm>
                  <a:off x="8149562" y="2689461"/>
                  <a:ext cx="306030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2124" extrusionOk="0">
                      <a:moveTo>
                        <a:pt x="4096" y="1"/>
                      </a:moveTo>
                      <a:cubicBezTo>
                        <a:pt x="3453" y="1"/>
                        <a:pt x="2829" y="233"/>
                        <a:pt x="2133" y="723"/>
                      </a:cubicBezTo>
                      <a:cubicBezTo>
                        <a:pt x="2044" y="786"/>
                        <a:pt x="1955" y="848"/>
                        <a:pt x="1865" y="911"/>
                      </a:cubicBezTo>
                      <a:cubicBezTo>
                        <a:pt x="1312" y="1312"/>
                        <a:pt x="679" y="1767"/>
                        <a:pt x="19" y="1981"/>
                      </a:cubicBezTo>
                      <a:cubicBezTo>
                        <a:pt x="10" y="1990"/>
                        <a:pt x="1" y="1990"/>
                        <a:pt x="1" y="1999"/>
                      </a:cubicBezTo>
                      <a:cubicBezTo>
                        <a:pt x="1" y="2008"/>
                        <a:pt x="10" y="2017"/>
                        <a:pt x="19" y="2017"/>
                      </a:cubicBezTo>
                      <a:cubicBezTo>
                        <a:pt x="170" y="2026"/>
                        <a:pt x="322" y="2035"/>
                        <a:pt x="474" y="2044"/>
                      </a:cubicBezTo>
                      <a:cubicBezTo>
                        <a:pt x="1125" y="2088"/>
                        <a:pt x="1740" y="2124"/>
                        <a:pt x="2374" y="2124"/>
                      </a:cubicBezTo>
                      <a:cubicBezTo>
                        <a:pt x="2784" y="2124"/>
                        <a:pt x="3150" y="2106"/>
                        <a:pt x="3516" y="2070"/>
                      </a:cubicBezTo>
                      <a:cubicBezTo>
                        <a:pt x="3516" y="2070"/>
                        <a:pt x="3525" y="2070"/>
                        <a:pt x="3525" y="2061"/>
                      </a:cubicBezTo>
                      <a:cubicBezTo>
                        <a:pt x="3525" y="2061"/>
                        <a:pt x="3525" y="2053"/>
                        <a:pt x="3525" y="2053"/>
                      </a:cubicBezTo>
                      <a:cubicBezTo>
                        <a:pt x="3418" y="1901"/>
                        <a:pt x="3382" y="1740"/>
                        <a:pt x="3418" y="1598"/>
                      </a:cubicBezTo>
                      <a:cubicBezTo>
                        <a:pt x="3453" y="1437"/>
                        <a:pt x="3569" y="1303"/>
                        <a:pt x="3766" y="1196"/>
                      </a:cubicBezTo>
                      <a:cubicBezTo>
                        <a:pt x="3766" y="1187"/>
                        <a:pt x="3774" y="1187"/>
                        <a:pt x="3783" y="1187"/>
                      </a:cubicBezTo>
                      <a:cubicBezTo>
                        <a:pt x="3792" y="1187"/>
                        <a:pt x="3801" y="1196"/>
                        <a:pt x="3810" y="1205"/>
                      </a:cubicBezTo>
                      <a:cubicBezTo>
                        <a:pt x="3810" y="1214"/>
                        <a:pt x="3819" y="1223"/>
                        <a:pt x="3810" y="1241"/>
                      </a:cubicBezTo>
                      <a:cubicBezTo>
                        <a:pt x="3658" y="1508"/>
                        <a:pt x="3623" y="1731"/>
                        <a:pt x="3712" y="1883"/>
                      </a:cubicBezTo>
                      <a:cubicBezTo>
                        <a:pt x="3792" y="2026"/>
                        <a:pt x="3980" y="2106"/>
                        <a:pt x="4229" y="2106"/>
                      </a:cubicBezTo>
                      <a:cubicBezTo>
                        <a:pt x="4408" y="2106"/>
                        <a:pt x="4613" y="2061"/>
                        <a:pt x="4818" y="1981"/>
                      </a:cubicBezTo>
                      <a:cubicBezTo>
                        <a:pt x="5086" y="1883"/>
                        <a:pt x="5309" y="1553"/>
                        <a:pt x="5425" y="1107"/>
                      </a:cubicBezTo>
                      <a:cubicBezTo>
                        <a:pt x="5478" y="884"/>
                        <a:pt x="5452" y="670"/>
                        <a:pt x="5336" y="491"/>
                      </a:cubicBezTo>
                      <a:cubicBezTo>
                        <a:pt x="5202" y="277"/>
                        <a:pt x="4979" y="134"/>
                        <a:pt x="4684" y="63"/>
                      </a:cubicBezTo>
                      <a:cubicBezTo>
                        <a:pt x="4488" y="27"/>
                        <a:pt x="4292" y="1"/>
                        <a:pt x="40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6" name="Google Shape;4836;p16"/>
                <p:cNvSpPr/>
                <p:nvPr/>
              </p:nvSpPr>
              <p:spPr>
                <a:xfrm>
                  <a:off x="8419172" y="2680022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9" y="0"/>
                      </a:moveTo>
                      <a:cubicBezTo>
                        <a:pt x="0" y="0"/>
                        <a:pt x="0" y="0"/>
                        <a:pt x="0" y="9"/>
                      </a:cubicBezTo>
                      <a:cubicBezTo>
                        <a:pt x="0" y="18"/>
                        <a:pt x="0" y="27"/>
                        <a:pt x="9" y="27"/>
                      </a:cubicBezTo>
                      <a:cubicBezTo>
                        <a:pt x="482" y="125"/>
                        <a:pt x="1026" y="384"/>
                        <a:pt x="981" y="999"/>
                      </a:cubicBezTo>
                      <a:cubicBezTo>
                        <a:pt x="955" y="1383"/>
                        <a:pt x="732" y="1856"/>
                        <a:pt x="428" y="2195"/>
                      </a:cubicBezTo>
                      <a:cubicBezTo>
                        <a:pt x="419" y="2204"/>
                        <a:pt x="419" y="2204"/>
                        <a:pt x="428" y="2213"/>
                      </a:cubicBezTo>
                      <a:cubicBezTo>
                        <a:pt x="428" y="2213"/>
                        <a:pt x="428" y="2222"/>
                        <a:pt x="437" y="2222"/>
                      </a:cubicBezTo>
                      <a:cubicBezTo>
                        <a:pt x="482" y="2230"/>
                        <a:pt x="526" y="2230"/>
                        <a:pt x="571" y="2230"/>
                      </a:cubicBezTo>
                      <a:cubicBezTo>
                        <a:pt x="981" y="2230"/>
                        <a:pt x="1410" y="1900"/>
                        <a:pt x="1481" y="1526"/>
                      </a:cubicBezTo>
                      <a:cubicBezTo>
                        <a:pt x="1588" y="999"/>
                        <a:pt x="1347" y="509"/>
                        <a:pt x="848" y="241"/>
                      </a:cubicBezTo>
                      <a:cubicBezTo>
                        <a:pt x="580" y="98"/>
                        <a:pt x="312" y="18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7" name="Google Shape;4837;p16"/>
                <p:cNvSpPr/>
                <p:nvPr/>
              </p:nvSpPr>
              <p:spPr>
                <a:xfrm>
                  <a:off x="8465475" y="2682982"/>
                  <a:ext cx="76801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" h="1776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10"/>
                      </a:cubicBezTo>
                      <a:cubicBezTo>
                        <a:pt x="1" y="19"/>
                        <a:pt x="10" y="27"/>
                        <a:pt x="10" y="27"/>
                      </a:cubicBezTo>
                      <a:cubicBezTo>
                        <a:pt x="402" y="179"/>
                        <a:pt x="661" y="438"/>
                        <a:pt x="786" y="804"/>
                      </a:cubicBezTo>
                      <a:cubicBezTo>
                        <a:pt x="893" y="1107"/>
                        <a:pt x="884" y="1473"/>
                        <a:pt x="768" y="1758"/>
                      </a:cubicBezTo>
                      <a:cubicBezTo>
                        <a:pt x="759" y="1758"/>
                        <a:pt x="768" y="1767"/>
                        <a:pt x="768" y="1776"/>
                      </a:cubicBezTo>
                      <a:lnTo>
                        <a:pt x="786" y="1776"/>
                      </a:lnTo>
                      <a:cubicBezTo>
                        <a:pt x="1152" y="1526"/>
                        <a:pt x="1375" y="1169"/>
                        <a:pt x="1366" y="866"/>
                      </a:cubicBezTo>
                      <a:cubicBezTo>
                        <a:pt x="1357" y="634"/>
                        <a:pt x="1223" y="438"/>
                        <a:pt x="982" y="295"/>
                      </a:cubicBezTo>
                      <a:cubicBezTo>
                        <a:pt x="706" y="135"/>
                        <a:pt x="393" y="3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38" name="Google Shape;4838;p16"/>
              <p:cNvGrpSpPr/>
              <p:nvPr/>
            </p:nvGrpSpPr>
            <p:grpSpPr>
              <a:xfrm>
                <a:off x="5664306" y="4658329"/>
                <a:ext cx="1646873" cy="417120"/>
                <a:chOff x="5464856" y="2240004"/>
                <a:chExt cx="1646873" cy="417120"/>
              </a:xfrm>
            </p:grpSpPr>
            <p:sp>
              <p:nvSpPr>
                <p:cNvPr id="4839" name="Google Shape;4839;p16"/>
                <p:cNvSpPr/>
                <p:nvPr/>
              </p:nvSpPr>
              <p:spPr>
                <a:xfrm>
                  <a:off x="6662713" y="2240004"/>
                  <a:ext cx="159522" cy="156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0" name="Google Shape;4840;p16"/>
                <p:cNvSpPr/>
                <p:nvPr/>
              </p:nvSpPr>
              <p:spPr>
                <a:xfrm>
                  <a:off x="7046378" y="2370590"/>
                  <a:ext cx="65350" cy="61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1" name="Google Shape;4841;p16"/>
                <p:cNvSpPr/>
                <p:nvPr/>
              </p:nvSpPr>
              <p:spPr>
                <a:xfrm>
                  <a:off x="6402598" y="2268936"/>
                  <a:ext cx="354847" cy="16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2" name="Google Shape;4842;p16"/>
                <p:cNvSpPr/>
                <p:nvPr/>
              </p:nvSpPr>
              <p:spPr>
                <a:xfrm>
                  <a:off x="6286030" y="2406449"/>
                  <a:ext cx="294523" cy="1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3" name="Google Shape;4843;p16"/>
                <p:cNvSpPr/>
                <p:nvPr/>
              </p:nvSpPr>
              <p:spPr>
                <a:xfrm>
                  <a:off x="6517212" y="2313787"/>
                  <a:ext cx="396682" cy="224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4" name="Google Shape;4844;p16"/>
                <p:cNvSpPr/>
                <p:nvPr/>
              </p:nvSpPr>
              <p:spPr>
                <a:xfrm>
                  <a:off x="6875463" y="2318255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5" name="Google Shape;4845;p16"/>
                <p:cNvSpPr/>
                <p:nvPr/>
              </p:nvSpPr>
              <p:spPr>
                <a:xfrm>
                  <a:off x="6911377" y="2327248"/>
                  <a:ext cx="152987" cy="11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6" name="Google Shape;4846;p16"/>
                <p:cNvSpPr/>
                <p:nvPr/>
              </p:nvSpPr>
              <p:spPr>
                <a:xfrm>
                  <a:off x="6028373" y="2460292"/>
                  <a:ext cx="410646" cy="119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7" name="Google Shape;4847;p16"/>
                <p:cNvSpPr/>
                <p:nvPr/>
              </p:nvSpPr>
              <p:spPr>
                <a:xfrm>
                  <a:off x="6269553" y="2435828"/>
                  <a:ext cx="246209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8" name="Google Shape;4848;p16"/>
                <p:cNvSpPr/>
                <p:nvPr/>
              </p:nvSpPr>
              <p:spPr>
                <a:xfrm>
                  <a:off x="6051329" y="2388017"/>
                  <a:ext cx="210797" cy="64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9" name="Google Shape;4849;p16"/>
                <p:cNvSpPr/>
                <p:nvPr/>
              </p:nvSpPr>
              <p:spPr>
                <a:xfrm>
                  <a:off x="5632252" y="2334676"/>
                  <a:ext cx="190912" cy="9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0" name="Google Shape;4850;p16"/>
                <p:cNvSpPr/>
                <p:nvPr/>
              </p:nvSpPr>
              <p:spPr>
                <a:xfrm>
                  <a:off x="6118578" y="2414938"/>
                  <a:ext cx="39936" cy="40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1" name="Google Shape;4851;p16"/>
                <p:cNvSpPr/>
                <p:nvPr/>
              </p:nvSpPr>
              <p:spPr>
                <a:xfrm>
                  <a:off x="5928728" y="2398462"/>
                  <a:ext cx="205882" cy="8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2" name="Google Shape;4852;p16"/>
                <p:cNvSpPr/>
                <p:nvPr/>
              </p:nvSpPr>
              <p:spPr>
                <a:xfrm>
                  <a:off x="6243133" y="2538488"/>
                  <a:ext cx="90262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3" name="Google Shape;4853;p16"/>
                <p:cNvSpPr/>
                <p:nvPr/>
              </p:nvSpPr>
              <p:spPr>
                <a:xfrm>
                  <a:off x="5775742" y="2336184"/>
                  <a:ext cx="102215" cy="6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4" name="Google Shape;4854;p16"/>
                <p:cNvSpPr/>
                <p:nvPr/>
              </p:nvSpPr>
              <p:spPr>
                <a:xfrm>
                  <a:off x="5464856" y="2359587"/>
                  <a:ext cx="280560" cy="1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5" name="Google Shape;4855;p16"/>
                <p:cNvSpPr/>
                <p:nvPr/>
              </p:nvSpPr>
              <p:spPr>
                <a:xfrm>
                  <a:off x="5667161" y="2411420"/>
                  <a:ext cx="379255" cy="12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6" name="Google Shape;4856;p16"/>
                <p:cNvSpPr/>
                <p:nvPr/>
              </p:nvSpPr>
              <p:spPr>
                <a:xfrm>
                  <a:off x="6186329" y="2520056"/>
                  <a:ext cx="99757" cy="13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7" name="Google Shape;4857;p16"/>
                <p:cNvSpPr/>
                <p:nvPr/>
              </p:nvSpPr>
              <p:spPr>
                <a:xfrm>
                  <a:off x="5901359" y="2507098"/>
                  <a:ext cx="335353" cy="14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58" name="Google Shape;4858;p16"/>
              <p:cNvSpPr/>
              <p:nvPr/>
            </p:nvSpPr>
            <p:spPr>
              <a:xfrm>
                <a:off x="6975771" y="5348964"/>
                <a:ext cx="12512" cy="553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99" extrusionOk="0">
                    <a:moveTo>
                      <a:pt x="18" y="0"/>
                    </a:moveTo>
                    <a:cubicBezTo>
                      <a:pt x="9" y="9"/>
                      <a:pt x="9" y="9"/>
                      <a:pt x="9" y="18"/>
                    </a:cubicBezTo>
                    <a:cubicBezTo>
                      <a:pt x="9" y="27"/>
                      <a:pt x="9" y="36"/>
                      <a:pt x="9" y="36"/>
                    </a:cubicBezTo>
                    <a:cubicBezTo>
                      <a:pt x="0" y="45"/>
                      <a:pt x="0" y="45"/>
                      <a:pt x="0" y="54"/>
                    </a:cubicBezTo>
                    <a:cubicBezTo>
                      <a:pt x="9" y="54"/>
                      <a:pt x="9" y="63"/>
                      <a:pt x="18" y="63"/>
                    </a:cubicBezTo>
                    <a:cubicBezTo>
                      <a:pt x="18" y="63"/>
                      <a:pt x="206" y="99"/>
                      <a:pt x="215" y="99"/>
                    </a:cubicBezTo>
                    <a:cubicBezTo>
                      <a:pt x="215" y="99"/>
                      <a:pt x="223" y="99"/>
                      <a:pt x="223" y="90"/>
                    </a:cubicBezTo>
                    <a:cubicBezTo>
                      <a:pt x="223" y="81"/>
                      <a:pt x="223" y="81"/>
                      <a:pt x="215" y="72"/>
                    </a:cubicBezTo>
                    <a:cubicBezTo>
                      <a:pt x="152" y="54"/>
                      <a:pt x="90" y="27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16"/>
              <p:cNvSpPr/>
              <p:nvPr/>
            </p:nvSpPr>
            <p:spPr>
              <a:xfrm>
                <a:off x="7532865" y="5222399"/>
                <a:ext cx="9495" cy="402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72" extrusionOk="0">
                    <a:moveTo>
                      <a:pt x="9" y="1"/>
                    </a:moveTo>
                    <a:cubicBezTo>
                      <a:pt x="0" y="1"/>
                      <a:pt x="9" y="9"/>
                      <a:pt x="0" y="9"/>
                    </a:cubicBezTo>
                    <a:cubicBezTo>
                      <a:pt x="0" y="18"/>
                      <a:pt x="9" y="36"/>
                      <a:pt x="9" y="36"/>
                    </a:cubicBezTo>
                    <a:cubicBezTo>
                      <a:pt x="63" y="45"/>
                      <a:pt x="107" y="63"/>
                      <a:pt x="152" y="72"/>
                    </a:cubicBezTo>
                    <a:cubicBezTo>
                      <a:pt x="161" y="72"/>
                      <a:pt x="161" y="63"/>
                      <a:pt x="170" y="54"/>
                    </a:cubicBezTo>
                    <a:cubicBezTo>
                      <a:pt x="170" y="54"/>
                      <a:pt x="161" y="45"/>
                      <a:pt x="161" y="36"/>
                    </a:cubicBezTo>
                    <a:cubicBezTo>
                      <a:pt x="107" y="27"/>
                      <a:pt x="54" y="9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16"/>
              <p:cNvSpPr/>
              <p:nvPr/>
            </p:nvSpPr>
            <p:spPr>
              <a:xfrm>
                <a:off x="7022130" y="5359911"/>
                <a:ext cx="26922" cy="653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17" extrusionOk="0">
                    <a:moveTo>
                      <a:pt x="18" y="1"/>
                    </a:moveTo>
                    <a:cubicBezTo>
                      <a:pt x="9" y="1"/>
                      <a:pt x="0" y="10"/>
                      <a:pt x="0" y="19"/>
                    </a:cubicBezTo>
                    <a:cubicBezTo>
                      <a:pt x="0" y="27"/>
                      <a:pt x="0" y="36"/>
                      <a:pt x="9" y="36"/>
                    </a:cubicBezTo>
                    <a:cubicBezTo>
                      <a:pt x="161" y="63"/>
                      <a:pt x="312" y="90"/>
                      <a:pt x="464" y="117"/>
                    </a:cubicBezTo>
                    <a:lnTo>
                      <a:pt x="473" y="117"/>
                    </a:lnTo>
                    <a:cubicBezTo>
                      <a:pt x="473" y="117"/>
                      <a:pt x="482" y="108"/>
                      <a:pt x="482" y="108"/>
                    </a:cubicBezTo>
                    <a:cubicBezTo>
                      <a:pt x="482" y="99"/>
                      <a:pt x="482" y="90"/>
                      <a:pt x="473" y="90"/>
                    </a:cubicBezTo>
                    <a:cubicBezTo>
                      <a:pt x="428" y="63"/>
                      <a:pt x="384" y="36"/>
                      <a:pt x="330" y="10"/>
                    </a:cubicBezTo>
                    <a:lnTo>
                      <a:pt x="179" y="10"/>
                    </a:lnTo>
                    <a:cubicBezTo>
                      <a:pt x="125" y="10"/>
                      <a:pt x="71" y="10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16"/>
              <p:cNvSpPr/>
              <p:nvPr/>
            </p:nvSpPr>
            <p:spPr>
              <a:xfrm>
                <a:off x="5645036" y="4559188"/>
                <a:ext cx="648030" cy="66914"/>
              </a:xfrm>
              <a:custGeom>
                <a:avLst/>
                <a:gdLst/>
                <a:ahLst/>
                <a:cxnLst/>
                <a:rect l="l" t="t" r="r" b="b"/>
                <a:pathLst>
                  <a:path w="11602" h="1198" extrusionOk="0">
                    <a:moveTo>
                      <a:pt x="6680" y="1"/>
                    </a:moveTo>
                    <a:cubicBezTo>
                      <a:pt x="6437" y="1"/>
                      <a:pt x="6193" y="5"/>
                      <a:pt x="5948" y="10"/>
                    </a:cubicBezTo>
                    <a:cubicBezTo>
                      <a:pt x="3931" y="36"/>
                      <a:pt x="1906" y="447"/>
                      <a:pt x="24" y="1160"/>
                    </a:cubicBezTo>
                    <a:cubicBezTo>
                      <a:pt x="0" y="1168"/>
                      <a:pt x="5" y="1197"/>
                      <a:pt x="25" y="1197"/>
                    </a:cubicBezTo>
                    <a:cubicBezTo>
                      <a:pt x="27" y="1197"/>
                      <a:pt x="30" y="1197"/>
                      <a:pt x="33" y="1196"/>
                    </a:cubicBezTo>
                    <a:cubicBezTo>
                      <a:pt x="1960" y="643"/>
                      <a:pt x="3940" y="250"/>
                      <a:pt x="5948" y="170"/>
                    </a:cubicBezTo>
                    <a:cubicBezTo>
                      <a:pt x="6131" y="165"/>
                      <a:pt x="6314" y="162"/>
                      <a:pt x="6496" y="162"/>
                    </a:cubicBezTo>
                    <a:cubicBezTo>
                      <a:pt x="7278" y="162"/>
                      <a:pt x="8048" y="214"/>
                      <a:pt x="8829" y="366"/>
                    </a:cubicBezTo>
                    <a:cubicBezTo>
                      <a:pt x="9775" y="554"/>
                      <a:pt x="10658" y="911"/>
                      <a:pt x="11568" y="1196"/>
                    </a:cubicBezTo>
                    <a:cubicBezTo>
                      <a:pt x="11571" y="1197"/>
                      <a:pt x="11574" y="1197"/>
                      <a:pt x="11576" y="1197"/>
                    </a:cubicBezTo>
                    <a:cubicBezTo>
                      <a:pt x="11596" y="1197"/>
                      <a:pt x="11602" y="1168"/>
                      <a:pt x="11586" y="1160"/>
                    </a:cubicBezTo>
                    <a:cubicBezTo>
                      <a:pt x="10604" y="786"/>
                      <a:pt x="9677" y="366"/>
                      <a:pt x="8642" y="161"/>
                    </a:cubicBezTo>
                    <a:cubicBezTo>
                      <a:pt x="7984" y="31"/>
                      <a:pt x="7336" y="1"/>
                      <a:pt x="6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16"/>
              <p:cNvSpPr/>
              <p:nvPr/>
            </p:nvSpPr>
            <p:spPr>
              <a:xfrm>
                <a:off x="6334896" y="4647102"/>
                <a:ext cx="53565" cy="31670"/>
              </a:xfrm>
              <a:custGeom>
                <a:avLst/>
                <a:gdLst/>
                <a:ahLst/>
                <a:cxnLst/>
                <a:rect l="l" t="t" r="r" b="b"/>
                <a:pathLst>
                  <a:path w="959" h="567" extrusionOk="0">
                    <a:moveTo>
                      <a:pt x="70" y="0"/>
                    </a:moveTo>
                    <a:cubicBezTo>
                      <a:pt x="27" y="0"/>
                      <a:pt x="0" y="64"/>
                      <a:pt x="47" y="95"/>
                    </a:cubicBezTo>
                    <a:cubicBezTo>
                      <a:pt x="323" y="264"/>
                      <a:pt x="600" y="425"/>
                      <a:pt x="894" y="559"/>
                    </a:cubicBezTo>
                    <a:cubicBezTo>
                      <a:pt x="901" y="564"/>
                      <a:pt x="908" y="566"/>
                      <a:pt x="914" y="566"/>
                    </a:cubicBezTo>
                    <a:cubicBezTo>
                      <a:pt x="941" y="566"/>
                      <a:pt x="959" y="527"/>
                      <a:pt x="930" y="505"/>
                    </a:cubicBezTo>
                    <a:cubicBezTo>
                      <a:pt x="662" y="309"/>
                      <a:pt x="377" y="175"/>
                      <a:pt x="91" y="6"/>
                    </a:cubicBezTo>
                    <a:cubicBezTo>
                      <a:pt x="84" y="2"/>
                      <a:pt x="77" y="0"/>
                      <a:pt x="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16"/>
              <p:cNvSpPr/>
              <p:nvPr/>
            </p:nvSpPr>
            <p:spPr>
              <a:xfrm>
                <a:off x="5768195" y="4613422"/>
                <a:ext cx="305583" cy="33178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594" extrusionOk="0">
                    <a:moveTo>
                      <a:pt x="3654" y="1"/>
                    </a:moveTo>
                    <a:cubicBezTo>
                      <a:pt x="3460" y="1"/>
                      <a:pt x="3267" y="3"/>
                      <a:pt x="3073" y="3"/>
                    </a:cubicBezTo>
                    <a:cubicBezTo>
                      <a:pt x="3005" y="3"/>
                      <a:pt x="2937" y="3"/>
                      <a:pt x="2868" y="2"/>
                    </a:cubicBezTo>
                    <a:cubicBezTo>
                      <a:pt x="2849" y="2"/>
                      <a:pt x="2829" y="2"/>
                      <a:pt x="2809" y="2"/>
                    </a:cubicBezTo>
                    <a:cubicBezTo>
                      <a:pt x="1958" y="2"/>
                      <a:pt x="816" y="188"/>
                      <a:pt x="40" y="511"/>
                    </a:cubicBezTo>
                    <a:cubicBezTo>
                      <a:pt x="0" y="527"/>
                      <a:pt x="11" y="593"/>
                      <a:pt x="52" y="593"/>
                    </a:cubicBezTo>
                    <a:cubicBezTo>
                      <a:pt x="57" y="593"/>
                      <a:pt x="62" y="593"/>
                      <a:pt x="67" y="591"/>
                    </a:cubicBezTo>
                    <a:cubicBezTo>
                      <a:pt x="808" y="314"/>
                      <a:pt x="1628" y="323"/>
                      <a:pt x="2404" y="216"/>
                    </a:cubicBezTo>
                    <a:cubicBezTo>
                      <a:pt x="2902" y="148"/>
                      <a:pt x="3423" y="108"/>
                      <a:pt x="3943" y="108"/>
                    </a:cubicBezTo>
                    <a:cubicBezTo>
                      <a:pt x="4449" y="108"/>
                      <a:pt x="4954" y="146"/>
                      <a:pt x="5438" y="234"/>
                    </a:cubicBezTo>
                    <a:cubicBezTo>
                      <a:pt x="5440" y="235"/>
                      <a:pt x="5442" y="235"/>
                      <a:pt x="5444" y="235"/>
                    </a:cubicBezTo>
                    <a:cubicBezTo>
                      <a:pt x="5466" y="235"/>
                      <a:pt x="5471" y="198"/>
                      <a:pt x="5447" y="189"/>
                    </a:cubicBezTo>
                    <a:cubicBezTo>
                      <a:pt x="4861" y="21"/>
                      <a:pt x="4259" y="1"/>
                      <a:pt x="3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16"/>
              <p:cNvSpPr/>
              <p:nvPr/>
            </p:nvSpPr>
            <p:spPr>
              <a:xfrm>
                <a:off x="6095503" y="4629899"/>
                <a:ext cx="100818" cy="29212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523" extrusionOk="0">
                    <a:moveTo>
                      <a:pt x="59" y="1"/>
                    </a:moveTo>
                    <a:cubicBezTo>
                      <a:pt x="13" y="1"/>
                      <a:pt x="0" y="65"/>
                      <a:pt x="50" y="82"/>
                    </a:cubicBezTo>
                    <a:cubicBezTo>
                      <a:pt x="595" y="296"/>
                      <a:pt x="1210" y="305"/>
                      <a:pt x="1754" y="519"/>
                    </a:cubicBezTo>
                    <a:cubicBezTo>
                      <a:pt x="1761" y="521"/>
                      <a:pt x="1766" y="522"/>
                      <a:pt x="1771" y="522"/>
                    </a:cubicBezTo>
                    <a:cubicBezTo>
                      <a:pt x="1801" y="522"/>
                      <a:pt x="1804" y="479"/>
                      <a:pt x="1781" y="456"/>
                    </a:cubicBezTo>
                    <a:cubicBezTo>
                      <a:pt x="1273" y="82"/>
                      <a:pt x="648" y="162"/>
                      <a:pt x="68" y="1"/>
                    </a:cubicBezTo>
                    <a:cubicBezTo>
                      <a:pt x="65" y="1"/>
                      <a:pt x="62" y="1"/>
                      <a:pt x="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16"/>
              <p:cNvSpPr/>
              <p:nvPr/>
            </p:nvSpPr>
            <p:spPr>
              <a:xfrm>
                <a:off x="6224527" y="4665645"/>
                <a:ext cx="68199" cy="21057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77" extrusionOk="0">
                    <a:moveTo>
                      <a:pt x="175" y="1"/>
                    </a:moveTo>
                    <a:cubicBezTo>
                      <a:pt x="132" y="1"/>
                      <a:pt x="90" y="4"/>
                      <a:pt x="51" y="13"/>
                    </a:cubicBezTo>
                    <a:cubicBezTo>
                      <a:pt x="0" y="21"/>
                      <a:pt x="6" y="94"/>
                      <a:pt x="52" y="94"/>
                    </a:cubicBezTo>
                    <a:cubicBezTo>
                      <a:pt x="54" y="94"/>
                      <a:pt x="57" y="93"/>
                      <a:pt x="60" y="93"/>
                    </a:cubicBezTo>
                    <a:cubicBezTo>
                      <a:pt x="77" y="91"/>
                      <a:pt x="95" y="90"/>
                      <a:pt x="112" y="90"/>
                    </a:cubicBezTo>
                    <a:cubicBezTo>
                      <a:pt x="260" y="90"/>
                      <a:pt x="425" y="152"/>
                      <a:pt x="568" y="200"/>
                    </a:cubicBezTo>
                    <a:cubicBezTo>
                      <a:pt x="756" y="254"/>
                      <a:pt x="970" y="289"/>
                      <a:pt x="1148" y="370"/>
                    </a:cubicBezTo>
                    <a:cubicBezTo>
                      <a:pt x="1157" y="375"/>
                      <a:pt x="1165" y="377"/>
                      <a:pt x="1172" y="377"/>
                    </a:cubicBezTo>
                    <a:cubicBezTo>
                      <a:pt x="1204" y="377"/>
                      <a:pt x="1220" y="338"/>
                      <a:pt x="1184" y="316"/>
                    </a:cubicBezTo>
                    <a:cubicBezTo>
                      <a:pt x="1014" y="182"/>
                      <a:pt x="809" y="111"/>
                      <a:pt x="604" y="66"/>
                    </a:cubicBezTo>
                    <a:cubicBezTo>
                      <a:pt x="474" y="39"/>
                      <a:pt x="318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16"/>
              <p:cNvSpPr/>
              <p:nvPr/>
            </p:nvSpPr>
            <p:spPr>
              <a:xfrm>
                <a:off x="6314174" y="4695695"/>
                <a:ext cx="139805" cy="50996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913" extrusionOk="0">
                    <a:moveTo>
                      <a:pt x="44" y="0"/>
                    </a:moveTo>
                    <a:cubicBezTo>
                      <a:pt x="14" y="0"/>
                      <a:pt x="1" y="47"/>
                      <a:pt x="34" y="63"/>
                    </a:cubicBezTo>
                    <a:cubicBezTo>
                      <a:pt x="846" y="331"/>
                      <a:pt x="1649" y="697"/>
                      <a:pt x="2469" y="911"/>
                    </a:cubicBezTo>
                    <a:cubicBezTo>
                      <a:pt x="2472" y="912"/>
                      <a:pt x="2474" y="912"/>
                      <a:pt x="2476" y="912"/>
                    </a:cubicBezTo>
                    <a:cubicBezTo>
                      <a:pt x="2497" y="912"/>
                      <a:pt x="2503" y="874"/>
                      <a:pt x="2478" y="866"/>
                    </a:cubicBezTo>
                    <a:cubicBezTo>
                      <a:pt x="2077" y="724"/>
                      <a:pt x="1729" y="474"/>
                      <a:pt x="1319" y="358"/>
                    </a:cubicBezTo>
                    <a:cubicBezTo>
                      <a:pt x="899" y="233"/>
                      <a:pt x="471" y="117"/>
                      <a:pt x="52" y="1"/>
                    </a:cubicBezTo>
                    <a:cubicBezTo>
                      <a:pt x="49" y="0"/>
                      <a:pt x="46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16"/>
              <p:cNvSpPr/>
              <p:nvPr/>
            </p:nvSpPr>
            <p:spPr>
              <a:xfrm>
                <a:off x="7343518" y="4693461"/>
                <a:ext cx="714385" cy="62669"/>
              </a:xfrm>
              <a:custGeom>
                <a:avLst/>
                <a:gdLst/>
                <a:ahLst/>
                <a:cxnLst/>
                <a:rect l="l" t="t" r="r" b="b"/>
                <a:pathLst>
                  <a:path w="12790" h="1122" extrusionOk="0">
                    <a:moveTo>
                      <a:pt x="4696" y="0"/>
                    </a:moveTo>
                    <a:cubicBezTo>
                      <a:pt x="3898" y="0"/>
                      <a:pt x="3101" y="33"/>
                      <a:pt x="2320" y="148"/>
                    </a:cubicBezTo>
                    <a:cubicBezTo>
                      <a:pt x="1544" y="264"/>
                      <a:pt x="785" y="442"/>
                      <a:pt x="18" y="621"/>
                    </a:cubicBezTo>
                    <a:cubicBezTo>
                      <a:pt x="0" y="621"/>
                      <a:pt x="9" y="648"/>
                      <a:pt x="27" y="648"/>
                    </a:cubicBezTo>
                    <a:cubicBezTo>
                      <a:pt x="758" y="532"/>
                      <a:pt x="1490" y="425"/>
                      <a:pt x="2222" y="309"/>
                    </a:cubicBezTo>
                    <a:cubicBezTo>
                      <a:pt x="2992" y="184"/>
                      <a:pt x="3774" y="150"/>
                      <a:pt x="4557" y="150"/>
                    </a:cubicBezTo>
                    <a:cubicBezTo>
                      <a:pt x="5289" y="150"/>
                      <a:pt x="6021" y="180"/>
                      <a:pt x="6744" y="193"/>
                    </a:cubicBezTo>
                    <a:cubicBezTo>
                      <a:pt x="8778" y="228"/>
                      <a:pt x="10777" y="701"/>
                      <a:pt x="12757" y="1120"/>
                    </a:cubicBezTo>
                    <a:cubicBezTo>
                      <a:pt x="12760" y="1121"/>
                      <a:pt x="12763" y="1122"/>
                      <a:pt x="12765" y="1122"/>
                    </a:cubicBezTo>
                    <a:cubicBezTo>
                      <a:pt x="12786" y="1122"/>
                      <a:pt x="12790" y="1093"/>
                      <a:pt x="12766" y="1085"/>
                    </a:cubicBezTo>
                    <a:cubicBezTo>
                      <a:pt x="10768" y="550"/>
                      <a:pt x="8823" y="95"/>
                      <a:pt x="6744" y="41"/>
                    </a:cubicBezTo>
                    <a:cubicBezTo>
                      <a:pt x="6068" y="25"/>
                      <a:pt x="5382" y="0"/>
                      <a:pt x="4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16"/>
              <p:cNvSpPr/>
              <p:nvPr/>
            </p:nvSpPr>
            <p:spPr>
              <a:xfrm>
                <a:off x="8112188" y="4766853"/>
                <a:ext cx="129472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854" extrusionOk="0">
                    <a:moveTo>
                      <a:pt x="68" y="0"/>
                    </a:moveTo>
                    <a:cubicBezTo>
                      <a:pt x="17" y="0"/>
                      <a:pt x="0" y="76"/>
                      <a:pt x="57" y="92"/>
                    </a:cubicBezTo>
                    <a:cubicBezTo>
                      <a:pt x="414" y="226"/>
                      <a:pt x="753" y="386"/>
                      <a:pt x="1110" y="511"/>
                    </a:cubicBezTo>
                    <a:cubicBezTo>
                      <a:pt x="1484" y="645"/>
                      <a:pt x="1877" y="725"/>
                      <a:pt x="2260" y="850"/>
                    </a:cubicBezTo>
                    <a:cubicBezTo>
                      <a:pt x="2265" y="853"/>
                      <a:pt x="2270" y="854"/>
                      <a:pt x="2274" y="854"/>
                    </a:cubicBezTo>
                    <a:cubicBezTo>
                      <a:pt x="2302" y="854"/>
                      <a:pt x="2318" y="811"/>
                      <a:pt x="2287" y="788"/>
                    </a:cubicBezTo>
                    <a:cubicBezTo>
                      <a:pt x="1984" y="592"/>
                      <a:pt x="1645" y="484"/>
                      <a:pt x="1297" y="395"/>
                    </a:cubicBezTo>
                    <a:cubicBezTo>
                      <a:pt x="887" y="297"/>
                      <a:pt x="485" y="128"/>
                      <a:pt x="84" y="3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16"/>
              <p:cNvSpPr/>
              <p:nvPr/>
            </p:nvSpPr>
            <p:spPr>
              <a:xfrm>
                <a:off x="6811000" y="4956645"/>
                <a:ext cx="1059513" cy="85011"/>
              </a:xfrm>
              <a:custGeom>
                <a:avLst/>
                <a:gdLst/>
                <a:ahLst/>
                <a:cxnLst/>
                <a:rect l="l" t="t" r="r" b="b"/>
                <a:pathLst>
                  <a:path w="18969" h="1522" extrusionOk="0">
                    <a:moveTo>
                      <a:pt x="10194" y="0"/>
                    </a:moveTo>
                    <a:cubicBezTo>
                      <a:pt x="9942" y="0"/>
                      <a:pt x="9689" y="2"/>
                      <a:pt x="9436" y="4"/>
                    </a:cubicBezTo>
                    <a:cubicBezTo>
                      <a:pt x="6233" y="30"/>
                      <a:pt x="3111" y="628"/>
                      <a:pt x="33" y="1467"/>
                    </a:cubicBezTo>
                    <a:cubicBezTo>
                      <a:pt x="0" y="1475"/>
                      <a:pt x="13" y="1521"/>
                      <a:pt x="43" y="1521"/>
                    </a:cubicBezTo>
                    <a:cubicBezTo>
                      <a:pt x="46" y="1521"/>
                      <a:pt x="48" y="1521"/>
                      <a:pt x="51" y="1520"/>
                    </a:cubicBezTo>
                    <a:cubicBezTo>
                      <a:pt x="3129" y="762"/>
                      <a:pt x="6260" y="200"/>
                      <a:pt x="9436" y="173"/>
                    </a:cubicBezTo>
                    <a:cubicBezTo>
                      <a:pt x="9786" y="169"/>
                      <a:pt x="10136" y="166"/>
                      <a:pt x="10487" y="166"/>
                    </a:cubicBezTo>
                    <a:cubicBezTo>
                      <a:pt x="11697" y="166"/>
                      <a:pt x="12907" y="198"/>
                      <a:pt x="14111" y="316"/>
                    </a:cubicBezTo>
                    <a:cubicBezTo>
                      <a:pt x="15770" y="476"/>
                      <a:pt x="17322" y="940"/>
                      <a:pt x="18919" y="1377"/>
                    </a:cubicBezTo>
                    <a:cubicBezTo>
                      <a:pt x="18925" y="1380"/>
                      <a:pt x="18930" y="1381"/>
                      <a:pt x="18934" y="1381"/>
                    </a:cubicBezTo>
                    <a:cubicBezTo>
                      <a:pt x="18965" y="1381"/>
                      <a:pt x="18968" y="1331"/>
                      <a:pt x="18937" y="1315"/>
                    </a:cubicBezTo>
                    <a:cubicBezTo>
                      <a:pt x="16123" y="180"/>
                      <a:pt x="13188" y="0"/>
                      <a:pt x="101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16"/>
              <p:cNvSpPr/>
              <p:nvPr/>
            </p:nvSpPr>
            <p:spPr>
              <a:xfrm>
                <a:off x="6578142" y="5052435"/>
                <a:ext cx="175273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333" extrusionOk="0">
                    <a:moveTo>
                      <a:pt x="3095" y="0"/>
                    </a:moveTo>
                    <a:cubicBezTo>
                      <a:pt x="3092" y="0"/>
                      <a:pt x="3090" y="1"/>
                      <a:pt x="3087" y="1"/>
                    </a:cubicBezTo>
                    <a:cubicBezTo>
                      <a:pt x="2115" y="224"/>
                      <a:pt x="1071" y="216"/>
                      <a:pt x="72" y="224"/>
                    </a:cubicBezTo>
                    <a:cubicBezTo>
                      <a:pt x="0" y="224"/>
                      <a:pt x="0" y="332"/>
                      <a:pt x="72" y="332"/>
                    </a:cubicBezTo>
                    <a:cubicBezTo>
                      <a:pt x="258" y="332"/>
                      <a:pt x="446" y="333"/>
                      <a:pt x="636" y="333"/>
                    </a:cubicBezTo>
                    <a:cubicBezTo>
                      <a:pt x="1466" y="333"/>
                      <a:pt x="2321" y="309"/>
                      <a:pt x="3105" y="55"/>
                    </a:cubicBezTo>
                    <a:cubicBezTo>
                      <a:pt x="3138" y="47"/>
                      <a:pt x="3125" y="0"/>
                      <a:pt x="30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16"/>
              <p:cNvSpPr/>
              <p:nvPr/>
            </p:nvSpPr>
            <p:spPr>
              <a:xfrm>
                <a:off x="7673339" y="5071928"/>
                <a:ext cx="63172" cy="20052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359" extrusionOk="0">
                    <a:moveTo>
                      <a:pt x="45" y="0"/>
                    </a:moveTo>
                    <a:cubicBezTo>
                      <a:pt x="10" y="0"/>
                      <a:pt x="1" y="45"/>
                      <a:pt x="37" y="54"/>
                    </a:cubicBezTo>
                    <a:cubicBezTo>
                      <a:pt x="197" y="81"/>
                      <a:pt x="322" y="179"/>
                      <a:pt x="474" y="223"/>
                    </a:cubicBezTo>
                    <a:cubicBezTo>
                      <a:pt x="670" y="286"/>
                      <a:pt x="875" y="322"/>
                      <a:pt x="1071" y="357"/>
                    </a:cubicBezTo>
                    <a:cubicBezTo>
                      <a:pt x="1074" y="358"/>
                      <a:pt x="1077" y="358"/>
                      <a:pt x="1080" y="358"/>
                    </a:cubicBezTo>
                    <a:cubicBezTo>
                      <a:pt x="1118" y="358"/>
                      <a:pt x="1131" y="303"/>
                      <a:pt x="1089" y="295"/>
                    </a:cubicBezTo>
                    <a:cubicBezTo>
                      <a:pt x="893" y="223"/>
                      <a:pt x="706" y="161"/>
                      <a:pt x="500" y="125"/>
                    </a:cubicBezTo>
                    <a:cubicBezTo>
                      <a:pt x="340" y="90"/>
                      <a:pt x="206" y="9"/>
                      <a:pt x="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16"/>
              <p:cNvSpPr/>
              <p:nvPr/>
            </p:nvSpPr>
            <p:spPr>
              <a:xfrm>
                <a:off x="5727757" y="5005797"/>
                <a:ext cx="884520" cy="305527"/>
              </a:xfrm>
              <a:custGeom>
                <a:avLst/>
                <a:gdLst/>
                <a:ahLst/>
                <a:cxnLst/>
                <a:rect l="l" t="t" r="r" b="b"/>
                <a:pathLst>
                  <a:path w="15836" h="5470" extrusionOk="0">
                    <a:moveTo>
                      <a:pt x="2837" y="1"/>
                    </a:moveTo>
                    <a:cubicBezTo>
                      <a:pt x="1885" y="1"/>
                      <a:pt x="938" y="145"/>
                      <a:pt x="24" y="489"/>
                    </a:cubicBezTo>
                    <a:cubicBezTo>
                      <a:pt x="1" y="504"/>
                      <a:pt x="4" y="546"/>
                      <a:pt x="28" y="546"/>
                    </a:cubicBezTo>
                    <a:cubicBezTo>
                      <a:pt x="32" y="546"/>
                      <a:pt x="37" y="545"/>
                      <a:pt x="42" y="542"/>
                    </a:cubicBezTo>
                    <a:cubicBezTo>
                      <a:pt x="902" y="234"/>
                      <a:pt x="1776" y="105"/>
                      <a:pt x="2651" y="105"/>
                    </a:cubicBezTo>
                    <a:cubicBezTo>
                      <a:pt x="4510" y="105"/>
                      <a:pt x="6372" y="684"/>
                      <a:pt x="8106" y="1345"/>
                    </a:cubicBezTo>
                    <a:cubicBezTo>
                      <a:pt x="10845" y="2398"/>
                      <a:pt x="13093" y="4316"/>
                      <a:pt x="15761" y="5466"/>
                    </a:cubicBezTo>
                    <a:cubicBezTo>
                      <a:pt x="15766" y="5469"/>
                      <a:pt x="15772" y="5470"/>
                      <a:pt x="15777" y="5470"/>
                    </a:cubicBezTo>
                    <a:cubicBezTo>
                      <a:pt x="15813" y="5470"/>
                      <a:pt x="15836" y="5420"/>
                      <a:pt x="15796" y="5404"/>
                    </a:cubicBezTo>
                    <a:cubicBezTo>
                      <a:pt x="14494" y="4771"/>
                      <a:pt x="13307" y="3932"/>
                      <a:pt x="12076" y="3174"/>
                    </a:cubicBezTo>
                    <a:cubicBezTo>
                      <a:pt x="10836" y="2407"/>
                      <a:pt x="9507" y="1737"/>
                      <a:pt x="8151" y="1193"/>
                    </a:cubicBezTo>
                    <a:cubicBezTo>
                      <a:pt x="6489" y="526"/>
                      <a:pt x="4653" y="1"/>
                      <a:pt x="2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16"/>
              <p:cNvSpPr/>
              <p:nvPr/>
            </p:nvSpPr>
            <p:spPr>
              <a:xfrm>
                <a:off x="6702195" y="5335950"/>
                <a:ext cx="114559" cy="3954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708" extrusionOk="0">
                    <a:moveTo>
                      <a:pt x="72" y="1"/>
                    </a:moveTo>
                    <a:cubicBezTo>
                      <a:pt x="34" y="1"/>
                      <a:pt x="0" y="53"/>
                      <a:pt x="36" y="82"/>
                    </a:cubicBezTo>
                    <a:cubicBezTo>
                      <a:pt x="598" y="537"/>
                      <a:pt x="1321" y="635"/>
                      <a:pt x="2017" y="706"/>
                    </a:cubicBezTo>
                    <a:cubicBezTo>
                      <a:pt x="2019" y="707"/>
                      <a:pt x="2021" y="707"/>
                      <a:pt x="2023" y="707"/>
                    </a:cubicBezTo>
                    <a:cubicBezTo>
                      <a:pt x="2045" y="707"/>
                      <a:pt x="2051" y="661"/>
                      <a:pt x="2026" y="653"/>
                    </a:cubicBezTo>
                    <a:cubicBezTo>
                      <a:pt x="1687" y="572"/>
                      <a:pt x="1357" y="448"/>
                      <a:pt x="1018" y="385"/>
                    </a:cubicBezTo>
                    <a:cubicBezTo>
                      <a:pt x="697" y="332"/>
                      <a:pt x="358" y="189"/>
                      <a:pt x="99" y="10"/>
                    </a:cubicBezTo>
                    <a:cubicBezTo>
                      <a:pt x="90" y="4"/>
                      <a:pt x="81" y="1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16"/>
              <p:cNvSpPr/>
              <p:nvPr/>
            </p:nvSpPr>
            <p:spPr>
              <a:xfrm>
                <a:off x="6876127" y="5387838"/>
                <a:ext cx="36920" cy="804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7" y="0"/>
                    </a:moveTo>
                    <a:cubicBezTo>
                      <a:pt x="9" y="0"/>
                      <a:pt x="0" y="27"/>
                      <a:pt x="18" y="27"/>
                    </a:cubicBezTo>
                    <a:cubicBezTo>
                      <a:pt x="211" y="77"/>
                      <a:pt x="405" y="144"/>
                      <a:pt x="598" y="144"/>
                    </a:cubicBezTo>
                    <a:cubicBezTo>
                      <a:pt x="610" y="144"/>
                      <a:pt x="622" y="144"/>
                      <a:pt x="634" y="143"/>
                    </a:cubicBezTo>
                    <a:cubicBezTo>
                      <a:pt x="660" y="134"/>
                      <a:pt x="660" y="98"/>
                      <a:pt x="634" y="98"/>
                    </a:cubicBezTo>
                    <a:cubicBezTo>
                      <a:pt x="428" y="81"/>
                      <a:pt x="232" y="45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16"/>
              <p:cNvSpPr/>
              <p:nvPr/>
            </p:nvSpPr>
            <p:spPr>
              <a:xfrm>
                <a:off x="5627498" y="5089019"/>
                <a:ext cx="705895" cy="133047"/>
              </a:xfrm>
              <a:custGeom>
                <a:avLst/>
                <a:gdLst/>
                <a:ahLst/>
                <a:cxnLst/>
                <a:rect l="l" t="t" r="r" b="b"/>
                <a:pathLst>
                  <a:path w="12638" h="2382" extrusionOk="0">
                    <a:moveTo>
                      <a:pt x="4774" y="1"/>
                    </a:moveTo>
                    <a:cubicBezTo>
                      <a:pt x="4253" y="1"/>
                      <a:pt x="3732" y="32"/>
                      <a:pt x="3246" y="105"/>
                    </a:cubicBezTo>
                    <a:cubicBezTo>
                      <a:pt x="2096" y="283"/>
                      <a:pt x="1141" y="640"/>
                      <a:pt x="44" y="988"/>
                    </a:cubicBezTo>
                    <a:cubicBezTo>
                      <a:pt x="1" y="997"/>
                      <a:pt x="16" y="1104"/>
                      <a:pt x="57" y="1104"/>
                    </a:cubicBezTo>
                    <a:cubicBezTo>
                      <a:pt x="58" y="1104"/>
                      <a:pt x="60" y="1104"/>
                      <a:pt x="62" y="1104"/>
                    </a:cubicBezTo>
                    <a:cubicBezTo>
                      <a:pt x="1025" y="845"/>
                      <a:pt x="1872" y="497"/>
                      <a:pt x="2854" y="328"/>
                    </a:cubicBezTo>
                    <a:cubicBezTo>
                      <a:pt x="3516" y="215"/>
                      <a:pt x="4233" y="162"/>
                      <a:pt x="4934" y="162"/>
                    </a:cubicBezTo>
                    <a:cubicBezTo>
                      <a:pt x="5292" y="162"/>
                      <a:pt x="5645" y="176"/>
                      <a:pt x="5985" y="203"/>
                    </a:cubicBezTo>
                    <a:cubicBezTo>
                      <a:pt x="8394" y="417"/>
                      <a:pt x="10437" y="1398"/>
                      <a:pt x="12613" y="2380"/>
                    </a:cubicBezTo>
                    <a:cubicBezTo>
                      <a:pt x="12616" y="2381"/>
                      <a:pt x="12618" y="2381"/>
                      <a:pt x="12620" y="2381"/>
                    </a:cubicBezTo>
                    <a:cubicBezTo>
                      <a:pt x="12633" y="2381"/>
                      <a:pt x="12638" y="2361"/>
                      <a:pt x="12622" y="2353"/>
                    </a:cubicBezTo>
                    <a:cubicBezTo>
                      <a:pt x="10535" y="1318"/>
                      <a:pt x="8608" y="301"/>
                      <a:pt x="6244" y="78"/>
                    </a:cubicBezTo>
                    <a:cubicBezTo>
                      <a:pt x="5775" y="30"/>
                      <a:pt x="5275" y="1"/>
                      <a:pt x="4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16"/>
              <p:cNvSpPr/>
              <p:nvPr/>
            </p:nvSpPr>
            <p:spPr>
              <a:xfrm>
                <a:off x="6373100" y="5258033"/>
                <a:ext cx="92719" cy="49879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893" extrusionOk="0">
                    <a:moveTo>
                      <a:pt x="37" y="1"/>
                    </a:moveTo>
                    <a:cubicBezTo>
                      <a:pt x="15" y="1"/>
                      <a:pt x="0" y="34"/>
                      <a:pt x="23" y="49"/>
                    </a:cubicBezTo>
                    <a:cubicBezTo>
                      <a:pt x="299" y="201"/>
                      <a:pt x="567" y="371"/>
                      <a:pt x="835" y="531"/>
                    </a:cubicBezTo>
                    <a:cubicBezTo>
                      <a:pt x="1084" y="665"/>
                      <a:pt x="1361" y="745"/>
                      <a:pt x="1611" y="888"/>
                    </a:cubicBezTo>
                    <a:cubicBezTo>
                      <a:pt x="1616" y="891"/>
                      <a:pt x="1621" y="893"/>
                      <a:pt x="1625" y="893"/>
                    </a:cubicBezTo>
                    <a:cubicBezTo>
                      <a:pt x="1646" y="893"/>
                      <a:pt x="1659" y="865"/>
                      <a:pt x="1637" y="843"/>
                    </a:cubicBezTo>
                    <a:cubicBezTo>
                      <a:pt x="1441" y="683"/>
                      <a:pt x="1209" y="629"/>
                      <a:pt x="977" y="522"/>
                    </a:cubicBezTo>
                    <a:cubicBezTo>
                      <a:pt x="656" y="371"/>
                      <a:pt x="362" y="165"/>
                      <a:pt x="49" y="5"/>
                    </a:cubicBezTo>
                    <a:cubicBezTo>
                      <a:pt x="45" y="2"/>
                      <a:pt x="41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16"/>
              <p:cNvSpPr/>
              <p:nvPr/>
            </p:nvSpPr>
            <p:spPr>
              <a:xfrm>
                <a:off x="5658106" y="5038974"/>
                <a:ext cx="57419" cy="24241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434" extrusionOk="0">
                    <a:moveTo>
                      <a:pt x="993" y="1"/>
                    </a:moveTo>
                    <a:cubicBezTo>
                      <a:pt x="991" y="1"/>
                      <a:pt x="988" y="1"/>
                      <a:pt x="986" y="2"/>
                    </a:cubicBezTo>
                    <a:cubicBezTo>
                      <a:pt x="664" y="46"/>
                      <a:pt x="343" y="144"/>
                      <a:pt x="67" y="305"/>
                    </a:cubicBezTo>
                    <a:cubicBezTo>
                      <a:pt x="0" y="342"/>
                      <a:pt x="38" y="434"/>
                      <a:pt x="93" y="434"/>
                    </a:cubicBezTo>
                    <a:cubicBezTo>
                      <a:pt x="105" y="434"/>
                      <a:pt x="117" y="430"/>
                      <a:pt x="129" y="421"/>
                    </a:cubicBezTo>
                    <a:cubicBezTo>
                      <a:pt x="397" y="260"/>
                      <a:pt x="709" y="162"/>
                      <a:pt x="994" y="55"/>
                    </a:cubicBezTo>
                    <a:cubicBezTo>
                      <a:pt x="1027" y="47"/>
                      <a:pt x="1022" y="1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16"/>
              <p:cNvSpPr/>
              <p:nvPr/>
            </p:nvSpPr>
            <p:spPr>
              <a:xfrm>
                <a:off x="5546955" y="5129346"/>
                <a:ext cx="616974" cy="95289"/>
              </a:xfrm>
              <a:custGeom>
                <a:avLst/>
                <a:gdLst/>
                <a:ahLst/>
                <a:cxnLst/>
                <a:rect l="l" t="t" r="r" b="b"/>
                <a:pathLst>
                  <a:path w="11046" h="1706" extrusionOk="0">
                    <a:moveTo>
                      <a:pt x="6513" y="0"/>
                    </a:moveTo>
                    <a:cubicBezTo>
                      <a:pt x="5722" y="0"/>
                      <a:pt x="4918" y="84"/>
                      <a:pt x="4091" y="248"/>
                    </a:cubicBezTo>
                    <a:cubicBezTo>
                      <a:pt x="2690" y="525"/>
                      <a:pt x="1343" y="1033"/>
                      <a:pt x="40" y="1622"/>
                    </a:cubicBezTo>
                    <a:cubicBezTo>
                      <a:pt x="1" y="1646"/>
                      <a:pt x="25" y="1705"/>
                      <a:pt x="62" y="1705"/>
                    </a:cubicBezTo>
                    <a:cubicBezTo>
                      <a:pt x="67" y="1705"/>
                      <a:pt x="71" y="1704"/>
                      <a:pt x="76" y="1702"/>
                    </a:cubicBezTo>
                    <a:cubicBezTo>
                      <a:pt x="1254" y="1336"/>
                      <a:pt x="2405" y="873"/>
                      <a:pt x="3609" y="578"/>
                    </a:cubicBezTo>
                    <a:cubicBezTo>
                      <a:pt x="4602" y="342"/>
                      <a:pt x="5607" y="215"/>
                      <a:pt x="6623" y="215"/>
                    </a:cubicBezTo>
                    <a:cubicBezTo>
                      <a:pt x="6875" y="215"/>
                      <a:pt x="7129" y="223"/>
                      <a:pt x="7382" y="239"/>
                    </a:cubicBezTo>
                    <a:cubicBezTo>
                      <a:pt x="8631" y="319"/>
                      <a:pt x="9791" y="712"/>
                      <a:pt x="10996" y="1006"/>
                    </a:cubicBezTo>
                    <a:cubicBezTo>
                      <a:pt x="10998" y="1007"/>
                      <a:pt x="11000" y="1008"/>
                      <a:pt x="11003" y="1008"/>
                    </a:cubicBezTo>
                    <a:cubicBezTo>
                      <a:pt x="11027" y="1008"/>
                      <a:pt x="11046" y="969"/>
                      <a:pt x="11013" y="953"/>
                    </a:cubicBezTo>
                    <a:cubicBezTo>
                      <a:pt x="9520" y="312"/>
                      <a:pt x="8042" y="0"/>
                      <a:pt x="6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16"/>
              <p:cNvSpPr/>
              <p:nvPr/>
            </p:nvSpPr>
            <p:spPr>
              <a:xfrm>
                <a:off x="6186323" y="5196147"/>
                <a:ext cx="71327" cy="36864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660" extrusionOk="0">
                    <a:moveTo>
                      <a:pt x="48" y="0"/>
                    </a:moveTo>
                    <a:cubicBezTo>
                      <a:pt x="20" y="0"/>
                      <a:pt x="1" y="45"/>
                      <a:pt x="30" y="60"/>
                    </a:cubicBezTo>
                    <a:cubicBezTo>
                      <a:pt x="432" y="274"/>
                      <a:pt x="815" y="488"/>
                      <a:pt x="1235" y="658"/>
                    </a:cubicBezTo>
                    <a:cubicBezTo>
                      <a:pt x="1237" y="659"/>
                      <a:pt x="1239" y="659"/>
                      <a:pt x="1242" y="659"/>
                    </a:cubicBezTo>
                    <a:cubicBezTo>
                      <a:pt x="1264" y="659"/>
                      <a:pt x="1277" y="621"/>
                      <a:pt x="1252" y="604"/>
                    </a:cubicBezTo>
                    <a:cubicBezTo>
                      <a:pt x="869" y="372"/>
                      <a:pt x="476" y="194"/>
                      <a:pt x="66" y="7"/>
                    </a:cubicBezTo>
                    <a:cubicBezTo>
                      <a:pt x="60" y="2"/>
                      <a:pt x="54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16"/>
              <p:cNvSpPr/>
              <p:nvPr/>
            </p:nvSpPr>
            <p:spPr>
              <a:xfrm>
                <a:off x="7478518" y="5103820"/>
                <a:ext cx="774430" cy="171028"/>
              </a:xfrm>
              <a:custGeom>
                <a:avLst/>
                <a:gdLst/>
                <a:ahLst/>
                <a:cxnLst/>
                <a:rect l="l" t="t" r="r" b="b"/>
                <a:pathLst>
                  <a:path w="13865" h="3062" extrusionOk="0">
                    <a:moveTo>
                      <a:pt x="63" y="0"/>
                    </a:moveTo>
                    <a:cubicBezTo>
                      <a:pt x="1" y="0"/>
                      <a:pt x="1" y="98"/>
                      <a:pt x="63" y="98"/>
                    </a:cubicBezTo>
                    <a:cubicBezTo>
                      <a:pt x="1036" y="152"/>
                      <a:pt x="2035" y="411"/>
                      <a:pt x="2998" y="607"/>
                    </a:cubicBezTo>
                    <a:cubicBezTo>
                      <a:pt x="4140" y="830"/>
                      <a:pt x="5273" y="1115"/>
                      <a:pt x="6397" y="1410"/>
                    </a:cubicBezTo>
                    <a:cubicBezTo>
                      <a:pt x="8604" y="1966"/>
                      <a:pt x="10996" y="3062"/>
                      <a:pt x="13315" y="3062"/>
                    </a:cubicBezTo>
                    <a:cubicBezTo>
                      <a:pt x="13490" y="3062"/>
                      <a:pt x="13664" y="3055"/>
                      <a:pt x="13837" y="3042"/>
                    </a:cubicBezTo>
                    <a:cubicBezTo>
                      <a:pt x="13864" y="3042"/>
                      <a:pt x="13864" y="3007"/>
                      <a:pt x="13837" y="3007"/>
                    </a:cubicBezTo>
                    <a:cubicBezTo>
                      <a:pt x="13789" y="3008"/>
                      <a:pt x="13740" y="3009"/>
                      <a:pt x="13692" y="3009"/>
                    </a:cubicBezTo>
                    <a:cubicBezTo>
                      <a:pt x="12364" y="3009"/>
                      <a:pt x="10999" y="2547"/>
                      <a:pt x="9734" y="2177"/>
                    </a:cubicBezTo>
                    <a:cubicBezTo>
                      <a:pt x="8511" y="1811"/>
                      <a:pt x="7280" y="1446"/>
                      <a:pt x="6040" y="1133"/>
                    </a:cubicBezTo>
                    <a:cubicBezTo>
                      <a:pt x="4113" y="643"/>
                      <a:pt x="2053" y="72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16"/>
              <p:cNvSpPr/>
              <p:nvPr/>
            </p:nvSpPr>
            <p:spPr>
              <a:xfrm>
                <a:off x="7360442" y="5090080"/>
                <a:ext cx="76633" cy="12344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21" extrusionOk="0">
                    <a:moveTo>
                      <a:pt x="381" y="0"/>
                    </a:moveTo>
                    <a:cubicBezTo>
                      <a:pt x="273" y="0"/>
                      <a:pt x="161" y="5"/>
                      <a:pt x="45" y="14"/>
                    </a:cubicBezTo>
                    <a:cubicBezTo>
                      <a:pt x="0" y="14"/>
                      <a:pt x="0" y="77"/>
                      <a:pt x="45" y="86"/>
                    </a:cubicBezTo>
                    <a:cubicBezTo>
                      <a:pt x="473" y="112"/>
                      <a:pt x="910" y="121"/>
                      <a:pt x="1330" y="220"/>
                    </a:cubicBezTo>
                    <a:cubicBezTo>
                      <a:pt x="1333" y="220"/>
                      <a:pt x="1336" y="221"/>
                      <a:pt x="1339" y="221"/>
                    </a:cubicBezTo>
                    <a:cubicBezTo>
                      <a:pt x="1367" y="221"/>
                      <a:pt x="1371" y="182"/>
                      <a:pt x="1339" y="166"/>
                    </a:cubicBezTo>
                    <a:cubicBezTo>
                      <a:pt x="1011" y="46"/>
                      <a:pt x="708" y="0"/>
                      <a:pt x="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16"/>
              <p:cNvSpPr/>
              <p:nvPr/>
            </p:nvSpPr>
            <p:spPr>
              <a:xfrm>
                <a:off x="7777340" y="5095554"/>
                <a:ext cx="33625" cy="12847"/>
              </a:xfrm>
              <a:custGeom>
                <a:avLst/>
                <a:gdLst/>
                <a:ahLst/>
                <a:cxnLst/>
                <a:rect l="l" t="t" r="r" b="b"/>
                <a:pathLst>
                  <a:path w="602" h="230" extrusionOk="0">
                    <a:moveTo>
                      <a:pt x="57" y="1"/>
                    </a:moveTo>
                    <a:cubicBezTo>
                      <a:pt x="16" y="1"/>
                      <a:pt x="1" y="79"/>
                      <a:pt x="48" y="95"/>
                    </a:cubicBezTo>
                    <a:cubicBezTo>
                      <a:pt x="210" y="146"/>
                      <a:pt x="371" y="229"/>
                      <a:pt x="533" y="229"/>
                    </a:cubicBezTo>
                    <a:cubicBezTo>
                      <a:pt x="541" y="229"/>
                      <a:pt x="549" y="229"/>
                      <a:pt x="556" y="229"/>
                    </a:cubicBezTo>
                    <a:cubicBezTo>
                      <a:pt x="601" y="220"/>
                      <a:pt x="592" y="175"/>
                      <a:pt x="556" y="166"/>
                    </a:cubicBezTo>
                    <a:cubicBezTo>
                      <a:pt x="387" y="148"/>
                      <a:pt x="235" y="59"/>
                      <a:pt x="75" y="6"/>
                    </a:cubicBezTo>
                    <a:cubicBezTo>
                      <a:pt x="68" y="2"/>
                      <a:pt x="62" y="1"/>
                      <a:pt x="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16"/>
              <p:cNvSpPr/>
              <p:nvPr/>
            </p:nvSpPr>
            <p:spPr>
              <a:xfrm>
                <a:off x="7900667" y="5043945"/>
                <a:ext cx="114391" cy="41556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744" extrusionOk="0">
                    <a:moveTo>
                      <a:pt x="36" y="1"/>
                    </a:moveTo>
                    <a:cubicBezTo>
                      <a:pt x="7" y="1"/>
                      <a:pt x="1" y="47"/>
                      <a:pt x="26" y="55"/>
                    </a:cubicBezTo>
                    <a:cubicBezTo>
                      <a:pt x="695" y="287"/>
                      <a:pt x="1328" y="564"/>
                      <a:pt x="2015" y="742"/>
                    </a:cubicBezTo>
                    <a:cubicBezTo>
                      <a:pt x="2018" y="743"/>
                      <a:pt x="2021" y="744"/>
                      <a:pt x="2023" y="744"/>
                    </a:cubicBezTo>
                    <a:cubicBezTo>
                      <a:pt x="2043" y="744"/>
                      <a:pt x="2048" y="714"/>
                      <a:pt x="2024" y="707"/>
                    </a:cubicBezTo>
                    <a:cubicBezTo>
                      <a:pt x="1373" y="457"/>
                      <a:pt x="730" y="180"/>
                      <a:pt x="43" y="2"/>
                    </a:cubicBezTo>
                    <a:cubicBezTo>
                      <a:pt x="41" y="1"/>
                      <a:pt x="38" y="1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16"/>
              <p:cNvSpPr/>
              <p:nvPr/>
            </p:nvSpPr>
            <p:spPr>
              <a:xfrm>
                <a:off x="7628488" y="5184530"/>
                <a:ext cx="536711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9609" h="2348" extrusionOk="0">
                    <a:moveTo>
                      <a:pt x="55" y="1"/>
                    </a:moveTo>
                    <a:cubicBezTo>
                      <a:pt x="1" y="1"/>
                      <a:pt x="1" y="81"/>
                      <a:pt x="55" y="81"/>
                    </a:cubicBezTo>
                    <a:cubicBezTo>
                      <a:pt x="1616" y="241"/>
                      <a:pt x="3186" y="821"/>
                      <a:pt x="4693" y="1232"/>
                    </a:cubicBezTo>
                    <a:cubicBezTo>
                      <a:pt x="6235" y="1641"/>
                      <a:pt x="7845" y="2348"/>
                      <a:pt x="9456" y="2348"/>
                    </a:cubicBezTo>
                    <a:cubicBezTo>
                      <a:pt x="9495" y="2348"/>
                      <a:pt x="9534" y="2348"/>
                      <a:pt x="9573" y="2347"/>
                    </a:cubicBezTo>
                    <a:cubicBezTo>
                      <a:pt x="9609" y="2347"/>
                      <a:pt x="9600" y="2293"/>
                      <a:pt x="9573" y="2293"/>
                    </a:cubicBezTo>
                    <a:cubicBezTo>
                      <a:pt x="7860" y="2159"/>
                      <a:pt x="6130" y="1437"/>
                      <a:pt x="4479" y="982"/>
                    </a:cubicBezTo>
                    <a:cubicBezTo>
                      <a:pt x="3043" y="589"/>
                      <a:pt x="1544" y="99"/>
                      <a:pt x="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16"/>
              <p:cNvSpPr/>
              <p:nvPr/>
            </p:nvSpPr>
            <p:spPr>
              <a:xfrm>
                <a:off x="6547869" y="5546743"/>
                <a:ext cx="286313" cy="62893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1126" extrusionOk="0">
                    <a:moveTo>
                      <a:pt x="80" y="1"/>
                    </a:moveTo>
                    <a:cubicBezTo>
                      <a:pt x="23" y="1"/>
                      <a:pt x="1" y="91"/>
                      <a:pt x="61" y="99"/>
                    </a:cubicBezTo>
                    <a:cubicBezTo>
                      <a:pt x="1747" y="367"/>
                      <a:pt x="3379" y="947"/>
                      <a:pt x="5074" y="1125"/>
                    </a:cubicBezTo>
                    <a:cubicBezTo>
                      <a:pt x="5077" y="1126"/>
                      <a:pt x="5079" y="1126"/>
                      <a:pt x="5082" y="1126"/>
                    </a:cubicBezTo>
                    <a:cubicBezTo>
                      <a:pt x="5120" y="1126"/>
                      <a:pt x="5125" y="1062"/>
                      <a:pt x="5083" y="1054"/>
                    </a:cubicBezTo>
                    <a:cubicBezTo>
                      <a:pt x="3424" y="706"/>
                      <a:pt x="1765" y="260"/>
                      <a:pt x="87" y="1"/>
                    </a:cubicBezTo>
                    <a:cubicBezTo>
                      <a:pt x="85" y="1"/>
                      <a:pt x="82" y="1"/>
                      <a:pt x="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16"/>
              <p:cNvSpPr/>
              <p:nvPr/>
            </p:nvSpPr>
            <p:spPr>
              <a:xfrm>
                <a:off x="6431803" y="5507869"/>
                <a:ext cx="84118" cy="29994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537" extrusionOk="0">
                    <a:moveTo>
                      <a:pt x="69" y="1"/>
                    </a:moveTo>
                    <a:cubicBezTo>
                      <a:pt x="14" y="1"/>
                      <a:pt x="0" y="82"/>
                      <a:pt x="51" y="99"/>
                    </a:cubicBezTo>
                    <a:cubicBezTo>
                      <a:pt x="283" y="153"/>
                      <a:pt x="479" y="278"/>
                      <a:pt x="702" y="349"/>
                    </a:cubicBezTo>
                    <a:cubicBezTo>
                      <a:pt x="952" y="421"/>
                      <a:pt x="1193" y="501"/>
                      <a:pt x="1452" y="537"/>
                    </a:cubicBezTo>
                    <a:cubicBezTo>
                      <a:pt x="1496" y="537"/>
                      <a:pt x="1505" y="474"/>
                      <a:pt x="1461" y="465"/>
                    </a:cubicBezTo>
                    <a:cubicBezTo>
                      <a:pt x="1220" y="394"/>
                      <a:pt x="970" y="340"/>
                      <a:pt x="729" y="251"/>
                    </a:cubicBezTo>
                    <a:cubicBezTo>
                      <a:pt x="506" y="171"/>
                      <a:pt x="301" y="64"/>
                      <a:pt x="78" y="1"/>
                    </a:cubicBezTo>
                    <a:cubicBezTo>
                      <a:pt x="75" y="1"/>
                      <a:pt x="72" y="1"/>
                      <a:pt x="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16"/>
              <p:cNvSpPr/>
              <p:nvPr/>
            </p:nvSpPr>
            <p:spPr>
              <a:xfrm>
                <a:off x="6036521" y="5498932"/>
                <a:ext cx="1329237" cy="227497"/>
              </a:xfrm>
              <a:custGeom>
                <a:avLst/>
                <a:gdLst/>
                <a:ahLst/>
                <a:cxnLst/>
                <a:rect l="l" t="t" r="r" b="b"/>
                <a:pathLst>
                  <a:path w="23798" h="4073" extrusionOk="0">
                    <a:moveTo>
                      <a:pt x="73" y="0"/>
                    </a:moveTo>
                    <a:cubicBezTo>
                      <a:pt x="0" y="0"/>
                      <a:pt x="3" y="117"/>
                      <a:pt x="81" y="126"/>
                    </a:cubicBezTo>
                    <a:cubicBezTo>
                      <a:pt x="1802" y="358"/>
                      <a:pt x="3506" y="1018"/>
                      <a:pt x="5148" y="1580"/>
                    </a:cubicBezTo>
                    <a:cubicBezTo>
                      <a:pt x="6941" y="2195"/>
                      <a:pt x="8680" y="2820"/>
                      <a:pt x="10554" y="3230"/>
                    </a:cubicBezTo>
                    <a:cubicBezTo>
                      <a:pt x="12848" y="3730"/>
                      <a:pt x="15197" y="4073"/>
                      <a:pt x="17550" y="4073"/>
                    </a:cubicBezTo>
                    <a:cubicBezTo>
                      <a:pt x="18052" y="4073"/>
                      <a:pt x="18554" y="4057"/>
                      <a:pt x="19056" y="4024"/>
                    </a:cubicBezTo>
                    <a:cubicBezTo>
                      <a:pt x="20099" y="3953"/>
                      <a:pt x="21072" y="3730"/>
                      <a:pt x="22044" y="3346"/>
                    </a:cubicBezTo>
                    <a:cubicBezTo>
                      <a:pt x="22615" y="3114"/>
                      <a:pt x="23311" y="2882"/>
                      <a:pt x="23775" y="2463"/>
                    </a:cubicBezTo>
                    <a:cubicBezTo>
                      <a:pt x="23798" y="2448"/>
                      <a:pt x="23775" y="2406"/>
                      <a:pt x="23745" y="2406"/>
                    </a:cubicBezTo>
                    <a:cubicBezTo>
                      <a:pt x="23740" y="2406"/>
                      <a:pt x="23735" y="2407"/>
                      <a:pt x="23730" y="2409"/>
                    </a:cubicBezTo>
                    <a:cubicBezTo>
                      <a:pt x="23168" y="2829"/>
                      <a:pt x="22321" y="3052"/>
                      <a:pt x="21678" y="3293"/>
                    </a:cubicBezTo>
                    <a:cubicBezTo>
                      <a:pt x="20572" y="3721"/>
                      <a:pt x="19395" y="3828"/>
                      <a:pt x="18226" y="3855"/>
                    </a:cubicBezTo>
                    <a:cubicBezTo>
                      <a:pt x="18023" y="3859"/>
                      <a:pt x="17820" y="3862"/>
                      <a:pt x="17617" y="3862"/>
                    </a:cubicBezTo>
                    <a:cubicBezTo>
                      <a:pt x="14882" y="3862"/>
                      <a:pt x="12132" y="3423"/>
                      <a:pt x="9483" y="2784"/>
                    </a:cubicBezTo>
                    <a:cubicBezTo>
                      <a:pt x="6325" y="2026"/>
                      <a:pt x="3319" y="411"/>
                      <a:pt x="81" y="1"/>
                    </a:cubicBezTo>
                    <a:cubicBezTo>
                      <a:pt x="78" y="0"/>
                      <a:pt x="75" y="0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16"/>
              <p:cNvSpPr/>
              <p:nvPr/>
            </p:nvSpPr>
            <p:spPr>
              <a:xfrm>
                <a:off x="7401048" y="5519319"/>
                <a:ext cx="230849" cy="96406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1726" extrusionOk="0">
                    <a:moveTo>
                      <a:pt x="4073" y="1"/>
                    </a:moveTo>
                    <a:cubicBezTo>
                      <a:pt x="4070" y="1"/>
                      <a:pt x="4067" y="1"/>
                      <a:pt x="4064" y="1"/>
                    </a:cubicBezTo>
                    <a:cubicBezTo>
                      <a:pt x="3297" y="242"/>
                      <a:pt x="2512" y="421"/>
                      <a:pt x="1771" y="751"/>
                    </a:cubicBezTo>
                    <a:cubicBezTo>
                      <a:pt x="1174" y="1018"/>
                      <a:pt x="629" y="1375"/>
                      <a:pt x="41" y="1643"/>
                    </a:cubicBezTo>
                    <a:cubicBezTo>
                      <a:pt x="0" y="1659"/>
                      <a:pt x="25" y="1726"/>
                      <a:pt x="63" y="1726"/>
                    </a:cubicBezTo>
                    <a:cubicBezTo>
                      <a:pt x="68" y="1726"/>
                      <a:pt x="72" y="1725"/>
                      <a:pt x="76" y="1723"/>
                    </a:cubicBezTo>
                    <a:cubicBezTo>
                      <a:pt x="585" y="1536"/>
                      <a:pt x="1076" y="1286"/>
                      <a:pt x="1566" y="1045"/>
                    </a:cubicBezTo>
                    <a:cubicBezTo>
                      <a:pt x="2369" y="644"/>
                      <a:pt x="3252" y="385"/>
                      <a:pt x="4091" y="82"/>
                    </a:cubicBezTo>
                    <a:cubicBezTo>
                      <a:pt x="4133" y="65"/>
                      <a:pt x="4119" y="1"/>
                      <a:pt x="40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16"/>
              <p:cNvSpPr/>
              <p:nvPr/>
            </p:nvSpPr>
            <p:spPr>
              <a:xfrm>
                <a:off x="7696686" y="5481506"/>
                <a:ext cx="50493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327" extrusionOk="0">
                    <a:moveTo>
                      <a:pt x="859" y="0"/>
                    </a:moveTo>
                    <a:cubicBezTo>
                      <a:pt x="582" y="45"/>
                      <a:pt x="323" y="134"/>
                      <a:pt x="56" y="232"/>
                    </a:cubicBezTo>
                    <a:cubicBezTo>
                      <a:pt x="1" y="248"/>
                      <a:pt x="22" y="326"/>
                      <a:pt x="77" y="326"/>
                    </a:cubicBezTo>
                    <a:cubicBezTo>
                      <a:pt x="84" y="326"/>
                      <a:pt x="92" y="325"/>
                      <a:pt x="100" y="322"/>
                    </a:cubicBezTo>
                    <a:cubicBezTo>
                      <a:pt x="350" y="215"/>
                      <a:pt x="600" y="107"/>
                      <a:pt x="868" y="54"/>
                    </a:cubicBezTo>
                    <a:cubicBezTo>
                      <a:pt x="903" y="45"/>
                      <a:pt x="894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16"/>
              <p:cNvSpPr/>
              <p:nvPr/>
            </p:nvSpPr>
            <p:spPr>
              <a:xfrm>
                <a:off x="7708248" y="4776795"/>
                <a:ext cx="695506" cy="167174"/>
              </a:xfrm>
              <a:custGeom>
                <a:avLst/>
                <a:gdLst/>
                <a:ahLst/>
                <a:cxnLst/>
                <a:rect l="l" t="t" r="r" b="b"/>
                <a:pathLst>
                  <a:path w="12452" h="2993" extrusionOk="0">
                    <a:moveTo>
                      <a:pt x="345" y="0"/>
                    </a:moveTo>
                    <a:cubicBezTo>
                      <a:pt x="242" y="0"/>
                      <a:pt x="139" y="1"/>
                      <a:pt x="36" y="3"/>
                    </a:cubicBezTo>
                    <a:cubicBezTo>
                      <a:pt x="0" y="3"/>
                      <a:pt x="0" y="57"/>
                      <a:pt x="36" y="57"/>
                    </a:cubicBezTo>
                    <a:cubicBezTo>
                      <a:pt x="2918" y="119"/>
                      <a:pt x="5665" y="851"/>
                      <a:pt x="8440" y="1546"/>
                    </a:cubicBezTo>
                    <a:cubicBezTo>
                      <a:pt x="9787" y="1894"/>
                      <a:pt x="11089" y="2519"/>
                      <a:pt x="12392" y="2992"/>
                    </a:cubicBezTo>
                    <a:cubicBezTo>
                      <a:pt x="12394" y="2992"/>
                      <a:pt x="12397" y="2993"/>
                      <a:pt x="12400" y="2993"/>
                    </a:cubicBezTo>
                    <a:cubicBezTo>
                      <a:pt x="12431" y="2993"/>
                      <a:pt x="12451" y="2946"/>
                      <a:pt x="12418" y="2929"/>
                    </a:cubicBezTo>
                    <a:cubicBezTo>
                      <a:pt x="11178" y="2323"/>
                      <a:pt x="9840" y="1689"/>
                      <a:pt x="8493" y="1359"/>
                    </a:cubicBezTo>
                    <a:cubicBezTo>
                      <a:pt x="5783" y="688"/>
                      <a:pt x="3139" y="0"/>
                      <a:pt x="3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16"/>
              <p:cNvSpPr/>
              <p:nvPr/>
            </p:nvSpPr>
            <p:spPr>
              <a:xfrm>
                <a:off x="5205349" y="4638445"/>
                <a:ext cx="261178" cy="43902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786" extrusionOk="0">
                    <a:moveTo>
                      <a:pt x="4622" y="0"/>
                    </a:moveTo>
                    <a:cubicBezTo>
                      <a:pt x="3891" y="143"/>
                      <a:pt x="3159" y="286"/>
                      <a:pt x="2410" y="384"/>
                    </a:cubicBezTo>
                    <a:cubicBezTo>
                      <a:pt x="1607" y="482"/>
                      <a:pt x="840" y="714"/>
                      <a:pt x="19" y="758"/>
                    </a:cubicBezTo>
                    <a:cubicBezTo>
                      <a:pt x="1" y="758"/>
                      <a:pt x="1" y="785"/>
                      <a:pt x="19" y="785"/>
                    </a:cubicBezTo>
                    <a:cubicBezTo>
                      <a:pt x="38" y="785"/>
                      <a:pt x="57" y="785"/>
                      <a:pt x="76" y="785"/>
                    </a:cubicBezTo>
                    <a:cubicBezTo>
                      <a:pt x="883" y="785"/>
                      <a:pt x="1617" y="605"/>
                      <a:pt x="2410" y="518"/>
                    </a:cubicBezTo>
                    <a:cubicBezTo>
                      <a:pt x="3168" y="428"/>
                      <a:pt x="3917" y="286"/>
                      <a:pt x="4640" y="63"/>
                    </a:cubicBezTo>
                    <a:cubicBezTo>
                      <a:pt x="4676" y="45"/>
                      <a:pt x="4658" y="0"/>
                      <a:pt x="4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16"/>
              <p:cNvSpPr/>
              <p:nvPr/>
            </p:nvSpPr>
            <p:spPr>
              <a:xfrm>
                <a:off x="8058289" y="5098626"/>
                <a:ext cx="259782" cy="65071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1165" extrusionOk="0">
                    <a:moveTo>
                      <a:pt x="53" y="1"/>
                    </a:moveTo>
                    <a:cubicBezTo>
                      <a:pt x="23" y="1"/>
                      <a:pt x="1" y="42"/>
                      <a:pt x="32" y="58"/>
                    </a:cubicBezTo>
                    <a:cubicBezTo>
                      <a:pt x="1432" y="700"/>
                      <a:pt x="3100" y="1003"/>
                      <a:pt x="4626" y="1164"/>
                    </a:cubicBezTo>
                    <a:cubicBezTo>
                      <a:pt x="4628" y="1165"/>
                      <a:pt x="4629" y="1165"/>
                      <a:pt x="4631" y="1165"/>
                    </a:cubicBezTo>
                    <a:cubicBezTo>
                      <a:pt x="4645" y="1165"/>
                      <a:pt x="4650" y="1128"/>
                      <a:pt x="4626" y="1128"/>
                    </a:cubicBezTo>
                    <a:cubicBezTo>
                      <a:pt x="3127" y="816"/>
                      <a:pt x="1486" y="611"/>
                      <a:pt x="67" y="4"/>
                    </a:cubicBezTo>
                    <a:cubicBezTo>
                      <a:pt x="62" y="2"/>
                      <a:pt x="57" y="1"/>
                      <a:pt x="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16"/>
              <p:cNvSpPr/>
              <p:nvPr/>
            </p:nvSpPr>
            <p:spPr>
              <a:xfrm>
                <a:off x="8181280" y="5431125"/>
                <a:ext cx="338872" cy="163152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921" extrusionOk="0">
                    <a:moveTo>
                      <a:pt x="43" y="0"/>
                    </a:moveTo>
                    <a:cubicBezTo>
                      <a:pt x="13" y="0"/>
                      <a:pt x="0" y="47"/>
                      <a:pt x="33" y="55"/>
                    </a:cubicBezTo>
                    <a:cubicBezTo>
                      <a:pt x="1264" y="367"/>
                      <a:pt x="2219" y="1215"/>
                      <a:pt x="3307" y="1812"/>
                    </a:cubicBezTo>
                    <a:cubicBezTo>
                      <a:pt x="4128" y="2258"/>
                      <a:pt x="5065" y="2722"/>
                      <a:pt x="5975" y="2919"/>
                    </a:cubicBezTo>
                    <a:cubicBezTo>
                      <a:pt x="5980" y="2920"/>
                      <a:pt x="5986" y="2921"/>
                      <a:pt x="5991" y="2921"/>
                    </a:cubicBezTo>
                    <a:cubicBezTo>
                      <a:pt x="6050" y="2921"/>
                      <a:pt x="6067" y="2836"/>
                      <a:pt x="6001" y="2812"/>
                    </a:cubicBezTo>
                    <a:cubicBezTo>
                      <a:pt x="5038" y="2446"/>
                      <a:pt x="4119" y="1911"/>
                      <a:pt x="3191" y="1464"/>
                    </a:cubicBezTo>
                    <a:cubicBezTo>
                      <a:pt x="2138" y="956"/>
                      <a:pt x="1229" y="233"/>
                      <a:pt x="51" y="1"/>
                    </a:cubicBezTo>
                    <a:cubicBezTo>
                      <a:pt x="48" y="1"/>
                      <a:pt x="46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16"/>
              <p:cNvSpPr/>
              <p:nvPr/>
            </p:nvSpPr>
            <p:spPr>
              <a:xfrm>
                <a:off x="8303323" y="5258704"/>
                <a:ext cx="71550" cy="15081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70" extrusionOk="0">
                    <a:moveTo>
                      <a:pt x="1245" y="1"/>
                    </a:moveTo>
                    <a:cubicBezTo>
                      <a:pt x="1243" y="1"/>
                      <a:pt x="1241" y="1"/>
                      <a:pt x="1238" y="2"/>
                    </a:cubicBezTo>
                    <a:cubicBezTo>
                      <a:pt x="846" y="100"/>
                      <a:pt x="426" y="64"/>
                      <a:pt x="43" y="180"/>
                    </a:cubicBezTo>
                    <a:cubicBezTo>
                      <a:pt x="1" y="189"/>
                      <a:pt x="14" y="252"/>
                      <a:pt x="53" y="252"/>
                    </a:cubicBezTo>
                    <a:cubicBezTo>
                      <a:pt x="55" y="252"/>
                      <a:pt x="58" y="252"/>
                      <a:pt x="61" y="252"/>
                    </a:cubicBezTo>
                    <a:cubicBezTo>
                      <a:pt x="444" y="144"/>
                      <a:pt x="908" y="269"/>
                      <a:pt x="1256" y="55"/>
                    </a:cubicBezTo>
                    <a:cubicBezTo>
                      <a:pt x="1280" y="39"/>
                      <a:pt x="1268" y="1"/>
                      <a:pt x="12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16"/>
              <p:cNvSpPr/>
              <p:nvPr/>
            </p:nvSpPr>
            <p:spPr>
              <a:xfrm>
                <a:off x="5389390" y="4500764"/>
                <a:ext cx="3441059" cy="1142514"/>
              </a:xfrm>
              <a:custGeom>
                <a:avLst/>
                <a:gdLst/>
                <a:ahLst/>
                <a:cxnLst/>
                <a:rect l="l" t="t" r="r" b="b"/>
                <a:pathLst>
                  <a:path w="61607" h="20455" extrusionOk="0">
                    <a:moveTo>
                      <a:pt x="27261" y="2835"/>
                    </a:moveTo>
                    <a:cubicBezTo>
                      <a:pt x="27662" y="2835"/>
                      <a:pt x="28070" y="2949"/>
                      <a:pt x="28402" y="3125"/>
                    </a:cubicBezTo>
                    <a:cubicBezTo>
                      <a:pt x="28733" y="3295"/>
                      <a:pt x="28973" y="3553"/>
                      <a:pt x="29089" y="3848"/>
                    </a:cubicBezTo>
                    <a:cubicBezTo>
                      <a:pt x="29080" y="3875"/>
                      <a:pt x="29089" y="3892"/>
                      <a:pt x="29107" y="3910"/>
                    </a:cubicBezTo>
                    <a:cubicBezTo>
                      <a:pt x="29196" y="4187"/>
                      <a:pt x="29187" y="4490"/>
                      <a:pt x="29036" y="4802"/>
                    </a:cubicBezTo>
                    <a:cubicBezTo>
                      <a:pt x="28795" y="5320"/>
                      <a:pt x="28251" y="5534"/>
                      <a:pt x="27716" y="5596"/>
                    </a:cubicBezTo>
                    <a:cubicBezTo>
                      <a:pt x="28313" y="5177"/>
                      <a:pt x="28706" y="4294"/>
                      <a:pt x="28179" y="3776"/>
                    </a:cubicBezTo>
                    <a:cubicBezTo>
                      <a:pt x="27680" y="3286"/>
                      <a:pt x="27046" y="3081"/>
                      <a:pt x="26386" y="3063"/>
                    </a:cubicBezTo>
                    <a:cubicBezTo>
                      <a:pt x="26647" y="2903"/>
                      <a:pt x="26951" y="2835"/>
                      <a:pt x="27261" y="2835"/>
                    </a:cubicBezTo>
                    <a:close/>
                    <a:moveTo>
                      <a:pt x="10507" y="4553"/>
                    </a:moveTo>
                    <a:lnTo>
                      <a:pt x="10507" y="4553"/>
                    </a:lnTo>
                    <a:cubicBezTo>
                      <a:pt x="11256" y="4695"/>
                      <a:pt x="12041" y="4945"/>
                      <a:pt x="12300" y="5686"/>
                    </a:cubicBezTo>
                    <a:cubicBezTo>
                      <a:pt x="11997" y="5695"/>
                      <a:pt x="11693" y="5721"/>
                      <a:pt x="11390" y="5775"/>
                    </a:cubicBezTo>
                    <a:cubicBezTo>
                      <a:pt x="11667" y="5248"/>
                      <a:pt x="11006" y="4793"/>
                      <a:pt x="10507" y="4553"/>
                    </a:cubicBezTo>
                    <a:close/>
                    <a:moveTo>
                      <a:pt x="26207" y="3353"/>
                    </a:moveTo>
                    <a:cubicBezTo>
                      <a:pt x="26475" y="3353"/>
                      <a:pt x="26751" y="3381"/>
                      <a:pt x="27038" y="3437"/>
                    </a:cubicBezTo>
                    <a:cubicBezTo>
                      <a:pt x="27849" y="3607"/>
                      <a:pt x="28340" y="4517"/>
                      <a:pt x="27671" y="5204"/>
                    </a:cubicBezTo>
                    <a:cubicBezTo>
                      <a:pt x="27519" y="5365"/>
                      <a:pt x="27308" y="5433"/>
                      <a:pt x="27094" y="5433"/>
                    </a:cubicBezTo>
                    <a:cubicBezTo>
                      <a:pt x="26503" y="5433"/>
                      <a:pt x="25882" y="4919"/>
                      <a:pt x="26360" y="4428"/>
                    </a:cubicBezTo>
                    <a:cubicBezTo>
                      <a:pt x="26384" y="4395"/>
                      <a:pt x="26364" y="4355"/>
                      <a:pt x="26326" y="4355"/>
                    </a:cubicBezTo>
                    <a:cubicBezTo>
                      <a:pt x="26323" y="4355"/>
                      <a:pt x="26319" y="4356"/>
                      <a:pt x="26315" y="4356"/>
                    </a:cubicBezTo>
                    <a:cubicBezTo>
                      <a:pt x="25958" y="4428"/>
                      <a:pt x="25905" y="4704"/>
                      <a:pt x="25967" y="5043"/>
                    </a:cubicBezTo>
                    <a:cubicBezTo>
                      <a:pt x="25976" y="5141"/>
                      <a:pt x="26012" y="5222"/>
                      <a:pt x="26056" y="5302"/>
                    </a:cubicBezTo>
                    <a:cubicBezTo>
                      <a:pt x="25967" y="5295"/>
                      <a:pt x="25875" y="5292"/>
                      <a:pt x="25782" y="5292"/>
                    </a:cubicBezTo>
                    <a:cubicBezTo>
                      <a:pt x="25001" y="5292"/>
                      <a:pt x="24090" y="5536"/>
                      <a:pt x="23692" y="6221"/>
                    </a:cubicBezTo>
                    <a:cubicBezTo>
                      <a:pt x="23451" y="6060"/>
                      <a:pt x="23193" y="5926"/>
                      <a:pt x="22952" y="5828"/>
                    </a:cubicBezTo>
                    <a:cubicBezTo>
                      <a:pt x="22541" y="5659"/>
                      <a:pt x="22131" y="5579"/>
                      <a:pt x="21729" y="5561"/>
                    </a:cubicBezTo>
                    <a:cubicBezTo>
                      <a:pt x="22523" y="4954"/>
                      <a:pt x="23282" y="4321"/>
                      <a:pt x="24183" y="3875"/>
                    </a:cubicBezTo>
                    <a:cubicBezTo>
                      <a:pt x="24860" y="3539"/>
                      <a:pt x="25509" y="3353"/>
                      <a:pt x="26207" y="3353"/>
                    </a:cubicBezTo>
                    <a:close/>
                    <a:moveTo>
                      <a:pt x="9343" y="4523"/>
                    </a:moveTo>
                    <a:cubicBezTo>
                      <a:pt x="10030" y="4523"/>
                      <a:pt x="11436" y="4882"/>
                      <a:pt x="11283" y="5793"/>
                    </a:cubicBezTo>
                    <a:cubicBezTo>
                      <a:pt x="10792" y="5891"/>
                      <a:pt x="10302" y="6042"/>
                      <a:pt x="9847" y="6239"/>
                    </a:cubicBezTo>
                    <a:cubicBezTo>
                      <a:pt x="10025" y="6025"/>
                      <a:pt x="10114" y="5757"/>
                      <a:pt x="10061" y="5463"/>
                    </a:cubicBezTo>
                    <a:cubicBezTo>
                      <a:pt x="9944" y="4879"/>
                      <a:pt x="9258" y="4706"/>
                      <a:pt x="8614" y="4706"/>
                    </a:cubicBezTo>
                    <a:cubicBezTo>
                      <a:pt x="8371" y="4706"/>
                      <a:pt x="8135" y="4730"/>
                      <a:pt x="7938" y="4767"/>
                    </a:cubicBezTo>
                    <a:cubicBezTo>
                      <a:pt x="8348" y="4597"/>
                      <a:pt x="8830" y="4553"/>
                      <a:pt x="9249" y="4526"/>
                    </a:cubicBezTo>
                    <a:cubicBezTo>
                      <a:pt x="9278" y="4524"/>
                      <a:pt x="9310" y="4523"/>
                      <a:pt x="9343" y="4523"/>
                    </a:cubicBezTo>
                    <a:close/>
                    <a:moveTo>
                      <a:pt x="33684" y="5177"/>
                    </a:moveTo>
                    <a:lnTo>
                      <a:pt x="33684" y="5177"/>
                    </a:lnTo>
                    <a:cubicBezTo>
                      <a:pt x="34201" y="5257"/>
                      <a:pt x="34531" y="5712"/>
                      <a:pt x="34272" y="6230"/>
                    </a:cubicBezTo>
                    <a:cubicBezTo>
                      <a:pt x="34272" y="6239"/>
                      <a:pt x="34272" y="6239"/>
                      <a:pt x="34272" y="6248"/>
                    </a:cubicBezTo>
                    <a:cubicBezTo>
                      <a:pt x="34032" y="6239"/>
                      <a:pt x="33782" y="6239"/>
                      <a:pt x="33532" y="6239"/>
                    </a:cubicBezTo>
                    <a:lnTo>
                      <a:pt x="33255" y="6239"/>
                    </a:lnTo>
                    <a:cubicBezTo>
                      <a:pt x="33594" y="5935"/>
                      <a:pt x="33764" y="5570"/>
                      <a:pt x="33684" y="5177"/>
                    </a:cubicBezTo>
                    <a:close/>
                    <a:moveTo>
                      <a:pt x="30196" y="4231"/>
                    </a:moveTo>
                    <a:lnTo>
                      <a:pt x="30196" y="4231"/>
                    </a:lnTo>
                    <a:cubicBezTo>
                      <a:pt x="31043" y="4356"/>
                      <a:pt x="32105" y="4749"/>
                      <a:pt x="31560" y="5730"/>
                    </a:cubicBezTo>
                    <a:cubicBezTo>
                      <a:pt x="31355" y="6096"/>
                      <a:pt x="30865" y="6283"/>
                      <a:pt x="30419" y="6435"/>
                    </a:cubicBezTo>
                    <a:cubicBezTo>
                      <a:pt x="30767" y="6194"/>
                      <a:pt x="31025" y="5846"/>
                      <a:pt x="31025" y="5471"/>
                    </a:cubicBezTo>
                    <a:cubicBezTo>
                      <a:pt x="31016" y="4838"/>
                      <a:pt x="30677" y="4437"/>
                      <a:pt x="30196" y="4231"/>
                    </a:cubicBezTo>
                    <a:close/>
                    <a:moveTo>
                      <a:pt x="32162" y="4395"/>
                    </a:moveTo>
                    <a:cubicBezTo>
                      <a:pt x="32560" y="4395"/>
                      <a:pt x="32986" y="4515"/>
                      <a:pt x="33202" y="4704"/>
                    </a:cubicBezTo>
                    <a:cubicBezTo>
                      <a:pt x="33755" y="5177"/>
                      <a:pt x="33505" y="5793"/>
                      <a:pt x="33104" y="6239"/>
                    </a:cubicBezTo>
                    <a:cubicBezTo>
                      <a:pt x="32337" y="6257"/>
                      <a:pt x="31587" y="6328"/>
                      <a:pt x="30838" y="6444"/>
                    </a:cubicBezTo>
                    <a:cubicBezTo>
                      <a:pt x="31346" y="6230"/>
                      <a:pt x="31775" y="5882"/>
                      <a:pt x="31864" y="5266"/>
                    </a:cubicBezTo>
                    <a:cubicBezTo>
                      <a:pt x="31899" y="4981"/>
                      <a:pt x="31712" y="4740"/>
                      <a:pt x="31489" y="4562"/>
                    </a:cubicBezTo>
                    <a:cubicBezTo>
                      <a:pt x="31658" y="4446"/>
                      <a:pt x="31904" y="4395"/>
                      <a:pt x="32162" y="4395"/>
                    </a:cubicBezTo>
                    <a:close/>
                    <a:moveTo>
                      <a:pt x="16412" y="5486"/>
                    </a:moveTo>
                    <a:cubicBezTo>
                      <a:pt x="16724" y="5486"/>
                      <a:pt x="17039" y="5513"/>
                      <a:pt x="17367" y="5579"/>
                    </a:cubicBezTo>
                    <a:cubicBezTo>
                      <a:pt x="17688" y="5641"/>
                      <a:pt x="18000" y="5730"/>
                      <a:pt x="18304" y="5837"/>
                    </a:cubicBezTo>
                    <a:cubicBezTo>
                      <a:pt x="18661" y="5962"/>
                      <a:pt x="18973" y="6141"/>
                      <a:pt x="19169" y="6471"/>
                    </a:cubicBezTo>
                    <a:lnTo>
                      <a:pt x="19178" y="6471"/>
                    </a:lnTo>
                    <a:cubicBezTo>
                      <a:pt x="19133" y="6515"/>
                      <a:pt x="19089" y="6551"/>
                      <a:pt x="19044" y="6596"/>
                    </a:cubicBezTo>
                    <a:cubicBezTo>
                      <a:pt x="18796" y="6570"/>
                      <a:pt x="18547" y="6556"/>
                      <a:pt x="18297" y="6556"/>
                    </a:cubicBezTo>
                    <a:cubicBezTo>
                      <a:pt x="18027" y="6556"/>
                      <a:pt x="17756" y="6572"/>
                      <a:pt x="17483" y="6604"/>
                    </a:cubicBezTo>
                    <a:cubicBezTo>
                      <a:pt x="17465" y="6364"/>
                      <a:pt x="17233" y="6167"/>
                      <a:pt x="17046" y="6034"/>
                    </a:cubicBezTo>
                    <a:cubicBezTo>
                      <a:pt x="16716" y="5810"/>
                      <a:pt x="16297" y="5659"/>
                      <a:pt x="15886" y="5632"/>
                    </a:cubicBezTo>
                    <a:cubicBezTo>
                      <a:pt x="15743" y="5596"/>
                      <a:pt x="15592" y="5579"/>
                      <a:pt x="15431" y="5561"/>
                    </a:cubicBezTo>
                    <a:cubicBezTo>
                      <a:pt x="15763" y="5515"/>
                      <a:pt x="16086" y="5486"/>
                      <a:pt x="16412" y="5486"/>
                    </a:cubicBezTo>
                    <a:close/>
                    <a:moveTo>
                      <a:pt x="16644" y="5962"/>
                    </a:moveTo>
                    <a:lnTo>
                      <a:pt x="16644" y="5962"/>
                    </a:lnTo>
                    <a:cubicBezTo>
                      <a:pt x="16698" y="5989"/>
                      <a:pt x="16743" y="6016"/>
                      <a:pt x="16796" y="6042"/>
                    </a:cubicBezTo>
                    <a:cubicBezTo>
                      <a:pt x="17046" y="6194"/>
                      <a:pt x="17189" y="6390"/>
                      <a:pt x="17322" y="6631"/>
                    </a:cubicBezTo>
                    <a:cubicBezTo>
                      <a:pt x="17233" y="6640"/>
                      <a:pt x="17153" y="6649"/>
                      <a:pt x="17064" y="6667"/>
                    </a:cubicBezTo>
                    <a:cubicBezTo>
                      <a:pt x="17064" y="6667"/>
                      <a:pt x="17064" y="6667"/>
                      <a:pt x="17064" y="6658"/>
                    </a:cubicBezTo>
                    <a:cubicBezTo>
                      <a:pt x="17010" y="6355"/>
                      <a:pt x="16859" y="6132"/>
                      <a:pt x="16644" y="5962"/>
                    </a:cubicBezTo>
                    <a:close/>
                    <a:moveTo>
                      <a:pt x="8496" y="4969"/>
                    </a:moveTo>
                    <a:cubicBezTo>
                      <a:pt x="8662" y="4969"/>
                      <a:pt x="8833" y="4985"/>
                      <a:pt x="9008" y="5017"/>
                    </a:cubicBezTo>
                    <a:cubicBezTo>
                      <a:pt x="9383" y="5088"/>
                      <a:pt x="10302" y="5347"/>
                      <a:pt x="9686" y="6042"/>
                    </a:cubicBezTo>
                    <a:cubicBezTo>
                      <a:pt x="9543" y="6158"/>
                      <a:pt x="9383" y="6248"/>
                      <a:pt x="9213" y="6319"/>
                    </a:cubicBezTo>
                    <a:cubicBezTo>
                      <a:pt x="9115" y="6337"/>
                      <a:pt x="9017" y="6355"/>
                      <a:pt x="8919" y="6372"/>
                    </a:cubicBezTo>
                    <a:cubicBezTo>
                      <a:pt x="8873" y="6380"/>
                      <a:pt x="8830" y="6383"/>
                      <a:pt x="8792" y="6383"/>
                    </a:cubicBezTo>
                    <a:cubicBezTo>
                      <a:pt x="8494" y="6383"/>
                      <a:pt x="8455" y="6165"/>
                      <a:pt x="8669" y="5730"/>
                    </a:cubicBezTo>
                    <a:cubicBezTo>
                      <a:pt x="8702" y="5705"/>
                      <a:pt x="8689" y="5649"/>
                      <a:pt x="8643" y="5649"/>
                    </a:cubicBezTo>
                    <a:cubicBezTo>
                      <a:pt x="8640" y="5649"/>
                      <a:pt x="8637" y="5649"/>
                      <a:pt x="8633" y="5650"/>
                    </a:cubicBezTo>
                    <a:cubicBezTo>
                      <a:pt x="7964" y="5864"/>
                      <a:pt x="8009" y="6524"/>
                      <a:pt x="8714" y="6640"/>
                    </a:cubicBezTo>
                    <a:cubicBezTo>
                      <a:pt x="8776" y="6651"/>
                      <a:pt x="8839" y="6655"/>
                      <a:pt x="8902" y="6655"/>
                    </a:cubicBezTo>
                    <a:cubicBezTo>
                      <a:pt x="8946" y="6655"/>
                      <a:pt x="8990" y="6653"/>
                      <a:pt x="9035" y="6649"/>
                    </a:cubicBezTo>
                    <a:lnTo>
                      <a:pt x="9035" y="6649"/>
                    </a:lnTo>
                    <a:cubicBezTo>
                      <a:pt x="8812" y="6783"/>
                      <a:pt x="8589" y="6926"/>
                      <a:pt x="8393" y="7086"/>
                    </a:cubicBezTo>
                    <a:cubicBezTo>
                      <a:pt x="7429" y="6765"/>
                      <a:pt x="6448" y="6524"/>
                      <a:pt x="5431" y="6417"/>
                    </a:cubicBezTo>
                    <a:cubicBezTo>
                      <a:pt x="5261" y="6390"/>
                      <a:pt x="5101" y="6381"/>
                      <a:pt x="4931" y="6364"/>
                    </a:cubicBezTo>
                    <a:cubicBezTo>
                      <a:pt x="5582" y="6239"/>
                      <a:pt x="6180" y="5962"/>
                      <a:pt x="6751" y="5570"/>
                    </a:cubicBezTo>
                    <a:cubicBezTo>
                      <a:pt x="7301" y="5189"/>
                      <a:pt x="7868" y="4969"/>
                      <a:pt x="8496" y="4969"/>
                    </a:cubicBezTo>
                    <a:close/>
                    <a:moveTo>
                      <a:pt x="14471" y="5668"/>
                    </a:moveTo>
                    <a:cubicBezTo>
                      <a:pt x="15472" y="5668"/>
                      <a:pt x="16516" y="5848"/>
                      <a:pt x="16894" y="6703"/>
                    </a:cubicBezTo>
                    <a:cubicBezTo>
                      <a:pt x="16421" y="6792"/>
                      <a:pt x="15958" y="6926"/>
                      <a:pt x="15512" y="7104"/>
                    </a:cubicBezTo>
                    <a:cubicBezTo>
                      <a:pt x="15752" y="5998"/>
                      <a:pt x="14040" y="5828"/>
                      <a:pt x="13237" y="5730"/>
                    </a:cubicBezTo>
                    <a:cubicBezTo>
                      <a:pt x="13599" y="5703"/>
                      <a:pt x="14031" y="5668"/>
                      <a:pt x="14471" y="5668"/>
                    </a:cubicBezTo>
                    <a:close/>
                    <a:moveTo>
                      <a:pt x="29366" y="4151"/>
                    </a:moveTo>
                    <a:cubicBezTo>
                      <a:pt x="30062" y="4231"/>
                      <a:pt x="31007" y="4695"/>
                      <a:pt x="30775" y="5561"/>
                    </a:cubicBezTo>
                    <a:cubicBezTo>
                      <a:pt x="30659" y="5998"/>
                      <a:pt x="30204" y="6444"/>
                      <a:pt x="29758" y="6640"/>
                    </a:cubicBezTo>
                    <a:cubicBezTo>
                      <a:pt x="28465" y="6917"/>
                      <a:pt x="27198" y="7327"/>
                      <a:pt x="25949" y="7836"/>
                    </a:cubicBezTo>
                    <a:cubicBezTo>
                      <a:pt x="25637" y="7969"/>
                      <a:pt x="25307" y="8059"/>
                      <a:pt x="24968" y="8139"/>
                    </a:cubicBezTo>
                    <a:cubicBezTo>
                      <a:pt x="24932" y="7381"/>
                      <a:pt x="24406" y="6738"/>
                      <a:pt x="23781" y="6283"/>
                    </a:cubicBezTo>
                    <a:cubicBezTo>
                      <a:pt x="24236" y="5659"/>
                      <a:pt x="25227" y="5525"/>
                      <a:pt x="25931" y="5525"/>
                    </a:cubicBezTo>
                    <a:cubicBezTo>
                      <a:pt x="26814" y="5525"/>
                      <a:pt x="27350" y="6890"/>
                      <a:pt x="26395" y="7282"/>
                    </a:cubicBezTo>
                    <a:cubicBezTo>
                      <a:pt x="26318" y="7314"/>
                      <a:pt x="26226" y="7330"/>
                      <a:pt x="26129" y="7330"/>
                    </a:cubicBezTo>
                    <a:cubicBezTo>
                      <a:pt x="25688" y="7330"/>
                      <a:pt x="25167" y="7015"/>
                      <a:pt x="25708" y="6569"/>
                    </a:cubicBezTo>
                    <a:cubicBezTo>
                      <a:pt x="25733" y="6544"/>
                      <a:pt x="25705" y="6505"/>
                      <a:pt x="25680" y="6505"/>
                    </a:cubicBezTo>
                    <a:cubicBezTo>
                      <a:pt x="25677" y="6505"/>
                      <a:pt x="25675" y="6506"/>
                      <a:pt x="25673" y="6506"/>
                    </a:cubicBezTo>
                    <a:cubicBezTo>
                      <a:pt x="25137" y="6649"/>
                      <a:pt x="25039" y="7184"/>
                      <a:pt x="25494" y="7505"/>
                    </a:cubicBezTo>
                    <a:cubicBezTo>
                      <a:pt x="25650" y="7614"/>
                      <a:pt x="25819" y="7660"/>
                      <a:pt x="25988" y="7660"/>
                    </a:cubicBezTo>
                    <a:cubicBezTo>
                      <a:pt x="26489" y="7660"/>
                      <a:pt x="26994" y="7254"/>
                      <a:pt x="27180" y="6827"/>
                    </a:cubicBezTo>
                    <a:cubicBezTo>
                      <a:pt x="27323" y="6506"/>
                      <a:pt x="27198" y="6132"/>
                      <a:pt x="26966" y="5828"/>
                    </a:cubicBezTo>
                    <a:lnTo>
                      <a:pt x="26966" y="5828"/>
                    </a:lnTo>
                    <a:cubicBezTo>
                      <a:pt x="26991" y="5831"/>
                      <a:pt x="27017" y="5832"/>
                      <a:pt x="27042" y="5832"/>
                    </a:cubicBezTo>
                    <a:cubicBezTo>
                      <a:pt x="27215" y="5832"/>
                      <a:pt x="27392" y="5780"/>
                      <a:pt x="27555" y="5695"/>
                    </a:cubicBezTo>
                    <a:cubicBezTo>
                      <a:pt x="27646" y="5702"/>
                      <a:pt x="27738" y="5707"/>
                      <a:pt x="27830" y="5707"/>
                    </a:cubicBezTo>
                    <a:cubicBezTo>
                      <a:pt x="28280" y="5707"/>
                      <a:pt x="28729" y="5599"/>
                      <a:pt x="29018" y="5222"/>
                    </a:cubicBezTo>
                    <a:cubicBezTo>
                      <a:pt x="29277" y="4865"/>
                      <a:pt x="29411" y="4508"/>
                      <a:pt x="29366" y="4151"/>
                    </a:cubicBezTo>
                    <a:close/>
                    <a:moveTo>
                      <a:pt x="12529" y="5898"/>
                    </a:moveTo>
                    <a:cubicBezTo>
                      <a:pt x="13253" y="5898"/>
                      <a:pt x="15593" y="6087"/>
                      <a:pt x="15253" y="7158"/>
                    </a:cubicBezTo>
                    <a:cubicBezTo>
                      <a:pt x="15244" y="7175"/>
                      <a:pt x="15244" y="7193"/>
                      <a:pt x="15253" y="7211"/>
                    </a:cubicBezTo>
                    <a:cubicBezTo>
                      <a:pt x="15048" y="7300"/>
                      <a:pt x="14842" y="7389"/>
                      <a:pt x="14655" y="7497"/>
                    </a:cubicBezTo>
                    <a:cubicBezTo>
                      <a:pt x="14477" y="7443"/>
                      <a:pt x="14289" y="7407"/>
                      <a:pt x="14147" y="7274"/>
                    </a:cubicBezTo>
                    <a:cubicBezTo>
                      <a:pt x="14013" y="7158"/>
                      <a:pt x="13959" y="6935"/>
                      <a:pt x="14111" y="6801"/>
                    </a:cubicBezTo>
                    <a:cubicBezTo>
                      <a:pt x="14133" y="6778"/>
                      <a:pt x="14112" y="6743"/>
                      <a:pt x="14083" y="6743"/>
                    </a:cubicBezTo>
                    <a:cubicBezTo>
                      <a:pt x="14078" y="6743"/>
                      <a:pt x="14072" y="6744"/>
                      <a:pt x="14066" y="6747"/>
                    </a:cubicBezTo>
                    <a:cubicBezTo>
                      <a:pt x="13852" y="6845"/>
                      <a:pt x="13799" y="7122"/>
                      <a:pt x="13915" y="7318"/>
                    </a:cubicBezTo>
                    <a:cubicBezTo>
                      <a:pt x="13995" y="7443"/>
                      <a:pt x="14129" y="7532"/>
                      <a:pt x="14271" y="7577"/>
                    </a:cubicBezTo>
                    <a:cubicBezTo>
                      <a:pt x="13683" y="7693"/>
                      <a:pt x="13040" y="7853"/>
                      <a:pt x="12603" y="8175"/>
                    </a:cubicBezTo>
                    <a:cubicBezTo>
                      <a:pt x="11765" y="7952"/>
                      <a:pt x="10989" y="7827"/>
                      <a:pt x="10132" y="7737"/>
                    </a:cubicBezTo>
                    <a:cubicBezTo>
                      <a:pt x="9579" y="7505"/>
                      <a:pt x="9133" y="7327"/>
                      <a:pt x="8562" y="7140"/>
                    </a:cubicBezTo>
                    <a:cubicBezTo>
                      <a:pt x="9757" y="6381"/>
                      <a:pt x="11024" y="5953"/>
                      <a:pt x="12434" y="5900"/>
                    </a:cubicBezTo>
                    <a:cubicBezTo>
                      <a:pt x="12461" y="5899"/>
                      <a:pt x="12493" y="5898"/>
                      <a:pt x="12529" y="5898"/>
                    </a:cubicBezTo>
                    <a:close/>
                    <a:moveTo>
                      <a:pt x="21506" y="5812"/>
                    </a:moveTo>
                    <a:cubicBezTo>
                      <a:pt x="22955" y="5812"/>
                      <a:pt x="24385" y="6634"/>
                      <a:pt x="24879" y="8166"/>
                    </a:cubicBezTo>
                    <a:cubicBezTo>
                      <a:pt x="24531" y="8237"/>
                      <a:pt x="24174" y="8299"/>
                      <a:pt x="23817" y="8362"/>
                    </a:cubicBezTo>
                    <a:cubicBezTo>
                      <a:pt x="23781" y="7443"/>
                      <a:pt x="23193" y="6711"/>
                      <a:pt x="22336" y="6390"/>
                    </a:cubicBezTo>
                    <a:cubicBezTo>
                      <a:pt x="21923" y="6236"/>
                      <a:pt x="21368" y="6137"/>
                      <a:pt x="20810" y="6137"/>
                    </a:cubicBezTo>
                    <a:cubicBezTo>
                      <a:pt x="20403" y="6137"/>
                      <a:pt x="19996" y="6190"/>
                      <a:pt x="19642" y="6310"/>
                    </a:cubicBezTo>
                    <a:cubicBezTo>
                      <a:pt x="20213" y="5975"/>
                      <a:pt x="20861" y="5812"/>
                      <a:pt x="21506" y="5812"/>
                    </a:cubicBezTo>
                    <a:close/>
                    <a:moveTo>
                      <a:pt x="20861" y="6341"/>
                    </a:moveTo>
                    <a:cubicBezTo>
                      <a:pt x="21149" y="6341"/>
                      <a:pt x="21468" y="6370"/>
                      <a:pt x="21810" y="6444"/>
                    </a:cubicBezTo>
                    <a:cubicBezTo>
                      <a:pt x="22925" y="6685"/>
                      <a:pt x="23335" y="7452"/>
                      <a:pt x="23719" y="8371"/>
                    </a:cubicBezTo>
                    <a:cubicBezTo>
                      <a:pt x="23442" y="8415"/>
                      <a:pt x="23175" y="8460"/>
                      <a:pt x="22907" y="8514"/>
                    </a:cubicBezTo>
                    <a:cubicBezTo>
                      <a:pt x="22755" y="8540"/>
                      <a:pt x="22604" y="8558"/>
                      <a:pt x="22452" y="8585"/>
                    </a:cubicBezTo>
                    <a:cubicBezTo>
                      <a:pt x="22452" y="8255"/>
                      <a:pt x="22113" y="7853"/>
                      <a:pt x="21828" y="7630"/>
                    </a:cubicBezTo>
                    <a:cubicBezTo>
                      <a:pt x="21230" y="7149"/>
                      <a:pt x="20605" y="6935"/>
                      <a:pt x="19874" y="6747"/>
                    </a:cubicBezTo>
                    <a:cubicBezTo>
                      <a:pt x="19669" y="6694"/>
                      <a:pt x="19553" y="6658"/>
                      <a:pt x="19339" y="6631"/>
                    </a:cubicBezTo>
                    <a:cubicBezTo>
                      <a:pt x="19339" y="6631"/>
                      <a:pt x="19939" y="6341"/>
                      <a:pt x="20861" y="6341"/>
                    </a:cubicBezTo>
                    <a:close/>
                    <a:moveTo>
                      <a:pt x="18396" y="6776"/>
                    </a:moveTo>
                    <a:cubicBezTo>
                      <a:pt x="18718" y="6776"/>
                      <a:pt x="19036" y="6798"/>
                      <a:pt x="19348" y="6845"/>
                    </a:cubicBezTo>
                    <a:cubicBezTo>
                      <a:pt x="19954" y="6935"/>
                      <a:pt x="20659" y="7140"/>
                      <a:pt x="21203" y="7425"/>
                    </a:cubicBezTo>
                    <a:cubicBezTo>
                      <a:pt x="21542" y="7604"/>
                      <a:pt x="22283" y="8183"/>
                      <a:pt x="22345" y="8603"/>
                    </a:cubicBezTo>
                    <a:cubicBezTo>
                      <a:pt x="21712" y="8710"/>
                      <a:pt x="21078" y="8799"/>
                      <a:pt x="20436" y="8879"/>
                    </a:cubicBezTo>
                    <a:cubicBezTo>
                      <a:pt x="20146" y="8448"/>
                      <a:pt x="19510" y="8120"/>
                      <a:pt x="19009" y="8120"/>
                    </a:cubicBezTo>
                    <a:cubicBezTo>
                      <a:pt x="18941" y="8120"/>
                      <a:pt x="18875" y="8126"/>
                      <a:pt x="18812" y="8139"/>
                    </a:cubicBezTo>
                    <a:cubicBezTo>
                      <a:pt x="18464" y="7916"/>
                      <a:pt x="18072" y="7773"/>
                      <a:pt x="17661" y="7755"/>
                    </a:cubicBezTo>
                    <a:cubicBezTo>
                      <a:pt x="17099" y="7532"/>
                      <a:pt x="16466" y="7434"/>
                      <a:pt x="15958" y="7425"/>
                    </a:cubicBezTo>
                    <a:cubicBezTo>
                      <a:pt x="15672" y="7425"/>
                      <a:pt x="15351" y="7434"/>
                      <a:pt x="15030" y="7461"/>
                    </a:cubicBezTo>
                    <a:cubicBezTo>
                      <a:pt x="16079" y="7051"/>
                      <a:pt x="17259" y="6776"/>
                      <a:pt x="18396" y="6776"/>
                    </a:cubicBezTo>
                    <a:close/>
                    <a:moveTo>
                      <a:pt x="15507" y="7609"/>
                    </a:moveTo>
                    <a:cubicBezTo>
                      <a:pt x="15664" y="7609"/>
                      <a:pt x="15815" y="7614"/>
                      <a:pt x="15958" y="7621"/>
                    </a:cubicBezTo>
                    <a:cubicBezTo>
                      <a:pt x="16734" y="7666"/>
                      <a:pt x="17412" y="7862"/>
                      <a:pt x="18081" y="8273"/>
                    </a:cubicBezTo>
                    <a:cubicBezTo>
                      <a:pt x="18652" y="8630"/>
                      <a:pt x="19053" y="9584"/>
                      <a:pt x="18339" y="10066"/>
                    </a:cubicBezTo>
                    <a:cubicBezTo>
                      <a:pt x="18240" y="10131"/>
                      <a:pt x="18095" y="10160"/>
                      <a:pt x="17934" y="10160"/>
                    </a:cubicBezTo>
                    <a:cubicBezTo>
                      <a:pt x="17302" y="10160"/>
                      <a:pt x="16411" y="9714"/>
                      <a:pt x="16930" y="9245"/>
                    </a:cubicBezTo>
                    <a:cubicBezTo>
                      <a:pt x="16963" y="9212"/>
                      <a:pt x="16935" y="9164"/>
                      <a:pt x="16895" y="9164"/>
                    </a:cubicBezTo>
                    <a:cubicBezTo>
                      <a:pt x="16892" y="9164"/>
                      <a:pt x="16889" y="9164"/>
                      <a:pt x="16885" y="9165"/>
                    </a:cubicBezTo>
                    <a:cubicBezTo>
                      <a:pt x="16627" y="9218"/>
                      <a:pt x="16484" y="9441"/>
                      <a:pt x="16564" y="9709"/>
                    </a:cubicBezTo>
                    <a:cubicBezTo>
                      <a:pt x="16582" y="9780"/>
                      <a:pt x="16609" y="9834"/>
                      <a:pt x="16636" y="9887"/>
                    </a:cubicBezTo>
                    <a:cubicBezTo>
                      <a:pt x="16065" y="9557"/>
                      <a:pt x="15476" y="9245"/>
                      <a:pt x="14860" y="8986"/>
                    </a:cubicBezTo>
                    <a:cubicBezTo>
                      <a:pt x="14173" y="8683"/>
                      <a:pt x="13469" y="8433"/>
                      <a:pt x="12755" y="8237"/>
                    </a:cubicBezTo>
                    <a:cubicBezTo>
                      <a:pt x="13501" y="7758"/>
                      <a:pt x="14597" y="7609"/>
                      <a:pt x="15507" y="7609"/>
                    </a:cubicBezTo>
                    <a:close/>
                    <a:moveTo>
                      <a:pt x="17858" y="7844"/>
                    </a:moveTo>
                    <a:lnTo>
                      <a:pt x="17858" y="7844"/>
                    </a:lnTo>
                    <a:cubicBezTo>
                      <a:pt x="18625" y="8005"/>
                      <a:pt x="19348" y="8603"/>
                      <a:pt x="19562" y="9334"/>
                    </a:cubicBezTo>
                    <a:cubicBezTo>
                      <a:pt x="19713" y="9878"/>
                      <a:pt x="19026" y="10182"/>
                      <a:pt x="18554" y="10262"/>
                    </a:cubicBezTo>
                    <a:cubicBezTo>
                      <a:pt x="18910" y="9959"/>
                      <a:pt x="19080" y="9441"/>
                      <a:pt x="18910" y="8942"/>
                    </a:cubicBezTo>
                    <a:cubicBezTo>
                      <a:pt x="18750" y="8433"/>
                      <a:pt x="18339" y="8085"/>
                      <a:pt x="17858" y="7844"/>
                    </a:cubicBezTo>
                    <a:close/>
                    <a:moveTo>
                      <a:pt x="18866" y="8175"/>
                    </a:moveTo>
                    <a:cubicBezTo>
                      <a:pt x="19490" y="8175"/>
                      <a:pt x="20516" y="8826"/>
                      <a:pt x="20427" y="9459"/>
                    </a:cubicBezTo>
                    <a:cubicBezTo>
                      <a:pt x="20373" y="9861"/>
                      <a:pt x="19642" y="10146"/>
                      <a:pt x="19187" y="10271"/>
                    </a:cubicBezTo>
                    <a:cubicBezTo>
                      <a:pt x="19472" y="10093"/>
                      <a:pt x="19687" y="9870"/>
                      <a:pt x="19749" y="9620"/>
                    </a:cubicBezTo>
                    <a:cubicBezTo>
                      <a:pt x="19892" y="9111"/>
                      <a:pt x="19321" y="8514"/>
                      <a:pt x="18964" y="8237"/>
                    </a:cubicBezTo>
                    <a:cubicBezTo>
                      <a:pt x="18928" y="8219"/>
                      <a:pt x="18902" y="8192"/>
                      <a:pt x="18866" y="8175"/>
                    </a:cubicBezTo>
                    <a:close/>
                    <a:moveTo>
                      <a:pt x="58663" y="10762"/>
                    </a:moveTo>
                    <a:lnTo>
                      <a:pt x="58663" y="10762"/>
                    </a:lnTo>
                    <a:cubicBezTo>
                      <a:pt x="58993" y="10797"/>
                      <a:pt x="59314" y="10878"/>
                      <a:pt x="59617" y="11056"/>
                    </a:cubicBezTo>
                    <a:cubicBezTo>
                      <a:pt x="60304" y="11466"/>
                      <a:pt x="59938" y="12162"/>
                      <a:pt x="59421" y="12510"/>
                    </a:cubicBezTo>
                    <a:cubicBezTo>
                      <a:pt x="59555" y="12207"/>
                      <a:pt x="59546" y="11832"/>
                      <a:pt x="59448" y="11547"/>
                    </a:cubicBezTo>
                    <a:cubicBezTo>
                      <a:pt x="59305" y="11145"/>
                      <a:pt x="59011" y="10904"/>
                      <a:pt x="58663" y="10762"/>
                    </a:cubicBezTo>
                    <a:close/>
                    <a:moveTo>
                      <a:pt x="57824" y="10708"/>
                    </a:moveTo>
                    <a:cubicBezTo>
                      <a:pt x="58110" y="10726"/>
                      <a:pt x="58386" y="10806"/>
                      <a:pt x="58654" y="10949"/>
                    </a:cubicBezTo>
                    <a:cubicBezTo>
                      <a:pt x="59135" y="11208"/>
                      <a:pt x="59394" y="11689"/>
                      <a:pt x="59287" y="12225"/>
                    </a:cubicBezTo>
                    <a:cubicBezTo>
                      <a:pt x="59207" y="12595"/>
                      <a:pt x="58785" y="12914"/>
                      <a:pt x="58382" y="12914"/>
                    </a:cubicBezTo>
                    <a:cubicBezTo>
                      <a:pt x="58338" y="12914"/>
                      <a:pt x="58295" y="12911"/>
                      <a:pt x="58252" y="12903"/>
                    </a:cubicBezTo>
                    <a:cubicBezTo>
                      <a:pt x="58573" y="12555"/>
                      <a:pt x="58788" y="12082"/>
                      <a:pt x="58814" y="11698"/>
                    </a:cubicBezTo>
                    <a:cubicBezTo>
                      <a:pt x="58850" y="11118"/>
                      <a:pt x="58386" y="10833"/>
                      <a:pt x="57824" y="10708"/>
                    </a:cubicBezTo>
                    <a:close/>
                    <a:moveTo>
                      <a:pt x="38376" y="12929"/>
                    </a:moveTo>
                    <a:lnTo>
                      <a:pt x="38376" y="12929"/>
                    </a:lnTo>
                    <a:cubicBezTo>
                      <a:pt x="38430" y="12947"/>
                      <a:pt x="38483" y="12956"/>
                      <a:pt x="38528" y="12974"/>
                    </a:cubicBezTo>
                    <a:cubicBezTo>
                      <a:pt x="38483" y="12965"/>
                      <a:pt x="38439" y="12947"/>
                      <a:pt x="38394" y="12938"/>
                    </a:cubicBezTo>
                    <a:cubicBezTo>
                      <a:pt x="38385" y="12938"/>
                      <a:pt x="38385" y="12938"/>
                      <a:pt x="38376" y="12929"/>
                    </a:cubicBezTo>
                    <a:close/>
                    <a:moveTo>
                      <a:pt x="57076" y="10882"/>
                    </a:moveTo>
                    <a:cubicBezTo>
                      <a:pt x="57268" y="10882"/>
                      <a:pt x="57467" y="10903"/>
                      <a:pt x="57672" y="10949"/>
                    </a:cubicBezTo>
                    <a:cubicBezTo>
                      <a:pt x="58199" y="11065"/>
                      <a:pt x="58520" y="11475"/>
                      <a:pt x="58395" y="11966"/>
                    </a:cubicBezTo>
                    <a:cubicBezTo>
                      <a:pt x="58270" y="12466"/>
                      <a:pt x="58020" y="12751"/>
                      <a:pt x="57797" y="12840"/>
                    </a:cubicBezTo>
                    <a:cubicBezTo>
                      <a:pt x="57595" y="12919"/>
                      <a:pt x="57395" y="12959"/>
                      <a:pt x="57220" y="12959"/>
                    </a:cubicBezTo>
                    <a:cubicBezTo>
                      <a:pt x="56761" y="12959"/>
                      <a:pt x="56478" y="12684"/>
                      <a:pt x="56807" y="12109"/>
                    </a:cubicBezTo>
                    <a:cubicBezTo>
                      <a:pt x="56828" y="12073"/>
                      <a:pt x="56805" y="12038"/>
                      <a:pt x="56772" y="12038"/>
                    </a:cubicBezTo>
                    <a:cubicBezTo>
                      <a:pt x="56763" y="12038"/>
                      <a:pt x="56754" y="12041"/>
                      <a:pt x="56745" y="12046"/>
                    </a:cubicBezTo>
                    <a:cubicBezTo>
                      <a:pt x="56343" y="12269"/>
                      <a:pt x="56281" y="12608"/>
                      <a:pt x="56504" y="12921"/>
                    </a:cubicBezTo>
                    <a:cubicBezTo>
                      <a:pt x="56105" y="12959"/>
                      <a:pt x="55715" y="12974"/>
                      <a:pt x="55327" y="12974"/>
                    </a:cubicBezTo>
                    <a:cubicBezTo>
                      <a:pt x="54553" y="12974"/>
                      <a:pt x="53792" y="12915"/>
                      <a:pt x="53007" y="12867"/>
                    </a:cubicBezTo>
                    <a:cubicBezTo>
                      <a:pt x="53774" y="12617"/>
                      <a:pt x="54488" y="12055"/>
                      <a:pt x="55130" y="11600"/>
                    </a:cubicBezTo>
                    <a:cubicBezTo>
                      <a:pt x="55733" y="11172"/>
                      <a:pt x="56365" y="10882"/>
                      <a:pt x="57076" y="10882"/>
                    </a:cubicBezTo>
                    <a:close/>
                    <a:moveTo>
                      <a:pt x="34344" y="11324"/>
                    </a:moveTo>
                    <a:cubicBezTo>
                      <a:pt x="34460" y="11324"/>
                      <a:pt x="34576" y="11333"/>
                      <a:pt x="34683" y="11350"/>
                    </a:cubicBezTo>
                    <a:cubicBezTo>
                      <a:pt x="33916" y="11386"/>
                      <a:pt x="33024" y="11573"/>
                      <a:pt x="32711" y="12109"/>
                    </a:cubicBezTo>
                    <a:cubicBezTo>
                      <a:pt x="32685" y="12148"/>
                      <a:pt x="32721" y="12192"/>
                      <a:pt x="32760" y="12192"/>
                    </a:cubicBezTo>
                    <a:cubicBezTo>
                      <a:pt x="32774" y="12192"/>
                      <a:pt x="32788" y="12186"/>
                      <a:pt x="32801" y="12171"/>
                    </a:cubicBezTo>
                    <a:cubicBezTo>
                      <a:pt x="33095" y="11805"/>
                      <a:pt x="33987" y="11689"/>
                      <a:pt x="34406" y="11636"/>
                    </a:cubicBezTo>
                    <a:cubicBezTo>
                      <a:pt x="34652" y="11603"/>
                      <a:pt x="34880" y="11588"/>
                      <a:pt x="35110" y="11588"/>
                    </a:cubicBezTo>
                    <a:cubicBezTo>
                      <a:pt x="35322" y="11588"/>
                      <a:pt x="35535" y="11601"/>
                      <a:pt x="35762" y="11627"/>
                    </a:cubicBezTo>
                    <a:cubicBezTo>
                      <a:pt x="35914" y="11672"/>
                      <a:pt x="36066" y="11707"/>
                      <a:pt x="36226" y="11725"/>
                    </a:cubicBezTo>
                    <a:cubicBezTo>
                      <a:pt x="36235" y="11725"/>
                      <a:pt x="36244" y="11716"/>
                      <a:pt x="36253" y="11716"/>
                    </a:cubicBezTo>
                    <a:cubicBezTo>
                      <a:pt x="36797" y="11850"/>
                      <a:pt x="37279" y="12118"/>
                      <a:pt x="37689" y="12528"/>
                    </a:cubicBezTo>
                    <a:cubicBezTo>
                      <a:pt x="37707" y="12546"/>
                      <a:pt x="37725" y="12564"/>
                      <a:pt x="37752" y="12582"/>
                    </a:cubicBezTo>
                    <a:cubicBezTo>
                      <a:pt x="37478" y="12538"/>
                      <a:pt x="37201" y="12516"/>
                      <a:pt x="36925" y="12516"/>
                    </a:cubicBezTo>
                    <a:cubicBezTo>
                      <a:pt x="36245" y="12516"/>
                      <a:pt x="35575" y="12646"/>
                      <a:pt x="35004" y="12894"/>
                    </a:cubicBezTo>
                    <a:cubicBezTo>
                      <a:pt x="34620" y="12894"/>
                      <a:pt x="34228" y="12929"/>
                      <a:pt x="33871" y="13028"/>
                    </a:cubicBezTo>
                    <a:cubicBezTo>
                      <a:pt x="33871" y="13028"/>
                      <a:pt x="33871" y="13019"/>
                      <a:pt x="33853" y="13019"/>
                    </a:cubicBezTo>
                    <a:lnTo>
                      <a:pt x="33684" y="13019"/>
                    </a:lnTo>
                    <a:cubicBezTo>
                      <a:pt x="33684" y="13010"/>
                      <a:pt x="33684" y="13001"/>
                      <a:pt x="33675" y="13001"/>
                    </a:cubicBezTo>
                    <a:cubicBezTo>
                      <a:pt x="33229" y="12430"/>
                      <a:pt x="32631" y="12091"/>
                      <a:pt x="31980" y="11957"/>
                    </a:cubicBezTo>
                    <a:cubicBezTo>
                      <a:pt x="32479" y="11386"/>
                      <a:pt x="33693" y="11341"/>
                      <a:pt x="34344" y="11324"/>
                    </a:cubicBezTo>
                    <a:close/>
                    <a:moveTo>
                      <a:pt x="26065" y="13019"/>
                    </a:moveTo>
                    <a:lnTo>
                      <a:pt x="26065" y="13019"/>
                    </a:lnTo>
                    <a:cubicBezTo>
                      <a:pt x="26021" y="13081"/>
                      <a:pt x="25967" y="13144"/>
                      <a:pt x="25922" y="13224"/>
                    </a:cubicBezTo>
                    <a:cubicBezTo>
                      <a:pt x="25655" y="13670"/>
                      <a:pt x="25574" y="14152"/>
                      <a:pt x="25869" y="14544"/>
                    </a:cubicBezTo>
                    <a:cubicBezTo>
                      <a:pt x="25762" y="14508"/>
                      <a:pt x="25646" y="14473"/>
                      <a:pt x="25530" y="14428"/>
                    </a:cubicBezTo>
                    <a:cubicBezTo>
                      <a:pt x="25164" y="13938"/>
                      <a:pt x="25432" y="13509"/>
                      <a:pt x="25878" y="13144"/>
                    </a:cubicBezTo>
                    <a:cubicBezTo>
                      <a:pt x="25940" y="13090"/>
                      <a:pt x="26003" y="13045"/>
                      <a:pt x="26065" y="13019"/>
                    </a:cubicBezTo>
                    <a:close/>
                    <a:moveTo>
                      <a:pt x="26984" y="12662"/>
                    </a:moveTo>
                    <a:lnTo>
                      <a:pt x="26984" y="12662"/>
                    </a:lnTo>
                    <a:cubicBezTo>
                      <a:pt x="26672" y="12947"/>
                      <a:pt x="26475" y="13358"/>
                      <a:pt x="26502" y="13884"/>
                    </a:cubicBezTo>
                    <a:cubicBezTo>
                      <a:pt x="26529" y="14339"/>
                      <a:pt x="26779" y="14678"/>
                      <a:pt x="27127" y="14910"/>
                    </a:cubicBezTo>
                    <a:cubicBezTo>
                      <a:pt x="26779" y="14821"/>
                      <a:pt x="26431" y="14714"/>
                      <a:pt x="26083" y="14607"/>
                    </a:cubicBezTo>
                    <a:cubicBezTo>
                      <a:pt x="25690" y="14152"/>
                      <a:pt x="25905" y="13554"/>
                      <a:pt x="26270" y="13135"/>
                    </a:cubicBezTo>
                    <a:cubicBezTo>
                      <a:pt x="26395" y="12992"/>
                      <a:pt x="26547" y="12876"/>
                      <a:pt x="26699" y="12787"/>
                    </a:cubicBezTo>
                    <a:cubicBezTo>
                      <a:pt x="26761" y="12769"/>
                      <a:pt x="26814" y="12742"/>
                      <a:pt x="26877" y="12706"/>
                    </a:cubicBezTo>
                    <a:cubicBezTo>
                      <a:pt x="26877" y="12706"/>
                      <a:pt x="26886" y="12706"/>
                      <a:pt x="26886" y="12697"/>
                    </a:cubicBezTo>
                    <a:cubicBezTo>
                      <a:pt x="26922" y="12689"/>
                      <a:pt x="26957" y="12671"/>
                      <a:pt x="26984" y="12662"/>
                    </a:cubicBezTo>
                    <a:close/>
                    <a:moveTo>
                      <a:pt x="28402" y="12234"/>
                    </a:moveTo>
                    <a:lnTo>
                      <a:pt x="28402" y="12234"/>
                    </a:lnTo>
                    <a:cubicBezTo>
                      <a:pt x="27983" y="12430"/>
                      <a:pt x="27644" y="12742"/>
                      <a:pt x="27475" y="13251"/>
                    </a:cubicBezTo>
                    <a:cubicBezTo>
                      <a:pt x="27180" y="14143"/>
                      <a:pt x="27635" y="14812"/>
                      <a:pt x="28322" y="15151"/>
                    </a:cubicBezTo>
                    <a:cubicBezTo>
                      <a:pt x="27733" y="15017"/>
                      <a:pt x="27171" y="14821"/>
                      <a:pt x="26850" y="14259"/>
                    </a:cubicBezTo>
                    <a:cubicBezTo>
                      <a:pt x="26413" y="13509"/>
                      <a:pt x="26913" y="12876"/>
                      <a:pt x="27573" y="12519"/>
                    </a:cubicBezTo>
                    <a:cubicBezTo>
                      <a:pt x="27600" y="12519"/>
                      <a:pt x="27626" y="12510"/>
                      <a:pt x="27653" y="12510"/>
                    </a:cubicBezTo>
                    <a:cubicBezTo>
                      <a:pt x="27680" y="12510"/>
                      <a:pt x="27680" y="12483"/>
                      <a:pt x="27671" y="12466"/>
                    </a:cubicBezTo>
                    <a:cubicBezTo>
                      <a:pt x="27912" y="12350"/>
                      <a:pt x="28170" y="12269"/>
                      <a:pt x="28402" y="12234"/>
                    </a:cubicBezTo>
                    <a:close/>
                    <a:moveTo>
                      <a:pt x="28429" y="15195"/>
                    </a:moveTo>
                    <a:cubicBezTo>
                      <a:pt x="28483" y="15222"/>
                      <a:pt x="28545" y="15249"/>
                      <a:pt x="28617" y="15267"/>
                    </a:cubicBezTo>
                    <a:cubicBezTo>
                      <a:pt x="28545" y="15258"/>
                      <a:pt x="28483" y="15240"/>
                      <a:pt x="28420" y="15231"/>
                    </a:cubicBezTo>
                    <a:cubicBezTo>
                      <a:pt x="28429" y="15222"/>
                      <a:pt x="28429" y="15213"/>
                      <a:pt x="28429" y="15195"/>
                    </a:cubicBezTo>
                    <a:close/>
                    <a:moveTo>
                      <a:pt x="30312" y="12055"/>
                    </a:moveTo>
                    <a:cubicBezTo>
                      <a:pt x="30008" y="12153"/>
                      <a:pt x="29705" y="12296"/>
                      <a:pt x="29428" y="12483"/>
                    </a:cubicBezTo>
                    <a:cubicBezTo>
                      <a:pt x="28804" y="12894"/>
                      <a:pt x="28429" y="13643"/>
                      <a:pt x="28724" y="14366"/>
                    </a:cubicBezTo>
                    <a:cubicBezTo>
                      <a:pt x="28857" y="14696"/>
                      <a:pt x="29107" y="15044"/>
                      <a:pt x="29411" y="15293"/>
                    </a:cubicBezTo>
                    <a:cubicBezTo>
                      <a:pt x="28911" y="15213"/>
                      <a:pt x="28447" y="15053"/>
                      <a:pt x="28063" y="14687"/>
                    </a:cubicBezTo>
                    <a:cubicBezTo>
                      <a:pt x="27537" y="14169"/>
                      <a:pt x="27564" y="13331"/>
                      <a:pt x="28046" y="12796"/>
                    </a:cubicBezTo>
                    <a:cubicBezTo>
                      <a:pt x="28572" y="12216"/>
                      <a:pt x="29518" y="12109"/>
                      <a:pt x="30312" y="12055"/>
                    </a:cubicBezTo>
                    <a:close/>
                    <a:moveTo>
                      <a:pt x="31582" y="12144"/>
                    </a:moveTo>
                    <a:cubicBezTo>
                      <a:pt x="31599" y="12144"/>
                      <a:pt x="31616" y="12144"/>
                      <a:pt x="31632" y="12144"/>
                    </a:cubicBezTo>
                    <a:cubicBezTo>
                      <a:pt x="32363" y="12153"/>
                      <a:pt x="33077" y="12510"/>
                      <a:pt x="33586" y="13028"/>
                    </a:cubicBezTo>
                    <a:cubicBezTo>
                      <a:pt x="32872" y="13063"/>
                      <a:pt x="32194" y="13358"/>
                      <a:pt x="31926" y="14018"/>
                    </a:cubicBezTo>
                    <a:cubicBezTo>
                      <a:pt x="31846" y="13759"/>
                      <a:pt x="31712" y="13518"/>
                      <a:pt x="31516" y="13393"/>
                    </a:cubicBezTo>
                    <a:cubicBezTo>
                      <a:pt x="31363" y="13289"/>
                      <a:pt x="31213" y="13245"/>
                      <a:pt x="31073" y="13245"/>
                    </a:cubicBezTo>
                    <a:cubicBezTo>
                      <a:pt x="30398" y="13245"/>
                      <a:pt x="29961" y="14272"/>
                      <a:pt x="30552" y="14553"/>
                    </a:cubicBezTo>
                    <a:cubicBezTo>
                      <a:pt x="30559" y="14555"/>
                      <a:pt x="30565" y="14556"/>
                      <a:pt x="30571" y="14556"/>
                    </a:cubicBezTo>
                    <a:cubicBezTo>
                      <a:pt x="30613" y="14556"/>
                      <a:pt x="30636" y="14505"/>
                      <a:pt x="30597" y="14482"/>
                    </a:cubicBezTo>
                    <a:cubicBezTo>
                      <a:pt x="30245" y="14280"/>
                      <a:pt x="30431" y="13396"/>
                      <a:pt x="30951" y="13396"/>
                    </a:cubicBezTo>
                    <a:cubicBezTo>
                      <a:pt x="31076" y="13396"/>
                      <a:pt x="31221" y="13447"/>
                      <a:pt x="31382" y="13572"/>
                    </a:cubicBezTo>
                    <a:cubicBezTo>
                      <a:pt x="31864" y="13946"/>
                      <a:pt x="31801" y="14776"/>
                      <a:pt x="31337" y="15106"/>
                    </a:cubicBezTo>
                    <a:cubicBezTo>
                      <a:pt x="31083" y="15286"/>
                      <a:pt x="30810" y="15365"/>
                      <a:pt x="30540" y="15365"/>
                    </a:cubicBezTo>
                    <a:cubicBezTo>
                      <a:pt x="29805" y="15365"/>
                      <a:pt x="29100" y="14777"/>
                      <a:pt x="28911" y="14027"/>
                    </a:cubicBezTo>
                    <a:cubicBezTo>
                      <a:pt x="28552" y="12642"/>
                      <a:pt x="30630" y="12144"/>
                      <a:pt x="31582" y="12144"/>
                    </a:cubicBezTo>
                    <a:close/>
                    <a:moveTo>
                      <a:pt x="29562" y="15401"/>
                    </a:moveTo>
                    <a:cubicBezTo>
                      <a:pt x="29607" y="15427"/>
                      <a:pt x="29651" y="15454"/>
                      <a:pt x="29705" y="15481"/>
                    </a:cubicBezTo>
                    <a:cubicBezTo>
                      <a:pt x="29553" y="15454"/>
                      <a:pt x="29402" y="15427"/>
                      <a:pt x="29250" y="15401"/>
                    </a:cubicBezTo>
                    <a:lnTo>
                      <a:pt x="29250" y="15401"/>
                    </a:lnTo>
                    <a:cubicBezTo>
                      <a:pt x="29303" y="15405"/>
                      <a:pt x="29357" y="15407"/>
                      <a:pt x="29409" y="15407"/>
                    </a:cubicBezTo>
                    <a:cubicBezTo>
                      <a:pt x="29462" y="15407"/>
                      <a:pt x="29513" y="15405"/>
                      <a:pt x="29562" y="15401"/>
                    </a:cubicBezTo>
                    <a:close/>
                    <a:moveTo>
                      <a:pt x="33755" y="13072"/>
                    </a:moveTo>
                    <a:lnTo>
                      <a:pt x="33755" y="13072"/>
                    </a:lnTo>
                    <a:cubicBezTo>
                      <a:pt x="33113" y="13286"/>
                      <a:pt x="32604" y="13723"/>
                      <a:pt x="32542" y="14571"/>
                    </a:cubicBezTo>
                    <a:cubicBezTo>
                      <a:pt x="32506" y="15035"/>
                      <a:pt x="32711" y="15356"/>
                      <a:pt x="33032" y="15579"/>
                    </a:cubicBezTo>
                    <a:cubicBezTo>
                      <a:pt x="32453" y="15365"/>
                      <a:pt x="31926" y="15008"/>
                      <a:pt x="32042" y="14312"/>
                    </a:cubicBezTo>
                    <a:cubicBezTo>
                      <a:pt x="32194" y="13465"/>
                      <a:pt x="32997" y="13135"/>
                      <a:pt x="33755" y="13072"/>
                    </a:cubicBezTo>
                    <a:close/>
                    <a:moveTo>
                      <a:pt x="34817" y="12983"/>
                    </a:moveTo>
                    <a:lnTo>
                      <a:pt x="34817" y="12983"/>
                    </a:lnTo>
                    <a:cubicBezTo>
                      <a:pt x="34049" y="13375"/>
                      <a:pt x="33479" y="14116"/>
                      <a:pt x="33541" y="15008"/>
                    </a:cubicBezTo>
                    <a:cubicBezTo>
                      <a:pt x="33568" y="15401"/>
                      <a:pt x="33791" y="15659"/>
                      <a:pt x="34094" y="15838"/>
                    </a:cubicBezTo>
                    <a:cubicBezTo>
                      <a:pt x="33416" y="15695"/>
                      <a:pt x="32774" y="15347"/>
                      <a:pt x="32756" y="14571"/>
                    </a:cubicBezTo>
                    <a:cubicBezTo>
                      <a:pt x="32720" y="13420"/>
                      <a:pt x="33889" y="13063"/>
                      <a:pt x="34817" y="12983"/>
                    </a:cubicBezTo>
                    <a:close/>
                    <a:moveTo>
                      <a:pt x="36905" y="12739"/>
                    </a:moveTo>
                    <a:cubicBezTo>
                      <a:pt x="37273" y="12739"/>
                      <a:pt x="37650" y="12774"/>
                      <a:pt x="38019" y="12849"/>
                    </a:cubicBezTo>
                    <a:cubicBezTo>
                      <a:pt x="38037" y="12867"/>
                      <a:pt x="38055" y="12876"/>
                      <a:pt x="38073" y="12894"/>
                    </a:cubicBezTo>
                    <a:cubicBezTo>
                      <a:pt x="37924" y="12877"/>
                      <a:pt x="37774" y="12869"/>
                      <a:pt x="37623" y="12869"/>
                    </a:cubicBezTo>
                    <a:cubicBezTo>
                      <a:pt x="36650" y="12869"/>
                      <a:pt x="35672" y="13221"/>
                      <a:pt x="34915" y="13955"/>
                    </a:cubicBezTo>
                    <a:cubicBezTo>
                      <a:pt x="34603" y="14259"/>
                      <a:pt x="34469" y="14954"/>
                      <a:pt x="34549" y="15374"/>
                    </a:cubicBezTo>
                    <a:cubicBezTo>
                      <a:pt x="34611" y="15659"/>
                      <a:pt x="34772" y="15891"/>
                      <a:pt x="34986" y="16061"/>
                    </a:cubicBezTo>
                    <a:cubicBezTo>
                      <a:pt x="34246" y="15811"/>
                      <a:pt x="33603" y="15401"/>
                      <a:pt x="33800" y="14437"/>
                    </a:cubicBezTo>
                    <a:cubicBezTo>
                      <a:pt x="33987" y="13545"/>
                      <a:pt x="35013" y="13028"/>
                      <a:pt x="35825" y="12849"/>
                    </a:cubicBezTo>
                    <a:cubicBezTo>
                      <a:pt x="36160" y="12777"/>
                      <a:pt x="36527" y="12739"/>
                      <a:pt x="36905" y="12739"/>
                    </a:cubicBezTo>
                    <a:close/>
                    <a:moveTo>
                      <a:pt x="42648" y="15410"/>
                    </a:moveTo>
                    <a:cubicBezTo>
                      <a:pt x="43094" y="15410"/>
                      <a:pt x="43507" y="15552"/>
                      <a:pt x="43925" y="15713"/>
                    </a:cubicBezTo>
                    <a:cubicBezTo>
                      <a:pt x="42730" y="15847"/>
                      <a:pt x="41552" y="16159"/>
                      <a:pt x="40401" y="16525"/>
                    </a:cubicBezTo>
                    <a:cubicBezTo>
                      <a:pt x="40758" y="15980"/>
                      <a:pt x="41534" y="15650"/>
                      <a:pt x="42114" y="15481"/>
                    </a:cubicBezTo>
                    <a:cubicBezTo>
                      <a:pt x="42298" y="15431"/>
                      <a:pt x="42476" y="15410"/>
                      <a:pt x="42648" y="15410"/>
                    </a:cubicBezTo>
                    <a:close/>
                    <a:moveTo>
                      <a:pt x="42140" y="14672"/>
                    </a:moveTo>
                    <a:cubicBezTo>
                      <a:pt x="43056" y="14672"/>
                      <a:pt x="44092" y="15029"/>
                      <a:pt x="44737" y="15650"/>
                    </a:cubicBezTo>
                    <a:cubicBezTo>
                      <a:pt x="44567" y="15659"/>
                      <a:pt x="44398" y="15668"/>
                      <a:pt x="44228" y="15686"/>
                    </a:cubicBezTo>
                    <a:cubicBezTo>
                      <a:pt x="43791" y="15361"/>
                      <a:pt x="43276" y="15216"/>
                      <a:pt x="42746" y="15216"/>
                    </a:cubicBezTo>
                    <a:cubicBezTo>
                      <a:pt x="42518" y="15216"/>
                      <a:pt x="42288" y="15243"/>
                      <a:pt x="42061" y="15293"/>
                    </a:cubicBezTo>
                    <a:cubicBezTo>
                      <a:pt x="41374" y="15436"/>
                      <a:pt x="40553" y="15882"/>
                      <a:pt x="40276" y="16569"/>
                    </a:cubicBezTo>
                    <a:cubicBezTo>
                      <a:pt x="40062" y="16641"/>
                      <a:pt x="39857" y="16703"/>
                      <a:pt x="39652" y="16774"/>
                    </a:cubicBezTo>
                    <a:cubicBezTo>
                      <a:pt x="39429" y="16855"/>
                      <a:pt x="39197" y="16935"/>
                      <a:pt x="38974" y="17024"/>
                    </a:cubicBezTo>
                    <a:cubicBezTo>
                      <a:pt x="39161" y="15722"/>
                      <a:pt x="40517" y="14847"/>
                      <a:pt x="41739" y="14696"/>
                    </a:cubicBezTo>
                    <a:cubicBezTo>
                      <a:pt x="41869" y="14680"/>
                      <a:pt x="42003" y="14672"/>
                      <a:pt x="42140" y="14672"/>
                    </a:cubicBezTo>
                    <a:close/>
                    <a:moveTo>
                      <a:pt x="11568" y="0"/>
                    </a:moveTo>
                    <a:cubicBezTo>
                      <a:pt x="9055" y="0"/>
                      <a:pt x="6475" y="620"/>
                      <a:pt x="4057" y="1216"/>
                    </a:cubicBezTo>
                    <a:cubicBezTo>
                      <a:pt x="4042" y="1224"/>
                      <a:pt x="4046" y="1245"/>
                      <a:pt x="4059" y="1245"/>
                    </a:cubicBezTo>
                    <a:cubicBezTo>
                      <a:pt x="4061" y="1245"/>
                      <a:pt x="4063" y="1244"/>
                      <a:pt x="4066" y="1243"/>
                    </a:cubicBezTo>
                    <a:cubicBezTo>
                      <a:pt x="6534" y="709"/>
                      <a:pt x="9097" y="219"/>
                      <a:pt x="11636" y="219"/>
                    </a:cubicBezTo>
                    <a:cubicBezTo>
                      <a:pt x="11896" y="219"/>
                      <a:pt x="12156" y="224"/>
                      <a:pt x="12416" y="235"/>
                    </a:cubicBezTo>
                    <a:cubicBezTo>
                      <a:pt x="14718" y="333"/>
                      <a:pt x="16778" y="1377"/>
                      <a:pt x="18750" y="2456"/>
                    </a:cubicBezTo>
                    <a:cubicBezTo>
                      <a:pt x="20094" y="3190"/>
                      <a:pt x="21644" y="3962"/>
                      <a:pt x="23209" y="3962"/>
                    </a:cubicBezTo>
                    <a:cubicBezTo>
                      <a:pt x="23337" y="3962"/>
                      <a:pt x="23466" y="3957"/>
                      <a:pt x="23594" y="3946"/>
                    </a:cubicBezTo>
                    <a:lnTo>
                      <a:pt x="23594" y="3946"/>
                    </a:lnTo>
                    <a:cubicBezTo>
                      <a:pt x="22871" y="4410"/>
                      <a:pt x="22256" y="4972"/>
                      <a:pt x="21578" y="5552"/>
                    </a:cubicBezTo>
                    <a:cubicBezTo>
                      <a:pt x="20766" y="5561"/>
                      <a:pt x="19981" y="5846"/>
                      <a:pt x="19312" y="6364"/>
                    </a:cubicBezTo>
                    <a:cubicBezTo>
                      <a:pt x="19107" y="5793"/>
                      <a:pt x="18116" y="5570"/>
                      <a:pt x="17626" y="5445"/>
                    </a:cubicBezTo>
                    <a:cubicBezTo>
                      <a:pt x="17259" y="5350"/>
                      <a:pt x="16838" y="5286"/>
                      <a:pt x="16416" y="5286"/>
                    </a:cubicBezTo>
                    <a:cubicBezTo>
                      <a:pt x="15966" y="5286"/>
                      <a:pt x="15515" y="5359"/>
                      <a:pt x="15128" y="5543"/>
                    </a:cubicBezTo>
                    <a:cubicBezTo>
                      <a:pt x="14956" y="5535"/>
                      <a:pt x="14787" y="5531"/>
                      <a:pt x="14623" y="5531"/>
                    </a:cubicBezTo>
                    <a:cubicBezTo>
                      <a:pt x="14039" y="5531"/>
                      <a:pt x="13507" y="5581"/>
                      <a:pt x="13040" y="5686"/>
                    </a:cubicBezTo>
                    <a:cubicBezTo>
                      <a:pt x="13031" y="5695"/>
                      <a:pt x="13023" y="5703"/>
                      <a:pt x="13023" y="5712"/>
                    </a:cubicBezTo>
                    <a:cubicBezTo>
                      <a:pt x="12844" y="5695"/>
                      <a:pt x="12666" y="5686"/>
                      <a:pt x="12478" y="5677"/>
                    </a:cubicBezTo>
                    <a:cubicBezTo>
                      <a:pt x="12416" y="4758"/>
                      <a:pt x="10962" y="4419"/>
                      <a:pt x="10105" y="4401"/>
                    </a:cubicBezTo>
                    <a:cubicBezTo>
                      <a:pt x="9903" y="4347"/>
                      <a:pt x="9677" y="4320"/>
                      <a:pt x="9442" y="4320"/>
                    </a:cubicBezTo>
                    <a:cubicBezTo>
                      <a:pt x="8828" y="4320"/>
                      <a:pt x="8155" y="4500"/>
                      <a:pt x="7697" y="4829"/>
                    </a:cubicBezTo>
                    <a:cubicBezTo>
                      <a:pt x="7688" y="4829"/>
                      <a:pt x="7679" y="4829"/>
                      <a:pt x="7670" y="4838"/>
                    </a:cubicBezTo>
                    <a:cubicBezTo>
                      <a:pt x="7081" y="5017"/>
                      <a:pt x="6582" y="5418"/>
                      <a:pt x="6055" y="5739"/>
                    </a:cubicBezTo>
                    <a:cubicBezTo>
                      <a:pt x="5582" y="6025"/>
                      <a:pt x="4967" y="6221"/>
                      <a:pt x="4378" y="6301"/>
                    </a:cubicBezTo>
                    <a:cubicBezTo>
                      <a:pt x="2924" y="6158"/>
                      <a:pt x="1488" y="6025"/>
                      <a:pt x="51" y="5641"/>
                    </a:cubicBezTo>
                    <a:cubicBezTo>
                      <a:pt x="49" y="5640"/>
                      <a:pt x="46" y="5640"/>
                      <a:pt x="43" y="5640"/>
                    </a:cubicBezTo>
                    <a:cubicBezTo>
                      <a:pt x="13" y="5640"/>
                      <a:pt x="1" y="5686"/>
                      <a:pt x="34" y="5695"/>
                    </a:cubicBezTo>
                    <a:cubicBezTo>
                      <a:pt x="1577" y="6149"/>
                      <a:pt x="3129" y="6417"/>
                      <a:pt x="4735" y="6560"/>
                    </a:cubicBezTo>
                    <a:cubicBezTo>
                      <a:pt x="5725" y="6649"/>
                      <a:pt x="6680" y="6836"/>
                      <a:pt x="7652" y="7050"/>
                    </a:cubicBezTo>
                    <a:cubicBezTo>
                      <a:pt x="8366" y="7211"/>
                      <a:pt x="9035" y="7479"/>
                      <a:pt x="9722" y="7702"/>
                    </a:cubicBezTo>
                    <a:cubicBezTo>
                      <a:pt x="9363" y="7676"/>
                      <a:pt x="9002" y="7662"/>
                      <a:pt x="8640" y="7662"/>
                    </a:cubicBezTo>
                    <a:cubicBezTo>
                      <a:pt x="8382" y="7662"/>
                      <a:pt x="8123" y="7669"/>
                      <a:pt x="7866" y="7684"/>
                    </a:cubicBezTo>
                    <a:cubicBezTo>
                      <a:pt x="5966" y="7782"/>
                      <a:pt x="4271" y="8291"/>
                      <a:pt x="2549" y="9076"/>
                    </a:cubicBezTo>
                    <a:cubicBezTo>
                      <a:pt x="2511" y="9098"/>
                      <a:pt x="2538" y="9153"/>
                      <a:pt x="2574" y="9153"/>
                    </a:cubicBezTo>
                    <a:cubicBezTo>
                      <a:pt x="2580" y="9153"/>
                      <a:pt x="2587" y="9151"/>
                      <a:pt x="2594" y="9147"/>
                    </a:cubicBezTo>
                    <a:cubicBezTo>
                      <a:pt x="4485" y="8317"/>
                      <a:pt x="6305" y="7871"/>
                      <a:pt x="8384" y="7827"/>
                    </a:cubicBezTo>
                    <a:cubicBezTo>
                      <a:pt x="8487" y="7824"/>
                      <a:pt x="8590" y="7823"/>
                      <a:pt x="8694" y="7823"/>
                    </a:cubicBezTo>
                    <a:cubicBezTo>
                      <a:pt x="11090" y="7823"/>
                      <a:pt x="13595" y="8510"/>
                      <a:pt x="15681" y="9673"/>
                    </a:cubicBezTo>
                    <a:cubicBezTo>
                      <a:pt x="17920" y="10922"/>
                      <a:pt x="19981" y="12564"/>
                      <a:pt x="22399" y="13491"/>
                    </a:cubicBezTo>
                    <a:cubicBezTo>
                      <a:pt x="24968" y="14482"/>
                      <a:pt x="27519" y="15374"/>
                      <a:pt x="30276" y="15641"/>
                    </a:cubicBezTo>
                    <a:cubicBezTo>
                      <a:pt x="30294" y="15641"/>
                      <a:pt x="30303" y="15632"/>
                      <a:pt x="30303" y="15624"/>
                    </a:cubicBezTo>
                    <a:cubicBezTo>
                      <a:pt x="30329" y="15624"/>
                      <a:pt x="30355" y="15625"/>
                      <a:pt x="30382" y="15625"/>
                    </a:cubicBezTo>
                    <a:cubicBezTo>
                      <a:pt x="30953" y="15625"/>
                      <a:pt x="31600" y="15439"/>
                      <a:pt x="31873" y="14919"/>
                    </a:cubicBezTo>
                    <a:cubicBezTo>
                      <a:pt x="32105" y="15481"/>
                      <a:pt x="32899" y="15722"/>
                      <a:pt x="33479" y="15802"/>
                    </a:cubicBezTo>
                    <a:cubicBezTo>
                      <a:pt x="33755" y="15900"/>
                      <a:pt x="34049" y="15945"/>
                      <a:pt x="34326" y="15954"/>
                    </a:cubicBezTo>
                    <a:cubicBezTo>
                      <a:pt x="34522" y="16043"/>
                      <a:pt x="34736" y="16105"/>
                      <a:pt x="34942" y="16150"/>
                    </a:cubicBezTo>
                    <a:cubicBezTo>
                      <a:pt x="33387" y="16712"/>
                      <a:pt x="31645" y="16863"/>
                      <a:pt x="29954" y="16863"/>
                    </a:cubicBezTo>
                    <a:cubicBezTo>
                      <a:pt x="29365" y="16863"/>
                      <a:pt x="28782" y="16844"/>
                      <a:pt x="28215" y="16819"/>
                    </a:cubicBezTo>
                    <a:cubicBezTo>
                      <a:pt x="26217" y="16730"/>
                      <a:pt x="24290" y="16328"/>
                      <a:pt x="22407" y="15677"/>
                    </a:cubicBezTo>
                    <a:cubicBezTo>
                      <a:pt x="22405" y="15676"/>
                      <a:pt x="22402" y="15676"/>
                      <a:pt x="22400" y="15676"/>
                    </a:cubicBezTo>
                    <a:cubicBezTo>
                      <a:pt x="22369" y="15676"/>
                      <a:pt x="22357" y="15722"/>
                      <a:pt x="22390" y="15731"/>
                    </a:cubicBezTo>
                    <a:cubicBezTo>
                      <a:pt x="24290" y="16489"/>
                      <a:pt x="26172" y="16881"/>
                      <a:pt x="28215" y="16988"/>
                    </a:cubicBezTo>
                    <a:cubicBezTo>
                      <a:pt x="28837" y="17024"/>
                      <a:pt x="29490" y="17051"/>
                      <a:pt x="30154" y="17051"/>
                    </a:cubicBezTo>
                    <a:cubicBezTo>
                      <a:pt x="31853" y="17051"/>
                      <a:pt x="33620" y="16872"/>
                      <a:pt x="35102" y="16186"/>
                    </a:cubicBezTo>
                    <a:cubicBezTo>
                      <a:pt x="35129" y="16186"/>
                      <a:pt x="35156" y="16195"/>
                      <a:pt x="35174" y="16195"/>
                    </a:cubicBezTo>
                    <a:cubicBezTo>
                      <a:pt x="35352" y="16302"/>
                      <a:pt x="35548" y="16382"/>
                      <a:pt x="35744" y="16426"/>
                    </a:cubicBezTo>
                    <a:cubicBezTo>
                      <a:pt x="35808" y="16443"/>
                      <a:pt x="35875" y="16451"/>
                      <a:pt x="35942" y="16451"/>
                    </a:cubicBezTo>
                    <a:cubicBezTo>
                      <a:pt x="36053" y="16451"/>
                      <a:pt x="36165" y="16430"/>
                      <a:pt x="36271" y="16391"/>
                    </a:cubicBezTo>
                    <a:lnTo>
                      <a:pt x="36271" y="16391"/>
                    </a:lnTo>
                    <a:cubicBezTo>
                      <a:pt x="35825" y="16792"/>
                      <a:pt x="35218" y="17096"/>
                      <a:pt x="34736" y="17354"/>
                    </a:cubicBezTo>
                    <a:cubicBezTo>
                      <a:pt x="33960" y="17774"/>
                      <a:pt x="33024" y="17970"/>
                      <a:pt x="32167" y="18184"/>
                    </a:cubicBezTo>
                    <a:cubicBezTo>
                      <a:pt x="31243" y="18419"/>
                      <a:pt x="30271" y="18512"/>
                      <a:pt x="29294" y="18512"/>
                    </a:cubicBezTo>
                    <a:cubicBezTo>
                      <a:pt x="28270" y="18512"/>
                      <a:pt x="27243" y="18410"/>
                      <a:pt x="26261" y="18264"/>
                    </a:cubicBezTo>
                    <a:cubicBezTo>
                      <a:pt x="22729" y="17747"/>
                      <a:pt x="19356" y="16703"/>
                      <a:pt x="16082" y="15293"/>
                    </a:cubicBezTo>
                    <a:cubicBezTo>
                      <a:pt x="13968" y="14384"/>
                      <a:pt x="11979" y="13536"/>
                      <a:pt x="9633" y="13340"/>
                    </a:cubicBezTo>
                    <a:cubicBezTo>
                      <a:pt x="9249" y="13309"/>
                      <a:pt x="8855" y="13293"/>
                      <a:pt x="8457" y="13293"/>
                    </a:cubicBezTo>
                    <a:cubicBezTo>
                      <a:pt x="6781" y="13293"/>
                      <a:pt x="5016" y="13571"/>
                      <a:pt x="3495" y="14169"/>
                    </a:cubicBezTo>
                    <a:cubicBezTo>
                      <a:pt x="3462" y="14178"/>
                      <a:pt x="3475" y="14224"/>
                      <a:pt x="3505" y="14224"/>
                    </a:cubicBezTo>
                    <a:cubicBezTo>
                      <a:pt x="3507" y="14224"/>
                      <a:pt x="3510" y="14224"/>
                      <a:pt x="3513" y="14223"/>
                    </a:cubicBezTo>
                    <a:cubicBezTo>
                      <a:pt x="4956" y="13687"/>
                      <a:pt x="6563" y="13448"/>
                      <a:pt x="8148" y="13448"/>
                    </a:cubicBezTo>
                    <a:cubicBezTo>
                      <a:pt x="8991" y="13448"/>
                      <a:pt x="9829" y="13516"/>
                      <a:pt x="10632" y="13643"/>
                    </a:cubicBezTo>
                    <a:cubicBezTo>
                      <a:pt x="13263" y="14062"/>
                      <a:pt x="15547" y="15356"/>
                      <a:pt x="17983" y="16346"/>
                    </a:cubicBezTo>
                    <a:cubicBezTo>
                      <a:pt x="21266" y="17684"/>
                      <a:pt x="24977" y="18594"/>
                      <a:pt x="28527" y="18719"/>
                    </a:cubicBezTo>
                    <a:cubicBezTo>
                      <a:pt x="28695" y="18724"/>
                      <a:pt x="28862" y="18727"/>
                      <a:pt x="29028" y="18727"/>
                    </a:cubicBezTo>
                    <a:cubicBezTo>
                      <a:pt x="30584" y="18727"/>
                      <a:pt x="32068" y="18500"/>
                      <a:pt x="33568" y="18032"/>
                    </a:cubicBezTo>
                    <a:cubicBezTo>
                      <a:pt x="34567" y="17711"/>
                      <a:pt x="35976" y="17140"/>
                      <a:pt x="36619" y="16186"/>
                    </a:cubicBezTo>
                    <a:cubicBezTo>
                      <a:pt x="37083" y="15811"/>
                      <a:pt x="37306" y="15124"/>
                      <a:pt x="36681" y="14803"/>
                    </a:cubicBezTo>
                    <a:cubicBezTo>
                      <a:pt x="36669" y="14796"/>
                      <a:pt x="36656" y="14793"/>
                      <a:pt x="36645" y="14793"/>
                    </a:cubicBezTo>
                    <a:cubicBezTo>
                      <a:pt x="36585" y="14793"/>
                      <a:pt x="36550" y="14881"/>
                      <a:pt x="36610" y="14919"/>
                    </a:cubicBezTo>
                    <a:cubicBezTo>
                      <a:pt x="36806" y="15062"/>
                      <a:pt x="36886" y="15240"/>
                      <a:pt x="36860" y="15472"/>
                    </a:cubicBezTo>
                    <a:cubicBezTo>
                      <a:pt x="36860" y="15588"/>
                      <a:pt x="36833" y="15695"/>
                      <a:pt x="36788" y="15775"/>
                    </a:cubicBezTo>
                    <a:cubicBezTo>
                      <a:pt x="36779" y="15775"/>
                      <a:pt x="36761" y="15775"/>
                      <a:pt x="36753" y="15793"/>
                    </a:cubicBezTo>
                    <a:cubicBezTo>
                      <a:pt x="36735" y="15838"/>
                      <a:pt x="36708" y="15882"/>
                      <a:pt x="36681" y="15927"/>
                    </a:cubicBezTo>
                    <a:cubicBezTo>
                      <a:pt x="36517" y="16077"/>
                      <a:pt x="36260" y="16138"/>
                      <a:pt x="36012" y="16138"/>
                    </a:cubicBezTo>
                    <a:cubicBezTo>
                      <a:pt x="35802" y="16138"/>
                      <a:pt x="35598" y="16094"/>
                      <a:pt x="35459" y="16025"/>
                    </a:cubicBezTo>
                    <a:cubicBezTo>
                      <a:pt x="34835" y="15722"/>
                      <a:pt x="34835" y="15070"/>
                      <a:pt x="34995" y="14500"/>
                    </a:cubicBezTo>
                    <a:cubicBezTo>
                      <a:pt x="35182" y="13822"/>
                      <a:pt x="36173" y="13411"/>
                      <a:pt x="36779" y="13242"/>
                    </a:cubicBezTo>
                    <a:cubicBezTo>
                      <a:pt x="37050" y="13168"/>
                      <a:pt x="37331" y="13133"/>
                      <a:pt x="37615" y="13133"/>
                    </a:cubicBezTo>
                    <a:cubicBezTo>
                      <a:pt x="38775" y="13133"/>
                      <a:pt x="39981" y="13716"/>
                      <a:pt x="40669" y="14633"/>
                    </a:cubicBezTo>
                    <a:cubicBezTo>
                      <a:pt x="40696" y="14660"/>
                      <a:pt x="40722" y="14669"/>
                      <a:pt x="40749" y="14678"/>
                    </a:cubicBezTo>
                    <a:cubicBezTo>
                      <a:pt x="39741" y="15088"/>
                      <a:pt x="38894" y="15989"/>
                      <a:pt x="38849" y="17069"/>
                    </a:cubicBezTo>
                    <a:cubicBezTo>
                      <a:pt x="35701" y="18305"/>
                      <a:pt x="32440" y="20323"/>
                      <a:pt x="29034" y="20323"/>
                    </a:cubicBezTo>
                    <a:cubicBezTo>
                      <a:pt x="28386" y="20323"/>
                      <a:pt x="27732" y="20250"/>
                      <a:pt x="27073" y="20084"/>
                    </a:cubicBezTo>
                    <a:cubicBezTo>
                      <a:pt x="27068" y="20083"/>
                      <a:pt x="27063" y="20082"/>
                      <a:pt x="27058" y="20082"/>
                    </a:cubicBezTo>
                    <a:cubicBezTo>
                      <a:pt x="27007" y="20082"/>
                      <a:pt x="26989" y="20165"/>
                      <a:pt x="27046" y="20173"/>
                    </a:cubicBezTo>
                    <a:cubicBezTo>
                      <a:pt x="27761" y="20369"/>
                      <a:pt x="28471" y="20455"/>
                      <a:pt x="29176" y="20455"/>
                    </a:cubicBezTo>
                    <a:cubicBezTo>
                      <a:pt x="32418" y="20455"/>
                      <a:pt x="35554" y="18648"/>
                      <a:pt x="38492" y="17461"/>
                    </a:cubicBezTo>
                    <a:cubicBezTo>
                      <a:pt x="40392" y="16694"/>
                      <a:pt x="42417" y="16061"/>
                      <a:pt x="44469" y="15873"/>
                    </a:cubicBezTo>
                    <a:cubicBezTo>
                      <a:pt x="44945" y="15833"/>
                      <a:pt x="45442" y="15808"/>
                      <a:pt x="45946" y="15808"/>
                    </a:cubicBezTo>
                    <a:cubicBezTo>
                      <a:pt x="47112" y="15808"/>
                      <a:pt x="48311" y="15942"/>
                      <a:pt x="49358" y="16328"/>
                    </a:cubicBezTo>
                    <a:cubicBezTo>
                      <a:pt x="49360" y="16329"/>
                      <a:pt x="49362" y="16330"/>
                      <a:pt x="49364" y="16330"/>
                    </a:cubicBezTo>
                    <a:cubicBezTo>
                      <a:pt x="49379" y="16330"/>
                      <a:pt x="49391" y="16301"/>
                      <a:pt x="49367" y="16293"/>
                    </a:cubicBezTo>
                    <a:cubicBezTo>
                      <a:pt x="48163" y="15740"/>
                      <a:pt x="46745" y="15639"/>
                      <a:pt x="45416" y="15639"/>
                    </a:cubicBezTo>
                    <a:cubicBezTo>
                      <a:pt x="45287" y="15639"/>
                      <a:pt x="45158" y="15640"/>
                      <a:pt x="45031" y="15641"/>
                    </a:cubicBezTo>
                    <a:cubicBezTo>
                      <a:pt x="44978" y="15641"/>
                      <a:pt x="44924" y="15641"/>
                      <a:pt x="44871" y="15650"/>
                    </a:cubicBezTo>
                    <a:cubicBezTo>
                      <a:pt x="44517" y="14722"/>
                      <a:pt x="43134" y="14439"/>
                      <a:pt x="42101" y="14439"/>
                    </a:cubicBezTo>
                    <a:cubicBezTo>
                      <a:pt x="41883" y="14439"/>
                      <a:pt x="41681" y="14451"/>
                      <a:pt x="41507" y="14473"/>
                    </a:cubicBezTo>
                    <a:cubicBezTo>
                      <a:pt x="41311" y="14500"/>
                      <a:pt x="41106" y="14553"/>
                      <a:pt x="40910" y="14624"/>
                    </a:cubicBezTo>
                    <a:cubicBezTo>
                      <a:pt x="40928" y="14589"/>
                      <a:pt x="40936" y="14544"/>
                      <a:pt x="40901" y="14500"/>
                    </a:cubicBezTo>
                    <a:cubicBezTo>
                      <a:pt x="40589" y="14080"/>
                      <a:pt x="40205" y="13741"/>
                      <a:pt x="39786" y="13483"/>
                    </a:cubicBezTo>
                    <a:cubicBezTo>
                      <a:pt x="39331" y="13081"/>
                      <a:pt x="38751" y="12813"/>
                      <a:pt x="38117" y="12662"/>
                    </a:cubicBezTo>
                    <a:cubicBezTo>
                      <a:pt x="37422" y="11957"/>
                      <a:pt x="36699" y="11520"/>
                      <a:pt x="35611" y="11377"/>
                    </a:cubicBezTo>
                    <a:cubicBezTo>
                      <a:pt x="35557" y="11377"/>
                      <a:pt x="35495" y="11368"/>
                      <a:pt x="35432" y="11359"/>
                    </a:cubicBezTo>
                    <a:cubicBezTo>
                      <a:pt x="34995" y="11235"/>
                      <a:pt x="34554" y="11174"/>
                      <a:pt x="34087" y="11174"/>
                    </a:cubicBezTo>
                    <a:cubicBezTo>
                      <a:pt x="33915" y="11174"/>
                      <a:pt x="33739" y="11182"/>
                      <a:pt x="33559" y="11199"/>
                    </a:cubicBezTo>
                    <a:cubicBezTo>
                      <a:pt x="33024" y="11243"/>
                      <a:pt x="32221" y="11466"/>
                      <a:pt x="31882" y="11939"/>
                    </a:cubicBezTo>
                    <a:cubicBezTo>
                      <a:pt x="31703" y="11908"/>
                      <a:pt x="31520" y="11892"/>
                      <a:pt x="31336" y="11892"/>
                    </a:cubicBezTo>
                    <a:cubicBezTo>
                      <a:pt x="31152" y="11892"/>
                      <a:pt x="30967" y="11908"/>
                      <a:pt x="30784" y="11939"/>
                    </a:cubicBezTo>
                    <a:lnTo>
                      <a:pt x="30775" y="11939"/>
                    </a:lnTo>
                    <a:cubicBezTo>
                      <a:pt x="30601" y="11935"/>
                      <a:pt x="30416" y="11930"/>
                      <a:pt x="30226" y="11930"/>
                    </a:cubicBezTo>
                    <a:cubicBezTo>
                      <a:pt x="29669" y="11930"/>
                      <a:pt x="29069" y="11969"/>
                      <a:pt x="28563" y="12162"/>
                    </a:cubicBezTo>
                    <a:cubicBezTo>
                      <a:pt x="28563" y="12162"/>
                      <a:pt x="28554" y="12153"/>
                      <a:pt x="28545" y="12153"/>
                    </a:cubicBezTo>
                    <a:cubicBezTo>
                      <a:pt x="28527" y="12153"/>
                      <a:pt x="28508" y="12153"/>
                      <a:pt x="28489" y="12153"/>
                    </a:cubicBezTo>
                    <a:cubicBezTo>
                      <a:pt x="28063" y="12153"/>
                      <a:pt x="27647" y="12251"/>
                      <a:pt x="27296" y="12439"/>
                    </a:cubicBezTo>
                    <a:cubicBezTo>
                      <a:pt x="26993" y="12457"/>
                      <a:pt x="26690" y="12537"/>
                      <a:pt x="26431" y="12697"/>
                    </a:cubicBezTo>
                    <a:cubicBezTo>
                      <a:pt x="26324" y="12733"/>
                      <a:pt x="26208" y="12769"/>
                      <a:pt x="26092" y="12805"/>
                    </a:cubicBezTo>
                    <a:cubicBezTo>
                      <a:pt x="25896" y="12867"/>
                      <a:pt x="25566" y="13126"/>
                      <a:pt x="25450" y="13286"/>
                    </a:cubicBezTo>
                    <a:cubicBezTo>
                      <a:pt x="25155" y="13679"/>
                      <a:pt x="25146" y="14053"/>
                      <a:pt x="25432" y="14392"/>
                    </a:cubicBezTo>
                    <a:cubicBezTo>
                      <a:pt x="24254" y="14009"/>
                      <a:pt x="23112" y="13554"/>
                      <a:pt x="22006" y="13054"/>
                    </a:cubicBezTo>
                    <a:cubicBezTo>
                      <a:pt x="21016" y="12608"/>
                      <a:pt x="20088" y="12046"/>
                      <a:pt x="19169" y="11466"/>
                    </a:cubicBezTo>
                    <a:lnTo>
                      <a:pt x="19169" y="11466"/>
                    </a:lnTo>
                    <a:cubicBezTo>
                      <a:pt x="19533" y="11527"/>
                      <a:pt x="19902" y="11550"/>
                      <a:pt x="20275" y="11550"/>
                    </a:cubicBezTo>
                    <a:cubicBezTo>
                      <a:pt x="21329" y="11550"/>
                      <a:pt x="22408" y="11363"/>
                      <a:pt x="23442" y="11297"/>
                    </a:cubicBezTo>
                    <a:cubicBezTo>
                      <a:pt x="25218" y="11181"/>
                      <a:pt x="26957" y="10887"/>
                      <a:pt x="28697" y="10485"/>
                    </a:cubicBezTo>
                    <a:cubicBezTo>
                      <a:pt x="30570" y="10048"/>
                      <a:pt x="32390" y="9762"/>
                      <a:pt x="34308" y="9602"/>
                    </a:cubicBezTo>
                    <a:cubicBezTo>
                      <a:pt x="34637" y="9575"/>
                      <a:pt x="34970" y="9562"/>
                      <a:pt x="35306" y="9562"/>
                    </a:cubicBezTo>
                    <a:cubicBezTo>
                      <a:pt x="36849" y="9562"/>
                      <a:pt x="38449" y="9822"/>
                      <a:pt x="39928" y="10093"/>
                    </a:cubicBezTo>
                    <a:cubicBezTo>
                      <a:pt x="39932" y="10093"/>
                      <a:pt x="39935" y="10093"/>
                      <a:pt x="39938" y="10093"/>
                    </a:cubicBezTo>
                    <a:cubicBezTo>
                      <a:pt x="39985" y="10093"/>
                      <a:pt x="40006" y="10029"/>
                      <a:pt x="39955" y="10012"/>
                    </a:cubicBezTo>
                    <a:cubicBezTo>
                      <a:pt x="38251" y="9593"/>
                      <a:pt x="36519" y="9383"/>
                      <a:pt x="34786" y="9383"/>
                    </a:cubicBezTo>
                    <a:cubicBezTo>
                      <a:pt x="33091" y="9383"/>
                      <a:pt x="31395" y="9584"/>
                      <a:pt x="29723" y="9986"/>
                    </a:cubicBezTo>
                    <a:cubicBezTo>
                      <a:pt x="27814" y="10440"/>
                      <a:pt x="25922" y="10878"/>
                      <a:pt x="23969" y="11047"/>
                    </a:cubicBezTo>
                    <a:cubicBezTo>
                      <a:pt x="23094" y="11127"/>
                      <a:pt x="22229" y="11172"/>
                      <a:pt x="21364" y="11279"/>
                    </a:cubicBezTo>
                    <a:cubicBezTo>
                      <a:pt x="20846" y="11339"/>
                      <a:pt x="20292" y="11395"/>
                      <a:pt x="19750" y="11395"/>
                    </a:cubicBezTo>
                    <a:cubicBezTo>
                      <a:pt x="19489" y="11395"/>
                      <a:pt x="19231" y="11382"/>
                      <a:pt x="18982" y="11350"/>
                    </a:cubicBezTo>
                    <a:cubicBezTo>
                      <a:pt x="18545" y="11074"/>
                      <a:pt x="18116" y="10797"/>
                      <a:pt x="17679" y="10521"/>
                    </a:cubicBezTo>
                    <a:lnTo>
                      <a:pt x="17724" y="10521"/>
                    </a:lnTo>
                    <a:cubicBezTo>
                      <a:pt x="17848" y="10563"/>
                      <a:pt x="17985" y="10583"/>
                      <a:pt x="18129" y="10583"/>
                    </a:cubicBezTo>
                    <a:cubicBezTo>
                      <a:pt x="18408" y="10583"/>
                      <a:pt x="18711" y="10508"/>
                      <a:pt x="18982" y="10378"/>
                    </a:cubicBezTo>
                    <a:cubicBezTo>
                      <a:pt x="18982" y="10387"/>
                      <a:pt x="18991" y="10387"/>
                      <a:pt x="18991" y="10387"/>
                    </a:cubicBezTo>
                    <a:cubicBezTo>
                      <a:pt x="19021" y="10389"/>
                      <a:pt x="19052" y="10390"/>
                      <a:pt x="19085" y="10390"/>
                    </a:cubicBezTo>
                    <a:cubicBezTo>
                      <a:pt x="19689" y="10390"/>
                      <a:pt x="20673" y="10001"/>
                      <a:pt x="20597" y="9290"/>
                    </a:cubicBezTo>
                    <a:cubicBezTo>
                      <a:pt x="20588" y="9174"/>
                      <a:pt x="20543" y="9058"/>
                      <a:pt x="20481" y="8942"/>
                    </a:cubicBezTo>
                    <a:cubicBezTo>
                      <a:pt x="21676" y="8844"/>
                      <a:pt x="22871" y="8710"/>
                      <a:pt x="24049" y="8469"/>
                    </a:cubicBezTo>
                    <a:cubicBezTo>
                      <a:pt x="24807" y="8317"/>
                      <a:pt x="25548" y="8237"/>
                      <a:pt x="26261" y="7925"/>
                    </a:cubicBezTo>
                    <a:cubicBezTo>
                      <a:pt x="26904" y="7648"/>
                      <a:pt x="27582" y="7461"/>
                      <a:pt x="28251" y="7274"/>
                    </a:cubicBezTo>
                    <a:cubicBezTo>
                      <a:pt x="29544" y="6899"/>
                      <a:pt x="30865" y="6524"/>
                      <a:pt x="32221" y="6488"/>
                    </a:cubicBezTo>
                    <a:cubicBezTo>
                      <a:pt x="32515" y="6481"/>
                      <a:pt x="32809" y="6478"/>
                      <a:pt x="33103" y="6478"/>
                    </a:cubicBezTo>
                    <a:cubicBezTo>
                      <a:pt x="34263" y="6478"/>
                      <a:pt x="35423" y="6528"/>
                      <a:pt x="36583" y="6578"/>
                    </a:cubicBezTo>
                    <a:cubicBezTo>
                      <a:pt x="39099" y="6676"/>
                      <a:pt x="41641" y="7042"/>
                      <a:pt x="44121" y="7505"/>
                    </a:cubicBezTo>
                    <a:cubicBezTo>
                      <a:pt x="46771" y="7996"/>
                      <a:pt x="49349" y="9111"/>
                      <a:pt x="51909" y="9959"/>
                    </a:cubicBezTo>
                    <a:cubicBezTo>
                      <a:pt x="52686" y="10209"/>
                      <a:pt x="53453" y="10458"/>
                      <a:pt x="54247" y="10655"/>
                    </a:cubicBezTo>
                    <a:cubicBezTo>
                      <a:pt x="54586" y="10735"/>
                      <a:pt x="54969" y="10842"/>
                      <a:pt x="55335" y="10860"/>
                    </a:cubicBezTo>
                    <a:cubicBezTo>
                      <a:pt x="55166" y="11011"/>
                      <a:pt x="54880" y="11288"/>
                      <a:pt x="54657" y="11538"/>
                    </a:cubicBezTo>
                    <a:cubicBezTo>
                      <a:pt x="54461" y="11752"/>
                      <a:pt x="53417" y="12662"/>
                      <a:pt x="52561" y="12840"/>
                    </a:cubicBezTo>
                    <a:cubicBezTo>
                      <a:pt x="52373" y="12822"/>
                      <a:pt x="52195" y="12813"/>
                      <a:pt x="52008" y="12805"/>
                    </a:cubicBezTo>
                    <a:cubicBezTo>
                      <a:pt x="51115" y="12751"/>
                      <a:pt x="49893" y="12582"/>
                      <a:pt x="49287" y="12439"/>
                    </a:cubicBezTo>
                    <a:cubicBezTo>
                      <a:pt x="48680" y="12287"/>
                      <a:pt x="47520" y="12109"/>
                      <a:pt x="46735" y="11645"/>
                    </a:cubicBezTo>
                    <a:cubicBezTo>
                      <a:pt x="46730" y="11641"/>
                      <a:pt x="46725" y="11639"/>
                      <a:pt x="46719" y="11639"/>
                    </a:cubicBezTo>
                    <a:cubicBezTo>
                      <a:pt x="46682" y="11639"/>
                      <a:pt x="46633" y="11702"/>
                      <a:pt x="46664" y="11725"/>
                    </a:cubicBezTo>
                    <a:cubicBezTo>
                      <a:pt x="47288" y="12109"/>
                      <a:pt x="48180" y="12367"/>
                      <a:pt x="48894" y="12537"/>
                    </a:cubicBezTo>
                    <a:cubicBezTo>
                      <a:pt x="49786" y="12760"/>
                      <a:pt x="51615" y="13045"/>
                      <a:pt x="52302" y="13108"/>
                    </a:cubicBezTo>
                    <a:cubicBezTo>
                      <a:pt x="52694" y="13144"/>
                      <a:pt x="53613" y="13207"/>
                      <a:pt x="54583" y="13207"/>
                    </a:cubicBezTo>
                    <a:cubicBezTo>
                      <a:pt x="55289" y="13207"/>
                      <a:pt x="56023" y="13174"/>
                      <a:pt x="56602" y="13072"/>
                    </a:cubicBezTo>
                    <a:cubicBezTo>
                      <a:pt x="56718" y="13206"/>
                      <a:pt x="56887" y="13322"/>
                      <a:pt x="57084" y="13367"/>
                    </a:cubicBezTo>
                    <a:cubicBezTo>
                      <a:pt x="57160" y="13386"/>
                      <a:pt x="57235" y="13395"/>
                      <a:pt x="57309" y="13395"/>
                    </a:cubicBezTo>
                    <a:cubicBezTo>
                      <a:pt x="57616" y="13395"/>
                      <a:pt x="57901" y="13240"/>
                      <a:pt x="58145" y="13010"/>
                    </a:cubicBezTo>
                    <a:cubicBezTo>
                      <a:pt x="58246" y="13080"/>
                      <a:pt x="58361" y="13110"/>
                      <a:pt x="58480" y="13110"/>
                    </a:cubicBezTo>
                    <a:cubicBezTo>
                      <a:pt x="58708" y="13110"/>
                      <a:pt x="58951" y="13002"/>
                      <a:pt x="59144" y="12867"/>
                    </a:cubicBezTo>
                    <a:cubicBezTo>
                      <a:pt x="59189" y="12831"/>
                      <a:pt x="59234" y="12796"/>
                      <a:pt x="59269" y="12760"/>
                    </a:cubicBezTo>
                    <a:cubicBezTo>
                      <a:pt x="59894" y="12733"/>
                      <a:pt x="60295" y="11877"/>
                      <a:pt x="60108" y="11324"/>
                    </a:cubicBezTo>
                    <a:cubicBezTo>
                      <a:pt x="60010" y="11056"/>
                      <a:pt x="59626" y="10878"/>
                      <a:pt x="59385" y="10788"/>
                    </a:cubicBezTo>
                    <a:cubicBezTo>
                      <a:pt x="59164" y="10696"/>
                      <a:pt x="58948" y="10663"/>
                      <a:pt x="58729" y="10663"/>
                    </a:cubicBezTo>
                    <a:cubicBezTo>
                      <a:pt x="58630" y="10663"/>
                      <a:pt x="58531" y="10670"/>
                      <a:pt x="58431" y="10681"/>
                    </a:cubicBezTo>
                    <a:cubicBezTo>
                      <a:pt x="58237" y="10638"/>
                      <a:pt x="58035" y="10616"/>
                      <a:pt x="57833" y="10616"/>
                    </a:cubicBezTo>
                    <a:cubicBezTo>
                      <a:pt x="57746" y="10616"/>
                      <a:pt x="57660" y="10620"/>
                      <a:pt x="57574" y="10628"/>
                    </a:cubicBezTo>
                    <a:cubicBezTo>
                      <a:pt x="58057" y="10416"/>
                      <a:pt x="58759" y="10199"/>
                      <a:pt x="59368" y="10199"/>
                    </a:cubicBezTo>
                    <a:cubicBezTo>
                      <a:pt x="60043" y="10199"/>
                      <a:pt x="60602" y="10466"/>
                      <a:pt x="60616" y="11306"/>
                    </a:cubicBezTo>
                    <a:cubicBezTo>
                      <a:pt x="60621" y="11373"/>
                      <a:pt x="60672" y="11406"/>
                      <a:pt x="60721" y="11406"/>
                    </a:cubicBezTo>
                    <a:cubicBezTo>
                      <a:pt x="60770" y="11406"/>
                      <a:pt x="60817" y="11373"/>
                      <a:pt x="60813" y="11306"/>
                    </a:cubicBezTo>
                    <a:cubicBezTo>
                      <a:pt x="60795" y="10672"/>
                      <a:pt x="60420" y="10325"/>
                      <a:pt x="59849" y="10110"/>
                    </a:cubicBezTo>
                    <a:cubicBezTo>
                      <a:pt x="59680" y="10048"/>
                      <a:pt x="59510" y="10012"/>
                      <a:pt x="59341" y="10003"/>
                    </a:cubicBezTo>
                    <a:cubicBezTo>
                      <a:pt x="59525" y="9947"/>
                      <a:pt x="59706" y="9911"/>
                      <a:pt x="59892" y="9911"/>
                    </a:cubicBezTo>
                    <a:cubicBezTo>
                      <a:pt x="60029" y="9911"/>
                      <a:pt x="60169" y="9931"/>
                      <a:pt x="60313" y="9977"/>
                    </a:cubicBezTo>
                    <a:cubicBezTo>
                      <a:pt x="60563" y="10066"/>
                      <a:pt x="60830" y="10200"/>
                      <a:pt x="61027" y="10387"/>
                    </a:cubicBezTo>
                    <a:cubicBezTo>
                      <a:pt x="61250" y="10601"/>
                      <a:pt x="61143" y="10967"/>
                      <a:pt x="61098" y="11226"/>
                    </a:cubicBezTo>
                    <a:cubicBezTo>
                      <a:pt x="61092" y="11263"/>
                      <a:pt x="61121" y="11301"/>
                      <a:pt x="61155" y="11301"/>
                    </a:cubicBezTo>
                    <a:cubicBezTo>
                      <a:pt x="61169" y="11301"/>
                      <a:pt x="61183" y="11295"/>
                      <a:pt x="61196" y="11279"/>
                    </a:cubicBezTo>
                    <a:cubicBezTo>
                      <a:pt x="61607" y="10815"/>
                      <a:pt x="61187" y="10235"/>
                      <a:pt x="60750" y="10012"/>
                    </a:cubicBezTo>
                    <a:cubicBezTo>
                      <a:pt x="60474" y="9863"/>
                      <a:pt x="60207" y="9789"/>
                      <a:pt x="59946" y="9789"/>
                    </a:cubicBezTo>
                    <a:cubicBezTo>
                      <a:pt x="59694" y="9789"/>
                      <a:pt x="59448" y="9858"/>
                      <a:pt x="59207" y="9994"/>
                    </a:cubicBezTo>
                    <a:cubicBezTo>
                      <a:pt x="58564" y="9994"/>
                      <a:pt x="57922" y="10298"/>
                      <a:pt x="57378" y="10646"/>
                    </a:cubicBezTo>
                    <a:cubicBezTo>
                      <a:pt x="57263" y="10636"/>
                      <a:pt x="57150" y="10631"/>
                      <a:pt x="57041" y="10631"/>
                    </a:cubicBezTo>
                    <a:cubicBezTo>
                      <a:pt x="56751" y="10631"/>
                      <a:pt x="56489" y="10663"/>
                      <a:pt x="56307" y="10708"/>
                    </a:cubicBezTo>
                    <a:cubicBezTo>
                      <a:pt x="55915" y="10806"/>
                      <a:pt x="55549" y="10994"/>
                      <a:pt x="55201" y="11226"/>
                    </a:cubicBezTo>
                    <a:cubicBezTo>
                      <a:pt x="55933" y="10556"/>
                      <a:pt x="56869" y="10057"/>
                      <a:pt x="57672" y="9513"/>
                    </a:cubicBezTo>
                    <a:cubicBezTo>
                      <a:pt x="57702" y="9490"/>
                      <a:pt x="57688" y="9455"/>
                      <a:pt x="57662" y="9455"/>
                    </a:cubicBezTo>
                    <a:cubicBezTo>
                      <a:pt x="57657" y="9455"/>
                      <a:pt x="57651" y="9456"/>
                      <a:pt x="57646" y="9459"/>
                    </a:cubicBezTo>
                    <a:cubicBezTo>
                      <a:pt x="56869" y="9861"/>
                      <a:pt x="56111" y="10200"/>
                      <a:pt x="55469" y="10744"/>
                    </a:cubicBezTo>
                    <a:cubicBezTo>
                      <a:pt x="54630" y="10726"/>
                      <a:pt x="53694" y="10253"/>
                      <a:pt x="52935" y="10003"/>
                    </a:cubicBezTo>
                    <a:cubicBezTo>
                      <a:pt x="51508" y="9531"/>
                      <a:pt x="50098" y="9013"/>
                      <a:pt x="48671" y="8514"/>
                    </a:cubicBezTo>
                    <a:cubicBezTo>
                      <a:pt x="47404" y="8076"/>
                      <a:pt x="46129" y="7648"/>
                      <a:pt x="44826" y="7327"/>
                    </a:cubicBezTo>
                    <a:cubicBezTo>
                      <a:pt x="43666" y="7042"/>
                      <a:pt x="42453" y="6917"/>
                      <a:pt x="41267" y="6756"/>
                    </a:cubicBezTo>
                    <a:cubicBezTo>
                      <a:pt x="38965" y="6453"/>
                      <a:pt x="36690" y="6292"/>
                      <a:pt x="34380" y="6248"/>
                    </a:cubicBezTo>
                    <a:cubicBezTo>
                      <a:pt x="34603" y="6034"/>
                      <a:pt x="34594" y="5703"/>
                      <a:pt x="34442" y="5436"/>
                    </a:cubicBezTo>
                    <a:cubicBezTo>
                      <a:pt x="34307" y="5182"/>
                      <a:pt x="33980" y="5105"/>
                      <a:pt x="33711" y="5105"/>
                    </a:cubicBezTo>
                    <a:cubicBezTo>
                      <a:pt x="33696" y="5105"/>
                      <a:pt x="33681" y="5105"/>
                      <a:pt x="33666" y="5106"/>
                    </a:cubicBezTo>
                    <a:cubicBezTo>
                      <a:pt x="33621" y="4963"/>
                      <a:pt x="33541" y="4811"/>
                      <a:pt x="33416" y="4660"/>
                    </a:cubicBezTo>
                    <a:cubicBezTo>
                      <a:pt x="33188" y="4381"/>
                      <a:pt x="32732" y="4226"/>
                      <a:pt x="32295" y="4226"/>
                    </a:cubicBezTo>
                    <a:cubicBezTo>
                      <a:pt x="31962" y="4226"/>
                      <a:pt x="31640" y="4315"/>
                      <a:pt x="31436" y="4508"/>
                    </a:cubicBezTo>
                    <a:cubicBezTo>
                      <a:pt x="31346" y="4446"/>
                      <a:pt x="31257" y="4392"/>
                      <a:pt x="31177" y="4339"/>
                    </a:cubicBezTo>
                    <a:cubicBezTo>
                      <a:pt x="30832" y="4150"/>
                      <a:pt x="30404" y="4114"/>
                      <a:pt x="29996" y="4114"/>
                    </a:cubicBezTo>
                    <a:cubicBezTo>
                      <a:pt x="29940" y="4114"/>
                      <a:pt x="29885" y="4114"/>
                      <a:pt x="29830" y="4115"/>
                    </a:cubicBezTo>
                    <a:cubicBezTo>
                      <a:pt x="29678" y="4089"/>
                      <a:pt x="29518" y="4071"/>
                      <a:pt x="29357" y="4071"/>
                    </a:cubicBezTo>
                    <a:cubicBezTo>
                      <a:pt x="29348" y="4017"/>
                      <a:pt x="29339" y="3964"/>
                      <a:pt x="29321" y="3901"/>
                    </a:cubicBezTo>
                    <a:cubicBezTo>
                      <a:pt x="30347" y="3848"/>
                      <a:pt x="31337" y="3750"/>
                      <a:pt x="32328" y="3446"/>
                    </a:cubicBezTo>
                    <a:cubicBezTo>
                      <a:pt x="32649" y="3339"/>
                      <a:pt x="32970" y="3232"/>
                      <a:pt x="33282" y="3125"/>
                    </a:cubicBezTo>
                    <a:cubicBezTo>
                      <a:pt x="34237" y="3009"/>
                      <a:pt x="35191" y="2759"/>
                      <a:pt x="36146" y="2617"/>
                    </a:cubicBezTo>
                    <a:cubicBezTo>
                      <a:pt x="37618" y="2394"/>
                      <a:pt x="39081" y="2251"/>
                      <a:pt x="40562" y="2162"/>
                    </a:cubicBezTo>
                    <a:cubicBezTo>
                      <a:pt x="40942" y="2138"/>
                      <a:pt x="41322" y="2126"/>
                      <a:pt x="41703" y="2126"/>
                    </a:cubicBezTo>
                    <a:cubicBezTo>
                      <a:pt x="44178" y="2126"/>
                      <a:pt x="46664" y="2614"/>
                      <a:pt x="48983" y="3411"/>
                    </a:cubicBezTo>
                    <a:cubicBezTo>
                      <a:pt x="50411" y="3901"/>
                      <a:pt x="51838" y="4383"/>
                      <a:pt x="53265" y="4874"/>
                    </a:cubicBezTo>
                    <a:cubicBezTo>
                      <a:pt x="54514" y="5302"/>
                      <a:pt x="55915" y="5944"/>
                      <a:pt x="57253" y="6025"/>
                    </a:cubicBezTo>
                    <a:cubicBezTo>
                      <a:pt x="57289" y="6025"/>
                      <a:pt x="57289" y="5971"/>
                      <a:pt x="57253" y="5962"/>
                    </a:cubicBezTo>
                    <a:cubicBezTo>
                      <a:pt x="55888" y="5784"/>
                      <a:pt x="54452" y="5097"/>
                      <a:pt x="53158" y="4642"/>
                    </a:cubicBezTo>
                    <a:cubicBezTo>
                      <a:pt x="51615" y="4107"/>
                      <a:pt x="50081" y="3571"/>
                      <a:pt x="48537" y="3045"/>
                    </a:cubicBezTo>
                    <a:cubicBezTo>
                      <a:pt x="46090" y="2206"/>
                      <a:pt x="43558" y="1992"/>
                      <a:pt x="40998" y="1992"/>
                    </a:cubicBezTo>
                    <a:cubicBezTo>
                      <a:pt x="40945" y="1992"/>
                      <a:pt x="40892" y="1992"/>
                      <a:pt x="40838" y="1992"/>
                    </a:cubicBezTo>
                    <a:cubicBezTo>
                      <a:pt x="39536" y="2001"/>
                      <a:pt x="38207" y="2171"/>
                      <a:pt x="36922" y="2367"/>
                    </a:cubicBezTo>
                    <a:cubicBezTo>
                      <a:pt x="35860" y="2536"/>
                      <a:pt x="34772" y="2813"/>
                      <a:pt x="33693" y="2974"/>
                    </a:cubicBezTo>
                    <a:cubicBezTo>
                      <a:pt x="34397" y="2697"/>
                      <a:pt x="35093" y="2403"/>
                      <a:pt x="35780" y="2073"/>
                    </a:cubicBezTo>
                    <a:cubicBezTo>
                      <a:pt x="35812" y="2057"/>
                      <a:pt x="35794" y="1998"/>
                      <a:pt x="35758" y="1998"/>
                    </a:cubicBezTo>
                    <a:cubicBezTo>
                      <a:pt x="35754" y="1998"/>
                      <a:pt x="35749" y="1999"/>
                      <a:pt x="35744" y="2001"/>
                    </a:cubicBezTo>
                    <a:cubicBezTo>
                      <a:pt x="33630" y="2813"/>
                      <a:pt x="31534" y="3527"/>
                      <a:pt x="29277" y="3785"/>
                    </a:cubicBezTo>
                    <a:cubicBezTo>
                      <a:pt x="29232" y="3678"/>
                      <a:pt x="29161" y="3562"/>
                      <a:pt x="29080" y="3455"/>
                    </a:cubicBezTo>
                    <a:cubicBezTo>
                      <a:pt x="28729" y="2979"/>
                      <a:pt x="28059" y="2717"/>
                      <a:pt x="27414" y="2717"/>
                    </a:cubicBezTo>
                    <a:cubicBezTo>
                      <a:pt x="26994" y="2717"/>
                      <a:pt x="26585" y="2827"/>
                      <a:pt x="26279" y="3063"/>
                    </a:cubicBezTo>
                    <a:cubicBezTo>
                      <a:pt x="25682" y="3063"/>
                      <a:pt x="25066" y="3214"/>
                      <a:pt x="24531" y="3446"/>
                    </a:cubicBezTo>
                    <a:cubicBezTo>
                      <a:pt x="24272" y="3562"/>
                      <a:pt x="24040" y="3687"/>
                      <a:pt x="23808" y="3821"/>
                    </a:cubicBezTo>
                    <a:cubicBezTo>
                      <a:pt x="23784" y="3821"/>
                      <a:pt x="23759" y="3822"/>
                      <a:pt x="23735" y="3822"/>
                    </a:cubicBezTo>
                    <a:cubicBezTo>
                      <a:pt x="21665" y="3822"/>
                      <a:pt x="19701" y="2712"/>
                      <a:pt x="17947" y="1725"/>
                    </a:cubicBezTo>
                    <a:cubicBezTo>
                      <a:pt x="16198" y="726"/>
                      <a:pt x="14164" y="83"/>
                      <a:pt x="12148" y="12"/>
                    </a:cubicBezTo>
                    <a:cubicBezTo>
                      <a:pt x="11955" y="4"/>
                      <a:pt x="11762" y="0"/>
                      <a:pt x="11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16"/>
              <p:cNvSpPr/>
              <p:nvPr/>
            </p:nvSpPr>
            <p:spPr>
              <a:xfrm>
                <a:off x="7825319" y="5459778"/>
                <a:ext cx="440417" cy="71662"/>
              </a:xfrm>
              <a:custGeom>
                <a:avLst/>
                <a:gdLst/>
                <a:ahLst/>
                <a:cxnLst/>
                <a:rect l="l" t="t" r="r" b="b"/>
                <a:pathLst>
                  <a:path w="7885" h="1283" extrusionOk="0">
                    <a:moveTo>
                      <a:pt x="2500" y="1"/>
                    </a:moveTo>
                    <a:cubicBezTo>
                      <a:pt x="1675" y="1"/>
                      <a:pt x="850" y="63"/>
                      <a:pt x="28" y="95"/>
                    </a:cubicBezTo>
                    <a:cubicBezTo>
                      <a:pt x="1" y="104"/>
                      <a:pt x="1" y="140"/>
                      <a:pt x="28" y="140"/>
                    </a:cubicBezTo>
                    <a:cubicBezTo>
                      <a:pt x="246" y="146"/>
                      <a:pt x="464" y="148"/>
                      <a:pt x="683" y="148"/>
                    </a:cubicBezTo>
                    <a:cubicBezTo>
                      <a:pt x="1191" y="148"/>
                      <a:pt x="1700" y="136"/>
                      <a:pt x="2209" y="136"/>
                    </a:cubicBezTo>
                    <a:cubicBezTo>
                      <a:pt x="2743" y="136"/>
                      <a:pt x="3277" y="149"/>
                      <a:pt x="3810" y="202"/>
                    </a:cubicBezTo>
                    <a:cubicBezTo>
                      <a:pt x="5246" y="345"/>
                      <a:pt x="6477" y="934"/>
                      <a:pt x="7851" y="1282"/>
                    </a:cubicBezTo>
                    <a:cubicBezTo>
                      <a:pt x="7854" y="1282"/>
                      <a:pt x="7856" y="1283"/>
                      <a:pt x="7858" y="1283"/>
                    </a:cubicBezTo>
                    <a:cubicBezTo>
                      <a:pt x="7879" y="1283"/>
                      <a:pt x="7885" y="1245"/>
                      <a:pt x="7860" y="1237"/>
                    </a:cubicBezTo>
                    <a:cubicBezTo>
                      <a:pt x="6585" y="791"/>
                      <a:pt x="5460" y="300"/>
                      <a:pt x="4104" y="104"/>
                    </a:cubicBezTo>
                    <a:cubicBezTo>
                      <a:pt x="3571" y="27"/>
                      <a:pt x="3036" y="1"/>
                      <a:pt x="2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16"/>
              <p:cNvSpPr/>
              <p:nvPr/>
            </p:nvSpPr>
            <p:spPr>
              <a:xfrm>
                <a:off x="5860244" y="5361531"/>
                <a:ext cx="326640" cy="64792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1160" extrusionOk="0">
                    <a:moveTo>
                      <a:pt x="1801" y="1"/>
                    </a:moveTo>
                    <a:cubicBezTo>
                      <a:pt x="1224" y="1"/>
                      <a:pt x="658" y="62"/>
                      <a:pt x="52" y="150"/>
                    </a:cubicBezTo>
                    <a:cubicBezTo>
                      <a:pt x="1" y="150"/>
                      <a:pt x="15" y="240"/>
                      <a:pt x="63" y="240"/>
                    </a:cubicBezTo>
                    <a:cubicBezTo>
                      <a:pt x="65" y="240"/>
                      <a:pt x="67" y="240"/>
                      <a:pt x="70" y="239"/>
                    </a:cubicBezTo>
                    <a:cubicBezTo>
                      <a:pt x="577" y="188"/>
                      <a:pt x="1060" y="159"/>
                      <a:pt x="1541" y="159"/>
                    </a:cubicBezTo>
                    <a:cubicBezTo>
                      <a:pt x="2059" y="159"/>
                      <a:pt x="2575" y="192"/>
                      <a:pt x="3121" y="266"/>
                    </a:cubicBezTo>
                    <a:cubicBezTo>
                      <a:pt x="4031" y="391"/>
                      <a:pt x="4949" y="819"/>
                      <a:pt x="5806" y="1158"/>
                    </a:cubicBezTo>
                    <a:cubicBezTo>
                      <a:pt x="5809" y="1159"/>
                      <a:pt x="5811" y="1160"/>
                      <a:pt x="5814" y="1160"/>
                    </a:cubicBezTo>
                    <a:cubicBezTo>
                      <a:pt x="5836" y="1160"/>
                      <a:pt x="5848" y="1130"/>
                      <a:pt x="5824" y="1114"/>
                    </a:cubicBezTo>
                    <a:cubicBezTo>
                      <a:pt x="4914" y="632"/>
                      <a:pt x="3923" y="230"/>
                      <a:pt x="2898" y="79"/>
                    </a:cubicBezTo>
                    <a:cubicBezTo>
                      <a:pt x="2519" y="24"/>
                      <a:pt x="2158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16"/>
              <p:cNvSpPr/>
              <p:nvPr/>
            </p:nvSpPr>
            <p:spPr>
              <a:xfrm>
                <a:off x="5182448" y="5312044"/>
                <a:ext cx="341721" cy="39043"/>
              </a:xfrm>
              <a:custGeom>
                <a:avLst/>
                <a:gdLst/>
                <a:ahLst/>
                <a:cxnLst/>
                <a:rect l="l" t="t" r="r" b="b"/>
                <a:pathLst>
                  <a:path w="6118" h="699" extrusionOk="0">
                    <a:moveTo>
                      <a:pt x="6049" y="1"/>
                    </a:moveTo>
                    <a:cubicBezTo>
                      <a:pt x="6046" y="1"/>
                      <a:pt x="6043" y="1"/>
                      <a:pt x="6040" y="1"/>
                    </a:cubicBezTo>
                    <a:cubicBezTo>
                      <a:pt x="4078" y="394"/>
                      <a:pt x="2061" y="528"/>
                      <a:pt x="63" y="590"/>
                    </a:cubicBezTo>
                    <a:cubicBezTo>
                      <a:pt x="1" y="590"/>
                      <a:pt x="1" y="670"/>
                      <a:pt x="63" y="679"/>
                    </a:cubicBezTo>
                    <a:cubicBezTo>
                      <a:pt x="442" y="691"/>
                      <a:pt x="825" y="699"/>
                      <a:pt x="1209" y="699"/>
                    </a:cubicBezTo>
                    <a:cubicBezTo>
                      <a:pt x="2844" y="699"/>
                      <a:pt x="4514" y="565"/>
                      <a:pt x="6067" y="82"/>
                    </a:cubicBezTo>
                    <a:cubicBezTo>
                      <a:pt x="6117" y="65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16"/>
              <p:cNvSpPr/>
              <p:nvPr/>
            </p:nvSpPr>
            <p:spPr>
              <a:xfrm>
                <a:off x="5627442" y="5373372"/>
                <a:ext cx="155500" cy="24464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438" extrusionOk="0">
                    <a:moveTo>
                      <a:pt x="2748" y="1"/>
                    </a:moveTo>
                    <a:cubicBezTo>
                      <a:pt x="2302" y="27"/>
                      <a:pt x="1856" y="36"/>
                      <a:pt x="1410" y="90"/>
                    </a:cubicBezTo>
                    <a:cubicBezTo>
                      <a:pt x="964" y="143"/>
                      <a:pt x="526" y="286"/>
                      <a:pt x="71" y="322"/>
                    </a:cubicBezTo>
                    <a:cubicBezTo>
                      <a:pt x="0" y="331"/>
                      <a:pt x="0" y="438"/>
                      <a:pt x="71" y="438"/>
                    </a:cubicBezTo>
                    <a:cubicBezTo>
                      <a:pt x="972" y="411"/>
                      <a:pt x="1865" y="206"/>
                      <a:pt x="2757" y="54"/>
                    </a:cubicBezTo>
                    <a:cubicBezTo>
                      <a:pt x="2783" y="54"/>
                      <a:pt x="2775" y="1"/>
                      <a:pt x="27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16"/>
              <p:cNvSpPr/>
              <p:nvPr/>
            </p:nvSpPr>
            <p:spPr>
              <a:xfrm>
                <a:off x="7527670" y="5548363"/>
                <a:ext cx="586254" cy="99198"/>
              </a:xfrm>
              <a:custGeom>
                <a:avLst/>
                <a:gdLst/>
                <a:ahLst/>
                <a:cxnLst/>
                <a:rect l="l" t="t" r="r" b="b"/>
                <a:pathLst>
                  <a:path w="10496" h="1776" extrusionOk="0">
                    <a:moveTo>
                      <a:pt x="6952" y="0"/>
                    </a:moveTo>
                    <a:cubicBezTo>
                      <a:pt x="6486" y="0"/>
                      <a:pt x="6018" y="28"/>
                      <a:pt x="5544" y="97"/>
                    </a:cubicBezTo>
                    <a:cubicBezTo>
                      <a:pt x="3670" y="365"/>
                      <a:pt x="1895" y="1105"/>
                      <a:pt x="84" y="1640"/>
                    </a:cubicBezTo>
                    <a:cubicBezTo>
                      <a:pt x="1" y="1665"/>
                      <a:pt x="27" y="1776"/>
                      <a:pt x="103" y="1776"/>
                    </a:cubicBezTo>
                    <a:cubicBezTo>
                      <a:pt x="108" y="1776"/>
                      <a:pt x="114" y="1775"/>
                      <a:pt x="120" y="1774"/>
                    </a:cubicBezTo>
                    <a:cubicBezTo>
                      <a:pt x="1788" y="1373"/>
                      <a:pt x="3403" y="784"/>
                      <a:pt x="5080" y="427"/>
                    </a:cubicBezTo>
                    <a:cubicBezTo>
                      <a:pt x="5679" y="303"/>
                      <a:pt x="6277" y="261"/>
                      <a:pt x="6873" y="261"/>
                    </a:cubicBezTo>
                    <a:cubicBezTo>
                      <a:pt x="8078" y="261"/>
                      <a:pt x="9274" y="433"/>
                      <a:pt x="10450" y="445"/>
                    </a:cubicBezTo>
                    <a:cubicBezTo>
                      <a:pt x="10495" y="445"/>
                      <a:pt x="10477" y="338"/>
                      <a:pt x="10433" y="329"/>
                    </a:cubicBezTo>
                    <a:cubicBezTo>
                      <a:pt x="9266" y="176"/>
                      <a:pt x="8118" y="0"/>
                      <a:pt x="6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16"/>
              <p:cNvSpPr/>
              <p:nvPr/>
            </p:nvSpPr>
            <p:spPr>
              <a:xfrm>
                <a:off x="8161564" y="5578412"/>
                <a:ext cx="92831" cy="42673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764" extrusionOk="0">
                    <a:moveTo>
                      <a:pt x="181" y="0"/>
                    </a:moveTo>
                    <a:cubicBezTo>
                      <a:pt x="44" y="0"/>
                      <a:pt x="0" y="94"/>
                      <a:pt x="199" y="175"/>
                    </a:cubicBezTo>
                    <a:cubicBezTo>
                      <a:pt x="449" y="273"/>
                      <a:pt x="1100" y="683"/>
                      <a:pt x="1599" y="763"/>
                    </a:cubicBezTo>
                    <a:cubicBezTo>
                      <a:pt x="1626" y="763"/>
                      <a:pt x="1662" y="745"/>
                      <a:pt x="1653" y="710"/>
                    </a:cubicBezTo>
                    <a:cubicBezTo>
                      <a:pt x="1599" y="603"/>
                      <a:pt x="1367" y="487"/>
                      <a:pt x="1118" y="380"/>
                    </a:cubicBezTo>
                    <a:cubicBezTo>
                      <a:pt x="796" y="246"/>
                      <a:pt x="475" y="59"/>
                      <a:pt x="279" y="14"/>
                    </a:cubicBezTo>
                    <a:cubicBezTo>
                      <a:pt x="243" y="5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02" name="Google Shape;4902;p16"/>
            <p:cNvGrpSpPr/>
            <p:nvPr/>
          </p:nvGrpSpPr>
          <p:grpSpPr>
            <a:xfrm flipH="1">
              <a:off x="889337" y="4349776"/>
              <a:ext cx="2944229" cy="1909600"/>
              <a:chOff x="5177059" y="2533644"/>
              <a:chExt cx="3192268" cy="2070476"/>
            </a:xfrm>
          </p:grpSpPr>
          <p:grpSp>
            <p:nvGrpSpPr>
              <p:cNvPr id="4903" name="Google Shape;4903;p16"/>
              <p:cNvGrpSpPr/>
              <p:nvPr/>
            </p:nvGrpSpPr>
            <p:grpSpPr>
              <a:xfrm>
                <a:off x="5198626" y="2549819"/>
                <a:ext cx="2949491" cy="1698972"/>
                <a:chOff x="5320740" y="2847612"/>
                <a:chExt cx="2364890" cy="1362229"/>
              </a:xfrm>
            </p:grpSpPr>
            <p:sp>
              <p:nvSpPr>
                <p:cNvPr id="4904" name="Google Shape;4904;p16"/>
                <p:cNvSpPr/>
                <p:nvPr/>
              </p:nvSpPr>
              <p:spPr>
                <a:xfrm>
                  <a:off x="5320740" y="3508442"/>
                  <a:ext cx="798996" cy="29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92" h="4957" extrusionOk="0">
                      <a:moveTo>
                        <a:pt x="5987" y="1"/>
                      </a:moveTo>
                      <a:cubicBezTo>
                        <a:pt x="5038" y="1"/>
                        <a:pt x="4082" y="346"/>
                        <a:pt x="3313" y="906"/>
                      </a:cubicBezTo>
                      <a:cubicBezTo>
                        <a:pt x="2804" y="1281"/>
                        <a:pt x="2447" y="1790"/>
                        <a:pt x="2064" y="2271"/>
                      </a:cubicBezTo>
                      <a:cubicBezTo>
                        <a:pt x="2001" y="2352"/>
                        <a:pt x="1974" y="2325"/>
                        <a:pt x="1867" y="2369"/>
                      </a:cubicBezTo>
                      <a:cubicBezTo>
                        <a:pt x="1600" y="2468"/>
                        <a:pt x="1332" y="2601"/>
                        <a:pt x="1100" y="2771"/>
                      </a:cubicBezTo>
                      <a:cubicBezTo>
                        <a:pt x="654" y="3101"/>
                        <a:pt x="146" y="3440"/>
                        <a:pt x="39" y="4029"/>
                      </a:cubicBezTo>
                      <a:cubicBezTo>
                        <a:pt x="0" y="4251"/>
                        <a:pt x="146" y="4322"/>
                        <a:pt x="344" y="4322"/>
                      </a:cubicBezTo>
                      <a:cubicBezTo>
                        <a:pt x="654" y="4322"/>
                        <a:pt x="1094" y="4147"/>
                        <a:pt x="1154" y="4109"/>
                      </a:cubicBezTo>
                      <a:cubicBezTo>
                        <a:pt x="1332" y="4020"/>
                        <a:pt x="1484" y="3895"/>
                        <a:pt x="1662" y="3788"/>
                      </a:cubicBezTo>
                      <a:cubicBezTo>
                        <a:pt x="1939" y="3627"/>
                        <a:pt x="2233" y="3386"/>
                        <a:pt x="2545" y="3297"/>
                      </a:cubicBezTo>
                      <a:cubicBezTo>
                        <a:pt x="2553" y="3295"/>
                        <a:pt x="2562" y="3293"/>
                        <a:pt x="2570" y="3293"/>
                      </a:cubicBezTo>
                      <a:cubicBezTo>
                        <a:pt x="2619" y="3293"/>
                        <a:pt x="2670" y="3333"/>
                        <a:pt x="2670" y="3386"/>
                      </a:cubicBezTo>
                      <a:cubicBezTo>
                        <a:pt x="2652" y="3529"/>
                        <a:pt x="2572" y="3672"/>
                        <a:pt x="2572" y="3815"/>
                      </a:cubicBezTo>
                      <a:cubicBezTo>
                        <a:pt x="2572" y="4044"/>
                        <a:pt x="2672" y="4130"/>
                        <a:pt x="2806" y="4130"/>
                      </a:cubicBezTo>
                      <a:cubicBezTo>
                        <a:pt x="2922" y="4130"/>
                        <a:pt x="3064" y="4066"/>
                        <a:pt x="3188" y="3975"/>
                      </a:cubicBezTo>
                      <a:cubicBezTo>
                        <a:pt x="3402" y="3824"/>
                        <a:pt x="3607" y="3663"/>
                        <a:pt x="3785" y="3476"/>
                      </a:cubicBezTo>
                      <a:cubicBezTo>
                        <a:pt x="3937" y="3324"/>
                        <a:pt x="4026" y="3137"/>
                        <a:pt x="4196" y="3003"/>
                      </a:cubicBezTo>
                      <a:cubicBezTo>
                        <a:pt x="4216" y="2988"/>
                        <a:pt x="4238" y="2981"/>
                        <a:pt x="4259" y="2981"/>
                      </a:cubicBezTo>
                      <a:cubicBezTo>
                        <a:pt x="4303" y="2981"/>
                        <a:pt x="4341" y="3011"/>
                        <a:pt x="4347" y="3065"/>
                      </a:cubicBezTo>
                      <a:cubicBezTo>
                        <a:pt x="4374" y="3431"/>
                        <a:pt x="4196" y="3877"/>
                        <a:pt x="4642" y="4082"/>
                      </a:cubicBezTo>
                      <a:cubicBezTo>
                        <a:pt x="4715" y="4115"/>
                        <a:pt x="4787" y="4130"/>
                        <a:pt x="4857" y="4130"/>
                      </a:cubicBezTo>
                      <a:cubicBezTo>
                        <a:pt x="5207" y="4130"/>
                        <a:pt x="5519" y="3774"/>
                        <a:pt x="5757" y="3574"/>
                      </a:cubicBezTo>
                      <a:cubicBezTo>
                        <a:pt x="5900" y="3449"/>
                        <a:pt x="6132" y="3146"/>
                        <a:pt x="6355" y="3146"/>
                      </a:cubicBezTo>
                      <a:cubicBezTo>
                        <a:pt x="6649" y="3146"/>
                        <a:pt x="6462" y="3583"/>
                        <a:pt x="6551" y="3886"/>
                      </a:cubicBezTo>
                      <a:cubicBezTo>
                        <a:pt x="6584" y="4010"/>
                        <a:pt x="6656" y="4165"/>
                        <a:pt x="6852" y="4165"/>
                      </a:cubicBezTo>
                      <a:cubicBezTo>
                        <a:pt x="6867" y="4165"/>
                        <a:pt x="6882" y="4165"/>
                        <a:pt x="6899" y="4163"/>
                      </a:cubicBezTo>
                      <a:cubicBezTo>
                        <a:pt x="6970" y="4154"/>
                        <a:pt x="7042" y="4136"/>
                        <a:pt x="7104" y="4109"/>
                      </a:cubicBezTo>
                      <a:cubicBezTo>
                        <a:pt x="7113" y="4109"/>
                        <a:pt x="7113" y="4100"/>
                        <a:pt x="7122" y="4100"/>
                      </a:cubicBezTo>
                      <a:cubicBezTo>
                        <a:pt x="7407" y="3993"/>
                        <a:pt x="7648" y="3770"/>
                        <a:pt x="7889" y="3592"/>
                      </a:cubicBezTo>
                      <a:cubicBezTo>
                        <a:pt x="7892" y="3589"/>
                        <a:pt x="7895" y="3588"/>
                        <a:pt x="7898" y="3588"/>
                      </a:cubicBezTo>
                      <a:cubicBezTo>
                        <a:pt x="7914" y="3588"/>
                        <a:pt x="7929" y="3621"/>
                        <a:pt x="7907" y="3636"/>
                      </a:cubicBezTo>
                      <a:lnTo>
                        <a:pt x="7898" y="3636"/>
                      </a:lnTo>
                      <a:cubicBezTo>
                        <a:pt x="7907" y="3645"/>
                        <a:pt x="7907" y="3654"/>
                        <a:pt x="7898" y="3663"/>
                      </a:cubicBezTo>
                      <a:cubicBezTo>
                        <a:pt x="7702" y="3859"/>
                        <a:pt x="7450" y="4371"/>
                        <a:pt x="7915" y="4371"/>
                      </a:cubicBezTo>
                      <a:cubicBezTo>
                        <a:pt x="7937" y="4371"/>
                        <a:pt x="7961" y="4370"/>
                        <a:pt x="7987" y="4368"/>
                      </a:cubicBezTo>
                      <a:cubicBezTo>
                        <a:pt x="8308" y="4332"/>
                        <a:pt x="8585" y="4172"/>
                        <a:pt x="8870" y="4038"/>
                      </a:cubicBezTo>
                      <a:cubicBezTo>
                        <a:pt x="9052" y="3958"/>
                        <a:pt x="9256" y="3889"/>
                        <a:pt x="9457" y="3889"/>
                      </a:cubicBezTo>
                      <a:cubicBezTo>
                        <a:pt x="9570" y="3889"/>
                        <a:pt x="9683" y="3911"/>
                        <a:pt x="9789" y="3966"/>
                      </a:cubicBezTo>
                      <a:cubicBezTo>
                        <a:pt x="9914" y="4029"/>
                        <a:pt x="9994" y="4270"/>
                        <a:pt x="10057" y="4377"/>
                      </a:cubicBezTo>
                      <a:cubicBezTo>
                        <a:pt x="10173" y="4562"/>
                        <a:pt x="10316" y="4810"/>
                        <a:pt x="10562" y="4810"/>
                      </a:cubicBezTo>
                      <a:cubicBezTo>
                        <a:pt x="10636" y="4810"/>
                        <a:pt x="10720" y="4787"/>
                        <a:pt x="10815" y="4734"/>
                      </a:cubicBezTo>
                      <a:cubicBezTo>
                        <a:pt x="10895" y="4689"/>
                        <a:pt x="10967" y="4653"/>
                        <a:pt x="11038" y="4600"/>
                      </a:cubicBezTo>
                      <a:cubicBezTo>
                        <a:pt x="11162" y="4538"/>
                        <a:pt x="11385" y="4415"/>
                        <a:pt x="11573" y="4415"/>
                      </a:cubicBezTo>
                      <a:cubicBezTo>
                        <a:pt x="11655" y="4415"/>
                        <a:pt x="11730" y="4439"/>
                        <a:pt x="11788" y="4502"/>
                      </a:cubicBezTo>
                      <a:cubicBezTo>
                        <a:pt x="12001" y="4749"/>
                        <a:pt x="12174" y="4940"/>
                        <a:pt x="12517" y="4940"/>
                      </a:cubicBezTo>
                      <a:cubicBezTo>
                        <a:pt x="12532" y="4940"/>
                        <a:pt x="12548" y="4939"/>
                        <a:pt x="12564" y="4939"/>
                      </a:cubicBezTo>
                      <a:cubicBezTo>
                        <a:pt x="12707" y="4931"/>
                        <a:pt x="12857" y="4902"/>
                        <a:pt x="13008" y="4902"/>
                      </a:cubicBezTo>
                      <a:cubicBezTo>
                        <a:pt x="13026" y="4902"/>
                        <a:pt x="13045" y="4902"/>
                        <a:pt x="13063" y="4903"/>
                      </a:cubicBezTo>
                      <a:cubicBezTo>
                        <a:pt x="13197" y="4912"/>
                        <a:pt x="13340" y="4930"/>
                        <a:pt x="13491" y="4957"/>
                      </a:cubicBezTo>
                      <a:cubicBezTo>
                        <a:pt x="13349" y="4876"/>
                        <a:pt x="13206" y="4814"/>
                        <a:pt x="13099" y="4742"/>
                      </a:cubicBezTo>
                      <a:cubicBezTo>
                        <a:pt x="12778" y="4564"/>
                        <a:pt x="12412" y="4386"/>
                        <a:pt x="12180" y="4091"/>
                      </a:cubicBezTo>
                      <a:cubicBezTo>
                        <a:pt x="11948" y="3797"/>
                        <a:pt x="11796" y="3422"/>
                        <a:pt x="11529" y="3172"/>
                      </a:cubicBezTo>
                      <a:cubicBezTo>
                        <a:pt x="11333" y="2985"/>
                        <a:pt x="11047" y="2869"/>
                        <a:pt x="10806" y="2744"/>
                      </a:cubicBezTo>
                      <a:cubicBezTo>
                        <a:pt x="10164" y="2423"/>
                        <a:pt x="9646" y="2102"/>
                        <a:pt x="9129" y="1602"/>
                      </a:cubicBezTo>
                      <a:cubicBezTo>
                        <a:pt x="8451" y="951"/>
                        <a:pt x="7720" y="327"/>
                        <a:pt x="6801" y="95"/>
                      </a:cubicBezTo>
                      <a:cubicBezTo>
                        <a:pt x="6798" y="98"/>
                        <a:pt x="6795" y="99"/>
                        <a:pt x="6792" y="99"/>
                      </a:cubicBezTo>
                      <a:cubicBezTo>
                        <a:pt x="6787" y="99"/>
                        <a:pt x="6783" y="95"/>
                        <a:pt x="6783" y="95"/>
                      </a:cubicBezTo>
                      <a:cubicBezTo>
                        <a:pt x="6631" y="59"/>
                        <a:pt x="6471" y="32"/>
                        <a:pt x="6310" y="14"/>
                      </a:cubicBezTo>
                      <a:cubicBezTo>
                        <a:pt x="6203" y="5"/>
                        <a:pt x="6095" y="1"/>
                        <a:pt x="59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5" name="Google Shape;4905;p16"/>
                <p:cNvSpPr/>
                <p:nvPr/>
              </p:nvSpPr>
              <p:spPr>
                <a:xfrm>
                  <a:off x="6099067" y="2847612"/>
                  <a:ext cx="1143301" cy="48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06" h="8176" extrusionOk="0">
                      <a:moveTo>
                        <a:pt x="10342" y="0"/>
                      </a:moveTo>
                      <a:cubicBezTo>
                        <a:pt x="9742" y="0"/>
                        <a:pt x="9141" y="116"/>
                        <a:pt x="8565" y="316"/>
                      </a:cubicBezTo>
                      <a:cubicBezTo>
                        <a:pt x="7628" y="638"/>
                        <a:pt x="6727" y="1182"/>
                        <a:pt x="6013" y="1878"/>
                      </a:cubicBezTo>
                      <a:cubicBezTo>
                        <a:pt x="5656" y="2217"/>
                        <a:pt x="5335" y="2591"/>
                        <a:pt x="5094" y="3020"/>
                      </a:cubicBezTo>
                      <a:cubicBezTo>
                        <a:pt x="4934" y="3314"/>
                        <a:pt x="4782" y="3617"/>
                        <a:pt x="4524" y="3831"/>
                      </a:cubicBezTo>
                      <a:cubicBezTo>
                        <a:pt x="4515" y="3840"/>
                        <a:pt x="4506" y="3843"/>
                        <a:pt x="4497" y="3843"/>
                      </a:cubicBezTo>
                      <a:cubicBezTo>
                        <a:pt x="4468" y="3843"/>
                        <a:pt x="4443" y="3805"/>
                        <a:pt x="4470" y="3778"/>
                      </a:cubicBezTo>
                      <a:cubicBezTo>
                        <a:pt x="4711" y="3519"/>
                        <a:pt x="4836" y="3171"/>
                        <a:pt x="5005" y="2859"/>
                      </a:cubicBezTo>
                      <a:cubicBezTo>
                        <a:pt x="4760" y="2680"/>
                        <a:pt x="4470" y="2612"/>
                        <a:pt x="4166" y="2612"/>
                      </a:cubicBezTo>
                      <a:cubicBezTo>
                        <a:pt x="3561" y="2612"/>
                        <a:pt x="2899" y="2880"/>
                        <a:pt x="2418" y="3082"/>
                      </a:cubicBezTo>
                      <a:cubicBezTo>
                        <a:pt x="1767" y="3367"/>
                        <a:pt x="928" y="3840"/>
                        <a:pt x="536" y="4465"/>
                      </a:cubicBezTo>
                      <a:cubicBezTo>
                        <a:pt x="375" y="4715"/>
                        <a:pt x="197" y="5009"/>
                        <a:pt x="108" y="5294"/>
                      </a:cubicBezTo>
                      <a:cubicBezTo>
                        <a:pt x="1" y="5614"/>
                        <a:pt x="146" y="5729"/>
                        <a:pt x="349" y="5729"/>
                      </a:cubicBezTo>
                      <a:cubicBezTo>
                        <a:pt x="504" y="5729"/>
                        <a:pt x="692" y="5663"/>
                        <a:pt x="830" y="5571"/>
                      </a:cubicBezTo>
                      <a:cubicBezTo>
                        <a:pt x="1258" y="5268"/>
                        <a:pt x="1615" y="4822"/>
                        <a:pt x="2115" y="4625"/>
                      </a:cubicBezTo>
                      <a:cubicBezTo>
                        <a:pt x="2122" y="4623"/>
                        <a:pt x="2129" y="4621"/>
                        <a:pt x="2136" y="4621"/>
                      </a:cubicBezTo>
                      <a:cubicBezTo>
                        <a:pt x="2175" y="4621"/>
                        <a:pt x="2213" y="4659"/>
                        <a:pt x="2213" y="4697"/>
                      </a:cubicBezTo>
                      <a:cubicBezTo>
                        <a:pt x="2204" y="4831"/>
                        <a:pt x="2168" y="4964"/>
                        <a:pt x="2168" y="5098"/>
                      </a:cubicBezTo>
                      <a:cubicBezTo>
                        <a:pt x="2173" y="5303"/>
                        <a:pt x="2273" y="5376"/>
                        <a:pt x="2398" y="5376"/>
                      </a:cubicBezTo>
                      <a:cubicBezTo>
                        <a:pt x="2529" y="5376"/>
                        <a:pt x="2688" y="5296"/>
                        <a:pt x="2793" y="5205"/>
                      </a:cubicBezTo>
                      <a:cubicBezTo>
                        <a:pt x="2909" y="5116"/>
                        <a:pt x="3052" y="4964"/>
                        <a:pt x="3203" y="4929"/>
                      </a:cubicBezTo>
                      <a:cubicBezTo>
                        <a:pt x="3251" y="4917"/>
                        <a:pt x="3293" y="4911"/>
                        <a:pt x="3330" y="4911"/>
                      </a:cubicBezTo>
                      <a:cubicBezTo>
                        <a:pt x="3571" y="4911"/>
                        <a:pt x="3611" y="5143"/>
                        <a:pt x="3712" y="5375"/>
                      </a:cubicBezTo>
                      <a:cubicBezTo>
                        <a:pt x="3777" y="5537"/>
                        <a:pt x="3871" y="5601"/>
                        <a:pt x="3980" y="5601"/>
                      </a:cubicBezTo>
                      <a:cubicBezTo>
                        <a:pt x="4343" y="5601"/>
                        <a:pt x="4867" y="4880"/>
                        <a:pt x="5032" y="4688"/>
                      </a:cubicBezTo>
                      <a:cubicBezTo>
                        <a:pt x="5300" y="4393"/>
                        <a:pt x="5603" y="4045"/>
                        <a:pt x="6013" y="3956"/>
                      </a:cubicBezTo>
                      <a:cubicBezTo>
                        <a:pt x="6013" y="3952"/>
                        <a:pt x="6016" y="3950"/>
                        <a:pt x="6018" y="3950"/>
                      </a:cubicBezTo>
                      <a:cubicBezTo>
                        <a:pt x="6020" y="3950"/>
                        <a:pt x="6022" y="3952"/>
                        <a:pt x="6022" y="3956"/>
                      </a:cubicBezTo>
                      <a:cubicBezTo>
                        <a:pt x="6085" y="3796"/>
                        <a:pt x="6192" y="3653"/>
                        <a:pt x="6361" y="3564"/>
                      </a:cubicBezTo>
                      <a:cubicBezTo>
                        <a:pt x="6366" y="3560"/>
                        <a:pt x="6371" y="3559"/>
                        <a:pt x="6375" y="3559"/>
                      </a:cubicBezTo>
                      <a:cubicBezTo>
                        <a:pt x="6394" y="3559"/>
                        <a:pt x="6402" y="3585"/>
                        <a:pt x="6388" y="3599"/>
                      </a:cubicBezTo>
                      <a:cubicBezTo>
                        <a:pt x="6111" y="3798"/>
                        <a:pt x="5893" y="4583"/>
                        <a:pt x="6464" y="4583"/>
                      </a:cubicBezTo>
                      <a:cubicBezTo>
                        <a:pt x="6483" y="4583"/>
                        <a:pt x="6502" y="4582"/>
                        <a:pt x="6522" y="4581"/>
                      </a:cubicBezTo>
                      <a:cubicBezTo>
                        <a:pt x="6709" y="4563"/>
                        <a:pt x="6888" y="4492"/>
                        <a:pt x="7048" y="4393"/>
                      </a:cubicBezTo>
                      <a:cubicBezTo>
                        <a:pt x="7280" y="4233"/>
                        <a:pt x="7476" y="4028"/>
                        <a:pt x="7664" y="3805"/>
                      </a:cubicBezTo>
                      <a:cubicBezTo>
                        <a:pt x="7896" y="3528"/>
                        <a:pt x="8047" y="3100"/>
                        <a:pt x="8342" y="2877"/>
                      </a:cubicBezTo>
                      <a:cubicBezTo>
                        <a:pt x="8353" y="2868"/>
                        <a:pt x="8368" y="2864"/>
                        <a:pt x="8384" y="2864"/>
                      </a:cubicBezTo>
                      <a:cubicBezTo>
                        <a:pt x="8418" y="2864"/>
                        <a:pt x="8454" y="2882"/>
                        <a:pt x="8467" y="2913"/>
                      </a:cubicBezTo>
                      <a:cubicBezTo>
                        <a:pt x="8502" y="3002"/>
                        <a:pt x="8511" y="3037"/>
                        <a:pt x="8547" y="3136"/>
                      </a:cubicBezTo>
                      <a:cubicBezTo>
                        <a:pt x="8627" y="3372"/>
                        <a:pt x="8731" y="3457"/>
                        <a:pt x="8840" y="3457"/>
                      </a:cubicBezTo>
                      <a:cubicBezTo>
                        <a:pt x="9085" y="3457"/>
                        <a:pt x="9356" y="3029"/>
                        <a:pt x="9430" y="2930"/>
                      </a:cubicBezTo>
                      <a:cubicBezTo>
                        <a:pt x="9484" y="2859"/>
                        <a:pt x="9528" y="2832"/>
                        <a:pt x="9609" y="2805"/>
                      </a:cubicBezTo>
                      <a:cubicBezTo>
                        <a:pt x="9619" y="2800"/>
                        <a:pt x="9629" y="2798"/>
                        <a:pt x="9638" y="2798"/>
                      </a:cubicBezTo>
                      <a:cubicBezTo>
                        <a:pt x="9660" y="2798"/>
                        <a:pt x="9679" y="2811"/>
                        <a:pt x="9698" y="2823"/>
                      </a:cubicBezTo>
                      <a:cubicBezTo>
                        <a:pt x="9787" y="2895"/>
                        <a:pt x="9840" y="2948"/>
                        <a:pt x="9885" y="3055"/>
                      </a:cubicBezTo>
                      <a:cubicBezTo>
                        <a:pt x="9946" y="3185"/>
                        <a:pt x="10034" y="3226"/>
                        <a:pt x="10132" y="3226"/>
                      </a:cubicBezTo>
                      <a:cubicBezTo>
                        <a:pt x="10250" y="3226"/>
                        <a:pt x="10384" y="3166"/>
                        <a:pt x="10501" y="3127"/>
                      </a:cubicBezTo>
                      <a:cubicBezTo>
                        <a:pt x="10965" y="2966"/>
                        <a:pt x="11161" y="2761"/>
                        <a:pt x="11348" y="2324"/>
                      </a:cubicBezTo>
                      <a:cubicBezTo>
                        <a:pt x="11352" y="2313"/>
                        <a:pt x="11363" y="2308"/>
                        <a:pt x="11376" y="2308"/>
                      </a:cubicBezTo>
                      <a:cubicBezTo>
                        <a:pt x="11394" y="2308"/>
                        <a:pt x="11414" y="2317"/>
                        <a:pt x="11419" y="2333"/>
                      </a:cubicBezTo>
                      <a:cubicBezTo>
                        <a:pt x="11455" y="2556"/>
                        <a:pt x="11393" y="2743"/>
                        <a:pt x="11259" y="2895"/>
                      </a:cubicBezTo>
                      <a:cubicBezTo>
                        <a:pt x="11170" y="3207"/>
                        <a:pt x="11072" y="3644"/>
                        <a:pt x="11250" y="3876"/>
                      </a:cubicBezTo>
                      <a:cubicBezTo>
                        <a:pt x="11328" y="3981"/>
                        <a:pt x="11432" y="4021"/>
                        <a:pt x="11549" y="4021"/>
                      </a:cubicBezTo>
                      <a:cubicBezTo>
                        <a:pt x="11900" y="4021"/>
                        <a:pt x="12370" y="3660"/>
                        <a:pt x="12624" y="3599"/>
                      </a:cubicBezTo>
                      <a:cubicBezTo>
                        <a:pt x="12631" y="3598"/>
                        <a:pt x="12639" y="3597"/>
                        <a:pt x="12647" y="3597"/>
                      </a:cubicBezTo>
                      <a:cubicBezTo>
                        <a:pt x="12683" y="3597"/>
                        <a:pt x="12718" y="3614"/>
                        <a:pt x="12740" y="3644"/>
                      </a:cubicBezTo>
                      <a:cubicBezTo>
                        <a:pt x="12927" y="3965"/>
                        <a:pt x="12811" y="4340"/>
                        <a:pt x="12999" y="4679"/>
                      </a:cubicBezTo>
                      <a:cubicBezTo>
                        <a:pt x="13123" y="4901"/>
                        <a:pt x="13272" y="4972"/>
                        <a:pt x="13436" y="4972"/>
                      </a:cubicBezTo>
                      <a:cubicBezTo>
                        <a:pt x="13659" y="4972"/>
                        <a:pt x="13907" y="4839"/>
                        <a:pt x="14149" y="4777"/>
                      </a:cubicBezTo>
                      <a:cubicBezTo>
                        <a:pt x="14159" y="4773"/>
                        <a:pt x="14169" y="4771"/>
                        <a:pt x="14178" y="4771"/>
                      </a:cubicBezTo>
                      <a:cubicBezTo>
                        <a:pt x="14213" y="4771"/>
                        <a:pt x="14244" y="4794"/>
                        <a:pt x="14265" y="4822"/>
                      </a:cubicBezTo>
                      <a:cubicBezTo>
                        <a:pt x="14470" y="5116"/>
                        <a:pt x="14488" y="5517"/>
                        <a:pt x="14694" y="5830"/>
                      </a:cubicBezTo>
                      <a:cubicBezTo>
                        <a:pt x="14966" y="6249"/>
                        <a:pt x="15314" y="6370"/>
                        <a:pt x="15705" y="6370"/>
                      </a:cubicBezTo>
                      <a:cubicBezTo>
                        <a:pt x="15929" y="6370"/>
                        <a:pt x="16168" y="6330"/>
                        <a:pt x="16415" y="6285"/>
                      </a:cubicBezTo>
                      <a:lnTo>
                        <a:pt x="16424" y="6285"/>
                      </a:lnTo>
                      <a:cubicBezTo>
                        <a:pt x="16424" y="6276"/>
                        <a:pt x="16433" y="6276"/>
                        <a:pt x="16433" y="6267"/>
                      </a:cubicBezTo>
                      <a:cubicBezTo>
                        <a:pt x="16440" y="6245"/>
                        <a:pt x="16459" y="6235"/>
                        <a:pt x="16478" y="6235"/>
                      </a:cubicBezTo>
                      <a:cubicBezTo>
                        <a:pt x="16506" y="6235"/>
                        <a:pt x="16533" y="6256"/>
                        <a:pt x="16522" y="6294"/>
                      </a:cubicBezTo>
                      <a:cubicBezTo>
                        <a:pt x="16416" y="6647"/>
                        <a:pt x="16477" y="7141"/>
                        <a:pt x="16964" y="7141"/>
                      </a:cubicBezTo>
                      <a:cubicBezTo>
                        <a:pt x="16969" y="7141"/>
                        <a:pt x="16973" y="7141"/>
                        <a:pt x="16977" y="7141"/>
                      </a:cubicBezTo>
                      <a:cubicBezTo>
                        <a:pt x="17191" y="7132"/>
                        <a:pt x="17379" y="7088"/>
                        <a:pt x="17575" y="7016"/>
                      </a:cubicBezTo>
                      <a:cubicBezTo>
                        <a:pt x="17583" y="7014"/>
                        <a:pt x="17592" y="7013"/>
                        <a:pt x="17600" y="7013"/>
                      </a:cubicBezTo>
                      <a:cubicBezTo>
                        <a:pt x="17651" y="7013"/>
                        <a:pt x="17691" y="7059"/>
                        <a:pt x="17691" y="7105"/>
                      </a:cubicBezTo>
                      <a:cubicBezTo>
                        <a:pt x="17709" y="7462"/>
                        <a:pt x="17673" y="7971"/>
                        <a:pt x="18119" y="8078"/>
                      </a:cubicBezTo>
                      <a:cubicBezTo>
                        <a:pt x="18396" y="8149"/>
                        <a:pt x="18681" y="8131"/>
                        <a:pt x="18958" y="8140"/>
                      </a:cubicBezTo>
                      <a:cubicBezTo>
                        <a:pt x="19083" y="8149"/>
                        <a:pt x="19199" y="8158"/>
                        <a:pt x="19306" y="8176"/>
                      </a:cubicBezTo>
                      <a:cubicBezTo>
                        <a:pt x="19225" y="8113"/>
                        <a:pt x="19145" y="8060"/>
                        <a:pt x="19074" y="7997"/>
                      </a:cubicBezTo>
                      <a:cubicBezTo>
                        <a:pt x="18538" y="7587"/>
                        <a:pt x="18057" y="7123"/>
                        <a:pt x="17566" y="6659"/>
                      </a:cubicBezTo>
                      <a:cubicBezTo>
                        <a:pt x="16915" y="6062"/>
                        <a:pt x="16281" y="5384"/>
                        <a:pt x="15826" y="4616"/>
                      </a:cubicBezTo>
                      <a:cubicBezTo>
                        <a:pt x="15336" y="3778"/>
                        <a:pt x="14908" y="2895"/>
                        <a:pt x="14328" y="2101"/>
                      </a:cubicBezTo>
                      <a:cubicBezTo>
                        <a:pt x="13677" y="1218"/>
                        <a:pt x="12767" y="593"/>
                        <a:pt x="11732" y="227"/>
                      </a:cubicBezTo>
                      <a:cubicBezTo>
                        <a:pt x="11278" y="71"/>
                        <a:pt x="10811" y="0"/>
                        <a:pt x="103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6" name="Google Shape;4906;p16"/>
                <p:cNvSpPr/>
                <p:nvPr/>
              </p:nvSpPr>
              <p:spPr>
                <a:xfrm>
                  <a:off x="5955399" y="3657734"/>
                  <a:ext cx="467601" cy="169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6" h="2864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68" y="134"/>
                        <a:pt x="553" y="268"/>
                        <a:pt x="794" y="437"/>
                      </a:cubicBezTo>
                      <a:cubicBezTo>
                        <a:pt x="1338" y="518"/>
                        <a:pt x="1847" y="616"/>
                        <a:pt x="2364" y="839"/>
                      </a:cubicBezTo>
                      <a:cubicBezTo>
                        <a:pt x="2873" y="1062"/>
                        <a:pt x="3336" y="1356"/>
                        <a:pt x="3809" y="1642"/>
                      </a:cubicBezTo>
                      <a:cubicBezTo>
                        <a:pt x="4461" y="2043"/>
                        <a:pt x="5210" y="2355"/>
                        <a:pt x="5933" y="2614"/>
                      </a:cubicBezTo>
                      <a:cubicBezTo>
                        <a:pt x="6227" y="2730"/>
                        <a:pt x="6619" y="2864"/>
                        <a:pt x="6941" y="2864"/>
                      </a:cubicBezTo>
                      <a:cubicBezTo>
                        <a:pt x="7262" y="2855"/>
                        <a:pt x="7565" y="2757"/>
                        <a:pt x="7877" y="2685"/>
                      </a:cubicBezTo>
                      <a:cubicBezTo>
                        <a:pt x="7886" y="2685"/>
                        <a:pt x="7886" y="2676"/>
                        <a:pt x="7895" y="2668"/>
                      </a:cubicBezTo>
                      <a:lnTo>
                        <a:pt x="7895" y="2668"/>
                      </a:lnTo>
                      <a:cubicBezTo>
                        <a:pt x="7856" y="2669"/>
                        <a:pt x="7817" y="2670"/>
                        <a:pt x="7779" y="2670"/>
                      </a:cubicBezTo>
                      <a:cubicBezTo>
                        <a:pt x="6553" y="2670"/>
                        <a:pt x="5508" y="1732"/>
                        <a:pt x="4478" y="1204"/>
                      </a:cubicBezTo>
                      <a:cubicBezTo>
                        <a:pt x="3078" y="473"/>
                        <a:pt x="1543" y="205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7" name="Google Shape;4907;p16"/>
                <p:cNvSpPr/>
                <p:nvPr/>
              </p:nvSpPr>
              <p:spPr>
                <a:xfrm>
                  <a:off x="7065891" y="2958708"/>
                  <a:ext cx="16404" cy="16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" h="280" extrusionOk="0">
                      <a:moveTo>
                        <a:pt x="188" y="0"/>
                      </a:moveTo>
                      <a:cubicBezTo>
                        <a:pt x="182" y="0"/>
                        <a:pt x="176" y="1"/>
                        <a:pt x="170" y="2"/>
                      </a:cubicBezTo>
                      <a:cubicBezTo>
                        <a:pt x="161" y="2"/>
                        <a:pt x="161" y="11"/>
                        <a:pt x="152" y="11"/>
                      </a:cubicBezTo>
                      <a:cubicBezTo>
                        <a:pt x="80" y="46"/>
                        <a:pt x="63" y="118"/>
                        <a:pt x="27" y="180"/>
                      </a:cubicBezTo>
                      <a:cubicBezTo>
                        <a:pt x="0" y="243"/>
                        <a:pt x="27" y="269"/>
                        <a:pt x="89" y="278"/>
                      </a:cubicBezTo>
                      <a:cubicBezTo>
                        <a:pt x="97" y="279"/>
                        <a:pt x="104" y="279"/>
                        <a:pt x="111" y="279"/>
                      </a:cubicBezTo>
                      <a:cubicBezTo>
                        <a:pt x="213" y="279"/>
                        <a:pt x="268" y="218"/>
                        <a:pt x="277" y="118"/>
                      </a:cubicBezTo>
                      <a:cubicBezTo>
                        <a:pt x="277" y="37"/>
                        <a:pt x="240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8" name="Google Shape;4908;p16"/>
                <p:cNvSpPr/>
                <p:nvPr/>
              </p:nvSpPr>
              <p:spPr>
                <a:xfrm>
                  <a:off x="7201090" y="3073416"/>
                  <a:ext cx="20135" cy="22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73" extrusionOk="0">
                      <a:moveTo>
                        <a:pt x="224" y="1"/>
                      </a:moveTo>
                      <a:cubicBezTo>
                        <a:pt x="161" y="18"/>
                        <a:pt x="135" y="54"/>
                        <a:pt x="90" y="99"/>
                      </a:cubicBezTo>
                      <a:cubicBezTo>
                        <a:pt x="63" y="125"/>
                        <a:pt x="19" y="152"/>
                        <a:pt x="19" y="188"/>
                      </a:cubicBezTo>
                      <a:cubicBezTo>
                        <a:pt x="1" y="268"/>
                        <a:pt x="45" y="348"/>
                        <a:pt x="126" y="366"/>
                      </a:cubicBezTo>
                      <a:cubicBezTo>
                        <a:pt x="136" y="370"/>
                        <a:pt x="148" y="372"/>
                        <a:pt x="160" y="372"/>
                      </a:cubicBezTo>
                      <a:cubicBezTo>
                        <a:pt x="231" y="372"/>
                        <a:pt x="323" y="310"/>
                        <a:pt x="331" y="241"/>
                      </a:cubicBezTo>
                      <a:cubicBezTo>
                        <a:pt x="340" y="197"/>
                        <a:pt x="322" y="152"/>
                        <a:pt x="313" y="108"/>
                      </a:cubicBezTo>
                      <a:cubicBezTo>
                        <a:pt x="304" y="45"/>
                        <a:pt x="286" y="9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9" name="Google Shape;4909;p16"/>
                <p:cNvSpPr/>
                <p:nvPr/>
              </p:nvSpPr>
              <p:spPr>
                <a:xfrm>
                  <a:off x="6261803" y="3372415"/>
                  <a:ext cx="1079877" cy="180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35" h="3052" extrusionOk="0">
                      <a:moveTo>
                        <a:pt x="17923" y="1"/>
                      </a:moveTo>
                      <a:lnTo>
                        <a:pt x="17923" y="1"/>
                      </a:lnTo>
                      <a:cubicBezTo>
                        <a:pt x="18065" y="260"/>
                        <a:pt x="17691" y="661"/>
                        <a:pt x="17432" y="875"/>
                      </a:cubicBezTo>
                      <a:cubicBezTo>
                        <a:pt x="16923" y="1294"/>
                        <a:pt x="16121" y="1526"/>
                        <a:pt x="15478" y="1616"/>
                      </a:cubicBezTo>
                      <a:cubicBezTo>
                        <a:pt x="15141" y="1665"/>
                        <a:pt x="14805" y="1688"/>
                        <a:pt x="14471" y="1688"/>
                      </a:cubicBezTo>
                      <a:cubicBezTo>
                        <a:pt x="13893" y="1688"/>
                        <a:pt x="13319" y="1617"/>
                        <a:pt x="12748" y="1482"/>
                      </a:cubicBezTo>
                      <a:cubicBezTo>
                        <a:pt x="11776" y="1250"/>
                        <a:pt x="10750" y="1000"/>
                        <a:pt x="9831" y="607"/>
                      </a:cubicBezTo>
                      <a:cubicBezTo>
                        <a:pt x="9250" y="355"/>
                        <a:pt x="8562" y="214"/>
                        <a:pt x="7885" y="214"/>
                      </a:cubicBezTo>
                      <a:cubicBezTo>
                        <a:pt x="7368" y="214"/>
                        <a:pt x="6858" y="296"/>
                        <a:pt x="6406" y="474"/>
                      </a:cubicBezTo>
                      <a:cubicBezTo>
                        <a:pt x="5647" y="777"/>
                        <a:pt x="4898" y="1143"/>
                        <a:pt x="4202" y="1553"/>
                      </a:cubicBezTo>
                      <a:cubicBezTo>
                        <a:pt x="3881" y="1740"/>
                        <a:pt x="3560" y="1919"/>
                        <a:pt x="3239" y="2079"/>
                      </a:cubicBezTo>
                      <a:cubicBezTo>
                        <a:pt x="3167" y="2115"/>
                        <a:pt x="3105" y="2151"/>
                        <a:pt x="3033" y="2178"/>
                      </a:cubicBezTo>
                      <a:cubicBezTo>
                        <a:pt x="2079" y="2624"/>
                        <a:pt x="1089" y="2927"/>
                        <a:pt x="0" y="2963"/>
                      </a:cubicBezTo>
                      <a:cubicBezTo>
                        <a:pt x="81" y="2998"/>
                        <a:pt x="170" y="3025"/>
                        <a:pt x="250" y="3052"/>
                      </a:cubicBezTo>
                      <a:cubicBezTo>
                        <a:pt x="625" y="3052"/>
                        <a:pt x="1035" y="2998"/>
                        <a:pt x="1383" y="2945"/>
                      </a:cubicBezTo>
                      <a:cubicBezTo>
                        <a:pt x="1793" y="2891"/>
                        <a:pt x="2204" y="2891"/>
                        <a:pt x="2614" y="2829"/>
                      </a:cubicBezTo>
                      <a:cubicBezTo>
                        <a:pt x="3471" y="2686"/>
                        <a:pt x="4238" y="2347"/>
                        <a:pt x="5032" y="2008"/>
                      </a:cubicBezTo>
                      <a:cubicBezTo>
                        <a:pt x="5487" y="1821"/>
                        <a:pt x="5933" y="1607"/>
                        <a:pt x="6388" y="1419"/>
                      </a:cubicBezTo>
                      <a:cubicBezTo>
                        <a:pt x="6807" y="1250"/>
                        <a:pt x="7262" y="1178"/>
                        <a:pt x="7708" y="1107"/>
                      </a:cubicBezTo>
                      <a:cubicBezTo>
                        <a:pt x="7858" y="1083"/>
                        <a:pt x="8011" y="1073"/>
                        <a:pt x="8167" y="1073"/>
                      </a:cubicBezTo>
                      <a:cubicBezTo>
                        <a:pt x="8826" y="1073"/>
                        <a:pt x="9523" y="1256"/>
                        <a:pt x="10143" y="1357"/>
                      </a:cubicBezTo>
                      <a:cubicBezTo>
                        <a:pt x="11134" y="1500"/>
                        <a:pt x="12079" y="1830"/>
                        <a:pt x="13078" y="1901"/>
                      </a:cubicBezTo>
                      <a:cubicBezTo>
                        <a:pt x="13584" y="1942"/>
                        <a:pt x="14098" y="1972"/>
                        <a:pt x="14609" y="1972"/>
                      </a:cubicBezTo>
                      <a:cubicBezTo>
                        <a:pt x="14873" y="1972"/>
                        <a:pt x="15137" y="1964"/>
                        <a:pt x="15398" y="1946"/>
                      </a:cubicBezTo>
                      <a:cubicBezTo>
                        <a:pt x="16005" y="1910"/>
                        <a:pt x="16629" y="1839"/>
                        <a:pt x="17200" y="1651"/>
                      </a:cubicBezTo>
                      <a:cubicBezTo>
                        <a:pt x="17539" y="1535"/>
                        <a:pt x="17887" y="1384"/>
                        <a:pt x="18056" y="1036"/>
                      </a:cubicBezTo>
                      <a:cubicBezTo>
                        <a:pt x="18235" y="697"/>
                        <a:pt x="18235" y="242"/>
                        <a:pt x="1792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0" name="Google Shape;4910;p16"/>
                <p:cNvSpPr/>
                <p:nvPr/>
              </p:nvSpPr>
              <p:spPr>
                <a:xfrm>
                  <a:off x="5831748" y="3561561"/>
                  <a:ext cx="1853882" cy="20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05" h="3507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32"/>
                        <a:pt x="482" y="482"/>
                        <a:pt x="723" y="714"/>
                      </a:cubicBezTo>
                      <a:lnTo>
                        <a:pt x="750" y="714"/>
                      </a:lnTo>
                      <a:cubicBezTo>
                        <a:pt x="938" y="756"/>
                        <a:pt x="1136" y="769"/>
                        <a:pt x="1337" y="769"/>
                      </a:cubicBezTo>
                      <a:cubicBezTo>
                        <a:pt x="1678" y="769"/>
                        <a:pt x="2029" y="732"/>
                        <a:pt x="2360" y="732"/>
                      </a:cubicBezTo>
                      <a:cubicBezTo>
                        <a:pt x="2382" y="732"/>
                        <a:pt x="2405" y="732"/>
                        <a:pt x="2427" y="732"/>
                      </a:cubicBezTo>
                      <a:cubicBezTo>
                        <a:pt x="2864" y="741"/>
                        <a:pt x="3283" y="803"/>
                        <a:pt x="3712" y="902"/>
                      </a:cubicBezTo>
                      <a:cubicBezTo>
                        <a:pt x="4657" y="1107"/>
                        <a:pt x="5514" y="1562"/>
                        <a:pt x="6370" y="1999"/>
                      </a:cubicBezTo>
                      <a:cubicBezTo>
                        <a:pt x="7298" y="2463"/>
                        <a:pt x="8288" y="2828"/>
                        <a:pt x="9261" y="3176"/>
                      </a:cubicBezTo>
                      <a:cubicBezTo>
                        <a:pt x="9778" y="3364"/>
                        <a:pt x="10224" y="3498"/>
                        <a:pt x="10777" y="3506"/>
                      </a:cubicBezTo>
                      <a:cubicBezTo>
                        <a:pt x="10875" y="3506"/>
                        <a:pt x="10973" y="3489"/>
                        <a:pt x="11072" y="3471"/>
                      </a:cubicBezTo>
                      <a:cubicBezTo>
                        <a:pt x="11535" y="3239"/>
                        <a:pt x="12035" y="3078"/>
                        <a:pt x="12490" y="2989"/>
                      </a:cubicBezTo>
                      <a:cubicBezTo>
                        <a:pt x="12791" y="2926"/>
                        <a:pt x="13100" y="2897"/>
                        <a:pt x="13410" y="2897"/>
                      </a:cubicBezTo>
                      <a:cubicBezTo>
                        <a:pt x="13797" y="2897"/>
                        <a:pt x="14187" y="2941"/>
                        <a:pt x="14569" y="3016"/>
                      </a:cubicBezTo>
                      <a:cubicBezTo>
                        <a:pt x="15273" y="2936"/>
                        <a:pt x="15978" y="2837"/>
                        <a:pt x="16647" y="2579"/>
                      </a:cubicBezTo>
                      <a:cubicBezTo>
                        <a:pt x="17423" y="2293"/>
                        <a:pt x="18164" y="1910"/>
                        <a:pt x="18922" y="1580"/>
                      </a:cubicBezTo>
                      <a:cubicBezTo>
                        <a:pt x="20020" y="1112"/>
                        <a:pt x="21242" y="847"/>
                        <a:pt x="22449" y="847"/>
                      </a:cubicBezTo>
                      <a:cubicBezTo>
                        <a:pt x="22762" y="847"/>
                        <a:pt x="23074" y="865"/>
                        <a:pt x="23383" y="902"/>
                      </a:cubicBezTo>
                      <a:cubicBezTo>
                        <a:pt x="24855" y="1080"/>
                        <a:pt x="26175" y="1669"/>
                        <a:pt x="27584" y="2079"/>
                      </a:cubicBezTo>
                      <a:cubicBezTo>
                        <a:pt x="28180" y="2247"/>
                        <a:pt x="28829" y="2455"/>
                        <a:pt x="29457" y="2455"/>
                      </a:cubicBezTo>
                      <a:cubicBezTo>
                        <a:pt x="29562" y="2455"/>
                        <a:pt x="29666" y="2449"/>
                        <a:pt x="29770" y="2436"/>
                      </a:cubicBezTo>
                      <a:cubicBezTo>
                        <a:pt x="30243" y="2382"/>
                        <a:pt x="30725" y="2284"/>
                        <a:pt x="31162" y="2070"/>
                      </a:cubicBezTo>
                      <a:cubicBezTo>
                        <a:pt x="31206" y="2043"/>
                        <a:pt x="31260" y="2026"/>
                        <a:pt x="31304" y="1999"/>
                      </a:cubicBezTo>
                      <a:lnTo>
                        <a:pt x="31304" y="1999"/>
                      </a:lnTo>
                      <a:cubicBezTo>
                        <a:pt x="31079" y="2046"/>
                        <a:pt x="30840" y="2065"/>
                        <a:pt x="30596" y="2065"/>
                      </a:cubicBezTo>
                      <a:cubicBezTo>
                        <a:pt x="29962" y="2065"/>
                        <a:pt x="29293" y="1937"/>
                        <a:pt x="28726" y="1847"/>
                      </a:cubicBezTo>
                      <a:cubicBezTo>
                        <a:pt x="27308" y="1624"/>
                        <a:pt x="25979" y="1053"/>
                        <a:pt x="24587" y="687"/>
                      </a:cubicBezTo>
                      <a:cubicBezTo>
                        <a:pt x="23744" y="467"/>
                        <a:pt x="22912" y="386"/>
                        <a:pt x="22071" y="386"/>
                      </a:cubicBezTo>
                      <a:cubicBezTo>
                        <a:pt x="21585" y="386"/>
                        <a:pt x="21096" y="413"/>
                        <a:pt x="20599" y="455"/>
                      </a:cubicBezTo>
                      <a:cubicBezTo>
                        <a:pt x="20010" y="500"/>
                        <a:pt x="19404" y="554"/>
                        <a:pt x="18815" y="652"/>
                      </a:cubicBezTo>
                      <a:cubicBezTo>
                        <a:pt x="17066" y="1214"/>
                        <a:pt x="15452" y="2168"/>
                        <a:pt x="13659" y="2605"/>
                      </a:cubicBezTo>
                      <a:cubicBezTo>
                        <a:pt x="13036" y="2755"/>
                        <a:pt x="12423" y="2822"/>
                        <a:pt x="11814" y="2822"/>
                      </a:cubicBezTo>
                      <a:cubicBezTo>
                        <a:pt x="10825" y="2822"/>
                        <a:pt x="9847" y="2646"/>
                        <a:pt x="8859" y="2365"/>
                      </a:cubicBezTo>
                      <a:cubicBezTo>
                        <a:pt x="7119" y="1883"/>
                        <a:pt x="5460" y="1187"/>
                        <a:pt x="3747" y="634"/>
                      </a:cubicBezTo>
                      <a:cubicBezTo>
                        <a:pt x="2516" y="232"/>
                        <a:pt x="1285" y="45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1" name="Google Shape;4911;p16"/>
                <p:cNvSpPr/>
                <p:nvPr/>
              </p:nvSpPr>
              <p:spPr>
                <a:xfrm>
                  <a:off x="7126117" y="4011747"/>
                  <a:ext cx="15634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" h="227" extrusionOk="0">
                      <a:moveTo>
                        <a:pt x="84" y="1"/>
                      </a:moveTo>
                      <a:cubicBezTo>
                        <a:pt x="71" y="1"/>
                        <a:pt x="58" y="3"/>
                        <a:pt x="45" y="8"/>
                      </a:cubicBezTo>
                      <a:cubicBezTo>
                        <a:pt x="9" y="53"/>
                        <a:pt x="0" y="106"/>
                        <a:pt x="27" y="160"/>
                      </a:cubicBezTo>
                      <a:cubicBezTo>
                        <a:pt x="47" y="193"/>
                        <a:pt x="77" y="226"/>
                        <a:pt x="116" y="226"/>
                      </a:cubicBezTo>
                      <a:cubicBezTo>
                        <a:pt x="130" y="226"/>
                        <a:pt x="145" y="222"/>
                        <a:pt x="161" y="213"/>
                      </a:cubicBezTo>
                      <a:cubicBezTo>
                        <a:pt x="263" y="142"/>
                        <a:pt x="184" y="1"/>
                        <a:pt x="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2" name="Google Shape;4912;p16"/>
                <p:cNvSpPr/>
                <p:nvPr/>
              </p:nvSpPr>
              <p:spPr>
                <a:xfrm>
                  <a:off x="7235970" y="3926590"/>
                  <a:ext cx="24339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20" extrusionOk="0">
                      <a:moveTo>
                        <a:pt x="158" y="0"/>
                      </a:moveTo>
                      <a:cubicBezTo>
                        <a:pt x="143" y="0"/>
                        <a:pt x="126" y="3"/>
                        <a:pt x="108" y="10"/>
                      </a:cubicBezTo>
                      <a:lnTo>
                        <a:pt x="90" y="10"/>
                      </a:lnTo>
                      <a:cubicBezTo>
                        <a:pt x="27" y="54"/>
                        <a:pt x="1" y="117"/>
                        <a:pt x="27" y="197"/>
                      </a:cubicBezTo>
                      <a:cubicBezTo>
                        <a:pt x="50" y="265"/>
                        <a:pt x="104" y="319"/>
                        <a:pt x="168" y="319"/>
                      </a:cubicBezTo>
                      <a:cubicBezTo>
                        <a:pt x="180" y="319"/>
                        <a:pt x="193" y="317"/>
                        <a:pt x="206" y="313"/>
                      </a:cubicBezTo>
                      <a:cubicBezTo>
                        <a:pt x="295" y="286"/>
                        <a:pt x="411" y="197"/>
                        <a:pt x="322" y="108"/>
                      </a:cubicBezTo>
                      <a:cubicBezTo>
                        <a:pt x="271" y="57"/>
                        <a:pt x="226" y="0"/>
                        <a:pt x="1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3" name="Google Shape;4913;p16"/>
                <p:cNvSpPr/>
                <p:nvPr/>
              </p:nvSpPr>
              <p:spPr>
                <a:xfrm>
                  <a:off x="7223830" y="4000970"/>
                  <a:ext cx="37782" cy="29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496" extrusionOk="0">
                      <a:moveTo>
                        <a:pt x="148" y="1"/>
                      </a:moveTo>
                      <a:cubicBezTo>
                        <a:pt x="137" y="1"/>
                        <a:pt x="127" y="1"/>
                        <a:pt x="116" y="3"/>
                      </a:cubicBezTo>
                      <a:lnTo>
                        <a:pt x="99" y="3"/>
                      </a:lnTo>
                      <a:cubicBezTo>
                        <a:pt x="36" y="65"/>
                        <a:pt x="0" y="226"/>
                        <a:pt x="18" y="297"/>
                      </a:cubicBezTo>
                      <a:cubicBezTo>
                        <a:pt x="48" y="409"/>
                        <a:pt x="127" y="495"/>
                        <a:pt x="236" y="495"/>
                      </a:cubicBezTo>
                      <a:cubicBezTo>
                        <a:pt x="257" y="495"/>
                        <a:pt x="280" y="492"/>
                        <a:pt x="304" y="485"/>
                      </a:cubicBezTo>
                      <a:cubicBezTo>
                        <a:pt x="638" y="390"/>
                        <a:pt x="397" y="1"/>
                        <a:pt x="1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4" name="Google Shape;4914;p16"/>
                <p:cNvSpPr/>
                <p:nvPr/>
              </p:nvSpPr>
              <p:spPr>
                <a:xfrm>
                  <a:off x="7377565" y="3861152"/>
                  <a:ext cx="45481" cy="44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752" extrusionOk="0">
                      <a:moveTo>
                        <a:pt x="302" y="1"/>
                      </a:moveTo>
                      <a:cubicBezTo>
                        <a:pt x="242" y="1"/>
                        <a:pt x="182" y="17"/>
                        <a:pt x="125" y="53"/>
                      </a:cubicBezTo>
                      <a:cubicBezTo>
                        <a:pt x="116" y="62"/>
                        <a:pt x="116" y="62"/>
                        <a:pt x="108" y="62"/>
                      </a:cubicBezTo>
                      <a:cubicBezTo>
                        <a:pt x="18" y="178"/>
                        <a:pt x="0" y="410"/>
                        <a:pt x="45" y="553"/>
                      </a:cubicBezTo>
                      <a:cubicBezTo>
                        <a:pt x="86" y="667"/>
                        <a:pt x="216" y="751"/>
                        <a:pt x="340" y="751"/>
                      </a:cubicBezTo>
                      <a:cubicBezTo>
                        <a:pt x="352" y="751"/>
                        <a:pt x="364" y="751"/>
                        <a:pt x="375" y="749"/>
                      </a:cubicBezTo>
                      <a:cubicBezTo>
                        <a:pt x="554" y="722"/>
                        <a:pt x="768" y="508"/>
                        <a:pt x="705" y="321"/>
                      </a:cubicBezTo>
                      <a:cubicBezTo>
                        <a:pt x="652" y="141"/>
                        <a:pt x="47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5" name="Google Shape;4915;p16"/>
                <p:cNvSpPr/>
                <p:nvPr/>
              </p:nvSpPr>
              <p:spPr>
                <a:xfrm>
                  <a:off x="7479542" y="3989599"/>
                  <a:ext cx="14331" cy="1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" h="215" extrusionOk="0">
                      <a:moveTo>
                        <a:pt x="161" y="1"/>
                      </a:moveTo>
                      <a:cubicBezTo>
                        <a:pt x="141" y="1"/>
                        <a:pt x="121" y="4"/>
                        <a:pt x="107" y="7"/>
                      </a:cubicBezTo>
                      <a:cubicBezTo>
                        <a:pt x="104" y="10"/>
                        <a:pt x="101" y="11"/>
                        <a:pt x="98" y="11"/>
                      </a:cubicBezTo>
                      <a:cubicBezTo>
                        <a:pt x="92" y="11"/>
                        <a:pt x="86" y="7"/>
                        <a:pt x="81" y="7"/>
                      </a:cubicBezTo>
                      <a:lnTo>
                        <a:pt x="63" y="7"/>
                      </a:lnTo>
                      <a:cubicBezTo>
                        <a:pt x="63" y="16"/>
                        <a:pt x="63" y="16"/>
                        <a:pt x="54" y="25"/>
                      </a:cubicBezTo>
                      <a:cubicBezTo>
                        <a:pt x="36" y="70"/>
                        <a:pt x="0" y="115"/>
                        <a:pt x="27" y="168"/>
                      </a:cubicBezTo>
                      <a:cubicBezTo>
                        <a:pt x="34" y="198"/>
                        <a:pt x="54" y="215"/>
                        <a:pt x="81" y="215"/>
                      </a:cubicBezTo>
                      <a:cubicBezTo>
                        <a:pt x="86" y="215"/>
                        <a:pt x="92" y="214"/>
                        <a:pt x="98" y="213"/>
                      </a:cubicBezTo>
                      <a:cubicBezTo>
                        <a:pt x="125" y="213"/>
                        <a:pt x="152" y="204"/>
                        <a:pt x="170" y="186"/>
                      </a:cubicBezTo>
                      <a:cubicBezTo>
                        <a:pt x="205" y="150"/>
                        <a:pt x="241" y="97"/>
                        <a:pt x="232" y="43"/>
                      </a:cubicBezTo>
                      <a:cubicBezTo>
                        <a:pt x="227" y="10"/>
                        <a:pt x="193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6" name="Google Shape;4916;p16"/>
                <p:cNvSpPr/>
                <p:nvPr/>
              </p:nvSpPr>
              <p:spPr>
                <a:xfrm>
                  <a:off x="5998689" y="3743602"/>
                  <a:ext cx="1188723" cy="466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3" h="7873" extrusionOk="0">
                      <a:moveTo>
                        <a:pt x="10544" y="1"/>
                      </a:moveTo>
                      <a:cubicBezTo>
                        <a:pt x="10216" y="1"/>
                        <a:pt x="9896" y="42"/>
                        <a:pt x="9600" y="147"/>
                      </a:cubicBezTo>
                      <a:cubicBezTo>
                        <a:pt x="8699" y="459"/>
                        <a:pt x="7682" y="727"/>
                        <a:pt x="7137" y="1583"/>
                      </a:cubicBezTo>
                      <a:cubicBezTo>
                        <a:pt x="6897" y="1958"/>
                        <a:pt x="6602" y="2279"/>
                        <a:pt x="6352" y="2645"/>
                      </a:cubicBezTo>
                      <a:cubicBezTo>
                        <a:pt x="6138" y="2966"/>
                        <a:pt x="5978" y="3323"/>
                        <a:pt x="5781" y="3653"/>
                      </a:cubicBezTo>
                      <a:cubicBezTo>
                        <a:pt x="5594" y="3947"/>
                        <a:pt x="5442" y="4108"/>
                        <a:pt x="5139" y="4277"/>
                      </a:cubicBezTo>
                      <a:cubicBezTo>
                        <a:pt x="4675" y="4536"/>
                        <a:pt x="4211" y="4839"/>
                        <a:pt x="3810" y="5196"/>
                      </a:cubicBezTo>
                      <a:cubicBezTo>
                        <a:pt x="3542" y="5428"/>
                        <a:pt x="3310" y="5687"/>
                        <a:pt x="3016" y="5874"/>
                      </a:cubicBezTo>
                      <a:cubicBezTo>
                        <a:pt x="2356" y="6294"/>
                        <a:pt x="1580" y="6499"/>
                        <a:pt x="937" y="6927"/>
                      </a:cubicBezTo>
                      <a:cubicBezTo>
                        <a:pt x="616" y="7150"/>
                        <a:pt x="197" y="7507"/>
                        <a:pt x="1" y="7873"/>
                      </a:cubicBezTo>
                      <a:cubicBezTo>
                        <a:pt x="397" y="7484"/>
                        <a:pt x="864" y="7265"/>
                        <a:pt x="1421" y="7265"/>
                      </a:cubicBezTo>
                      <a:cubicBezTo>
                        <a:pt x="1490" y="7265"/>
                        <a:pt x="1561" y="7268"/>
                        <a:pt x="1633" y="7275"/>
                      </a:cubicBezTo>
                      <a:cubicBezTo>
                        <a:pt x="1880" y="7299"/>
                        <a:pt x="2126" y="7358"/>
                        <a:pt x="2366" y="7358"/>
                      </a:cubicBezTo>
                      <a:cubicBezTo>
                        <a:pt x="2395" y="7358"/>
                        <a:pt x="2425" y="7357"/>
                        <a:pt x="2454" y="7355"/>
                      </a:cubicBezTo>
                      <a:cubicBezTo>
                        <a:pt x="3016" y="7311"/>
                        <a:pt x="2837" y="6954"/>
                        <a:pt x="3060" y="6650"/>
                      </a:cubicBezTo>
                      <a:cubicBezTo>
                        <a:pt x="3328" y="6267"/>
                        <a:pt x="3899" y="6204"/>
                        <a:pt x="4167" y="6195"/>
                      </a:cubicBezTo>
                      <a:cubicBezTo>
                        <a:pt x="4434" y="6187"/>
                        <a:pt x="4720" y="6160"/>
                        <a:pt x="4845" y="6160"/>
                      </a:cubicBezTo>
                      <a:cubicBezTo>
                        <a:pt x="4849" y="6160"/>
                        <a:pt x="4854" y="6160"/>
                        <a:pt x="4859" y="6160"/>
                      </a:cubicBezTo>
                      <a:cubicBezTo>
                        <a:pt x="5606" y="6160"/>
                        <a:pt x="5857" y="5462"/>
                        <a:pt x="6513" y="5170"/>
                      </a:cubicBezTo>
                      <a:cubicBezTo>
                        <a:pt x="6763" y="5054"/>
                        <a:pt x="7173" y="5000"/>
                        <a:pt x="7369" y="5000"/>
                      </a:cubicBezTo>
                      <a:cubicBezTo>
                        <a:pt x="7377" y="5000"/>
                        <a:pt x="7385" y="5000"/>
                        <a:pt x="7394" y="5000"/>
                      </a:cubicBezTo>
                      <a:cubicBezTo>
                        <a:pt x="7612" y="5000"/>
                        <a:pt x="8279" y="5101"/>
                        <a:pt x="8484" y="5161"/>
                      </a:cubicBezTo>
                      <a:cubicBezTo>
                        <a:pt x="8725" y="5223"/>
                        <a:pt x="8966" y="5286"/>
                        <a:pt x="9207" y="5330"/>
                      </a:cubicBezTo>
                      <a:cubicBezTo>
                        <a:pt x="9314" y="5349"/>
                        <a:pt x="9439" y="5367"/>
                        <a:pt x="9560" y="5367"/>
                      </a:cubicBezTo>
                      <a:cubicBezTo>
                        <a:pt x="9834" y="5367"/>
                        <a:pt x="10093" y="5278"/>
                        <a:pt x="10099" y="4920"/>
                      </a:cubicBezTo>
                      <a:cubicBezTo>
                        <a:pt x="10099" y="4839"/>
                        <a:pt x="10072" y="4715"/>
                        <a:pt x="10099" y="4643"/>
                      </a:cubicBezTo>
                      <a:cubicBezTo>
                        <a:pt x="10141" y="4525"/>
                        <a:pt x="10204" y="4456"/>
                        <a:pt x="10305" y="4456"/>
                      </a:cubicBezTo>
                      <a:cubicBezTo>
                        <a:pt x="10334" y="4456"/>
                        <a:pt x="10367" y="4462"/>
                        <a:pt x="10402" y="4474"/>
                      </a:cubicBezTo>
                      <a:cubicBezTo>
                        <a:pt x="10724" y="4590"/>
                        <a:pt x="10947" y="4884"/>
                        <a:pt x="11295" y="4964"/>
                      </a:cubicBezTo>
                      <a:cubicBezTo>
                        <a:pt x="11364" y="4980"/>
                        <a:pt x="11430" y="4988"/>
                        <a:pt x="11494" y="4988"/>
                      </a:cubicBezTo>
                      <a:cubicBezTo>
                        <a:pt x="11756" y="4988"/>
                        <a:pt x="11963" y="4852"/>
                        <a:pt x="12071" y="4572"/>
                      </a:cubicBezTo>
                      <a:cubicBezTo>
                        <a:pt x="12106" y="4474"/>
                        <a:pt x="12142" y="4393"/>
                        <a:pt x="12205" y="4304"/>
                      </a:cubicBezTo>
                      <a:cubicBezTo>
                        <a:pt x="12247" y="4242"/>
                        <a:pt x="12301" y="4219"/>
                        <a:pt x="12359" y="4219"/>
                      </a:cubicBezTo>
                      <a:cubicBezTo>
                        <a:pt x="12434" y="4219"/>
                        <a:pt x="12514" y="4259"/>
                        <a:pt x="12579" y="4304"/>
                      </a:cubicBezTo>
                      <a:cubicBezTo>
                        <a:pt x="12749" y="4420"/>
                        <a:pt x="12954" y="4492"/>
                        <a:pt x="13132" y="4572"/>
                      </a:cubicBezTo>
                      <a:cubicBezTo>
                        <a:pt x="13229" y="4617"/>
                        <a:pt x="13320" y="4638"/>
                        <a:pt x="13404" y="4638"/>
                      </a:cubicBezTo>
                      <a:cubicBezTo>
                        <a:pt x="13635" y="4638"/>
                        <a:pt x="13805" y="4475"/>
                        <a:pt x="13864" y="4206"/>
                      </a:cubicBezTo>
                      <a:cubicBezTo>
                        <a:pt x="13879" y="4159"/>
                        <a:pt x="13922" y="4133"/>
                        <a:pt x="13968" y="4133"/>
                      </a:cubicBezTo>
                      <a:cubicBezTo>
                        <a:pt x="13975" y="4133"/>
                        <a:pt x="13982" y="4134"/>
                        <a:pt x="13989" y="4135"/>
                      </a:cubicBezTo>
                      <a:cubicBezTo>
                        <a:pt x="14149" y="4179"/>
                        <a:pt x="14230" y="4286"/>
                        <a:pt x="14346" y="4411"/>
                      </a:cubicBezTo>
                      <a:cubicBezTo>
                        <a:pt x="14479" y="4554"/>
                        <a:pt x="14685" y="4661"/>
                        <a:pt x="14836" y="4670"/>
                      </a:cubicBezTo>
                      <a:cubicBezTo>
                        <a:pt x="14842" y="4670"/>
                        <a:pt x="14847" y="4670"/>
                        <a:pt x="14853" y="4670"/>
                      </a:cubicBezTo>
                      <a:cubicBezTo>
                        <a:pt x="15001" y="4670"/>
                        <a:pt x="15270" y="4563"/>
                        <a:pt x="15398" y="4331"/>
                      </a:cubicBezTo>
                      <a:cubicBezTo>
                        <a:pt x="15711" y="3769"/>
                        <a:pt x="15059" y="2904"/>
                        <a:pt x="14685" y="2484"/>
                      </a:cubicBezTo>
                      <a:cubicBezTo>
                        <a:pt x="14658" y="2451"/>
                        <a:pt x="14687" y="2407"/>
                        <a:pt x="14722" y="2407"/>
                      </a:cubicBezTo>
                      <a:cubicBezTo>
                        <a:pt x="14733" y="2407"/>
                        <a:pt x="14745" y="2411"/>
                        <a:pt x="14756" y="2422"/>
                      </a:cubicBezTo>
                      <a:cubicBezTo>
                        <a:pt x="14979" y="2627"/>
                        <a:pt x="15256" y="2930"/>
                        <a:pt x="15443" y="3260"/>
                      </a:cubicBezTo>
                      <a:cubicBezTo>
                        <a:pt x="15684" y="3278"/>
                        <a:pt x="15898" y="3332"/>
                        <a:pt x="16121" y="3430"/>
                      </a:cubicBezTo>
                      <a:cubicBezTo>
                        <a:pt x="16234" y="3481"/>
                        <a:pt x="16442" y="3605"/>
                        <a:pt x="16617" y="3605"/>
                      </a:cubicBezTo>
                      <a:cubicBezTo>
                        <a:pt x="16717" y="3605"/>
                        <a:pt x="16806" y="3564"/>
                        <a:pt x="16861" y="3448"/>
                      </a:cubicBezTo>
                      <a:cubicBezTo>
                        <a:pt x="16879" y="3412"/>
                        <a:pt x="16915" y="3376"/>
                        <a:pt x="16951" y="3350"/>
                      </a:cubicBezTo>
                      <a:cubicBezTo>
                        <a:pt x="16997" y="3321"/>
                        <a:pt x="17045" y="3310"/>
                        <a:pt x="17092" y="3310"/>
                      </a:cubicBezTo>
                      <a:cubicBezTo>
                        <a:pt x="17209" y="3310"/>
                        <a:pt x="17327" y="3377"/>
                        <a:pt x="17441" y="3421"/>
                      </a:cubicBezTo>
                      <a:cubicBezTo>
                        <a:pt x="17736" y="3528"/>
                        <a:pt x="17923" y="3644"/>
                        <a:pt x="18191" y="3715"/>
                      </a:cubicBezTo>
                      <a:cubicBezTo>
                        <a:pt x="18222" y="3725"/>
                        <a:pt x="18255" y="3730"/>
                        <a:pt x="18290" y="3730"/>
                      </a:cubicBezTo>
                      <a:cubicBezTo>
                        <a:pt x="18441" y="3730"/>
                        <a:pt x="18600" y="3636"/>
                        <a:pt x="18556" y="3483"/>
                      </a:cubicBezTo>
                      <a:cubicBezTo>
                        <a:pt x="18538" y="3412"/>
                        <a:pt x="18512" y="3341"/>
                        <a:pt x="18512" y="3269"/>
                      </a:cubicBezTo>
                      <a:cubicBezTo>
                        <a:pt x="18512" y="3144"/>
                        <a:pt x="18521" y="3073"/>
                        <a:pt x="18619" y="2984"/>
                      </a:cubicBezTo>
                      <a:cubicBezTo>
                        <a:pt x="18658" y="2948"/>
                        <a:pt x="18701" y="2933"/>
                        <a:pt x="18746" y="2933"/>
                      </a:cubicBezTo>
                      <a:cubicBezTo>
                        <a:pt x="18943" y="2933"/>
                        <a:pt x="19169" y="3227"/>
                        <a:pt x="19234" y="3278"/>
                      </a:cubicBezTo>
                      <a:cubicBezTo>
                        <a:pt x="19315" y="3341"/>
                        <a:pt x="19457" y="3528"/>
                        <a:pt x="19609" y="3599"/>
                      </a:cubicBezTo>
                      <a:cubicBezTo>
                        <a:pt x="19661" y="3626"/>
                        <a:pt x="19717" y="3637"/>
                        <a:pt x="19771" y="3637"/>
                      </a:cubicBezTo>
                      <a:cubicBezTo>
                        <a:pt x="19863" y="3637"/>
                        <a:pt x="19947" y="3602"/>
                        <a:pt x="19993" y="3546"/>
                      </a:cubicBezTo>
                      <a:cubicBezTo>
                        <a:pt x="20064" y="3457"/>
                        <a:pt x="20073" y="3314"/>
                        <a:pt x="19993" y="3198"/>
                      </a:cubicBezTo>
                      <a:cubicBezTo>
                        <a:pt x="19912" y="3073"/>
                        <a:pt x="19823" y="2957"/>
                        <a:pt x="19716" y="2841"/>
                      </a:cubicBezTo>
                      <a:cubicBezTo>
                        <a:pt x="19564" y="2681"/>
                        <a:pt x="19395" y="2529"/>
                        <a:pt x="19225" y="2377"/>
                      </a:cubicBezTo>
                      <a:cubicBezTo>
                        <a:pt x="18744" y="1958"/>
                        <a:pt x="18307" y="1548"/>
                        <a:pt x="17745" y="1235"/>
                      </a:cubicBezTo>
                      <a:cubicBezTo>
                        <a:pt x="17282" y="989"/>
                        <a:pt x="16739" y="802"/>
                        <a:pt x="16203" y="802"/>
                      </a:cubicBezTo>
                      <a:cubicBezTo>
                        <a:pt x="16119" y="802"/>
                        <a:pt x="16035" y="806"/>
                        <a:pt x="15951" y="816"/>
                      </a:cubicBezTo>
                      <a:cubicBezTo>
                        <a:pt x="15452" y="879"/>
                        <a:pt x="14881" y="932"/>
                        <a:pt x="14408" y="1128"/>
                      </a:cubicBezTo>
                      <a:cubicBezTo>
                        <a:pt x="14497" y="1191"/>
                        <a:pt x="14595" y="1262"/>
                        <a:pt x="14694" y="1325"/>
                      </a:cubicBezTo>
                      <a:cubicBezTo>
                        <a:pt x="14723" y="1354"/>
                        <a:pt x="14703" y="1402"/>
                        <a:pt x="14670" y="1402"/>
                      </a:cubicBezTo>
                      <a:cubicBezTo>
                        <a:pt x="14664" y="1402"/>
                        <a:pt x="14656" y="1400"/>
                        <a:pt x="14649" y="1396"/>
                      </a:cubicBezTo>
                      <a:cubicBezTo>
                        <a:pt x="14007" y="941"/>
                        <a:pt x="13204" y="513"/>
                        <a:pt x="12445" y="317"/>
                      </a:cubicBezTo>
                      <a:cubicBezTo>
                        <a:pt x="11865" y="162"/>
                        <a:pt x="11190" y="1"/>
                        <a:pt x="105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17" name="Google Shape;4917;p16"/>
              <p:cNvGrpSpPr/>
              <p:nvPr/>
            </p:nvGrpSpPr>
            <p:grpSpPr>
              <a:xfrm>
                <a:off x="5346418" y="2773093"/>
                <a:ext cx="2803691" cy="1575181"/>
                <a:chOff x="5439239" y="3026632"/>
                <a:chExt cx="2247989" cy="1262974"/>
              </a:xfrm>
            </p:grpSpPr>
            <p:sp>
              <p:nvSpPr>
                <p:cNvPr id="4918" name="Google Shape;4918;p16"/>
                <p:cNvSpPr/>
                <p:nvPr/>
              </p:nvSpPr>
              <p:spPr>
                <a:xfrm>
                  <a:off x="6728811" y="3146315"/>
                  <a:ext cx="197084" cy="241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4078" extrusionOk="0">
                      <a:moveTo>
                        <a:pt x="3328" y="1"/>
                      </a:moveTo>
                      <a:cubicBezTo>
                        <a:pt x="3203" y="54"/>
                        <a:pt x="3051" y="143"/>
                        <a:pt x="3016" y="161"/>
                      </a:cubicBezTo>
                      <a:cubicBezTo>
                        <a:pt x="2966" y="182"/>
                        <a:pt x="2912" y="191"/>
                        <a:pt x="2856" y="191"/>
                      </a:cubicBezTo>
                      <a:cubicBezTo>
                        <a:pt x="2720" y="191"/>
                        <a:pt x="2574" y="136"/>
                        <a:pt x="2454" y="54"/>
                      </a:cubicBezTo>
                      <a:cubicBezTo>
                        <a:pt x="2445" y="830"/>
                        <a:pt x="2133" y="1473"/>
                        <a:pt x="1669" y="2124"/>
                      </a:cubicBezTo>
                      <a:cubicBezTo>
                        <a:pt x="1419" y="2490"/>
                        <a:pt x="1142" y="2855"/>
                        <a:pt x="785" y="3132"/>
                      </a:cubicBezTo>
                      <a:cubicBezTo>
                        <a:pt x="491" y="3355"/>
                        <a:pt x="268" y="3640"/>
                        <a:pt x="0" y="3881"/>
                      </a:cubicBezTo>
                      <a:lnTo>
                        <a:pt x="152" y="3881"/>
                      </a:lnTo>
                      <a:cubicBezTo>
                        <a:pt x="562" y="3908"/>
                        <a:pt x="955" y="3979"/>
                        <a:pt x="1348" y="4078"/>
                      </a:cubicBezTo>
                      <a:cubicBezTo>
                        <a:pt x="2382" y="2945"/>
                        <a:pt x="2971" y="1482"/>
                        <a:pt x="332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9" name="Google Shape;4919;p16"/>
                <p:cNvSpPr/>
                <p:nvPr/>
              </p:nvSpPr>
              <p:spPr>
                <a:xfrm>
                  <a:off x="6964447" y="3274702"/>
                  <a:ext cx="181805" cy="16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2856" extrusionOk="0">
                      <a:moveTo>
                        <a:pt x="1981" y="0"/>
                      </a:moveTo>
                      <a:cubicBezTo>
                        <a:pt x="1865" y="652"/>
                        <a:pt x="1597" y="1205"/>
                        <a:pt x="1213" y="1740"/>
                      </a:cubicBezTo>
                      <a:cubicBezTo>
                        <a:pt x="883" y="2213"/>
                        <a:pt x="464" y="2454"/>
                        <a:pt x="0" y="2721"/>
                      </a:cubicBezTo>
                      <a:cubicBezTo>
                        <a:pt x="143" y="2766"/>
                        <a:pt x="286" y="2811"/>
                        <a:pt x="437" y="2855"/>
                      </a:cubicBezTo>
                      <a:cubicBezTo>
                        <a:pt x="812" y="2391"/>
                        <a:pt x="1365" y="2249"/>
                        <a:pt x="1838" y="1918"/>
                      </a:cubicBezTo>
                      <a:cubicBezTo>
                        <a:pt x="2311" y="1597"/>
                        <a:pt x="2766" y="1276"/>
                        <a:pt x="3069" y="794"/>
                      </a:cubicBezTo>
                      <a:cubicBezTo>
                        <a:pt x="2926" y="580"/>
                        <a:pt x="2908" y="277"/>
                        <a:pt x="2900" y="18"/>
                      </a:cubicBezTo>
                      <a:cubicBezTo>
                        <a:pt x="2743" y="67"/>
                        <a:pt x="2555" y="111"/>
                        <a:pt x="2376" y="111"/>
                      </a:cubicBezTo>
                      <a:cubicBezTo>
                        <a:pt x="2229" y="111"/>
                        <a:pt x="2090" y="81"/>
                        <a:pt x="198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0" name="Google Shape;4920;p16"/>
                <p:cNvSpPr/>
                <p:nvPr/>
              </p:nvSpPr>
              <p:spPr>
                <a:xfrm>
                  <a:off x="6994531" y="3327526"/>
                  <a:ext cx="210349" cy="130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2" h="2205" extrusionOk="0">
                      <a:moveTo>
                        <a:pt x="2641" y="1"/>
                      </a:moveTo>
                      <a:cubicBezTo>
                        <a:pt x="2392" y="384"/>
                        <a:pt x="2061" y="777"/>
                        <a:pt x="1651" y="991"/>
                      </a:cubicBezTo>
                      <a:cubicBezTo>
                        <a:pt x="1125" y="1258"/>
                        <a:pt x="438" y="1553"/>
                        <a:pt x="1" y="1981"/>
                      </a:cubicBezTo>
                      <a:cubicBezTo>
                        <a:pt x="331" y="2070"/>
                        <a:pt x="670" y="2150"/>
                        <a:pt x="1000" y="2204"/>
                      </a:cubicBezTo>
                      <a:cubicBezTo>
                        <a:pt x="1268" y="2106"/>
                        <a:pt x="1446" y="1901"/>
                        <a:pt x="1705" y="1776"/>
                      </a:cubicBezTo>
                      <a:cubicBezTo>
                        <a:pt x="1892" y="1687"/>
                        <a:pt x="2097" y="1544"/>
                        <a:pt x="2267" y="1419"/>
                      </a:cubicBezTo>
                      <a:cubicBezTo>
                        <a:pt x="2525" y="1232"/>
                        <a:pt x="2784" y="1035"/>
                        <a:pt x="3025" y="821"/>
                      </a:cubicBezTo>
                      <a:cubicBezTo>
                        <a:pt x="3239" y="643"/>
                        <a:pt x="3391" y="438"/>
                        <a:pt x="3551" y="215"/>
                      </a:cubicBezTo>
                      <a:cubicBezTo>
                        <a:pt x="3310" y="206"/>
                        <a:pt x="3070" y="197"/>
                        <a:pt x="2838" y="116"/>
                      </a:cubicBezTo>
                      <a:cubicBezTo>
                        <a:pt x="2757" y="90"/>
                        <a:pt x="2695" y="45"/>
                        <a:pt x="26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1" name="Google Shape;4921;p16"/>
                <p:cNvSpPr/>
                <p:nvPr/>
              </p:nvSpPr>
              <p:spPr>
                <a:xfrm>
                  <a:off x="6636902" y="3077028"/>
                  <a:ext cx="230366" cy="314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0" h="5319" extrusionOk="0">
                      <a:moveTo>
                        <a:pt x="3449" y="1"/>
                      </a:moveTo>
                      <a:cubicBezTo>
                        <a:pt x="3425" y="1"/>
                        <a:pt x="3397" y="9"/>
                        <a:pt x="3363" y="29"/>
                      </a:cubicBezTo>
                      <a:cubicBezTo>
                        <a:pt x="3328" y="47"/>
                        <a:pt x="3292" y="64"/>
                        <a:pt x="3256" y="82"/>
                      </a:cubicBezTo>
                      <a:cubicBezTo>
                        <a:pt x="3078" y="1215"/>
                        <a:pt x="2703" y="2589"/>
                        <a:pt x="1990" y="3517"/>
                      </a:cubicBezTo>
                      <a:cubicBezTo>
                        <a:pt x="1454" y="4222"/>
                        <a:pt x="741" y="4819"/>
                        <a:pt x="0" y="5319"/>
                      </a:cubicBezTo>
                      <a:cubicBezTo>
                        <a:pt x="482" y="5158"/>
                        <a:pt x="973" y="5060"/>
                        <a:pt x="1481" y="5051"/>
                      </a:cubicBezTo>
                      <a:cubicBezTo>
                        <a:pt x="1927" y="4427"/>
                        <a:pt x="2552" y="3990"/>
                        <a:pt x="2998" y="3356"/>
                      </a:cubicBezTo>
                      <a:cubicBezTo>
                        <a:pt x="3283" y="2955"/>
                        <a:pt x="3578" y="2544"/>
                        <a:pt x="3738" y="2081"/>
                      </a:cubicBezTo>
                      <a:cubicBezTo>
                        <a:pt x="3845" y="1777"/>
                        <a:pt x="3854" y="1447"/>
                        <a:pt x="3890" y="1126"/>
                      </a:cubicBezTo>
                      <a:cubicBezTo>
                        <a:pt x="3854" y="1090"/>
                        <a:pt x="3827" y="1055"/>
                        <a:pt x="3801" y="1019"/>
                      </a:cubicBezTo>
                      <a:cubicBezTo>
                        <a:pt x="3729" y="876"/>
                        <a:pt x="3586" y="653"/>
                        <a:pt x="3569" y="484"/>
                      </a:cubicBezTo>
                      <a:cubicBezTo>
                        <a:pt x="3561" y="353"/>
                        <a:pt x="3600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2" name="Google Shape;4922;p16"/>
                <p:cNvSpPr/>
                <p:nvPr/>
              </p:nvSpPr>
              <p:spPr>
                <a:xfrm>
                  <a:off x="6371656" y="3043332"/>
                  <a:ext cx="356149" cy="477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4" h="8056" extrusionOk="0">
                      <a:moveTo>
                        <a:pt x="6014" y="0"/>
                      </a:moveTo>
                      <a:lnTo>
                        <a:pt x="6014" y="0"/>
                      </a:lnTo>
                      <a:cubicBezTo>
                        <a:pt x="5853" y="71"/>
                        <a:pt x="5684" y="125"/>
                        <a:pt x="5523" y="125"/>
                      </a:cubicBezTo>
                      <a:cubicBezTo>
                        <a:pt x="5621" y="1249"/>
                        <a:pt x="5139" y="2534"/>
                        <a:pt x="4684" y="3542"/>
                      </a:cubicBezTo>
                      <a:cubicBezTo>
                        <a:pt x="4301" y="4398"/>
                        <a:pt x="3792" y="5076"/>
                        <a:pt x="3132" y="5709"/>
                      </a:cubicBezTo>
                      <a:cubicBezTo>
                        <a:pt x="2561" y="6254"/>
                        <a:pt x="1990" y="6825"/>
                        <a:pt x="1348" y="7271"/>
                      </a:cubicBezTo>
                      <a:cubicBezTo>
                        <a:pt x="938" y="7547"/>
                        <a:pt x="518" y="7806"/>
                        <a:pt x="81" y="8020"/>
                      </a:cubicBezTo>
                      <a:cubicBezTo>
                        <a:pt x="54" y="8029"/>
                        <a:pt x="28" y="8038"/>
                        <a:pt x="1" y="8056"/>
                      </a:cubicBezTo>
                      <a:cubicBezTo>
                        <a:pt x="474" y="7895"/>
                        <a:pt x="929" y="7690"/>
                        <a:pt x="1375" y="7467"/>
                      </a:cubicBezTo>
                      <a:cubicBezTo>
                        <a:pt x="1491" y="7396"/>
                        <a:pt x="1607" y="7324"/>
                        <a:pt x="1714" y="7244"/>
                      </a:cubicBezTo>
                      <a:cubicBezTo>
                        <a:pt x="2026" y="7012"/>
                        <a:pt x="2338" y="6762"/>
                        <a:pt x="2641" y="6521"/>
                      </a:cubicBezTo>
                      <a:cubicBezTo>
                        <a:pt x="3114" y="6129"/>
                        <a:pt x="3614" y="5736"/>
                        <a:pt x="4006" y="5254"/>
                      </a:cubicBezTo>
                      <a:cubicBezTo>
                        <a:pt x="5255" y="3711"/>
                        <a:pt x="5692" y="1918"/>
                        <a:pt x="601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3" name="Google Shape;4923;p16"/>
                <p:cNvSpPr/>
                <p:nvPr/>
              </p:nvSpPr>
              <p:spPr>
                <a:xfrm>
                  <a:off x="7256579" y="3355537"/>
                  <a:ext cx="78230" cy="76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1" h="1285" extrusionOk="0">
                      <a:moveTo>
                        <a:pt x="375" y="0"/>
                      </a:moveTo>
                      <a:cubicBezTo>
                        <a:pt x="491" y="366"/>
                        <a:pt x="456" y="687"/>
                        <a:pt x="224" y="1017"/>
                      </a:cubicBezTo>
                      <a:cubicBezTo>
                        <a:pt x="170" y="1107"/>
                        <a:pt x="90" y="1205"/>
                        <a:pt x="1" y="1285"/>
                      </a:cubicBezTo>
                      <a:cubicBezTo>
                        <a:pt x="607" y="999"/>
                        <a:pt x="1321" y="553"/>
                        <a:pt x="803" y="188"/>
                      </a:cubicBezTo>
                      <a:cubicBezTo>
                        <a:pt x="661" y="143"/>
                        <a:pt x="518" y="81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4" name="Google Shape;4924;p16"/>
                <p:cNvSpPr/>
                <p:nvPr/>
              </p:nvSpPr>
              <p:spPr>
                <a:xfrm>
                  <a:off x="6523318" y="3027994"/>
                  <a:ext cx="300660" cy="418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7" h="7066" extrusionOk="0">
                      <a:moveTo>
                        <a:pt x="3943" y="0"/>
                      </a:moveTo>
                      <a:lnTo>
                        <a:pt x="3943" y="0"/>
                      </a:lnTo>
                      <a:cubicBezTo>
                        <a:pt x="3908" y="18"/>
                        <a:pt x="3881" y="36"/>
                        <a:pt x="3845" y="54"/>
                      </a:cubicBezTo>
                      <a:cubicBezTo>
                        <a:pt x="3756" y="107"/>
                        <a:pt x="3649" y="170"/>
                        <a:pt x="3542" y="214"/>
                      </a:cubicBezTo>
                      <a:cubicBezTo>
                        <a:pt x="3676" y="1142"/>
                        <a:pt x="3328" y="2204"/>
                        <a:pt x="3024" y="3060"/>
                      </a:cubicBezTo>
                      <a:cubicBezTo>
                        <a:pt x="2703" y="3961"/>
                        <a:pt x="2284" y="4791"/>
                        <a:pt x="1677" y="5531"/>
                      </a:cubicBezTo>
                      <a:cubicBezTo>
                        <a:pt x="1197" y="6118"/>
                        <a:pt x="611" y="6590"/>
                        <a:pt x="24" y="7052"/>
                      </a:cubicBezTo>
                      <a:lnTo>
                        <a:pt x="24" y="7052"/>
                      </a:lnTo>
                      <a:cubicBezTo>
                        <a:pt x="436" y="6816"/>
                        <a:pt x="865" y="6580"/>
                        <a:pt x="1312" y="6388"/>
                      </a:cubicBezTo>
                      <a:cubicBezTo>
                        <a:pt x="1686" y="6004"/>
                        <a:pt x="2159" y="5745"/>
                        <a:pt x="2569" y="5406"/>
                      </a:cubicBezTo>
                      <a:cubicBezTo>
                        <a:pt x="3033" y="5032"/>
                        <a:pt x="3506" y="4630"/>
                        <a:pt x="3845" y="4131"/>
                      </a:cubicBezTo>
                      <a:cubicBezTo>
                        <a:pt x="4193" y="3613"/>
                        <a:pt x="4470" y="2998"/>
                        <a:pt x="4639" y="2400"/>
                      </a:cubicBezTo>
                      <a:cubicBezTo>
                        <a:pt x="4773" y="1918"/>
                        <a:pt x="4951" y="1437"/>
                        <a:pt x="5076" y="955"/>
                      </a:cubicBezTo>
                      <a:lnTo>
                        <a:pt x="5076" y="955"/>
                      </a:lnTo>
                      <a:cubicBezTo>
                        <a:pt x="4845" y="1063"/>
                        <a:pt x="4595" y="1137"/>
                        <a:pt x="4348" y="1137"/>
                      </a:cubicBezTo>
                      <a:cubicBezTo>
                        <a:pt x="4290" y="1137"/>
                        <a:pt x="4232" y="1133"/>
                        <a:pt x="4175" y="1124"/>
                      </a:cubicBezTo>
                      <a:cubicBezTo>
                        <a:pt x="3738" y="1062"/>
                        <a:pt x="3827" y="429"/>
                        <a:pt x="3943" y="0"/>
                      </a:cubicBezTo>
                      <a:close/>
                      <a:moveTo>
                        <a:pt x="24" y="7052"/>
                      </a:moveTo>
                      <a:cubicBezTo>
                        <a:pt x="21" y="7054"/>
                        <a:pt x="18" y="7055"/>
                        <a:pt x="16" y="7057"/>
                      </a:cubicBezTo>
                      <a:lnTo>
                        <a:pt x="16" y="7057"/>
                      </a:lnTo>
                      <a:cubicBezTo>
                        <a:pt x="16" y="7057"/>
                        <a:pt x="17" y="7057"/>
                        <a:pt x="18" y="7057"/>
                      </a:cubicBezTo>
                      <a:cubicBezTo>
                        <a:pt x="20" y="7055"/>
                        <a:pt x="22" y="7054"/>
                        <a:pt x="24" y="7052"/>
                      </a:cubicBezTo>
                      <a:close/>
                      <a:moveTo>
                        <a:pt x="16" y="7057"/>
                      </a:moveTo>
                      <a:cubicBezTo>
                        <a:pt x="9" y="7057"/>
                        <a:pt x="8" y="7058"/>
                        <a:pt x="0" y="7066"/>
                      </a:cubicBezTo>
                      <a:cubicBezTo>
                        <a:pt x="5" y="7063"/>
                        <a:pt x="10" y="7060"/>
                        <a:pt x="16" y="70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5" name="Google Shape;4925;p16"/>
                <p:cNvSpPr/>
                <p:nvPr/>
              </p:nvSpPr>
              <p:spPr>
                <a:xfrm>
                  <a:off x="6850863" y="3180662"/>
                  <a:ext cx="196551" cy="240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9" h="4069" extrusionOk="0">
                      <a:moveTo>
                        <a:pt x="1668" y="0"/>
                      </a:moveTo>
                      <a:cubicBezTo>
                        <a:pt x="1624" y="634"/>
                        <a:pt x="1410" y="1294"/>
                        <a:pt x="1160" y="1856"/>
                      </a:cubicBezTo>
                      <a:cubicBezTo>
                        <a:pt x="901" y="2445"/>
                        <a:pt x="571" y="3319"/>
                        <a:pt x="0" y="3703"/>
                      </a:cubicBezTo>
                      <a:cubicBezTo>
                        <a:pt x="277" y="3810"/>
                        <a:pt x="562" y="3944"/>
                        <a:pt x="857" y="4015"/>
                      </a:cubicBezTo>
                      <a:cubicBezTo>
                        <a:pt x="928" y="4033"/>
                        <a:pt x="1008" y="4051"/>
                        <a:pt x="1089" y="4068"/>
                      </a:cubicBezTo>
                      <a:cubicBezTo>
                        <a:pt x="1338" y="3944"/>
                        <a:pt x="1668" y="3578"/>
                        <a:pt x="1767" y="3462"/>
                      </a:cubicBezTo>
                      <a:cubicBezTo>
                        <a:pt x="1999" y="3185"/>
                        <a:pt x="2204" y="2900"/>
                        <a:pt x="2409" y="2605"/>
                      </a:cubicBezTo>
                      <a:cubicBezTo>
                        <a:pt x="2792" y="2061"/>
                        <a:pt x="3078" y="1517"/>
                        <a:pt x="3319" y="893"/>
                      </a:cubicBezTo>
                      <a:lnTo>
                        <a:pt x="3319" y="893"/>
                      </a:lnTo>
                      <a:cubicBezTo>
                        <a:pt x="3185" y="923"/>
                        <a:pt x="3051" y="937"/>
                        <a:pt x="2922" y="937"/>
                      </a:cubicBezTo>
                      <a:cubicBezTo>
                        <a:pt x="2863" y="937"/>
                        <a:pt x="2804" y="934"/>
                        <a:pt x="2748" y="928"/>
                      </a:cubicBezTo>
                      <a:cubicBezTo>
                        <a:pt x="2659" y="1044"/>
                        <a:pt x="2650" y="1285"/>
                        <a:pt x="2587" y="1410"/>
                      </a:cubicBezTo>
                      <a:cubicBezTo>
                        <a:pt x="2525" y="1544"/>
                        <a:pt x="2427" y="1704"/>
                        <a:pt x="2373" y="1838"/>
                      </a:cubicBezTo>
                      <a:cubicBezTo>
                        <a:pt x="2230" y="2177"/>
                        <a:pt x="2034" y="2445"/>
                        <a:pt x="1820" y="2730"/>
                      </a:cubicBezTo>
                      <a:cubicBezTo>
                        <a:pt x="1517" y="3123"/>
                        <a:pt x="1142" y="3881"/>
                        <a:pt x="589" y="3908"/>
                      </a:cubicBezTo>
                      <a:cubicBezTo>
                        <a:pt x="586" y="3909"/>
                        <a:pt x="584" y="3910"/>
                        <a:pt x="582" y="3910"/>
                      </a:cubicBezTo>
                      <a:cubicBezTo>
                        <a:pt x="571" y="3910"/>
                        <a:pt x="572" y="3890"/>
                        <a:pt x="580" y="3890"/>
                      </a:cubicBezTo>
                      <a:cubicBezTo>
                        <a:pt x="928" y="3774"/>
                        <a:pt x="1312" y="3292"/>
                        <a:pt x="1481" y="2998"/>
                      </a:cubicBezTo>
                      <a:cubicBezTo>
                        <a:pt x="1651" y="2721"/>
                        <a:pt x="1883" y="2481"/>
                        <a:pt x="2043" y="2195"/>
                      </a:cubicBezTo>
                      <a:cubicBezTo>
                        <a:pt x="2213" y="1892"/>
                        <a:pt x="2418" y="1553"/>
                        <a:pt x="2516" y="1223"/>
                      </a:cubicBezTo>
                      <a:cubicBezTo>
                        <a:pt x="2543" y="1107"/>
                        <a:pt x="2561" y="991"/>
                        <a:pt x="2605" y="893"/>
                      </a:cubicBezTo>
                      <a:cubicBezTo>
                        <a:pt x="2222" y="794"/>
                        <a:pt x="1900" y="527"/>
                        <a:pt x="1686" y="45"/>
                      </a:cubicBezTo>
                      <a:cubicBezTo>
                        <a:pt x="1686" y="36"/>
                        <a:pt x="1677" y="18"/>
                        <a:pt x="16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6" name="Google Shape;4926;p16"/>
                <p:cNvSpPr/>
                <p:nvPr/>
              </p:nvSpPr>
              <p:spPr>
                <a:xfrm>
                  <a:off x="5643666" y="3703747"/>
                  <a:ext cx="97298" cy="219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" h="3702" extrusionOk="0">
                      <a:moveTo>
                        <a:pt x="864" y="1"/>
                      </a:moveTo>
                      <a:cubicBezTo>
                        <a:pt x="780" y="1"/>
                        <a:pt x="652" y="158"/>
                        <a:pt x="625" y="178"/>
                      </a:cubicBezTo>
                      <a:cubicBezTo>
                        <a:pt x="589" y="213"/>
                        <a:pt x="545" y="249"/>
                        <a:pt x="500" y="294"/>
                      </a:cubicBezTo>
                      <a:cubicBezTo>
                        <a:pt x="875" y="1284"/>
                        <a:pt x="1027" y="3050"/>
                        <a:pt x="1" y="3684"/>
                      </a:cubicBezTo>
                      <a:cubicBezTo>
                        <a:pt x="179" y="3693"/>
                        <a:pt x="349" y="3693"/>
                        <a:pt x="527" y="3701"/>
                      </a:cubicBezTo>
                      <a:cubicBezTo>
                        <a:pt x="1357" y="2961"/>
                        <a:pt x="1580" y="1998"/>
                        <a:pt x="1642" y="918"/>
                      </a:cubicBezTo>
                      <a:lnTo>
                        <a:pt x="1642" y="918"/>
                      </a:lnTo>
                      <a:cubicBezTo>
                        <a:pt x="1565" y="946"/>
                        <a:pt x="1456" y="968"/>
                        <a:pt x="1370" y="968"/>
                      </a:cubicBezTo>
                      <a:cubicBezTo>
                        <a:pt x="1345" y="968"/>
                        <a:pt x="1323" y="967"/>
                        <a:pt x="1303" y="963"/>
                      </a:cubicBezTo>
                      <a:cubicBezTo>
                        <a:pt x="1178" y="927"/>
                        <a:pt x="1071" y="829"/>
                        <a:pt x="1035" y="695"/>
                      </a:cubicBezTo>
                      <a:cubicBezTo>
                        <a:pt x="973" y="490"/>
                        <a:pt x="1000" y="249"/>
                        <a:pt x="928" y="62"/>
                      </a:cubicBezTo>
                      <a:cubicBezTo>
                        <a:pt x="915" y="18"/>
                        <a:pt x="892" y="1"/>
                        <a:pt x="8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7" name="Google Shape;4927;p16"/>
                <p:cNvSpPr/>
                <p:nvPr/>
              </p:nvSpPr>
              <p:spPr>
                <a:xfrm>
                  <a:off x="6817049" y="3143235"/>
                  <a:ext cx="128448" cy="25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4282" extrusionOk="0">
                      <a:moveTo>
                        <a:pt x="1997" y="1"/>
                      </a:moveTo>
                      <a:cubicBezTo>
                        <a:pt x="1972" y="1"/>
                        <a:pt x="1925" y="15"/>
                        <a:pt x="1874" y="35"/>
                      </a:cubicBezTo>
                      <a:cubicBezTo>
                        <a:pt x="1918" y="490"/>
                        <a:pt x="1713" y="971"/>
                        <a:pt x="1570" y="1391"/>
                      </a:cubicBezTo>
                      <a:cubicBezTo>
                        <a:pt x="1437" y="1810"/>
                        <a:pt x="1267" y="2212"/>
                        <a:pt x="1080" y="2604"/>
                      </a:cubicBezTo>
                      <a:cubicBezTo>
                        <a:pt x="866" y="3068"/>
                        <a:pt x="509" y="3889"/>
                        <a:pt x="0" y="4156"/>
                      </a:cubicBezTo>
                      <a:cubicBezTo>
                        <a:pt x="72" y="4183"/>
                        <a:pt x="143" y="4201"/>
                        <a:pt x="223" y="4219"/>
                      </a:cubicBezTo>
                      <a:cubicBezTo>
                        <a:pt x="295" y="4237"/>
                        <a:pt x="366" y="4263"/>
                        <a:pt x="428" y="4281"/>
                      </a:cubicBezTo>
                      <a:cubicBezTo>
                        <a:pt x="598" y="3978"/>
                        <a:pt x="875" y="3746"/>
                        <a:pt x="1035" y="3425"/>
                      </a:cubicBezTo>
                      <a:cubicBezTo>
                        <a:pt x="1240" y="3041"/>
                        <a:pt x="1454" y="2666"/>
                        <a:pt x="1615" y="2265"/>
                      </a:cubicBezTo>
                      <a:cubicBezTo>
                        <a:pt x="1847" y="1658"/>
                        <a:pt x="2070" y="1025"/>
                        <a:pt x="2168" y="383"/>
                      </a:cubicBezTo>
                      <a:cubicBezTo>
                        <a:pt x="2123" y="249"/>
                        <a:pt x="2088" y="106"/>
                        <a:pt x="2016" y="8"/>
                      </a:cubicBezTo>
                      <a:cubicBezTo>
                        <a:pt x="2014" y="3"/>
                        <a:pt x="2007" y="1"/>
                        <a:pt x="19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8" name="Google Shape;4928;p16"/>
                <p:cNvSpPr/>
                <p:nvPr/>
              </p:nvSpPr>
              <p:spPr>
                <a:xfrm>
                  <a:off x="6247531" y="3026632"/>
                  <a:ext cx="446460" cy="5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9" h="8731" extrusionOk="0">
                      <a:moveTo>
                        <a:pt x="7130" y="1"/>
                      </a:moveTo>
                      <a:cubicBezTo>
                        <a:pt x="7099" y="1"/>
                        <a:pt x="7059" y="32"/>
                        <a:pt x="7003" y="113"/>
                      </a:cubicBezTo>
                      <a:cubicBezTo>
                        <a:pt x="6887" y="282"/>
                        <a:pt x="6763" y="434"/>
                        <a:pt x="6593" y="550"/>
                      </a:cubicBezTo>
                      <a:cubicBezTo>
                        <a:pt x="6526" y="595"/>
                        <a:pt x="6458" y="614"/>
                        <a:pt x="6386" y="614"/>
                      </a:cubicBezTo>
                      <a:cubicBezTo>
                        <a:pt x="6372" y="614"/>
                        <a:pt x="6358" y="614"/>
                        <a:pt x="6343" y="612"/>
                      </a:cubicBezTo>
                      <a:lnTo>
                        <a:pt x="6343" y="612"/>
                      </a:lnTo>
                      <a:cubicBezTo>
                        <a:pt x="6522" y="1522"/>
                        <a:pt x="6254" y="2423"/>
                        <a:pt x="5960" y="3279"/>
                      </a:cubicBezTo>
                      <a:cubicBezTo>
                        <a:pt x="5647" y="4189"/>
                        <a:pt x="5130" y="5082"/>
                        <a:pt x="4497" y="5795"/>
                      </a:cubicBezTo>
                      <a:cubicBezTo>
                        <a:pt x="3854" y="6509"/>
                        <a:pt x="3078" y="7196"/>
                        <a:pt x="2240" y="7669"/>
                      </a:cubicBezTo>
                      <a:cubicBezTo>
                        <a:pt x="1535" y="8061"/>
                        <a:pt x="794" y="8516"/>
                        <a:pt x="0" y="8721"/>
                      </a:cubicBezTo>
                      <a:cubicBezTo>
                        <a:pt x="0" y="8721"/>
                        <a:pt x="0" y="8730"/>
                        <a:pt x="9" y="8730"/>
                      </a:cubicBezTo>
                      <a:cubicBezTo>
                        <a:pt x="348" y="8712"/>
                        <a:pt x="687" y="8677"/>
                        <a:pt x="1017" y="8614"/>
                      </a:cubicBezTo>
                      <a:cubicBezTo>
                        <a:pt x="1446" y="8400"/>
                        <a:pt x="1909" y="8266"/>
                        <a:pt x="2329" y="8025"/>
                      </a:cubicBezTo>
                      <a:cubicBezTo>
                        <a:pt x="2703" y="7811"/>
                        <a:pt x="3069" y="7597"/>
                        <a:pt x="3426" y="7347"/>
                      </a:cubicBezTo>
                      <a:cubicBezTo>
                        <a:pt x="4024" y="6910"/>
                        <a:pt x="4559" y="6375"/>
                        <a:pt x="5085" y="5858"/>
                      </a:cubicBezTo>
                      <a:cubicBezTo>
                        <a:pt x="5737" y="5233"/>
                        <a:pt x="6245" y="4564"/>
                        <a:pt x="6602" y="3726"/>
                      </a:cubicBezTo>
                      <a:cubicBezTo>
                        <a:pt x="7066" y="2646"/>
                        <a:pt x="7325" y="1540"/>
                        <a:pt x="7539" y="398"/>
                      </a:cubicBezTo>
                      <a:cubicBezTo>
                        <a:pt x="7476" y="389"/>
                        <a:pt x="7414" y="371"/>
                        <a:pt x="7360" y="344"/>
                      </a:cubicBezTo>
                      <a:cubicBezTo>
                        <a:pt x="7233" y="278"/>
                        <a:pt x="7221" y="1"/>
                        <a:pt x="713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9" name="Google Shape;4929;p16"/>
                <p:cNvSpPr/>
                <p:nvPr/>
              </p:nvSpPr>
              <p:spPr>
                <a:xfrm>
                  <a:off x="5439239" y="3736436"/>
                  <a:ext cx="144793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3516" extrusionOk="0">
                      <a:moveTo>
                        <a:pt x="1642" y="0"/>
                      </a:moveTo>
                      <a:lnTo>
                        <a:pt x="1642" y="0"/>
                      </a:lnTo>
                      <a:cubicBezTo>
                        <a:pt x="1606" y="36"/>
                        <a:pt x="1570" y="63"/>
                        <a:pt x="1535" y="90"/>
                      </a:cubicBezTo>
                      <a:cubicBezTo>
                        <a:pt x="1454" y="152"/>
                        <a:pt x="1374" y="223"/>
                        <a:pt x="1285" y="286"/>
                      </a:cubicBezTo>
                      <a:cubicBezTo>
                        <a:pt x="2445" y="1490"/>
                        <a:pt x="1213" y="2793"/>
                        <a:pt x="0" y="3515"/>
                      </a:cubicBezTo>
                      <a:cubicBezTo>
                        <a:pt x="375" y="3417"/>
                        <a:pt x="758" y="3346"/>
                        <a:pt x="1133" y="3292"/>
                      </a:cubicBezTo>
                      <a:cubicBezTo>
                        <a:pt x="1133" y="3292"/>
                        <a:pt x="1133" y="3292"/>
                        <a:pt x="1133" y="3283"/>
                      </a:cubicBezTo>
                      <a:cubicBezTo>
                        <a:pt x="2337" y="2623"/>
                        <a:pt x="2311" y="1044"/>
                        <a:pt x="164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0" name="Google Shape;4930;p16"/>
                <p:cNvSpPr/>
                <p:nvPr/>
              </p:nvSpPr>
              <p:spPr>
                <a:xfrm>
                  <a:off x="7129789" y="3344937"/>
                  <a:ext cx="149057" cy="11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964" extrusionOk="0">
                      <a:moveTo>
                        <a:pt x="2043" y="1"/>
                      </a:moveTo>
                      <a:cubicBezTo>
                        <a:pt x="2195" y="1125"/>
                        <a:pt x="1000" y="1714"/>
                        <a:pt x="0" y="1964"/>
                      </a:cubicBezTo>
                      <a:cubicBezTo>
                        <a:pt x="509" y="1946"/>
                        <a:pt x="1017" y="1874"/>
                        <a:pt x="1508" y="1714"/>
                      </a:cubicBezTo>
                      <a:lnTo>
                        <a:pt x="1517" y="1714"/>
                      </a:lnTo>
                      <a:cubicBezTo>
                        <a:pt x="1517" y="1705"/>
                        <a:pt x="1526" y="1696"/>
                        <a:pt x="1535" y="1687"/>
                      </a:cubicBezTo>
                      <a:cubicBezTo>
                        <a:pt x="1785" y="1598"/>
                        <a:pt x="2177" y="1286"/>
                        <a:pt x="2311" y="1054"/>
                      </a:cubicBezTo>
                      <a:cubicBezTo>
                        <a:pt x="2489" y="768"/>
                        <a:pt x="2516" y="474"/>
                        <a:pt x="2463" y="153"/>
                      </a:cubicBezTo>
                      <a:cubicBezTo>
                        <a:pt x="2427" y="135"/>
                        <a:pt x="2391" y="108"/>
                        <a:pt x="2356" y="90"/>
                      </a:cubicBezTo>
                      <a:cubicBezTo>
                        <a:pt x="2249" y="54"/>
                        <a:pt x="2150" y="19"/>
                        <a:pt x="20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1" name="Google Shape;4931;p16"/>
                <p:cNvSpPr/>
                <p:nvPr/>
              </p:nvSpPr>
              <p:spPr>
                <a:xfrm>
                  <a:off x="5583439" y="3725362"/>
                  <a:ext cx="112044" cy="19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46" extrusionOk="0">
                      <a:moveTo>
                        <a:pt x="1455" y="0"/>
                      </a:moveTo>
                      <a:cubicBezTo>
                        <a:pt x="1267" y="187"/>
                        <a:pt x="1035" y="419"/>
                        <a:pt x="795" y="553"/>
                      </a:cubicBezTo>
                      <a:cubicBezTo>
                        <a:pt x="1374" y="1454"/>
                        <a:pt x="812" y="2783"/>
                        <a:pt x="1" y="3345"/>
                      </a:cubicBezTo>
                      <a:cubicBezTo>
                        <a:pt x="277" y="3328"/>
                        <a:pt x="554" y="3319"/>
                        <a:pt x="830" y="3319"/>
                      </a:cubicBezTo>
                      <a:cubicBezTo>
                        <a:pt x="1892" y="2560"/>
                        <a:pt x="1544" y="1124"/>
                        <a:pt x="14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2" name="Google Shape;4932;p16"/>
                <p:cNvSpPr/>
                <p:nvPr/>
              </p:nvSpPr>
              <p:spPr>
                <a:xfrm>
                  <a:off x="5524812" y="3703688"/>
                  <a:ext cx="132120" cy="22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3801" extrusionOk="0">
                      <a:moveTo>
                        <a:pt x="687" y="0"/>
                      </a:moveTo>
                      <a:cubicBezTo>
                        <a:pt x="536" y="170"/>
                        <a:pt x="393" y="357"/>
                        <a:pt x="232" y="518"/>
                      </a:cubicBezTo>
                      <a:cubicBezTo>
                        <a:pt x="669" y="1071"/>
                        <a:pt x="928" y="1749"/>
                        <a:pt x="821" y="2462"/>
                      </a:cubicBezTo>
                      <a:cubicBezTo>
                        <a:pt x="732" y="3007"/>
                        <a:pt x="500" y="3560"/>
                        <a:pt x="0" y="3801"/>
                      </a:cubicBezTo>
                      <a:cubicBezTo>
                        <a:pt x="295" y="3765"/>
                        <a:pt x="580" y="3738"/>
                        <a:pt x="875" y="3720"/>
                      </a:cubicBezTo>
                      <a:cubicBezTo>
                        <a:pt x="1454" y="2980"/>
                        <a:pt x="2231" y="1936"/>
                        <a:pt x="1713" y="955"/>
                      </a:cubicBezTo>
                      <a:lnTo>
                        <a:pt x="1713" y="955"/>
                      </a:lnTo>
                      <a:cubicBezTo>
                        <a:pt x="1621" y="1001"/>
                        <a:pt x="1526" y="1026"/>
                        <a:pt x="1432" y="1026"/>
                      </a:cubicBezTo>
                      <a:cubicBezTo>
                        <a:pt x="1361" y="1026"/>
                        <a:pt x="1291" y="1012"/>
                        <a:pt x="1223" y="982"/>
                      </a:cubicBezTo>
                      <a:cubicBezTo>
                        <a:pt x="1035" y="901"/>
                        <a:pt x="821" y="767"/>
                        <a:pt x="759" y="553"/>
                      </a:cubicBezTo>
                      <a:cubicBezTo>
                        <a:pt x="723" y="428"/>
                        <a:pt x="678" y="313"/>
                        <a:pt x="678" y="179"/>
                      </a:cubicBezTo>
                      <a:cubicBezTo>
                        <a:pt x="678" y="170"/>
                        <a:pt x="687" y="89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3" name="Google Shape;4933;p16"/>
                <p:cNvSpPr/>
                <p:nvPr/>
              </p:nvSpPr>
              <p:spPr>
                <a:xfrm>
                  <a:off x="7064292" y="3340732"/>
                  <a:ext cx="183878" cy="12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2035" extrusionOk="0">
                      <a:moveTo>
                        <a:pt x="2525" y="1"/>
                      </a:moveTo>
                      <a:cubicBezTo>
                        <a:pt x="2204" y="545"/>
                        <a:pt x="1695" y="973"/>
                        <a:pt x="1151" y="1312"/>
                      </a:cubicBezTo>
                      <a:cubicBezTo>
                        <a:pt x="803" y="1526"/>
                        <a:pt x="420" y="1856"/>
                        <a:pt x="0" y="1999"/>
                      </a:cubicBezTo>
                      <a:cubicBezTo>
                        <a:pt x="81" y="2008"/>
                        <a:pt x="161" y="2017"/>
                        <a:pt x="241" y="2017"/>
                      </a:cubicBezTo>
                      <a:cubicBezTo>
                        <a:pt x="366" y="2026"/>
                        <a:pt x="482" y="2035"/>
                        <a:pt x="607" y="2035"/>
                      </a:cubicBezTo>
                      <a:cubicBezTo>
                        <a:pt x="1089" y="1856"/>
                        <a:pt x="1686" y="1785"/>
                        <a:pt x="2097" y="1473"/>
                      </a:cubicBezTo>
                      <a:cubicBezTo>
                        <a:pt x="2338" y="1294"/>
                        <a:pt x="2596" y="1142"/>
                        <a:pt x="2784" y="910"/>
                      </a:cubicBezTo>
                      <a:cubicBezTo>
                        <a:pt x="3007" y="634"/>
                        <a:pt x="3051" y="384"/>
                        <a:pt x="3105" y="63"/>
                      </a:cubicBezTo>
                      <a:cubicBezTo>
                        <a:pt x="2935" y="18"/>
                        <a:pt x="2757" y="1"/>
                        <a:pt x="25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4" name="Google Shape;4934;p16"/>
                <p:cNvSpPr/>
                <p:nvPr/>
              </p:nvSpPr>
              <p:spPr>
                <a:xfrm>
                  <a:off x="5931593" y="3156382"/>
                  <a:ext cx="259443" cy="316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1" h="5344" extrusionOk="0">
                      <a:moveTo>
                        <a:pt x="4381" y="0"/>
                      </a:moveTo>
                      <a:lnTo>
                        <a:pt x="4381" y="0"/>
                      </a:lnTo>
                      <a:cubicBezTo>
                        <a:pt x="4247" y="116"/>
                        <a:pt x="4122" y="232"/>
                        <a:pt x="3988" y="339"/>
                      </a:cubicBezTo>
                      <a:cubicBezTo>
                        <a:pt x="3854" y="1543"/>
                        <a:pt x="3123" y="2864"/>
                        <a:pt x="2338" y="3729"/>
                      </a:cubicBezTo>
                      <a:cubicBezTo>
                        <a:pt x="1865" y="4255"/>
                        <a:pt x="1276" y="4639"/>
                        <a:pt x="634" y="4933"/>
                      </a:cubicBezTo>
                      <a:cubicBezTo>
                        <a:pt x="438" y="5023"/>
                        <a:pt x="224" y="5121"/>
                        <a:pt x="1" y="5201"/>
                      </a:cubicBezTo>
                      <a:cubicBezTo>
                        <a:pt x="233" y="5219"/>
                        <a:pt x="456" y="5246"/>
                        <a:pt x="679" y="5281"/>
                      </a:cubicBezTo>
                      <a:cubicBezTo>
                        <a:pt x="812" y="5299"/>
                        <a:pt x="946" y="5326"/>
                        <a:pt x="1080" y="5344"/>
                      </a:cubicBezTo>
                      <a:cubicBezTo>
                        <a:pt x="3203" y="4586"/>
                        <a:pt x="4149" y="2088"/>
                        <a:pt x="43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5" name="Google Shape;4935;p16"/>
                <p:cNvSpPr/>
                <p:nvPr/>
              </p:nvSpPr>
              <p:spPr>
                <a:xfrm>
                  <a:off x="6922164" y="3226083"/>
                  <a:ext cx="156992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1" h="3516" extrusionOk="0">
                      <a:moveTo>
                        <a:pt x="2490" y="1"/>
                      </a:moveTo>
                      <a:cubicBezTo>
                        <a:pt x="2382" y="45"/>
                        <a:pt x="2275" y="81"/>
                        <a:pt x="2168" y="117"/>
                      </a:cubicBezTo>
                      <a:cubicBezTo>
                        <a:pt x="1972" y="1009"/>
                        <a:pt x="1508" y="1687"/>
                        <a:pt x="964" y="2418"/>
                      </a:cubicBezTo>
                      <a:cubicBezTo>
                        <a:pt x="741" y="2704"/>
                        <a:pt x="509" y="2980"/>
                        <a:pt x="206" y="3185"/>
                      </a:cubicBezTo>
                      <a:cubicBezTo>
                        <a:pt x="143" y="3230"/>
                        <a:pt x="72" y="3284"/>
                        <a:pt x="1" y="3337"/>
                      </a:cubicBezTo>
                      <a:cubicBezTo>
                        <a:pt x="206" y="3391"/>
                        <a:pt x="411" y="3453"/>
                        <a:pt x="607" y="3516"/>
                      </a:cubicBezTo>
                      <a:cubicBezTo>
                        <a:pt x="1071" y="3150"/>
                        <a:pt x="1571" y="2882"/>
                        <a:pt x="1910" y="2374"/>
                      </a:cubicBezTo>
                      <a:cubicBezTo>
                        <a:pt x="2240" y="1883"/>
                        <a:pt x="2516" y="1366"/>
                        <a:pt x="2650" y="795"/>
                      </a:cubicBezTo>
                      <a:cubicBezTo>
                        <a:pt x="2632" y="777"/>
                        <a:pt x="2623" y="759"/>
                        <a:pt x="2605" y="741"/>
                      </a:cubicBezTo>
                      <a:cubicBezTo>
                        <a:pt x="2418" y="518"/>
                        <a:pt x="2409" y="259"/>
                        <a:pt x="24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6" name="Google Shape;4936;p16"/>
                <p:cNvSpPr/>
                <p:nvPr/>
              </p:nvSpPr>
              <p:spPr>
                <a:xfrm>
                  <a:off x="6716671" y="3623860"/>
                  <a:ext cx="970557" cy="150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9" h="2535" extrusionOk="0">
                      <a:moveTo>
                        <a:pt x="7567" y="0"/>
                      </a:moveTo>
                      <a:cubicBezTo>
                        <a:pt x="6105" y="0"/>
                        <a:pt x="4696" y="382"/>
                        <a:pt x="3355" y="1000"/>
                      </a:cubicBezTo>
                      <a:cubicBezTo>
                        <a:pt x="2257" y="1509"/>
                        <a:pt x="1178" y="1946"/>
                        <a:pt x="0" y="2035"/>
                      </a:cubicBezTo>
                      <a:cubicBezTo>
                        <a:pt x="125" y="2071"/>
                        <a:pt x="250" y="2098"/>
                        <a:pt x="375" y="2133"/>
                      </a:cubicBezTo>
                      <a:cubicBezTo>
                        <a:pt x="678" y="2223"/>
                        <a:pt x="955" y="2339"/>
                        <a:pt x="1214" y="2472"/>
                      </a:cubicBezTo>
                      <a:cubicBezTo>
                        <a:pt x="1330" y="2516"/>
                        <a:pt x="1455" y="2535"/>
                        <a:pt x="1584" y="2535"/>
                      </a:cubicBezTo>
                      <a:cubicBezTo>
                        <a:pt x="2249" y="2535"/>
                        <a:pt x="3045" y="2038"/>
                        <a:pt x="3560" y="1821"/>
                      </a:cubicBezTo>
                      <a:cubicBezTo>
                        <a:pt x="4291" y="1518"/>
                        <a:pt x="5023" y="1250"/>
                        <a:pt x="5799" y="1090"/>
                      </a:cubicBezTo>
                      <a:cubicBezTo>
                        <a:pt x="6416" y="962"/>
                        <a:pt x="7030" y="900"/>
                        <a:pt x="7642" y="900"/>
                      </a:cubicBezTo>
                      <a:cubicBezTo>
                        <a:pt x="8481" y="900"/>
                        <a:pt x="9317" y="1016"/>
                        <a:pt x="10152" y="1232"/>
                      </a:cubicBezTo>
                      <a:cubicBezTo>
                        <a:pt x="11311" y="1531"/>
                        <a:pt x="12487" y="2330"/>
                        <a:pt x="13723" y="2330"/>
                      </a:cubicBezTo>
                      <a:cubicBezTo>
                        <a:pt x="13743" y="2330"/>
                        <a:pt x="13763" y="2330"/>
                        <a:pt x="13783" y="2330"/>
                      </a:cubicBezTo>
                      <a:cubicBezTo>
                        <a:pt x="14060" y="2294"/>
                        <a:pt x="14327" y="2240"/>
                        <a:pt x="14604" y="2169"/>
                      </a:cubicBezTo>
                      <a:cubicBezTo>
                        <a:pt x="15273" y="1919"/>
                        <a:pt x="16388" y="1018"/>
                        <a:pt x="16388" y="1018"/>
                      </a:cubicBezTo>
                      <a:lnTo>
                        <a:pt x="16388" y="1018"/>
                      </a:lnTo>
                      <a:cubicBezTo>
                        <a:pt x="16388" y="1018"/>
                        <a:pt x="16049" y="1214"/>
                        <a:pt x="15889" y="1295"/>
                      </a:cubicBezTo>
                      <a:cubicBezTo>
                        <a:pt x="15594" y="1437"/>
                        <a:pt x="15300" y="1509"/>
                        <a:pt x="14979" y="1545"/>
                      </a:cubicBezTo>
                      <a:cubicBezTo>
                        <a:pt x="14832" y="1564"/>
                        <a:pt x="14687" y="1573"/>
                        <a:pt x="14542" y="1573"/>
                      </a:cubicBezTo>
                      <a:cubicBezTo>
                        <a:pt x="14034" y="1573"/>
                        <a:pt x="13534" y="1464"/>
                        <a:pt x="13034" y="1339"/>
                      </a:cubicBezTo>
                      <a:cubicBezTo>
                        <a:pt x="11491" y="938"/>
                        <a:pt x="10036" y="215"/>
                        <a:pt x="8440" y="46"/>
                      </a:cubicBezTo>
                      <a:cubicBezTo>
                        <a:pt x="8147" y="15"/>
                        <a:pt x="7856" y="0"/>
                        <a:pt x="75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7" name="Google Shape;4937;p16"/>
                <p:cNvSpPr/>
                <p:nvPr/>
              </p:nvSpPr>
              <p:spPr>
                <a:xfrm>
                  <a:off x="6204182" y="3034982"/>
                  <a:ext cx="422712" cy="507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8" h="8572" extrusionOk="0">
                      <a:moveTo>
                        <a:pt x="6561" y="0"/>
                      </a:moveTo>
                      <a:cubicBezTo>
                        <a:pt x="6548" y="0"/>
                        <a:pt x="6532" y="12"/>
                        <a:pt x="6513" y="43"/>
                      </a:cubicBezTo>
                      <a:cubicBezTo>
                        <a:pt x="6469" y="132"/>
                        <a:pt x="6415" y="212"/>
                        <a:pt x="6353" y="302"/>
                      </a:cubicBezTo>
                      <a:cubicBezTo>
                        <a:pt x="6219" y="507"/>
                        <a:pt x="6085" y="694"/>
                        <a:pt x="5915" y="873"/>
                      </a:cubicBezTo>
                      <a:cubicBezTo>
                        <a:pt x="5826" y="980"/>
                        <a:pt x="5710" y="1096"/>
                        <a:pt x="5594" y="1194"/>
                      </a:cubicBezTo>
                      <a:cubicBezTo>
                        <a:pt x="5701" y="1997"/>
                        <a:pt x="5407" y="2907"/>
                        <a:pt x="5122" y="3629"/>
                      </a:cubicBezTo>
                      <a:cubicBezTo>
                        <a:pt x="4800" y="4468"/>
                        <a:pt x="4390" y="5226"/>
                        <a:pt x="3792" y="5895"/>
                      </a:cubicBezTo>
                      <a:cubicBezTo>
                        <a:pt x="3186" y="6591"/>
                        <a:pt x="2427" y="7162"/>
                        <a:pt x="1624" y="7599"/>
                      </a:cubicBezTo>
                      <a:cubicBezTo>
                        <a:pt x="1169" y="7849"/>
                        <a:pt x="554" y="8232"/>
                        <a:pt x="1" y="8339"/>
                      </a:cubicBezTo>
                      <a:cubicBezTo>
                        <a:pt x="233" y="8420"/>
                        <a:pt x="465" y="8491"/>
                        <a:pt x="697" y="8571"/>
                      </a:cubicBezTo>
                      <a:cubicBezTo>
                        <a:pt x="2195" y="7804"/>
                        <a:pt x="3730" y="7046"/>
                        <a:pt x="4907" y="5788"/>
                      </a:cubicBezTo>
                      <a:cubicBezTo>
                        <a:pt x="5585" y="5065"/>
                        <a:pt x="6183" y="4173"/>
                        <a:pt x="6504" y="3237"/>
                      </a:cubicBezTo>
                      <a:cubicBezTo>
                        <a:pt x="6808" y="2336"/>
                        <a:pt x="7138" y="1381"/>
                        <a:pt x="6915" y="418"/>
                      </a:cubicBezTo>
                      <a:cubicBezTo>
                        <a:pt x="6799" y="364"/>
                        <a:pt x="6701" y="257"/>
                        <a:pt x="6638" y="150"/>
                      </a:cubicBezTo>
                      <a:cubicBezTo>
                        <a:pt x="6631" y="136"/>
                        <a:pt x="6608" y="0"/>
                        <a:pt x="656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8" name="Google Shape;4938;p16"/>
                <p:cNvSpPr/>
                <p:nvPr/>
              </p:nvSpPr>
              <p:spPr>
                <a:xfrm>
                  <a:off x="6133414" y="3086622"/>
                  <a:ext cx="340278" cy="427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7227" extrusionOk="0">
                      <a:moveTo>
                        <a:pt x="5424" y="1"/>
                      </a:moveTo>
                      <a:lnTo>
                        <a:pt x="5424" y="1"/>
                      </a:lnTo>
                      <a:cubicBezTo>
                        <a:pt x="5014" y="108"/>
                        <a:pt x="4711" y="464"/>
                        <a:pt x="4425" y="821"/>
                      </a:cubicBezTo>
                      <a:cubicBezTo>
                        <a:pt x="4434" y="821"/>
                        <a:pt x="4443" y="830"/>
                        <a:pt x="4443" y="848"/>
                      </a:cubicBezTo>
                      <a:cubicBezTo>
                        <a:pt x="4407" y="1437"/>
                        <a:pt x="4211" y="1927"/>
                        <a:pt x="3944" y="2454"/>
                      </a:cubicBezTo>
                      <a:cubicBezTo>
                        <a:pt x="3605" y="3159"/>
                        <a:pt x="3274" y="3837"/>
                        <a:pt x="2811" y="4470"/>
                      </a:cubicBezTo>
                      <a:cubicBezTo>
                        <a:pt x="2320" y="5121"/>
                        <a:pt x="1767" y="5674"/>
                        <a:pt x="1178" y="6227"/>
                      </a:cubicBezTo>
                      <a:cubicBezTo>
                        <a:pt x="848" y="6540"/>
                        <a:pt x="429" y="6914"/>
                        <a:pt x="0" y="7093"/>
                      </a:cubicBezTo>
                      <a:cubicBezTo>
                        <a:pt x="143" y="7137"/>
                        <a:pt x="286" y="7182"/>
                        <a:pt x="429" y="7227"/>
                      </a:cubicBezTo>
                      <a:cubicBezTo>
                        <a:pt x="1633" y="6789"/>
                        <a:pt x="2989" y="6022"/>
                        <a:pt x="3828" y="5059"/>
                      </a:cubicBezTo>
                      <a:cubicBezTo>
                        <a:pt x="4952" y="3783"/>
                        <a:pt x="5389" y="2284"/>
                        <a:pt x="5746" y="661"/>
                      </a:cubicBezTo>
                      <a:cubicBezTo>
                        <a:pt x="5469" y="563"/>
                        <a:pt x="5362" y="277"/>
                        <a:pt x="542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9" name="Google Shape;4939;p16"/>
                <p:cNvSpPr/>
                <p:nvPr/>
              </p:nvSpPr>
              <p:spPr>
                <a:xfrm>
                  <a:off x="6104337" y="3138912"/>
                  <a:ext cx="287987" cy="367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3" h="6201" extrusionOk="0">
                      <a:moveTo>
                        <a:pt x="4863" y="1"/>
                      </a:moveTo>
                      <a:cubicBezTo>
                        <a:pt x="4729" y="170"/>
                        <a:pt x="4595" y="331"/>
                        <a:pt x="4461" y="465"/>
                      </a:cubicBezTo>
                      <a:cubicBezTo>
                        <a:pt x="4330" y="596"/>
                        <a:pt x="4082" y="825"/>
                        <a:pt x="3860" y="825"/>
                      </a:cubicBezTo>
                      <a:cubicBezTo>
                        <a:pt x="3781" y="825"/>
                        <a:pt x="3706" y="796"/>
                        <a:pt x="3641" y="723"/>
                      </a:cubicBezTo>
                      <a:cubicBezTo>
                        <a:pt x="3496" y="565"/>
                        <a:pt x="3434" y="132"/>
                        <a:pt x="3213" y="132"/>
                      </a:cubicBezTo>
                      <a:cubicBezTo>
                        <a:pt x="3160" y="132"/>
                        <a:pt x="3099" y="157"/>
                        <a:pt x="3025" y="215"/>
                      </a:cubicBezTo>
                      <a:cubicBezTo>
                        <a:pt x="2936" y="277"/>
                        <a:pt x="2855" y="358"/>
                        <a:pt x="2766" y="420"/>
                      </a:cubicBezTo>
                      <a:cubicBezTo>
                        <a:pt x="2766" y="964"/>
                        <a:pt x="2641" y="1517"/>
                        <a:pt x="2525" y="2035"/>
                      </a:cubicBezTo>
                      <a:cubicBezTo>
                        <a:pt x="2409" y="2561"/>
                        <a:pt x="2240" y="3078"/>
                        <a:pt x="2008" y="3560"/>
                      </a:cubicBezTo>
                      <a:cubicBezTo>
                        <a:pt x="1535" y="4515"/>
                        <a:pt x="848" y="5416"/>
                        <a:pt x="1" y="6067"/>
                      </a:cubicBezTo>
                      <a:cubicBezTo>
                        <a:pt x="152" y="6112"/>
                        <a:pt x="295" y="6156"/>
                        <a:pt x="438" y="6201"/>
                      </a:cubicBezTo>
                      <a:cubicBezTo>
                        <a:pt x="946" y="5889"/>
                        <a:pt x="1419" y="5425"/>
                        <a:pt x="1856" y="5032"/>
                      </a:cubicBezTo>
                      <a:cubicBezTo>
                        <a:pt x="2409" y="4524"/>
                        <a:pt x="2945" y="3881"/>
                        <a:pt x="3355" y="3248"/>
                      </a:cubicBezTo>
                      <a:cubicBezTo>
                        <a:pt x="3757" y="2641"/>
                        <a:pt x="4078" y="2008"/>
                        <a:pt x="4390" y="1348"/>
                      </a:cubicBezTo>
                      <a:cubicBezTo>
                        <a:pt x="4604" y="902"/>
                        <a:pt x="4684" y="447"/>
                        <a:pt x="48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0" name="Google Shape;4940;p16"/>
                <p:cNvSpPr/>
                <p:nvPr/>
              </p:nvSpPr>
              <p:spPr>
                <a:xfrm>
                  <a:off x="6172500" y="3110902"/>
                  <a:ext cx="357215" cy="41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2" h="6995" extrusionOk="0">
                      <a:moveTo>
                        <a:pt x="6031" y="1"/>
                      </a:moveTo>
                      <a:lnTo>
                        <a:pt x="6031" y="1"/>
                      </a:lnTo>
                      <a:cubicBezTo>
                        <a:pt x="5835" y="153"/>
                        <a:pt x="5621" y="269"/>
                        <a:pt x="5389" y="286"/>
                      </a:cubicBezTo>
                      <a:cubicBezTo>
                        <a:pt x="5300" y="286"/>
                        <a:pt x="5228" y="286"/>
                        <a:pt x="5157" y="269"/>
                      </a:cubicBezTo>
                      <a:lnTo>
                        <a:pt x="5157" y="269"/>
                      </a:lnTo>
                      <a:cubicBezTo>
                        <a:pt x="5264" y="1080"/>
                        <a:pt x="4907" y="1990"/>
                        <a:pt x="4604" y="2722"/>
                      </a:cubicBezTo>
                      <a:cubicBezTo>
                        <a:pt x="4265" y="3543"/>
                        <a:pt x="3828" y="4265"/>
                        <a:pt x="3203" y="4890"/>
                      </a:cubicBezTo>
                      <a:cubicBezTo>
                        <a:pt x="2597" y="5514"/>
                        <a:pt x="1856" y="5969"/>
                        <a:pt x="1098" y="6371"/>
                      </a:cubicBezTo>
                      <a:cubicBezTo>
                        <a:pt x="848" y="6504"/>
                        <a:pt x="375" y="6817"/>
                        <a:pt x="1" y="6888"/>
                      </a:cubicBezTo>
                      <a:cubicBezTo>
                        <a:pt x="117" y="6924"/>
                        <a:pt x="233" y="6959"/>
                        <a:pt x="340" y="6995"/>
                      </a:cubicBezTo>
                      <a:cubicBezTo>
                        <a:pt x="545" y="6870"/>
                        <a:pt x="795" y="6808"/>
                        <a:pt x="1000" y="6718"/>
                      </a:cubicBezTo>
                      <a:cubicBezTo>
                        <a:pt x="1365" y="6549"/>
                        <a:pt x="1722" y="6362"/>
                        <a:pt x="2061" y="6165"/>
                      </a:cubicBezTo>
                      <a:cubicBezTo>
                        <a:pt x="2802" y="5755"/>
                        <a:pt x="3524" y="5238"/>
                        <a:pt x="4086" y="4604"/>
                      </a:cubicBezTo>
                      <a:cubicBezTo>
                        <a:pt x="5246" y="3275"/>
                        <a:pt x="5746" y="1696"/>
                        <a:pt x="60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1" name="Google Shape;4941;p16"/>
                <p:cNvSpPr/>
                <p:nvPr/>
              </p:nvSpPr>
              <p:spPr>
                <a:xfrm>
                  <a:off x="6009230" y="3133109"/>
                  <a:ext cx="255771" cy="361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9" h="6112" extrusionOk="0">
                      <a:moveTo>
                        <a:pt x="3569" y="1"/>
                      </a:moveTo>
                      <a:lnTo>
                        <a:pt x="3569" y="1"/>
                      </a:lnTo>
                      <a:cubicBezTo>
                        <a:pt x="3427" y="81"/>
                        <a:pt x="3275" y="206"/>
                        <a:pt x="3123" y="340"/>
                      </a:cubicBezTo>
                      <a:cubicBezTo>
                        <a:pt x="3043" y="1580"/>
                        <a:pt x="2758" y="2900"/>
                        <a:pt x="2062" y="3944"/>
                      </a:cubicBezTo>
                      <a:cubicBezTo>
                        <a:pt x="1562" y="4720"/>
                        <a:pt x="911" y="5523"/>
                        <a:pt x="1" y="5781"/>
                      </a:cubicBezTo>
                      <a:cubicBezTo>
                        <a:pt x="474" y="5871"/>
                        <a:pt x="947" y="5987"/>
                        <a:pt x="1410" y="6111"/>
                      </a:cubicBezTo>
                      <a:lnTo>
                        <a:pt x="1419" y="6111"/>
                      </a:lnTo>
                      <a:cubicBezTo>
                        <a:pt x="2312" y="5442"/>
                        <a:pt x="3088" y="4461"/>
                        <a:pt x="3543" y="3435"/>
                      </a:cubicBezTo>
                      <a:cubicBezTo>
                        <a:pt x="3944" y="2516"/>
                        <a:pt x="4131" y="1544"/>
                        <a:pt x="4319" y="563"/>
                      </a:cubicBezTo>
                      <a:lnTo>
                        <a:pt x="4319" y="563"/>
                      </a:lnTo>
                      <a:cubicBezTo>
                        <a:pt x="4212" y="643"/>
                        <a:pt x="4105" y="714"/>
                        <a:pt x="3980" y="750"/>
                      </a:cubicBezTo>
                      <a:cubicBezTo>
                        <a:pt x="3930" y="765"/>
                        <a:pt x="3885" y="772"/>
                        <a:pt x="3846" y="772"/>
                      </a:cubicBezTo>
                      <a:cubicBezTo>
                        <a:pt x="3522" y="772"/>
                        <a:pt x="3546" y="287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2" name="Google Shape;4942;p16"/>
                <p:cNvSpPr/>
                <p:nvPr/>
              </p:nvSpPr>
              <p:spPr>
                <a:xfrm>
                  <a:off x="6285017" y="3446735"/>
                  <a:ext cx="1028178" cy="130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2" h="2207" extrusionOk="0">
                      <a:moveTo>
                        <a:pt x="7762" y="1"/>
                      </a:moveTo>
                      <a:cubicBezTo>
                        <a:pt x="6719" y="1"/>
                        <a:pt x="5803" y="415"/>
                        <a:pt x="4845" y="842"/>
                      </a:cubicBezTo>
                      <a:cubicBezTo>
                        <a:pt x="4006" y="1208"/>
                        <a:pt x="3159" y="1583"/>
                        <a:pt x="2240" y="1699"/>
                      </a:cubicBezTo>
                      <a:cubicBezTo>
                        <a:pt x="1740" y="1770"/>
                        <a:pt x="1196" y="1824"/>
                        <a:pt x="688" y="1832"/>
                      </a:cubicBezTo>
                      <a:cubicBezTo>
                        <a:pt x="536" y="1839"/>
                        <a:pt x="371" y="1845"/>
                        <a:pt x="206" y="1845"/>
                      </a:cubicBezTo>
                      <a:cubicBezTo>
                        <a:pt x="137" y="1845"/>
                        <a:pt x="69" y="1844"/>
                        <a:pt x="1" y="1841"/>
                      </a:cubicBezTo>
                      <a:lnTo>
                        <a:pt x="1" y="1841"/>
                      </a:lnTo>
                      <a:cubicBezTo>
                        <a:pt x="170" y="1895"/>
                        <a:pt x="340" y="1957"/>
                        <a:pt x="518" y="2011"/>
                      </a:cubicBezTo>
                      <a:cubicBezTo>
                        <a:pt x="1031" y="2149"/>
                        <a:pt x="1533" y="2207"/>
                        <a:pt x="2030" y="2207"/>
                      </a:cubicBezTo>
                      <a:cubicBezTo>
                        <a:pt x="3139" y="2207"/>
                        <a:pt x="4220" y="1918"/>
                        <a:pt x="5336" y="1592"/>
                      </a:cubicBezTo>
                      <a:cubicBezTo>
                        <a:pt x="6338" y="1293"/>
                        <a:pt x="7415" y="959"/>
                        <a:pt x="8478" y="959"/>
                      </a:cubicBezTo>
                      <a:cubicBezTo>
                        <a:pt x="8843" y="959"/>
                        <a:pt x="9206" y="999"/>
                        <a:pt x="9564" y="1092"/>
                      </a:cubicBezTo>
                      <a:cubicBezTo>
                        <a:pt x="10825" y="1415"/>
                        <a:pt x="12165" y="1685"/>
                        <a:pt x="13476" y="1685"/>
                      </a:cubicBezTo>
                      <a:cubicBezTo>
                        <a:pt x="13687" y="1685"/>
                        <a:pt x="13896" y="1678"/>
                        <a:pt x="14105" y="1663"/>
                      </a:cubicBezTo>
                      <a:cubicBezTo>
                        <a:pt x="14890" y="1609"/>
                        <a:pt x="15746" y="1511"/>
                        <a:pt x="16460" y="1128"/>
                      </a:cubicBezTo>
                      <a:cubicBezTo>
                        <a:pt x="16844" y="923"/>
                        <a:pt x="17120" y="655"/>
                        <a:pt x="17361" y="343"/>
                      </a:cubicBezTo>
                      <a:lnTo>
                        <a:pt x="17361" y="343"/>
                      </a:lnTo>
                      <a:cubicBezTo>
                        <a:pt x="17040" y="539"/>
                        <a:pt x="16630" y="628"/>
                        <a:pt x="16308" y="691"/>
                      </a:cubicBezTo>
                      <a:cubicBezTo>
                        <a:pt x="15575" y="834"/>
                        <a:pt x="14799" y="905"/>
                        <a:pt x="14020" y="905"/>
                      </a:cubicBezTo>
                      <a:cubicBezTo>
                        <a:pt x="13151" y="905"/>
                        <a:pt x="12279" y="816"/>
                        <a:pt x="11464" y="637"/>
                      </a:cubicBezTo>
                      <a:cubicBezTo>
                        <a:pt x="10367" y="405"/>
                        <a:pt x="9279" y="137"/>
                        <a:pt x="8164" y="22"/>
                      </a:cubicBezTo>
                      <a:cubicBezTo>
                        <a:pt x="8027" y="8"/>
                        <a:pt x="7894" y="1"/>
                        <a:pt x="77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3" name="Google Shape;4943;p16"/>
                <p:cNvSpPr/>
                <p:nvPr/>
              </p:nvSpPr>
              <p:spPr>
                <a:xfrm>
                  <a:off x="5784195" y="3515607"/>
                  <a:ext cx="1142768" cy="20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7" h="3449" extrusionOk="0">
                      <a:moveTo>
                        <a:pt x="1364" y="0"/>
                      </a:moveTo>
                      <a:cubicBezTo>
                        <a:pt x="902" y="0"/>
                        <a:pt x="445" y="56"/>
                        <a:pt x="1" y="188"/>
                      </a:cubicBezTo>
                      <a:cubicBezTo>
                        <a:pt x="161" y="277"/>
                        <a:pt x="322" y="375"/>
                        <a:pt x="464" y="491"/>
                      </a:cubicBezTo>
                      <a:cubicBezTo>
                        <a:pt x="572" y="571"/>
                        <a:pt x="679" y="661"/>
                        <a:pt x="777" y="750"/>
                      </a:cubicBezTo>
                      <a:cubicBezTo>
                        <a:pt x="913" y="745"/>
                        <a:pt x="1050" y="742"/>
                        <a:pt x="1186" y="742"/>
                      </a:cubicBezTo>
                      <a:cubicBezTo>
                        <a:pt x="2250" y="742"/>
                        <a:pt x="3299" y="897"/>
                        <a:pt x="4327" y="1214"/>
                      </a:cubicBezTo>
                      <a:cubicBezTo>
                        <a:pt x="5996" y="1731"/>
                        <a:pt x="7610" y="2382"/>
                        <a:pt x="9278" y="2873"/>
                      </a:cubicBezTo>
                      <a:cubicBezTo>
                        <a:pt x="10401" y="3205"/>
                        <a:pt x="11519" y="3449"/>
                        <a:pt x="12651" y="3449"/>
                      </a:cubicBezTo>
                      <a:cubicBezTo>
                        <a:pt x="13282" y="3449"/>
                        <a:pt x="13918" y="3373"/>
                        <a:pt x="14560" y="3194"/>
                      </a:cubicBezTo>
                      <a:cubicBezTo>
                        <a:pt x="16183" y="2748"/>
                        <a:pt x="17691" y="1972"/>
                        <a:pt x="19297" y="1481"/>
                      </a:cubicBezTo>
                      <a:lnTo>
                        <a:pt x="19297" y="1481"/>
                      </a:lnTo>
                      <a:cubicBezTo>
                        <a:pt x="18994" y="1535"/>
                        <a:pt x="18699" y="1597"/>
                        <a:pt x="18414" y="1678"/>
                      </a:cubicBezTo>
                      <a:cubicBezTo>
                        <a:pt x="18110" y="1785"/>
                        <a:pt x="17807" y="1874"/>
                        <a:pt x="17504" y="1945"/>
                      </a:cubicBezTo>
                      <a:cubicBezTo>
                        <a:pt x="16683" y="2213"/>
                        <a:pt x="15853" y="2516"/>
                        <a:pt x="15006" y="2686"/>
                      </a:cubicBezTo>
                      <a:cubicBezTo>
                        <a:pt x="14432" y="2797"/>
                        <a:pt x="13854" y="2845"/>
                        <a:pt x="13276" y="2845"/>
                      </a:cubicBezTo>
                      <a:cubicBezTo>
                        <a:pt x="12054" y="2845"/>
                        <a:pt x="10828" y="2634"/>
                        <a:pt x="9635" y="2373"/>
                      </a:cubicBezTo>
                      <a:cubicBezTo>
                        <a:pt x="7949" y="1990"/>
                        <a:pt x="6406" y="1267"/>
                        <a:pt x="4773" y="714"/>
                      </a:cubicBezTo>
                      <a:cubicBezTo>
                        <a:pt x="3708" y="350"/>
                        <a:pt x="2523" y="0"/>
                        <a:pt x="13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4" name="Google Shape;4944;p16"/>
                <p:cNvSpPr/>
                <p:nvPr/>
              </p:nvSpPr>
              <p:spPr>
                <a:xfrm>
                  <a:off x="5879835" y="3608582"/>
                  <a:ext cx="583317" cy="200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338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36"/>
                        <a:pt x="81" y="72"/>
                        <a:pt x="125" y="108"/>
                      </a:cubicBezTo>
                      <a:cubicBezTo>
                        <a:pt x="446" y="375"/>
                        <a:pt x="776" y="571"/>
                        <a:pt x="1151" y="768"/>
                      </a:cubicBezTo>
                      <a:cubicBezTo>
                        <a:pt x="1160" y="768"/>
                        <a:pt x="1178" y="777"/>
                        <a:pt x="1196" y="786"/>
                      </a:cubicBezTo>
                      <a:lnTo>
                        <a:pt x="1205" y="786"/>
                      </a:lnTo>
                      <a:cubicBezTo>
                        <a:pt x="1326" y="773"/>
                        <a:pt x="1448" y="767"/>
                        <a:pt x="1571" y="767"/>
                      </a:cubicBezTo>
                      <a:cubicBezTo>
                        <a:pt x="2218" y="767"/>
                        <a:pt x="2884" y="927"/>
                        <a:pt x="3506" y="1062"/>
                      </a:cubicBezTo>
                      <a:cubicBezTo>
                        <a:pt x="4158" y="1205"/>
                        <a:pt x="4764" y="1410"/>
                        <a:pt x="5371" y="1669"/>
                      </a:cubicBezTo>
                      <a:cubicBezTo>
                        <a:pt x="6084" y="1981"/>
                        <a:pt x="6691" y="2498"/>
                        <a:pt x="7396" y="2811"/>
                      </a:cubicBezTo>
                      <a:cubicBezTo>
                        <a:pt x="7762" y="2971"/>
                        <a:pt x="8145" y="3167"/>
                        <a:pt x="8529" y="3266"/>
                      </a:cubicBezTo>
                      <a:cubicBezTo>
                        <a:pt x="8779" y="3328"/>
                        <a:pt x="9028" y="3346"/>
                        <a:pt x="9269" y="3382"/>
                      </a:cubicBezTo>
                      <a:cubicBezTo>
                        <a:pt x="9439" y="3212"/>
                        <a:pt x="9635" y="3060"/>
                        <a:pt x="9849" y="2918"/>
                      </a:cubicBezTo>
                      <a:lnTo>
                        <a:pt x="9849" y="2918"/>
                      </a:lnTo>
                      <a:cubicBezTo>
                        <a:pt x="9833" y="2918"/>
                        <a:pt x="9817" y="2918"/>
                        <a:pt x="9801" y="2918"/>
                      </a:cubicBezTo>
                      <a:cubicBezTo>
                        <a:pt x="9468" y="2918"/>
                        <a:pt x="9130" y="2833"/>
                        <a:pt x="8841" y="2739"/>
                      </a:cubicBezTo>
                      <a:cubicBezTo>
                        <a:pt x="7895" y="2427"/>
                        <a:pt x="6985" y="2061"/>
                        <a:pt x="6076" y="1651"/>
                      </a:cubicBezTo>
                      <a:cubicBezTo>
                        <a:pt x="5067" y="1196"/>
                        <a:pt x="4095" y="554"/>
                        <a:pt x="3007" y="295"/>
                      </a:cubicBezTo>
                      <a:cubicBezTo>
                        <a:pt x="2436" y="161"/>
                        <a:pt x="1865" y="90"/>
                        <a:pt x="1276" y="81"/>
                      </a:cubicBezTo>
                      <a:cubicBezTo>
                        <a:pt x="1116" y="81"/>
                        <a:pt x="953" y="86"/>
                        <a:pt x="789" y="86"/>
                      </a:cubicBezTo>
                      <a:cubicBezTo>
                        <a:pt x="522" y="86"/>
                        <a:pt x="254" y="7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5" name="Google Shape;4945;p16"/>
                <p:cNvSpPr/>
                <p:nvPr/>
              </p:nvSpPr>
              <p:spPr>
                <a:xfrm>
                  <a:off x="6008757" y="3688350"/>
                  <a:ext cx="337080" cy="148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250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06"/>
                        <a:pt x="384" y="536"/>
                        <a:pt x="562" y="786"/>
                      </a:cubicBezTo>
                      <a:cubicBezTo>
                        <a:pt x="571" y="803"/>
                        <a:pt x="580" y="812"/>
                        <a:pt x="589" y="821"/>
                      </a:cubicBezTo>
                      <a:cubicBezTo>
                        <a:pt x="972" y="1009"/>
                        <a:pt x="1329" y="1187"/>
                        <a:pt x="1686" y="1419"/>
                      </a:cubicBezTo>
                      <a:cubicBezTo>
                        <a:pt x="2159" y="1722"/>
                        <a:pt x="2676" y="1936"/>
                        <a:pt x="3221" y="2115"/>
                      </a:cubicBezTo>
                      <a:cubicBezTo>
                        <a:pt x="3809" y="2293"/>
                        <a:pt x="4389" y="2498"/>
                        <a:pt x="5014" y="2507"/>
                      </a:cubicBezTo>
                      <a:cubicBezTo>
                        <a:pt x="5246" y="2507"/>
                        <a:pt x="5469" y="2490"/>
                        <a:pt x="5692" y="2472"/>
                      </a:cubicBezTo>
                      <a:cubicBezTo>
                        <a:pt x="5611" y="2454"/>
                        <a:pt x="5531" y="2436"/>
                        <a:pt x="5442" y="2418"/>
                      </a:cubicBezTo>
                      <a:cubicBezTo>
                        <a:pt x="4719" y="2222"/>
                        <a:pt x="4059" y="1874"/>
                        <a:pt x="3390" y="1544"/>
                      </a:cubicBezTo>
                      <a:cubicBezTo>
                        <a:pt x="2792" y="1258"/>
                        <a:pt x="2266" y="848"/>
                        <a:pt x="1686" y="563"/>
                      </a:cubicBezTo>
                      <a:cubicBezTo>
                        <a:pt x="1133" y="295"/>
                        <a:pt x="580" y="14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6" name="Google Shape;4946;p16"/>
                <p:cNvSpPr/>
                <p:nvPr/>
              </p:nvSpPr>
              <p:spPr>
                <a:xfrm>
                  <a:off x="6884678" y="3945659"/>
                  <a:ext cx="321268" cy="335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" h="5665" extrusionOk="0">
                      <a:moveTo>
                        <a:pt x="562" y="0"/>
                      </a:moveTo>
                      <a:lnTo>
                        <a:pt x="562" y="0"/>
                      </a:lnTo>
                      <a:cubicBezTo>
                        <a:pt x="741" y="375"/>
                        <a:pt x="794" y="767"/>
                        <a:pt x="535" y="1106"/>
                      </a:cubicBezTo>
                      <a:cubicBezTo>
                        <a:pt x="393" y="1294"/>
                        <a:pt x="223" y="1436"/>
                        <a:pt x="0" y="1454"/>
                      </a:cubicBezTo>
                      <a:cubicBezTo>
                        <a:pt x="589" y="2409"/>
                        <a:pt x="1142" y="3390"/>
                        <a:pt x="1945" y="4175"/>
                      </a:cubicBezTo>
                      <a:cubicBezTo>
                        <a:pt x="2855" y="5067"/>
                        <a:pt x="4086" y="5513"/>
                        <a:pt x="5326" y="5665"/>
                      </a:cubicBezTo>
                      <a:cubicBezTo>
                        <a:pt x="5362" y="5665"/>
                        <a:pt x="5388" y="5656"/>
                        <a:pt x="5424" y="5656"/>
                      </a:cubicBezTo>
                      <a:cubicBezTo>
                        <a:pt x="3970" y="5469"/>
                        <a:pt x="2748" y="4211"/>
                        <a:pt x="1981" y="3024"/>
                      </a:cubicBezTo>
                      <a:cubicBezTo>
                        <a:pt x="1579" y="2391"/>
                        <a:pt x="1151" y="1650"/>
                        <a:pt x="999" y="910"/>
                      </a:cubicBezTo>
                      <a:cubicBezTo>
                        <a:pt x="973" y="785"/>
                        <a:pt x="812" y="259"/>
                        <a:pt x="955" y="98"/>
                      </a:cubicBezTo>
                      <a:cubicBezTo>
                        <a:pt x="830" y="54"/>
                        <a:pt x="696" y="18"/>
                        <a:pt x="5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7" name="Google Shape;4947;p16"/>
                <p:cNvSpPr/>
                <p:nvPr/>
              </p:nvSpPr>
              <p:spPr>
                <a:xfrm>
                  <a:off x="6756822" y="4002154"/>
                  <a:ext cx="285855" cy="272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7" h="4604" extrusionOk="0">
                      <a:moveTo>
                        <a:pt x="1231" y="1"/>
                      </a:moveTo>
                      <a:cubicBezTo>
                        <a:pt x="1169" y="250"/>
                        <a:pt x="1098" y="402"/>
                        <a:pt x="821" y="500"/>
                      </a:cubicBezTo>
                      <a:cubicBezTo>
                        <a:pt x="776" y="518"/>
                        <a:pt x="727" y="525"/>
                        <a:pt x="676" y="525"/>
                      </a:cubicBezTo>
                      <a:cubicBezTo>
                        <a:pt x="464" y="525"/>
                        <a:pt x="209" y="394"/>
                        <a:pt x="0" y="286"/>
                      </a:cubicBezTo>
                      <a:lnTo>
                        <a:pt x="0" y="286"/>
                      </a:lnTo>
                      <a:cubicBezTo>
                        <a:pt x="81" y="839"/>
                        <a:pt x="357" y="1330"/>
                        <a:pt x="616" y="1829"/>
                      </a:cubicBezTo>
                      <a:cubicBezTo>
                        <a:pt x="803" y="2204"/>
                        <a:pt x="999" y="2588"/>
                        <a:pt x="1249" y="2936"/>
                      </a:cubicBezTo>
                      <a:cubicBezTo>
                        <a:pt x="1722" y="3605"/>
                        <a:pt x="2355" y="4060"/>
                        <a:pt x="3078" y="4354"/>
                      </a:cubicBezTo>
                      <a:cubicBezTo>
                        <a:pt x="3658" y="4443"/>
                        <a:pt x="4247" y="4541"/>
                        <a:pt x="4827" y="4604"/>
                      </a:cubicBezTo>
                      <a:cubicBezTo>
                        <a:pt x="4630" y="4506"/>
                        <a:pt x="4434" y="4381"/>
                        <a:pt x="4256" y="4265"/>
                      </a:cubicBezTo>
                      <a:cubicBezTo>
                        <a:pt x="3711" y="3899"/>
                        <a:pt x="3274" y="3471"/>
                        <a:pt x="2828" y="2998"/>
                      </a:cubicBezTo>
                      <a:cubicBezTo>
                        <a:pt x="2382" y="2516"/>
                        <a:pt x="2025" y="1954"/>
                        <a:pt x="1758" y="1348"/>
                      </a:cubicBezTo>
                      <a:cubicBezTo>
                        <a:pt x="1570" y="920"/>
                        <a:pt x="1329" y="491"/>
                        <a:pt x="1267" y="27"/>
                      </a:cubicBezTo>
                      <a:cubicBezTo>
                        <a:pt x="1249" y="18"/>
                        <a:pt x="1240" y="10"/>
                        <a:pt x="12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8" name="Google Shape;4948;p16"/>
                <p:cNvSpPr/>
                <p:nvPr/>
              </p:nvSpPr>
              <p:spPr>
                <a:xfrm>
                  <a:off x="6692865" y="4013228"/>
                  <a:ext cx="137983" cy="233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3945" extrusionOk="0">
                      <a:moveTo>
                        <a:pt x="581" y="1"/>
                      </a:moveTo>
                      <a:cubicBezTo>
                        <a:pt x="554" y="37"/>
                        <a:pt x="536" y="90"/>
                        <a:pt x="509" y="162"/>
                      </a:cubicBezTo>
                      <a:cubicBezTo>
                        <a:pt x="474" y="260"/>
                        <a:pt x="402" y="367"/>
                        <a:pt x="322" y="438"/>
                      </a:cubicBezTo>
                      <a:cubicBezTo>
                        <a:pt x="224" y="518"/>
                        <a:pt x="117" y="581"/>
                        <a:pt x="1" y="617"/>
                      </a:cubicBezTo>
                      <a:cubicBezTo>
                        <a:pt x="36" y="1384"/>
                        <a:pt x="161" y="2106"/>
                        <a:pt x="483" y="2811"/>
                      </a:cubicBezTo>
                      <a:cubicBezTo>
                        <a:pt x="661" y="3195"/>
                        <a:pt x="893" y="3632"/>
                        <a:pt x="1268" y="3855"/>
                      </a:cubicBezTo>
                      <a:cubicBezTo>
                        <a:pt x="1624" y="3882"/>
                        <a:pt x="1972" y="3908"/>
                        <a:pt x="2329" y="3944"/>
                      </a:cubicBezTo>
                      <a:cubicBezTo>
                        <a:pt x="1018" y="3221"/>
                        <a:pt x="554" y="1428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9" name="Google Shape;4949;p16"/>
                <p:cNvSpPr/>
                <p:nvPr/>
              </p:nvSpPr>
              <p:spPr>
                <a:xfrm>
                  <a:off x="6836591" y="4007957"/>
                  <a:ext cx="315998" cy="273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4622" extrusionOk="0">
                      <a:moveTo>
                        <a:pt x="0" y="1"/>
                      </a:moveTo>
                      <a:cubicBezTo>
                        <a:pt x="125" y="509"/>
                        <a:pt x="446" y="1045"/>
                        <a:pt x="687" y="1491"/>
                      </a:cubicBezTo>
                      <a:cubicBezTo>
                        <a:pt x="964" y="2017"/>
                        <a:pt x="1312" y="2454"/>
                        <a:pt x="1704" y="2909"/>
                      </a:cubicBezTo>
                      <a:cubicBezTo>
                        <a:pt x="2079" y="3337"/>
                        <a:pt x="2516" y="3694"/>
                        <a:pt x="2989" y="4015"/>
                      </a:cubicBezTo>
                      <a:cubicBezTo>
                        <a:pt x="3274" y="4203"/>
                        <a:pt x="3569" y="4399"/>
                        <a:pt x="3881" y="4550"/>
                      </a:cubicBezTo>
                      <a:cubicBezTo>
                        <a:pt x="3926" y="4550"/>
                        <a:pt x="3970" y="4559"/>
                        <a:pt x="4015" y="4559"/>
                      </a:cubicBezTo>
                      <a:cubicBezTo>
                        <a:pt x="4452" y="4595"/>
                        <a:pt x="4889" y="4622"/>
                        <a:pt x="5335" y="4622"/>
                      </a:cubicBezTo>
                      <a:cubicBezTo>
                        <a:pt x="4372" y="4479"/>
                        <a:pt x="3399" y="3997"/>
                        <a:pt x="2748" y="3346"/>
                      </a:cubicBezTo>
                      <a:cubicBezTo>
                        <a:pt x="1874" y="2481"/>
                        <a:pt x="1321" y="1464"/>
                        <a:pt x="723" y="411"/>
                      </a:cubicBezTo>
                      <a:cubicBezTo>
                        <a:pt x="705" y="411"/>
                        <a:pt x="687" y="411"/>
                        <a:pt x="669" y="402"/>
                      </a:cubicBezTo>
                      <a:cubicBezTo>
                        <a:pt x="500" y="384"/>
                        <a:pt x="393" y="349"/>
                        <a:pt x="250" y="259"/>
                      </a:cubicBezTo>
                      <a:cubicBezTo>
                        <a:pt x="152" y="197"/>
                        <a:pt x="81" y="9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0" name="Google Shape;4950;p16"/>
                <p:cNvSpPr/>
                <p:nvPr/>
              </p:nvSpPr>
              <p:spPr>
                <a:xfrm>
                  <a:off x="6732483" y="4009023"/>
                  <a:ext cx="174936" cy="246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4158" extrusionOk="0">
                      <a:moveTo>
                        <a:pt x="1" y="1"/>
                      </a:moveTo>
                      <a:cubicBezTo>
                        <a:pt x="19" y="456"/>
                        <a:pt x="37" y="937"/>
                        <a:pt x="170" y="1366"/>
                      </a:cubicBezTo>
                      <a:cubicBezTo>
                        <a:pt x="304" y="1785"/>
                        <a:pt x="358" y="2249"/>
                        <a:pt x="616" y="2614"/>
                      </a:cubicBezTo>
                      <a:cubicBezTo>
                        <a:pt x="1027" y="3221"/>
                        <a:pt x="1455" y="3703"/>
                        <a:pt x="2071" y="4051"/>
                      </a:cubicBezTo>
                      <a:cubicBezTo>
                        <a:pt x="2365" y="4086"/>
                        <a:pt x="2659" y="4122"/>
                        <a:pt x="2954" y="4158"/>
                      </a:cubicBezTo>
                      <a:cubicBezTo>
                        <a:pt x="2427" y="3899"/>
                        <a:pt x="1955" y="3507"/>
                        <a:pt x="1625" y="3034"/>
                      </a:cubicBezTo>
                      <a:cubicBezTo>
                        <a:pt x="1054" y="2222"/>
                        <a:pt x="402" y="1151"/>
                        <a:pt x="340" y="134"/>
                      </a:cubicBezTo>
                      <a:cubicBezTo>
                        <a:pt x="295" y="108"/>
                        <a:pt x="251" y="90"/>
                        <a:pt x="215" y="72"/>
                      </a:cubicBezTo>
                      <a:cubicBezTo>
                        <a:pt x="117" y="27"/>
                        <a:pt x="54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1" name="Google Shape;4951;p16"/>
                <p:cNvSpPr/>
                <p:nvPr/>
              </p:nvSpPr>
              <p:spPr>
                <a:xfrm>
                  <a:off x="6605752" y="4021933"/>
                  <a:ext cx="146866" cy="218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0" h="3690" extrusionOk="0">
                      <a:moveTo>
                        <a:pt x="125" y="1"/>
                      </a:moveTo>
                      <a:cubicBezTo>
                        <a:pt x="0" y="1"/>
                        <a:pt x="36" y="298"/>
                        <a:pt x="44" y="354"/>
                      </a:cubicBezTo>
                      <a:cubicBezTo>
                        <a:pt x="44" y="407"/>
                        <a:pt x="71" y="541"/>
                        <a:pt x="53" y="630"/>
                      </a:cubicBezTo>
                      <a:cubicBezTo>
                        <a:pt x="36" y="710"/>
                        <a:pt x="107" y="1362"/>
                        <a:pt x="259" y="1781"/>
                      </a:cubicBezTo>
                      <a:cubicBezTo>
                        <a:pt x="571" y="2619"/>
                        <a:pt x="1204" y="3324"/>
                        <a:pt x="2061" y="3654"/>
                      </a:cubicBezTo>
                      <a:cubicBezTo>
                        <a:pt x="2096" y="3654"/>
                        <a:pt x="2132" y="3663"/>
                        <a:pt x="2177" y="3663"/>
                      </a:cubicBezTo>
                      <a:cubicBezTo>
                        <a:pt x="2275" y="3672"/>
                        <a:pt x="2382" y="3681"/>
                        <a:pt x="2480" y="3690"/>
                      </a:cubicBezTo>
                      <a:cubicBezTo>
                        <a:pt x="2203" y="3476"/>
                        <a:pt x="2007" y="3128"/>
                        <a:pt x="1873" y="2825"/>
                      </a:cubicBezTo>
                      <a:cubicBezTo>
                        <a:pt x="1525" y="2040"/>
                        <a:pt x="1392" y="1326"/>
                        <a:pt x="1445" y="478"/>
                      </a:cubicBezTo>
                      <a:lnTo>
                        <a:pt x="1445" y="478"/>
                      </a:lnTo>
                      <a:cubicBezTo>
                        <a:pt x="1383" y="494"/>
                        <a:pt x="1318" y="504"/>
                        <a:pt x="1249" y="504"/>
                      </a:cubicBezTo>
                      <a:cubicBezTo>
                        <a:pt x="1200" y="504"/>
                        <a:pt x="1149" y="499"/>
                        <a:pt x="1097" y="487"/>
                      </a:cubicBezTo>
                      <a:cubicBezTo>
                        <a:pt x="731" y="398"/>
                        <a:pt x="490" y="184"/>
                        <a:pt x="178" y="15"/>
                      </a:cubicBezTo>
                      <a:cubicBezTo>
                        <a:pt x="158" y="5"/>
                        <a:pt x="14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2" name="Google Shape;4952;p16"/>
                <p:cNvSpPr/>
                <p:nvPr/>
              </p:nvSpPr>
              <p:spPr>
                <a:xfrm>
                  <a:off x="6456755" y="4051839"/>
                  <a:ext cx="172271" cy="187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9" h="3168" extrusionOk="0">
                      <a:moveTo>
                        <a:pt x="71" y="0"/>
                      </a:moveTo>
                      <a:lnTo>
                        <a:pt x="71" y="0"/>
                      </a:lnTo>
                      <a:cubicBezTo>
                        <a:pt x="0" y="625"/>
                        <a:pt x="286" y="1535"/>
                        <a:pt x="580" y="2025"/>
                      </a:cubicBezTo>
                      <a:cubicBezTo>
                        <a:pt x="865" y="2489"/>
                        <a:pt x="1419" y="2971"/>
                        <a:pt x="1963" y="3167"/>
                      </a:cubicBezTo>
                      <a:cubicBezTo>
                        <a:pt x="2284" y="3149"/>
                        <a:pt x="2596" y="3131"/>
                        <a:pt x="2908" y="3123"/>
                      </a:cubicBezTo>
                      <a:cubicBezTo>
                        <a:pt x="2507" y="2962"/>
                        <a:pt x="2168" y="2677"/>
                        <a:pt x="1856" y="2284"/>
                      </a:cubicBezTo>
                      <a:cubicBezTo>
                        <a:pt x="1615" y="1999"/>
                        <a:pt x="1365" y="1686"/>
                        <a:pt x="1222" y="1338"/>
                      </a:cubicBezTo>
                      <a:cubicBezTo>
                        <a:pt x="1080" y="964"/>
                        <a:pt x="1026" y="625"/>
                        <a:pt x="946" y="250"/>
                      </a:cubicBezTo>
                      <a:cubicBezTo>
                        <a:pt x="714" y="179"/>
                        <a:pt x="509" y="107"/>
                        <a:pt x="348" y="54"/>
                      </a:cubicBezTo>
                      <a:cubicBezTo>
                        <a:pt x="259" y="36"/>
                        <a:pt x="161" y="18"/>
                        <a:pt x="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3" name="Google Shape;4953;p16"/>
                <p:cNvSpPr/>
                <p:nvPr/>
              </p:nvSpPr>
              <p:spPr>
                <a:xfrm>
                  <a:off x="6520120" y="4060781"/>
                  <a:ext cx="189741" cy="17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4" h="2981" extrusionOk="0">
                      <a:moveTo>
                        <a:pt x="1401" y="1"/>
                      </a:moveTo>
                      <a:lnTo>
                        <a:pt x="1401" y="1"/>
                      </a:lnTo>
                      <a:cubicBezTo>
                        <a:pt x="1383" y="19"/>
                        <a:pt x="1374" y="37"/>
                        <a:pt x="1357" y="54"/>
                      </a:cubicBezTo>
                      <a:cubicBezTo>
                        <a:pt x="1206" y="200"/>
                        <a:pt x="995" y="254"/>
                        <a:pt x="759" y="254"/>
                      </a:cubicBezTo>
                      <a:cubicBezTo>
                        <a:pt x="519" y="254"/>
                        <a:pt x="253" y="198"/>
                        <a:pt x="1" y="126"/>
                      </a:cubicBezTo>
                      <a:lnTo>
                        <a:pt x="1" y="126"/>
                      </a:lnTo>
                      <a:cubicBezTo>
                        <a:pt x="179" y="768"/>
                        <a:pt x="366" y="1357"/>
                        <a:pt x="804" y="1892"/>
                      </a:cubicBezTo>
                      <a:cubicBezTo>
                        <a:pt x="1258" y="2436"/>
                        <a:pt x="1705" y="2793"/>
                        <a:pt x="2329" y="2963"/>
                      </a:cubicBezTo>
                      <a:cubicBezTo>
                        <a:pt x="2623" y="2963"/>
                        <a:pt x="2909" y="2963"/>
                        <a:pt x="3203" y="2980"/>
                      </a:cubicBezTo>
                      <a:cubicBezTo>
                        <a:pt x="2659" y="2793"/>
                        <a:pt x="2267" y="2472"/>
                        <a:pt x="1928" y="1919"/>
                      </a:cubicBezTo>
                      <a:cubicBezTo>
                        <a:pt x="1553" y="1312"/>
                        <a:pt x="1366" y="697"/>
                        <a:pt x="14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4" name="Google Shape;4954;p16"/>
                <p:cNvSpPr/>
                <p:nvPr/>
              </p:nvSpPr>
              <p:spPr>
                <a:xfrm>
                  <a:off x="7083834" y="4097971"/>
                  <a:ext cx="597589" cy="111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1" h="1888" extrusionOk="0">
                      <a:moveTo>
                        <a:pt x="7895" y="0"/>
                      </a:moveTo>
                      <a:cubicBezTo>
                        <a:pt x="7019" y="0"/>
                        <a:pt x="6134" y="121"/>
                        <a:pt x="5308" y="363"/>
                      </a:cubicBezTo>
                      <a:cubicBezTo>
                        <a:pt x="4282" y="657"/>
                        <a:pt x="3212" y="907"/>
                        <a:pt x="2132" y="916"/>
                      </a:cubicBezTo>
                      <a:cubicBezTo>
                        <a:pt x="2075" y="916"/>
                        <a:pt x="2018" y="916"/>
                        <a:pt x="1960" y="916"/>
                      </a:cubicBezTo>
                      <a:cubicBezTo>
                        <a:pt x="1441" y="916"/>
                        <a:pt x="900" y="909"/>
                        <a:pt x="402" y="765"/>
                      </a:cubicBezTo>
                      <a:cubicBezTo>
                        <a:pt x="232" y="720"/>
                        <a:pt x="107" y="657"/>
                        <a:pt x="0" y="577"/>
                      </a:cubicBezTo>
                      <a:lnTo>
                        <a:pt x="0" y="577"/>
                      </a:lnTo>
                      <a:cubicBezTo>
                        <a:pt x="366" y="1032"/>
                        <a:pt x="785" y="1443"/>
                        <a:pt x="1258" y="1773"/>
                      </a:cubicBezTo>
                      <a:cubicBezTo>
                        <a:pt x="1655" y="1853"/>
                        <a:pt x="2053" y="1887"/>
                        <a:pt x="2451" y="1887"/>
                      </a:cubicBezTo>
                      <a:cubicBezTo>
                        <a:pt x="3153" y="1887"/>
                        <a:pt x="3855" y="1781"/>
                        <a:pt x="4550" y="1639"/>
                      </a:cubicBezTo>
                      <a:cubicBezTo>
                        <a:pt x="5656" y="1416"/>
                        <a:pt x="6691" y="925"/>
                        <a:pt x="7780" y="622"/>
                      </a:cubicBezTo>
                      <a:cubicBezTo>
                        <a:pt x="8460" y="433"/>
                        <a:pt x="9186" y="297"/>
                        <a:pt x="9901" y="297"/>
                      </a:cubicBezTo>
                      <a:cubicBezTo>
                        <a:pt x="9964" y="297"/>
                        <a:pt x="10027" y="298"/>
                        <a:pt x="10090" y="301"/>
                      </a:cubicBezTo>
                      <a:cubicBezTo>
                        <a:pt x="9805" y="211"/>
                        <a:pt x="9510" y="140"/>
                        <a:pt x="9225" y="95"/>
                      </a:cubicBezTo>
                      <a:cubicBezTo>
                        <a:pt x="8790" y="32"/>
                        <a:pt x="8343" y="0"/>
                        <a:pt x="78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5" name="Google Shape;4955;p16"/>
                <p:cNvSpPr/>
                <p:nvPr/>
              </p:nvSpPr>
              <p:spPr>
                <a:xfrm>
                  <a:off x="6937502" y="3953535"/>
                  <a:ext cx="350819" cy="324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4" h="5480" extrusionOk="0">
                      <a:moveTo>
                        <a:pt x="134" y="1"/>
                      </a:moveTo>
                      <a:lnTo>
                        <a:pt x="134" y="1"/>
                      </a:lnTo>
                      <a:cubicBezTo>
                        <a:pt x="0" y="144"/>
                        <a:pt x="339" y="1054"/>
                        <a:pt x="411" y="1205"/>
                      </a:cubicBezTo>
                      <a:cubicBezTo>
                        <a:pt x="705" y="1839"/>
                        <a:pt x="1008" y="2499"/>
                        <a:pt x="1437" y="3061"/>
                      </a:cubicBezTo>
                      <a:cubicBezTo>
                        <a:pt x="2282" y="4187"/>
                        <a:pt x="3543" y="5479"/>
                        <a:pt x="5068" y="5479"/>
                      </a:cubicBezTo>
                      <a:cubicBezTo>
                        <a:pt x="5088" y="5479"/>
                        <a:pt x="5109" y="5479"/>
                        <a:pt x="5130" y="5478"/>
                      </a:cubicBezTo>
                      <a:cubicBezTo>
                        <a:pt x="5281" y="5461"/>
                        <a:pt x="5433" y="5425"/>
                        <a:pt x="5576" y="5362"/>
                      </a:cubicBezTo>
                      <a:cubicBezTo>
                        <a:pt x="5692" y="5318"/>
                        <a:pt x="5808" y="5264"/>
                        <a:pt x="5924" y="5220"/>
                      </a:cubicBezTo>
                      <a:lnTo>
                        <a:pt x="5924" y="5220"/>
                      </a:lnTo>
                      <a:cubicBezTo>
                        <a:pt x="5886" y="5221"/>
                        <a:pt x="5848" y="5222"/>
                        <a:pt x="5811" y="5222"/>
                      </a:cubicBezTo>
                      <a:cubicBezTo>
                        <a:pt x="4686" y="5222"/>
                        <a:pt x="3525" y="4463"/>
                        <a:pt x="2766" y="3721"/>
                      </a:cubicBezTo>
                      <a:cubicBezTo>
                        <a:pt x="2257" y="3221"/>
                        <a:pt x="1900" y="2615"/>
                        <a:pt x="1553" y="1999"/>
                      </a:cubicBezTo>
                      <a:cubicBezTo>
                        <a:pt x="1249" y="1437"/>
                        <a:pt x="982" y="839"/>
                        <a:pt x="857" y="215"/>
                      </a:cubicBezTo>
                      <a:cubicBezTo>
                        <a:pt x="840" y="217"/>
                        <a:pt x="823" y="219"/>
                        <a:pt x="806" y="219"/>
                      </a:cubicBezTo>
                      <a:cubicBezTo>
                        <a:pt x="759" y="219"/>
                        <a:pt x="710" y="210"/>
                        <a:pt x="651" y="197"/>
                      </a:cubicBezTo>
                      <a:cubicBezTo>
                        <a:pt x="473" y="135"/>
                        <a:pt x="304" y="63"/>
                        <a:pt x="1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6" name="Google Shape;4956;p16"/>
                <p:cNvSpPr/>
                <p:nvPr/>
              </p:nvSpPr>
              <p:spPr>
                <a:xfrm>
                  <a:off x="6420276" y="4050240"/>
                  <a:ext cx="136384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3248" extrusionOk="0">
                      <a:moveTo>
                        <a:pt x="206" y="0"/>
                      </a:moveTo>
                      <a:cubicBezTo>
                        <a:pt x="1" y="598"/>
                        <a:pt x="179" y="1472"/>
                        <a:pt x="447" y="1963"/>
                      </a:cubicBezTo>
                      <a:cubicBezTo>
                        <a:pt x="812" y="2641"/>
                        <a:pt x="1374" y="2953"/>
                        <a:pt x="2043" y="3248"/>
                      </a:cubicBezTo>
                      <a:cubicBezTo>
                        <a:pt x="2133" y="3239"/>
                        <a:pt x="2213" y="3230"/>
                        <a:pt x="2302" y="3221"/>
                      </a:cubicBezTo>
                      <a:cubicBezTo>
                        <a:pt x="1776" y="3034"/>
                        <a:pt x="1267" y="2588"/>
                        <a:pt x="1035" y="2141"/>
                      </a:cubicBezTo>
                      <a:cubicBezTo>
                        <a:pt x="732" y="1562"/>
                        <a:pt x="438" y="705"/>
                        <a:pt x="571" y="9"/>
                      </a:cubicBezTo>
                      <a:cubicBezTo>
                        <a:pt x="456" y="0"/>
                        <a:pt x="331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7" name="Google Shape;4957;p16"/>
                <p:cNvSpPr/>
                <p:nvPr/>
              </p:nvSpPr>
              <p:spPr>
                <a:xfrm>
                  <a:off x="6359516" y="4050773"/>
                  <a:ext cx="174403" cy="20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3400" extrusionOk="0">
                      <a:moveTo>
                        <a:pt x="1134" y="0"/>
                      </a:moveTo>
                      <a:lnTo>
                        <a:pt x="1134" y="0"/>
                      </a:lnTo>
                      <a:cubicBezTo>
                        <a:pt x="848" y="18"/>
                        <a:pt x="563" y="90"/>
                        <a:pt x="313" y="214"/>
                      </a:cubicBezTo>
                      <a:cubicBezTo>
                        <a:pt x="1" y="1535"/>
                        <a:pt x="456" y="2998"/>
                        <a:pt x="1785" y="3399"/>
                      </a:cubicBezTo>
                      <a:cubicBezTo>
                        <a:pt x="2168" y="3346"/>
                        <a:pt x="2561" y="3292"/>
                        <a:pt x="2945" y="3248"/>
                      </a:cubicBezTo>
                      <a:cubicBezTo>
                        <a:pt x="2213" y="3042"/>
                        <a:pt x="1526" y="2659"/>
                        <a:pt x="1267" y="1883"/>
                      </a:cubicBezTo>
                      <a:cubicBezTo>
                        <a:pt x="1080" y="1339"/>
                        <a:pt x="902" y="580"/>
                        <a:pt x="11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8" name="Google Shape;4958;p16"/>
                <p:cNvSpPr/>
                <p:nvPr/>
              </p:nvSpPr>
              <p:spPr>
                <a:xfrm>
                  <a:off x="5681685" y="3736969"/>
                  <a:ext cx="132179" cy="189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3195" extrusionOk="0">
                      <a:moveTo>
                        <a:pt x="1553" y="0"/>
                      </a:moveTo>
                      <a:cubicBezTo>
                        <a:pt x="1402" y="125"/>
                        <a:pt x="1232" y="259"/>
                        <a:pt x="1054" y="339"/>
                      </a:cubicBezTo>
                      <a:cubicBezTo>
                        <a:pt x="1089" y="1383"/>
                        <a:pt x="920" y="2534"/>
                        <a:pt x="1" y="3149"/>
                      </a:cubicBezTo>
                      <a:cubicBezTo>
                        <a:pt x="188" y="3158"/>
                        <a:pt x="385" y="3176"/>
                        <a:pt x="581" y="3194"/>
                      </a:cubicBezTo>
                      <a:cubicBezTo>
                        <a:pt x="1517" y="2659"/>
                        <a:pt x="2088" y="1651"/>
                        <a:pt x="2231" y="598"/>
                      </a:cubicBezTo>
                      <a:lnTo>
                        <a:pt x="2231" y="598"/>
                      </a:lnTo>
                      <a:cubicBezTo>
                        <a:pt x="2142" y="628"/>
                        <a:pt x="2048" y="645"/>
                        <a:pt x="1952" y="645"/>
                      </a:cubicBezTo>
                      <a:cubicBezTo>
                        <a:pt x="1932" y="645"/>
                        <a:pt x="1912" y="644"/>
                        <a:pt x="1892" y="643"/>
                      </a:cubicBezTo>
                      <a:cubicBezTo>
                        <a:pt x="1384" y="598"/>
                        <a:pt x="1339" y="286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9" name="Google Shape;4959;p16"/>
                <p:cNvSpPr/>
                <p:nvPr/>
              </p:nvSpPr>
              <p:spPr>
                <a:xfrm>
                  <a:off x="5983351" y="3807204"/>
                  <a:ext cx="118973" cy="16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2744" extrusionOk="0">
                      <a:moveTo>
                        <a:pt x="902" y="1"/>
                      </a:moveTo>
                      <a:cubicBezTo>
                        <a:pt x="991" y="233"/>
                        <a:pt x="1089" y="456"/>
                        <a:pt x="1089" y="732"/>
                      </a:cubicBezTo>
                      <a:cubicBezTo>
                        <a:pt x="1089" y="1080"/>
                        <a:pt x="1027" y="1392"/>
                        <a:pt x="911" y="1723"/>
                      </a:cubicBezTo>
                      <a:cubicBezTo>
                        <a:pt x="768" y="2151"/>
                        <a:pt x="429" y="2543"/>
                        <a:pt x="1" y="2722"/>
                      </a:cubicBezTo>
                      <a:cubicBezTo>
                        <a:pt x="108" y="2722"/>
                        <a:pt x="215" y="2731"/>
                        <a:pt x="331" y="2740"/>
                      </a:cubicBezTo>
                      <a:cubicBezTo>
                        <a:pt x="420" y="2740"/>
                        <a:pt x="517" y="2744"/>
                        <a:pt x="617" y="2744"/>
                      </a:cubicBezTo>
                      <a:cubicBezTo>
                        <a:pt x="667" y="2744"/>
                        <a:pt x="717" y="2743"/>
                        <a:pt x="768" y="2740"/>
                      </a:cubicBezTo>
                      <a:cubicBezTo>
                        <a:pt x="1223" y="2517"/>
                        <a:pt x="1803" y="2062"/>
                        <a:pt x="1883" y="1535"/>
                      </a:cubicBezTo>
                      <a:cubicBezTo>
                        <a:pt x="1937" y="1178"/>
                        <a:pt x="2008" y="367"/>
                        <a:pt x="1696" y="63"/>
                      </a:cubicBezTo>
                      <a:cubicBezTo>
                        <a:pt x="1589" y="63"/>
                        <a:pt x="1482" y="72"/>
                        <a:pt x="1375" y="72"/>
                      </a:cubicBezTo>
                      <a:cubicBezTo>
                        <a:pt x="1346" y="74"/>
                        <a:pt x="1319" y="74"/>
                        <a:pt x="1292" y="74"/>
                      </a:cubicBezTo>
                      <a:cubicBezTo>
                        <a:pt x="1148" y="74"/>
                        <a:pt x="1022" y="53"/>
                        <a:pt x="9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0" name="Google Shape;4960;p16"/>
                <p:cNvSpPr/>
                <p:nvPr/>
              </p:nvSpPr>
              <p:spPr>
                <a:xfrm>
                  <a:off x="6041505" y="3810934"/>
                  <a:ext cx="106241" cy="158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" h="2677" extrusionOk="0">
                      <a:moveTo>
                        <a:pt x="848" y="0"/>
                      </a:moveTo>
                      <a:cubicBezTo>
                        <a:pt x="1142" y="268"/>
                        <a:pt x="1133" y="1115"/>
                        <a:pt x="1097" y="1383"/>
                      </a:cubicBezTo>
                      <a:cubicBezTo>
                        <a:pt x="1008" y="2007"/>
                        <a:pt x="580" y="2480"/>
                        <a:pt x="0" y="2677"/>
                      </a:cubicBezTo>
                      <a:cubicBezTo>
                        <a:pt x="402" y="2668"/>
                        <a:pt x="821" y="2623"/>
                        <a:pt x="1204" y="2507"/>
                      </a:cubicBezTo>
                      <a:cubicBezTo>
                        <a:pt x="1436" y="2222"/>
                        <a:pt x="1651" y="1874"/>
                        <a:pt x="1713" y="1535"/>
                      </a:cubicBezTo>
                      <a:cubicBezTo>
                        <a:pt x="1793" y="1089"/>
                        <a:pt x="1579" y="357"/>
                        <a:pt x="1401" y="205"/>
                      </a:cubicBezTo>
                      <a:cubicBezTo>
                        <a:pt x="1231" y="54"/>
                        <a:pt x="1089" y="9"/>
                        <a:pt x="1089" y="9"/>
                      </a:cubicBezTo>
                      <a:cubicBezTo>
                        <a:pt x="1089" y="9"/>
                        <a:pt x="928" y="0"/>
                        <a:pt x="84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1" name="Google Shape;4961;p16"/>
                <p:cNvSpPr/>
                <p:nvPr/>
              </p:nvSpPr>
              <p:spPr>
                <a:xfrm>
                  <a:off x="5895647" y="3781739"/>
                  <a:ext cx="146925" cy="185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1" h="3134" extrusionOk="0">
                      <a:moveTo>
                        <a:pt x="1790" y="0"/>
                      </a:moveTo>
                      <a:cubicBezTo>
                        <a:pt x="1694" y="0"/>
                        <a:pt x="1593" y="43"/>
                        <a:pt x="1491" y="101"/>
                      </a:cubicBezTo>
                      <a:cubicBezTo>
                        <a:pt x="1633" y="725"/>
                        <a:pt x="1669" y="1483"/>
                        <a:pt x="1277" y="2028"/>
                      </a:cubicBezTo>
                      <a:cubicBezTo>
                        <a:pt x="947" y="2483"/>
                        <a:pt x="536" y="2884"/>
                        <a:pt x="1" y="2955"/>
                      </a:cubicBezTo>
                      <a:cubicBezTo>
                        <a:pt x="438" y="3036"/>
                        <a:pt x="884" y="3098"/>
                        <a:pt x="1330" y="3134"/>
                      </a:cubicBezTo>
                      <a:cubicBezTo>
                        <a:pt x="1330" y="3134"/>
                        <a:pt x="1339" y="3125"/>
                        <a:pt x="1339" y="3125"/>
                      </a:cubicBezTo>
                      <a:cubicBezTo>
                        <a:pt x="1803" y="2866"/>
                        <a:pt x="2151" y="2349"/>
                        <a:pt x="2311" y="1858"/>
                      </a:cubicBezTo>
                      <a:cubicBezTo>
                        <a:pt x="2481" y="1323"/>
                        <a:pt x="2374" y="877"/>
                        <a:pt x="2285" y="368"/>
                      </a:cubicBezTo>
                      <a:cubicBezTo>
                        <a:pt x="2204" y="315"/>
                        <a:pt x="2133" y="243"/>
                        <a:pt x="2062" y="154"/>
                      </a:cubicBezTo>
                      <a:cubicBezTo>
                        <a:pt x="1977" y="43"/>
                        <a:pt x="1886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2" name="Google Shape;4962;p16"/>
                <p:cNvSpPr/>
                <p:nvPr/>
              </p:nvSpPr>
              <p:spPr>
                <a:xfrm>
                  <a:off x="6117544" y="3813007"/>
                  <a:ext cx="65083" cy="141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383" extrusionOk="0">
                      <a:moveTo>
                        <a:pt x="1" y="1"/>
                      </a:moveTo>
                      <a:cubicBezTo>
                        <a:pt x="45" y="28"/>
                        <a:pt x="161" y="108"/>
                        <a:pt x="295" y="224"/>
                      </a:cubicBezTo>
                      <a:cubicBezTo>
                        <a:pt x="420" y="331"/>
                        <a:pt x="625" y="839"/>
                        <a:pt x="607" y="1241"/>
                      </a:cubicBezTo>
                      <a:cubicBezTo>
                        <a:pt x="590" y="1678"/>
                        <a:pt x="438" y="2071"/>
                        <a:pt x="170" y="2383"/>
                      </a:cubicBezTo>
                      <a:cubicBezTo>
                        <a:pt x="670" y="2222"/>
                        <a:pt x="1053" y="1785"/>
                        <a:pt x="1071" y="1357"/>
                      </a:cubicBezTo>
                      <a:cubicBezTo>
                        <a:pt x="1098" y="929"/>
                        <a:pt x="839" y="509"/>
                        <a:pt x="625" y="304"/>
                      </a:cubicBezTo>
                      <a:cubicBezTo>
                        <a:pt x="438" y="126"/>
                        <a:pt x="224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3" name="Google Shape;4963;p16"/>
                <p:cNvSpPr/>
                <p:nvPr/>
              </p:nvSpPr>
              <p:spPr>
                <a:xfrm>
                  <a:off x="5853956" y="3788727"/>
                  <a:ext cx="132120" cy="165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2793" extrusionOk="0">
                      <a:moveTo>
                        <a:pt x="2159" y="1"/>
                      </a:moveTo>
                      <a:cubicBezTo>
                        <a:pt x="1961" y="108"/>
                        <a:pt x="1755" y="253"/>
                        <a:pt x="1556" y="253"/>
                      </a:cubicBezTo>
                      <a:cubicBezTo>
                        <a:pt x="1540" y="253"/>
                        <a:pt x="1524" y="252"/>
                        <a:pt x="1508" y="250"/>
                      </a:cubicBezTo>
                      <a:lnTo>
                        <a:pt x="1508" y="250"/>
                      </a:lnTo>
                      <a:cubicBezTo>
                        <a:pt x="1731" y="1276"/>
                        <a:pt x="1035" y="2472"/>
                        <a:pt x="0" y="2713"/>
                      </a:cubicBezTo>
                      <a:cubicBezTo>
                        <a:pt x="143" y="2739"/>
                        <a:pt x="286" y="2766"/>
                        <a:pt x="428" y="2793"/>
                      </a:cubicBezTo>
                      <a:cubicBezTo>
                        <a:pt x="1035" y="2713"/>
                        <a:pt x="1659" y="2249"/>
                        <a:pt x="1918" y="1704"/>
                      </a:cubicBezTo>
                      <a:cubicBezTo>
                        <a:pt x="2177" y="1142"/>
                        <a:pt x="2230" y="598"/>
                        <a:pt x="21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4" name="Google Shape;4964;p16"/>
                <p:cNvSpPr/>
                <p:nvPr/>
              </p:nvSpPr>
              <p:spPr>
                <a:xfrm>
                  <a:off x="5775726" y="3748991"/>
                  <a:ext cx="137450" cy="189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" h="3206" extrusionOk="0">
                      <a:moveTo>
                        <a:pt x="1756" y="1"/>
                      </a:moveTo>
                      <a:cubicBezTo>
                        <a:pt x="1745" y="1"/>
                        <a:pt x="1734" y="1"/>
                        <a:pt x="1723" y="2"/>
                      </a:cubicBezTo>
                      <a:cubicBezTo>
                        <a:pt x="1633" y="11"/>
                        <a:pt x="1535" y="29"/>
                        <a:pt x="1446" y="65"/>
                      </a:cubicBezTo>
                      <a:cubicBezTo>
                        <a:pt x="1633" y="1314"/>
                        <a:pt x="1187" y="2652"/>
                        <a:pt x="1" y="3134"/>
                      </a:cubicBezTo>
                      <a:cubicBezTo>
                        <a:pt x="135" y="3161"/>
                        <a:pt x="268" y="3178"/>
                        <a:pt x="393" y="3205"/>
                      </a:cubicBezTo>
                      <a:cubicBezTo>
                        <a:pt x="1660" y="2786"/>
                        <a:pt x="2320" y="1581"/>
                        <a:pt x="2178" y="288"/>
                      </a:cubicBezTo>
                      <a:cubicBezTo>
                        <a:pt x="2060" y="129"/>
                        <a:pt x="1927" y="1"/>
                        <a:pt x="17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5" name="Google Shape;4965;p16"/>
                <p:cNvSpPr/>
                <p:nvPr/>
              </p:nvSpPr>
              <p:spPr>
                <a:xfrm>
                  <a:off x="5727166" y="3753847"/>
                  <a:ext cx="133719" cy="179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3025" extrusionOk="0">
                      <a:moveTo>
                        <a:pt x="2213" y="1"/>
                      </a:moveTo>
                      <a:lnTo>
                        <a:pt x="2213" y="1"/>
                      </a:lnTo>
                      <a:cubicBezTo>
                        <a:pt x="1981" y="90"/>
                        <a:pt x="1758" y="215"/>
                        <a:pt x="1535" y="295"/>
                      </a:cubicBezTo>
                      <a:cubicBezTo>
                        <a:pt x="1535" y="1294"/>
                        <a:pt x="964" y="2516"/>
                        <a:pt x="0" y="2936"/>
                      </a:cubicBezTo>
                      <a:cubicBezTo>
                        <a:pt x="134" y="2945"/>
                        <a:pt x="259" y="2963"/>
                        <a:pt x="393" y="2980"/>
                      </a:cubicBezTo>
                      <a:cubicBezTo>
                        <a:pt x="473" y="2998"/>
                        <a:pt x="553" y="3007"/>
                        <a:pt x="634" y="3025"/>
                      </a:cubicBezTo>
                      <a:cubicBezTo>
                        <a:pt x="1088" y="2775"/>
                        <a:pt x="1561" y="2508"/>
                        <a:pt x="1802" y="2044"/>
                      </a:cubicBezTo>
                      <a:cubicBezTo>
                        <a:pt x="2114" y="1428"/>
                        <a:pt x="2257" y="688"/>
                        <a:pt x="22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6" name="Google Shape;4966;p16"/>
                <p:cNvSpPr/>
                <p:nvPr/>
              </p:nvSpPr>
              <p:spPr>
                <a:xfrm>
                  <a:off x="5807468" y="3771850"/>
                  <a:ext cx="134252" cy="174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7" h="2953" extrusionOk="0">
                      <a:moveTo>
                        <a:pt x="1722" y="0"/>
                      </a:moveTo>
                      <a:lnTo>
                        <a:pt x="1722" y="0"/>
                      </a:lnTo>
                      <a:cubicBezTo>
                        <a:pt x="1972" y="1231"/>
                        <a:pt x="1249" y="2551"/>
                        <a:pt x="0" y="2846"/>
                      </a:cubicBezTo>
                      <a:cubicBezTo>
                        <a:pt x="179" y="2882"/>
                        <a:pt x="366" y="2917"/>
                        <a:pt x="544" y="2953"/>
                      </a:cubicBezTo>
                      <a:cubicBezTo>
                        <a:pt x="1651" y="2641"/>
                        <a:pt x="2266" y="1642"/>
                        <a:pt x="2257" y="526"/>
                      </a:cubicBezTo>
                      <a:lnTo>
                        <a:pt x="2248" y="526"/>
                      </a:lnTo>
                      <a:cubicBezTo>
                        <a:pt x="2025" y="464"/>
                        <a:pt x="1874" y="223"/>
                        <a:pt x="17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7" name="Google Shape;4967;p16"/>
                <p:cNvSpPr/>
                <p:nvPr/>
              </p:nvSpPr>
              <p:spPr>
                <a:xfrm>
                  <a:off x="6214250" y="4118935"/>
                  <a:ext cx="129455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" h="2686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473" y="9"/>
                        <a:pt x="286" y="27"/>
                        <a:pt x="125" y="63"/>
                      </a:cubicBezTo>
                      <a:cubicBezTo>
                        <a:pt x="0" y="687"/>
                        <a:pt x="107" y="1383"/>
                        <a:pt x="464" y="1918"/>
                      </a:cubicBezTo>
                      <a:cubicBezTo>
                        <a:pt x="812" y="2453"/>
                        <a:pt x="1231" y="2641"/>
                        <a:pt x="1802" y="2685"/>
                      </a:cubicBezTo>
                      <a:cubicBezTo>
                        <a:pt x="1927" y="2668"/>
                        <a:pt x="2061" y="2641"/>
                        <a:pt x="2186" y="2623"/>
                      </a:cubicBezTo>
                      <a:cubicBezTo>
                        <a:pt x="1802" y="2552"/>
                        <a:pt x="1446" y="2382"/>
                        <a:pt x="1178" y="2052"/>
                      </a:cubicBezTo>
                      <a:cubicBezTo>
                        <a:pt x="723" y="1472"/>
                        <a:pt x="393" y="723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8" name="Google Shape;4968;p16"/>
                <p:cNvSpPr/>
                <p:nvPr/>
              </p:nvSpPr>
              <p:spPr>
                <a:xfrm>
                  <a:off x="6120741" y="4123672"/>
                  <a:ext cx="168599" cy="16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731" extrusionOk="0">
                      <a:moveTo>
                        <a:pt x="1624" y="0"/>
                      </a:moveTo>
                      <a:cubicBezTo>
                        <a:pt x="1401" y="54"/>
                        <a:pt x="1214" y="152"/>
                        <a:pt x="1142" y="313"/>
                      </a:cubicBezTo>
                      <a:cubicBezTo>
                        <a:pt x="1044" y="509"/>
                        <a:pt x="1062" y="786"/>
                        <a:pt x="875" y="928"/>
                      </a:cubicBezTo>
                      <a:cubicBezTo>
                        <a:pt x="711" y="1051"/>
                        <a:pt x="522" y="1090"/>
                        <a:pt x="331" y="1090"/>
                      </a:cubicBezTo>
                      <a:cubicBezTo>
                        <a:pt x="271" y="1090"/>
                        <a:pt x="211" y="1086"/>
                        <a:pt x="152" y="1080"/>
                      </a:cubicBezTo>
                      <a:cubicBezTo>
                        <a:pt x="98" y="1071"/>
                        <a:pt x="45" y="1062"/>
                        <a:pt x="0" y="1062"/>
                      </a:cubicBezTo>
                      <a:cubicBezTo>
                        <a:pt x="170" y="2186"/>
                        <a:pt x="1303" y="2570"/>
                        <a:pt x="2293" y="2730"/>
                      </a:cubicBezTo>
                      <a:cubicBezTo>
                        <a:pt x="2480" y="2721"/>
                        <a:pt x="2668" y="2695"/>
                        <a:pt x="2846" y="2677"/>
                      </a:cubicBezTo>
                      <a:cubicBezTo>
                        <a:pt x="2775" y="2659"/>
                        <a:pt x="2703" y="2641"/>
                        <a:pt x="2623" y="2614"/>
                      </a:cubicBezTo>
                      <a:cubicBezTo>
                        <a:pt x="2355" y="2507"/>
                        <a:pt x="2132" y="2266"/>
                        <a:pt x="1981" y="2026"/>
                      </a:cubicBezTo>
                      <a:cubicBezTo>
                        <a:pt x="1579" y="1410"/>
                        <a:pt x="1428" y="714"/>
                        <a:pt x="16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9" name="Google Shape;4969;p16"/>
                <p:cNvSpPr/>
                <p:nvPr/>
              </p:nvSpPr>
              <p:spPr>
                <a:xfrm>
                  <a:off x="6245932" y="4118402"/>
                  <a:ext cx="159065" cy="150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6" h="2534" extrusionOk="0">
                      <a:moveTo>
                        <a:pt x="946" y="0"/>
                      </a:moveTo>
                      <a:lnTo>
                        <a:pt x="946" y="0"/>
                      </a:lnTo>
                      <a:cubicBezTo>
                        <a:pt x="852" y="11"/>
                        <a:pt x="761" y="15"/>
                        <a:pt x="670" y="15"/>
                      </a:cubicBezTo>
                      <a:cubicBezTo>
                        <a:pt x="605" y="15"/>
                        <a:pt x="540" y="13"/>
                        <a:pt x="473" y="9"/>
                      </a:cubicBezTo>
                      <a:lnTo>
                        <a:pt x="206" y="9"/>
                      </a:lnTo>
                      <a:cubicBezTo>
                        <a:pt x="1" y="767"/>
                        <a:pt x="429" y="1784"/>
                        <a:pt x="1089" y="2195"/>
                      </a:cubicBezTo>
                      <a:cubicBezTo>
                        <a:pt x="1455" y="2427"/>
                        <a:pt x="1812" y="2498"/>
                        <a:pt x="2186" y="2534"/>
                      </a:cubicBezTo>
                      <a:cubicBezTo>
                        <a:pt x="2356" y="2498"/>
                        <a:pt x="2516" y="2462"/>
                        <a:pt x="2686" y="2436"/>
                      </a:cubicBezTo>
                      <a:cubicBezTo>
                        <a:pt x="2249" y="2355"/>
                        <a:pt x="1812" y="2168"/>
                        <a:pt x="1562" y="1918"/>
                      </a:cubicBezTo>
                      <a:cubicBezTo>
                        <a:pt x="1027" y="1383"/>
                        <a:pt x="919" y="714"/>
                        <a:pt x="94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0" name="Google Shape;4970;p16"/>
                <p:cNvSpPr/>
                <p:nvPr/>
              </p:nvSpPr>
              <p:spPr>
                <a:xfrm>
                  <a:off x="6306159" y="4065578"/>
                  <a:ext cx="137923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3248" extrusionOk="0">
                      <a:moveTo>
                        <a:pt x="1142" y="0"/>
                      </a:moveTo>
                      <a:lnTo>
                        <a:pt x="1142" y="0"/>
                      </a:lnTo>
                      <a:cubicBezTo>
                        <a:pt x="1080" y="36"/>
                        <a:pt x="1018" y="63"/>
                        <a:pt x="964" y="107"/>
                      </a:cubicBezTo>
                      <a:cubicBezTo>
                        <a:pt x="696" y="295"/>
                        <a:pt x="563" y="651"/>
                        <a:pt x="259" y="794"/>
                      </a:cubicBezTo>
                      <a:cubicBezTo>
                        <a:pt x="170" y="839"/>
                        <a:pt x="90" y="865"/>
                        <a:pt x="1" y="874"/>
                      </a:cubicBezTo>
                      <a:cubicBezTo>
                        <a:pt x="54" y="1526"/>
                        <a:pt x="152" y="2409"/>
                        <a:pt x="759" y="2766"/>
                      </a:cubicBezTo>
                      <a:cubicBezTo>
                        <a:pt x="1169" y="3007"/>
                        <a:pt x="1633" y="3212"/>
                        <a:pt x="2106" y="3247"/>
                      </a:cubicBezTo>
                      <a:cubicBezTo>
                        <a:pt x="2177" y="3238"/>
                        <a:pt x="2258" y="3221"/>
                        <a:pt x="2329" y="3212"/>
                      </a:cubicBezTo>
                      <a:cubicBezTo>
                        <a:pt x="1142" y="2828"/>
                        <a:pt x="803" y="1142"/>
                        <a:pt x="11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1" name="Google Shape;4971;p16"/>
                <p:cNvSpPr/>
                <p:nvPr/>
              </p:nvSpPr>
              <p:spPr>
                <a:xfrm>
                  <a:off x="6022436" y="4181530"/>
                  <a:ext cx="212481" cy="108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8" h="1825" extrusionOk="0">
                      <a:moveTo>
                        <a:pt x="926" y="1"/>
                      </a:moveTo>
                      <a:cubicBezTo>
                        <a:pt x="885" y="1"/>
                        <a:pt x="844" y="2"/>
                        <a:pt x="804" y="5"/>
                      </a:cubicBezTo>
                      <a:cubicBezTo>
                        <a:pt x="697" y="14"/>
                        <a:pt x="599" y="23"/>
                        <a:pt x="501" y="49"/>
                      </a:cubicBezTo>
                      <a:cubicBezTo>
                        <a:pt x="1" y="1245"/>
                        <a:pt x="2026" y="1593"/>
                        <a:pt x="2767" y="1798"/>
                      </a:cubicBezTo>
                      <a:cubicBezTo>
                        <a:pt x="2775" y="1807"/>
                        <a:pt x="2784" y="1807"/>
                        <a:pt x="2793" y="1825"/>
                      </a:cubicBezTo>
                      <a:cubicBezTo>
                        <a:pt x="3052" y="1816"/>
                        <a:pt x="3320" y="1807"/>
                        <a:pt x="3587" y="1789"/>
                      </a:cubicBezTo>
                      <a:cubicBezTo>
                        <a:pt x="2624" y="1655"/>
                        <a:pt x="1616" y="1147"/>
                        <a:pt x="1580" y="67"/>
                      </a:cubicBezTo>
                      <a:cubicBezTo>
                        <a:pt x="1362" y="37"/>
                        <a:pt x="1144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2" name="Google Shape;4972;p16"/>
                <p:cNvSpPr/>
                <p:nvPr/>
              </p:nvSpPr>
              <p:spPr>
                <a:xfrm>
                  <a:off x="5990754" y="4186030"/>
                  <a:ext cx="158591" cy="103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" h="1749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598" y="107"/>
                        <a:pt x="313" y="303"/>
                        <a:pt x="54" y="571"/>
                      </a:cubicBezTo>
                      <a:cubicBezTo>
                        <a:pt x="1" y="741"/>
                        <a:pt x="10" y="910"/>
                        <a:pt x="117" y="1053"/>
                      </a:cubicBezTo>
                      <a:cubicBezTo>
                        <a:pt x="839" y="1570"/>
                        <a:pt x="1776" y="1722"/>
                        <a:pt x="2677" y="1749"/>
                      </a:cubicBezTo>
                      <a:cubicBezTo>
                        <a:pt x="2177" y="1659"/>
                        <a:pt x="1651" y="1490"/>
                        <a:pt x="1312" y="1196"/>
                      </a:cubicBezTo>
                      <a:cubicBezTo>
                        <a:pt x="1000" y="928"/>
                        <a:pt x="688" y="393"/>
                        <a:pt x="93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73" name="Google Shape;4973;p16"/>
              <p:cNvGrpSpPr/>
              <p:nvPr/>
            </p:nvGrpSpPr>
            <p:grpSpPr>
              <a:xfrm>
                <a:off x="5177059" y="2533644"/>
                <a:ext cx="3192268" cy="2070476"/>
                <a:chOff x="5303448" y="2834643"/>
                <a:chExt cx="2559548" cy="1660099"/>
              </a:xfrm>
            </p:grpSpPr>
            <p:sp>
              <p:nvSpPr>
                <p:cNvPr id="4974" name="Google Shape;4974;p16"/>
                <p:cNvSpPr/>
                <p:nvPr/>
              </p:nvSpPr>
              <p:spPr>
                <a:xfrm>
                  <a:off x="5303448" y="2834643"/>
                  <a:ext cx="2559548" cy="1571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21" h="26544" extrusionOk="0">
                      <a:moveTo>
                        <a:pt x="23777" y="219"/>
                      </a:moveTo>
                      <a:cubicBezTo>
                        <a:pt x="24246" y="219"/>
                        <a:pt x="24713" y="290"/>
                        <a:pt x="25167" y="446"/>
                      </a:cubicBezTo>
                      <a:cubicBezTo>
                        <a:pt x="26202" y="812"/>
                        <a:pt x="27112" y="1437"/>
                        <a:pt x="27763" y="2320"/>
                      </a:cubicBezTo>
                      <a:cubicBezTo>
                        <a:pt x="28343" y="3114"/>
                        <a:pt x="28771" y="3997"/>
                        <a:pt x="29261" y="4835"/>
                      </a:cubicBezTo>
                      <a:cubicBezTo>
                        <a:pt x="29716" y="5603"/>
                        <a:pt x="30350" y="6281"/>
                        <a:pt x="31001" y="6878"/>
                      </a:cubicBezTo>
                      <a:cubicBezTo>
                        <a:pt x="31501" y="7342"/>
                        <a:pt x="31973" y="7806"/>
                        <a:pt x="32509" y="8216"/>
                      </a:cubicBezTo>
                      <a:cubicBezTo>
                        <a:pt x="32580" y="8279"/>
                        <a:pt x="32660" y="8332"/>
                        <a:pt x="32741" y="8395"/>
                      </a:cubicBezTo>
                      <a:cubicBezTo>
                        <a:pt x="32634" y="8377"/>
                        <a:pt x="32518" y="8368"/>
                        <a:pt x="32393" y="8359"/>
                      </a:cubicBezTo>
                      <a:cubicBezTo>
                        <a:pt x="32116" y="8350"/>
                        <a:pt x="31831" y="8368"/>
                        <a:pt x="31554" y="8297"/>
                      </a:cubicBezTo>
                      <a:cubicBezTo>
                        <a:pt x="31108" y="8190"/>
                        <a:pt x="31144" y="7681"/>
                        <a:pt x="31126" y="7324"/>
                      </a:cubicBezTo>
                      <a:cubicBezTo>
                        <a:pt x="31126" y="7278"/>
                        <a:pt x="31086" y="7232"/>
                        <a:pt x="31035" y="7232"/>
                      </a:cubicBezTo>
                      <a:cubicBezTo>
                        <a:pt x="31027" y="7232"/>
                        <a:pt x="31018" y="7233"/>
                        <a:pt x="31010" y="7235"/>
                      </a:cubicBezTo>
                      <a:cubicBezTo>
                        <a:pt x="30814" y="7307"/>
                        <a:pt x="30626" y="7351"/>
                        <a:pt x="30412" y="7360"/>
                      </a:cubicBezTo>
                      <a:cubicBezTo>
                        <a:pt x="30408" y="7360"/>
                        <a:pt x="30404" y="7360"/>
                        <a:pt x="30399" y="7360"/>
                      </a:cubicBezTo>
                      <a:cubicBezTo>
                        <a:pt x="29912" y="7360"/>
                        <a:pt x="29851" y="6866"/>
                        <a:pt x="29957" y="6513"/>
                      </a:cubicBezTo>
                      <a:cubicBezTo>
                        <a:pt x="29968" y="6475"/>
                        <a:pt x="29941" y="6454"/>
                        <a:pt x="29913" y="6454"/>
                      </a:cubicBezTo>
                      <a:cubicBezTo>
                        <a:pt x="29894" y="6454"/>
                        <a:pt x="29875" y="6464"/>
                        <a:pt x="29868" y="6486"/>
                      </a:cubicBezTo>
                      <a:cubicBezTo>
                        <a:pt x="29868" y="6495"/>
                        <a:pt x="29868" y="6495"/>
                        <a:pt x="29859" y="6504"/>
                      </a:cubicBezTo>
                      <a:lnTo>
                        <a:pt x="29850" y="6504"/>
                      </a:lnTo>
                      <a:cubicBezTo>
                        <a:pt x="29603" y="6549"/>
                        <a:pt x="29364" y="6589"/>
                        <a:pt x="29140" y="6589"/>
                      </a:cubicBezTo>
                      <a:cubicBezTo>
                        <a:pt x="28749" y="6589"/>
                        <a:pt x="28401" y="6468"/>
                        <a:pt x="28129" y="6049"/>
                      </a:cubicBezTo>
                      <a:cubicBezTo>
                        <a:pt x="27923" y="5736"/>
                        <a:pt x="27905" y="5335"/>
                        <a:pt x="27700" y="5041"/>
                      </a:cubicBezTo>
                      <a:cubicBezTo>
                        <a:pt x="27679" y="5013"/>
                        <a:pt x="27648" y="4990"/>
                        <a:pt x="27613" y="4990"/>
                      </a:cubicBezTo>
                      <a:cubicBezTo>
                        <a:pt x="27604" y="4990"/>
                        <a:pt x="27594" y="4992"/>
                        <a:pt x="27584" y="4996"/>
                      </a:cubicBezTo>
                      <a:cubicBezTo>
                        <a:pt x="27342" y="5058"/>
                        <a:pt x="27094" y="5191"/>
                        <a:pt x="26871" y="5191"/>
                      </a:cubicBezTo>
                      <a:cubicBezTo>
                        <a:pt x="26707" y="5191"/>
                        <a:pt x="26558" y="5120"/>
                        <a:pt x="26434" y="4898"/>
                      </a:cubicBezTo>
                      <a:cubicBezTo>
                        <a:pt x="26246" y="4559"/>
                        <a:pt x="26362" y="4184"/>
                        <a:pt x="26175" y="3863"/>
                      </a:cubicBezTo>
                      <a:cubicBezTo>
                        <a:pt x="26153" y="3833"/>
                        <a:pt x="26118" y="3816"/>
                        <a:pt x="26082" y="3816"/>
                      </a:cubicBezTo>
                      <a:cubicBezTo>
                        <a:pt x="26074" y="3816"/>
                        <a:pt x="26066" y="3817"/>
                        <a:pt x="26059" y="3818"/>
                      </a:cubicBezTo>
                      <a:cubicBezTo>
                        <a:pt x="25805" y="3879"/>
                        <a:pt x="25335" y="4240"/>
                        <a:pt x="24984" y="4240"/>
                      </a:cubicBezTo>
                      <a:cubicBezTo>
                        <a:pt x="24867" y="4240"/>
                        <a:pt x="24763" y="4200"/>
                        <a:pt x="24685" y="4095"/>
                      </a:cubicBezTo>
                      <a:cubicBezTo>
                        <a:pt x="24507" y="3863"/>
                        <a:pt x="24605" y="3426"/>
                        <a:pt x="24694" y="3114"/>
                      </a:cubicBezTo>
                      <a:cubicBezTo>
                        <a:pt x="24828" y="2962"/>
                        <a:pt x="24890" y="2775"/>
                        <a:pt x="24854" y="2552"/>
                      </a:cubicBezTo>
                      <a:cubicBezTo>
                        <a:pt x="24849" y="2536"/>
                        <a:pt x="24829" y="2527"/>
                        <a:pt x="24811" y="2527"/>
                      </a:cubicBezTo>
                      <a:cubicBezTo>
                        <a:pt x="24798" y="2527"/>
                        <a:pt x="24787" y="2532"/>
                        <a:pt x="24783" y="2543"/>
                      </a:cubicBezTo>
                      <a:cubicBezTo>
                        <a:pt x="24596" y="2980"/>
                        <a:pt x="24400" y="3185"/>
                        <a:pt x="23936" y="3346"/>
                      </a:cubicBezTo>
                      <a:cubicBezTo>
                        <a:pt x="23819" y="3385"/>
                        <a:pt x="23685" y="3445"/>
                        <a:pt x="23567" y="3445"/>
                      </a:cubicBezTo>
                      <a:cubicBezTo>
                        <a:pt x="23469" y="3445"/>
                        <a:pt x="23381" y="3404"/>
                        <a:pt x="23320" y="3274"/>
                      </a:cubicBezTo>
                      <a:cubicBezTo>
                        <a:pt x="23275" y="3167"/>
                        <a:pt x="23222" y="3114"/>
                        <a:pt x="23133" y="3042"/>
                      </a:cubicBezTo>
                      <a:cubicBezTo>
                        <a:pt x="23114" y="3030"/>
                        <a:pt x="23095" y="3017"/>
                        <a:pt x="23073" y="3017"/>
                      </a:cubicBezTo>
                      <a:cubicBezTo>
                        <a:pt x="23064" y="3017"/>
                        <a:pt x="23054" y="3019"/>
                        <a:pt x="23044" y="3024"/>
                      </a:cubicBezTo>
                      <a:cubicBezTo>
                        <a:pt x="22963" y="3051"/>
                        <a:pt x="22919" y="3078"/>
                        <a:pt x="22865" y="3149"/>
                      </a:cubicBezTo>
                      <a:cubicBezTo>
                        <a:pt x="22791" y="3248"/>
                        <a:pt x="22520" y="3676"/>
                        <a:pt x="22275" y="3676"/>
                      </a:cubicBezTo>
                      <a:cubicBezTo>
                        <a:pt x="22166" y="3676"/>
                        <a:pt x="22062" y="3591"/>
                        <a:pt x="21982" y="3355"/>
                      </a:cubicBezTo>
                      <a:cubicBezTo>
                        <a:pt x="21946" y="3256"/>
                        <a:pt x="21937" y="3221"/>
                        <a:pt x="21902" y="3132"/>
                      </a:cubicBezTo>
                      <a:cubicBezTo>
                        <a:pt x="21889" y="3101"/>
                        <a:pt x="21853" y="3083"/>
                        <a:pt x="21819" y="3083"/>
                      </a:cubicBezTo>
                      <a:cubicBezTo>
                        <a:pt x="21803" y="3083"/>
                        <a:pt x="21788" y="3087"/>
                        <a:pt x="21777" y="3096"/>
                      </a:cubicBezTo>
                      <a:cubicBezTo>
                        <a:pt x="21482" y="3319"/>
                        <a:pt x="21331" y="3747"/>
                        <a:pt x="21099" y="4024"/>
                      </a:cubicBezTo>
                      <a:cubicBezTo>
                        <a:pt x="20911" y="4247"/>
                        <a:pt x="20715" y="4452"/>
                        <a:pt x="20483" y="4612"/>
                      </a:cubicBezTo>
                      <a:cubicBezTo>
                        <a:pt x="20323" y="4711"/>
                        <a:pt x="20144" y="4782"/>
                        <a:pt x="19957" y="4800"/>
                      </a:cubicBezTo>
                      <a:cubicBezTo>
                        <a:pt x="19937" y="4801"/>
                        <a:pt x="19918" y="4802"/>
                        <a:pt x="19899" y="4802"/>
                      </a:cubicBezTo>
                      <a:cubicBezTo>
                        <a:pt x="19328" y="4802"/>
                        <a:pt x="19546" y="4017"/>
                        <a:pt x="19823" y="3818"/>
                      </a:cubicBezTo>
                      <a:cubicBezTo>
                        <a:pt x="19837" y="3804"/>
                        <a:pt x="19829" y="3778"/>
                        <a:pt x="19810" y="3778"/>
                      </a:cubicBezTo>
                      <a:cubicBezTo>
                        <a:pt x="19806" y="3778"/>
                        <a:pt x="19801" y="3779"/>
                        <a:pt x="19796" y="3783"/>
                      </a:cubicBezTo>
                      <a:cubicBezTo>
                        <a:pt x="19627" y="3872"/>
                        <a:pt x="19520" y="4015"/>
                        <a:pt x="19457" y="4175"/>
                      </a:cubicBezTo>
                      <a:cubicBezTo>
                        <a:pt x="19457" y="4171"/>
                        <a:pt x="19455" y="4169"/>
                        <a:pt x="19453" y="4169"/>
                      </a:cubicBezTo>
                      <a:cubicBezTo>
                        <a:pt x="19451" y="4169"/>
                        <a:pt x="19448" y="4171"/>
                        <a:pt x="19448" y="4175"/>
                      </a:cubicBezTo>
                      <a:cubicBezTo>
                        <a:pt x="19038" y="4264"/>
                        <a:pt x="18735" y="4612"/>
                        <a:pt x="18467" y="4907"/>
                      </a:cubicBezTo>
                      <a:cubicBezTo>
                        <a:pt x="18302" y="5099"/>
                        <a:pt x="17778" y="5820"/>
                        <a:pt x="17415" y="5820"/>
                      </a:cubicBezTo>
                      <a:cubicBezTo>
                        <a:pt x="17306" y="5820"/>
                        <a:pt x="17212" y="5756"/>
                        <a:pt x="17147" y="5594"/>
                      </a:cubicBezTo>
                      <a:cubicBezTo>
                        <a:pt x="17046" y="5362"/>
                        <a:pt x="17006" y="5130"/>
                        <a:pt x="16765" y="5130"/>
                      </a:cubicBezTo>
                      <a:cubicBezTo>
                        <a:pt x="16728" y="5130"/>
                        <a:pt x="16686" y="5136"/>
                        <a:pt x="16638" y="5148"/>
                      </a:cubicBezTo>
                      <a:cubicBezTo>
                        <a:pt x="16487" y="5183"/>
                        <a:pt x="16344" y="5335"/>
                        <a:pt x="16228" y="5424"/>
                      </a:cubicBezTo>
                      <a:cubicBezTo>
                        <a:pt x="16123" y="5515"/>
                        <a:pt x="15964" y="5595"/>
                        <a:pt x="15833" y="5595"/>
                      </a:cubicBezTo>
                      <a:cubicBezTo>
                        <a:pt x="15708" y="5595"/>
                        <a:pt x="15608" y="5522"/>
                        <a:pt x="15603" y="5317"/>
                      </a:cubicBezTo>
                      <a:cubicBezTo>
                        <a:pt x="15603" y="5183"/>
                        <a:pt x="15639" y="5050"/>
                        <a:pt x="15648" y="4916"/>
                      </a:cubicBezTo>
                      <a:cubicBezTo>
                        <a:pt x="15648" y="4878"/>
                        <a:pt x="15610" y="4840"/>
                        <a:pt x="15571" y="4840"/>
                      </a:cubicBezTo>
                      <a:cubicBezTo>
                        <a:pt x="15564" y="4840"/>
                        <a:pt x="15557" y="4842"/>
                        <a:pt x="15550" y="4844"/>
                      </a:cubicBezTo>
                      <a:cubicBezTo>
                        <a:pt x="15050" y="5041"/>
                        <a:pt x="14693" y="5487"/>
                        <a:pt x="14265" y="5790"/>
                      </a:cubicBezTo>
                      <a:cubicBezTo>
                        <a:pt x="14127" y="5882"/>
                        <a:pt x="13939" y="5948"/>
                        <a:pt x="13784" y="5948"/>
                      </a:cubicBezTo>
                      <a:cubicBezTo>
                        <a:pt x="13581" y="5948"/>
                        <a:pt x="13436" y="5833"/>
                        <a:pt x="13543" y="5513"/>
                      </a:cubicBezTo>
                      <a:cubicBezTo>
                        <a:pt x="13632" y="5228"/>
                        <a:pt x="13810" y="4934"/>
                        <a:pt x="13971" y="4684"/>
                      </a:cubicBezTo>
                      <a:cubicBezTo>
                        <a:pt x="14363" y="4059"/>
                        <a:pt x="15202" y="3586"/>
                        <a:pt x="15853" y="3301"/>
                      </a:cubicBezTo>
                      <a:cubicBezTo>
                        <a:pt x="16334" y="3099"/>
                        <a:pt x="16996" y="2831"/>
                        <a:pt x="17601" y="2831"/>
                      </a:cubicBezTo>
                      <a:cubicBezTo>
                        <a:pt x="17905" y="2831"/>
                        <a:pt x="18195" y="2899"/>
                        <a:pt x="18440" y="3078"/>
                      </a:cubicBezTo>
                      <a:cubicBezTo>
                        <a:pt x="18271" y="3390"/>
                        <a:pt x="18146" y="3738"/>
                        <a:pt x="17905" y="3997"/>
                      </a:cubicBezTo>
                      <a:cubicBezTo>
                        <a:pt x="17877" y="4025"/>
                        <a:pt x="17904" y="4059"/>
                        <a:pt x="17934" y="4059"/>
                      </a:cubicBezTo>
                      <a:cubicBezTo>
                        <a:pt x="17942" y="4059"/>
                        <a:pt x="17951" y="4056"/>
                        <a:pt x="17959" y="4050"/>
                      </a:cubicBezTo>
                      <a:cubicBezTo>
                        <a:pt x="18217" y="3836"/>
                        <a:pt x="18369" y="3533"/>
                        <a:pt x="18529" y="3239"/>
                      </a:cubicBezTo>
                      <a:cubicBezTo>
                        <a:pt x="18770" y="2810"/>
                        <a:pt x="19091" y="2436"/>
                        <a:pt x="19448" y="2097"/>
                      </a:cubicBezTo>
                      <a:cubicBezTo>
                        <a:pt x="20162" y="1401"/>
                        <a:pt x="21063" y="857"/>
                        <a:pt x="22000" y="535"/>
                      </a:cubicBezTo>
                      <a:cubicBezTo>
                        <a:pt x="22576" y="335"/>
                        <a:pt x="23177" y="219"/>
                        <a:pt x="23777" y="219"/>
                      </a:cubicBezTo>
                      <a:close/>
                      <a:moveTo>
                        <a:pt x="27397" y="5264"/>
                      </a:moveTo>
                      <a:cubicBezTo>
                        <a:pt x="27040" y="6745"/>
                        <a:pt x="26451" y="8208"/>
                        <a:pt x="25417" y="9341"/>
                      </a:cubicBezTo>
                      <a:cubicBezTo>
                        <a:pt x="25024" y="9242"/>
                        <a:pt x="24631" y="9171"/>
                        <a:pt x="24221" y="9144"/>
                      </a:cubicBezTo>
                      <a:lnTo>
                        <a:pt x="24069" y="9144"/>
                      </a:lnTo>
                      <a:cubicBezTo>
                        <a:pt x="24337" y="8903"/>
                        <a:pt x="24560" y="8618"/>
                        <a:pt x="24854" y="8395"/>
                      </a:cubicBezTo>
                      <a:cubicBezTo>
                        <a:pt x="25211" y="8118"/>
                        <a:pt x="25488" y="7753"/>
                        <a:pt x="25738" y="7387"/>
                      </a:cubicBezTo>
                      <a:cubicBezTo>
                        <a:pt x="26202" y="6736"/>
                        <a:pt x="26514" y="6093"/>
                        <a:pt x="26523" y="5317"/>
                      </a:cubicBezTo>
                      <a:cubicBezTo>
                        <a:pt x="26643" y="5399"/>
                        <a:pt x="26789" y="5454"/>
                        <a:pt x="26925" y="5454"/>
                      </a:cubicBezTo>
                      <a:cubicBezTo>
                        <a:pt x="26981" y="5454"/>
                        <a:pt x="27035" y="5445"/>
                        <a:pt x="27085" y="5424"/>
                      </a:cubicBezTo>
                      <a:cubicBezTo>
                        <a:pt x="27120" y="5406"/>
                        <a:pt x="27272" y="5317"/>
                        <a:pt x="27397" y="5264"/>
                      </a:cubicBezTo>
                      <a:close/>
                      <a:moveTo>
                        <a:pt x="25966" y="4094"/>
                      </a:moveTo>
                      <a:cubicBezTo>
                        <a:pt x="26117" y="4094"/>
                        <a:pt x="26078" y="4446"/>
                        <a:pt x="26086" y="4577"/>
                      </a:cubicBezTo>
                      <a:cubicBezTo>
                        <a:pt x="26103" y="4746"/>
                        <a:pt x="26246" y="4969"/>
                        <a:pt x="26318" y="5112"/>
                      </a:cubicBezTo>
                      <a:cubicBezTo>
                        <a:pt x="26344" y="5148"/>
                        <a:pt x="26371" y="5183"/>
                        <a:pt x="26407" y="5219"/>
                      </a:cubicBezTo>
                      <a:cubicBezTo>
                        <a:pt x="26371" y="5540"/>
                        <a:pt x="26362" y="5870"/>
                        <a:pt x="26255" y="6174"/>
                      </a:cubicBezTo>
                      <a:cubicBezTo>
                        <a:pt x="26095" y="6637"/>
                        <a:pt x="25800" y="7048"/>
                        <a:pt x="25515" y="7449"/>
                      </a:cubicBezTo>
                      <a:cubicBezTo>
                        <a:pt x="25069" y="8083"/>
                        <a:pt x="24444" y="8520"/>
                        <a:pt x="23998" y="9144"/>
                      </a:cubicBezTo>
                      <a:cubicBezTo>
                        <a:pt x="23490" y="9153"/>
                        <a:pt x="22999" y="9251"/>
                        <a:pt x="22517" y="9412"/>
                      </a:cubicBezTo>
                      <a:cubicBezTo>
                        <a:pt x="23258" y="8912"/>
                        <a:pt x="23971" y="8315"/>
                        <a:pt x="24507" y="7610"/>
                      </a:cubicBezTo>
                      <a:cubicBezTo>
                        <a:pt x="25220" y="6682"/>
                        <a:pt x="25595" y="5308"/>
                        <a:pt x="25773" y="4175"/>
                      </a:cubicBezTo>
                      <a:cubicBezTo>
                        <a:pt x="25809" y="4157"/>
                        <a:pt x="25845" y="4140"/>
                        <a:pt x="25880" y="4122"/>
                      </a:cubicBezTo>
                      <a:cubicBezTo>
                        <a:pt x="25914" y="4102"/>
                        <a:pt x="25942" y="4094"/>
                        <a:pt x="25966" y="4094"/>
                      </a:cubicBezTo>
                      <a:close/>
                      <a:moveTo>
                        <a:pt x="27556" y="5212"/>
                      </a:moveTo>
                      <a:cubicBezTo>
                        <a:pt x="27566" y="5212"/>
                        <a:pt x="27573" y="5214"/>
                        <a:pt x="27575" y="5219"/>
                      </a:cubicBezTo>
                      <a:cubicBezTo>
                        <a:pt x="27647" y="5317"/>
                        <a:pt x="27682" y="5460"/>
                        <a:pt x="27727" y="5594"/>
                      </a:cubicBezTo>
                      <a:cubicBezTo>
                        <a:pt x="27629" y="6236"/>
                        <a:pt x="27406" y="6869"/>
                        <a:pt x="27174" y="7476"/>
                      </a:cubicBezTo>
                      <a:cubicBezTo>
                        <a:pt x="27013" y="7877"/>
                        <a:pt x="26799" y="8252"/>
                        <a:pt x="26594" y="8636"/>
                      </a:cubicBezTo>
                      <a:cubicBezTo>
                        <a:pt x="26434" y="8957"/>
                        <a:pt x="26157" y="9189"/>
                        <a:pt x="25987" y="9492"/>
                      </a:cubicBezTo>
                      <a:cubicBezTo>
                        <a:pt x="25925" y="9474"/>
                        <a:pt x="25854" y="9448"/>
                        <a:pt x="25782" y="9430"/>
                      </a:cubicBezTo>
                      <a:cubicBezTo>
                        <a:pt x="25702" y="9412"/>
                        <a:pt x="25631" y="9394"/>
                        <a:pt x="25559" y="9367"/>
                      </a:cubicBezTo>
                      <a:cubicBezTo>
                        <a:pt x="26068" y="9100"/>
                        <a:pt x="26425" y="8279"/>
                        <a:pt x="26639" y="7815"/>
                      </a:cubicBezTo>
                      <a:cubicBezTo>
                        <a:pt x="26826" y="7423"/>
                        <a:pt x="26996" y="7021"/>
                        <a:pt x="27129" y="6602"/>
                      </a:cubicBezTo>
                      <a:cubicBezTo>
                        <a:pt x="27272" y="6182"/>
                        <a:pt x="27477" y="5701"/>
                        <a:pt x="27433" y="5246"/>
                      </a:cubicBezTo>
                      <a:cubicBezTo>
                        <a:pt x="27484" y="5226"/>
                        <a:pt x="27531" y="5212"/>
                        <a:pt x="27556" y="5212"/>
                      </a:cubicBezTo>
                      <a:close/>
                      <a:moveTo>
                        <a:pt x="27798" y="5843"/>
                      </a:moveTo>
                      <a:cubicBezTo>
                        <a:pt x="27807" y="5861"/>
                        <a:pt x="27816" y="5879"/>
                        <a:pt x="27816" y="5888"/>
                      </a:cubicBezTo>
                      <a:cubicBezTo>
                        <a:pt x="28030" y="6370"/>
                        <a:pt x="28352" y="6637"/>
                        <a:pt x="28735" y="6736"/>
                      </a:cubicBezTo>
                      <a:cubicBezTo>
                        <a:pt x="28691" y="6834"/>
                        <a:pt x="28673" y="6950"/>
                        <a:pt x="28646" y="7066"/>
                      </a:cubicBezTo>
                      <a:cubicBezTo>
                        <a:pt x="28548" y="7396"/>
                        <a:pt x="28343" y="7735"/>
                        <a:pt x="28173" y="8038"/>
                      </a:cubicBezTo>
                      <a:cubicBezTo>
                        <a:pt x="28013" y="8324"/>
                        <a:pt x="27781" y="8564"/>
                        <a:pt x="27611" y="8841"/>
                      </a:cubicBezTo>
                      <a:cubicBezTo>
                        <a:pt x="27442" y="9135"/>
                        <a:pt x="27058" y="9617"/>
                        <a:pt x="26710" y="9733"/>
                      </a:cubicBezTo>
                      <a:cubicBezTo>
                        <a:pt x="26702" y="9733"/>
                        <a:pt x="26701" y="9753"/>
                        <a:pt x="26712" y="9753"/>
                      </a:cubicBezTo>
                      <a:cubicBezTo>
                        <a:pt x="26714" y="9753"/>
                        <a:pt x="26716" y="9752"/>
                        <a:pt x="26719" y="9751"/>
                      </a:cubicBezTo>
                      <a:cubicBezTo>
                        <a:pt x="27272" y="9724"/>
                        <a:pt x="27647" y="8966"/>
                        <a:pt x="27950" y="8573"/>
                      </a:cubicBezTo>
                      <a:cubicBezTo>
                        <a:pt x="28164" y="8288"/>
                        <a:pt x="28360" y="8020"/>
                        <a:pt x="28503" y="7681"/>
                      </a:cubicBezTo>
                      <a:cubicBezTo>
                        <a:pt x="28557" y="7547"/>
                        <a:pt x="28655" y="7387"/>
                        <a:pt x="28717" y="7253"/>
                      </a:cubicBezTo>
                      <a:cubicBezTo>
                        <a:pt x="28780" y="7128"/>
                        <a:pt x="28789" y="6887"/>
                        <a:pt x="28878" y="6771"/>
                      </a:cubicBezTo>
                      <a:cubicBezTo>
                        <a:pt x="28934" y="6777"/>
                        <a:pt x="28993" y="6780"/>
                        <a:pt x="29052" y="6780"/>
                      </a:cubicBezTo>
                      <a:cubicBezTo>
                        <a:pt x="29181" y="6780"/>
                        <a:pt x="29315" y="6766"/>
                        <a:pt x="29449" y="6736"/>
                      </a:cubicBezTo>
                      <a:lnTo>
                        <a:pt x="29449" y="6736"/>
                      </a:lnTo>
                      <a:cubicBezTo>
                        <a:pt x="29208" y="7360"/>
                        <a:pt x="28922" y="7904"/>
                        <a:pt x="28539" y="8448"/>
                      </a:cubicBezTo>
                      <a:cubicBezTo>
                        <a:pt x="28334" y="8743"/>
                        <a:pt x="28129" y="9028"/>
                        <a:pt x="27897" y="9305"/>
                      </a:cubicBezTo>
                      <a:cubicBezTo>
                        <a:pt x="27798" y="9421"/>
                        <a:pt x="27468" y="9787"/>
                        <a:pt x="27219" y="9911"/>
                      </a:cubicBezTo>
                      <a:cubicBezTo>
                        <a:pt x="27138" y="9894"/>
                        <a:pt x="27058" y="9876"/>
                        <a:pt x="26987" y="9858"/>
                      </a:cubicBezTo>
                      <a:cubicBezTo>
                        <a:pt x="26692" y="9787"/>
                        <a:pt x="26407" y="9653"/>
                        <a:pt x="26130" y="9546"/>
                      </a:cubicBezTo>
                      <a:cubicBezTo>
                        <a:pt x="26701" y="9162"/>
                        <a:pt x="27031" y="8288"/>
                        <a:pt x="27290" y="7699"/>
                      </a:cubicBezTo>
                      <a:cubicBezTo>
                        <a:pt x="27540" y="7137"/>
                        <a:pt x="27754" y="6477"/>
                        <a:pt x="27798" y="5843"/>
                      </a:cubicBezTo>
                      <a:close/>
                      <a:moveTo>
                        <a:pt x="33356" y="8796"/>
                      </a:moveTo>
                      <a:lnTo>
                        <a:pt x="33356" y="8796"/>
                      </a:lnTo>
                      <a:cubicBezTo>
                        <a:pt x="33499" y="8877"/>
                        <a:pt x="33642" y="8939"/>
                        <a:pt x="33784" y="8984"/>
                      </a:cubicBezTo>
                      <a:cubicBezTo>
                        <a:pt x="34302" y="9349"/>
                        <a:pt x="33588" y="9795"/>
                        <a:pt x="32982" y="10081"/>
                      </a:cubicBezTo>
                      <a:cubicBezTo>
                        <a:pt x="33071" y="10001"/>
                        <a:pt x="33151" y="9903"/>
                        <a:pt x="33205" y="9813"/>
                      </a:cubicBezTo>
                      <a:cubicBezTo>
                        <a:pt x="33437" y="9483"/>
                        <a:pt x="33472" y="9162"/>
                        <a:pt x="33356" y="8796"/>
                      </a:cubicBezTo>
                      <a:close/>
                      <a:moveTo>
                        <a:pt x="29824" y="6611"/>
                      </a:moveTo>
                      <a:lnTo>
                        <a:pt x="29824" y="6611"/>
                      </a:lnTo>
                      <a:cubicBezTo>
                        <a:pt x="29743" y="6869"/>
                        <a:pt x="29752" y="7128"/>
                        <a:pt x="29939" y="7351"/>
                      </a:cubicBezTo>
                      <a:cubicBezTo>
                        <a:pt x="29957" y="7369"/>
                        <a:pt x="29966" y="7387"/>
                        <a:pt x="29984" y="7405"/>
                      </a:cubicBezTo>
                      <a:cubicBezTo>
                        <a:pt x="29850" y="7976"/>
                        <a:pt x="29574" y="8493"/>
                        <a:pt x="29244" y="8984"/>
                      </a:cubicBezTo>
                      <a:cubicBezTo>
                        <a:pt x="28905" y="9492"/>
                        <a:pt x="28405" y="9760"/>
                        <a:pt x="27941" y="10126"/>
                      </a:cubicBezTo>
                      <a:cubicBezTo>
                        <a:pt x="27745" y="10063"/>
                        <a:pt x="27540" y="10001"/>
                        <a:pt x="27335" y="9947"/>
                      </a:cubicBezTo>
                      <a:cubicBezTo>
                        <a:pt x="27406" y="9894"/>
                        <a:pt x="27477" y="9840"/>
                        <a:pt x="27540" y="9795"/>
                      </a:cubicBezTo>
                      <a:cubicBezTo>
                        <a:pt x="27843" y="9590"/>
                        <a:pt x="28075" y="9314"/>
                        <a:pt x="28298" y="9028"/>
                      </a:cubicBezTo>
                      <a:cubicBezTo>
                        <a:pt x="28842" y="8297"/>
                        <a:pt x="29306" y="7619"/>
                        <a:pt x="29502" y="6727"/>
                      </a:cubicBezTo>
                      <a:cubicBezTo>
                        <a:pt x="29609" y="6691"/>
                        <a:pt x="29716" y="6655"/>
                        <a:pt x="29824" y="6611"/>
                      </a:cubicBezTo>
                      <a:close/>
                      <a:moveTo>
                        <a:pt x="30029" y="7431"/>
                      </a:moveTo>
                      <a:cubicBezTo>
                        <a:pt x="30138" y="7512"/>
                        <a:pt x="30277" y="7542"/>
                        <a:pt x="30424" y="7542"/>
                      </a:cubicBezTo>
                      <a:cubicBezTo>
                        <a:pt x="30603" y="7542"/>
                        <a:pt x="30791" y="7498"/>
                        <a:pt x="30948" y="7449"/>
                      </a:cubicBezTo>
                      <a:cubicBezTo>
                        <a:pt x="30956" y="7708"/>
                        <a:pt x="30974" y="8011"/>
                        <a:pt x="31117" y="8225"/>
                      </a:cubicBezTo>
                      <a:cubicBezTo>
                        <a:pt x="30814" y="8707"/>
                        <a:pt x="30359" y="9028"/>
                        <a:pt x="29886" y="9349"/>
                      </a:cubicBezTo>
                      <a:cubicBezTo>
                        <a:pt x="29413" y="9680"/>
                        <a:pt x="28860" y="9822"/>
                        <a:pt x="28485" y="10286"/>
                      </a:cubicBezTo>
                      <a:cubicBezTo>
                        <a:pt x="28334" y="10242"/>
                        <a:pt x="28191" y="10197"/>
                        <a:pt x="28048" y="10152"/>
                      </a:cubicBezTo>
                      <a:cubicBezTo>
                        <a:pt x="28512" y="9885"/>
                        <a:pt x="28931" y="9644"/>
                        <a:pt x="29261" y="9171"/>
                      </a:cubicBezTo>
                      <a:cubicBezTo>
                        <a:pt x="29645" y="8636"/>
                        <a:pt x="29913" y="8083"/>
                        <a:pt x="30029" y="7431"/>
                      </a:cubicBezTo>
                      <a:close/>
                      <a:moveTo>
                        <a:pt x="24542" y="3265"/>
                      </a:moveTo>
                      <a:cubicBezTo>
                        <a:pt x="24426" y="3694"/>
                        <a:pt x="24337" y="4327"/>
                        <a:pt x="24774" y="4389"/>
                      </a:cubicBezTo>
                      <a:cubicBezTo>
                        <a:pt x="24831" y="4398"/>
                        <a:pt x="24889" y="4402"/>
                        <a:pt x="24947" y="4402"/>
                      </a:cubicBezTo>
                      <a:cubicBezTo>
                        <a:pt x="25194" y="4402"/>
                        <a:pt x="25444" y="4328"/>
                        <a:pt x="25675" y="4220"/>
                      </a:cubicBezTo>
                      <a:lnTo>
                        <a:pt x="25675" y="4220"/>
                      </a:lnTo>
                      <a:cubicBezTo>
                        <a:pt x="25550" y="4702"/>
                        <a:pt x="25372" y="5183"/>
                        <a:pt x="25238" y="5665"/>
                      </a:cubicBezTo>
                      <a:cubicBezTo>
                        <a:pt x="25069" y="6263"/>
                        <a:pt x="24792" y="6878"/>
                        <a:pt x="24444" y="7396"/>
                      </a:cubicBezTo>
                      <a:cubicBezTo>
                        <a:pt x="24105" y="7895"/>
                        <a:pt x="23632" y="8297"/>
                        <a:pt x="23168" y="8671"/>
                      </a:cubicBezTo>
                      <a:cubicBezTo>
                        <a:pt x="22758" y="9010"/>
                        <a:pt x="22285" y="9269"/>
                        <a:pt x="21911" y="9653"/>
                      </a:cubicBezTo>
                      <a:cubicBezTo>
                        <a:pt x="21464" y="9845"/>
                        <a:pt x="21035" y="10081"/>
                        <a:pt x="20623" y="10317"/>
                      </a:cubicBezTo>
                      <a:lnTo>
                        <a:pt x="20623" y="10317"/>
                      </a:lnTo>
                      <a:cubicBezTo>
                        <a:pt x="21210" y="9855"/>
                        <a:pt x="21796" y="9383"/>
                        <a:pt x="22276" y="8796"/>
                      </a:cubicBezTo>
                      <a:cubicBezTo>
                        <a:pt x="22883" y="8056"/>
                        <a:pt x="23302" y="7226"/>
                        <a:pt x="23623" y="6325"/>
                      </a:cubicBezTo>
                      <a:cubicBezTo>
                        <a:pt x="23927" y="5469"/>
                        <a:pt x="24275" y="4407"/>
                        <a:pt x="24141" y="3479"/>
                      </a:cubicBezTo>
                      <a:cubicBezTo>
                        <a:pt x="24248" y="3435"/>
                        <a:pt x="24355" y="3372"/>
                        <a:pt x="24444" y="3319"/>
                      </a:cubicBezTo>
                      <a:cubicBezTo>
                        <a:pt x="24480" y="3301"/>
                        <a:pt x="24507" y="3283"/>
                        <a:pt x="24542" y="3265"/>
                      </a:cubicBezTo>
                      <a:close/>
                      <a:moveTo>
                        <a:pt x="20615" y="10322"/>
                      </a:moveTo>
                      <a:cubicBezTo>
                        <a:pt x="20609" y="10325"/>
                        <a:pt x="20604" y="10328"/>
                        <a:pt x="20599" y="10331"/>
                      </a:cubicBezTo>
                      <a:cubicBezTo>
                        <a:pt x="20607" y="10323"/>
                        <a:pt x="20608" y="10322"/>
                        <a:pt x="20615" y="10322"/>
                      </a:cubicBezTo>
                      <a:close/>
                      <a:moveTo>
                        <a:pt x="31197" y="8324"/>
                      </a:moveTo>
                      <a:cubicBezTo>
                        <a:pt x="31251" y="8368"/>
                        <a:pt x="31313" y="8413"/>
                        <a:pt x="31394" y="8439"/>
                      </a:cubicBezTo>
                      <a:cubicBezTo>
                        <a:pt x="31626" y="8520"/>
                        <a:pt x="31866" y="8529"/>
                        <a:pt x="32107" y="8538"/>
                      </a:cubicBezTo>
                      <a:cubicBezTo>
                        <a:pt x="31947" y="8761"/>
                        <a:pt x="31795" y="8966"/>
                        <a:pt x="31581" y="9144"/>
                      </a:cubicBezTo>
                      <a:cubicBezTo>
                        <a:pt x="31340" y="9358"/>
                        <a:pt x="31081" y="9555"/>
                        <a:pt x="30823" y="9742"/>
                      </a:cubicBezTo>
                      <a:cubicBezTo>
                        <a:pt x="30653" y="9867"/>
                        <a:pt x="30448" y="10010"/>
                        <a:pt x="30261" y="10099"/>
                      </a:cubicBezTo>
                      <a:cubicBezTo>
                        <a:pt x="30011" y="10224"/>
                        <a:pt x="29824" y="10429"/>
                        <a:pt x="29556" y="10527"/>
                      </a:cubicBezTo>
                      <a:cubicBezTo>
                        <a:pt x="29226" y="10473"/>
                        <a:pt x="28887" y="10393"/>
                        <a:pt x="28557" y="10304"/>
                      </a:cubicBezTo>
                      <a:cubicBezTo>
                        <a:pt x="28994" y="9876"/>
                        <a:pt x="29681" y="9581"/>
                        <a:pt x="30207" y="9314"/>
                      </a:cubicBezTo>
                      <a:cubicBezTo>
                        <a:pt x="30617" y="9100"/>
                        <a:pt x="30948" y="8707"/>
                        <a:pt x="31197" y="8324"/>
                      </a:cubicBezTo>
                      <a:close/>
                      <a:moveTo>
                        <a:pt x="32304" y="8547"/>
                      </a:moveTo>
                      <a:cubicBezTo>
                        <a:pt x="32491" y="8547"/>
                        <a:pt x="32669" y="8564"/>
                        <a:pt x="32839" y="8609"/>
                      </a:cubicBezTo>
                      <a:cubicBezTo>
                        <a:pt x="32785" y="8930"/>
                        <a:pt x="32741" y="9180"/>
                        <a:pt x="32518" y="9456"/>
                      </a:cubicBezTo>
                      <a:cubicBezTo>
                        <a:pt x="32330" y="9688"/>
                        <a:pt x="32072" y="9840"/>
                        <a:pt x="31831" y="10019"/>
                      </a:cubicBezTo>
                      <a:cubicBezTo>
                        <a:pt x="31420" y="10331"/>
                        <a:pt x="30823" y="10402"/>
                        <a:pt x="30341" y="10581"/>
                      </a:cubicBezTo>
                      <a:cubicBezTo>
                        <a:pt x="30216" y="10581"/>
                        <a:pt x="30100" y="10572"/>
                        <a:pt x="29975" y="10563"/>
                      </a:cubicBezTo>
                      <a:cubicBezTo>
                        <a:pt x="29895" y="10563"/>
                        <a:pt x="29815" y="10554"/>
                        <a:pt x="29743" y="10545"/>
                      </a:cubicBezTo>
                      <a:cubicBezTo>
                        <a:pt x="30154" y="10402"/>
                        <a:pt x="30537" y="10072"/>
                        <a:pt x="30885" y="9858"/>
                      </a:cubicBezTo>
                      <a:cubicBezTo>
                        <a:pt x="31429" y="9519"/>
                        <a:pt x="31938" y="9091"/>
                        <a:pt x="32259" y="8547"/>
                      </a:cubicBezTo>
                      <a:close/>
                      <a:moveTo>
                        <a:pt x="32883" y="8618"/>
                      </a:moveTo>
                      <a:lnTo>
                        <a:pt x="32883" y="8618"/>
                      </a:lnTo>
                      <a:cubicBezTo>
                        <a:pt x="32990" y="8636"/>
                        <a:pt x="33089" y="8671"/>
                        <a:pt x="33196" y="8707"/>
                      </a:cubicBezTo>
                      <a:cubicBezTo>
                        <a:pt x="33231" y="8725"/>
                        <a:pt x="33267" y="8752"/>
                        <a:pt x="33303" y="8770"/>
                      </a:cubicBezTo>
                      <a:cubicBezTo>
                        <a:pt x="33356" y="9091"/>
                        <a:pt x="33329" y="9385"/>
                        <a:pt x="33151" y="9671"/>
                      </a:cubicBezTo>
                      <a:cubicBezTo>
                        <a:pt x="33017" y="9903"/>
                        <a:pt x="32625" y="10215"/>
                        <a:pt x="32375" y="10304"/>
                      </a:cubicBezTo>
                      <a:cubicBezTo>
                        <a:pt x="32366" y="10313"/>
                        <a:pt x="32357" y="10322"/>
                        <a:pt x="32357" y="10331"/>
                      </a:cubicBezTo>
                      <a:lnTo>
                        <a:pt x="32348" y="10331"/>
                      </a:lnTo>
                      <a:cubicBezTo>
                        <a:pt x="31857" y="10491"/>
                        <a:pt x="31349" y="10563"/>
                        <a:pt x="30840" y="10581"/>
                      </a:cubicBezTo>
                      <a:cubicBezTo>
                        <a:pt x="31840" y="10331"/>
                        <a:pt x="33035" y="9742"/>
                        <a:pt x="32883" y="8618"/>
                      </a:cubicBezTo>
                      <a:close/>
                      <a:moveTo>
                        <a:pt x="14988" y="5433"/>
                      </a:moveTo>
                      <a:cubicBezTo>
                        <a:pt x="14756" y="7521"/>
                        <a:pt x="13810" y="10019"/>
                        <a:pt x="11687" y="10777"/>
                      </a:cubicBezTo>
                      <a:cubicBezTo>
                        <a:pt x="11553" y="10759"/>
                        <a:pt x="11419" y="10732"/>
                        <a:pt x="11286" y="10714"/>
                      </a:cubicBezTo>
                      <a:cubicBezTo>
                        <a:pt x="11063" y="10679"/>
                        <a:pt x="10840" y="10652"/>
                        <a:pt x="10608" y="10634"/>
                      </a:cubicBezTo>
                      <a:cubicBezTo>
                        <a:pt x="10831" y="10554"/>
                        <a:pt x="11045" y="10456"/>
                        <a:pt x="11241" y="10366"/>
                      </a:cubicBezTo>
                      <a:cubicBezTo>
                        <a:pt x="11883" y="10072"/>
                        <a:pt x="12472" y="9688"/>
                        <a:pt x="12945" y="9162"/>
                      </a:cubicBezTo>
                      <a:cubicBezTo>
                        <a:pt x="13730" y="8297"/>
                        <a:pt x="14461" y="6976"/>
                        <a:pt x="14595" y="5772"/>
                      </a:cubicBezTo>
                      <a:cubicBezTo>
                        <a:pt x="14729" y="5665"/>
                        <a:pt x="14854" y="5549"/>
                        <a:pt x="14988" y="5433"/>
                      </a:cubicBezTo>
                      <a:close/>
                      <a:moveTo>
                        <a:pt x="15487" y="5041"/>
                      </a:moveTo>
                      <a:lnTo>
                        <a:pt x="15487" y="5041"/>
                      </a:lnTo>
                      <a:cubicBezTo>
                        <a:pt x="15464" y="5327"/>
                        <a:pt x="15440" y="5812"/>
                        <a:pt x="15764" y="5812"/>
                      </a:cubicBezTo>
                      <a:cubicBezTo>
                        <a:pt x="15803" y="5812"/>
                        <a:pt x="15848" y="5805"/>
                        <a:pt x="15898" y="5790"/>
                      </a:cubicBezTo>
                      <a:cubicBezTo>
                        <a:pt x="16023" y="5754"/>
                        <a:pt x="16130" y="5683"/>
                        <a:pt x="16237" y="5603"/>
                      </a:cubicBezTo>
                      <a:lnTo>
                        <a:pt x="16237" y="5603"/>
                      </a:lnTo>
                      <a:cubicBezTo>
                        <a:pt x="16049" y="6584"/>
                        <a:pt x="15862" y="7556"/>
                        <a:pt x="15461" y="8475"/>
                      </a:cubicBezTo>
                      <a:cubicBezTo>
                        <a:pt x="15006" y="9501"/>
                        <a:pt x="14238" y="10482"/>
                        <a:pt x="13337" y="11151"/>
                      </a:cubicBezTo>
                      <a:lnTo>
                        <a:pt x="13328" y="11151"/>
                      </a:lnTo>
                      <a:cubicBezTo>
                        <a:pt x="12865" y="11027"/>
                        <a:pt x="12392" y="10911"/>
                        <a:pt x="11919" y="10821"/>
                      </a:cubicBezTo>
                      <a:cubicBezTo>
                        <a:pt x="12829" y="10563"/>
                        <a:pt x="13480" y="9760"/>
                        <a:pt x="13980" y="8984"/>
                      </a:cubicBezTo>
                      <a:cubicBezTo>
                        <a:pt x="14676" y="7940"/>
                        <a:pt x="14961" y="6620"/>
                        <a:pt x="15041" y="5380"/>
                      </a:cubicBezTo>
                      <a:cubicBezTo>
                        <a:pt x="15193" y="5246"/>
                        <a:pt x="15345" y="5121"/>
                        <a:pt x="15487" y="5041"/>
                      </a:cubicBezTo>
                      <a:close/>
                      <a:moveTo>
                        <a:pt x="18387" y="5139"/>
                      </a:moveTo>
                      <a:lnTo>
                        <a:pt x="18387" y="5139"/>
                      </a:lnTo>
                      <a:cubicBezTo>
                        <a:pt x="18208" y="5585"/>
                        <a:pt x="18128" y="6040"/>
                        <a:pt x="17914" y="6486"/>
                      </a:cubicBezTo>
                      <a:cubicBezTo>
                        <a:pt x="17602" y="7146"/>
                        <a:pt x="17281" y="7779"/>
                        <a:pt x="16879" y="8386"/>
                      </a:cubicBezTo>
                      <a:cubicBezTo>
                        <a:pt x="16469" y="9019"/>
                        <a:pt x="15933" y="9662"/>
                        <a:pt x="15380" y="10170"/>
                      </a:cubicBezTo>
                      <a:cubicBezTo>
                        <a:pt x="14943" y="10563"/>
                        <a:pt x="14470" y="11027"/>
                        <a:pt x="13962" y="11339"/>
                      </a:cubicBezTo>
                      <a:cubicBezTo>
                        <a:pt x="13819" y="11294"/>
                        <a:pt x="13676" y="11250"/>
                        <a:pt x="13525" y="11205"/>
                      </a:cubicBezTo>
                      <a:cubicBezTo>
                        <a:pt x="14372" y="10554"/>
                        <a:pt x="15059" y="9653"/>
                        <a:pt x="15532" y="8698"/>
                      </a:cubicBezTo>
                      <a:cubicBezTo>
                        <a:pt x="15764" y="8216"/>
                        <a:pt x="15933" y="7699"/>
                        <a:pt x="16049" y="7173"/>
                      </a:cubicBezTo>
                      <a:cubicBezTo>
                        <a:pt x="16165" y="6655"/>
                        <a:pt x="16290" y="6102"/>
                        <a:pt x="16290" y="5558"/>
                      </a:cubicBezTo>
                      <a:cubicBezTo>
                        <a:pt x="16379" y="5496"/>
                        <a:pt x="16460" y="5415"/>
                        <a:pt x="16549" y="5353"/>
                      </a:cubicBezTo>
                      <a:cubicBezTo>
                        <a:pt x="16623" y="5295"/>
                        <a:pt x="16684" y="5270"/>
                        <a:pt x="16737" y="5270"/>
                      </a:cubicBezTo>
                      <a:cubicBezTo>
                        <a:pt x="16958" y="5270"/>
                        <a:pt x="17020" y="5703"/>
                        <a:pt x="17165" y="5861"/>
                      </a:cubicBezTo>
                      <a:cubicBezTo>
                        <a:pt x="17230" y="5934"/>
                        <a:pt x="17305" y="5963"/>
                        <a:pt x="17384" y="5963"/>
                      </a:cubicBezTo>
                      <a:cubicBezTo>
                        <a:pt x="17606" y="5963"/>
                        <a:pt x="17854" y="5734"/>
                        <a:pt x="17985" y="5603"/>
                      </a:cubicBezTo>
                      <a:cubicBezTo>
                        <a:pt x="18119" y="5469"/>
                        <a:pt x="18253" y="5308"/>
                        <a:pt x="18387" y="5139"/>
                      </a:cubicBezTo>
                      <a:close/>
                      <a:moveTo>
                        <a:pt x="19439" y="4256"/>
                      </a:moveTo>
                      <a:cubicBezTo>
                        <a:pt x="19377" y="4532"/>
                        <a:pt x="19484" y="4818"/>
                        <a:pt x="19761" y="4916"/>
                      </a:cubicBezTo>
                      <a:cubicBezTo>
                        <a:pt x="19404" y="6539"/>
                        <a:pt x="18967" y="8038"/>
                        <a:pt x="17843" y="9314"/>
                      </a:cubicBezTo>
                      <a:cubicBezTo>
                        <a:pt x="17004" y="10277"/>
                        <a:pt x="15648" y="11044"/>
                        <a:pt x="14444" y="11482"/>
                      </a:cubicBezTo>
                      <a:cubicBezTo>
                        <a:pt x="14301" y="11437"/>
                        <a:pt x="14158" y="11392"/>
                        <a:pt x="14015" y="11348"/>
                      </a:cubicBezTo>
                      <a:cubicBezTo>
                        <a:pt x="14444" y="11169"/>
                        <a:pt x="14863" y="10795"/>
                        <a:pt x="15193" y="10482"/>
                      </a:cubicBezTo>
                      <a:cubicBezTo>
                        <a:pt x="15782" y="9929"/>
                        <a:pt x="16335" y="9376"/>
                        <a:pt x="16826" y="8725"/>
                      </a:cubicBezTo>
                      <a:cubicBezTo>
                        <a:pt x="17289" y="8092"/>
                        <a:pt x="17620" y="7414"/>
                        <a:pt x="17959" y="6709"/>
                      </a:cubicBezTo>
                      <a:cubicBezTo>
                        <a:pt x="18226" y="6182"/>
                        <a:pt x="18422" y="5692"/>
                        <a:pt x="18458" y="5103"/>
                      </a:cubicBezTo>
                      <a:cubicBezTo>
                        <a:pt x="18458" y="5085"/>
                        <a:pt x="18449" y="5076"/>
                        <a:pt x="18440" y="5076"/>
                      </a:cubicBezTo>
                      <a:cubicBezTo>
                        <a:pt x="18726" y="4719"/>
                        <a:pt x="19029" y="4363"/>
                        <a:pt x="19439" y="4256"/>
                      </a:cubicBezTo>
                      <a:close/>
                      <a:moveTo>
                        <a:pt x="24052" y="3524"/>
                      </a:moveTo>
                      <a:cubicBezTo>
                        <a:pt x="23730" y="5442"/>
                        <a:pt x="23293" y="7235"/>
                        <a:pt x="22044" y="8778"/>
                      </a:cubicBezTo>
                      <a:cubicBezTo>
                        <a:pt x="21652" y="9260"/>
                        <a:pt x="21152" y="9653"/>
                        <a:pt x="20679" y="10045"/>
                      </a:cubicBezTo>
                      <a:cubicBezTo>
                        <a:pt x="20376" y="10286"/>
                        <a:pt x="20064" y="10536"/>
                        <a:pt x="19752" y="10768"/>
                      </a:cubicBezTo>
                      <a:cubicBezTo>
                        <a:pt x="19645" y="10848"/>
                        <a:pt x="19529" y="10920"/>
                        <a:pt x="19422" y="10991"/>
                      </a:cubicBezTo>
                      <a:cubicBezTo>
                        <a:pt x="18967" y="11214"/>
                        <a:pt x="18512" y="11419"/>
                        <a:pt x="18039" y="11580"/>
                      </a:cubicBezTo>
                      <a:cubicBezTo>
                        <a:pt x="18066" y="11562"/>
                        <a:pt x="18092" y="11553"/>
                        <a:pt x="18119" y="11544"/>
                      </a:cubicBezTo>
                      <a:cubicBezTo>
                        <a:pt x="18556" y="11330"/>
                        <a:pt x="18976" y="11071"/>
                        <a:pt x="19386" y="10795"/>
                      </a:cubicBezTo>
                      <a:cubicBezTo>
                        <a:pt x="20028" y="10349"/>
                        <a:pt x="20599" y="9778"/>
                        <a:pt x="21170" y="9233"/>
                      </a:cubicBezTo>
                      <a:cubicBezTo>
                        <a:pt x="21830" y="8600"/>
                        <a:pt x="22339" y="7922"/>
                        <a:pt x="22722" y="7066"/>
                      </a:cubicBezTo>
                      <a:cubicBezTo>
                        <a:pt x="23177" y="6058"/>
                        <a:pt x="23659" y="4773"/>
                        <a:pt x="23561" y="3649"/>
                      </a:cubicBezTo>
                      <a:cubicBezTo>
                        <a:pt x="23722" y="3649"/>
                        <a:pt x="23891" y="3595"/>
                        <a:pt x="24052" y="3524"/>
                      </a:cubicBezTo>
                      <a:close/>
                      <a:moveTo>
                        <a:pt x="20706" y="4666"/>
                      </a:moveTo>
                      <a:lnTo>
                        <a:pt x="20706" y="4666"/>
                      </a:lnTo>
                      <a:cubicBezTo>
                        <a:pt x="20421" y="6361"/>
                        <a:pt x="19921" y="7940"/>
                        <a:pt x="18761" y="9269"/>
                      </a:cubicBezTo>
                      <a:cubicBezTo>
                        <a:pt x="18199" y="9903"/>
                        <a:pt x="17477" y="10420"/>
                        <a:pt x="16736" y="10830"/>
                      </a:cubicBezTo>
                      <a:cubicBezTo>
                        <a:pt x="16397" y="11027"/>
                        <a:pt x="16040" y="11214"/>
                        <a:pt x="15675" y="11383"/>
                      </a:cubicBezTo>
                      <a:cubicBezTo>
                        <a:pt x="15470" y="11473"/>
                        <a:pt x="15220" y="11535"/>
                        <a:pt x="15015" y="11660"/>
                      </a:cubicBezTo>
                      <a:cubicBezTo>
                        <a:pt x="14908" y="11624"/>
                        <a:pt x="14792" y="11589"/>
                        <a:pt x="14676" y="11553"/>
                      </a:cubicBezTo>
                      <a:cubicBezTo>
                        <a:pt x="15050" y="11482"/>
                        <a:pt x="15523" y="11169"/>
                        <a:pt x="15773" y="11036"/>
                      </a:cubicBezTo>
                      <a:cubicBezTo>
                        <a:pt x="16531" y="10634"/>
                        <a:pt x="17272" y="10179"/>
                        <a:pt x="17878" y="9555"/>
                      </a:cubicBezTo>
                      <a:cubicBezTo>
                        <a:pt x="18503" y="8930"/>
                        <a:pt x="18940" y="8208"/>
                        <a:pt x="19279" y="7387"/>
                      </a:cubicBezTo>
                      <a:cubicBezTo>
                        <a:pt x="19582" y="6655"/>
                        <a:pt x="19939" y="5745"/>
                        <a:pt x="19832" y="4934"/>
                      </a:cubicBezTo>
                      <a:lnTo>
                        <a:pt x="19832" y="4934"/>
                      </a:lnTo>
                      <a:cubicBezTo>
                        <a:pt x="19903" y="4951"/>
                        <a:pt x="19975" y="4951"/>
                        <a:pt x="20064" y="4951"/>
                      </a:cubicBezTo>
                      <a:cubicBezTo>
                        <a:pt x="20296" y="4934"/>
                        <a:pt x="20510" y="4818"/>
                        <a:pt x="20706" y="4666"/>
                      </a:cubicBezTo>
                      <a:close/>
                      <a:moveTo>
                        <a:pt x="21771" y="3383"/>
                      </a:moveTo>
                      <a:cubicBezTo>
                        <a:pt x="21818" y="3383"/>
                        <a:pt x="21841" y="3519"/>
                        <a:pt x="21848" y="3533"/>
                      </a:cubicBezTo>
                      <a:cubicBezTo>
                        <a:pt x="21911" y="3640"/>
                        <a:pt x="22009" y="3747"/>
                        <a:pt x="22125" y="3801"/>
                      </a:cubicBezTo>
                      <a:cubicBezTo>
                        <a:pt x="22348" y="4764"/>
                        <a:pt x="22018" y="5719"/>
                        <a:pt x="21714" y="6620"/>
                      </a:cubicBezTo>
                      <a:cubicBezTo>
                        <a:pt x="21393" y="7556"/>
                        <a:pt x="20795" y="8448"/>
                        <a:pt x="20117" y="9171"/>
                      </a:cubicBezTo>
                      <a:cubicBezTo>
                        <a:pt x="18940" y="10429"/>
                        <a:pt x="17405" y="11187"/>
                        <a:pt x="15907" y="11954"/>
                      </a:cubicBezTo>
                      <a:cubicBezTo>
                        <a:pt x="15675" y="11874"/>
                        <a:pt x="15443" y="11803"/>
                        <a:pt x="15211" y="11722"/>
                      </a:cubicBezTo>
                      <a:cubicBezTo>
                        <a:pt x="15764" y="11615"/>
                        <a:pt x="16379" y="11232"/>
                        <a:pt x="16834" y="10982"/>
                      </a:cubicBezTo>
                      <a:cubicBezTo>
                        <a:pt x="17637" y="10545"/>
                        <a:pt x="18396" y="9974"/>
                        <a:pt x="19002" y="9278"/>
                      </a:cubicBezTo>
                      <a:cubicBezTo>
                        <a:pt x="19600" y="8609"/>
                        <a:pt x="20010" y="7851"/>
                        <a:pt x="20332" y="7012"/>
                      </a:cubicBezTo>
                      <a:cubicBezTo>
                        <a:pt x="20617" y="6290"/>
                        <a:pt x="20911" y="5380"/>
                        <a:pt x="20804" y="4577"/>
                      </a:cubicBezTo>
                      <a:cubicBezTo>
                        <a:pt x="20920" y="4479"/>
                        <a:pt x="21036" y="4363"/>
                        <a:pt x="21125" y="4256"/>
                      </a:cubicBezTo>
                      <a:cubicBezTo>
                        <a:pt x="21295" y="4077"/>
                        <a:pt x="21429" y="3890"/>
                        <a:pt x="21563" y="3685"/>
                      </a:cubicBezTo>
                      <a:cubicBezTo>
                        <a:pt x="21625" y="3595"/>
                        <a:pt x="21679" y="3515"/>
                        <a:pt x="21723" y="3426"/>
                      </a:cubicBezTo>
                      <a:cubicBezTo>
                        <a:pt x="21742" y="3395"/>
                        <a:pt x="21758" y="3383"/>
                        <a:pt x="21771" y="3383"/>
                      </a:cubicBezTo>
                      <a:close/>
                      <a:moveTo>
                        <a:pt x="23072" y="3243"/>
                      </a:moveTo>
                      <a:cubicBezTo>
                        <a:pt x="23163" y="3243"/>
                        <a:pt x="23175" y="3520"/>
                        <a:pt x="23302" y="3586"/>
                      </a:cubicBezTo>
                      <a:cubicBezTo>
                        <a:pt x="23356" y="3613"/>
                        <a:pt x="23418" y="3631"/>
                        <a:pt x="23481" y="3640"/>
                      </a:cubicBezTo>
                      <a:cubicBezTo>
                        <a:pt x="23267" y="4782"/>
                        <a:pt x="23008" y="5888"/>
                        <a:pt x="22544" y="6968"/>
                      </a:cubicBezTo>
                      <a:cubicBezTo>
                        <a:pt x="22187" y="7806"/>
                        <a:pt x="21679" y="8475"/>
                        <a:pt x="21027" y="9100"/>
                      </a:cubicBezTo>
                      <a:cubicBezTo>
                        <a:pt x="20501" y="9617"/>
                        <a:pt x="19966" y="10152"/>
                        <a:pt x="19368" y="10589"/>
                      </a:cubicBezTo>
                      <a:cubicBezTo>
                        <a:pt x="19020" y="10839"/>
                        <a:pt x="18645" y="11053"/>
                        <a:pt x="18271" y="11267"/>
                      </a:cubicBezTo>
                      <a:cubicBezTo>
                        <a:pt x="17851" y="11508"/>
                        <a:pt x="17388" y="11642"/>
                        <a:pt x="16959" y="11865"/>
                      </a:cubicBezTo>
                      <a:cubicBezTo>
                        <a:pt x="16629" y="11919"/>
                        <a:pt x="16290" y="11954"/>
                        <a:pt x="15951" y="11972"/>
                      </a:cubicBezTo>
                      <a:cubicBezTo>
                        <a:pt x="15942" y="11972"/>
                        <a:pt x="15942" y="11972"/>
                        <a:pt x="15942" y="11963"/>
                      </a:cubicBezTo>
                      <a:cubicBezTo>
                        <a:pt x="16736" y="11758"/>
                        <a:pt x="17477" y="11303"/>
                        <a:pt x="18182" y="10911"/>
                      </a:cubicBezTo>
                      <a:cubicBezTo>
                        <a:pt x="19020" y="10438"/>
                        <a:pt x="19796" y="9751"/>
                        <a:pt x="20439" y="9037"/>
                      </a:cubicBezTo>
                      <a:cubicBezTo>
                        <a:pt x="21072" y="8324"/>
                        <a:pt x="21589" y="7431"/>
                        <a:pt x="21902" y="6521"/>
                      </a:cubicBezTo>
                      <a:cubicBezTo>
                        <a:pt x="22196" y="5665"/>
                        <a:pt x="22464" y="4764"/>
                        <a:pt x="22285" y="3854"/>
                      </a:cubicBezTo>
                      <a:lnTo>
                        <a:pt x="22285" y="3854"/>
                      </a:lnTo>
                      <a:cubicBezTo>
                        <a:pt x="22300" y="3856"/>
                        <a:pt x="22314" y="3856"/>
                        <a:pt x="22328" y="3856"/>
                      </a:cubicBezTo>
                      <a:cubicBezTo>
                        <a:pt x="22400" y="3856"/>
                        <a:pt x="22468" y="3837"/>
                        <a:pt x="22535" y="3792"/>
                      </a:cubicBezTo>
                      <a:cubicBezTo>
                        <a:pt x="22705" y="3676"/>
                        <a:pt x="22829" y="3524"/>
                        <a:pt x="22945" y="3355"/>
                      </a:cubicBezTo>
                      <a:cubicBezTo>
                        <a:pt x="23001" y="3274"/>
                        <a:pt x="23041" y="3243"/>
                        <a:pt x="23072" y="3243"/>
                      </a:cubicBezTo>
                      <a:close/>
                      <a:moveTo>
                        <a:pt x="34106" y="9082"/>
                      </a:moveTo>
                      <a:cubicBezTo>
                        <a:pt x="34418" y="9323"/>
                        <a:pt x="34418" y="9778"/>
                        <a:pt x="34239" y="10117"/>
                      </a:cubicBezTo>
                      <a:cubicBezTo>
                        <a:pt x="34070" y="10465"/>
                        <a:pt x="33722" y="10616"/>
                        <a:pt x="33383" y="10732"/>
                      </a:cubicBezTo>
                      <a:cubicBezTo>
                        <a:pt x="32812" y="10920"/>
                        <a:pt x="32188" y="10991"/>
                        <a:pt x="31581" y="11027"/>
                      </a:cubicBezTo>
                      <a:cubicBezTo>
                        <a:pt x="31320" y="11045"/>
                        <a:pt x="31056" y="11053"/>
                        <a:pt x="30792" y="11053"/>
                      </a:cubicBezTo>
                      <a:cubicBezTo>
                        <a:pt x="30281" y="11053"/>
                        <a:pt x="29767" y="11023"/>
                        <a:pt x="29261" y="10982"/>
                      </a:cubicBezTo>
                      <a:cubicBezTo>
                        <a:pt x="28262" y="10911"/>
                        <a:pt x="27317" y="10581"/>
                        <a:pt x="26326" y="10438"/>
                      </a:cubicBezTo>
                      <a:cubicBezTo>
                        <a:pt x="25706" y="10337"/>
                        <a:pt x="25009" y="10154"/>
                        <a:pt x="24350" y="10154"/>
                      </a:cubicBezTo>
                      <a:cubicBezTo>
                        <a:pt x="24194" y="10154"/>
                        <a:pt x="24041" y="10164"/>
                        <a:pt x="23891" y="10188"/>
                      </a:cubicBezTo>
                      <a:cubicBezTo>
                        <a:pt x="23445" y="10259"/>
                        <a:pt x="22990" y="10331"/>
                        <a:pt x="22571" y="10500"/>
                      </a:cubicBezTo>
                      <a:cubicBezTo>
                        <a:pt x="22116" y="10688"/>
                        <a:pt x="21670" y="10902"/>
                        <a:pt x="21215" y="11089"/>
                      </a:cubicBezTo>
                      <a:cubicBezTo>
                        <a:pt x="20421" y="11428"/>
                        <a:pt x="19654" y="11767"/>
                        <a:pt x="18797" y="11910"/>
                      </a:cubicBezTo>
                      <a:cubicBezTo>
                        <a:pt x="18387" y="11972"/>
                        <a:pt x="17976" y="11972"/>
                        <a:pt x="17566" y="12026"/>
                      </a:cubicBezTo>
                      <a:cubicBezTo>
                        <a:pt x="17218" y="12079"/>
                        <a:pt x="16808" y="12133"/>
                        <a:pt x="16433" y="12133"/>
                      </a:cubicBezTo>
                      <a:cubicBezTo>
                        <a:pt x="16353" y="12106"/>
                        <a:pt x="16264" y="12079"/>
                        <a:pt x="16183" y="12044"/>
                      </a:cubicBezTo>
                      <a:cubicBezTo>
                        <a:pt x="17272" y="12008"/>
                        <a:pt x="18262" y="11705"/>
                        <a:pt x="19216" y="11259"/>
                      </a:cubicBezTo>
                      <a:cubicBezTo>
                        <a:pt x="19288" y="11232"/>
                        <a:pt x="19350" y="11196"/>
                        <a:pt x="19422" y="11160"/>
                      </a:cubicBezTo>
                      <a:cubicBezTo>
                        <a:pt x="19743" y="11000"/>
                        <a:pt x="20064" y="10821"/>
                        <a:pt x="20385" y="10634"/>
                      </a:cubicBezTo>
                      <a:cubicBezTo>
                        <a:pt x="21081" y="10224"/>
                        <a:pt x="21830" y="9858"/>
                        <a:pt x="22589" y="9555"/>
                      </a:cubicBezTo>
                      <a:cubicBezTo>
                        <a:pt x="23041" y="9377"/>
                        <a:pt x="23551" y="9295"/>
                        <a:pt x="24068" y="9295"/>
                      </a:cubicBezTo>
                      <a:cubicBezTo>
                        <a:pt x="24745" y="9295"/>
                        <a:pt x="25433" y="9436"/>
                        <a:pt x="26014" y="9688"/>
                      </a:cubicBezTo>
                      <a:cubicBezTo>
                        <a:pt x="26933" y="10081"/>
                        <a:pt x="27959" y="10331"/>
                        <a:pt x="28931" y="10563"/>
                      </a:cubicBezTo>
                      <a:cubicBezTo>
                        <a:pt x="29502" y="10698"/>
                        <a:pt x="30076" y="10769"/>
                        <a:pt x="30654" y="10769"/>
                      </a:cubicBezTo>
                      <a:cubicBezTo>
                        <a:pt x="30988" y="10769"/>
                        <a:pt x="31324" y="10746"/>
                        <a:pt x="31661" y="10697"/>
                      </a:cubicBezTo>
                      <a:cubicBezTo>
                        <a:pt x="32304" y="10607"/>
                        <a:pt x="33106" y="10375"/>
                        <a:pt x="33615" y="9956"/>
                      </a:cubicBezTo>
                      <a:cubicBezTo>
                        <a:pt x="33874" y="9742"/>
                        <a:pt x="34248" y="9341"/>
                        <a:pt x="34106" y="9082"/>
                      </a:cubicBezTo>
                      <a:close/>
                      <a:moveTo>
                        <a:pt x="24337" y="10337"/>
                      </a:moveTo>
                      <a:cubicBezTo>
                        <a:pt x="24469" y="10337"/>
                        <a:pt x="24602" y="10344"/>
                        <a:pt x="24739" y="10358"/>
                      </a:cubicBezTo>
                      <a:cubicBezTo>
                        <a:pt x="25854" y="10473"/>
                        <a:pt x="26942" y="10741"/>
                        <a:pt x="28039" y="10973"/>
                      </a:cubicBezTo>
                      <a:cubicBezTo>
                        <a:pt x="28854" y="11152"/>
                        <a:pt x="29726" y="11241"/>
                        <a:pt x="30595" y="11241"/>
                      </a:cubicBezTo>
                      <a:cubicBezTo>
                        <a:pt x="31374" y="11241"/>
                        <a:pt x="32150" y="11170"/>
                        <a:pt x="32883" y="11027"/>
                      </a:cubicBezTo>
                      <a:cubicBezTo>
                        <a:pt x="33205" y="10964"/>
                        <a:pt x="33615" y="10875"/>
                        <a:pt x="33936" y="10679"/>
                      </a:cubicBezTo>
                      <a:lnTo>
                        <a:pt x="33936" y="10679"/>
                      </a:lnTo>
                      <a:cubicBezTo>
                        <a:pt x="33695" y="10991"/>
                        <a:pt x="33419" y="11259"/>
                        <a:pt x="33035" y="11464"/>
                      </a:cubicBezTo>
                      <a:cubicBezTo>
                        <a:pt x="32321" y="11847"/>
                        <a:pt x="31465" y="11945"/>
                        <a:pt x="30680" y="11999"/>
                      </a:cubicBezTo>
                      <a:cubicBezTo>
                        <a:pt x="30471" y="12014"/>
                        <a:pt x="30262" y="12021"/>
                        <a:pt x="30051" y="12021"/>
                      </a:cubicBezTo>
                      <a:cubicBezTo>
                        <a:pt x="28740" y="12021"/>
                        <a:pt x="27400" y="11751"/>
                        <a:pt x="26139" y="11428"/>
                      </a:cubicBezTo>
                      <a:cubicBezTo>
                        <a:pt x="25781" y="11335"/>
                        <a:pt x="25418" y="11295"/>
                        <a:pt x="25053" y="11295"/>
                      </a:cubicBezTo>
                      <a:cubicBezTo>
                        <a:pt x="23990" y="11295"/>
                        <a:pt x="22913" y="11629"/>
                        <a:pt x="21911" y="11928"/>
                      </a:cubicBezTo>
                      <a:cubicBezTo>
                        <a:pt x="20795" y="12254"/>
                        <a:pt x="19714" y="12543"/>
                        <a:pt x="18605" y="12543"/>
                      </a:cubicBezTo>
                      <a:cubicBezTo>
                        <a:pt x="18108" y="12543"/>
                        <a:pt x="17606" y="12485"/>
                        <a:pt x="17093" y="12347"/>
                      </a:cubicBezTo>
                      <a:cubicBezTo>
                        <a:pt x="16915" y="12293"/>
                        <a:pt x="16745" y="12231"/>
                        <a:pt x="16576" y="12177"/>
                      </a:cubicBezTo>
                      <a:lnTo>
                        <a:pt x="16576" y="12177"/>
                      </a:lnTo>
                      <a:cubicBezTo>
                        <a:pt x="16644" y="12180"/>
                        <a:pt x="16712" y="12181"/>
                        <a:pt x="16781" y="12181"/>
                      </a:cubicBezTo>
                      <a:cubicBezTo>
                        <a:pt x="16946" y="12181"/>
                        <a:pt x="17111" y="12175"/>
                        <a:pt x="17263" y="12168"/>
                      </a:cubicBezTo>
                      <a:cubicBezTo>
                        <a:pt x="17771" y="12160"/>
                        <a:pt x="18315" y="12106"/>
                        <a:pt x="18815" y="12035"/>
                      </a:cubicBezTo>
                      <a:cubicBezTo>
                        <a:pt x="19734" y="11919"/>
                        <a:pt x="20581" y="11544"/>
                        <a:pt x="21420" y="11178"/>
                      </a:cubicBezTo>
                      <a:cubicBezTo>
                        <a:pt x="22378" y="10751"/>
                        <a:pt x="23294" y="10337"/>
                        <a:pt x="24337" y="10337"/>
                      </a:cubicBezTo>
                      <a:close/>
                      <a:moveTo>
                        <a:pt x="9828" y="10761"/>
                      </a:moveTo>
                      <a:cubicBezTo>
                        <a:pt x="10565" y="10761"/>
                        <a:pt x="11307" y="10868"/>
                        <a:pt x="11981" y="11018"/>
                      </a:cubicBezTo>
                      <a:cubicBezTo>
                        <a:pt x="13587" y="11366"/>
                        <a:pt x="15139" y="11901"/>
                        <a:pt x="16692" y="12418"/>
                      </a:cubicBezTo>
                      <a:cubicBezTo>
                        <a:pt x="18755" y="13114"/>
                        <a:pt x="20988" y="13721"/>
                        <a:pt x="23195" y="13721"/>
                      </a:cubicBezTo>
                      <a:cubicBezTo>
                        <a:pt x="23622" y="13721"/>
                        <a:pt x="24048" y="13698"/>
                        <a:pt x="24471" y="13649"/>
                      </a:cubicBezTo>
                      <a:lnTo>
                        <a:pt x="24471" y="13649"/>
                      </a:lnTo>
                      <a:cubicBezTo>
                        <a:pt x="24087" y="13765"/>
                        <a:pt x="23713" y="13872"/>
                        <a:pt x="23338" y="13953"/>
                      </a:cubicBezTo>
                      <a:cubicBezTo>
                        <a:pt x="22692" y="14100"/>
                        <a:pt x="22043" y="14161"/>
                        <a:pt x="21393" y="14161"/>
                      </a:cubicBezTo>
                      <a:cubicBezTo>
                        <a:pt x="20032" y="14161"/>
                        <a:pt x="18668" y="13892"/>
                        <a:pt x="17334" y="13578"/>
                      </a:cubicBezTo>
                      <a:cubicBezTo>
                        <a:pt x="15684" y="13194"/>
                        <a:pt x="14149" y="12427"/>
                        <a:pt x="12535" y="11919"/>
                      </a:cubicBezTo>
                      <a:cubicBezTo>
                        <a:pt x="11622" y="11632"/>
                        <a:pt x="10625" y="11374"/>
                        <a:pt x="9648" y="11374"/>
                      </a:cubicBezTo>
                      <a:cubicBezTo>
                        <a:pt x="9105" y="11374"/>
                        <a:pt x="8569" y="11454"/>
                        <a:pt x="8056" y="11651"/>
                      </a:cubicBezTo>
                      <a:cubicBezTo>
                        <a:pt x="7815" y="11526"/>
                        <a:pt x="7557" y="11428"/>
                        <a:pt x="7298" y="11348"/>
                      </a:cubicBezTo>
                      <a:cubicBezTo>
                        <a:pt x="8050" y="10918"/>
                        <a:pt x="8936" y="10761"/>
                        <a:pt x="9828" y="10761"/>
                      </a:cubicBezTo>
                      <a:close/>
                      <a:moveTo>
                        <a:pt x="9482" y="11499"/>
                      </a:moveTo>
                      <a:cubicBezTo>
                        <a:pt x="10641" y="11499"/>
                        <a:pt x="11826" y="11849"/>
                        <a:pt x="12891" y="12213"/>
                      </a:cubicBezTo>
                      <a:cubicBezTo>
                        <a:pt x="14524" y="12766"/>
                        <a:pt x="16067" y="13489"/>
                        <a:pt x="17753" y="13872"/>
                      </a:cubicBezTo>
                      <a:cubicBezTo>
                        <a:pt x="18946" y="14133"/>
                        <a:pt x="20172" y="14344"/>
                        <a:pt x="21394" y="14344"/>
                      </a:cubicBezTo>
                      <a:cubicBezTo>
                        <a:pt x="21972" y="14344"/>
                        <a:pt x="22550" y="14296"/>
                        <a:pt x="23124" y="14185"/>
                      </a:cubicBezTo>
                      <a:cubicBezTo>
                        <a:pt x="23971" y="14015"/>
                        <a:pt x="24801" y="13712"/>
                        <a:pt x="25622" y="13444"/>
                      </a:cubicBezTo>
                      <a:cubicBezTo>
                        <a:pt x="25925" y="13373"/>
                        <a:pt x="26228" y="13284"/>
                        <a:pt x="26532" y="13177"/>
                      </a:cubicBezTo>
                      <a:cubicBezTo>
                        <a:pt x="26817" y="13096"/>
                        <a:pt x="27112" y="13034"/>
                        <a:pt x="27415" y="12980"/>
                      </a:cubicBezTo>
                      <a:lnTo>
                        <a:pt x="27415" y="12980"/>
                      </a:lnTo>
                      <a:cubicBezTo>
                        <a:pt x="25809" y="13471"/>
                        <a:pt x="24301" y="14247"/>
                        <a:pt x="22678" y="14693"/>
                      </a:cubicBezTo>
                      <a:cubicBezTo>
                        <a:pt x="22036" y="14872"/>
                        <a:pt x="21400" y="14948"/>
                        <a:pt x="20769" y="14948"/>
                      </a:cubicBezTo>
                      <a:cubicBezTo>
                        <a:pt x="19637" y="14948"/>
                        <a:pt x="18519" y="14704"/>
                        <a:pt x="17396" y="14372"/>
                      </a:cubicBezTo>
                      <a:cubicBezTo>
                        <a:pt x="15728" y="13872"/>
                        <a:pt x="14114" y="13230"/>
                        <a:pt x="12445" y="12713"/>
                      </a:cubicBezTo>
                      <a:cubicBezTo>
                        <a:pt x="11417" y="12396"/>
                        <a:pt x="10368" y="12241"/>
                        <a:pt x="9304" y="12241"/>
                      </a:cubicBezTo>
                      <a:cubicBezTo>
                        <a:pt x="9168" y="12241"/>
                        <a:pt x="9031" y="12244"/>
                        <a:pt x="8895" y="12249"/>
                      </a:cubicBezTo>
                      <a:cubicBezTo>
                        <a:pt x="8797" y="12160"/>
                        <a:pt x="8690" y="12070"/>
                        <a:pt x="8582" y="11990"/>
                      </a:cubicBezTo>
                      <a:cubicBezTo>
                        <a:pt x="8440" y="11874"/>
                        <a:pt x="8279" y="11776"/>
                        <a:pt x="8119" y="11687"/>
                      </a:cubicBezTo>
                      <a:cubicBezTo>
                        <a:pt x="8563" y="11555"/>
                        <a:pt x="9020" y="11499"/>
                        <a:pt x="9482" y="11499"/>
                      </a:cubicBezTo>
                      <a:close/>
                      <a:moveTo>
                        <a:pt x="8921" y="12276"/>
                      </a:moveTo>
                      <a:cubicBezTo>
                        <a:pt x="10206" y="12320"/>
                        <a:pt x="11437" y="12507"/>
                        <a:pt x="12668" y="12909"/>
                      </a:cubicBezTo>
                      <a:cubicBezTo>
                        <a:pt x="14381" y="13462"/>
                        <a:pt x="16040" y="14158"/>
                        <a:pt x="17780" y="14640"/>
                      </a:cubicBezTo>
                      <a:cubicBezTo>
                        <a:pt x="18768" y="14921"/>
                        <a:pt x="19746" y="15097"/>
                        <a:pt x="20735" y="15097"/>
                      </a:cubicBezTo>
                      <a:cubicBezTo>
                        <a:pt x="21344" y="15097"/>
                        <a:pt x="21957" y="15030"/>
                        <a:pt x="22580" y="14880"/>
                      </a:cubicBezTo>
                      <a:cubicBezTo>
                        <a:pt x="24373" y="14443"/>
                        <a:pt x="25987" y="13489"/>
                        <a:pt x="27736" y="12927"/>
                      </a:cubicBezTo>
                      <a:cubicBezTo>
                        <a:pt x="28325" y="12829"/>
                        <a:pt x="28931" y="12775"/>
                        <a:pt x="29520" y="12730"/>
                      </a:cubicBezTo>
                      <a:cubicBezTo>
                        <a:pt x="30017" y="12688"/>
                        <a:pt x="30506" y="12661"/>
                        <a:pt x="30992" y="12661"/>
                      </a:cubicBezTo>
                      <a:cubicBezTo>
                        <a:pt x="31833" y="12661"/>
                        <a:pt x="32665" y="12742"/>
                        <a:pt x="33508" y="12962"/>
                      </a:cubicBezTo>
                      <a:cubicBezTo>
                        <a:pt x="34900" y="13328"/>
                        <a:pt x="36229" y="13899"/>
                        <a:pt x="37647" y="14122"/>
                      </a:cubicBezTo>
                      <a:cubicBezTo>
                        <a:pt x="38214" y="14212"/>
                        <a:pt x="38883" y="14340"/>
                        <a:pt x="39517" y="14340"/>
                      </a:cubicBezTo>
                      <a:cubicBezTo>
                        <a:pt x="39761" y="14340"/>
                        <a:pt x="40000" y="14321"/>
                        <a:pt x="40225" y="14274"/>
                      </a:cubicBezTo>
                      <a:lnTo>
                        <a:pt x="40225" y="14274"/>
                      </a:lnTo>
                      <a:cubicBezTo>
                        <a:pt x="40181" y="14301"/>
                        <a:pt x="40127" y="14318"/>
                        <a:pt x="40083" y="14345"/>
                      </a:cubicBezTo>
                      <a:cubicBezTo>
                        <a:pt x="39646" y="14559"/>
                        <a:pt x="39164" y="14657"/>
                        <a:pt x="38691" y="14711"/>
                      </a:cubicBezTo>
                      <a:cubicBezTo>
                        <a:pt x="38587" y="14724"/>
                        <a:pt x="38483" y="14730"/>
                        <a:pt x="38378" y="14730"/>
                      </a:cubicBezTo>
                      <a:cubicBezTo>
                        <a:pt x="37750" y="14730"/>
                        <a:pt x="37101" y="14522"/>
                        <a:pt x="36505" y="14354"/>
                      </a:cubicBezTo>
                      <a:cubicBezTo>
                        <a:pt x="35096" y="13944"/>
                        <a:pt x="33776" y="13355"/>
                        <a:pt x="32304" y="13177"/>
                      </a:cubicBezTo>
                      <a:cubicBezTo>
                        <a:pt x="31995" y="13140"/>
                        <a:pt x="31683" y="13122"/>
                        <a:pt x="31370" y="13122"/>
                      </a:cubicBezTo>
                      <a:cubicBezTo>
                        <a:pt x="30163" y="13122"/>
                        <a:pt x="28941" y="13387"/>
                        <a:pt x="27843" y="13855"/>
                      </a:cubicBezTo>
                      <a:cubicBezTo>
                        <a:pt x="27085" y="14185"/>
                        <a:pt x="26344" y="14568"/>
                        <a:pt x="25568" y="14854"/>
                      </a:cubicBezTo>
                      <a:cubicBezTo>
                        <a:pt x="24899" y="15112"/>
                        <a:pt x="24194" y="15211"/>
                        <a:pt x="23490" y="15291"/>
                      </a:cubicBezTo>
                      <a:cubicBezTo>
                        <a:pt x="23108" y="15216"/>
                        <a:pt x="22718" y="15172"/>
                        <a:pt x="22331" y="15172"/>
                      </a:cubicBezTo>
                      <a:cubicBezTo>
                        <a:pt x="22021" y="15172"/>
                        <a:pt x="21712" y="15201"/>
                        <a:pt x="21411" y="15264"/>
                      </a:cubicBezTo>
                      <a:cubicBezTo>
                        <a:pt x="20956" y="15353"/>
                        <a:pt x="20456" y="15514"/>
                        <a:pt x="19993" y="15746"/>
                      </a:cubicBezTo>
                      <a:cubicBezTo>
                        <a:pt x="19894" y="15764"/>
                        <a:pt x="19796" y="15781"/>
                        <a:pt x="19698" y="15781"/>
                      </a:cubicBezTo>
                      <a:cubicBezTo>
                        <a:pt x="19145" y="15773"/>
                        <a:pt x="18699" y="15639"/>
                        <a:pt x="18182" y="15451"/>
                      </a:cubicBezTo>
                      <a:cubicBezTo>
                        <a:pt x="17209" y="15103"/>
                        <a:pt x="16219" y="14738"/>
                        <a:pt x="15291" y="14274"/>
                      </a:cubicBezTo>
                      <a:cubicBezTo>
                        <a:pt x="14435" y="13837"/>
                        <a:pt x="13578" y="13382"/>
                        <a:pt x="12633" y="13177"/>
                      </a:cubicBezTo>
                      <a:cubicBezTo>
                        <a:pt x="12204" y="13078"/>
                        <a:pt x="11785" y="13016"/>
                        <a:pt x="11348" y="13007"/>
                      </a:cubicBezTo>
                      <a:cubicBezTo>
                        <a:pt x="11326" y="13007"/>
                        <a:pt x="11303" y="13007"/>
                        <a:pt x="11281" y="13007"/>
                      </a:cubicBezTo>
                      <a:cubicBezTo>
                        <a:pt x="10950" y="13007"/>
                        <a:pt x="10599" y="13044"/>
                        <a:pt x="10258" y="13044"/>
                      </a:cubicBezTo>
                      <a:cubicBezTo>
                        <a:pt x="10057" y="13044"/>
                        <a:pt x="9859" y="13031"/>
                        <a:pt x="9671" y="12989"/>
                      </a:cubicBezTo>
                      <a:lnTo>
                        <a:pt x="9644" y="12989"/>
                      </a:lnTo>
                      <a:cubicBezTo>
                        <a:pt x="9403" y="12757"/>
                        <a:pt x="9171" y="12507"/>
                        <a:pt x="8921" y="12276"/>
                      </a:cubicBezTo>
                      <a:close/>
                      <a:moveTo>
                        <a:pt x="31432" y="13327"/>
                      </a:moveTo>
                      <a:cubicBezTo>
                        <a:pt x="31720" y="13327"/>
                        <a:pt x="32011" y="13342"/>
                        <a:pt x="32304" y="13373"/>
                      </a:cubicBezTo>
                      <a:cubicBezTo>
                        <a:pt x="33900" y="13542"/>
                        <a:pt x="35355" y="14265"/>
                        <a:pt x="36898" y="14666"/>
                      </a:cubicBezTo>
                      <a:cubicBezTo>
                        <a:pt x="37398" y="14791"/>
                        <a:pt x="37898" y="14900"/>
                        <a:pt x="38406" y="14900"/>
                      </a:cubicBezTo>
                      <a:cubicBezTo>
                        <a:pt x="38551" y="14900"/>
                        <a:pt x="38696" y="14891"/>
                        <a:pt x="38843" y="14872"/>
                      </a:cubicBezTo>
                      <a:cubicBezTo>
                        <a:pt x="39164" y="14836"/>
                        <a:pt x="39458" y="14764"/>
                        <a:pt x="39753" y="14622"/>
                      </a:cubicBezTo>
                      <a:cubicBezTo>
                        <a:pt x="39913" y="14541"/>
                        <a:pt x="40252" y="14345"/>
                        <a:pt x="40252" y="14345"/>
                      </a:cubicBezTo>
                      <a:lnTo>
                        <a:pt x="40252" y="14345"/>
                      </a:lnTo>
                      <a:cubicBezTo>
                        <a:pt x="40252" y="14345"/>
                        <a:pt x="39137" y="15246"/>
                        <a:pt x="38468" y="15496"/>
                      </a:cubicBezTo>
                      <a:cubicBezTo>
                        <a:pt x="38191" y="15567"/>
                        <a:pt x="37924" y="15621"/>
                        <a:pt x="37647" y="15657"/>
                      </a:cubicBezTo>
                      <a:cubicBezTo>
                        <a:pt x="37627" y="15657"/>
                        <a:pt x="37607" y="15657"/>
                        <a:pt x="37587" y="15657"/>
                      </a:cubicBezTo>
                      <a:cubicBezTo>
                        <a:pt x="36351" y="15657"/>
                        <a:pt x="35175" y="14858"/>
                        <a:pt x="34016" y="14559"/>
                      </a:cubicBezTo>
                      <a:cubicBezTo>
                        <a:pt x="33181" y="14343"/>
                        <a:pt x="32345" y="14227"/>
                        <a:pt x="31506" y="14227"/>
                      </a:cubicBezTo>
                      <a:cubicBezTo>
                        <a:pt x="30894" y="14227"/>
                        <a:pt x="30280" y="14289"/>
                        <a:pt x="29663" y="14417"/>
                      </a:cubicBezTo>
                      <a:cubicBezTo>
                        <a:pt x="28887" y="14577"/>
                        <a:pt x="28155" y="14845"/>
                        <a:pt x="27424" y="15148"/>
                      </a:cubicBezTo>
                      <a:cubicBezTo>
                        <a:pt x="26909" y="15365"/>
                        <a:pt x="26113" y="15862"/>
                        <a:pt x="25448" y="15862"/>
                      </a:cubicBezTo>
                      <a:cubicBezTo>
                        <a:pt x="25319" y="15862"/>
                        <a:pt x="25194" y="15843"/>
                        <a:pt x="25078" y="15799"/>
                      </a:cubicBezTo>
                      <a:cubicBezTo>
                        <a:pt x="24819" y="15666"/>
                        <a:pt x="24542" y="15550"/>
                        <a:pt x="24239" y="15460"/>
                      </a:cubicBezTo>
                      <a:cubicBezTo>
                        <a:pt x="24114" y="15425"/>
                        <a:pt x="23989" y="15398"/>
                        <a:pt x="23864" y="15362"/>
                      </a:cubicBezTo>
                      <a:cubicBezTo>
                        <a:pt x="25042" y="15273"/>
                        <a:pt x="26121" y="14836"/>
                        <a:pt x="27219" y="14327"/>
                      </a:cubicBezTo>
                      <a:cubicBezTo>
                        <a:pt x="28567" y="13709"/>
                        <a:pt x="29972" y="13327"/>
                        <a:pt x="31432" y="13327"/>
                      </a:cubicBezTo>
                      <a:close/>
                      <a:moveTo>
                        <a:pt x="6279" y="11379"/>
                      </a:moveTo>
                      <a:cubicBezTo>
                        <a:pt x="6387" y="11379"/>
                        <a:pt x="6495" y="11383"/>
                        <a:pt x="6602" y="11392"/>
                      </a:cubicBezTo>
                      <a:cubicBezTo>
                        <a:pt x="6763" y="11410"/>
                        <a:pt x="6923" y="11437"/>
                        <a:pt x="7075" y="11473"/>
                      </a:cubicBezTo>
                      <a:cubicBezTo>
                        <a:pt x="7075" y="11473"/>
                        <a:pt x="7079" y="11477"/>
                        <a:pt x="7084" y="11477"/>
                      </a:cubicBezTo>
                      <a:cubicBezTo>
                        <a:pt x="7087" y="11477"/>
                        <a:pt x="7090" y="11476"/>
                        <a:pt x="7093" y="11473"/>
                      </a:cubicBezTo>
                      <a:cubicBezTo>
                        <a:pt x="8012" y="11705"/>
                        <a:pt x="8743" y="12329"/>
                        <a:pt x="9421" y="12980"/>
                      </a:cubicBezTo>
                      <a:cubicBezTo>
                        <a:pt x="9938" y="13480"/>
                        <a:pt x="10456" y="13801"/>
                        <a:pt x="11098" y="14122"/>
                      </a:cubicBezTo>
                      <a:cubicBezTo>
                        <a:pt x="11339" y="14247"/>
                        <a:pt x="11625" y="14363"/>
                        <a:pt x="11821" y="14550"/>
                      </a:cubicBezTo>
                      <a:cubicBezTo>
                        <a:pt x="12088" y="14800"/>
                        <a:pt x="12240" y="15175"/>
                        <a:pt x="12472" y="15469"/>
                      </a:cubicBezTo>
                      <a:cubicBezTo>
                        <a:pt x="12704" y="15764"/>
                        <a:pt x="13070" y="15942"/>
                        <a:pt x="13391" y="16120"/>
                      </a:cubicBezTo>
                      <a:cubicBezTo>
                        <a:pt x="13498" y="16192"/>
                        <a:pt x="13641" y="16254"/>
                        <a:pt x="13783" y="16335"/>
                      </a:cubicBezTo>
                      <a:cubicBezTo>
                        <a:pt x="13632" y="16308"/>
                        <a:pt x="13489" y="16290"/>
                        <a:pt x="13355" y="16281"/>
                      </a:cubicBezTo>
                      <a:cubicBezTo>
                        <a:pt x="13337" y="16280"/>
                        <a:pt x="13318" y="16280"/>
                        <a:pt x="13300" y="16280"/>
                      </a:cubicBezTo>
                      <a:cubicBezTo>
                        <a:pt x="13149" y="16280"/>
                        <a:pt x="12999" y="16309"/>
                        <a:pt x="12856" y="16317"/>
                      </a:cubicBezTo>
                      <a:cubicBezTo>
                        <a:pt x="12840" y="16317"/>
                        <a:pt x="12824" y="16318"/>
                        <a:pt x="12809" y="16318"/>
                      </a:cubicBezTo>
                      <a:cubicBezTo>
                        <a:pt x="12466" y="16318"/>
                        <a:pt x="12293" y="16127"/>
                        <a:pt x="12080" y="15880"/>
                      </a:cubicBezTo>
                      <a:cubicBezTo>
                        <a:pt x="12023" y="15820"/>
                        <a:pt x="11947" y="15797"/>
                        <a:pt x="11866" y="15797"/>
                      </a:cubicBezTo>
                      <a:cubicBezTo>
                        <a:pt x="11678" y="15797"/>
                        <a:pt x="11454" y="15916"/>
                        <a:pt x="11330" y="15978"/>
                      </a:cubicBezTo>
                      <a:cubicBezTo>
                        <a:pt x="11259" y="16031"/>
                        <a:pt x="11187" y="16067"/>
                        <a:pt x="11107" y="16112"/>
                      </a:cubicBezTo>
                      <a:cubicBezTo>
                        <a:pt x="11012" y="16165"/>
                        <a:pt x="10928" y="16188"/>
                        <a:pt x="10854" y="16188"/>
                      </a:cubicBezTo>
                      <a:cubicBezTo>
                        <a:pt x="10608" y="16188"/>
                        <a:pt x="10465" y="15940"/>
                        <a:pt x="10349" y="15755"/>
                      </a:cubicBezTo>
                      <a:cubicBezTo>
                        <a:pt x="10286" y="15648"/>
                        <a:pt x="10206" y="15407"/>
                        <a:pt x="10081" y="15344"/>
                      </a:cubicBezTo>
                      <a:cubicBezTo>
                        <a:pt x="9975" y="15289"/>
                        <a:pt x="9862" y="15267"/>
                        <a:pt x="9749" y="15267"/>
                      </a:cubicBezTo>
                      <a:cubicBezTo>
                        <a:pt x="9548" y="15267"/>
                        <a:pt x="9344" y="15336"/>
                        <a:pt x="9162" y="15416"/>
                      </a:cubicBezTo>
                      <a:cubicBezTo>
                        <a:pt x="8877" y="15550"/>
                        <a:pt x="8600" y="15710"/>
                        <a:pt x="8279" y="15746"/>
                      </a:cubicBezTo>
                      <a:cubicBezTo>
                        <a:pt x="8253" y="15748"/>
                        <a:pt x="8229" y="15749"/>
                        <a:pt x="8207" y="15749"/>
                      </a:cubicBezTo>
                      <a:cubicBezTo>
                        <a:pt x="7742" y="15749"/>
                        <a:pt x="7994" y="15237"/>
                        <a:pt x="8190" y="15041"/>
                      </a:cubicBezTo>
                      <a:cubicBezTo>
                        <a:pt x="8199" y="15032"/>
                        <a:pt x="8199" y="15023"/>
                        <a:pt x="8190" y="15014"/>
                      </a:cubicBezTo>
                      <a:lnTo>
                        <a:pt x="8199" y="15014"/>
                      </a:lnTo>
                      <a:cubicBezTo>
                        <a:pt x="8221" y="14999"/>
                        <a:pt x="8206" y="14966"/>
                        <a:pt x="8190" y="14966"/>
                      </a:cubicBezTo>
                      <a:cubicBezTo>
                        <a:pt x="8187" y="14966"/>
                        <a:pt x="8184" y="14967"/>
                        <a:pt x="8181" y="14970"/>
                      </a:cubicBezTo>
                      <a:cubicBezTo>
                        <a:pt x="7940" y="15148"/>
                        <a:pt x="7699" y="15371"/>
                        <a:pt x="7414" y="15478"/>
                      </a:cubicBezTo>
                      <a:cubicBezTo>
                        <a:pt x="7405" y="15478"/>
                        <a:pt x="7405" y="15487"/>
                        <a:pt x="7396" y="15487"/>
                      </a:cubicBezTo>
                      <a:cubicBezTo>
                        <a:pt x="7334" y="15514"/>
                        <a:pt x="7262" y="15532"/>
                        <a:pt x="7191" y="15541"/>
                      </a:cubicBezTo>
                      <a:cubicBezTo>
                        <a:pt x="7174" y="15543"/>
                        <a:pt x="7159" y="15543"/>
                        <a:pt x="7144" y="15543"/>
                      </a:cubicBezTo>
                      <a:cubicBezTo>
                        <a:pt x="6948" y="15543"/>
                        <a:pt x="6876" y="15388"/>
                        <a:pt x="6843" y="15264"/>
                      </a:cubicBezTo>
                      <a:cubicBezTo>
                        <a:pt x="6754" y="14961"/>
                        <a:pt x="6941" y="14524"/>
                        <a:pt x="6647" y="14524"/>
                      </a:cubicBezTo>
                      <a:cubicBezTo>
                        <a:pt x="6424" y="14524"/>
                        <a:pt x="6192" y="14827"/>
                        <a:pt x="6049" y="14952"/>
                      </a:cubicBezTo>
                      <a:cubicBezTo>
                        <a:pt x="5811" y="15152"/>
                        <a:pt x="5499" y="15508"/>
                        <a:pt x="5149" y="15508"/>
                      </a:cubicBezTo>
                      <a:cubicBezTo>
                        <a:pt x="5079" y="15508"/>
                        <a:pt x="5007" y="15493"/>
                        <a:pt x="4934" y="15460"/>
                      </a:cubicBezTo>
                      <a:cubicBezTo>
                        <a:pt x="4488" y="15255"/>
                        <a:pt x="4666" y="14809"/>
                        <a:pt x="4639" y="14443"/>
                      </a:cubicBezTo>
                      <a:cubicBezTo>
                        <a:pt x="4633" y="14389"/>
                        <a:pt x="4595" y="14359"/>
                        <a:pt x="4551" y="14359"/>
                      </a:cubicBezTo>
                      <a:cubicBezTo>
                        <a:pt x="4530" y="14359"/>
                        <a:pt x="4508" y="14366"/>
                        <a:pt x="4488" y="14381"/>
                      </a:cubicBezTo>
                      <a:cubicBezTo>
                        <a:pt x="4318" y="14515"/>
                        <a:pt x="4229" y="14702"/>
                        <a:pt x="4077" y="14854"/>
                      </a:cubicBezTo>
                      <a:cubicBezTo>
                        <a:pt x="3899" y="15041"/>
                        <a:pt x="3694" y="15202"/>
                        <a:pt x="3480" y="15353"/>
                      </a:cubicBezTo>
                      <a:cubicBezTo>
                        <a:pt x="3356" y="15444"/>
                        <a:pt x="3214" y="15508"/>
                        <a:pt x="3098" y="15508"/>
                      </a:cubicBezTo>
                      <a:cubicBezTo>
                        <a:pt x="2964" y="15508"/>
                        <a:pt x="2864" y="15422"/>
                        <a:pt x="2864" y="15193"/>
                      </a:cubicBezTo>
                      <a:cubicBezTo>
                        <a:pt x="2864" y="15050"/>
                        <a:pt x="2944" y="14907"/>
                        <a:pt x="2962" y="14764"/>
                      </a:cubicBezTo>
                      <a:cubicBezTo>
                        <a:pt x="2962" y="14711"/>
                        <a:pt x="2911" y="14671"/>
                        <a:pt x="2862" y="14671"/>
                      </a:cubicBezTo>
                      <a:cubicBezTo>
                        <a:pt x="2854" y="14671"/>
                        <a:pt x="2845" y="14673"/>
                        <a:pt x="2837" y="14675"/>
                      </a:cubicBezTo>
                      <a:cubicBezTo>
                        <a:pt x="2525" y="14764"/>
                        <a:pt x="2231" y="15005"/>
                        <a:pt x="1954" y="15166"/>
                      </a:cubicBezTo>
                      <a:cubicBezTo>
                        <a:pt x="1776" y="15273"/>
                        <a:pt x="1624" y="15398"/>
                        <a:pt x="1446" y="15487"/>
                      </a:cubicBezTo>
                      <a:cubicBezTo>
                        <a:pt x="1386" y="15525"/>
                        <a:pt x="946" y="15700"/>
                        <a:pt x="636" y="15700"/>
                      </a:cubicBezTo>
                      <a:cubicBezTo>
                        <a:pt x="438" y="15700"/>
                        <a:pt x="292" y="15629"/>
                        <a:pt x="331" y="15407"/>
                      </a:cubicBezTo>
                      <a:cubicBezTo>
                        <a:pt x="438" y="14818"/>
                        <a:pt x="946" y="14479"/>
                        <a:pt x="1392" y="14149"/>
                      </a:cubicBezTo>
                      <a:cubicBezTo>
                        <a:pt x="1624" y="13979"/>
                        <a:pt x="1892" y="13846"/>
                        <a:pt x="2159" y="13747"/>
                      </a:cubicBezTo>
                      <a:cubicBezTo>
                        <a:pt x="2266" y="13703"/>
                        <a:pt x="2293" y="13730"/>
                        <a:pt x="2356" y="13649"/>
                      </a:cubicBezTo>
                      <a:cubicBezTo>
                        <a:pt x="2739" y="13168"/>
                        <a:pt x="3096" y="12659"/>
                        <a:pt x="3605" y="12284"/>
                      </a:cubicBezTo>
                      <a:cubicBezTo>
                        <a:pt x="4374" y="11724"/>
                        <a:pt x="5330" y="11379"/>
                        <a:pt x="6279" y="11379"/>
                      </a:cubicBezTo>
                      <a:close/>
                      <a:moveTo>
                        <a:pt x="31640" y="14362"/>
                      </a:moveTo>
                      <a:cubicBezTo>
                        <a:pt x="32485" y="14362"/>
                        <a:pt x="33330" y="14551"/>
                        <a:pt x="34141" y="14773"/>
                      </a:cubicBezTo>
                      <a:cubicBezTo>
                        <a:pt x="35042" y="15014"/>
                        <a:pt x="35881" y="15496"/>
                        <a:pt x="36791" y="15710"/>
                      </a:cubicBezTo>
                      <a:cubicBezTo>
                        <a:pt x="36345" y="15701"/>
                        <a:pt x="35899" y="15648"/>
                        <a:pt x="35444" y="15523"/>
                      </a:cubicBezTo>
                      <a:cubicBezTo>
                        <a:pt x="34409" y="15228"/>
                        <a:pt x="33401" y="14836"/>
                        <a:pt x="32321" y="14773"/>
                      </a:cubicBezTo>
                      <a:cubicBezTo>
                        <a:pt x="32220" y="14767"/>
                        <a:pt x="32118" y="14764"/>
                        <a:pt x="32015" y="14764"/>
                      </a:cubicBezTo>
                      <a:cubicBezTo>
                        <a:pt x="31136" y="14764"/>
                        <a:pt x="30228" y="14992"/>
                        <a:pt x="29413" y="15264"/>
                      </a:cubicBezTo>
                      <a:cubicBezTo>
                        <a:pt x="29003" y="15407"/>
                        <a:pt x="28610" y="15603"/>
                        <a:pt x="28200" y="15746"/>
                      </a:cubicBezTo>
                      <a:cubicBezTo>
                        <a:pt x="27879" y="15862"/>
                        <a:pt x="27540" y="15933"/>
                        <a:pt x="27210" y="16049"/>
                      </a:cubicBezTo>
                      <a:cubicBezTo>
                        <a:pt x="26808" y="16103"/>
                        <a:pt x="26416" y="16228"/>
                        <a:pt x="26059" y="16415"/>
                      </a:cubicBezTo>
                      <a:cubicBezTo>
                        <a:pt x="25800" y="16236"/>
                        <a:pt x="25550" y="16067"/>
                        <a:pt x="25283" y="15915"/>
                      </a:cubicBezTo>
                      <a:lnTo>
                        <a:pt x="25283" y="15915"/>
                      </a:lnTo>
                      <a:cubicBezTo>
                        <a:pt x="25348" y="15927"/>
                        <a:pt x="25415" y="15932"/>
                        <a:pt x="25481" y="15932"/>
                      </a:cubicBezTo>
                      <a:cubicBezTo>
                        <a:pt x="25823" y="15932"/>
                        <a:pt x="26177" y="15795"/>
                        <a:pt x="26505" y="15683"/>
                      </a:cubicBezTo>
                      <a:cubicBezTo>
                        <a:pt x="27317" y="15425"/>
                        <a:pt x="28057" y="14996"/>
                        <a:pt x="28887" y="14773"/>
                      </a:cubicBezTo>
                      <a:cubicBezTo>
                        <a:pt x="29752" y="14533"/>
                        <a:pt x="30626" y="14381"/>
                        <a:pt x="31527" y="14363"/>
                      </a:cubicBezTo>
                      <a:cubicBezTo>
                        <a:pt x="31565" y="14362"/>
                        <a:pt x="31602" y="14362"/>
                        <a:pt x="31640" y="14362"/>
                      </a:cubicBezTo>
                      <a:close/>
                      <a:moveTo>
                        <a:pt x="9733" y="13069"/>
                      </a:moveTo>
                      <a:cubicBezTo>
                        <a:pt x="9987" y="13141"/>
                        <a:pt x="10255" y="13155"/>
                        <a:pt x="10522" y="13155"/>
                      </a:cubicBezTo>
                      <a:cubicBezTo>
                        <a:pt x="10686" y="13155"/>
                        <a:pt x="10849" y="13150"/>
                        <a:pt x="11009" y="13150"/>
                      </a:cubicBezTo>
                      <a:cubicBezTo>
                        <a:pt x="11598" y="13159"/>
                        <a:pt x="12169" y="13230"/>
                        <a:pt x="12740" y="13364"/>
                      </a:cubicBezTo>
                      <a:cubicBezTo>
                        <a:pt x="13828" y="13623"/>
                        <a:pt x="14800" y="14265"/>
                        <a:pt x="15809" y="14720"/>
                      </a:cubicBezTo>
                      <a:cubicBezTo>
                        <a:pt x="16718" y="15130"/>
                        <a:pt x="17628" y="15496"/>
                        <a:pt x="18574" y="15808"/>
                      </a:cubicBezTo>
                      <a:cubicBezTo>
                        <a:pt x="18863" y="15902"/>
                        <a:pt x="19201" y="15987"/>
                        <a:pt x="19534" y="15987"/>
                      </a:cubicBezTo>
                      <a:cubicBezTo>
                        <a:pt x="19550" y="15987"/>
                        <a:pt x="19566" y="15987"/>
                        <a:pt x="19582" y="15987"/>
                      </a:cubicBezTo>
                      <a:lnTo>
                        <a:pt x="19582" y="15987"/>
                      </a:lnTo>
                      <a:cubicBezTo>
                        <a:pt x="19368" y="16129"/>
                        <a:pt x="19172" y="16281"/>
                        <a:pt x="19002" y="16451"/>
                      </a:cubicBezTo>
                      <a:cubicBezTo>
                        <a:pt x="18761" y="16415"/>
                        <a:pt x="18512" y="16397"/>
                        <a:pt x="18262" y="16335"/>
                      </a:cubicBezTo>
                      <a:cubicBezTo>
                        <a:pt x="17878" y="16236"/>
                        <a:pt x="17495" y="16040"/>
                        <a:pt x="17129" y="15880"/>
                      </a:cubicBezTo>
                      <a:cubicBezTo>
                        <a:pt x="16424" y="15567"/>
                        <a:pt x="15817" y="15050"/>
                        <a:pt x="15104" y="14738"/>
                      </a:cubicBezTo>
                      <a:cubicBezTo>
                        <a:pt x="14497" y="14479"/>
                        <a:pt x="13891" y="14274"/>
                        <a:pt x="13239" y="14131"/>
                      </a:cubicBezTo>
                      <a:cubicBezTo>
                        <a:pt x="12617" y="13996"/>
                        <a:pt x="11951" y="13836"/>
                        <a:pt x="11304" y="13836"/>
                      </a:cubicBezTo>
                      <a:cubicBezTo>
                        <a:pt x="11181" y="13836"/>
                        <a:pt x="11059" y="13842"/>
                        <a:pt x="10938" y="13855"/>
                      </a:cubicBezTo>
                      <a:lnTo>
                        <a:pt x="10929" y="13855"/>
                      </a:lnTo>
                      <a:cubicBezTo>
                        <a:pt x="10911" y="13846"/>
                        <a:pt x="10893" y="13837"/>
                        <a:pt x="10884" y="13837"/>
                      </a:cubicBezTo>
                      <a:cubicBezTo>
                        <a:pt x="10509" y="13640"/>
                        <a:pt x="10179" y="13444"/>
                        <a:pt x="9858" y="13177"/>
                      </a:cubicBezTo>
                      <a:cubicBezTo>
                        <a:pt x="9814" y="13141"/>
                        <a:pt x="9778" y="13105"/>
                        <a:pt x="9733" y="13069"/>
                      </a:cubicBezTo>
                      <a:close/>
                      <a:moveTo>
                        <a:pt x="11009" y="13899"/>
                      </a:moveTo>
                      <a:cubicBezTo>
                        <a:pt x="12552" y="14104"/>
                        <a:pt x="14087" y="14372"/>
                        <a:pt x="15487" y="15103"/>
                      </a:cubicBezTo>
                      <a:cubicBezTo>
                        <a:pt x="16517" y="15631"/>
                        <a:pt x="17562" y="16569"/>
                        <a:pt x="18788" y="16569"/>
                      </a:cubicBezTo>
                      <a:cubicBezTo>
                        <a:pt x="18826" y="16569"/>
                        <a:pt x="18865" y="16568"/>
                        <a:pt x="18904" y="16567"/>
                      </a:cubicBezTo>
                      <a:lnTo>
                        <a:pt x="18904" y="16567"/>
                      </a:lnTo>
                      <a:cubicBezTo>
                        <a:pt x="18895" y="16575"/>
                        <a:pt x="18895" y="16584"/>
                        <a:pt x="18886" y="16584"/>
                      </a:cubicBezTo>
                      <a:cubicBezTo>
                        <a:pt x="18574" y="16656"/>
                        <a:pt x="18271" y="16754"/>
                        <a:pt x="17950" y="16763"/>
                      </a:cubicBezTo>
                      <a:cubicBezTo>
                        <a:pt x="17628" y="16763"/>
                        <a:pt x="17245" y="16629"/>
                        <a:pt x="16942" y="16513"/>
                      </a:cubicBezTo>
                      <a:cubicBezTo>
                        <a:pt x="16219" y="16254"/>
                        <a:pt x="15470" y="15942"/>
                        <a:pt x="14818" y="15541"/>
                      </a:cubicBezTo>
                      <a:cubicBezTo>
                        <a:pt x="14345" y="15255"/>
                        <a:pt x="13882" y="14961"/>
                        <a:pt x="13373" y="14738"/>
                      </a:cubicBezTo>
                      <a:cubicBezTo>
                        <a:pt x="12856" y="14515"/>
                        <a:pt x="12347" y="14417"/>
                        <a:pt x="11803" y="14336"/>
                      </a:cubicBezTo>
                      <a:cubicBezTo>
                        <a:pt x="11562" y="14167"/>
                        <a:pt x="11277" y="14033"/>
                        <a:pt x="11009" y="13899"/>
                      </a:cubicBezTo>
                      <a:close/>
                      <a:moveTo>
                        <a:pt x="11910" y="14417"/>
                      </a:moveTo>
                      <a:cubicBezTo>
                        <a:pt x="12490" y="14559"/>
                        <a:pt x="13043" y="14711"/>
                        <a:pt x="13596" y="14979"/>
                      </a:cubicBezTo>
                      <a:cubicBezTo>
                        <a:pt x="14176" y="15264"/>
                        <a:pt x="14702" y="15674"/>
                        <a:pt x="15300" y="15960"/>
                      </a:cubicBezTo>
                      <a:cubicBezTo>
                        <a:pt x="15969" y="16290"/>
                        <a:pt x="16629" y="16638"/>
                        <a:pt x="17352" y="16834"/>
                      </a:cubicBezTo>
                      <a:cubicBezTo>
                        <a:pt x="17441" y="16852"/>
                        <a:pt x="17521" y="16870"/>
                        <a:pt x="17602" y="16888"/>
                      </a:cubicBezTo>
                      <a:cubicBezTo>
                        <a:pt x="17379" y="16906"/>
                        <a:pt x="17156" y="16923"/>
                        <a:pt x="16924" y="16923"/>
                      </a:cubicBezTo>
                      <a:cubicBezTo>
                        <a:pt x="16299" y="16914"/>
                        <a:pt x="15719" y="16709"/>
                        <a:pt x="15131" y="16531"/>
                      </a:cubicBezTo>
                      <a:cubicBezTo>
                        <a:pt x="14586" y="16352"/>
                        <a:pt x="14069" y="16138"/>
                        <a:pt x="13596" y="15835"/>
                      </a:cubicBezTo>
                      <a:cubicBezTo>
                        <a:pt x="13239" y="15603"/>
                        <a:pt x="12882" y="15425"/>
                        <a:pt x="12499" y="15237"/>
                      </a:cubicBezTo>
                      <a:cubicBezTo>
                        <a:pt x="12490" y="15228"/>
                        <a:pt x="12481" y="15219"/>
                        <a:pt x="12472" y="15202"/>
                      </a:cubicBezTo>
                      <a:cubicBezTo>
                        <a:pt x="12294" y="14952"/>
                        <a:pt x="12160" y="14622"/>
                        <a:pt x="11910" y="14417"/>
                      </a:cubicBezTo>
                      <a:close/>
                      <a:moveTo>
                        <a:pt x="12597" y="15353"/>
                      </a:moveTo>
                      <a:lnTo>
                        <a:pt x="12597" y="15353"/>
                      </a:lnTo>
                      <a:cubicBezTo>
                        <a:pt x="13409" y="15844"/>
                        <a:pt x="14185" y="16344"/>
                        <a:pt x="15095" y="16647"/>
                      </a:cubicBezTo>
                      <a:cubicBezTo>
                        <a:pt x="15648" y="16834"/>
                        <a:pt x="16183" y="16995"/>
                        <a:pt x="16754" y="17048"/>
                      </a:cubicBezTo>
                      <a:cubicBezTo>
                        <a:pt x="16845" y="17057"/>
                        <a:pt x="16935" y="17060"/>
                        <a:pt x="17024" y="17060"/>
                      </a:cubicBezTo>
                      <a:cubicBezTo>
                        <a:pt x="17514" y="17060"/>
                        <a:pt x="17984" y="16946"/>
                        <a:pt x="18467" y="16825"/>
                      </a:cubicBezTo>
                      <a:cubicBezTo>
                        <a:pt x="18476" y="16825"/>
                        <a:pt x="18476" y="16816"/>
                        <a:pt x="18476" y="16807"/>
                      </a:cubicBezTo>
                      <a:cubicBezTo>
                        <a:pt x="18583" y="16772"/>
                        <a:pt x="18690" y="16736"/>
                        <a:pt x="18806" y="16682"/>
                      </a:cubicBezTo>
                      <a:lnTo>
                        <a:pt x="18806" y="16682"/>
                      </a:lnTo>
                      <a:cubicBezTo>
                        <a:pt x="18726" y="16790"/>
                        <a:pt x="18645" y="16897"/>
                        <a:pt x="18574" y="17013"/>
                      </a:cubicBezTo>
                      <a:cubicBezTo>
                        <a:pt x="18443" y="16999"/>
                        <a:pt x="18308" y="16992"/>
                        <a:pt x="18171" y="16992"/>
                      </a:cubicBezTo>
                      <a:cubicBezTo>
                        <a:pt x="17489" y="16992"/>
                        <a:pt x="16758" y="17158"/>
                        <a:pt x="16201" y="17485"/>
                      </a:cubicBezTo>
                      <a:cubicBezTo>
                        <a:pt x="15782" y="17735"/>
                        <a:pt x="15371" y="18012"/>
                        <a:pt x="14961" y="18279"/>
                      </a:cubicBezTo>
                      <a:cubicBezTo>
                        <a:pt x="14952" y="18279"/>
                        <a:pt x="14934" y="18288"/>
                        <a:pt x="14925" y="18297"/>
                      </a:cubicBezTo>
                      <a:cubicBezTo>
                        <a:pt x="14988" y="18146"/>
                        <a:pt x="15006" y="17958"/>
                        <a:pt x="14970" y="17753"/>
                      </a:cubicBezTo>
                      <a:cubicBezTo>
                        <a:pt x="14970" y="17753"/>
                        <a:pt x="14970" y="17753"/>
                        <a:pt x="14970" y="17744"/>
                      </a:cubicBezTo>
                      <a:cubicBezTo>
                        <a:pt x="14943" y="17343"/>
                        <a:pt x="14702" y="16914"/>
                        <a:pt x="14453" y="16665"/>
                      </a:cubicBezTo>
                      <a:cubicBezTo>
                        <a:pt x="14328" y="16513"/>
                        <a:pt x="14158" y="16397"/>
                        <a:pt x="13989" y="16290"/>
                      </a:cubicBezTo>
                      <a:cubicBezTo>
                        <a:pt x="13525" y="15987"/>
                        <a:pt x="12972" y="15773"/>
                        <a:pt x="12597" y="15353"/>
                      </a:cubicBezTo>
                      <a:close/>
                      <a:moveTo>
                        <a:pt x="6609" y="14677"/>
                      </a:moveTo>
                      <a:cubicBezTo>
                        <a:pt x="6637" y="14677"/>
                        <a:pt x="6660" y="14694"/>
                        <a:pt x="6673" y="14738"/>
                      </a:cubicBezTo>
                      <a:cubicBezTo>
                        <a:pt x="6745" y="14925"/>
                        <a:pt x="6718" y="15166"/>
                        <a:pt x="6780" y="15371"/>
                      </a:cubicBezTo>
                      <a:cubicBezTo>
                        <a:pt x="6816" y="15505"/>
                        <a:pt x="6923" y="15603"/>
                        <a:pt x="7048" y="15639"/>
                      </a:cubicBezTo>
                      <a:cubicBezTo>
                        <a:pt x="7068" y="15643"/>
                        <a:pt x="7090" y="15644"/>
                        <a:pt x="7115" y="15644"/>
                      </a:cubicBezTo>
                      <a:cubicBezTo>
                        <a:pt x="7201" y="15644"/>
                        <a:pt x="7310" y="15622"/>
                        <a:pt x="7387" y="15594"/>
                      </a:cubicBezTo>
                      <a:lnTo>
                        <a:pt x="7387" y="15594"/>
                      </a:lnTo>
                      <a:cubicBezTo>
                        <a:pt x="7325" y="16674"/>
                        <a:pt x="7102" y="17637"/>
                        <a:pt x="6272" y="18377"/>
                      </a:cubicBezTo>
                      <a:cubicBezTo>
                        <a:pt x="6094" y="18369"/>
                        <a:pt x="5924" y="18369"/>
                        <a:pt x="5746" y="18360"/>
                      </a:cubicBezTo>
                      <a:cubicBezTo>
                        <a:pt x="6772" y="17726"/>
                        <a:pt x="6620" y="15960"/>
                        <a:pt x="6245" y="14970"/>
                      </a:cubicBezTo>
                      <a:cubicBezTo>
                        <a:pt x="6290" y="14925"/>
                        <a:pt x="6334" y="14889"/>
                        <a:pt x="6370" y="14854"/>
                      </a:cubicBezTo>
                      <a:cubicBezTo>
                        <a:pt x="6397" y="14834"/>
                        <a:pt x="6525" y="14677"/>
                        <a:pt x="6609" y="14677"/>
                      </a:cubicBezTo>
                      <a:close/>
                      <a:moveTo>
                        <a:pt x="6183" y="15041"/>
                      </a:moveTo>
                      <a:cubicBezTo>
                        <a:pt x="6272" y="16165"/>
                        <a:pt x="6620" y="17601"/>
                        <a:pt x="5558" y="18360"/>
                      </a:cubicBezTo>
                      <a:cubicBezTo>
                        <a:pt x="5282" y="18360"/>
                        <a:pt x="5005" y="18369"/>
                        <a:pt x="4729" y="18386"/>
                      </a:cubicBezTo>
                      <a:cubicBezTo>
                        <a:pt x="5540" y="17824"/>
                        <a:pt x="6102" y="16495"/>
                        <a:pt x="5523" y="15594"/>
                      </a:cubicBezTo>
                      <a:cubicBezTo>
                        <a:pt x="5763" y="15460"/>
                        <a:pt x="5995" y="15228"/>
                        <a:pt x="6183" y="15041"/>
                      </a:cubicBezTo>
                      <a:close/>
                      <a:moveTo>
                        <a:pt x="7940" y="15237"/>
                      </a:moveTo>
                      <a:lnTo>
                        <a:pt x="7940" y="15237"/>
                      </a:lnTo>
                      <a:cubicBezTo>
                        <a:pt x="7726" y="15523"/>
                        <a:pt x="7771" y="15835"/>
                        <a:pt x="8279" y="15880"/>
                      </a:cubicBezTo>
                      <a:cubicBezTo>
                        <a:pt x="8299" y="15881"/>
                        <a:pt x="8319" y="15882"/>
                        <a:pt x="8339" y="15882"/>
                      </a:cubicBezTo>
                      <a:cubicBezTo>
                        <a:pt x="8435" y="15882"/>
                        <a:pt x="8529" y="15865"/>
                        <a:pt x="8618" y="15835"/>
                      </a:cubicBezTo>
                      <a:lnTo>
                        <a:pt x="8618" y="15835"/>
                      </a:lnTo>
                      <a:cubicBezTo>
                        <a:pt x="8475" y="16888"/>
                        <a:pt x="7904" y="17896"/>
                        <a:pt x="6968" y="18431"/>
                      </a:cubicBezTo>
                      <a:cubicBezTo>
                        <a:pt x="6772" y="18413"/>
                        <a:pt x="6575" y="18395"/>
                        <a:pt x="6388" y="18386"/>
                      </a:cubicBezTo>
                      <a:cubicBezTo>
                        <a:pt x="7307" y="17771"/>
                        <a:pt x="7476" y="16620"/>
                        <a:pt x="7441" y="15576"/>
                      </a:cubicBezTo>
                      <a:cubicBezTo>
                        <a:pt x="7619" y="15496"/>
                        <a:pt x="7789" y="15362"/>
                        <a:pt x="7940" y="15237"/>
                      </a:cubicBezTo>
                      <a:close/>
                      <a:moveTo>
                        <a:pt x="4425" y="14675"/>
                      </a:moveTo>
                      <a:cubicBezTo>
                        <a:pt x="4425" y="14764"/>
                        <a:pt x="4416" y="14845"/>
                        <a:pt x="4416" y="14854"/>
                      </a:cubicBezTo>
                      <a:cubicBezTo>
                        <a:pt x="4416" y="14988"/>
                        <a:pt x="4461" y="15103"/>
                        <a:pt x="4497" y="15228"/>
                      </a:cubicBezTo>
                      <a:cubicBezTo>
                        <a:pt x="4559" y="15442"/>
                        <a:pt x="4773" y="15576"/>
                        <a:pt x="4961" y="15657"/>
                      </a:cubicBezTo>
                      <a:cubicBezTo>
                        <a:pt x="5029" y="15687"/>
                        <a:pt x="5099" y="15701"/>
                        <a:pt x="5170" y="15701"/>
                      </a:cubicBezTo>
                      <a:cubicBezTo>
                        <a:pt x="5264" y="15701"/>
                        <a:pt x="5359" y="15676"/>
                        <a:pt x="5451" y="15630"/>
                      </a:cubicBezTo>
                      <a:lnTo>
                        <a:pt x="5451" y="15630"/>
                      </a:lnTo>
                      <a:cubicBezTo>
                        <a:pt x="5969" y="16611"/>
                        <a:pt x="5192" y="17655"/>
                        <a:pt x="4613" y="18395"/>
                      </a:cubicBezTo>
                      <a:cubicBezTo>
                        <a:pt x="4318" y="18413"/>
                        <a:pt x="4033" y="18440"/>
                        <a:pt x="3738" y="18476"/>
                      </a:cubicBezTo>
                      <a:cubicBezTo>
                        <a:pt x="4238" y="18235"/>
                        <a:pt x="4470" y="17682"/>
                        <a:pt x="4559" y="17137"/>
                      </a:cubicBezTo>
                      <a:cubicBezTo>
                        <a:pt x="4666" y="16424"/>
                        <a:pt x="4407" y="15746"/>
                        <a:pt x="3970" y="15193"/>
                      </a:cubicBezTo>
                      <a:cubicBezTo>
                        <a:pt x="4131" y="15032"/>
                        <a:pt x="4274" y="14845"/>
                        <a:pt x="4425" y="14675"/>
                      </a:cubicBezTo>
                      <a:close/>
                      <a:moveTo>
                        <a:pt x="9368" y="15523"/>
                      </a:moveTo>
                      <a:lnTo>
                        <a:pt x="9368" y="15523"/>
                      </a:lnTo>
                      <a:cubicBezTo>
                        <a:pt x="9412" y="16210"/>
                        <a:pt x="9269" y="16950"/>
                        <a:pt x="8957" y="17566"/>
                      </a:cubicBezTo>
                      <a:cubicBezTo>
                        <a:pt x="8716" y="18030"/>
                        <a:pt x="8243" y="18297"/>
                        <a:pt x="7789" y="18547"/>
                      </a:cubicBezTo>
                      <a:cubicBezTo>
                        <a:pt x="7708" y="18529"/>
                        <a:pt x="7628" y="18520"/>
                        <a:pt x="7548" y="18502"/>
                      </a:cubicBezTo>
                      <a:cubicBezTo>
                        <a:pt x="7414" y="18485"/>
                        <a:pt x="7289" y="18467"/>
                        <a:pt x="7155" y="18458"/>
                      </a:cubicBezTo>
                      <a:cubicBezTo>
                        <a:pt x="8119" y="18038"/>
                        <a:pt x="8690" y="16816"/>
                        <a:pt x="8690" y="15817"/>
                      </a:cubicBezTo>
                      <a:cubicBezTo>
                        <a:pt x="8913" y="15737"/>
                        <a:pt x="9136" y="15612"/>
                        <a:pt x="9368" y="15523"/>
                      </a:cubicBezTo>
                      <a:close/>
                      <a:moveTo>
                        <a:pt x="9731" y="15441"/>
                      </a:moveTo>
                      <a:cubicBezTo>
                        <a:pt x="9902" y="15441"/>
                        <a:pt x="10035" y="15569"/>
                        <a:pt x="10153" y="15728"/>
                      </a:cubicBezTo>
                      <a:cubicBezTo>
                        <a:pt x="10295" y="17021"/>
                        <a:pt x="9635" y="18226"/>
                        <a:pt x="8368" y="18645"/>
                      </a:cubicBezTo>
                      <a:cubicBezTo>
                        <a:pt x="8243" y="18618"/>
                        <a:pt x="8110" y="18601"/>
                        <a:pt x="7976" y="18574"/>
                      </a:cubicBezTo>
                      <a:cubicBezTo>
                        <a:pt x="9162" y="18092"/>
                        <a:pt x="9608" y="16754"/>
                        <a:pt x="9421" y="15505"/>
                      </a:cubicBezTo>
                      <a:cubicBezTo>
                        <a:pt x="9510" y="15469"/>
                        <a:pt x="9608" y="15451"/>
                        <a:pt x="9698" y="15442"/>
                      </a:cubicBezTo>
                      <a:cubicBezTo>
                        <a:pt x="9709" y="15441"/>
                        <a:pt x="9720" y="15441"/>
                        <a:pt x="9731" y="15441"/>
                      </a:cubicBezTo>
                      <a:close/>
                      <a:moveTo>
                        <a:pt x="3935" y="15228"/>
                      </a:moveTo>
                      <a:lnTo>
                        <a:pt x="3935" y="15228"/>
                      </a:lnTo>
                      <a:cubicBezTo>
                        <a:pt x="4604" y="16272"/>
                        <a:pt x="4630" y="17851"/>
                        <a:pt x="3426" y="18511"/>
                      </a:cubicBezTo>
                      <a:cubicBezTo>
                        <a:pt x="3426" y="18520"/>
                        <a:pt x="3426" y="18520"/>
                        <a:pt x="3426" y="18520"/>
                      </a:cubicBezTo>
                      <a:cubicBezTo>
                        <a:pt x="3051" y="18574"/>
                        <a:pt x="2668" y="18645"/>
                        <a:pt x="2293" y="18743"/>
                      </a:cubicBezTo>
                      <a:cubicBezTo>
                        <a:pt x="3506" y="18021"/>
                        <a:pt x="4738" y="16718"/>
                        <a:pt x="3578" y="15514"/>
                      </a:cubicBezTo>
                      <a:cubicBezTo>
                        <a:pt x="3667" y="15451"/>
                        <a:pt x="3747" y="15380"/>
                        <a:pt x="3828" y="15318"/>
                      </a:cubicBezTo>
                      <a:cubicBezTo>
                        <a:pt x="3863" y="15291"/>
                        <a:pt x="3899" y="15264"/>
                        <a:pt x="3935" y="15228"/>
                      </a:cubicBezTo>
                      <a:close/>
                      <a:moveTo>
                        <a:pt x="10233" y="15826"/>
                      </a:moveTo>
                      <a:cubicBezTo>
                        <a:pt x="10385" y="16049"/>
                        <a:pt x="10536" y="16290"/>
                        <a:pt x="10759" y="16352"/>
                      </a:cubicBezTo>
                      <a:lnTo>
                        <a:pt x="10768" y="16352"/>
                      </a:lnTo>
                      <a:cubicBezTo>
                        <a:pt x="10777" y="17468"/>
                        <a:pt x="10162" y="18467"/>
                        <a:pt x="9055" y="18779"/>
                      </a:cubicBezTo>
                      <a:cubicBezTo>
                        <a:pt x="8877" y="18743"/>
                        <a:pt x="8690" y="18708"/>
                        <a:pt x="8511" y="18672"/>
                      </a:cubicBezTo>
                      <a:cubicBezTo>
                        <a:pt x="9760" y="18377"/>
                        <a:pt x="10483" y="17057"/>
                        <a:pt x="10233" y="15826"/>
                      </a:cubicBezTo>
                      <a:close/>
                      <a:moveTo>
                        <a:pt x="11455" y="16112"/>
                      </a:moveTo>
                      <a:lnTo>
                        <a:pt x="11455" y="16112"/>
                      </a:lnTo>
                      <a:cubicBezTo>
                        <a:pt x="11526" y="16709"/>
                        <a:pt x="11473" y="17253"/>
                        <a:pt x="11214" y="17815"/>
                      </a:cubicBezTo>
                      <a:cubicBezTo>
                        <a:pt x="10955" y="18360"/>
                        <a:pt x="10331" y="18824"/>
                        <a:pt x="9724" y="18904"/>
                      </a:cubicBezTo>
                      <a:cubicBezTo>
                        <a:pt x="9582" y="18877"/>
                        <a:pt x="9439" y="18850"/>
                        <a:pt x="9296" y="18824"/>
                      </a:cubicBezTo>
                      <a:cubicBezTo>
                        <a:pt x="10331" y="18583"/>
                        <a:pt x="11027" y="17387"/>
                        <a:pt x="10804" y="16361"/>
                      </a:cubicBezTo>
                      <a:lnTo>
                        <a:pt x="10804" y="16361"/>
                      </a:lnTo>
                      <a:cubicBezTo>
                        <a:pt x="10820" y="16363"/>
                        <a:pt x="10836" y="16364"/>
                        <a:pt x="10852" y="16364"/>
                      </a:cubicBezTo>
                      <a:cubicBezTo>
                        <a:pt x="11051" y="16364"/>
                        <a:pt x="11257" y="16219"/>
                        <a:pt x="11455" y="16112"/>
                      </a:cubicBezTo>
                      <a:close/>
                      <a:moveTo>
                        <a:pt x="13748" y="16522"/>
                      </a:moveTo>
                      <a:cubicBezTo>
                        <a:pt x="13971" y="16558"/>
                        <a:pt x="14185" y="16647"/>
                        <a:pt x="14372" y="16825"/>
                      </a:cubicBezTo>
                      <a:cubicBezTo>
                        <a:pt x="14586" y="17030"/>
                        <a:pt x="14845" y="17450"/>
                        <a:pt x="14818" y="17878"/>
                      </a:cubicBezTo>
                      <a:cubicBezTo>
                        <a:pt x="14800" y="18306"/>
                        <a:pt x="14417" y="18743"/>
                        <a:pt x="13917" y="18904"/>
                      </a:cubicBezTo>
                      <a:cubicBezTo>
                        <a:pt x="14185" y="18592"/>
                        <a:pt x="14337" y="18199"/>
                        <a:pt x="14354" y="17762"/>
                      </a:cubicBezTo>
                      <a:cubicBezTo>
                        <a:pt x="14372" y="17360"/>
                        <a:pt x="14167" y="16852"/>
                        <a:pt x="14042" y="16745"/>
                      </a:cubicBezTo>
                      <a:cubicBezTo>
                        <a:pt x="13908" y="16629"/>
                        <a:pt x="13792" y="16549"/>
                        <a:pt x="13748" y="16522"/>
                      </a:cubicBezTo>
                      <a:close/>
                      <a:moveTo>
                        <a:pt x="11786" y="15997"/>
                      </a:moveTo>
                      <a:cubicBezTo>
                        <a:pt x="11883" y="15997"/>
                        <a:pt x="11976" y="16039"/>
                        <a:pt x="12062" y="16147"/>
                      </a:cubicBezTo>
                      <a:cubicBezTo>
                        <a:pt x="12133" y="16236"/>
                        <a:pt x="12204" y="16308"/>
                        <a:pt x="12285" y="16361"/>
                      </a:cubicBezTo>
                      <a:cubicBezTo>
                        <a:pt x="12374" y="16870"/>
                        <a:pt x="12481" y="17316"/>
                        <a:pt x="12311" y="17851"/>
                      </a:cubicBezTo>
                      <a:cubicBezTo>
                        <a:pt x="12151" y="18342"/>
                        <a:pt x="11803" y="18859"/>
                        <a:pt x="11339" y="19118"/>
                      </a:cubicBezTo>
                      <a:cubicBezTo>
                        <a:pt x="11339" y="19118"/>
                        <a:pt x="11330" y="19127"/>
                        <a:pt x="11330" y="19127"/>
                      </a:cubicBezTo>
                      <a:cubicBezTo>
                        <a:pt x="10884" y="19091"/>
                        <a:pt x="10438" y="19029"/>
                        <a:pt x="10001" y="18948"/>
                      </a:cubicBezTo>
                      <a:cubicBezTo>
                        <a:pt x="10536" y="18877"/>
                        <a:pt x="10947" y="18476"/>
                        <a:pt x="11277" y="18021"/>
                      </a:cubicBezTo>
                      <a:cubicBezTo>
                        <a:pt x="11669" y="17476"/>
                        <a:pt x="11633" y="16718"/>
                        <a:pt x="11491" y="16094"/>
                      </a:cubicBezTo>
                      <a:cubicBezTo>
                        <a:pt x="11592" y="16037"/>
                        <a:pt x="11691" y="15997"/>
                        <a:pt x="11786" y="15997"/>
                      </a:cubicBezTo>
                      <a:close/>
                      <a:moveTo>
                        <a:pt x="13311" y="16486"/>
                      </a:moveTo>
                      <a:cubicBezTo>
                        <a:pt x="13391" y="16486"/>
                        <a:pt x="13552" y="16495"/>
                        <a:pt x="13552" y="16495"/>
                      </a:cubicBezTo>
                      <a:cubicBezTo>
                        <a:pt x="13552" y="16495"/>
                        <a:pt x="13694" y="16540"/>
                        <a:pt x="13864" y="16691"/>
                      </a:cubicBezTo>
                      <a:cubicBezTo>
                        <a:pt x="14042" y="16843"/>
                        <a:pt x="14256" y="17575"/>
                        <a:pt x="14176" y="18021"/>
                      </a:cubicBezTo>
                      <a:cubicBezTo>
                        <a:pt x="14114" y="18360"/>
                        <a:pt x="13899" y="18708"/>
                        <a:pt x="13667" y="18993"/>
                      </a:cubicBezTo>
                      <a:cubicBezTo>
                        <a:pt x="13284" y="19109"/>
                        <a:pt x="12865" y="19154"/>
                        <a:pt x="12463" y="19163"/>
                      </a:cubicBezTo>
                      <a:cubicBezTo>
                        <a:pt x="13043" y="18966"/>
                        <a:pt x="13471" y="18493"/>
                        <a:pt x="13560" y="17869"/>
                      </a:cubicBezTo>
                      <a:cubicBezTo>
                        <a:pt x="13596" y="17601"/>
                        <a:pt x="13605" y="16754"/>
                        <a:pt x="13311" y="16486"/>
                      </a:cubicBezTo>
                      <a:close/>
                      <a:moveTo>
                        <a:pt x="12383" y="16424"/>
                      </a:moveTo>
                      <a:cubicBezTo>
                        <a:pt x="12503" y="16476"/>
                        <a:pt x="12629" y="16497"/>
                        <a:pt x="12773" y="16497"/>
                      </a:cubicBezTo>
                      <a:cubicBezTo>
                        <a:pt x="12800" y="16497"/>
                        <a:pt x="12827" y="16497"/>
                        <a:pt x="12856" y="16495"/>
                      </a:cubicBezTo>
                      <a:cubicBezTo>
                        <a:pt x="12963" y="16495"/>
                        <a:pt x="13070" y="16486"/>
                        <a:pt x="13177" y="16486"/>
                      </a:cubicBezTo>
                      <a:cubicBezTo>
                        <a:pt x="13489" y="16790"/>
                        <a:pt x="13418" y="17601"/>
                        <a:pt x="13364" y="17958"/>
                      </a:cubicBezTo>
                      <a:cubicBezTo>
                        <a:pt x="13284" y="18485"/>
                        <a:pt x="12704" y="18940"/>
                        <a:pt x="12249" y="19163"/>
                      </a:cubicBezTo>
                      <a:cubicBezTo>
                        <a:pt x="12198" y="19166"/>
                        <a:pt x="12148" y="19167"/>
                        <a:pt x="12098" y="19167"/>
                      </a:cubicBezTo>
                      <a:cubicBezTo>
                        <a:pt x="11998" y="19167"/>
                        <a:pt x="11901" y="19163"/>
                        <a:pt x="11812" y="19163"/>
                      </a:cubicBezTo>
                      <a:cubicBezTo>
                        <a:pt x="11696" y="19154"/>
                        <a:pt x="11589" y="19154"/>
                        <a:pt x="11482" y="19145"/>
                      </a:cubicBezTo>
                      <a:cubicBezTo>
                        <a:pt x="11910" y="18966"/>
                        <a:pt x="12249" y="18574"/>
                        <a:pt x="12392" y="18146"/>
                      </a:cubicBezTo>
                      <a:cubicBezTo>
                        <a:pt x="12508" y="17815"/>
                        <a:pt x="12570" y="17503"/>
                        <a:pt x="12570" y="17155"/>
                      </a:cubicBezTo>
                      <a:cubicBezTo>
                        <a:pt x="12570" y="16879"/>
                        <a:pt x="12472" y="16656"/>
                        <a:pt x="12383" y="16424"/>
                      </a:cubicBezTo>
                      <a:close/>
                      <a:moveTo>
                        <a:pt x="37959" y="21333"/>
                      </a:moveTo>
                      <a:cubicBezTo>
                        <a:pt x="38407" y="21333"/>
                        <a:pt x="38854" y="21365"/>
                        <a:pt x="39289" y="21428"/>
                      </a:cubicBezTo>
                      <a:cubicBezTo>
                        <a:pt x="39574" y="21473"/>
                        <a:pt x="39869" y="21544"/>
                        <a:pt x="40154" y="21634"/>
                      </a:cubicBezTo>
                      <a:cubicBezTo>
                        <a:pt x="40091" y="21631"/>
                        <a:pt x="40028" y="21630"/>
                        <a:pt x="39965" y="21630"/>
                      </a:cubicBezTo>
                      <a:cubicBezTo>
                        <a:pt x="39250" y="21630"/>
                        <a:pt x="38524" y="21766"/>
                        <a:pt x="37844" y="21955"/>
                      </a:cubicBezTo>
                      <a:cubicBezTo>
                        <a:pt x="36755" y="22258"/>
                        <a:pt x="35720" y="22749"/>
                        <a:pt x="34614" y="22972"/>
                      </a:cubicBezTo>
                      <a:cubicBezTo>
                        <a:pt x="33919" y="23114"/>
                        <a:pt x="33217" y="23220"/>
                        <a:pt x="32515" y="23220"/>
                      </a:cubicBezTo>
                      <a:cubicBezTo>
                        <a:pt x="32117" y="23220"/>
                        <a:pt x="31719" y="23186"/>
                        <a:pt x="31322" y="23106"/>
                      </a:cubicBezTo>
                      <a:cubicBezTo>
                        <a:pt x="30849" y="22776"/>
                        <a:pt x="30430" y="22365"/>
                        <a:pt x="30064" y="21910"/>
                      </a:cubicBezTo>
                      <a:lnTo>
                        <a:pt x="30064" y="21910"/>
                      </a:lnTo>
                      <a:cubicBezTo>
                        <a:pt x="30171" y="21990"/>
                        <a:pt x="30296" y="22053"/>
                        <a:pt x="30466" y="22098"/>
                      </a:cubicBezTo>
                      <a:cubicBezTo>
                        <a:pt x="30964" y="22242"/>
                        <a:pt x="31505" y="22249"/>
                        <a:pt x="32024" y="22249"/>
                      </a:cubicBezTo>
                      <a:cubicBezTo>
                        <a:pt x="32082" y="22249"/>
                        <a:pt x="32139" y="22249"/>
                        <a:pt x="32196" y="22249"/>
                      </a:cubicBezTo>
                      <a:cubicBezTo>
                        <a:pt x="33276" y="22240"/>
                        <a:pt x="34346" y="21990"/>
                        <a:pt x="35372" y="21696"/>
                      </a:cubicBezTo>
                      <a:cubicBezTo>
                        <a:pt x="36198" y="21454"/>
                        <a:pt x="37083" y="21333"/>
                        <a:pt x="37959" y="21333"/>
                      </a:cubicBezTo>
                      <a:close/>
                      <a:moveTo>
                        <a:pt x="22284" y="15350"/>
                      </a:moveTo>
                      <a:cubicBezTo>
                        <a:pt x="22930" y="15350"/>
                        <a:pt x="23605" y="15511"/>
                        <a:pt x="24185" y="15666"/>
                      </a:cubicBezTo>
                      <a:cubicBezTo>
                        <a:pt x="24944" y="15862"/>
                        <a:pt x="25747" y="16290"/>
                        <a:pt x="26389" y="16745"/>
                      </a:cubicBezTo>
                      <a:cubicBezTo>
                        <a:pt x="26396" y="16749"/>
                        <a:pt x="26404" y="16751"/>
                        <a:pt x="26410" y="16751"/>
                      </a:cubicBezTo>
                      <a:cubicBezTo>
                        <a:pt x="26443" y="16751"/>
                        <a:pt x="26463" y="16703"/>
                        <a:pt x="26434" y="16674"/>
                      </a:cubicBezTo>
                      <a:cubicBezTo>
                        <a:pt x="26335" y="16611"/>
                        <a:pt x="26237" y="16540"/>
                        <a:pt x="26148" y="16477"/>
                      </a:cubicBezTo>
                      <a:cubicBezTo>
                        <a:pt x="26621" y="16281"/>
                        <a:pt x="27192" y="16228"/>
                        <a:pt x="27691" y="16165"/>
                      </a:cubicBezTo>
                      <a:cubicBezTo>
                        <a:pt x="27775" y="16155"/>
                        <a:pt x="27859" y="16151"/>
                        <a:pt x="27943" y="16151"/>
                      </a:cubicBezTo>
                      <a:cubicBezTo>
                        <a:pt x="28479" y="16151"/>
                        <a:pt x="29022" y="16338"/>
                        <a:pt x="29485" y="16584"/>
                      </a:cubicBezTo>
                      <a:cubicBezTo>
                        <a:pt x="30047" y="16897"/>
                        <a:pt x="30484" y="17307"/>
                        <a:pt x="30965" y="17726"/>
                      </a:cubicBezTo>
                      <a:cubicBezTo>
                        <a:pt x="31135" y="17878"/>
                        <a:pt x="31304" y="18030"/>
                        <a:pt x="31456" y="18190"/>
                      </a:cubicBezTo>
                      <a:cubicBezTo>
                        <a:pt x="31563" y="18306"/>
                        <a:pt x="31652" y="18422"/>
                        <a:pt x="31733" y="18547"/>
                      </a:cubicBezTo>
                      <a:cubicBezTo>
                        <a:pt x="31813" y="18663"/>
                        <a:pt x="31804" y="18806"/>
                        <a:pt x="31733" y="18895"/>
                      </a:cubicBezTo>
                      <a:cubicBezTo>
                        <a:pt x="31687" y="18951"/>
                        <a:pt x="31603" y="18986"/>
                        <a:pt x="31511" y="18986"/>
                      </a:cubicBezTo>
                      <a:cubicBezTo>
                        <a:pt x="31457" y="18986"/>
                        <a:pt x="31401" y="18975"/>
                        <a:pt x="31349" y="18948"/>
                      </a:cubicBezTo>
                      <a:cubicBezTo>
                        <a:pt x="31197" y="18877"/>
                        <a:pt x="31055" y="18690"/>
                        <a:pt x="30974" y="18627"/>
                      </a:cubicBezTo>
                      <a:cubicBezTo>
                        <a:pt x="30909" y="18576"/>
                        <a:pt x="30683" y="18282"/>
                        <a:pt x="30486" y="18282"/>
                      </a:cubicBezTo>
                      <a:cubicBezTo>
                        <a:pt x="30441" y="18282"/>
                        <a:pt x="30398" y="18297"/>
                        <a:pt x="30359" y="18333"/>
                      </a:cubicBezTo>
                      <a:cubicBezTo>
                        <a:pt x="30261" y="18422"/>
                        <a:pt x="30252" y="18493"/>
                        <a:pt x="30252" y="18618"/>
                      </a:cubicBezTo>
                      <a:cubicBezTo>
                        <a:pt x="30252" y="18690"/>
                        <a:pt x="30278" y="18761"/>
                        <a:pt x="30296" y="18832"/>
                      </a:cubicBezTo>
                      <a:cubicBezTo>
                        <a:pt x="30340" y="18985"/>
                        <a:pt x="30181" y="19079"/>
                        <a:pt x="30030" y="19079"/>
                      </a:cubicBezTo>
                      <a:cubicBezTo>
                        <a:pt x="29995" y="19079"/>
                        <a:pt x="29962" y="19074"/>
                        <a:pt x="29931" y="19064"/>
                      </a:cubicBezTo>
                      <a:cubicBezTo>
                        <a:pt x="29663" y="18993"/>
                        <a:pt x="29476" y="18877"/>
                        <a:pt x="29181" y="18770"/>
                      </a:cubicBezTo>
                      <a:cubicBezTo>
                        <a:pt x="29067" y="18726"/>
                        <a:pt x="28949" y="18659"/>
                        <a:pt x="28832" y="18659"/>
                      </a:cubicBezTo>
                      <a:cubicBezTo>
                        <a:pt x="28785" y="18659"/>
                        <a:pt x="28737" y="18670"/>
                        <a:pt x="28691" y="18699"/>
                      </a:cubicBezTo>
                      <a:cubicBezTo>
                        <a:pt x="28655" y="18725"/>
                        <a:pt x="28619" y="18761"/>
                        <a:pt x="28601" y="18797"/>
                      </a:cubicBezTo>
                      <a:cubicBezTo>
                        <a:pt x="28546" y="18913"/>
                        <a:pt x="28457" y="18954"/>
                        <a:pt x="28357" y="18954"/>
                      </a:cubicBezTo>
                      <a:cubicBezTo>
                        <a:pt x="28182" y="18954"/>
                        <a:pt x="27974" y="18830"/>
                        <a:pt x="27861" y="18779"/>
                      </a:cubicBezTo>
                      <a:cubicBezTo>
                        <a:pt x="27638" y="18681"/>
                        <a:pt x="27424" y="18627"/>
                        <a:pt x="27183" y="18609"/>
                      </a:cubicBezTo>
                      <a:cubicBezTo>
                        <a:pt x="26996" y="18279"/>
                        <a:pt x="26719" y="17976"/>
                        <a:pt x="26496" y="17771"/>
                      </a:cubicBezTo>
                      <a:cubicBezTo>
                        <a:pt x="26485" y="17760"/>
                        <a:pt x="26473" y="17756"/>
                        <a:pt x="26462" y="17756"/>
                      </a:cubicBezTo>
                      <a:cubicBezTo>
                        <a:pt x="26427" y="17756"/>
                        <a:pt x="26398" y="17800"/>
                        <a:pt x="26425" y="17833"/>
                      </a:cubicBezTo>
                      <a:cubicBezTo>
                        <a:pt x="26799" y="18253"/>
                        <a:pt x="27451" y="19118"/>
                        <a:pt x="27138" y="19680"/>
                      </a:cubicBezTo>
                      <a:cubicBezTo>
                        <a:pt x="27010" y="19912"/>
                        <a:pt x="26741" y="20019"/>
                        <a:pt x="26593" y="20019"/>
                      </a:cubicBezTo>
                      <a:cubicBezTo>
                        <a:pt x="26587" y="20019"/>
                        <a:pt x="26582" y="20019"/>
                        <a:pt x="26576" y="20019"/>
                      </a:cubicBezTo>
                      <a:cubicBezTo>
                        <a:pt x="26425" y="20010"/>
                        <a:pt x="26219" y="19903"/>
                        <a:pt x="26086" y="19760"/>
                      </a:cubicBezTo>
                      <a:cubicBezTo>
                        <a:pt x="25970" y="19635"/>
                        <a:pt x="25889" y="19528"/>
                        <a:pt x="25729" y="19484"/>
                      </a:cubicBezTo>
                      <a:cubicBezTo>
                        <a:pt x="25722" y="19483"/>
                        <a:pt x="25715" y="19482"/>
                        <a:pt x="25708" y="19482"/>
                      </a:cubicBezTo>
                      <a:cubicBezTo>
                        <a:pt x="25662" y="19482"/>
                        <a:pt x="25619" y="19508"/>
                        <a:pt x="25604" y="19555"/>
                      </a:cubicBezTo>
                      <a:cubicBezTo>
                        <a:pt x="25545" y="19824"/>
                        <a:pt x="25375" y="19987"/>
                        <a:pt x="25144" y="19987"/>
                      </a:cubicBezTo>
                      <a:cubicBezTo>
                        <a:pt x="25060" y="19987"/>
                        <a:pt x="24969" y="19966"/>
                        <a:pt x="24872" y="19921"/>
                      </a:cubicBezTo>
                      <a:cubicBezTo>
                        <a:pt x="24694" y="19841"/>
                        <a:pt x="24489" y="19769"/>
                        <a:pt x="24319" y="19653"/>
                      </a:cubicBezTo>
                      <a:cubicBezTo>
                        <a:pt x="24254" y="19608"/>
                        <a:pt x="24174" y="19568"/>
                        <a:pt x="24099" y="19568"/>
                      </a:cubicBezTo>
                      <a:cubicBezTo>
                        <a:pt x="24041" y="19568"/>
                        <a:pt x="23987" y="19591"/>
                        <a:pt x="23945" y="19653"/>
                      </a:cubicBezTo>
                      <a:cubicBezTo>
                        <a:pt x="23882" y="19742"/>
                        <a:pt x="23846" y="19823"/>
                        <a:pt x="23811" y="19921"/>
                      </a:cubicBezTo>
                      <a:cubicBezTo>
                        <a:pt x="23703" y="20201"/>
                        <a:pt x="23496" y="20337"/>
                        <a:pt x="23234" y="20337"/>
                      </a:cubicBezTo>
                      <a:cubicBezTo>
                        <a:pt x="23170" y="20337"/>
                        <a:pt x="23104" y="20329"/>
                        <a:pt x="23035" y="20313"/>
                      </a:cubicBezTo>
                      <a:cubicBezTo>
                        <a:pt x="22687" y="20233"/>
                        <a:pt x="22464" y="19939"/>
                        <a:pt x="22142" y="19823"/>
                      </a:cubicBezTo>
                      <a:cubicBezTo>
                        <a:pt x="22107" y="19811"/>
                        <a:pt x="22074" y="19805"/>
                        <a:pt x="22045" y="19805"/>
                      </a:cubicBezTo>
                      <a:cubicBezTo>
                        <a:pt x="21944" y="19805"/>
                        <a:pt x="21881" y="19874"/>
                        <a:pt x="21839" y="19992"/>
                      </a:cubicBezTo>
                      <a:cubicBezTo>
                        <a:pt x="21812" y="20064"/>
                        <a:pt x="21839" y="20188"/>
                        <a:pt x="21839" y="20269"/>
                      </a:cubicBezTo>
                      <a:cubicBezTo>
                        <a:pt x="21833" y="20627"/>
                        <a:pt x="21574" y="20716"/>
                        <a:pt x="21300" y="20716"/>
                      </a:cubicBezTo>
                      <a:cubicBezTo>
                        <a:pt x="21179" y="20716"/>
                        <a:pt x="21054" y="20698"/>
                        <a:pt x="20947" y="20679"/>
                      </a:cubicBezTo>
                      <a:cubicBezTo>
                        <a:pt x="20706" y="20635"/>
                        <a:pt x="20465" y="20572"/>
                        <a:pt x="20224" y="20510"/>
                      </a:cubicBezTo>
                      <a:cubicBezTo>
                        <a:pt x="20019" y="20450"/>
                        <a:pt x="19352" y="20349"/>
                        <a:pt x="19134" y="20349"/>
                      </a:cubicBezTo>
                      <a:cubicBezTo>
                        <a:pt x="19125" y="20349"/>
                        <a:pt x="19117" y="20349"/>
                        <a:pt x="19109" y="20349"/>
                      </a:cubicBezTo>
                      <a:cubicBezTo>
                        <a:pt x="18913" y="20349"/>
                        <a:pt x="18503" y="20403"/>
                        <a:pt x="18253" y="20519"/>
                      </a:cubicBezTo>
                      <a:cubicBezTo>
                        <a:pt x="17597" y="20811"/>
                        <a:pt x="17346" y="21509"/>
                        <a:pt x="16599" y="21509"/>
                      </a:cubicBezTo>
                      <a:cubicBezTo>
                        <a:pt x="16594" y="21509"/>
                        <a:pt x="16589" y="21509"/>
                        <a:pt x="16585" y="21509"/>
                      </a:cubicBezTo>
                      <a:cubicBezTo>
                        <a:pt x="16460" y="21509"/>
                        <a:pt x="16174" y="21536"/>
                        <a:pt x="15907" y="21544"/>
                      </a:cubicBezTo>
                      <a:cubicBezTo>
                        <a:pt x="15639" y="21553"/>
                        <a:pt x="15068" y="21616"/>
                        <a:pt x="14800" y="21999"/>
                      </a:cubicBezTo>
                      <a:cubicBezTo>
                        <a:pt x="14577" y="22312"/>
                        <a:pt x="14756" y="22660"/>
                        <a:pt x="14194" y="22704"/>
                      </a:cubicBezTo>
                      <a:cubicBezTo>
                        <a:pt x="14165" y="22706"/>
                        <a:pt x="14135" y="22707"/>
                        <a:pt x="14106" y="22707"/>
                      </a:cubicBezTo>
                      <a:cubicBezTo>
                        <a:pt x="13866" y="22707"/>
                        <a:pt x="13620" y="22648"/>
                        <a:pt x="13373" y="22624"/>
                      </a:cubicBezTo>
                      <a:cubicBezTo>
                        <a:pt x="13301" y="22617"/>
                        <a:pt x="13230" y="22614"/>
                        <a:pt x="13161" y="22614"/>
                      </a:cubicBezTo>
                      <a:cubicBezTo>
                        <a:pt x="12604" y="22614"/>
                        <a:pt x="12137" y="22833"/>
                        <a:pt x="11741" y="23222"/>
                      </a:cubicBezTo>
                      <a:cubicBezTo>
                        <a:pt x="11937" y="22856"/>
                        <a:pt x="12356" y="22499"/>
                        <a:pt x="12677" y="22276"/>
                      </a:cubicBezTo>
                      <a:cubicBezTo>
                        <a:pt x="13320" y="21848"/>
                        <a:pt x="14096" y="21643"/>
                        <a:pt x="14756" y="21223"/>
                      </a:cubicBezTo>
                      <a:cubicBezTo>
                        <a:pt x="15050" y="21036"/>
                        <a:pt x="15282" y="20777"/>
                        <a:pt x="15550" y="20545"/>
                      </a:cubicBezTo>
                      <a:cubicBezTo>
                        <a:pt x="15951" y="20188"/>
                        <a:pt x="16415" y="19885"/>
                        <a:pt x="16879" y="19626"/>
                      </a:cubicBezTo>
                      <a:cubicBezTo>
                        <a:pt x="17182" y="19457"/>
                        <a:pt x="17334" y="19296"/>
                        <a:pt x="17521" y="19002"/>
                      </a:cubicBezTo>
                      <a:cubicBezTo>
                        <a:pt x="17718" y="18672"/>
                        <a:pt x="17878" y="18315"/>
                        <a:pt x="18092" y="17994"/>
                      </a:cubicBezTo>
                      <a:cubicBezTo>
                        <a:pt x="18342" y="17628"/>
                        <a:pt x="18637" y="17307"/>
                        <a:pt x="18877" y="16932"/>
                      </a:cubicBezTo>
                      <a:cubicBezTo>
                        <a:pt x="19422" y="16076"/>
                        <a:pt x="20439" y="15808"/>
                        <a:pt x="21340" y="15496"/>
                      </a:cubicBezTo>
                      <a:cubicBezTo>
                        <a:pt x="21636" y="15391"/>
                        <a:pt x="21956" y="15350"/>
                        <a:pt x="22284" y="15350"/>
                      </a:cubicBezTo>
                      <a:close/>
                      <a:moveTo>
                        <a:pt x="21946" y="20706"/>
                      </a:moveTo>
                      <a:lnTo>
                        <a:pt x="21946" y="20706"/>
                      </a:lnTo>
                      <a:cubicBezTo>
                        <a:pt x="21911" y="21402"/>
                        <a:pt x="22098" y="22017"/>
                        <a:pt x="22473" y="22624"/>
                      </a:cubicBezTo>
                      <a:cubicBezTo>
                        <a:pt x="22812" y="23177"/>
                        <a:pt x="23204" y="23498"/>
                        <a:pt x="23748" y="23685"/>
                      </a:cubicBezTo>
                      <a:cubicBezTo>
                        <a:pt x="23454" y="23668"/>
                        <a:pt x="23168" y="23668"/>
                        <a:pt x="22874" y="23668"/>
                      </a:cubicBezTo>
                      <a:cubicBezTo>
                        <a:pt x="22250" y="23498"/>
                        <a:pt x="21803" y="23141"/>
                        <a:pt x="21349" y="22597"/>
                      </a:cubicBezTo>
                      <a:cubicBezTo>
                        <a:pt x="20911" y="22062"/>
                        <a:pt x="20724" y="21473"/>
                        <a:pt x="20546" y="20831"/>
                      </a:cubicBezTo>
                      <a:lnTo>
                        <a:pt x="20546" y="20831"/>
                      </a:lnTo>
                      <a:cubicBezTo>
                        <a:pt x="20798" y="20903"/>
                        <a:pt x="21064" y="20959"/>
                        <a:pt x="21304" y="20959"/>
                      </a:cubicBezTo>
                      <a:cubicBezTo>
                        <a:pt x="21540" y="20959"/>
                        <a:pt x="21751" y="20905"/>
                        <a:pt x="21902" y="20759"/>
                      </a:cubicBezTo>
                      <a:cubicBezTo>
                        <a:pt x="21919" y="20742"/>
                        <a:pt x="21928" y="20724"/>
                        <a:pt x="21946" y="20706"/>
                      </a:cubicBezTo>
                      <a:close/>
                      <a:moveTo>
                        <a:pt x="19546" y="20554"/>
                      </a:moveTo>
                      <a:lnTo>
                        <a:pt x="19546" y="20554"/>
                      </a:lnTo>
                      <a:cubicBezTo>
                        <a:pt x="19636" y="20572"/>
                        <a:pt x="19734" y="20590"/>
                        <a:pt x="19823" y="20608"/>
                      </a:cubicBezTo>
                      <a:cubicBezTo>
                        <a:pt x="19984" y="20661"/>
                        <a:pt x="20189" y="20733"/>
                        <a:pt x="20421" y="20804"/>
                      </a:cubicBezTo>
                      <a:cubicBezTo>
                        <a:pt x="20501" y="21179"/>
                        <a:pt x="20555" y="21518"/>
                        <a:pt x="20697" y="21892"/>
                      </a:cubicBezTo>
                      <a:cubicBezTo>
                        <a:pt x="20840" y="22240"/>
                        <a:pt x="21090" y="22553"/>
                        <a:pt x="21331" y="22838"/>
                      </a:cubicBezTo>
                      <a:cubicBezTo>
                        <a:pt x="21643" y="23231"/>
                        <a:pt x="21982" y="23516"/>
                        <a:pt x="22383" y="23677"/>
                      </a:cubicBezTo>
                      <a:cubicBezTo>
                        <a:pt x="22071" y="23685"/>
                        <a:pt x="21759" y="23703"/>
                        <a:pt x="21438" y="23721"/>
                      </a:cubicBezTo>
                      <a:cubicBezTo>
                        <a:pt x="20894" y="23525"/>
                        <a:pt x="20340" y="23043"/>
                        <a:pt x="20055" y="22579"/>
                      </a:cubicBezTo>
                      <a:cubicBezTo>
                        <a:pt x="19761" y="22089"/>
                        <a:pt x="19475" y="21179"/>
                        <a:pt x="19546" y="20554"/>
                      </a:cubicBezTo>
                      <a:close/>
                      <a:moveTo>
                        <a:pt x="22116" y="20050"/>
                      </a:moveTo>
                      <a:cubicBezTo>
                        <a:pt x="22132" y="20050"/>
                        <a:pt x="22149" y="20054"/>
                        <a:pt x="22169" y="20064"/>
                      </a:cubicBezTo>
                      <a:cubicBezTo>
                        <a:pt x="22481" y="20233"/>
                        <a:pt x="22722" y="20447"/>
                        <a:pt x="23088" y="20536"/>
                      </a:cubicBezTo>
                      <a:cubicBezTo>
                        <a:pt x="23140" y="20548"/>
                        <a:pt x="23191" y="20553"/>
                        <a:pt x="23240" y="20553"/>
                      </a:cubicBezTo>
                      <a:cubicBezTo>
                        <a:pt x="23309" y="20553"/>
                        <a:pt x="23374" y="20543"/>
                        <a:pt x="23436" y="20527"/>
                      </a:cubicBezTo>
                      <a:lnTo>
                        <a:pt x="23436" y="20527"/>
                      </a:lnTo>
                      <a:cubicBezTo>
                        <a:pt x="23383" y="21375"/>
                        <a:pt x="23516" y="22089"/>
                        <a:pt x="23864" y="22874"/>
                      </a:cubicBezTo>
                      <a:cubicBezTo>
                        <a:pt x="23998" y="23177"/>
                        <a:pt x="24194" y="23525"/>
                        <a:pt x="24471" y="23739"/>
                      </a:cubicBezTo>
                      <a:cubicBezTo>
                        <a:pt x="24373" y="23730"/>
                        <a:pt x="24266" y="23721"/>
                        <a:pt x="24168" y="23712"/>
                      </a:cubicBezTo>
                      <a:cubicBezTo>
                        <a:pt x="24123" y="23712"/>
                        <a:pt x="24087" y="23703"/>
                        <a:pt x="24052" y="23703"/>
                      </a:cubicBezTo>
                      <a:cubicBezTo>
                        <a:pt x="23195" y="23373"/>
                        <a:pt x="22562" y="22668"/>
                        <a:pt x="22250" y="21830"/>
                      </a:cubicBezTo>
                      <a:cubicBezTo>
                        <a:pt x="22098" y="21411"/>
                        <a:pt x="22027" y="20759"/>
                        <a:pt x="22044" y="20679"/>
                      </a:cubicBezTo>
                      <a:cubicBezTo>
                        <a:pt x="22062" y="20590"/>
                        <a:pt x="22035" y="20456"/>
                        <a:pt x="22035" y="20403"/>
                      </a:cubicBezTo>
                      <a:cubicBezTo>
                        <a:pt x="22027" y="20347"/>
                        <a:pt x="21991" y="20050"/>
                        <a:pt x="22116" y="20050"/>
                      </a:cubicBezTo>
                      <a:close/>
                      <a:moveTo>
                        <a:pt x="19065" y="20527"/>
                      </a:moveTo>
                      <a:cubicBezTo>
                        <a:pt x="19190" y="20527"/>
                        <a:pt x="19315" y="20527"/>
                        <a:pt x="19430" y="20536"/>
                      </a:cubicBezTo>
                      <a:cubicBezTo>
                        <a:pt x="19297" y="21232"/>
                        <a:pt x="19591" y="22089"/>
                        <a:pt x="19894" y="22668"/>
                      </a:cubicBezTo>
                      <a:cubicBezTo>
                        <a:pt x="20126" y="23115"/>
                        <a:pt x="20635" y="23561"/>
                        <a:pt x="21161" y="23748"/>
                      </a:cubicBezTo>
                      <a:cubicBezTo>
                        <a:pt x="21072" y="23757"/>
                        <a:pt x="20992" y="23766"/>
                        <a:pt x="20902" y="23775"/>
                      </a:cubicBezTo>
                      <a:cubicBezTo>
                        <a:pt x="20233" y="23480"/>
                        <a:pt x="19671" y="23168"/>
                        <a:pt x="19306" y="22490"/>
                      </a:cubicBezTo>
                      <a:cubicBezTo>
                        <a:pt x="19038" y="21999"/>
                        <a:pt x="18860" y="21125"/>
                        <a:pt x="19065" y="20527"/>
                      </a:cubicBezTo>
                      <a:close/>
                      <a:moveTo>
                        <a:pt x="24043" y="19903"/>
                      </a:moveTo>
                      <a:lnTo>
                        <a:pt x="24043" y="19903"/>
                      </a:lnTo>
                      <a:cubicBezTo>
                        <a:pt x="24016" y="21330"/>
                        <a:pt x="24480" y="23123"/>
                        <a:pt x="25791" y="23846"/>
                      </a:cubicBezTo>
                      <a:cubicBezTo>
                        <a:pt x="25434" y="23810"/>
                        <a:pt x="25086" y="23784"/>
                        <a:pt x="24730" y="23757"/>
                      </a:cubicBezTo>
                      <a:cubicBezTo>
                        <a:pt x="24355" y="23534"/>
                        <a:pt x="24123" y="23097"/>
                        <a:pt x="23945" y="22713"/>
                      </a:cubicBezTo>
                      <a:cubicBezTo>
                        <a:pt x="23623" y="22008"/>
                        <a:pt x="23498" y="21286"/>
                        <a:pt x="23463" y="20519"/>
                      </a:cubicBezTo>
                      <a:cubicBezTo>
                        <a:pt x="23579" y="20483"/>
                        <a:pt x="23686" y="20420"/>
                        <a:pt x="23784" y="20340"/>
                      </a:cubicBezTo>
                      <a:cubicBezTo>
                        <a:pt x="23864" y="20269"/>
                        <a:pt x="23936" y="20162"/>
                        <a:pt x="23971" y="20064"/>
                      </a:cubicBezTo>
                      <a:cubicBezTo>
                        <a:pt x="23998" y="19992"/>
                        <a:pt x="24016" y="19939"/>
                        <a:pt x="24043" y="19903"/>
                      </a:cubicBezTo>
                      <a:close/>
                      <a:moveTo>
                        <a:pt x="18967" y="20536"/>
                      </a:moveTo>
                      <a:lnTo>
                        <a:pt x="18967" y="20536"/>
                      </a:lnTo>
                      <a:cubicBezTo>
                        <a:pt x="18735" y="21116"/>
                        <a:pt x="18913" y="21875"/>
                        <a:pt x="19100" y="22419"/>
                      </a:cubicBezTo>
                      <a:cubicBezTo>
                        <a:pt x="19359" y="23195"/>
                        <a:pt x="20046" y="23578"/>
                        <a:pt x="20778" y="23784"/>
                      </a:cubicBezTo>
                      <a:cubicBezTo>
                        <a:pt x="20394" y="23828"/>
                        <a:pt x="20001" y="23882"/>
                        <a:pt x="19618" y="23935"/>
                      </a:cubicBezTo>
                      <a:cubicBezTo>
                        <a:pt x="18289" y="23534"/>
                        <a:pt x="17834" y="22071"/>
                        <a:pt x="18146" y="20750"/>
                      </a:cubicBezTo>
                      <a:cubicBezTo>
                        <a:pt x="18396" y="20626"/>
                        <a:pt x="18681" y="20554"/>
                        <a:pt x="18967" y="20536"/>
                      </a:cubicBezTo>
                      <a:close/>
                      <a:moveTo>
                        <a:pt x="24132" y="19832"/>
                      </a:moveTo>
                      <a:cubicBezTo>
                        <a:pt x="24185" y="19832"/>
                        <a:pt x="24248" y="19858"/>
                        <a:pt x="24346" y="19903"/>
                      </a:cubicBezTo>
                      <a:cubicBezTo>
                        <a:pt x="24382" y="19921"/>
                        <a:pt x="24426" y="19939"/>
                        <a:pt x="24471" y="19965"/>
                      </a:cubicBezTo>
                      <a:cubicBezTo>
                        <a:pt x="24533" y="20982"/>
                        <a:pt x="25185" y="22053"/>
                        <a:pt x="25756" y="22865"/>
                      </a:cubicBezTo>
                      <a:cubicBezTo>
                        <a:pt x="26086" y="23338"/>
                        <a:pt x="26558" y="23730"/>
                        <a:pt x="27085" y="23989"/>
                      </a:cubicBezTo>
                      <a:cubicBezTo>
                        <a:pt x="26790" y="23953"/>
                        <a:pt x="26496" y="23917"/>
                        <a:pt x="26202" y="23882"/>
                      </a:cubicBezTo>
                      <a:cubicBezTo>
                        <a:pt x="25586" y="23534"/>
                        <a:pt x="25158" y="23052"/>
                        <a:pt x="24747" y="22445"/>
                      </a:cubicBezTo>
                      <a:cubicBezTo>
                        <a:pt x="24489" y="22080"/>
                        <a:pt x="24435" y="21616"/>
                        <a:pt x="24301" y="21197"/>
                      </a:cubicBezTo>
                      <a:cubicBezTo>
                        <a:pt x="24168" y="20768"/>
                        <a:pt x="24150" y="20287"/>
                        <a:pt x="24132" y="19832"/>
                      </a:cubicBezTo>
                      <a:close/>
                      <a:moveTo>
                        <a:pt x="18074" y="20786"/>
                      </a:moveTo>
                      <a:lnTo>
                        <a:pt x="18074" y="20786"/>
                      </a:lnTo>
                      <a:cubicBezTo>
                        <a:pt x="17735" y="21928"/>
                        <a:pt x="18074" y="23614"/>
                        <a:pt x="19261" y="23998"/>
                      </a:cubicBezTo>
                      <a:cubicBezTo>
                        <a:pt x="19190" y="24007"/>
                        <a:pt x="19109" y="24024"/>
                        <a:pt x="19038" y="24033"/>
                      </a:cubicBezTo>
                      <a:cubicBezTo>
                        <a:pt x="18565" y="23998"/>
                        <a:pt x="18101" y="23793"/>
                        <a:pt x="17691" y="23552"/>
                      </a:cubicBezTo>
                      <a:cubicBezTo>
                        <a:pt x="17084" y="23195"/>
                        <a:pt x="16986" y="22312"/>
                        <a:pt x="16933" y="21669"/>
                      </a:cubicBezTo>
                      <a:cubicBezTo>
                        <a:pt x="17022" y="21651"/>
                        <a:pt x="17111" y="21625"/>
                        <a:pt x="17191" y="21580"/>
                      </a:cubicBezTo>
                      <a:cubicBezTo>
                        <a:pt x="17495" y="21437"/>
                        <a:pt x="17628" y="21081"/>
                        <a:pt x="17896" y="20893"/>
                      </a:cubicBezTo>
                      <a:cubicBezTo>
                        <a:pt x="17950" y="20849"/>
                        <a:pt x="18012" y="20822"/>
                        <a:pt x="18074" y="20786"/>
                      </a:cubicBezTo>
                      <a:close/>
                      <a:moveTo>
                        <a:pt x="16861" y="21678"/>
                      </a:moveTo>
                      <a:cubicBezTo>
                        <a:pt x="16834" y="22392"/>
                        <a:pt x="16942" y="23061"/>
                        <a:pt x="17477" y="23596"/>
                      </a:cubicBezTo>
                      <a:cubicBezTo>
                        <a:pt x="17727" y="23846"/>
                        <a:pt x="18164" y="24033"/>
                        <a:pt x="18601" y="24114"/>
                      </a:cubicBezTo>
                      <a:cubicBezTo>
                        <a:pt x="18431" y="24140"/>
                        <a:pt x="18271" y="24176"/>
                        <a:pt x="18101" y="24212"/>
                      </a:cubicBezTo>
                      <a:cubicBezTo>
                        <a:pt x="17727" y="24176"/>
                        <a:pt x="17370" y="24105"/>
                        <a:pt x="17004" y="23873"/>
                      </a:cubicBezTo>
                      <a:cubicBezTo>
                        <a:pt x="16344" y="23462"/>
                        <a:pt x="15916" y="22445"/>
                        <a:pt x="16121" y="21687"/>
                      </a:cubicBezTo>
                      <a:lnTo>
                        <a:pt x="16388" y="21687"/>
                      </a:lnTo>
                      <a:cubicBezTo>
                        <a:pt x="16455" y="21691"/>
                        <a:pt x="16520" y="21693"/>
                        <a:pt x="16585" y="21693"/>
                      </a:cubicBezTo>
                      <a:cubicBezTo>
                        <a:pt x="16676" y="21693"/>
                        <a:pt x="16767" y="21689"/>
                        <a:pt x="16861" y="21678"/>
                      </a:cubicBezTo>
                      <a:close/>
                      <a:moveTo>
                        <a:pt x="25773" y="19716"/>
                      </a:moveTo>
                      <a:cubicBezTo>
                        <a:pt x="25782" y="19725"/>
                        <a:pt x="25791" y="19733"/>
                        <a:pt x="25809" y="19742"/>
                      </a:cubicBezTo>
                      <a:cubicBezTo>
                        <a:pt x="25871" y="20206"/>
                        <a:pt x="26112" y="20635"/>
                        <a:pt x="26300" y="21063"/>
                      </a:cubicBezTo>
                      <a:cubicBezTo>
                        <a:pt x="26567" y="21669"/>
                        <a:pt x="26924" y="22231"/>
                        <a:pt x="27370" y="22713"/>
                      </a:cubicBezTo>
                      <a:cubicBezTo>
                        <a:pt x="27816" y="23186"/>
                        <a:pt x="28253" y="23614"/>
                        <a:pt x="28798" y="23980"/>
                      </a:cubicBezTo>
                      <a:cubicBezTo>
                        <a:pt x="28976" y="24096"/>
                        <a:pt x="29172" y="24221"/>
                        <a:pt x="29369" y="24319"/>
                      </a:cubicBezTo>
                      <a:cubicBezTo>
                        <a:pt x="28789" y="24256"/>
                        <a:pt x="28200" y="24158"/>
                        <a:pt x="27620" y="24069"/>
                      </a:cubicBezTo>
                      <a:cubicBezTo>
                        <a:pt x="26897" y="23775"/>
                        <a:pt x="26264" y="23320"/>
                        <a:pt x="25791" y="22651"/>
                      </a:cubicBezTo>
                      <a:cubicBezTo>
                        <a:pt x="25541" y="22303"/>
                        <a:pt x="25345" y="21919"/>
                        <a:pt x="25158" y="21544"/>
                      </a:cubicBezTo>
                      <a:cubicBezTo>
                        <a:pt x="24899" y="21045"/>
                        <a:pt x="24623" y="20554"/>
                        <a:pt x="24542" y="20001"/>
                      </a:cubicBezTo>
                      <a:lnTo>
                        <a:pt x="24542" y="20001"/>
                      </a:lnTo>
                      <a:cubicBezTo>
                        <a:pt x="24751" y="20109"/>
                        <a:pt x="25006" y="20240"/>
                        <a:pt x="25218" y="20240"/>
                      </a:cubicBezTo>
                      <a:cubicBezTo>
                        <a:pt x="25269" y="20240"/>
                        <a:pt x="25318" y="20233"/>
                        <a:pt x="25363" y="20215"/>
                      </a:cubicBezTo>
                      <a:cubicBezTo>
                        <a:pt x="25640" y="20117"/>
                        <a:pt x="25711" y="19965"/>
                        <a:pt x="25773" y="19716"/>
                      </a:cubicBezTo>
                      <a:close/>
                      <a:moveTo>
                        <a:pt x="16014" y="21687"/>
                      </a:moveTo>
                      <a:cubicBezTo>
                        <a:pt x="15773" y="22410"/>
                        <a:pt x="16103" y="23159"/>
                        <a:pt x="16558" y="23739"/>
                      </a:cubicBezTo>
                      <a:cubicBezTo>
                        <a:pt x="16826" y="24069"/>
                        <a:pt x="17182" y="24239"/>
                        <a:pt x="17566" y="24310"/>
                      </a:cubicBezTo>
                      <a:cubicBezTo>
                        <a:pt x="17441" y="24328"/>
                        <a:pt x="17307" y="24355"/>
                        <a:pt x="17182" y="24372"/>
                      </a:cubicBezTo>
                      <a:cubicBezTo>
                        <a:pt x="16611" y="24328"/>
                        <a:pt x="16192" y="24140"/>
                        <a:pt x="15844" y="23605"/>
                      </a:cubicBezTo>
                      <a:cubicBezTo>
                        <a:pt x="15487" y="23070"/>
                        <a:pt x="15380" y="22374"/>
                        <a:pt x="15505" y="21750"/>
                      </a:cubicBezTo>
                      <a:cubicBezTo>
                        <a:pt x="15666" y="21714"/>
                        <a:pt x="15853" y="21696"/>
                        <a:pt x="16014" y="21687"/>
                      </a:cubicBezTo>
                      <a:close/>
                      <a:moveTo>
                        <a:pt x="27727" y="18895"/>
                      </a:moveTo>
                      <a:lnTo>
                        <a:pt x="27727" y="18895"/>
                      </a:lnTo>
                      <a:cubicBezTo>
                        <a:pt x="27897" y="18957"/>
                        <a:pt x="28066" y="19029"/>
                        <a:pt x="28244" y="19091"/>
                      </a:cubicBezTo>
                      <a:cubicBezTo>
                        <a:pt x="28303" y="19104"/>
                        <a:pt x="28352" y="19113"/>
                        <a:pt x="28399" y="19113"/>
                      </a:cubicBezTo>
                      <a:cubicBezTo>
                        <a:pt x="28416" y="19113"/>
                        <a:pt x="28433" y="19111"/>
                        <a:pt x="28450" y="19109"/>
                      </a:cubicBezTo>
                      <a:cubicBezTo>
                        <a:pt x="28575" y="19733"/>
                        <a:pt x="28842" y="20331"/>
                        <a:pt x="29146" y="20893"/>
                      </a:cubicBezTo>
                      <a:cubicBezTo>
                        <a:pt x="29493" y="21509"/>
                        <a:pt x="29850" y="22115"/>
                        <a:pt x="30359" y="22615"/>
                      </a:cubicBezTo>
                      <a:cubicBezTo>
                        <a:pt x="31118" y="23357"/>
                        <a:pt x="32279" y="24116"/>
                        <a:pt x="33404" y="24116"/>
                      </a:cubicBezTo>
                      <a:cubicBezTo>
                        <a:pt x="33441" y="24116"/>
                        <a:pt x="33479" y="24115"/>
                        <a:pt x="33517" y="24114"/>
                      </a:cubicBezTo>
                      <a:lnTo>
                        <a:pt x="33517" y="24114"/>
                      </a:lnTo>
                      <a:cubicBezTo>
                        <a:pt x="33401" y="24158"/>
                        <a:pt x="33285" y="24212"/>
                        <a:pt x="33169" y="24256"/>
                      </a:cubicBezTo>
                      <a:cubicBezTo>
                        <a:pt x="33026" y="24319"/>
                        <a:pt x="32874" y="24355"/>
                        <a:pt x="32723" y="24372"/>
                      </a:cubicBezTo>
                      <a:cubicBezTo>
                        <a:pt x="32702" y="24373"/>
                        <a:pt x="32681" y="24373"/>
                        <a:pt x="32661" y="24373"/>
                      </a:cubicBezTo>
                      <a:cubicBezTo>
                        <a:pt x="31136" y="24373"/>
                        <a:pt x="29875" y="23081"/>
                        <a:pt x="29030" y="21955"/>
                      </a:cubicBezTo>
                      <a:cubicBezTo>
                        <a:pt x="28601" y="21393"/>
                        <a:pt x="28298" y="20733"/>
                        <a:pt x="28004" y="20099"/>
                      </a:cubicBezTo>
                      <a:cubicBezTo>
                        <a:pt x="27932" y="19948"/>
                        <a:pt x="27593" y="19038"/>
                        <a:pt x="27727" y="18895"/>
                      </a:cubicBezTo>
                      <a:close/>
                      <a:moveTo>
                        <a:pt x="27263" y="18761"/>
                      </a:moveTo>
                      <a:lnTo>
                        <a:pt x="27263" y="18761"/>
                      </a:lnTo>
                      <a:cubicBezTo>
                        <a:pt x="27397" y="18779"/>
                        <a:pt x="27531" y="18815"/>
                        <a:pt x="27656" y="18859"/>
                      </a:cubicBezTo>
                      <a:cubicBezTo>
                        <a:pt x="27513" y="19020"/>
                        <a:pt x="27674" y="19546"/>
                        <a:pt x="27700" y="19671"/>
                      </a:cubicBezTo>
                      <a:cubicBezTo>
                        <a:pt x="27852" y="20411"/>
                        <a:pt x="28280" y="21152"/>
                        <a:pt x="28682" y="21785"/>
                      </a:cubicBezTo>
                      <a:cubicBezTo>
                        <a:pt x="29449" y="22981"/>
                        <a:pt x="30671" y="24230"/>
                        <a:pt x="32125" y="24417"/>
                      </a:cubicBezTo>
                      <a:cubicBezTo>
                        <a:pt x="32089" y="24417"/>
                        <a:pt x="32063" y="24426"/>
                        <a:pt x="32027" y="24426"/>
                      </a:cubicBezTo>
                      <a:cubicBezTo>
                        <a:pt x="30787" y="24274"/>
                        <a:pt x="29556" y="23828"/>
                        <a:pt x="28646" y="22936"/>
                      </a:cubicBezTo>
                      <a:cubicBezTo>
                        <a:pt x="27843" y="22151"/>
                        <a:pt x="27290" y="21170"/>
                        <a:pt x="26701" y="20215"/>
                      </a:cubicBezTo>
                      <a:cubicBezTo>
                        <a:pt x="26924" y="20197"/>
                        <a:pt x="27094" y="20055"/>
                        <a:pt x="27236" y="19867"/>
                      </a:cubicBezTo>
                      <a:cubicBezTo>
                        <a:pt x="27495" y="19528"/>
                        <a:pt x="27442" y="19136"/>
                        <a:pt x="27263" y="18761"/>
                      </a:cubicBezTo>
                      <a:close/>
                      <a:moveTo>
                        <a:pt x="25889" y="19814"/>
                      </a:moveTo>
                      <a:cubicBezTo>
                        <a:pt x="25970" y="19903"/>
                        <a:pt x="26041" y="20010"/>
                        <a:pt x="26139" y="20072"/>
                      </a:cubicBezTo>
                      <a:cubicBezTo>
                        <a:pt x="26282" y="20162"/>
                        <a:pt x="26389" y="20197"/>
                        <a:pt x="26558" y="20215"/>
                      </a:cubicBezTo>
                      <a:cubicBezTo>
                        <a:pt x="26576" y="20224"/>
                        <a:pt x="26594" y="20224"/>
                        <a:pt x="26621" y="20224"/>
                      </a:cubicBezTo>
                      <a:cubicBezTo>
                        <a:pt x="27210" y="21277"/>
                        <a:pt x="27763" y="22294"/>
                        <a:pt x="28637" y="23159"/>
                      </a:cubicBezTo>
                      <a:cubicBezTo>
                        <a:pt x="29288" y="23810"/>
                        <a:pt x="30261" y="24292"/>
                        <a:pt x="31224" y="24435"/>
                      </a:cubicBezTo>
                      <a:cubicBezTo>
                        <a:pt x="30778" y="24435"/>
                        <a:pt x="30341" y="24408"/>
                        <a:pt x="29904" y="24372"/>
                      </a:cubicBezTo>
                      <a:cubicBezTo>
                        <a:pt x="29859" y="24372"/>
                        <a:pt x="29815" y="24363"/>
                        <a:pt x="29770" y="24363"/>
                      </a:cubicBezTo>
                      <a:cubicBezTo>
                        <a:pt x="29458" y="24212"/>
                        <a:pt x="29163" y="24016"/>
                        <a:pt x="28878" y="23828"/>
                      </a:cubicBezTo>
                      <a:cubicBezTo>
                        <a:pt x="28405" y="23507"/>
                        <a:pt x="27968" y="23150"/>
                        <a:pt x="27593" y="22722"/>
                      </a:cubicBezTo>
                      <a:cubicBezTo>
                        <a:pt x="27201" y="22267"/>
                        <a:pt x="26853" y="21830"/>
                        <a:pt x="26576" y="21304"/>
                      </a:cubicBezTo>
                      <a:cubicBezTo>
                        <a:pt x="26335" y="20858"/>
                        <a:pt x="26014" y="20322"/>
                        <a:pt x="25889" y="19814"/>
                      </a:cubicBezTo>
                      <a:close/>
                      <a:moveTo>
                        <a:pt x="15425" y="21767"/>
                      </a:moveTo>
                      <a:lnTo>
                        <a:pt x="15425" y="21767"/>
                      </a:lnTo>
                      <a:cubicBezTo>
                        <a:pt x="15229" y="22481"/>
                        <a:pt x="15380" y="23177"/>
                        <a:pt x="15782" y="23793"/>
                      </a:cubicBezTo>
                      <a:cubicBezTo>
                        <a:pt x="15933" y="24033"/>
                        <a:pt x="16156" y="24274"/>
                        <a:pt x="16424" y="24381"/>
                      </a:cubicBezTo>
                      <a:cubicBezTo>
                        <a:pt x="16504" y="24408"/>
                        <a:pt x="16585" y="24426"/>
                        <a:pt x="16647" y="24444"/>
                      </a:cubicBezTo>
                      <a:cubicBezTo>
                        <a:pt x="16469" y="24462"/>
                        <a:pt x="16281" y="24488"/>
                        <a:pt x="16094" y="24497"/>
                      </a:cubicBezTo>
                      <a:cubicBezTo>
                        <a:pt x="15104" y="24337"/>
                        <a:pt x="13971" y="23953"/>
                        <a:pt x="13801" y="22829"/>
                      </a:cubicBezTo>
                      <a:cubicBezTo>
                        <a:pt x="13846" y="22829"/>
                        <a:pt x="13899" y="22838"/>
                        <a:pt x="13953" y="22847"/>
                      </a:cubicBezTo>
                      <a:cubicBezTo>
                        <a:pt x="14015" y="22856"/>
                        <a:pt x="14078" y="22861"/>
                        <a:pt x="14141" y="22861"/>
                      </a:cubicBezTo>
                      <a:cubicBezTo>
                        <a:pt x="14329" y="22861"/>
                        <a:pt x="14515" y="22816"/>
                        <a:pt x="14676" y="22695"/>
                      </a:cubicBezTo>
                      <a:cubicBezTo>
                        <a:pt x="14863" y="22553"/>
                        <a:pt x="14845" y="22276"/>
                        <a:pt x="14943" y="22080"/>
                      </a:cubicBezTo>
                      <a:cubicBezTo>
                        <a:pt x="15015" y="21919"/>
                        <a:pt x="15202" y="21821"/>
                        <a:pt x="15425" y="21767"/>
                      </a:cubicBezTo>
                      <a:close/>
                      <a:moveTo>
                        <a:pt x="12543" y="22820"/>
                      </a:moveTo>
                      <a:lnTo>
                        <a:pt x="12543" y="22820"/>
                      </a:lnTo>
                      <a:cubicBezTo>
                        <a:pt x="12294" y="23213"/>
                        <a:pt x="12606" y="23748"/>
                        <a:pt x="12918" y="24016"/>
                      </a:cubicBezTo>
                      <a:cubicBezTo>
                        <a:pt x="13257" y="24310"/>
                        <a:pt x="13783" y="24479"/>
                        <a:pt x="14283" y="24569"/>
                      </a:cubicBezTo>
                      <a:cubicBezTo>
                        <a:pt x="13382" y="24542"/>
                        <a:pt x="12445" y="24390"/>
                        <a:pt x="11723" y="23873"/>
                      </a:cubicBezTo>
                      <a:cubicBezTo>
                        <a:pt x="11616" y="23730"/>
                        <a:pt x="11607" y="23561"/>
                        <a:pt x="11660" y="23391"/>
                      </a:cubicBezTo>
                      <a:cubicBezTo>
                        <a:pt x="11919" y="23123"/>
                        <a:pt x="12204" y="22927"/>
                        <a:pt x="12543" y="22820"/>
                      </a:cubicBezTo>
                      <a:close/>
                      <a:moveTo>
                        <a:pt x="13067" y="22745"/>
                      </a:moveTo>
                      <a:cubicBezTo>
                        <a:pt x="13285" y="22745"/>
                        <a:pt x="13503" y="22781"/>
                        <a:pt x="13721" y="22811"/>
                      </a:cubicBezTo>
                      <a:cubicBezTo>
                        <a:pt x="13757" y="23891"/>
                        <a:pt x="14765" y="24399"/>
                        <a:pt x="15728" y="24533"/>
                      </a:cubicBezTo>
                      <a:cubicBezTo>
                        <a:pt x="15461" y="24551"/>
                        <a:pt x="15193" y="24560"/>
                        <a:pt x="14934" y="24569"/>
                      </a:cubicBezTo>
                      <a:cubicBezTo>
                        <a:pt x="14925" y="24551"/>
                        <a:pt x="14916" y="24551"/>
                        <a:pt x="14908" y="24542"/>
                      </a:cubicBezTo>
                      <a:cubicBezTo>
                        <a:pt x="14167" y="24337"/>
                        <a:pt x="12142" y="23998"/>
                        <a:pt x="12642" y="22793"/>
                      </a:cubicBezTo>
                      <a:cubicBezTo>
                        <a:pt x="12740" y="22767"/>
                        <a:pt x="12838" y="22758"/>
                        <a:pt x="12945" y="22749"/>
                      </a:cubicBezTo>
                      <a:cubicBezTo>
                        <a:pt x="12985" y="22746"/>
                        <a:pt x="13026" y="22745"/>
                        <a:pt x="13067" y="22745"/>
                      </a:cubicBezTo>
                      <a:close/>
                      <a:moveTo>
                        <a:pt x="23842" y="0"/>
                      </a:moveTo>
                      <a:cubicBezTo>
                        <a:pt x="23144" y="0"/>
                        <a:pt x="22438" y="172"/>
                        <a:pt x="21795" y="402"/>
                      </a:cubicBezTo>
                      <a:cubicBezTo>
                        <a:pt x="20965" y="687"/>
                        <a:pt x="20198" y="1196"/>
                        <a:pt x="19538" y="1758"/>
                      </a:cubicBezTo>
                      <a:cubicBezTo>
                        <a:pt x="19190" y="2061"/>
                        <a:pt x="18886" y="2409"/>
                        <a:pt x="18619" y="2784"/>
                      </a:cubicBezTo>
                      <a:cubicBezTo>
                        <a:pt x="18574" y="2846"/>
                        <a:pt x="18529" y="2908"/>
                        <a:pt x="18494" y="2980"/>
                      </a:cubicBezTo>
                      <a:cubicBezTo>
                        <a:pt x="18289" y="2793"/>
                        <a:pt x="17976" y="2739"/>
                        <a:pt x="17700" y="2694"/>
                      </a:cubicBezTo>
                      <a:cubicBezTo>
                        <a:pt x="17614" y="2681"/>
                        <a:pt x="17529" y="2675"/>
                        <a:pt x="17445" y="2675"/>
                      </a:cubicBezTo>
                      <a:cubicBezTo>
                        <a:pt x="16962" y="2675"/>
                        <a:pt x="16506" y="2874"/>
                        <a:pt x="16049" y="3033"/>
                      </a:cubicBezTo>
                      <a:cubicBezTo>
                        <a:pt x="15211" y="3337"/>
                        <a:pt x="14247" y="3925"/>
                        <a:pt x="13766" y="4702"/>
                      </a:cubicBezTo>
                      <a:cubicBezTo>
                        <a:pt x="13560" y="5023"/>
                        <a:pt x="12989" y="5942"/>
                        <a:pt x="13614" y="6129"/>
                      </a:cubicBezTo>
                      <a:cubicBezTo>
                        <a:pt x="13675" y="6147"/>
                        <a:pt x="13736" y="6156"/>
                        <a:pt x="13797" y="6156"/>
                      </a:cubicBezTo>
                      <a:cubicBezTo>
                        <a:pt x="14033" y="6156"/>
                        <a:pt x="14271" y="6029"/>
                        <a:pt x="14497" y="5852"/>
                      </a:cubicBezTo>
                      <a:lnTo>
                        <a:pt x="14497" y="5852"/>
                      </a:lnTo>
                      <a:cubicBezTo>
                        <a:pt x="14221" y="7012"/>
                        <a:pt x="13596" y="8163"/>
                        <a:pt x="12820" y="9037"/>
                      </a:cubicBezTo>
                      <a:cubicBezTo>
                        <a:pt x="12106" y="9840"/>
                        <a:pt x="11143" y="10224"/>
                        <a:pt x="10170" y="10607"/>
                      </a:cubicBezTo>
                      <a:cubicBezTo>
                        <a:pt x="10083" y="10604"/>
                        <a:pt x="9996" y="10603"/>
                        <a:pt x="9909" y="10603"/>
                      </a:cubicBezTo>
                      <a:cubicBezTo>
                        <a:pt x="8950" y="10603"/>
                        <a:pt x="7986" y="10790"/>
                        <a:pt x="7209" y="11330"/>
                      </a:cubicBezTo>
                      <a:cubicBezTo>
                        <a:pt x="6871" y="11244"/>
                        <a:pt x="6520" y="11200"/>
                        <a:pt x="6169" y="11200"/>
                      </a:cubicBezTo>
                      <a:cubicBezTo>
                        <a:pt x="5937" y="11200"/>
                        <a:pt x="5706" y="11219"/>
                        <a:pt x="5478" y="11259"/>
                      </a:cubicBezTo>
                      <a:cubicBezTo>
                        <a:pt x="4479" y="11428"/>
                        <a:pt x="3435" y="12026"/>
                        <a:pt x="2793" y="12811"/>
                      </a:cubicBezTo>
                      <a:cubicBezTo>
                        <a:pt x="2632" y="13016"/>
                        <a:pt x="2472" y="13230"/>
                        <a:pt x="2311" y="13444"/>
                      </a:cubicBezTo>
                      <a:cubicBezTo>
                        <a:pt x="2204" y="13578"/>
                        <a:pt x="2124" y="13569"/>
                        <a:pt x="1963" y="13640"/>
                      </a:cubicBezTo>
                      <a:cubicBezTo>
                        <a:pt x="1687" y="13774"/>
                        <a:pt x="1437" y="13917"/>
                        <a:pt x="1187" y="14104"/>
                      </a:cubicBezTo>
                      <a:cubicBezTo>
                        <a:pt x="857" y="14354"/>
                        <a:pt x="464" y="14613"/>
                        <a:pt x="295" y="15014"/>
                      </a:cubicBezTo>
                      <a:cubicBezTo>
                        <a:pt x="206" y="15211"/>
                        <a:pt x="0" y="15683"/>
                        <a:pt x="304" y="15817"/>
                      </a:cubicBezTo>
                      <a:cubicBezTo>
                        <a:pt x="411" y="15867"/>
                        <a:pt x="530" y="15887"/>
                        <a:pt x="652" y="15887"/>
                      </a:cubicBezTo>
                      <a:cubicBezTo>
                        <a:pt x="905" y="15887"/>
                        <a:pt x="1173" y="15800"/>
                        <a:pt x="1383" y="15710"/>
                      </a:cubicBezTo>
                      <a:cubicBezTo>
                        <a:pt x="1847" y="15514"/>
                        <a:pt x="2266" y="15095"/>
                        <a:pt x="2739" y="14907"/>
                      </a:cubicBezTo>
                      <a:lnTo>
                        <a:pt x="2739" y="14907"/>
                      </a:lnTo>
                      <a:cubicBezTo>
                        <a:pt x="2660" y="15249"/>
                        <a:pt x="2529" y="15773"/>
                        <a:pt x="2975" y="15773"/>
                      </a:cubicBezTo>
                      <a:cubicBezTo>
                        <a:pt x="2983" y="15773"/>
                        <a:pt x="2990" y="15773"/>
                        <a:pt x="2998" y="15773"/>
                      </a:cubicBezTo>
                      <a:cubicBezTo>
                        <a:pt x="3176" y="15764"/>
                        <a:pt x="3346" y="15674"/>
                        <a:pt x="3506" y="15567"/>
                      </a:cubicBezTo>
                      <a:lnTo>
                        <a:pt x="3506" y="15567"/>
                      </a:lnTo>
                      <a:cubicBezTo>
                        <a:pt x="4604" y="17280"/>
                        <a:pt x="2632" y="18101"/>
                        <a:pt x="1481" y="18993"/>
                      </a:cubicBezTo>
                      <a:cubicBezTo>
                        <a:pt x="1089" y="19136"/>
                        <a:pt x="714" y="19323"/>
                        <a:pt x="375" y="19546"/>
                      </a:cubicBezTo>
                      <a:cubicBezTo>
                        <a:pt x="324" y="19583"/>
                        <a:pt x="351" y="19656"/>
                        <a:pt x="397" y="19656"/>
                      </a:cubicBezTo>
                      <a:cubicBezTo>
                        <a:pt x="407" y="19656"/>
                        <a:pt x="418" y="19652"/>
                        <a:pt x="429" y="19644"/>
                      </a:cubicBezTo>
                      <a:cubicBezTo>
                        <a:pt x="1811" y="18838"/>
                        <a:pt x="3385" y="18558"/>
                        <a:pt x="4979" y="18558"/>
                      </a:cubicBezTo>
                      <a:cubicBezTo>
                        <a:pt x="6347" y="18558"/>
                        <a:pt x="7730" y="18764"/>
                        <a:pt x="9020" y="19020"/>
                      </a:cubicBezTo>
                      <a:cubicBezTo>
                        <a:pt x="10001" y="19219"/>
                        <a:pt x="11036" y="19423"/>
                        <a:pt x="12057" y="19423"/>
                      </a:cubicBezTo>
                      <a:cubicBezTo>
                        <a:pt x="12409" y="19423"/>
                        <a:pt x="12760" y="19398"/>
                        <a:pt x="13105" y="19341"/>
                      </a:cubicBezTo>
                      <a:cubicBezTo>
                        <a:pt x="13676" y="19252"/>
                        <a:pt x="14444" y="19029"/>
                        <a:pt x="14792" y="18538"/>
                      </a:cubicBezTo>
                      <a:cubicBezTo>
                        <a:pt x="14872" y="18485"/>
                        <a:pt x="14952" y="18431"/>
                        <a:pt x="15023" y="18386"/>
                      </a:cubicBezTo>
                      <a:cubicBezTo>
                        <a:pt x="15380" y="18146"/>
                        <a:pt x="15773" y="17931"/>
                        <a:pt x="16139" y="17708"/>
                      </a:cubicBezTo>
                      <a:cubicBezTo>
                        <a:pt x="16888" y="17245"/>
                        <a:pt x="17655" y="17253"/>
                        <a:pt x="18476" y="17155"/>
                      </a:cubicBezTo>
                      <a:lnTo>
                        <a:pt x="18476" y="17155"/>
                      </a:lnTo>
                      <a:cubicBezTo>
                        <a:pt x="18351" y="17360"/>
                        <a:pt x="18217" y="17557"/>
                        <a:pt x="18057" y="17735"/>
                      </a:cubicBezTo>
                      <a:cubicBezTo>
                        <a:pt x="17753" y="18074"/>
                        <a:pt x="17584" y="18520"/>
                        <a:pt x="17361" y="18904"/>
                      </a:cubicBezTo>
                      <a:cubicBezTo>
                        <a:pt x="17316" y="18975"/>
                        <a:pt x="17272" y="19047"/>
                        <a:pt x="17218" y="19100"/>
                      </a:cubicBezTo>
                      <a:cubicBezTo>
                        <a:pt x="16656" y="19394"/>
                        <a:pt x="16094" y="19689"/>
                        <a:pt x="15487" y="19903"/>
                      </a:cubicBezTo>
                      <a:cubicBezTo>
                        <a:pt x="14836" y="20144"/>
                        <a:pt x="14140" y="20242"/>
                        <a:pt x="13453" y="20331"/>
                      </a:cubicBezTo>
                      <a:cubicBezTo>
                        <a:pt x="12944" y="20394"/>
                        <a:pt x="12426" y="20421"/>
                        <a:pt x="11906" y="20421"/>
                      </a:cubicBezTo>
                      <a:cubicBezTo>
                        <a:pt x="10959" y="20421"/>
                        <a:pt x="10004" y="20334"/>
                        <a:pt x="9082" y="20224"/>
                      </a:cubicBezTo>
                      <a:cubicBezTo>
                        <a:pt x="7726" y="20072"/>
                        <a:pt x="6415" y="19618"/>
                        <a:pt x="5059" y="19519"/>
                      </a:cubicBezTo>
                      <a:cubicBezTo>
                        <a:pt x="4863" y="19506"/>
                        <a:pt x="4669" y="19499"/>
                        <a:pt x="4477" y="19499"/>
                      </a:cubicBezTo>
                      <a:cubicBezTo>
                        <a:pt x="3306" y="19499"/>
                        <a:pt x="2182" y="19748"/>
                        <a:pt x="1071" y="20162"/>
                      </a:cubicBezTo>
                      <a:cubicBezTo>
                        <a:pt x="1000" y="20185"/>
                        <a:pt x="1020" y="20293"/>
                        <a:pt x="1081" y="20293"/>
                      </a:cubicBezTo>
                      <a:cubicBezTo>
                        <a:pt x="1089" y="20293"/>
                        <a:pt x="1097" y="20291"/>
                        <a:pt x="1107" y="20287"/>
                      </a:cubicBezTo>
                      <a:cubicBezTo>
                        <a:pt x="2177" y="19896"/>
                        <a:pt x="3298" y="19653"/>
                        <a:pt x="4436" y="19653"/>
                      </a:cubicBezTo>
                      <a:cubicBezTo>
                        <a:pt x="4805" y="19653"/>
                        <a:pt x="5177" y="19679"/>
                        <a:pt x="5549" y="19733"/>
                      </a:cubicBezTo>
                      <a:cubicBezTo>
                        <a:pt x="6914" y="19939"/>
                        <a:pt x="8235" y="20331"/>
                        <a:pt x="9608" y="20483"/>
                      </a:cubicBezTo>
                      <a:cubicBezTo>
                        <a:pt x="10332" y="20557"/>
                        <a:pt x="11063" y="20602"/>
                        <a:pt x="11793" y="20602"/>
                      </a:cubicBezTo>
                      <a:cubicBezTo>
                        <a:pt x="12466" y="20602"/>
                        <a:pt x="13138" y="20564"/>
                        <a:pt x="13801" y="20474"/>
                      </a:cubicBezTo>
                      <a:cubicBezTo>
                        <a:pt x="14453" y="20385"/>
                        <a:pt x="15068" y="20260"/>
                        <a:pt x="15684" y="20010"/>
                      </a:cubicBezTo>
                      <a:cubicBezTo>
                        <a:pt x="16112" y="19832"/>
                        <a:pt x="16522" y="19618"/>
                        <a:pt x="16924" y="19386"/>
                      </a:cubicBezTo>
                      <a:lnTo>
                        <a:pt x="16924" y="19386"/>
                      </a:lnTo>
                      <a:cubicBezTo>
                        <a:pt x="16692" y="19555"/>
                        <a:pt x="16424" y="19680"/>
                        <a:pt x="16174" y="19849"/>
                      </a:cubicBezTo>
                      <a:cubicBezTo>
                        <a:pt x="15844" y="20072"/>
                        <a:pt x="15523" y="20313"/>
                        <a:pt x="15238" y="20590"/>
                      </a:cubicBezTo>
                      <a:cubicBezTo>
                        <a:pt x="15068" y="20759"/>
                        <a:pt x="14881" y="20911"/>
                        <a:pt x="14684" y="21045"/>
                      </a:cubicBezTo>
                      <a:cubicBezTo>
                        <a:pt x="13792" y="21304"/>
                        <a:pt x="12838" y="21473"/>
                        <a:pt x="11919" y="21500"/>
                      </a:cubicBezTo>
                      <a:cubicBezTo>
                        <a:pt x="11830" y="21503"/>
                        <a:pt x="11741" y="21505"/>
                        <a:pt x="11652" y="21505"/>
                      </a:cubicBezTo>
                      <a:cubicBezTo>
                        <a:pt x="10607" y="21505"/>
                        <a:pt x="9514" y="21274"/>
                        <a:pt x="8511" y="21036"/>
                      </a:cubicBezTo>
                      <a:cubicBezTo>
                        <a:pt x="7334" y="20759"/>
                        <a:pt x="6201" y="20215"/>
                        <a:pt x="4987" y="20037"/>
                      </a:cubicBezTo>
                      <a:cubicBezTo>
                        <a:pt x="4793" y="20009"/>
                        <a:pt x="4593" y="19999"/>
                        <a:pt x="4390" y="19999"/>
                      </a:cubicBezTo>
                      <a:cubicBezTo>
                        <a:pt x="4005" y="19999"/>
                        <a:pt x="3613" y="20034"/>
                        <a:pt x="3239" y="20046"/>
                      </a:cubicBezTo>
                      <a:cubicBezTo>
                        <a:pt x="2695" y="20064"/>
                        <a:pt x="2177" y="20260"/>
                        <a:pt x="1678" y="20474"/>
                      </a:cubicBezTo>
                      <a:cubicBezTo>
                        <a:pt x="1653" y="20490"/>
                        <a:pt x="1666" y="20529"/>
                        <a:pt x="1695" y="20529"/>
                      </a:cubicBezTo>
                      <a:cubicBezTo>
                        <a:pt x="1698" y="20529"/>
                        <a:pt x="1701" y="20528"/>
                        <a:pt x="1704" y="20527"/>
                      </a:cubicBezTo>
                      <a:cubicBezTo>
                        <a:pt x="2329" y="20287"/>
                        <a:pt x="2918" y="20197"/>
                        <a:pt x="3587" y="20188"/>
                      </a:cubicBezTo>
                      <a:cubicBezTo>
                        <a:pt x="3782" y="20186"/>
                        <a:pt x="3974" y="20182"/>
                        <a:pt x="4164" y="20182"/>
                      </a:cubicBezTo>
                      <a:cubicBezTo>
                        <a:pt x="4653" y="20182"/>
                        <a:pt x="5130" y="20208"/>
                        <a:pt x="5612" y="20349"/>
                      </a:cubicBezTo>
                      <a:cubicBezTo>
                        <a:pt x="6772" y="20688"/>
                        <a:pt x="7887" y="21125"/>
                        <a:pt x="9064" y="21357"/>
                      </a:cubicBezTo>
                      <a:cubicBezTo>
                        <a:pt x="9928" y="21533"/>
                        <a:pt x="10844" y="21682"/>
                        <a:pt x="11739" y="21682"/>
                      </a:cubicBezTo>
                      <a:cubicBezTo>
                        <a:pt x="11889" y="21682"/>
                        <a:pt x="12038" y="21678"/>
                        <a:pt x="12187" y="21669"/>
                      </a:cubicBezTo>
                      <a:cubicBezTo>
                        <a:pt x="12945" y="21616"/>
                        <a:pt x="13703" y="21455"/>
                        <a:pt x="14426" y="21214"/>
                      </a:cubicBezTo>
                      <a:lnTo>
                        <a:pt x="14426" y="21214"/>
                      </a:lnTo>
                      <a:cubicBezTo>
                        <a:pt x="14185" y="21357"/>
                        <a:pt x="13935" y="21482"/>
                        <a:pt x="13667" y="21607"/>
                      </a:cubicBezTo>
                      <a:cubicBezTo>
                        <a:pt x="13596" y="21643"/>
                        <a:pt x="13534" y="21669"/>
                        <a:pt x="13462" y="21705"/>
                      </a:cubicBezTo>
                      <a:cubicBezTo>
                        <a:pt x="13284" y="21750"/>
                        <a:pt x="13097" y="21776"/>
                        <a:pt x="12918" y="21821"/>
                      </a:cubicBezTo>
                      <a:cubicBezTo>
                        <a:pt x="12383" y="21973"/>
                        <a:pt x="11830" y="22106"/>
                        <a:pt x="11268" y="22142"/>
                      </a:cubicBezTo>
                      <a:cubicBezTo>
                        <a:pt x="11115" y="22151"/>
                        <a:pt x="10960" y="22156"/>
                        <a:pt x="10805" y="22156"/>
                      </a:cubicBezTo>
                      <a:cubicBezTo>
                        <a:pt x="9622" y="22156"/>
                        <a:pt x="8390" y="21901"/>
                        <a:pt x="7262" y="21625"/>
                      </a:cubicBezTo>
                      <a:cubicBezTo>
                        <a:pt x="6879" y="21536"/>
                        <a:pt x="6513" y="21357"/>
                        <a:pt x="6156" y="21223"/>
                      </a:cubicBezTo>
                      <a:cubicBezTo>
                        <a:pt x="5531" y="20991"/>
                        <a:pt x="4898" y="20813"/>
                        <a:pt x="4238" y="20706"/>
                      </a:cubicBezTo>
                      <a:cubicBezTo>
                        <a:pt x="4009" y="20665"/>
                        <a:pt x="3776" y="20647"/>
                        <a:pt x="3540" y="20647"/>
                      </a:cubicBezTo>
                      <a:cubicBezTo>
                        <a:pt x="3013" y="20647"/>
                        <a:pt x="2478" y="20735"/>
                        <a:pt x="1972" y="20840"/>
                      </a:cubicBezTo>
                      <a:cubicBezTo>
                        <a:pt x="1930" y="20848"/>
                        <a:pt x="1936" y="20921"/>
                        <a:pt x="1974" y="20921"/>
                      </a:cubicBezTo>
                      <a:cubicBezTo>
                        <a:pt x="1976" y="20921"/>
                        <a:pt x="1979" y="20920"/>
                        <a:pt x="1981" y="20920"/>
                      </a:cubicBezTo>
                      <a:cubicBezTo>
                        <a:pt x="2412" y="20864"/>
                        <a:pt x="2847" y="20829"/>
                        <a:pt x="3280" y="20829"/>
                      </a:cubicBezTo>
                      <a:cubicBezTo>
                        <a:pt x="3753" y="20829"/>
                        <a:pt x="4223" y="20871"/>
                        <a:pt x="4684" y="20973"/>
                      </a:cubicBezTo>
                      <a:cubicBezTo>
                        <a:pt x="5719" y="21197"/>
                        <a:pt x="6664" y="21705"/>
                        <a:pt x="7699" y="21928"/>
                      </a:cubicBezTo>
                      <a:cubicBezTo>
                        <a:pt x="8707" y="22154"/>
                        <a:pt x="9759" y="22341"/>
                        <a:pt x="10796" y="22341"/>
                      </a:cubicBezTo>
                      <a:cubicBezTo>
                        <a:pt x="10990" y="22341"/>
                        <a:pt x="11183" y="22335"/>
                        <a:pt x="11375" y="22321"/>
                      </a:cubicBezTo>
                      <a:cubicBezTo>
                        <a:pt x="11928" y="22276"/>
                        <a:pt x="12436" y="22133"/>
                        <a:pt x="12945" y="21964"/>
                      </a:cubicBezTo>
                      <a:lnTo>
                        <a:pt x="12945" y="21964"/>
                      </a:lnTo>
                      <a:cubicBezTo>
                        <a:pt x="12454" y="22222"/>
                        <a:pt x="12017" y="22535"/>
                        <a:pt x="11687" y="23016"/>
                      </a:cubicBezTo>
                      <a:cubicBezTo>
                        <a:pt x="11286" y="23605"/>
                        <a:pt x="11571" y="24069"/>
                        <a:pt x="12204" y="24239"/>
                      </a:cubicBezTo>
                      <a:cubicBezTo>
                        <a:pt x="12213" y="24239"/>
                        <a:pt x="12213" y="24239"/>
                        <a:pt x="12213" y="24230"/>
                      </a:cubicBezTo>
                      <a:cubicBezTo>
                        <a:pt x="12419" y="24337"/>
                        <a:pt x="12633" y="24408"/>
                        <a:pt x="12847" y="24462"/>
                      </a:cubicBezTo>
                      <a:cubicBezTo>
                        <a:pt x="11170" y="24185"/>
                        <a:pt x="9537" y="23346"/>
                        <a:pt x="8038" y="22597"/>
                      </a:cubicBezTo>
                      <a:cubicBezTo>
                        <a:pt x="6850" y="21999"/>
                        <a:pt x="5504" y="21454"/>
                        <a:pt x="4152" y="21454"/>
                      </a:cubicBezTo>
                      <a:cubicBezTo>
                        <a:pt x="3829" y="21454"/>
                        <a:pt x="3506" y="21485"/>
                        <a:pt x="3185" y="21553"/>
                      </a:cubicBezTo>
                      <a:cubicBezTo>
                        <a:pt x="3144" y="21562"/>
                        <a:pt x="3149" y="21617"/>
                        <a:pt x="3186" y="21617"/>
                      </a:cubicBezTo>
                      <a:cubicBezTo>
                        <a:pt x="3188" y="21617"/>
                        <a:pt x="3191" y="21616"/>
                        <a:pt x="3194" y="21616"/>
                      </a:cubicBezTo>
                      <a:cubicBezTo>
                        <a:pt x="3415" y="21590"/>
                        <a:pt x="3633" y="21577"/>
                        <a:pt x="3848" y="21577"/>
                      </a:cubicBezTo>
                      <a:cubicBezTo>
                        <a:pt x="5530" y="21577"/>
                        <a:pt x="7027" y="22333"/>
                        <a:pt x="8538" y="23061"/>
                      </a:cubicBezTo>
                      <a:cubicBezTo>
                        <a:pt x="9484" y="23516"/>
                        <a:pt x="10483" y="24024"/>
                        <a:pt x="11518" y="24328"/>
                      </a:cubicBezTo>
                      <a:cubicBezTo>
                        <a:pt x="11232" y="24310"/>
                        <a:pt x="10947" y="24283"/>
                        <a:pt x="10670" y="24221"/>
                      </a:cubicBezTo>
                      <a:cubicBezTo>
                        <a:pt x="10233" y="24105"/>
                        <a:pt x="9805" y="23980"/>
                        <a:pt x="9376" y="23864"/>
                      </a:cubicBezTo>
                      <a:cubicBezTo>
                        <a:pt x="8600" y="23650"/>
                        <a:pt x="7797" y="23364"/>
                        <a:pt x="7003" y="23275"/>
                      </a:cubicBezTo>
                      <a:cubicBezTo>
                        <a:pt x="6283" y="23189"/>
                        <a:pt x="5597" y="23131"/>
                        <a:pt x="4884" y="23131"/>
                      </a:cubicBezTo>
                      <a:cubicBezTo>
                        <a:pt x="4715" y="23131"/>
                        <a:pt x="4545" y="23134"/>
                        <a:pt x="4372" y="23141"/>
                      </a:cubicBezTo>
                      <a:cubicBezTo>
                        <a:pt x="4024" y="23150"/>
                        <a:pt x="3685" y="23231"/>
                        <a:pt x="3346" y="23302"/>
                      </a:cubicBezTo>
                      <a:cubicBezTo>
                        <a:pt x="3034" y="23369"/>
                        <a:pt x="2689" y="23581"/>
                        <a:pt x="2359" y="23581"/>
                      </a:cubicBezTo>
                      <a:cubicBezTo>
                        <a:pt x="2340" y="23581"/>
                        <a:pt x="2321" y="23580"/>
                        <a:pt x="2302" y="23578"/>
                      </a:cubicBezTo>
                      <a:cubicBezTo>
                        <a:pt x="2301" y="23577"/>
                        <a:pt x="2300" y="23577"/>
                        <a:pt x="2298" y="23577"/>
                      </a:cubicBezTo>
                      <a:cubicBezTo>
                        <a:pt x="2291" y="23577"/>
                        <a:pt x="2287" y="23596"/>
                        <a:pt x="2302" y="23596"/>
                      </a:cubicBezTo>
                      <a:cubicBezTo>
                        <a:pt x="2354" y="23609"/>
                        <a:pt x="2408" y="23615"/>
                        <a:pt x="2462" y="23615"/>
                      </a:cubicBezTo>
                      <a:cubicBezTo>
                        <a:pt x="2593" y="23615"/>
                        <a:pt x="2726" y="23583"/>
                        <a:pt x="2846" y="23552"/>
                      </a:cubicBezTo>
                      <a:cubicBezTo>
                        <a:pt x="3301" y="23445"/>
                        <a:pt x="3747" y="23355"/>
                        <a:pt x="4202" y="23311"/>
                      </a:cubicBezTo>
                      <a:cubicBezTo>
                        <a:pt x="4418" y="23288"/>
                        <a:pt x="4634" y="23278"/>
                        <a:pt x="4850" y="23278"/>
                      </a:cubicBezTo>
                      <a:cubicBezTo>
                        <a:pt x="5562" y="23278"/>
                        <a:pt x="6272" y="23384"/>
                        <a:pt x="6977" y="23480"/>
                      </a:cubicBezTo>
                      <a:cubicBezTo>
                        <a:pt x="7824" y="23596"/>
                        <a:pt x="8672" y="23882"/>
                        <a:pt x="9492" y="24105"/>
                      </a:cubicBezTo>
                      <a:cubicBezTo>
                        <a:pt x="10187" y="24298"/>
                        <a:pt x="10807" y="24417"/>
                        <a:pt x="11493" y="24417"/>
                      </a:cubicBezTo>
                      <a:cubicBezTo>
                        <a:pt x="11601" y="24417"/>
                        <a:pt x="11710" y="24414"/>
                        <a:pt x="11821" y="24408"/>
                      </a:cubicBezTo>
                      <a:cubicBezTo>
                        <a:pt x="12287" y="24525"/>
                        <a:pt x="12767" y="24601"/>
                        <a:pt x="13248" y="24601"/>
                      </a:cubicBezTo>
                      <a:cubicBezTo>
                        <a:pt x="13319" y="24601"/>
                        <a:pt x="13391" y="24599"/>
                        <a:pt x="13462" y="24595"/>
                      </a:cubicBezTo>
                      <a:cubicBezTo>
                        <a:pt x="13471" y="24595"/>
                        <a:pt x="13471" y="24587"/>
                        <a:pt x="13480" y="24587"/>
                      </a:cubicBezTo>
                      <a:cubicBezTo>
                        <a:pt x="13596" y="24604"/>
                        <a:pt x="13712" y="24613"/>
                        <a:pt x="13837" y="24631"/>
                      </a:cubicBezTo>
                      <a:cubicBezTo>
                        <a:pt x="14154" y="24665"/>
                        <a:pt x="14472" y="24679"/>
                        <a:pt x="14789" y="24679"/>
                      </a:cubicBezTo>
                      <a:cubicBezTo>
                        <a:pt x="15130" y="24679"/>
                        <a:pt x="15471" y="24663"/>
                        <a:pt x="15809" y="24640"/>
                      </a:cubicBezTo>
                      <a:lnTo>
                        <a:pt x="15809" y="24640"/>
                      </a:lnTo>
                      <a:cubicBezTo>
                        <a:pt x="15291" y="24774"/>
                        <a:pt x="14783" y="24952"/>
                        <a:pt x="14265" y="25068"/>
                      </a:cubicBezTo>
                      <a:cubicBezTo>
                        <a:pt x="13598" y="25225"/>
                        <a:pt x="12868" y="25362"/>
                        <a:pt x="12174" y="25362"/>
                      </a:cubicBezTo>
                      <a:cubicBezTo>
                        <a:pt x="12079" y="25362"/>
                        <a:pt x="11985" y="25359"/>
                        <a:pt x="11892" y="25354"/>
                      </a:cubicBezTo>
                      <a:cubicBezTo>
                        <a:pt x="10349" y="25282"/>
                        <a:pt x="8823" y="25113"/>
                        <a:pt x="7325" y="24720"/>
                      </a:cubicBezTo>
                      <a:cubicBezTo>
                        <a:pt x="6433" y="24479"/>
                        <a:pt x="5514" y="24158"/>
                        <a:pt x="4586" y="24060"/>
                      </a:cubicBezTo>
                      <a:cubicBezTo>
                        <a:pt x="4127" y="24018"/>
                        <a:pt x="3657" y="23992"/>
                        <a:pt x="3198" y="23992"/>
                      </a:cubicBezTo>
                      <a:cubicBezTo>
                        <a:pt x="3077" y="23992"/>
                        <a:pt x="2957" y="23994"/>
                        <a:pt x="2837" y="23998"/>
                      </a:cubicBezTo>
                      <a:cubicBezTo>
                        <a:pt x="2150" y="24007"/>
                        <a:pt x="1508" y="24132"/>
                        <a:pt x="839" y="24239"/>
                      </a:cubicBezTo>
                      <a:cubicBezTo>
                        <a:pt x="839" y="24239"/>
                        <a:pt x="839" y="24248"/>
                        <a:pt x="839" y="24248"/>
                      </a:cubicBezTo>
                      <a:cubicBezTo>
                        <a:pt x="1625" y="24192"/>
                        <a:pt x="2401" y="24146"/>
                        <a:pt x="3179" y="24146"/>
                      </a:cubicBezTo>
                      <a:cubicBezTo>
                        <a:pt x="3646" y="24146"/>
                        <a:pt x="4114" y="24163"/>
                        <a:pt x="4586" y="24203"/>
                      </a:cubicBezTo>
                      <a:cubicBezTo>
                        <a:pt x="5585" y="24301"/>
                        <a:pt x="6593" y="24702"/>
                        <a:pt x="7565" y="24961"/>
                      </a:cubicBezTo>
                      <a:cubicBezTo>
                        <a:pt x="8984" y="25345"/>
                        <a:pt x="10465" y="25461"/>
                        <a:pt x="11928" y="25541"/>
                      </a:cubicBezTo>
                      <a:cubicBezTo>
                        <a:pt x="10991" y="25737"/>
                        <a:pt x="10072" y="26050"/>
                        <a:pt x="9260" y="26478"/>
                      </a:cubicBezTo>
                      <a:cubicBezTo>
                        <a:pt x="9222" y="26501"/>
                        <a:pt x="9243" y="26544"/>
                        <a:pt x="9278" y="26544"/>
                      </a:cubicBezTo>
                      <a:cubicBezTo>
                        <a:pt x="9284" y="26544"/>
                        <a:pt x="9290" y="26543"/>
                        <a:pt x="9296" y="26540"/>
                      </a:cubicBezTo>
                      <a:cubicBezTo>
                        <a:pt x="10909" y="25837"/>
                        <a:pt x="12697" y="25469"/>
                        <a:pt x="14461" y="25469"/>
                      </a:cubicBezTo>
                      <a:cubicBezTo>
                        <a:pt x="14688" y="25469"/>
                        <a:pt x="14914" y="25475"/>
                        <a:pt x="15139" y="25488"/>
                      </a:cubicBezTo>
                      <a:cubicBezTo>
                        <a:pt x="16400" y="25564"/>
                        <a:pt x="17669" y="25739"/>
                        <a:pt x="18939" y="25739"/>
                      </a:cubicBezTo>
                      <a:cubicBezTo>
                        <a:pt x="18999" y="25739"/>
                        <a:pt x="19058" y="25738"/>
                        <a:pt x="19118" y="25737"/>
                      </a:cubicBezTo>
                      <a:cubicBezTo>
                        <a:pt x="20019" y="25728"/>
                        <a:pt x="21090" y="25630"/>
                        <a:pt x="21902" y="25184"/>
                      </a:cubicBezTo>
                      <a:cubicBezTo>
                        <a:pt x="21941" y="25160"/>
                        <a:pt x="21917" y="25101"/>
                        <a:pt x="21880" y="25101"/>
                      </a:cubicBezTo>
                      <a:cubicBezTo>
                        <a:pt x="21876" y="25101"/>
                        <a:pt x="21871" y="25102"/>
                        <a:pt x="21866" y="25104"/>
                      </a:cubicBezTo>
                      <a:cubicBezTo>
                        <a:pt x="20884" y="25408"/>
                        <a:pt x="19886" y="25568"/>
                        <a:pt x="18854" y="25568"/>
                      </a:cubicBezTo>
                      <a:cubicBezTo>
                        <a:pt x="18826" y="25568"/>
                        <a:pt x="18798" y="25568"/>
                        <a:pt x="18770" y="25568"/>
                      </a:cubicBezTo>
                      <a:cubicBezTo>
                        <a:pt x="17379" y="25559"/>
                        <a:pt x="15996" y="25345"/>
                        <a:pt x="14604" y="25300"/>
                      </a:cubicBezTo>
                      <a:cubicBezTo>
                        <a:pt x="14502" y="25296"/>
                        <a:pt x="14397" y="25293"/>
                        <a:pt x="14292" y="25293"/>
                      </a:cubicBezTo>
                      <a:cubicBezTo>
                        <a:pt x="14187" y="25293"/>
                        <a:pt x="14082" y="25296"/>
                        <a:pt x="13980" y="25300"/>
                      </a:cubicBezTo>
                      <a:cubicBezTo>
                        <a:pt x="14729" y="25095"/>
                        <a:pt x="15461" y="24818"/>
                        <a:pt x="16210" y="24613"/>
                      </a:cubicBezTo>
                      <a:cubicBezTo>
                        <a:pt x="16487" y="24587"/>
                        <a:pt x="16763" y="24560"/>
                        <a:pt x="17040" y="24542"/>
                      </a:cubicBezTo>
                      <a:cubicBezTo>
                        <a:pt x="17548" y="24497"/>
                        <a:pt x="18048" y="24408"/>
                        <a:pt x="18547" y="24319"/>
                      </a:cubicBezTo>
                      <a:cubicBezTo>
                        <a:pt x="18592" y="24310"/>
                        <a:pt x="18637" y="24301"/>
                        <a:pt x="18681" y="24292"/>
                      </a:cubicBezTo>
                      <a:lnTo>
                        <a:pt x="18690" y="24292"/>
                      </a:lnTo>
                      <a:cubicBezTo>
                        <a:pt x="19091" y="24212"/>
                        <a:pt x="19502" y="24132"/>
                        <a:pt x="19903" y="24069"/>
                      </a:cubicBezTo>
                      <a:lnTo>
                        <a:pt x="19948" y="24069"/>
                      </a:lnTo>
                      <a:cubicBezTo>
                        <a:pt x="19948" y="24060"/>
                        <a:pt x="19957" y="24060"/>
                        <a:pt x="19957" y="24060"/>
                      </a:cubicBezTo>
                      <a:cubicBezTo>
                        <a:pt x="20091" y="24042"/>
                        <a:pt x="20224" y="24024"/>
                        <a:pt x="20358" y="24007"/>
                      </a:cubicBezTo>
                      <a:cubicBezTo>
                        <a:pt x="21142" y="23917"/>
                        <a:pt x="21935" y="23868"/>
                        <a:pt x="22727" y="23868"/>
                      </a:cubicBezTo>
                      <a:cubicBezTo>
                        <a:pt x="23035" y="23868"/>
                        <a:pt x="23343" y="23876"/>
                        <a:pt x="23650" y="23891"/>
                      </a:cubicBezTo>
                      <a:cubicBezTo>
                        <a:pt x="24774" y="23935"/>
                        <a:pt x="25916" y="24024"/>
                        <a:pt x="27022" y="24185"/>
                      </a:cubicBezTo>
                      <a:cubicBezTo>
                        <a:pt x="27950" y="24319"/>
                        <a:pt x="28878" y="24479"/>
                        <a:pt x="29806" y="24569"/>
                      </a:cubicBezTo>
                      <a:cubicBezTo>
                        <a:pt x="30317" y="24616"/>
                        <a:pt x="30833" y="24640"/>
                        <a:pt x="31349" y="24640"/>
                      </a:cubicBezTo>
                      <a:cubicBezTo>
                        <a:pt x="31608" y="24640"/>
                        <a:pt x="31866" y="24634"/>
                        <a:pt x="32125" y="24622"/>
                      </a:cubicBezTo>
                      <a:cubicBezTo>
                        <a:pt x="32411" y="24604"/>
                        <a:pt x="32687" y="24569"/>
                        <a:pt x="32964" y="24515"/>
                      </a:cubicBezTo>
                      <a:lnTo>
                        <a:pt x="32973" y="24515"/>
                      </a:lnTo>
                      <a:cubicBezTo>
                        <a:pt x="32678" y="24667"/>
                        <a:pt x="32384" y="24810"/>
                        <a:pt x="32098" y="24925"/>
                      </a:cubicBezTo>
                      <a:cubicBezTo>
                        <a:pt x="31599" y="25131"/>
                        <a:pt x="31046" y="25220"/>
                        <a:pt x="30519" y="25336"/>
                      </a:cubicBezTo>
                      <a:cubicBezTo>
                        <a:pt x="30059" y="25429"/>
                        <a:pt x="29593" y="25523"/>
                        <a:pt x="29126" y="25523"/>
                      </a:cubicBezTo>
                      <a:cubicBezTo>
                        <a:pt x="29013" y="25523"/>
                        <a:pt x="28901" y="25517"/>
                        <a:pt x="28789" y="25505"/>
                      </a:cubicBezTo>
                      <a:cubicBezTo>
                        <a:pt x="28557" y="25479"/>
                        <a:pt x="28320" y="25476"/>
                        <a:pt x="28085" y="25476"/>
                      </a:cubicBezTo>
                      <a:cubicBezTo>
                        <a:pt x="28038" y="25476"/>
                        <a:pt x="27991" y="25476"/>
                        <a:pt x="27944" y="25476"/>
                      </a:cubicBezTo>
                      <a:cubicBezTo>
                        <a:pt x="27756" y="25476"/>
                        <a:pt x="27570" y="25475"/>
                        <a:pt x="27388" y="25461"/>
                      </a:cubicBezTo>
                      <a:cubicBezTo>
                        <a:pt x="26939" y="25430"/>
                        <a:pt x="26457" y="25276"/>
                        <a:pt x="25998" y="25276"/>
                      </a:cubicBezTo>
                      <a:cubicBezTo>
                        <a:pt x="25919" y="25276"/>
                        <a:pt x="25841" y="25281"/>
                        <a:pt x="25764" y="25291"/>
                      </a:cubicBezTo>
                      <a:cubicBezTo>
                        <a:pt x="25756" y="25291"/>
                        <a:pt x="25756" y="25309"/>
                        <a:pt x="25764" y="25309"/>
                      </a:cubicBezTo>
                      <a:cubicBezTo>
                        <a:pt x="25790" y="25308"/>
                        <a:pt x="25816" y="25307"/>
                        <a:pt x="25841" y="25307"/>
                      </a:cubicBezTo>
                      <a:cubicBezTo>
                        <a:pt x="26306" y="25307"/>
                        <a:pt x="26771" y="25526"/>
                        <a:pt x="27227" y="25577"/>
                      </a:cubicBezTo>
                      <a:cubicBezTo>
                        <a:pt x="27691" y="25630"/>
                        <a:pt x="28164" y="25648"/>
                        <a:pt x="28628" y="25648"/>
                      </a:cubicBezTo>
                      <a:cubicBezTo>
                        <a:pt x="28661" y="25648"/>
                        <a:pt x="28694" y="25649"/>
                        <a:pt x="28727" y="25649"/>
                      </a:cubicBezTo>
                      <a:cubicBezTo>
                        <a:pt x="29752" y="25649"/>
                        <a:pt x="30721" y="25514"/>
                        <a:pt x="31715" y="25238"/>
                      </a:cubicBezTo>
                      <a:cubicBezTo>
                        <a:pt x="32393" y="25050"/>
                        <a:pt x="32973" y="24694"/>
                        <a:pt x="33597" y="24381"/>
                      </a:cubicBezTo>
                      <a:cubicBezTo>
                        <a:pt x="34596" y="23873"/>
                        <a:pt x="35578" y="23659"/>
                        <a:pt x="36693" y="23641"/>
                      </a:cubicBezTo>
                      <a:cubicBezTo>
                        <a:pt x="36719" y="23641"/>
                        <a:pt x="36728" y="23605"/>
                        <a:pt x="36693" y="23596"/>
                      </a:cubicBezTo>
                      <a:cubicBezTo>
                        <a:pt x="36434" y="23525"/>
                        <a:pt x="36181" y="23494"/>
                        <a:pt x="35931" y="23494"/>
                      </a:cubicBezTo>
                      <a:cubicBezTo>
                        <a:pt x="35335" y="23494"/>
                        <a:pt x="34760" y="23672"/>
                        <a:pt x="34195" y="23917"/>
                      </a:cubicBezTo>
                      <a:cubicBezTo>
                        <a:pt x="34115" y="23926"/>
                        <a:pt x="34034" y="23944"/>
                        <a:pt x="33954" y="23962"/>
                      </a:cubicBezTo>
                      <a:cubicBezTo>
                        <a:pt x="33940" y="23962"/>
                        <a:pt x="33925" y="23962"/>
                        <a:pt x="33911" y="23962"/>
                      </a:cubicBezTo>
                      <a:cubicBezTo>
                        <a:pt x="33036" y="23962"/>
                        <a:pt x="32239" y="23696"/>
                        <a:pt x="31545" y="23257"/>
                      </a:cubicBezTo>
                      <a:lnTo>
                        <a:pt x="31545" y="23257"/>
                      </a:lnTo>
                      <a:cubicBezTo>
                        <a:pt x="31946" y="23354"/>
                        <a:pt x="32378" y="23399"/>
                        <a:pt x="32806" y="23399"/>
                      </a:cubicBezTo>
                      <a:cubicBezTo>
                        <a:pt x="33245" y="23399"/>
                        <a:pt x="33682" y="23352"/>
                        <a:pt x="34079" y="23266"/>
                      </a:cubicBezTo>
                      <a:cubicBezTo>
                        <a:pt x="34605" y="23159"/>
                        <a:pt x="35114" y="23061"/>
                        <a:pt x="35613" y="22883"/>
                      </a:cubicBezTo>
                      <a:cubicBezTo>
                        <a:pt x="36247" y="22642"/>
                        <a:pt x="36907" y="22410"/>
                        <a:pt x="37549" y="22214"/>
                      </a:cubicBezTo>
                      <a:cubicBezTo>
                        <a:pt x="38302" y="21975"/>
                        <a:pt x="39143" y="21798"/>
                        <a:pt x="39967" y="21798"/>
                      </a:cubicBezTo>
                      <a:cubicBezTo>
                        <a:pt x="40315" y="21798"/>
                        <a:pt x="40659" y="21830"/>
                        <a:pt x="40993" y="21901"/>
                      </a:cubicBezTo>
                      <a:cubicBezTo>
                        <a:pt x="41144" y="21946"/>
                        <a:pt x="41287" y="21999"/>
                        <a:pt x="41430" y="22035"/>
                      </a:cubicBezTo>
                      <a:cubicBezTo>
                        <a:pt x="41439" y="22040"/>
                        <a:pt x="41445" y="22042"/>
                        <a:pt x="41452" y="22042"/>
                      </a:cubicBezTo>
                      <a:cubicBezTo>
                        <a:pt x="41459" y="22042"/>
                        <a:pt x="41465" y="22040"/>
                        <a:pt x="41474" y="22035"/>
                      </a:cubicBezTo>
                      <a:cubicBezTo>
                        <a:pt x="41492" y="22044"/>
                        <a:pt x="41501" y="22044"/>
                        <a:pt x="41519" y="22053"/>
                      </a:cubicBezTo>
                      <a:cubicBezTo>
                        <a:pt x="41804" y="22161"/>
                        <a:pt x="42239" y="22284"/>
                        <a:pt x="42627" y="22284"/>
                      </a:cubicBezTo>
                      <a:cubicBezTo>
                        <a:pt x="42846" y="22284"/>
                        <a:pt x="43051" y="22245"/>
                        <a:pt x="43205" y="22142"/>
                      </a:cubicBezTo>
                      <a:cubicBezTo>
                        <a:pt x="43221" y="22134"/>
                        <a:pt x="43216" y="22105"/>
                        <a:pt x="43195" y="22105"/>
                      </a:cubicBezTo>
                      <a:cubicBezTo>
                        <a:pt x="43193" y="22105"/>
                        <a:pt x="43190" y="22105"/>
                        <a:pt x="43187" y="22106"/>
                      </a:cubicBezTo>
                      <a:cubicBezTo>
                        <a:pt x="43070" y="22134"/>
                        <a:pt x="42951" y="22146"/>
                        <a:pt x="42830" y="22146"/>
                      </a:cubicBezTo>
                      <a:cubicBezTo>
                        <a:pt x="42244" y="22146"/>
                        <a:pt x="41629" y="21866"/>
                        <a:pt x="41082" y="21741"/>
                      </a:cubicBezTo>
                      <a:lnTo>
                        <a:pt x="41055" y="21741"/>
                      </a:lnTo>
                      <a:cubicBezTo>
                        <a:pt x="40600" y="21571"/>
                        <a:pt x="40154" y="21384"/>
                        <a:pt x="39690" y="21295"/>
                      </a:cubicBezTo>
                      <a:cubicBezTo>
                        <a:pt x="39129" y="21185"/>
                        <a:pt x="38547" y="21134"/>
                        <a:pt x="37963" y="21134"/>
                      </a:cubicBezTo>
                      <a:cubicBezTo>
                        <a:pt x="37405" y="21134"/>
                        <a:pt x="36845" y="21181"/>
                        <a:pt x="36300" y="21268"/>
                      </a:cubicBezTo>
                      <a:cubicBezTo>
                        <a:pt x="35247" y="21428"/>
                        <a:pt x="34230" y="21830"/>
                        <a:pt x="33178" y="21990"/>
                      </a:cubicBezTo>
                      <a:cubicBezTo>
                        <a:pt x="32718" y="22056"/>
                        <a:pt x="32258" y="22078"/>
                        <a:pt x="31799" y="22078"/>
                      </a:cubicBezTo>
                      <a:cubicBezTo>
                        <a:pt x="31634" y="22078"/>
                        <a:pt x="31469" y="22075"/>
                        <a:pt x="31304" y="22071"/>
                      </a:cubicBezTo>
                      <a:cubicBezTo>
                        <a:pt x="30983" y="22062"/>
                        <a:pt x="30662" y="22017"/>
                        <a:pt x="30359" y="21946"/>
                      </a:cubicBezTo>
                      <a:cubicBezTo>
                        <a:pt x="30163" y="21892"/>
                        <a:pt x="30011" y="21750"/>
                        <a:pt x="29850" y="21634"/>
                      </a:cubicBezTo>
                      <a:cubicBezTo>
                        <a:pt x="29270" y="20849"/>
                        <a:pt x="28833" y="19948"/>
                        <a:pt x="28566" y="19064"/>
                      </a:cubicBezTo>
                      <a:cubicBezTo>
                        <a:pt x="28601" y="19047"/>
                        <a:pt x="28637" y="19011"/>
                        <a:pt x="28673" y="18975"/>
                      </a:cubicBezTo>
                      <a:cubicBezTo>
                        <a:pt x="28748" y="18898"/>
                        <a:pt x="28841" y="18868"/>
                        <a:pt x="28939" y="18868"/>
                      </a:cubicBezTo>
                      <a:cubicBezTo>
                        <a:pt x="29215" y="18868"/>
                        <a:pt x="29538" y="19096"/>
                        <a:pt x="29663" y="19136"/>
                      </a:cubicBezTo>
                      <a:cubicBezTo>
                        <a:pt x="29770" y="19168"/>
                        <a:pt x="29890" y="19213"/>
                        <a:pt x="30030" y="19213"/>
                      </a:cubicBezTo>
                      <a:cubicBezTo>
                        <a:pt x="30124" y="19213"/>
                        <a:pt x="30227" y="19193"/>
                        <a:pt x="30341" y="19136"/>
                      </a:cubicBezTo>
                      <a:cubicBezTo>
                        <a:pt x="30457" y="19082"/>
                        <a:pt x="30510" y="18993"/>
                        <a:pt x="30484" y="18868"/>
                      </a:cubicBezTo>
                      <a:cubicBezTo>
                        <a:pt x="30466" y="18806"/>
                        <a:pt x="30394" y="18618"/>
                        <a:pt x="30457" y="18556"/>
                      </a:cubicBezTo>
                      <a:cubicBezTo>
                        <a:pt x="30471" y="18541"/>
                        <a:pt x="30491" y="18535"/>
                        <a:pt x="30513" y="18535"/>
                      </a:cubicBezTo>
                      <a:cubicBezTo>
                        <a:pt x="30586" y="18535"/>
                        <a:pt x="30690" y="18603"/>
                        <a:pt x="30751" y="18672"/>
                      </a:cubicBezTo>
                      <a:cubicBezTo>
                        <a:pt x="30832" y="18752"/>
                        <a:pt x="30912" y="18850"/>
                        <a:pt x="31010" y="18922"/>
                      </a:cubicBezTo>
                      <a:cubicBezTo>
                        <a:pt x="31187" y="19055"/>
                        <a:pt x="31394" y="19166"/>
                        <a:pt x="31580" y="19166"/>
                      </a:cubicBezTo>
                      <a:cubicBezTo>
                        <a:pt x="31742" y="19166"/>
                        <a:pt x="31887" y="19083"/>
                        <a:pt x="31982" y="18859"/>
                      </a:cubicBezTo>
                      <a:cubicBezTo>
                        <a:pt x="32134" y="18493"/>
                        <a:pt x="31474" y="17923"/>
                        <a:pt x="31260" y="17726"/>
                      </a:cubicBezTo>
                      <a:cubicBezTo>
                        <a:pt x="30742" y="17236"/>
                        <a:pt x="30207" y="16763"/>
                        <a:pt x="29574" y="16433"/>
                      </a:cubicBezTo>
                      <a:cubicBezTo>
                        <a:pt x="29047" y="16156"/>
                        <a:pt x="28432" y="16013"/>
                        <a:pt x="27816" y="16005"/>
                      </a:cubicBezTo>
                      <a:cubicBezTo>
                        <a:pt x="29199" y="15531"/>
                        <a:pt x="30594" y="14933"/>
                        <a:pt x="32064" y="14933"/>
                      </a:cubicBezTo>
                      <a:cubicBezTo>
                        <a:pt x="32311" y="14933"/>
                        <a:pt x="32560" y="14950"/>
                        <a:pt x="32812" y="14988"/>
                      </a:cubicBezTo>
                      <a:cubicBezTo>
                        <a:pt x="33874" y="15139"/>
                        <a:pt x="34864" y="15567"/>
                        <a:pt x="35908" y="15808"/>
                      </a:cubicBezTo>
                      <a:cubicBezTo>
                        <a:pt x="36177" y="15871"/>
                        <a:pt x="36449" y="15899"/>
                        <a:pt x="36721" y="15899"/>
                      </a:cubicBezTo>
                      <a:cubicBezTo>
                        <a:pt x="37025" y="15899"/>
                        <a:pt x="37328" y="15865"/>
                        <a:pt x="37629" y="15808"/>
                      </a:cubicBezTo>
                      <a:lnTo>
                        <a:pt x="37799" y="15808"/>
                      </a:lnTo>
                      <a:cubicBezTo>
                        <a:pt x="39155" y="15666"/>
                        <a:pt x="39699" y="14738"/>
                        <a:pt x="40609" y="14140"/>
                      </a:cubicBezTo>
                      <a:cubicBezTo>
                        <a:pt x="40627" y="14131"/>
                        <a:pt x="40618" y="14122"/>
                        <a:pt x="40618" y="14113"/>
                      </a:cubicBezTo>
                      <a:cubicBezTo>
                        <a:pt x="40618" y="14090"/>
                        <a:pt x="40605" y="14067"/>
                        <a:pt x="40584" y="14067"/>
                      </a:cubicBezTo>
                      <a:cubicBezTo>
                        <a:pt x="40580" y="14067"/>
                        <a:pt x="40577" y="14067"/>
                        <a:pt x="40573" y="14069"/>
                      </a:cubicBezTo>
                      <a:cubicBezTo>
                        <a:pt x="40520" y="14086"/>
                        <a:pt x="40440" y="14131"/>
                        <a:pt x="40395" y="14158"/>
                      </a:cubicBezTo>
                      <a:cubicBezTo>
                        <a:pt x="40215" y="14198"/>
                        <a:pt x="40033" y="14213"/>
                        <a:pt x="39851" y="14213"/>
                      </a:cubicBezTo>
                      <a:cubicBezTo>
                        <a:pt x="39544" y="14213"/>
                        <a:pt x="39237" y="14170"/>
                        <a:pt x="38941" y="14131"/>
                      </a:cubicBezTo>
                      <a:cubicBezTo>
                        <a:pt x="38361" y="14069"/>
                        <a:pt x="37781" y="13971"/>
                        <a:pt x="37210" y="13855"/>
                      </a:cubicBezTo>
                      <a:cubicBezTo>
                        <a:pt x="35810" y="13578"/>
                        <a:pt x="34471" y="13007"/>
                        <a:pt x="33071" y="12686"/>
                      </a:cubicBezTo>
                      <a:cubicBezTo>
                        <a:pt x="32437" y="12537"/>
                        <a:pt x="31792" y="12483"/>
                        <a:pt x="31144" y="12483"/>
                      </a:cubicBezTo>
                      <a:cubicBezTo>
                        <a:pt x="30551" y="12483"/>
                        <a:pt x="29957" y="12528"/>
                        <a:pt x="29369" y="12588"/>
                      </a:cubicBezTo>
                      <a:cubicBezTo>
                        <a:pt x="28619" y="12668"/>
                        <a:pt x="27843" y="12757"/>
                        <a:pt x="27103" y="12962"/>
                      </a:cubicBezTo>
                      <a:cubicBezTo>
                        <a:pt x="26630" y="13043"/>
                        <a:pt x="26157" y="13159"/>
                        <a:pt x="25693" y="13284"/>
                      </a:cubicBezTo>
                      <a:cubicBezTo>
                        <a:pt x="24893" y="13443"/>
                        <a:pt x="24092" y="13517"/>
                        <a:pt x="23287" y="13517"/>
                      </a:cubicBezTo>
                      <a:cubicBezTo>
                        <a:pt x="22424" y="13517"/>
                        <a:pt x="21557" y="13432"/>
                        <a:pt x="20679" y="13275"/>
                      </a:cubicBezTo>
                      <a:cubicBezTo>
                        <a:pt x="19859" y="13132"/>
                        <a:pt x="19047" y="12927"/>
                        <a:pt x="18244" y="12695"/>
                      </a:cubicBezTo>
                      <a:lnTo>
                        <a:pt x="18244" y="12695"/>
                      </a:lnTo>
                      <a:cubicBezTo>
                        <a:pt x="18404" y="12712"/>
                        <a:pt x="18566" y="12720"/>
                        <a:pt x="18729" y="12720"/>
                      </a:cubicBezTo>
                      <a:cubicBezTo>
                        <a:pt x="19724" y="12720"/>
                        <a:pt x="20751" y="12419"/>
                        <a:pt x="21679" y="12151"/>
                      </a:cubicBezTo>
                      <a:cubicBezTo>
                        <a:pt x="22490" y="11919"/>
                        <a:pt x="23311" y="11669"/>
                        <a:pt x="24150" y="11535"/>
                      </a:cubicBezTo>
                      <a:cubicBezTo>
                        <a:pt x="24419" y="11493"/>
                        <a:pt x="24679" y="11473"/>
                        <a:pt x="24935" y="11473"/>
                      </a:cubicBezTo>
                      <a:cubicBezTo>
                        <a:pt x="25485" y="11473"/>
                        <a:pt x="26016" y="11562"/>
                        <a:pt x="26576" y="11696"/>
                      </a:cubicBezTo>
                      <a:cubicBezTo>
                        <a:pt x="27727" y="11972"/>
                        <a:pt x="28941" y="12185"/>
                        <a:pt x="30143" y="12185"/>
                      </a:cubicBezTo>
                      <a:cubicBezTo>
                        <a:pt x="30572" y="12185"/>
                        <a:pt x="30999" y="12158"/>
                        <a:pt x="31420" y="12097"/>
                      </a:cubicBezTo>
                      <a:cubicBezTo>
                        <a:pt x="32518" y="11937"/>
                        <a:pt x="34025" y="11490"/>
                        <a:pt x="34346" y="10268"/>
                      </a:cubicBezTo>
                      <a:cubicBezTo>
                        <a:pt x="34364" y="10242"/>
                        <a:pt x="34382" y="10215"/>
                        <a:pt x="34391" y="10179"/>
                      </a:cubicBezTo>
                      <a:cubicBezTo>
                        <a:pt x="34569" y="9733"/>
                        <a:pt x="34498" y="9153"/>
                        <a:pt x="34007" y="8966"/>
                      </a:cubicBezTo>
                      <a:cubicBezTo>
                        <a:pt x="34004" y="8963"/>
                        <a:pt x="34003" y="8962"/>
                        <a:pt x="34001" y="8962"/>
                      </a:cubicBezTo>
                      <a:cubicBezTo>
                        <a:pt x="33999" y="8962"/>
                        <a:pt x="33999" y="8966"/>
                        <a:pt x="33999" y="8966"/>
                      </a:cubicBezTo>
                      <a:cubicBezTo>
                        <a:pt x="33945" y="8930"/>
                        <a:pt x="33874" y="8894"/>
                        <a:pt x="33793" y="8877"/>
                      </a:cubicBezTo>
                      <a:lnTo>
                        <a:pt x="33776" y="8877"/>
                      </a:lnTo>
                      <a:cubicBezTo>
                        <a:pt x="33615" y="8778"/>
                        <a:pt x="33472" y="8654"/>
                        <a:pt x="33338" y="8547"/>
                      </a:cubicBezTo>
                      <a:cubicBezTo>
                        <a:pt x="33026" y="8306"/>
                        <a:pt x="32705" y="8083"/>
                        <a:pt x="32402" y="7842"/>
                      </a:cubicBezTo>
                      <a:cubicBezTo>
                        <a:pt x="31777" y="7333"/>
                        <a:pt x="31188" y="6745"/>
                        <a:pt x="30635" y="6165"/>
                      </a:cubicBezTo>
                      <a:cubicBezTo>
                        <a:pt x="30278" y="5790"/>
                        <a:pt x="29931" y="5406"/>
                        <a:pt x="29636" y="4978"/>
                      </a:cubicBezTo>
                      <a:cubicBezTo>
                        <a:pt x="29351" y="4559"/>
                        <a:pt x="29137" y="4095"/>
                        <a:pt x="28878" y="3649"/>
                      </a:cubicBezTo>
                      <a:cubicBezTo>
                        <a:pt x="28405" y="2819"/>
                        <a:pt x="27852" y="1847"/>
                        <a:pt x="27076" y="1249"/>
                      </a:cubicBezTo>
                      <a:cubicBezTo>
                        <a:pt x="26371" y="705"/>
                        <a:pt x="25470" y="259"/>
                        <a:pt x="24587" y="72"/>
                      </a:cubicBezTo>
                      <a:cubicBezTo>
                        <a:pt x="24342" y="22"/>
                        <a:pt x="24093" y="0"/>
                        <a:pt x="238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5" name="Google Shape;4975;p16"/>
                <p:cNvSpPr/>
                <p:nvPr/>
              </p:nvSpPr>
              <p:spPr>
                <a:xfrm>
                  <a:off x="5720830" y="4364814"/>
                  <a:ext cx="794377" cy="12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2194" extrusionOk="0">
                      <a:moveTo>
                        <a:pt x="13384" y="0"/>
                      </a:moveTo>
                      <a:cubicBezTo>
                        <a:pt x="13380" y="0"/>
                        <a:pt x="13376" y="2"/>
                        <a:pt x="13373" y="5"/>
                      </a:cubicBezTo>
                      <a:cubicBezTo>
                        <a:pt x="13060" y="211"/>
                        <a:pt x="12561" y="219"/>
                        <a:pt x="12204" y="255"/>
                      </a:cubicBezTo>
                      <a:cubicBezTo>
                        <a:pt x="11847" y="291"/>
                        <a:pt x="11490" y="318"/>
                        <a:pt x="11134" y="335"/>
                      </a:cubicBezTo>
                      <a:cubicBezTo>
                        <a:pt x="10554" y="353"/>
                        <a:pt x="9965" y="353"/>
                        <a:pt x="9385" y="353"/>
                      </a:cubicBezTo>
                      <a:cubicBezTo>
                        <a:pt x="8725" y="353"/>
                        <a:pt x="8065" y="451"/>
                        <a:pt x="7405" y="469"/>
                      </a:cubicBezTo>
                      <a:cubicBezTo>
                        <a:pt x="6129" y="505"/>
                        <a:pt x="4782" y="764"/>
                        <a:pt x="3560" y="1138"/>
                      </a:cubicBezTo>
                      <a:cubicBezTo>
                        <a:pt x="2971" y="1317"/>
                        <a:pt x="2391" y="1522"/>
                        <a:pt x="1811" y="1736"/>
                      </a:cubicBezTo>
                      <a:cubicBezTo>
                        <a:pt x="1222" y="1959"/>
                        <a:pt x="651" y="2066"/>
                        <a:pt x="36" y="2137"/>
                      </a:cubicBezTo>
                      <a:cubicBezTo>
                        <a:pt x="0" y="2146"/>
                        <a:pt x="0" y="2191"/>
                        <a:pt x="36" y="2191"/>
                      </a:cubicBezTo>
                      <a:cubicBezTo>
                        <a:pt x="86" y="2193"/>
                        <a:pt x="136" y="2194"/>
                        <a:pt x="185" y="2194"/>
                      </a:cubicBezTo>
                      <a:cubicBezTo>
                        <a:pt x="1290" y="2194"/>
                        <a:pt x="2251" y="1730"/>
                        <a:pt x="3301" y="1406"/>
                      </a:cubicBezTo>
                      <a:cubicBezTo>
                        <a:pt x="4755" y="960"/>
                        <a:pt x="6236" y="737"/>
                        <a:pt x="7752" y="630"/>
                      </a:cubicBezTo>
                      <a:cubicBezTo>
                        <a:pt x="8948" y="541"/>
                        <a:pt x="10134" y="550"/>
                        <a:pt x="11330" y="487"/>
                      </a:cubicBezTo>
                      <a:cubicBezTo>
                        <a:pt x="11936" y="460"/>
                        <a:pt x="12918" y="469"/>
                        <a:pt x="13399" y="32"/>
                      </a:cubicBezTo>
                      <a:cubicBezTo>
                        <a:pt x="13414" y="25"/>
                        <a:pt x="13399" y="0"/>
                        <a:pt x="13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6" name="Google Shape;4976;p16"/>
                <p:cNvSpPr/>
                <p:nvPr/>
              </p:nvSpPr>
              <p:spPr>
                <a:xfrm>
                  <a:off x="7211690" y="3996114"/>
                  <a:ext cx="53416" cy="46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781" extrusionOk="0">
                      <a:moveTo>
                        <a:pt x="353" y="83"/>
                      </a:moveTo>
                      <a:cubicBezTo>
                        <a:pt x="602" y="83"/>
                        <a:pt x="843" y="472"/>
                        <a:pt x="509" y="567"/>
                      </a:cubicBezTo>
                      <a:cubicBezTo>
                        <a:pt x="485" y="574"/>
                        <a:pt x="462" y="577"/>
                        <a:pt x="441" y="577"/>
                      </a:cubicBezTo>
                      <a:cubicBezTo>
                        <a:pt x="332" y="577"/>
                        <a:pt x="253" y="491"/>
                        <a:pt x="223" y="379"/>
                      </a:cubicBezTo>
                      <a:cubicBezTo>
                        <a:pt x="205" y="308"/>
                        <a:pt x="241" y="147"/>
                        <a:pt x="304" y="85"/>
                      </a:cubicBezTo>
                      <a:lnTo>
                        <a:pt x="321" y="85"/>
                      </a:lnTo>
                      <a:cubicBezTo>
                        <a:pt x="332" y="83"/>
                        <a:pt x="342" y="83"/>
                        <a:pt x="353" y="83"/>
                      </a:cubicBezTo>
                      <a:close/>
                      <a:moveTo>
                        <a:pt x="384" y="0"/>
                      </a:moveTo>
                      <a:cubicBezTo>
                        <a:pt x="354" y="0"/>
                        <a:pt x="323" y="4"/>
                        <a:pt x="295" y="13"/>
                      </a:cubicBezTo>
                      <a:cubicBezTo>
                        <a:pt x="286" y="13"/>
                        <a:pt x="277" y="22"/>
                        <a:pt x="268" y="40"/>
                      </a:cubicBezTo>
                      <a:cubicBezTo>
                        <a:pt x="98" y="85"/>
                        <a:pt x="0" y="254"/>
                        <a:pt x="36" y="433"/>
                      </a:cubicBezTo>
                      <a:cubicBezTo>
                        <a:pt x="80" y="641"/>
                        <a:pt x="242" y="780"/>
                        <a:pt x="439" y="780"/>
                      </a:cubicBezTo>
                      <a:cubicBezTo>
                        <a:pt x="479" y="780"/>
                        <a:pt x="520" y="775"/>
                        <a:pt x="562" y="763"/>
                      </a:cubicBezTo>
                      <a:cubicBezTo>
                        <a:pt x="812" y="683"/>
                        <a:pt x="901" y="433"/>
                        <a:pt x="767" y="219"/>
                      </a:cubicBezTo>
                      <a:cubicBezTo>
                        <a:pt x="693" y="100"/>
                        <a:pt x="533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7" name="Google Shape;4977;p16"/>
                <p:cNvSpPr/>
                <p:nvPr/>
              </p:nvSpPr>
              <p:spPr>
                <a:xfrm>
                  <a:off x="7225962" y="3921556"/>
                  <a:ext cx="42283" cy="33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" h="571" extrusionOk="0">
                      <a:moveTo>
                        <a:pt x="327" y="85"/>
                      </a:moveTo>
                      <a:cubicBezTo>
                        <a:pt x="395" y="85"/>
                        <a:pt x="440" y="142"/>
                        <a:pt x="491" y="193"/>
                      </a:cubicBezTo>
                      <a:cubicBezTo>
                        <a:pt x="580" y="282"/>
                        <a:pt x="464" y="371"/>
                        <a:pt x="375" y="398"/>
                      </a:cubicBezTo>
                      <a:cubicBezTo>
                        <a:pt x="362" y="402"/>
                        <a:pt x="349" y="404"/>
                        <a:pt x="337" y="404"/>
                      </a:cubicBezTo>
                      <a:cubicBezTo>
                        <a:pt x="273" y="404"/>
                        <a:pt x="219" y="350"/>
                        <a:pt x="196" y="282"/>
                      </a:cubicBezTo>
                      <a:cubicBezTo>
                        <a:pt x="170" y="202"/>
                        <a:pt x="196" y="139"/>
                        <a:pt x="259" y="95"/>
                      </a:cubicBezTo>
                      <a:lnTo>
                        <a:pt x="277" y="95"/>
                      </a:lnTo>
                      <a:cubicBezTo>
                        <a:pt x="295" y="88"/>
                        <a:pt x="312" y="85"/>
                        <a:pt x="327" y="85"/>
                      </a:cubicBezTo>
                      <a:close/>
                      <a:moveTo>
                        <a:pt x="362" y="1"/>
                      </a:moveTo>
                      <a:cubicBezTo>
                        <a:pt x="323" y="1"/>
                        <a:pt x="285" y="12"/>
                        <a:pt x="250" y="32"/>
                      </a:cubicBezTo>
                      <a:cubicBezTo>
                        <a:pt x="241" y="32"/>
                        <a:pt x="232" y="41"/>
                        <a:pt x="232" y="50"/>
                      </a:cubicBezTo>
                      <a:cubicBezTo>
                        <a:pt x="107" y="95"/>
                        <a:pt x="0" y="184"/>
                        <a:pt x="36" y="327"/>
                      </a:cubicBezTo>
                      <a:cubicBezTo>
                        <a:pt x="65" y="482"/>
                        <a:pt x="205" y="570"/>
                        <a:pt x="354" y="570"/>
                      </a:cubicBezTo>
                      <a:cubicBezTo>
                        <a:pt x="385" y="570"/>
                        <a:pt x="416" y="566"/>
                        <a:pt x="446" y="559"/>
                      </a:cubicBezTo>
                      <a:cubicBezTo>
                        <a:pt x="607" y="523"/>
                        <a:pt x="714" y="327"/>
                        <a:pt x="625" y="175"/>
                      </a:cubicBezTo>
                      <a:cubicBezTo>
                        <a:pt x="598" y="113"/>
                        <a:pt x="509" y="59"/>
                        <a:pt x="455" y="23"/>
                      </a:cubicBezTo>
                      <a:cubicBezTo>
                        <a:pt x="424" y="8"/>
                        <a:pt x="393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8" name="Google Shape;4978;p16"/>
                <p:cNvSpPr/>
                <p:nvPr/>
              </p:nvSpPr>
              <p:spPr>
                <a:xfrm>
                  <a:off x="7118182" y="4008372"/>
                  <a:ext cx="29077" cy="25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24" extrusionOk="0">
                      <a:moveTo>
                        <a:pt x="218" y="58"/>
                      </a:moveTo>
                      <a:cubicBezTo>
                        <a:pt x="318" y="58"/>
                        <a:pt x="397" y="199"/>
                        <a:pt x="295" y="270"/>
                      </a:cubicBezTo>
                      <a:cubicBezTo>
                        <a:pt x="279" y="279"/>
                        <a:pt x="264" y="283"/>
                        <a:pt x="250" y="283"/>
                      </a:cubicBezTo>
                      <a:cubicBezTo>
                        <a:pt x="211" y="283"/>
                        <a:pt x="181" y="250"/>
                        <a:pt x="161" y="217"/>
                      </a:cubicBezTo>
                      <a:cubicBezTo>
                        <a:pt x="134" y="163"/>
                        <a:pt x="143" y="110"/>
                        <a:pt x="179" y="65"/>
                      </a:cubicBezTo>
                      <a:cubicBezTo>
                        <a:pt x="192" y="60"/>
                        <a:pt x="205" y="58"/>
                        <a:pt x="218" y="58"/>
                      </a:cubicBezTo>
                      <a:close/>
                      <a:moveTo>
                        <a:pt x="266" y="0"/>
                      </a:moveTo>
                      <a:cubicBezTo>
                        <a:pt x="236" y="0"/>
                        <a:pt x="205" y="7"/>
                        <a:pt x="179" y="21"/>
                      </a:cubicBezTo>
                      <a:lnTo>
                        <a:pt x="170" y="21"/>
                      </a:lnTo>
                      <a:cubicBezTo>
                        <a:pt x="27" y="21"/>
                        <a:pt x="0" y="154"/>
                        <a:pt x="27" y="270"/>
                      </a:cubicBezTo>
                      <a:cubicBezTo>
                        <a:pt x="51" y="368"/>
                        <a:pt x="142" y="424"/>
                        <a:pt x="235" y="424"/>
                      </a:cubicBezTo>
                      <a:cubicBezTo>
                        <a:pt x="277" y="424"/>
                        <a:pt x="320" y="412"/>
                        <a:pt x="357" y="386"/>
                      </a:cubicBezTo>
                      <a:cubicBezTo>
                        <a:pt x="464" y="306"/>
                        <a:pt x="491" y="163"/>
                        <a:pt x="402" y="65"/>
                      </a:cubicBezTo>
                      <a:cubicBezTo>
                        <a:pt x="368" y="20"/>
                        <a:pt x="317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9" name="Google Shape;4979;p16"/>
                <p:cNvSpPr/>
                <p:nvPr/>
              </p:nvSpPr>
              <p:spPr>
                <a:xfrm>
                  <a:off x="7190016" y="3071284"/>
                  <a:ext cx="38078" cy="3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74" extrusionOk="0">
                      <a:moveTo>
                        <a:pt x="411" y="37"/>
                      </a:moveTo>
                      <a:cubicBezTo>
                        <a:pt x="473" y="45"/>
                        <a:pt x="491" y="81"/>
                        <a:pt x="500" y="144"/>
                      </a:cubicBezTo>
                      <a:cubicBezTo>
                        <a:pt x="509" y="188"/>
                        <a:pt x="527" y="233"/>
                        <a:pt x="518" y="277"/>
                      </a:cubicBezTo>
                      <a:cubicBezTo>
                        <a:pt x="510" y="346"/>
                        <a:pt x="418" y="408"/>
                        <a:pt x="347" y="408"/>
                      </a:cubicBezTo>
                      <a:cubicBezTo>
                        <a:pt x="335" y="408"/>
                        <a:pt x="323" y="406"/>
                        <a:pt x="313" y="402"/>
                      </a:cubicBezTo>
                      <a:cubicBezTo>
                        <a:pt x="232" y="384"/>
                        <a:pt x="188" y="304"/>
                        <a:pt x="206" y="224"/>
                      </a:cubicBezTo>
                      <a:cubicBezTo>
                        <a:pt x="206" y="188"/>
                        <a:pt x="250" y="161"/>
                        <a:pt x="277" y="135"/>
                      </a:cubicBezTo>
                      <a:cubicBezTo>
                        <a:pt x="322" y="90"/>
                        <a:pt x="348" y="54"/>
                        <a:pt x="411" y="37"/>
                      </a:cubicBezTo>
                      <a:close/>
                      <a:moveTo>
                        <a:pt x="329" y="0"/>
                      </a:moveTo>
                      <a:cubicBezTo>
                        <a:pt x="205" y="0"/>
                        <a:pt x="91" y="67"/>
                        <a:pt x="54" y="206"/>
                      </a:cubicBezTo>
                      <a:cubicBezTo>
                        <a:pt x="0" y="367"/>
                        <a:pt x="125" y="554"/>
                        <a:pt x="286" y="572"/>
                      </a:cubicBezTo>
                      <a:cubicBezTo>
                        <a:pt x="295" y="573"/>
                        <a:pt x="304" y="573"/>
                        <a:pt x="314" y="573"/>
                      </a:cubicBezTo>
                      <a:cubicBezTo>
                        <a:pt x="458" y="573"/>
                        <a:pt x="609" y="447"/>
                        <a:pt x="634" y="304"/>
                      </a:cubicBezTo>
                      <a:cubicBezTo>
                        <a:pt x="643" y="233"/>
                        <a:pt x="607" y="144"/>
                        <a:pt x="571" y="81"/>
                      </a:cubicBezTo>
                      <a:cubicBezTo>
                        <a:pt x="541" y="29"/>
                        <a:pt x="499" y="8"/>
                        <a:pt x="443" y="8"/>
                      </a:cubicBezTo>
                      <a:cubicBezTo>
                        <a:pt x="433" y="8"/>
                        <a:pt x="422" y="8"/>
                        <a:pt x="411" y="10"/>
                      </a:cubicBezTo>
                      <a:cubicBezTo>
                        <a:pt x="384" y="3"/>
                        <a:pt x="356" y="0"/>
                        <a:pt x="32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0" name="Google Shape;4980;p16"/>
                <p:cNvSpPr/>
                <p:nvPr/>
              </p:nvSpPr>
              <p:spPr>
                <a:xfrm>
                  <a:off x="7054461" y="2954444"/>
                  <a:ext cx="36302" cy="31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533" extrusionOk="0">
                      <a:moveTo>
                        <a:pt x="381" y="72"/>
                      </a:moveTo>
                      <a:cubicBezTo>
                        <a:pt x="433" y="72"/>
                        <a:pt x="470" y="109"/>
                        <a:pt x="470" y="190"/>
                      </a:cubicBezTo>
                      <a:cubicBezTo>
                        <a:pt x="461" y="290"/>
                        <a:pt x="406" y="351"/>
                        <a:pt x="304" y="351"/>
                      </a:cubicBezTo>
                      <a:cubicBezTo>
                        <a:pt x="297" y="351"/>
                        <a:pt x="290" y="351"/>
                        <a:pt x="282" y="350"/>
                      </a:cubicBezTo>
                      <a:cubicBezTo>
                        <a:pt x="220" y="341"/>
                        <a:pt x="193" y="315"/>
                        <a:pt x="220" y="252"/>
                      </a:cubicBezTo>
                      <a:cubicBezTo>
                        <a:pt x="256" y="190"/>
                        <a:pt x="273" y="118"/>
                        <a:pt x="345" y="83"/>
                      </a:cubicBezTo>
                      <a:cubicBezTo>
                        <a:pt x="354" y="83"/>
                        <a:pt x="354" y="74"/>
                        <a:pt x="363" y="74"/>
                      </a:cubicBezTo>
                      <a:cubicBezTo>
                        <a:pt x="369" y="73"/>
                        <a:pt x="375" y="72"/>
                        <a:pt x="381" y="72"/>
                      </a:cubicBezTo>
                      <a:close/>
                      <a:moveTo>
                        <a:pt x="396" y="1"/>
                      </a:moveTo>
                      <a:cubicBezTo>
                        <a:pt x="353" y="1"/>
                        <a:pt x="307" y="14"/>
                        <a:pt x="264" y="38"/>
                      </a:cubicBezTo>
                      <a:cubicBezTo>
                        <a:pt x="256" y="47"/>
                        <a:pt x="256" y="47"/>
                        <a:pt x="247" y="56"/>
                      </a:cubicBezTo>
                      <a:cubicBezTo>
                        <a:pt x="157" y="83"/>
                        <a:pt x="68" y="154"/>
                        <a:pt x="41" y="252"/>
                      </a:cubicBezTo>
                      <a:cubicBezTo>
                        <a:pt x="1" y="407"/>
                        <a:pt x="139" y="532"/>
                        <a:pt x="285" y="532"/>
                      </a:cubicBezTo>
                      <a:cubicBezTo>
                        <a:pt x="299" y="532"/>
                        <a:pt x="313" y="531"/>
                        <a:pt x="327" y="529"/>
                      </a:cubicBezTo>
                      <a:cubicBezTo>
                        <a:pt x="514" y="493"/>
                        <a:pt x="612" y="332"/>
                        <a:pt x="577" y="154"/>
                      </a:cubicBezTo>
                      <a:cubicBezTo>
                        <a:pt x="553" y="48"/>
                        <a:pt x="480" y="1"/>
                        <a:pt x="39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1" name="Google Shape;4981;p16"/>
                <p:cNvSpPr/>
                <p:nvPr/>
              </p:nvSpPr>
              <p:spPr>
                <a:xfrm>
                  <a:off x="7367498" y="3855290"/>
                  <a:ext cx="68754" cy="62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061" extrusionOk="0">
                      <a:moveTo>
                        <a:pt x="472" y="100"/>
                      </a:moveTo>
                      <a:cubicBezTo>
                        <a:pt x="649" y="100"/>
                        <a:pt x="822" y="240"/>
                        <a:pt x="875" y="420"/>
                      </a:cubicBezTo>
                      <a:cubicBezTo>
                        <a:pt x="938" y="607"/>
                        <a:pt x="724" y="821"/>
                        <a:pt x="545" y="848"/>
                      </a:cubicBezTo>
                      <a:cubicBezTo>
                        <a:pt x="534" y="850"/>
                        <a:pt x="522" y="850"/>
                        <a:pt x="510" y="850"/>
                      </a:cubicBezTo>
                      <a:cubicBezTo>
                        <a:pt x="386" y="850"/>
                        <a:pt x="256" y="766"/>
                        <a:pt x="215" y="652"/>
                      </a:cubicBezTo>
                      <a:cubicBezTo>
                        <a:pt x="170" y="509"/>
                        <a:pt x="188" y="277"/>
                        <a:pt x="278" y="161"/>
                      </a:cubicBezTo>
                      <a:cubicBezTo>
                        <a:pt x="286" y="161"/>
                        <a:pt x="286" y="161"/>
                        <a:pt x="295" y="152"/>
                      </a:cubicBezTo>
                      <a:cubicBezTo>
                        <a:pt x="352" y="116"/>
                        <a:pt x="412" y="100"/>
                        <a:pt x="472" y="100"/>
                      </a:cubicBezTo>
                      <a:close/>
                      <a:moveTo>
                        <a:pt x="520" y="1"/>
                      </a:moveTo>
                      <a:cubicBezTo>
                        <a:pt x="426" y="1"/>
                        <a:pt x="343" y="36"/>
                        <a:pt x="260" y="108"/>
                      </a:cubicBezTo>
                      <a:cubicBezTo>
                        <a:pt x="251" y="117"/>
                        <a:pt x="251" y="125"/>
                        <a:pt x="251" y="134"/>
                      </a:cubicBezTo>
                      <a:cubicBezTo>
                        <a:pt x="162" y="197"/>
                        <a:pt x="54" y="295"/>
                        <a:pt x="37" y="402"/>
                      </a:cubicBezTo>
                      <a:cubicBezTo>
                        <a:pt x="1" y="509"/>
                        <a:pt x="10" y="634"/>
                        <a:pt x="37" y="741"/>
                      </a:cubicBezTo>
                      <a:cubicBezTo>
                        <a:pt x="103" y="941"/>
                        <a:pt x="309" y="1061"/>
                        <a:pt x="509" y="1061"/>
                      </a:cubicBezTo>
                      <a:cubicBezTo>
                        <a:pt x="577" y="1061"/>
                        <a:pt x="645" y="1047"/>
                        <a:pt x="706" y="1018"/>
                      </a:cubicBezTo>
                      <a:cubicBezTo>
                        <a:pt x="964" y="893"/>
                        <a:pt x="1161" y="598"/>
                        <a:pt x="1027" y="313"/>
                      </a:cubicBezTo>
                      <a:cubicBezTo>
                        <a:pt x="964" y="188"/>
                        <a:pt x="795" y="72"/>
                        <a:pt x="670" y="27"/>
                      </a:cubicBezTo>
                      <a:cubicBezTo>
                        <a:pt x="617" y="10"/>
                        <a:pt x="567" y="1"/>
                        <a:pt x="5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2" name="Google Shape;4982;p16"/>
                <p:cNvSpPr/>
                <p:nvPr/>
              </p:nvSpPr>
              <p:spPr>
                <a:xfrm>
                  <a:off x="7471073" y="3985217"/>
                  <a:ext cx="29669" cy="26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9" extrusionOk="0">
                      <a:moveTo>
                        <a:pt x="304" y="75"/>
                      </a:moveTo>
                      <a:cubicBezTo>
                        <a:pt x="336" y="75"/>
                        <a:pt x="370" y="84"/>
                        <a:pt x="375" y="117"/>
                      </a:cubicBezTo>
                      <a:cubicBezTo>
                        <a:pt x="384" y="171"/>
                        <a:pt x="348" y="224"/>
                        <a:pt x="313" y="260"/>
                      </a:cubicBezTo>
                      <a:cubicBezTo>
                        <a:pt x="295" y="278"/>
                        <a:pt x="268" y="287"/>
                        <a:pt x="241" y="287"/>
                      </a:cubicBezTo>
                      <a:cubicBezTo>
                        <a:pt x="235" y="288"/>
                        <a:pt x="229" y="289"/>
                        <a:pt x="224" y="289"/>
                      </a:cubicBezTo>
                      <a:cubicBezTo>
                        <a:pt x="197" y="289"/>
                        <a:pt x="177" y="272"/>
                        <a:pt x="170" y="242"/>
                      </a:cubicBezTo>
                      <a:cubicBezTo>
                        <a:pt x="143" y="189"/>
                        <a:pt x="179" y="144"/>
                        <a:pt x="197" y="99"/>
                      </a:cubicBezTo>
                      <a:cubicBezTo>
                        <a:pt x="206" y="90"/>
                        <a:pt x="206" y="90"/>
                        <a:pt x="206" y="81"/>
                      </a:cubicBezTo>
                      <a:lnTo>
                        <a:pt x="224" y="81"/>
                      </a:lnTo>
                      <a:cubicBezTo>
                        <a:pt x="229" y="81"/>
                        <a:pt x="235" y="85"/>
                        <a:pt x="241" y="85"/>
                      </a:cubicBezTo>
                      <a:cubicBezTo>
                        <a:pt x="244" y="85"/>
                        <a:pt x="247" y="84"/>
                        <a:pt x="250" y="81"/>
                      </a:cubicBezTo>
                      <a:cubicBezTo>
                        <a:pt x="264" y="78"/>
                        <a:pt x="284" y="75"/>
                        <a:pt x="304" y="75"/>
                      </a:cubicBezTo>
                      <a:close/>
                      <a:moveTo>
                        <a:pt x="328" y="0"/>
                      </a:moveTo>
                      <a:cubicBezTo>
                        <a:pt x="295" y="0"/>
                        <a:pt x="262" y="7"/>
                        <a:pt x="232" y="19"/>
                      </a:cubicBezTo>
                      <a:cubicBezTo>
                        <a:pt x="224" y="19"/>
                        <a:pt x="224" y="19"/>
                        <a:pt x="224" y="28"/>
                      </a:cubicBezTo>
                      <a:cubicBezTo>
                        <a:pt x="209" y="24"/>
                        <a:pt x="195" y="22"/>
                        <a:pt x="183" y="22"/>
                      </a:cubicBezTo>
                      <a:cubicBezTo>
                        <a:pt x="164" y="22"/>
                        <a:pt x="146" y="26"/>
                        <a:pt x="125" y="37"/>
                      </a:cubicBezTo>
                      <a:cubicBezTo>
                        <a:pt x="36" y="81"/>
                        <a:pt x="0" y="171"/>
                        <a:pt x="18" y="260"/>
                      </a:cubicBezTo>
                      <a:cubicBezTo>
                        <a:pt x="27" y="349"/>
                        <a:pt x="81" y="429"/>
                        <a:pt x="170" y="447"/>
                      </a:cubicBezTo>
                      <a:cubicBezTo>
                        <a:pt x="177" y="448"/>
                        <a:pt x="185" y="449"/>
                        <a:pt x="193" y="449"/>
                      </a:cubicBezTo>
                      <a:cubicBezTo>
                        <a:pt x="258" y="449"/>
                        <a:pt x="327" y="416"/>
                        <a:pt x="375" y="376"/>
                      </a:cubicBezTo>
                      <a:cubicBezTo>
                        <a:pt x="455" y="313"/>
                        <a:pt x="500" y="206"/>
                        <a:pt x="473" y="108"/>
                      </a:cubicBezTo>
                      <a:cubicBezTo>
                        <a:pt x="461" y="30"/>
                        <a:pt x="397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83" name="Google Shape;4983;p16"/>
            <p:cNvGrpSpPr/>
            <p:nvPr/>
          </p:nvGrpSpPr>
          <p:grpSpPr>
            <a:xfrm flipH="1">
              <a:off x="-1286663" y="3926426"/>
              <a:ext cx="2944229" cy="1909600"/>
              <a:chOff x="5177059" y="2533644"/>
              <a:chExt cx="3192268" cy="2070476"/>
            </a:xfrm>
          </p:grpSpPr>
          <p:grpSp>
            <p:nvGrpSpPr>
              <p:cNvPr id="4984" name="Google Shape;4984;p16"/>
              <p:cNvGrpSpPr/>
              <p:nvPr/>
            </p:nvGrpSpPr>
            <p:grpSpPr>
              <a:xfrm>
                <a:off x="5198626" y="2549819"/>
                <a:ext cx="2949491" cy="1698972"/>
                <a:chOff x="5320740" y="2847612"/>
                <a:chExt cx="2364890" cy="1362229"/>
              </a:xfrm>
            </p:grpSpPr>
            <p:sp>
              <p:nvSpPr>
                <p:cNvPr id="4985" name="Google Shape;4985;p16"/>
                <p:cNvSpPr/>
                <p:nvPr/>
              </p:nvSpPr>
              <p:spPr>
                <a:xfrm>
                  <a:off x="5320740" y="3508442"/>
                  <a:ext cx="798996" cy="29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92" h="4957" extrusionOk="0">
                      <a:moveTo>
                        <a:pt x="5987" y="1"/>
                      </a:moveTo>
                      <a:cubicBezTo>
                        <a:pt x="5038" y="1"/>
                        <a:pt x="4082" y="346"/>
                        <a:pt x="3313" y="906"/>
                      </a:cubicBezTo>
                      <a:cubicBezTo>
                        <a:pt x="2804" y="1281"/>
                        <a:pt x="2447" y="1790"/>
                        <a:pt x="2064" y="2271"/>
                      </a:cubicBezTo>
                      <a:cubicBezTo>
                        <a:pt x="2001" y="2352"/>
                        <a:pt x="1974" y="2325"/>
                        <a:pt x="1867" y="2369"/>
                      </a:cubicBezTo>
                      <a:cubicBezTo>
                        <a:pt x="1600" y="2468"/>
                        <a:pt x="1332" y="2601"/>
                        <a:pt x="1100" y="2771"/>
                      </a:cubicBezTo>
                      <a:cubicBezTo>
                        <a:pt x="654" y="3101"/>
                        <a:pt x="146" y="3440"/>
                        <a:pt x="39" y="4029"/>
                      </a:cubicBezTo>
                      <a:cubicBezTo>
                        <a:pt x="0" y="4251"/>
                        <a:pt x="146" y="4322"/>
                        <a:pt x="344" y="4322"/>
                      </a:cubicBezTo>
                      <a:cubicBezTo>
                        <a:pt x="654" y="4322"/>
                        <a:pt x="1094" y="4147"/>
                        <a:pt x="1154" y="4109"/>
                      </a:cubicBezTo>
                      <a:cubicBezTo>
                        <a:pt x="1332" y="4020"/>
                        <a:pt x="1484" y="3895"/>
                        <a:pt x="1662" y="3788"/>
                      </a:cubicBezTo>
                      <a:cubicBezTo>
                        <a:pt x="1939" y="3627"/>
                        <a:pt x="2233" y="3386"/>
                        <a:pt x="2545" y="3297"/>
                      </a:cubicBezTo>
                      <a:cubicBezTo>
                        <a:pt x="2553" y="3295"/>
                        <a:pt x="2562" y="3293"/>
                        <a:pt x="2570" y="3293"/>
                      </a:cubicBezTo>
                      <a:cubicBezTo>
                        <a:pt x="2619" y="3293"/>
                        <a:pt x="2670" y="3333"/>
                        <a:pt x="2670" y="3386"/>
                      </a:cubicBezTo>
                      <a:cubicBezTo>
                        <a:pt x="2652" y="3529"/>
                        <a:pt x="2572" y="3672"/>
                        <a:pt x="2572" y="3815"/>
                      </a:cubicBezTo>
                      <a:cubicBezTo>
                        <a:pt x="2572" y="4044"/>
                        <a:pt x="2672" y="4130"/>
                        <a:pt x="2806" y="4130"/>
                      </a:cubicBezTo>
                      <a:cubicBezTo>
                        <a:pt x="2922" y="4130"/>
                        <a:pt x="3064" y="4066"/>
                        <a:pt x="3188" y="3975"/>
                      </a:cubicBezTo>
                      <a:cubicBezTo>
                        <a:pt x="3402" y="3824"/>
                        <a:pt x="3607" y="3663"/>
                        <a:pt x="3785" y="3476"/>
                      </a:cubicBezTo>
                      <a:cubicBezTo>
                        <a:pt x="3937" y="3324"/>
                        <a:pt x="4026" y="3137"/>
                        <a:pt x="4196" y="3003"/>
                      </a:cubicBezTo>
                      <a:cubicBezTo>
                        <a:pt x="4216" y="2988"/>
                        <a:pt x="4238" y="2981"/>
                        <a:pt x="4259" y="2981"/>
                      </a:cubicBezTo>
                      <a:cubicBezTo>
                        <a:pt x="4303" y="2981"/>
                        <a:pt x="4341" y="3011"/>
                        <a:pt x="4347" y="3065"/>
                      </a:cubicBezTo>
                      <a:cubicBezTo>
                        <a:pt x="4374" y="3431"/>
                        <a:pt x="4196" y="3877"/>
                        <a:pt x="4642" y="4082"/>
                      </a:cubicBezTo>
                      <a:cubicBezTo>
                        <a:pt x="4715" y="4115"/>
                        <a:pt x="4787" y="4130"/>
                        <a:pt x="4857" y="4130"/>
                      </a:cubicBezTo>
                      <a:cubicBezTo>
                        <a:pt x="5207" y="4130"/>
                        <a:pt x="5519" y="3774"/>
                        <a:pt x="5757" y="3574"/>
                      </a:cubicBezTo>
                      <a:cubicBezTo>
                        <a:pt x="5900" y="3449"/>
                        <a:pt x="6132" y="3146"/>
                        <a:pt x="6355" y="3146"/>
                      </a:cubicBezTo>
                      <a:cubicBezTo>
                        <a:pt x="6649" y="3146"/>
                        <a:pt x="6462" y="3583"/>
                        <a:pt x="6551" y="3886"/>
                      </a:cubicBezTo>
                      <a:cubicBezTo>
                        <a:pt x="6584" y="4010"/>
                        <a:pt x="6656" y="4165"/>
                        <a:pt x="6852" y="4165"/>
                      </a:cubicBezTo>
                      <a:cubicBezTo>
                        <a:pt x="6867" y="4165"/>
                        <a:pt x="6882" y="4165"/>
                        <a:pt x="6899" y="4163"/>
                      </a:cubicBezTo>
                      <a:cubicBezTo>
                        <a:pt x="6970" y="4154"/>
                        <a:pt x="7042" y="4136"/>
                        <a:pt x="7104" y="4109"/>
                      </a:cubicBezTo>
                      <a:cubicBezTo>
                        <a:pt x="7113" y="4109"/>
                        <a:pt x="7113" y="4100"/>
                        <a:pt x="7122" y="4100"/>
                      </a:cubicBezTo>
                      <a:cubicBezTo>
                        <a:pt x="7407" y="3993"/>
                        <a:pt x="7648" y="3770"/>
                        <a:pt x="7889" y="3592"/>
                      </a:cubicBezTo>
                      <a:cubicBezTo>
                        <a:pt x="7892" y="3589"/>
                        <a:pt x="7895" y="3588"/>
                        <a:pt x="7898" y="3588"/>
                      </a:cubicBezTo>
                      <a:cubicBezTo>
                        <a:pt x="7914" y="3588"/>
                        <a:pt x="7929" y="3621"/>
                        <a:pt x="7907" y="3636"/>
                      </a:cubicBezTo>
                      <a:lnTo>
                        <a:pt x="7898" y="3636"/>
                      </a:lnTo>
                      <a:cubicBezTo>
                        <a:pt x="7907" y="3645"/>
                        <a:pt x="7907" y="3654"/>
                        <a:pt x="7898" y="3663"/>
                      </a:cubicBezTo>
                      <a:cubicBezTo>
                        <a:pt x="7702" y="3859"/>
                        <a:pt x="7450" y="4371"/>
                        <a:pt x="7915" y="4371"/>
                      </a:cubicBezTo>
                      <a:cubicBezTo>
                        <a:pt x="7937" y="4371"/>
                        <a:pt x="7961" y="4370"/>
                        <a:pt x="7987" y="4368"/>
                      </a:cubicBezTo>
                      <a:cubicBezTo>
                        <a:pt x="8308" y="4332"/>
                        <a:pt x="8585" y="4172"/>
                        <a:pt x="8870" y="4038"/>
                      </a:cubicBezTo>
                      <a:cubicBezTo>
                        <a:pt x="9052" y="3958"/>
                        <a:pt x="9256" y="3889"/>
                        <a:pt x="9457" y="3889"/>
                      </a:cubicBezTo>
                      <a:cubicBezTo>
                        <a:pt x="9570" y="3889"/>
                        <a:pt x="9683" y="3911"/>
                        <a:pt x="9789" y="3966"/>
                      </a:cubicBezTo>
                      <a:cubicBezTo>
                        <a:pt x="9914" y="4029"/>
                        <a:pt x="9994" y="4270"/>
                        <a:pt x="10057" y="4377"/>
                      </a:cubicBezTo>
                      <a:cubicBezTo>
                        <a:pt x="10173" y="4562"/>
                        <a:pt x="10316" y="4810"/>
                        <a:pt x="10562" y="4810"/>
                      </a:cubicBezTo>
                      <a:cubicBezTo>
                        <a:pt x="10636" y="4810"/>
                        <a:pt x="10720" y="4787"/>
                        <a:pt x="10815" y="4734"/>
                      </a:cubicBezTo>
                      <a:cubicBezTo>
                        <a:pt x="10895" y="4689"/>
                        <a:pt x="10967" y="4653"/>
                        <a:pt x="11038" y="4600"/>
                      </a:cubicBezTo>
                      <a:cubicBezTo>
                        <a:pt x="11162" y="4538"/>
                        <a:pt x="11385" y="4415"/>
                        <a:pt x="11573" y="4415"/>
                      </a:cubicBezTo>
                      <a:cubicBezTo>
                        <a:pt x="11655" y="4415"/>
                        <a:pt x="11730" y="4439"/>
                        <a:pt x="11788" y="4502"/>
                      </a:cubicBezTo>
                      <a:cubicBezTo>
                        <a:pt x="12001" y="4749"/>
                        <a:pt x="12174" y="4940"/>
                        <a:pt x="12517" y="4940"/>
                      </a:cubicBezTo>
                      <a:cubicBezTo>
                        <a:pt x="12532" y="4940"/>
                        <a:pt x="12548" y="4939"/>
                        <a:pt x="12564" y="4939"/>
                      </a:cubicBezTo>
                      <a:cubicBezTo>
                        <a:pt x="12707" y="4931"/>
                        <a:pt x="12857" y="4902"/>
                        <a:pt x="13008" y="4902"/>
                      </a:cubicBezTo>
                      <a:cubicBezTo>
                        <a:pt x="13026" y="4902"/>
                        <a:pt x="13045" y="4902"/>
                        <a:pt x="13063" y="4903"/>
                      </a:cubicBezTo>
                      <a:cubicBezTo>
                        <a:pt x="13197" y="4912"/>
                        <a:pt x="13340" y="4930"/>
                        <a:pt x="13491" y="4957"/>
                      </a:cubicBezTo>
                      <a:cubicBezTo>
                        <a:pt x="13349" y="4876"/>
                        <a:pt x="13206" y="4814"/>
                        <a:pt x="13099" y="4742"/>
                      </a:cubicBezTo>
                      <a:cubicBezTo>
                        <a:pt x="12778" y="4564"/>
                        <a:pt x="12412" y="4386"/>
                        <a:pt x="12180" y="4091"/>
                      </a:cubicBezTo>
                      <a:cubicBezTo>
                        <a:pt x="11948" y="3797"/>
                        <a:pt x="11796" y="3422"/>
                        <a:pt x="11529" y="3172"/>
                      </a:cubicBezTo>
                      <a:cubicBezTo>
                        <a:pt x="11333" y="2985"/>
                        <a:pt x="11047" y="2869"/>
                        <a:pt x="10806" y="2744"/>
                      </a:cubicBezTo>
                      <a:cubicBezTo>
                        <a:pt x="10164" y="2423"/>
                        <a:pt x="9646" y="2102"/>
                        <a:pt x="9129" y="1602"/>
                      </a:cubicBezTo>
                      <a:cubicBezTo>
                        <a:pt x="8451" y="951"/>
                        <a:pt x="7720" y="327"/>
                        <a:pt x="6801" y="95"/>
                      </a:cubicBezTo>
                      <a:cubicBezTo>
                        <a:pt x="6798" y="98"/>
                        <a:pt x="6795" y="99"/>
                        <a:pt x="6792" y="99"/>
                      </a:cubicBezTo>
                      <a:cubicBezTo>
                        <a:pt x="6787" y="99"/>
                        <a:pt x="6783" y="95"/>
                        <a:pt x="6783" y="95"/>
                      </a:cubicBezTo>
                      <a:cubicBezTo>
                        <a:pt x="6631" y="59"/>
                        <a:pt x="6471" y="32"/>
                        <a:pt x="6310" y="14"/>
                      </a:cubicBezTo>
                      <a:cubicBezTo>
                        <a:pt x="6203" y="5"/>
                        <a:pt x="6095" y="1"/>
                        <a:pt x="59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6" name="Google Shape;4986;p16"/>
                <p:cNvSpPr/>
                <p:nvPr/>
              </p:nvSpPr>
              <p:spPr>
                <a:xfrm>
                  <a:off x="6099067" y="2847612"/>
                  <a:ext cx="1143301" cy="48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06" h="8176" extrusionOk="0">
                      <a:moveTo>
                        <a:pt x="10342" y="0"/>
                      </a:moveTo>
                      <a:cubicBezTo>
                        <a:pt x="9742" y="0"/>
                        <a:pt x="9141" y="116"/>
                        <a:pt x="8565" y="316"/>
                      </a:cubicBezTo>
                      <a:cubicBezTo>
                        <a:pt x="7628" y="638"/>
                        <a:pt x="6727" y="1182"/>
                        <a:pt x="6013" y="1878"/>
                      </a:cubicBezTo>
                      <a:cubicBezTo>
                        <a:pt x="5656" y="2217"/>
                        <a:pt x="5335" y="2591"/>
                        <a:pt x="5094" y="3020"/>
                      </a:cubicBezTo>
                      <a:cubicBezTo>
                        <a:pt x="4934" y="3314"/>
                        <a:pt x="4782" y="3617"/>
                        <a:pt x="4524" y="3831"/>
                      </a:cubicBezTo>
                      <a:cubicBezTo>
                        <a:pt x="4515" y="3840"/>
                        <a:pt x="4506" y="3843"/>
                        <a:pt x="4497" y="3843"/>
                      </a:cubicBezTo>
                      <a:cubicBezTo>
                        <a:pt x="4468" y="3843"/>
                        <a:pt x="4443" y="3805"/>
                        <a:pt x="4470" y="3778"/>
                      </a:cubicBezTo>
                      <a:cubicBezTo>
                        <a:pt x="4711" y="3519"/>
                        <a:pt x="4836" y="3171"/>
                        <a:pt x="5005" y="2859"/>
                      </a:cubicBezTo>
                      <a:cubicBezTo>
                        <a:pt x="4760" y="2680"/>
                        <a:pt x="4470" y="2612"/>
                        <a:pt x="4166" y="2612"/>
                      </a:cubicBezTo>
                      <a:cubicBezTo>
                        <a:pt x="3561" y="2612"/>
                        <a:pt x="2899" y="2880"/>
                        <a:pt x="2418" y="3082"/>
                      </a:cubicBezTo>
                      <a:cubicBezTo>
                        <a:pt x="1767" y="3367"/>
                        <a:pt x="928" y="3840"/>
                        <a:pt x="536" y="4465"/>
                      </a:cubicBezTo>
                      <a:cubicBezTo>
                        <a:pt x="375" y="4715"/>
                        <a:pt x="197" y="5009"/>
                        <a:pt x="108" y="5294"/>
                      </a:cubicBezTo>
                      <a:cubicBezTo>
                        <a:pt x="1" y="5614"/>
                        <a:pt x="146" y="5729"/>
                        <a:pt x="349" y="5729"/>
                      </a:cubicBezTo>
                      <a:cubicBezTo>
                        <a:pt x="504" y="5729"/>
                        <a:pt x="692" y="5663"/>
                        <a:pt x="830" y="5571"/>
                      </a:cubicBezTo>
                      <a:cubicBezTo>
                        <a:pt x="1258" y="5268"/>
                        <a:pt x="1615" y="4822"/>
                        <a:pt x="2115" y="4625"/>
                      </a:cubicBezTo>
                      <a:cubicBezTo>
                        <a:pt x="2122" y="4623"/>
                        <a:pt x="2129" y="4621"/>
                        <a:pt x="2136" y="4621"/>
                      </a:cubicBezTo>
                      <a:cubicBezTo>
                        <a:pt x="2175" y="4621"/>
                        <a:pt x="2213" y="4659"/>
                        <a:pt x="2213" y="4697"/>
                      </a:cubicBezTo>
                      <a:cubicBezTo>
                        <a:pt x="2204" y="4831"/>
                        <a:pt x="2168" y="4964"/>
                        <a:pt x="2168" y="5098"/>
                      </a:cubicBezTo>
                      <a:cubicBezTo>
                        <a:pt x="2173" y="5303"/>
                        <a:pt x="2273" y="5376"/>
                        <a:pt x="2398" y="5376"/>
                      </a:cubicBezTo>
                      <a:cubicBezTo>
                        <a:pt x="2529" y="5376"/>
                        <a:pt x="2688" y="5296"/>
                        <a:pt x="2793" y="5205"/>
                      </a:cubicBezTo>
                      <a:cubicBezTo>
                        <a:pt x="2909" y="5116"/>
                        <a:pt x="3052" y="4964"/>
                        <a:pt x="3203" y="4929"/>
                      </a:cubicBezTo>
                      <a:cubicBezTo>
                        <a:pt x="3251" y="4917"/>
                        <a:pt x="3293" y="4911"/>
                        <a:pt x="3330" y="4911"/>
                      </a:cubicBezTo>
                      <a:cubicBezTo>
                        <a:pt x="3571" y="4911"/>
                        <a:pt x="3611" y="5143"/>
                        <a:pt x="3712" y="5375"/>
                      </a:cubicBezTo>
                      <a:cubicBezTo>
                        <a:pt x="3777" y="5537"/>
                        <a:pt x="3871" y="5601"/>
                        <a:pt x="3980" y="5601"/>
                      </a:cubicBezTo>
                      <a:cubicBezTo>
                        <a:pt x="4343" y="5601"/>
                        <a:pt x="4867" y="4880"/>
                        <a:pt x="5032" y="4688"/>
                      </a:cubicBezTo>
                      <a:cubicBezTo>
                        <a:pt x="5300" y="4393"/>
                        <a:pt x="5603" y="4045"/>
                        <a:pt x="6013" y="3956"/>
                      </a:cubicBezTo>
                      <a:cubicBezTo>
                        <a:pt x="6013" y="3952"/>
                        <a:pt x="6016" y="3950"/>
                        <a:pt x="6018" y="3950"/>
                      </a:cubicBezTo>
                      <a:cubicBezTo>
                        <a:pt x="6020" y="3950"/>
                        <a:pt x="6022" y="3952"/>
                        <a:pt x="6022" y="3956"/>
                      </a:cubicBezTo>
                      <a:cubicBezTo>
                        <a:pt x="6085" y="3796"/>
                        <a:pt x="6192" y="3653"/>
                        <a:pt x="6361" y="3564"/>
                      </a:cubicBezTo>
                      <a:cubicBezTo>
                        <a:pt x="6366" y="3560"/>
                        <a:pt x="6371" y="3559"/>
                        <a:pt x="6375" y="3559"/>
                      </a:cubicBezTo>
                      <a:cubicBezTo>
                        <a:pt x="6394" y="3559"/>
                        <a:pt x="6402" y="3585"/>
                        <a:pt x="6388" y="3599"/>
                      </a:cubicBezTo>
                      <a:cubicBezTo>
                        <a:pt x="6111" y="3798"/>
                        <a:pt x="5893" y="4583"/>
                        <a:pt x="6464" y="4583"/>
                      </a:cubicBezTo>
                      <a:cubicBezTo>
                        <a:pt x="6483" y="4583"/>
                        <a:pt x="6502" y="4582"/>
                        <a:pt x="6522" y="4581"/>
                      </a:cubicBezTo>
                      <a:cubicBezTo>
                        <a:pt x="6709" y="4563"/>
                        <a:pt x="6888" y="4492"/>
                        <a:pt x="7048" y="4393"/>
                      </a:cubicBezTo>
                      <a:cubicBezTo>
                        <a:pt x="7280" y="4233"/>
                        <a:pt x="7476" y="4028"/>
                        <a:pt x="7664" y="3805"/>
                      </a:cubicBezTo>
                      <a:cubicBezTo>
                        <a:pt x="7896" y="3528"/>
                        <a:pt x="8047" y="3100"/>
                        <a:pt x="8342" y="2877"/>
                      </a:cubicBezTo>
                      <a:cubicBezTo>
                        <a:pt x="8353" y="2868"/>
                        <a:pt x="8368" y="2864"/>
                        <a:pt x="8384" y="2864"/>
                      </a:cubicBezTo>
                      <a:cubicBezTo>
                        <a:pt x="8418" y="2864"/>
                        <a:pt x="8454" y="2882"/>
                        <a:pt x="8467" y="2913"/>
                      </a:cubicBezTo>
                      <a:cubicBezTo>
                        <a:pt x="8502" y="3002"/>
                        <a:pt x="8511" y="3037"/>
                        <a:pt x="8547" y="3136"/>
                      </a:cubicBezTo>
                      <a:cubicBezTo>
                        <a:pt x="8627" y="3372"/>
                        <a:pt x="8731" y="3457"/>
                        <a:pt x="8840" y="3457"/>
                      </a:cubicBezTo>
                      <a:cubicBezTo>
                        <a:pt x="9085" y="3457"/>
                        <a:pt x="9356" y="3029"/>
                        <a:pt x="9430" y="2930"/>
                      </a:cubicBezTo>
                      <a:cubicBezTo>
                        <a:pt x="9484" y="2859"/>
                        <a:pt x="9528" y="2832"/>
                        <a:pt x="9609" y="2805"/>
                      </a:cubicBezTo>
                      <a:cubicBezTo>
                        <a:pt x="9619" y="2800"/>
                        <a:pt x="9629" y="2798"/>
                        <a:pt x="9638" y="2798"/>
                      </a:cubicBezTo>
                      <a:cubicBezTo>
                        <a:pt x="9660" y="2798"/>
                        <a:pt x="9679" y="2811"/>
                        <a:pt x="9698" y="2823"/>
                      </a:cubicBezTo>
                      <a:cubicBezTo>
                        <a:pt x="9787" y="2895"/>
                        <a:pt x="9840" y="2948"/>
                        <a:pt x="9885" y="3055"/>
                      </a:cubicBezTo>
                      <a:cubicBezTo>
                        <a:pt x="9946" y="3185"/>
                        <a:pt x="10034" y="3226"/>
                        <a:pt x="10132" y="3226"/>
                      </a:cubicBezTo>
                      <a:cubicBezTo>
                        <a:pt x="10250" y="3226"/>
                        <a:pt x="10384" y="3166"/>
                        <a:pt x="10501" y="3127"/>
                      </a:cubicBezTo>
                      <a:cubicBezTo>
                        <a:pt x="10965" y="2966"/>
                        <a:pt x="11161" y="2761"/>
                        <a:pt x="11348" y="2324"/>
                      </a:cubicBezTo>
                      <a:cubicBezTo>
                        <a:pt x="11352" y="2313"/>
                        <a:pt x="11363" y="2308"/>
                        <a:pt x="11376" y="2308"/>
                      </a:cubicBezTo>
                      <a:cubicBezTo>
                        <a:pt x="11394" y="2308"/>
                        <a:pt x="11414" y="2317"/>
                        <a:pt x="11419" y="2333"/>
                      </a:cubicBezTo>
                      <a:cubicBezTo>
                        <a:pt x="11455" y="2556"/>
                        <a:pt x="11393" y="2743"/>
                        <a:pt x="11259" y="2895"/>
                      </a:cubicBezTo>
                      <a:cubicBezTo>
                        <a:pt x="11170" y="3207"/>
                        <a:pt x="11072" y="3644"/>
                        <a:pt x="11250" y="3876"/>
                      </a:cubicBezTo>
                      <a:cubicBezTo>
                        <a:pt x="11328" y="3981"/>
                        <a:pt x="11432" y="4021"/>
                        <a:pt x="11549" y="4021"/>
                      </a:cubicBezTo>
                      <a:cubicBezTo>
                        <a:pt x="11900" y="4021"/>
                        <a:pt x="12370" y="3660"/>
                        <a:pt x="12624" y="3599"/>
                      </a:cubicBezTo>
                      <a:cubicBezTo>
                        <a:pt x="12631" y="3598"/>
                        <a:pt x="12639" y="3597"/>
                        <a:pt x="12647" y="3597"/>
                      </a:cubicBezTo>
                      <a:cubicBezTo>
                        <a:pt x="12683" y="3597"/>
                        <a:pt x="12718" y="3614"/>
                        <a:pt x="12740" y="3644"/>
                      </a:cubicBezTo>
                      <a:cubicBezTo>
                        <a:pt x="12927" y="3965"/>
                        <a:pt x="12811" y="4340"/>
                        <a:pt x="12999" y="4679"/>
                      </a:cubicBezTo>
                      <a:cubicBezTo>
                        <a:pt x="13123" y="4901"/>
                        <a:pt x="13272" y="4972"/>
                        <a:pt x="13436" y="4972"/>
                      </a:cubicBezTo>
                      <a:cubicBezTo>
                        <a:pt x="13659" y="4972"/>
                        <a:pt x="13907" y="4839"/>
                        <a:pt x="14149" y="4777"/>
                      </a:cubicBezTo>
                      <a:cubicBezTo>
                        <a:pt x="14159" y="4773"/>
                        <a:pt x="14169" y="4771"/>
                        <a:pt x="14178" y="4771"/>
                      </a:cubicBezTo>
                      <a:cubicBezTo>
                        <a:pt x="14213" y="4771"/>
                        <a:pt x="14244" y="4794"/>
                        <a:pt x="14265" y="4822"/>
                      </a:cubicBezTo>
                      <a:cubicBezTo>
                        <a:pt x="14470" y="5116"/>
                        <a:pt x="14488" y="5517"/>
                        <a:pt x="14694" y="5830"/>
                      </a:cubicBezTo>
                      <a:cubicBezTo>
                        <a:pt x="14966" y="6249"/>
                        <a:pt x="15314" y="6370"/>
                        <a:pt x="15705" y="6370"/>
                      </a:cubicBezTo>
                      <a:cubicBezTo>
                        <a:pt x="15929" y="6370"/>
                        <a:pt x="16168" y="6330"/>
                        <a:pt x="16415" y="6285"/>
                      </a:cubicBezTo>
                      <a:lnTo>
                        <a:pt x="16424" y="6285"/>
                      </a:lnTo>
                      <a:cubicBezTo>
                        <a:pt x="16424" y="6276"/>
                        <a:pt x="16433" y="6276"/>
                        <a:pt x="16433" y="6267"/>
                      </a:cubicBezTo>
                      <a:cubicBezTo>
                        <a:pt x="16440" y="6245"/>
                        <a:pt x="16459" y="6235"/>
                        <a:pt x="16478" y="6235"/>
                      </a:cubicBezTo>
                      <a:cubicBezTo>
                        <a:pt x="16506" y="6235"/>
                        <a:pt x="16533" y="6256"/>
                        <a:pt x="16522" y="6294"/>
                      </a:cubicBezTo>
                      <a:cubicBezTo>
                        <a:pt x="16416" y="6647"/>
                        <a:pt x="16477" y="7141"/>
                        <a:pt x="16964" y="7141"/>
                      </a:cubicBezTo>
                      <a:cubicBezTo>
                        <a:pt x="16969" y="7141"/>
                        <a:pt x="16973" y="7141"/>
                        <a:pt x="16977" y="7141"/>
                      </a:cubicBezTo>
                      <a:cubicBezTo>
                        <a:pt x="17191" y="7132"/>
                        <a:pt x="17379" y="7088"/>
                        <a:pt x="17575" y="7016"/>
                      </a:cubicBezTo>
                      <a:cubicBezTo>
                        <a:pt x="17583" y="7014"/>
                        <a:pt x="17592" y="7013"/>
                        <a:pt x="17600" y="7013"/>
                      </a:cubicBezTo>
                      <a:cubicBezTo>
                        <a:pt x="17651" y="7013"/>
                        <a:pt x="17691" y="7059"/>
                        <a:pt x="17691" y="7105"/>
                      </a:cubicBezTo>
                      <a:cubicBezTo>
                        <a:pt x="17709" y="7462"/>
                        <a:pt x="17673" y="7971"/>
                        <a:pt x="18119" y="8078"/>
                      </a:cubicBezTo>
                      <a:cubicBezTo>
                        <a:pt x="18396" y="8149"/>
                        <a:pt x="18681" y="8131"/>
                        <a:pt x="18958" y="8140"/>
                      </a:cubicBezTo>
                      <a:cubicBezTo>
                        <a:pt x="19083" y="8149"/>
                        <a:pt x="19199" y="8158"/>
                        <a:pt x="19306" y="8176"/>
                      </a:cubicBezTo>
                      <a:cubicBezTo>
                        <a:pt x="19225" y="8113"/>
                        <a:pt x="19145" y="8060"/>
                        <a:pt x="19074" y="7997"/>
                      </a:cubicBezTo>
                      <a:cubicBezTo>
                        <a:pt x="18538" y="7587"/>
                        <a:pt x="18057" y="7123"/>
                        <a:pt x="17566" y="6659"/>
                      </a:cubicBezTo>
                      <a:cubicBezTo>
                        <a:pt x="16915" y="6062"/>
                        <a:pt x="16281" y="5384"/>
                        <a:pt x="15826" y="4616"/>
                      </a:cubicBezTo>
                      <a:cubicBezTo>
                        <a:pt x="15336" y="3778"/>
                        <a:pt x="14908" y="2895"/>
                        <a:pt x="14328" y="2101"/>
                      </a:cubicBezTo>
                      <a:cubicBezTo>
                        <a:pt x="13677" y="1218"/>
                        <a:pt x="12767" y="593"/>
                        <a:pt x="11732" y="227"/>
                      </a:cubicBezTo>
                      <a:cubicBezTo>
                        <a:pt x="11278" y="71"/>
                        <a:pt x="10811" y="0"/>
                        <a:pt x="103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7" name="Google Shape;4987;p16"/>
                <p:cNvSpPr/>
                <p:nvPr/>
              </p:nvSpPr>
              <p:spPr>
                <a:xfrm>
                  <a:off x="5955399" y="3657734"/>
                  <a:ext cx="467601" cy="169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6" h="2864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68" y="134"/>
                        <a:pt x="553" y="268"/>
                        <a:pt x="794" y="437"/>
                      </a:cubicBezTo>
                      <a:cubicBezTo>
                        <a:pt x="1338" y="518"/>
                        <a:pt x="1847" y="616"/>
                        <a:pt x="2364" y="839"/>
                      </a:cubicBezTo>
                      <a:cubicBezTo>
                        <a:pt x="2873" y="1062"/>
                        <a:pt x="3336" y="1356"/>
                        <a:pt x="3809" y="1642"/>
                      </a:cubicBezTo>
                      <a:cubicBezTo>
                        <a:pt x="4461" y="2043"/>
                        <a:pt x="5210" y="2355"/>
                        <a:pt x="5933" y="2614"/>
                      </a:cubicBezTo>
                      <a:cubicBezTo>
                        <a:pt x="6227" y="2730"/>
                        <a:pt x="6619" y="2864"/>
                        <a:pt x="6941" y="2864"/>
                      </a:cubicBezTo>
                      <a:cubicBezTo>
                        <a:pt x="7262" y="2855"/>
                        <a:pt x="7565" y="2757"/>
                        <a:pt x="7877" y="2685"/>
                      </a:cubicBezTo>
                      <a:cubicBezTo>
                        <a:pt x="7886" y="2685"/>
                        <a:pt x="7886" y="2676"/>
                        <a:pt x="7895" y="2668"/>
                      </a:cubicBezTo>
                      <a:lnTo>
                        <a:pt x="7895" y="2668"/>
                      </a:lnTo>
                      <a:cubicBezTo>
                        <a:pt x="7856" y="2669"/>
                        <a:pt x="7817" y="2670"/>
                        <a:pt x="7779" y="2670"/>
                      </a:cubicBezTo>
                      <a:cubicBezTo>
                        <a:pt x="6553" y="2670"/>
                        <a:pt x="5508" y="1732"/>
                        <a:pt x="4478" y="1204"/>
                      </a:cubicBezTo>
                      <a:cubicBezTo>
                        <a:pt x="3078" y="473"/>
                        <a:pt x="1543" y="205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8" name="Google Shape;4988;p16"/>
                <p:cNvSpPr/>
                <p:nvPr/>
              </p:nvSpPr>
              <p:spPr>
                <a:xfrm>
                  <a:off x="7065891" y="2958708"/>
                  <a:ext cx="16404" cy="16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" h="280" extrusionOk="0">
                      <a:moveTo>
                        <a:pt x="188" y="0"/>
                      </a:moveTo>
                      <a:cubicBezTo>
                        <a:pt x="182" y="0"/>
                        <a:pt x="176" y="1"/>
                        <a:pt x="170" y="2"/>
                      </a:cubicBezTo>
                      <a:cubicBezTo>
                        <a:pt x="161" y="2"/>
                        <a:pt x="161" y="11"/>
                        <a:pt x="152" y="11"/>
                      </a:cubicBezTo>
                      <a:cubicBezTo>
                        <a:pt x="80" y="46"/>
                        <a:pt x="63" y="118"/>
                        <a:pt x="27" y="180"/>
                      </a:cubicBezTo>
                      <a:cubicBezTo>
                        <a:pt x="0" y="243"/>
                        <a:pt x="27" y="269"/>
                        <a:pt x="89" y="278"/>
                      </a:cubicBezTo>
                      <a:cubicBezTo>
                        <a:pt x="97" y="279"/>
                        <a:pt x="104" y="279"/>
                        <a:pt x="111" y="279"/>
                      </a:cubicBezTo>
                      <a:cubicBezTo>
                        <a:pt x="213" y="279"/>
                        <a:pt x="268" y="218"/>
                        <a:pt x="277" y="118"/>
                      </a:cubicBezTo>
                      <a:cubicBezTo>
                        <a:pt x="277" y="37"/>
                        <a:pt x="240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9" name="Google Shape;4989;p16"/>
                <p:cNvSpPr/>
                <p:nvPr/>
              </p:nvSpPr>
              <p:spPr>
                <a:xfrm>
                  <a:off x="7201090" y="3073416"/>
                  <a:ext cx="20135" cy="22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73" extrusionOk="0">
                      <a:moveTo>
                        <a:pt x="224" y="1"/>
                      </a:moveTo>
                      <a:cubicBezTo>
                        <a:pt x="161" y="18"/>
                        <a:pt x="135" y="54"/>
                        <a:pt x="90" y="99"/>
                      </a:cubicBezTo>
                      <a:cubicBezTo>
                        <a:pt x="63" y="125"/>
                        <a:pt x="19" y="152"/>
                        <a:pt x="19" y="188"/>
                      </a:cubicBezTo>
                      <a:cubicBezTo>
                        <a:pt x="1" y="268"/>
                        <a:pt x="45" y="348"/>
                        <a:pt x="126" y="366"/>
                      </a:cubicBezTo>
                      <a:cubicBezTo>
                        <a:pt x="136" y="370"/>
                        <a:pt x="148" y="372"/>
                        <a:pt x="160" y="372"/>
                      </a:cubicBezTo>
                      <a:cubicBezTo>
                        <a:pt x="231" y="372"/>
                        <a:pt x="323" y="310"/>
                        <a:pt x="331" y="241"/>
                      </a:cubicBezTo>
                      <a:cubicBezTo>
                        <a:pt x="340" y="197"/>
                        <a:pt x="322" y="152"/>
                        <a:pt x="313" y="108"/>
                      </a:cubicBezTo>
                      <a:cubicBezTo>
                        <a:pt x="304" y="45"/>
                        <a:pt x="286" y="9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0" name="Google Shape;4990;p16"/>
                <p:cNvSpPr/>
                <p:nvPr/>
              </p:nvSpPr>
              <p:spPr>
                <a:xfrm>
                  <a:off x="6261803" y="3372415"/>
                  <a:ext cx="1079877" cy="180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35" h="3052" extrusionOk="0">
                      <a:moveTo>
                        <a:pt x="17923" y="1"/>
                      </a:moveTo>
                      <a:lnTo>
                        <a:pt x="17923" y="1"/>
                      </a:lnTo>
                      <a:cubicBezTo>
                        <a:pt x="18065" y="260"/>
                        <a:pt x="17691" y="661"/>
                        <a:pt x="17432" y="875"/>
                      </a:cubicBezTo>
                      <a:cubicBezTo>
                        <a:pt x="16923" y="1294"/>
                        <a:pt x="16121" y="1526"/>
                        <a:pt x="15478" y="1616"/>
                      </a:cubicBezTo>
                      <a:cubicBezTo>
                        <a:pt x="15141" y="1665"/>
                        <a:pt x="14805" y="1688"/>
                        <a:pt x="14471" y="1688"/>
                      </a:cubicBezTo>
                      <a:cubicBezTo>
                        <a:pt x="13893" y="1688"/>
                        <a:pt x="13319" y="1617"/>
                        <a:pt x="12748" y="1482"/>
                      </a:cubicBezTo>
                      <a:cubicBezTo>
                        <a:pt x="11776" y="1250"/>
                        <a:pt x="10750" y="1000"/>
                        <a:pt x="9831" y="607"/>
                      </a:cubicBezTo>
                      <a:cubicBezTo>
                        <a:pt x="9250" y="355"/>
                        <a:pt x="8562" y="214"/>
                        <a:pt x="7885" y="214"/>
                      </a:cubicBezTo>
                      <a:cubicBezTo>
                        <a:pt x="7368" y="214"/>
                        <a:pt x="6858" y="296"/>
                        <a:pt x="6406" y="474"/>
                      </a:cubicBezTo>
                      <a:cubicBezTo>
                        <a:pt x="5647" y="777"/>
                        <a:pt x="4898" y="1143"/>
                        <a:pt x="4202" y="1553"/>
                      </a:cubicBezTo>
                      <a:cubicBezTo>
                        <a:pt x="3881" y="1740"/>
                        <a:pt x="3560" y="1919"/>
                        <a:pt x="3239" y="2079"/>
                      </a:cubicBezTo>
                      <a:cubicBezTo>
                        <a:pt x="3167" y="2115"/>
                        <a:pt x="3105" y="2151"/>
                        <a:pt x="3033" y="2178"/>
                      </a:cubicBezTo>
                      <a:cubicBezTo>
                        <a:pt x="2079" y="2624"/>
                        <a:pt x="1089" y="2927"/>
                        <a:pt x="0" y="2963"/>
                      </a:cubicBezTo>
                      <a:cubicBezTo>
                        <a:pt x="81" y="2998"/>
                        <a:pt x="170" y="3025"/>
                        <a:pt x="250" y="3052"/>
                      </a:cubicBezTo>
                      <a:cubicBezTo>
                        <a:pt x="625" y="3052"/>
                        <a:pt x="1035" y="2998"/>
                        <a:pt x="1383" y="2945"/>
                      </a:cubicBezTo>
                      <a:cubicBezTo>
                        <a:pt x="1793" y="2891"/>
                        <a:pt x="2204" y="2891"/>
                        <a:pt x="2614" y="2829"/>
                      </a:cubicBezTo>
                      <a:cubicBezTo>
                        <a:pt x="3471" y="2686"/>
                        <a:pt x="4238" y="2347"/>
                        <a:pt x="5032" y="2008"/>
                      </a:cubicBezTo>
                      <a:cubicBezTo>
                        <a:pt x="5487" y="1821"/>
                        <a:pt x="5933" y="1607"/>
                        <a:pt x="6388" y="1419"/>
                      </a:cubicBezTo>
                      <a:cubicBezTo>
                        <a:pt x="6807" y="1250"/>
                        <a:pt x="7262" y="1178"/>
                        <a:pt x="7708" y="1107"/>
                      </a:cubicBezTo>
                      <a:cubicBezTo>
                        <a:pt x="7858" y="1083"/>
                        <a:pt x="8011" y="1073"/>
                        <a:pt x="8167" y="1073"/>
                      </a:cubicBezTo>
                      <a:cubicBezTo>
                        <a:pt x="8826" y="1073"/>
                        <a:pt x="9523" y="1256"/>
                        <a:pt x="10143" y="1357"/>
                      </a:cubicBezTo>
                      <a:cubicBezTo>
                        <a:pt x="11134" y="1500"/>
                        <a:pt x="12079" y="1830"/>
                        <a:pt x="13078" y="1901"/>
                      </a:cubicBezTo>
                      <a:cubicBezTo>
                        <a:pt x="13584" y="1942"/>
                        <a:pt x="14098" y="1972"/>
                        <a:pt x="14609" y="1972"/>
                      </a:cubicBezTo>
                      <a:cubicBezTo>
                        <a:pt x="14873" y="1972"/>
                        <a:pt x="15137" y="1964"/>
                        <a:pt x="15398" y="1946"/>
                      </a:cubicBezTo>
                      <a:cubicBezTo>
                        <a:pt x="16005" y="1910"/>
                        <a:pt x="16629" y="1839"/>
                        <a:pt x="17200" y="1651"/>
                      </a:cubicBezTo>
                      <a:cubicBezTo>
                        <a:pt x="17539" y="1535"/>
                        <a:pt x="17887" y="1384"/>
                        <a:pt x="18056" y="1036"/>
                      </a:cubicBezTo>
                      <a:cubicBezTo>
                        <a:pt x="18235" y="697"/>
                        <a:pt x="18235" y="242"/>
                        <a:pt x="1792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1" name="Google Shape;4991;p16"/>
                <p:cNvSpPr/>
                <p:nvPr/>
              </p:nvSpPr>
              <p:spPr>
                <a:xfrm>
                  <a:off x="5831748" y="3561561"/>
                  <a:ext cx="1853882" cy="20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05" h="3507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32"/>
                        <a:pt x="482" y="482"/>
                        <a:pt x="723" y="714"/>
                      </a:cubicBezTo>
                      <a:lnTo>
                        <a:pt x="750" y="714"/>
                      </a:lnTo>
                      <a:cubicBezTo>
                        <a:pt x="938" y="756"/>
                        <a:pt x="1136" y="769"/>
                        <a:pt x="1337" y="769"/>
                      </a:cubicBezTo>
                      <a:cubicBezTo>
                        <a:pt x="1678" y="769"/>
                        <a:pt x="2029" y="732"/>
                        <a:pt x="2360" y="732"/>
                      </a:cubicBezTo>
                      <a:cubicBezTo>
                        <a:pt x="2382" y="732"/>
                        <a:pt x="2405" y="732"/>
                        <a:pt x="2427" y="732"/>
                      </a:cubicBezTo>
                      <a:cubicBezTo>
                        <a:pt x="2864" y="741"/>
                        <a:pt x="3283" y="803"/>
                        <a:pt x="3712" y="902"/>
                      </a:cubicBezTo>
                      <a:cubicBezTo>
                        <a:pt x="4657" y="1107"/>
                        <a:pt x="5514" y="1562"/>
                        <a:pt x="6370" y="1999"/>
                      </a:cubicBezTo>
                      <a:cubicBezTo>
                        <a:pt x="7298" y="2463"/>
                        <a:pt x="8288" y="2828"/>
                        <a:pt x="9261" y="3176"/>
                      </a:cubicBezTo>
                      <a:cubicBezTo>
                        <a:pt x="9778" y="3364"/>
                        <a:pt x="10224" y="3498"/>
                        <a:pt x="10777" y="3506"/>
                      </a:cubicBezTo>
                      <a:cubicBezTo>
                        <a:pt x="10875" y="3506"/>
                        <a:pt x="10973" y="3489"/>
                        <a:pt x="11072" y="3471"/>
                      </a:cubicBezTo>
                      <a:cubicBezTo>
                        <a:pt x="11535" y="3239"/>
                        <a:pt x="12035" y="3078"/>
                        <a:pt x="12490" y="2989"/>
                      </a:cubicBezTo>
                      <a:cubicBezTo>
                        <a:pt x="12791" y="2926"/>
                        <a:pt x="13100" y="2897"/>
                        <a:pt x="13410" y="2897"/>
                      </a:cubicBezTo>
                      <a:cubicBezTo>
                        <a:pt x="13797" y="2897"/>
                        <a:pt x="14187" y="2941"/>
                        <a:pt x="14569" y="3016"/>
                      </a:cubicBezTo>
                      <a:cubicBezTo>
                        <a:pt x="15273" y="2936"/>
                        <a:pt x="15978" y="2837"/>
                        <a:pt x="16647" y="2579"/>
                      </a:cubicBezTo>
                      <a:cubicBezTo>
                        <a:pt x="17423" y="2293"/>
                        <a:pt x="18164" y="1910"/>
                        <a:pt x="18922" y="1580"/>
                      </a:cubicBezTo>
                      <a:cubicBezTo>
                        <a:pt x="20020" y="1112"/>
                        <a:pt x="21242" y="847"/>
                        <a:pt x="22449" y="847"/>
                      </a:cubicBezTo>
                      <a:cubicBezTo>
                        <a:pt x="22762" y="847"/>
                        <a:pt x="23074" y="865"/>
                        <a:pt x="23383" y="902"/>
                      </a:cubicBezTo>
                      <a:cubicBezTo>
                        <a:pt x="24855" y="1080"/>
                        <a:pt x="26175" y="1669"/>
                        <a:pt x="27584" y="2079"/>
                      </a:cubicBezTo>
                      <a:cubicBezTo>
                        <a:pt x="28180" y="2247"/>
                        <a:pt x="28829" y="2455"/>
                        <a:pt x="29457" y="2455"/>
                      </a:cubicBezTo>
                      <a:cubicBezTo>
                        <a:pt x="29562" y="2455"/>
                        <a:pt x="29666" y="2449"/>
                        <a:pt x="29770" y="2436"/>
                      </a:cubicBezTo>
                      <a:cubicBezTo>
                        <a:pt x="30243" y="2382"/>
                        <a:pt x="30725" y="2284"/>
                        <a:pt x="31162" y="2070"/>
                      </a:cubicBezTo>
                      <a:cubicBezTo>
                        <a:pt x="31206" y="2043"/>
                        <a:pt x="31260" y="2026"/>
                        <a:pt x="31304" y="1999"/>
                      </a:cubicBezTo>
                      <a:lnTo>
                        <a:pt x="31304" y="1999"/>
                      </a:lnTo>
                      <a:cubicBezTo>
                        <a:pt x="31079" y="2046"/>
                        <a:pt x="30840" y="2065"/>
                        <a:pt x="30596" y="2065"/>
                      </a:cubicBezTo>
                      <a:cubicBezTo>
                        <a:pt x="29962" y="2065"/>
                        <a:pt x="29293" y="1937"/>
                        <a:pt x="28726" y="1847"/>
                      </a:cubicBezTo>
                      <a:cubicBezTo>
                        <a:pt x="27308" y="1624"/>
                        <a:pt x="25979" y="1053"/>
                        <a:pt x="24587" y="687"/>
                      </a:cubicBezTo>
                      <a:cubicBezTo>
                        <a:pt x="23744" y="467"/>
                        <a:pt x="22912" y="386"/>
                        <a:pt x="22071" y="386"/>
                      </a:cubicBezTo>
                      <a:cubicBezTo>
                        <a:pt x="21585" y="386"/>
                        <a:pt x="21096" y="413"/>
                        <a:pt x="20599" y="455"/>
                      </a:cubicBezTo>
                      <a:cubicBezTo>
                        <a:pt x="20010" y="500"/>
                        <a:pt x="19404" y="554"/>
                        <a:pt x="18815" y="652"/>
                      </a:cubicBezTo>
                      <a:cubicBezTo>
                        <a:pt x="17066" y="1214"/>
                        <a:pt x="15452" y="2168"/>
                        <a:pt x="13659" y="2605"/>
                      </a:cubicBezTo>
                      <a:cubicBezTo>
                        <a:pt x="13036" y="2755"/>
                        <a:pt x="12423" y="2822"/>
                        <a:pt x="11814" y="2822"/>
                      </a:cubicBezTo>
                      <a:cubicBezTo>
                        <a:pt x="10825" y="2822"/>
                        <a:pt x="9847" y="2646"/>
                        <a:pt x="8859" y="2365"/>
                      </a:cubicBezTo>
                      <a:cubicBezTo>
                        <a:pt x="7119" y="1883"/>
                        <a:pt x="5460" y="1187"/>
                        <a:pt x="3747" y="634"/>
                      </a:cubicBezTo>
                      <a:cubicBezTo>
                        <a:pt x="2516" y="232"/>
                        <a:pt x="1285" y="45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2" name="Google Shape;4992;p16"/>
                <p:cNvSpPr/>
                <p:nvPr/>
              </p:nvSpPr>
              <p:spPr>
                <a:xfrm>
                  <a:off x="7126117" y="4011747"/>
                  <a:ext cx="15634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" h="227" extrusionOk="0">
                      <a:moveTo>
                        <a:pt x="84" y="1"/>
                      </a:moveTo>
                      <a:cubicBezTo>
                        <a:pt x="71" y="1"/>
                        <a:pt x="58" y="3"/>
                        <a:pt x="45" y="8"/>
                      </a:cubicBezTo>
                      <a:cubicBezTo>
                        <a:pt x="9" y="53"/>
                        <a:pt x="0" y="106"/>
                        <a:pt x="27" y="160"/>
                      </a:cubicBezTo>
                      <a:cubicBezTo>
                        <a:pt x="47" y="193"/>
                        <a:pt x="77" y="226"/>
                        <a:pt x="116" y="226"/>
                      </a:cubicBezTo>
                      <a:cubicBezTo>
                        <a:pt x="130" y="226"/>
                        <a:pt x="145" y="222"/>
                        <a:pt x="161" y="213"/>
                      </a:cubicBezTo>
                      <a:cubicBezTo>
                        <a:pt x="263" y="142"/>
                        <a:pt x="184" y="1"/>
                        <a:pt x="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3" name="Google Shape;4993;p16"/>
                <p:cNvSpPr/>
                <p:nvPr/>
              </p:nvSpPr>
              <p:spPr>
                <a:xfrm>
                  <a:off x="7235970" y="3926590"/>
                  <a:ext cx="24339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20" extrusionOk="0">
                      <a:moveTo>
                        <a:pt x="158" y="0"/>
                      </a:moveTo>
                      <a:cubicBezTo>
                        <a:pt x="143" y="0"/>
                        <a:pt x="126" y="3"/>
                        <a:pt x="108" y="10"/>
                      </a:cubicBezTo>
                      <a:lnTo>
                        <a:pt x="90" y="10"/>
                      </a:lnTo>
                      <a:cubicBezTo>
                        <a:pt x="27" y="54"/>
                        <a:pt x="1" y="117"/>
                        <a:pt x="27" y="197"/>
                      </a:cubicBezTo>
                      <a:cubicBezTo>
                        <a:pt x="50" y="265"/>
                        <a:pt x="104" y="319"/>
                        <a:pt x="168" y="319"/>
                      </a:cubicBezTo>
                      <a:cubicBezTo>
                        <a:pt x="180" y="319"/>
                        <a:pt x="193" y="317"/>
                        <a:pt x="206" y="313"/>
                      </a:cubicBezTo>
                      <a:cubicBezTo>
                        <a:pt x="295" y="286"/>
                        <a:pt x="411" y="197"/>
                        <a:pt x="322" y="108"/>
                      </a:cubicBezTo>
                      <a:cubicBezTo>
                        <a:pt x="271" y="57"/>
                        <a:pt x="226" y="0"/>
                        <a:pt x="1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4" name="Google Shape;4994;p16"/>
                <p:cNvSpPr/>
                <p:nvPr/>
              </p:nvSpPr>
              <p:spPr>
                <a:xfrm>
                  <a:off x="7223830" y="4000970"/>
                  <a:ext cx="37782" cy="29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496" extrusionOk="0">
                      <a:moveTo>
                        <a:pt x="148" y="1"/>
                      </a:moveTo>
                      <a:cubicBezTo>
                        <a:pt x="137" y="1"/>
                        <a:pt x="127" y="1"/>
                        <a:pt x="116" y="3"/>
                      </a:cubicBezTo>
                      <a:lnTo>
                        <a:pt x="99" y="3"/>
                      </a:lnTo>
                      <a:cubicBezTo>
                        <a:pt x="36" y="65"/>
                        <a:pt x="0" y="226"/>
                        <a:pt x="18" y="297"/>
                      </a:cubicBezTo>
                      <a:cubicBezTo>
                        <a:pt x="48" y="409"/>
                        <a:pt x="127" y="495"/>
                        <a:pt x="236" y="495"/>
                      </a:cubicBezTo>
                      <a:cubicBezTo>
                        <a:pt x="257" y="495"/>
                        <a:pt x="280" y="492"/>
                        <a:pt x="304" y="485"/>
                      </a:cubicBezTo>
                      <a:cubicBezTo>
                        <a:pt x="638" y="390"/>
                        <a:pt x="397" y="1"/>
                        <a:pt x="1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5" name="Google Shape;4995;p16"/>
                <p:cNvSpPr/>
                <p:nvPr/>
              </p:nvSpPr>
              <p:spPr>
                <a:xfrm>
                  <a:off x="7377565" y="3861152"/>
                  <a:ext cx="45481" cy="44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752" extrusionOk="0">
                      <a:moveTo>
                        <a:pt x="302" y="1"/>
                      </a:moveTo>
                      <a:cubicBezTo>
                        <a:pt x="242" y="1"/>
                        <a:pt x="182" y="17"/>
                        <a:pt x="125" y="53"/>
                      </a:cubicBezTo>
                      <a:cubicBezTo>
                        <a:pt x="116" y="62"/>
                        <a:pt x="116" y="62"/>
                        <a:pt x="108" y="62"/>
                      </a:cubicBezTo>
                      <a:cubicBezTo>
                        <a:pt x="18" y="178"/>
                        <a:pt x="0" y="410"/>
                        <a:pt x="45" y="553"/>
                      </a:cubicBezTo>
                      <a:cubicBezTo>
                        <a:pt x="86" y="667"/>
                        <a:pt x="216" y="751"/>
                        <a:pt x="340" y="751"/>
                      </a:cubicBezTo>
                      <a:cubicBezTo>
                        <a:pt x="352" y="751"/>
                        <a:pt x="364" y="751"/>
                        <a:pt x="375" y="749"/>
                      </a:cubicBezTo>
                      <a:cubicBezTo>
                        <a:pt x="554" y="722"/>
                        <a:pt x="768" y="508"/>
                        <a:pt x="705" y="321"/>
                      </a:cubicBezTo>
                      <a:cubicBezTo>
                        <a:pt x="652" y="141"/>
                        <a:pt x="47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6" name="Google Shape;4996;p16"/>
                <p:cNvSpPr/>
                <p:nvPr/>
              </p:nvSpPr>
              <p:spPr>
                <a:xfrm>
                  <a:off x="7479542" y="3989599"/>
                  <a:ext cx="14331" cy="1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" h="215" extrusionOk="0">
                      <a:moveTo>
                        <a:pt x="161" y="1"/>
                      </a:moveTo>
                      <a:cubicBezTo>
                        <a:pt x="141" y="1"/>
                        <a:pt x="121" y="4"/>
                        <a:pt x="107" y="7"/>
                      </a:cubicBezTo>
                      <a:cubicBezTo>
                        <a:pt x="104" y="10"/>
                        <a:pt x="101" y="11"/>
                        <a:pt x="98" y="11"/>
                      </a:cubicBezTo>
                      <a:cubicBezTo>
                        <a:pt x="92" y="11"/>
                        <a:pt x="86" y="7"/>
                        <a:pt x="81" y="7"/>
                      </a:cubicBezTo>
                      <a:lnTo>
                        <a:pt x="63" y="7"/>
                      </a:lnTo>
                      <a:cubicBezTo>
                        <a:pt x="63" y="16"/>
                        <a:pt x="63" y="16"/>
                        <a:pt x="54" y="25"/>
                      </a:cubicBezTo>
                      <a:cubicBezTo>
                        <a:pt x="36" y="70"/>
                        <a:pt x="0" y="115"/>
                        <a:pt x="27" y="168"/>
                      </a:cubicBezTo>
                      <a:cubicBezTo>
                        <a:pt x="34" y="198"/>
                        <a:pt x="54" y="215"/>
                        <a:pt x="81" y="215"/>
                      </a:cubicBezTo>
                      <a:cubicBezTo>
                        <a:pt x="86" y="215"/>
                        <a:pt x="92" y="214"/>
                        <a:pt x="98" y="213"/>
                      </a:cubicBezTo>
                      <a:cubicBezTo>
                        <a:pt x="125" y="213"/>
                        <a:pt x="152" y="204"/>
                        <a:pt x="170" y="186"/>
                      </a:cubicBezTo>
                      <a:cubicBezTo>
                        <a:pt x="205" y="150"/>
                        <a:pt x="241" y="97"/>
                        <a:pt x="232" y="43"/>
                      </a:cubicBezTo>
                      <a:cubicBezTo>
                        <a:pt x="227" y="10"/>
                        <a:pt x="193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7" name="Google Shape;4997;p16"/>
                <p:cNvSpPr/>
                <p:nvPr/>
              </p:nvSpPr>
              <p:spPr>
                <a:xfrm>
                  <a:off x="5998689" y="3743602"/>
                  <a:ext cx="1188723" cy="466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3" h="7873" extrusionOk="0">
                      <a:moveTo>
                        <a:pt x="10544" y="1"/>
                      </a:moveTo>
                      <a:cubicBezTo>
                        <a:pt x="10216" y="1"/>
                        <a:pt x="9896" y="42"/>
                        <a:pt x="9600" y="147"/>
                      </a:cubicBezTo>
                      <a:cubicBezTo>
                        <a:pt x="8699" y="459"/>
                        <a:pt x="7682" y="727"/>
                        <a:pt x="7137" y="1583"/>
                      </a:cubicBezTo>
                      <a:cubicBezTo>
                        <a:pt x="6897" y="1958"/>
                        <a:pt x="6602" y="2279"/>
                        <a:pt x="6352" y="2645"/>
                      </a:cubicBezTo>
                      <a:cubicBezTo>
                        <a:pt x="6138" y="2966"/>
                        <a:pt x="5978" y="3323"/>
                        <a:pt x="5781" y="3653"/>
                      </a:cubicBezTo>
                      <a:cubicBezTo>
                        <a:pt x="5594" y="3947"/>
                        <a:pt x="5442" y="4108"/>
                        <a:pt x="5139" y="4277"/>
                      </a:cubicBezTo>
                      <a:cubicBezTo>
                        <a:pt x="4675" y="4536"/>
                        <a:pt x="4211" y="4839"/>
                        <a:pt x="3810" y="5196"/>
                      </a:cubicBezTo>
                      <a:cubicBezTo>
                        <a:pt x="3542" y="5428"/>
                        <a:pt x="3310" y="5687"/>
                        <a:pt x="3016" y="5874"/>
                      </a:cubicBezTo>
                      <a:cubicBezTo>
                        <a:pt x="2356" y="6294"/>
                        <a:pt x="1580" y="6499"/>
                        <a:pt x="937" y="6927"/>
                      </a:cubicBezTo>
                      <a:cubicBezTo>
                        <a:pt x="616" y="7150"/>
                        <a:pt x="197" y="7507"/>
                        <a:pt x="1" y="7873"/>
                      </a:cubicBezTo>
                      <a:cubicBezTo>
                        <a:pt x="397" y="7484"/>
                        <a:pt x="864" y="7265"/>
                        <a:pt x="1421" y="7265"/>
                      </a:cubicBezTo>
                      <a:cubicBezTo>
                        <a:pt x="1490" y="7265"/>
                        <a:pt x="1561" y="7268"/>
                        <a:pt x="1633" y="7275"/>
                      </a:cubicBezTo>
                      <a:cubicBezTo>
                        <a:pt x="1880" y="7299"/>
                        <a:pt x="2126" y="7358"/>
                        <a:pt x="2366" y="7358"/>
                      </a:cubicBezTo>
                      <a:cubicBezTo>
                        <a:pt x="2395" y="7358"/>
                        <a:pt x="2425" y="7357"/>
                        <a:pt x="2454" y="7355"/>
                      </a:cubicBezTo>
                      <a:cubicBezTo>
                        <a:pt x="3016" y="7311"/>
                        <a:pt x="2837" y="6954"/>
                        <a:pt x="3060" y="6650"/>
                      </a:cubicBezTo>
                      <a:cubicBezTo>
                        <a:pt x="3328" y="6267"/>
                        <a:pt x="3899" y="6204"/>
                        <a:pt x="4167" y="6195"/>
                      </a:cubicBezTo>
                      <a:cubicBezTo>
                        <a:pt x="4434" y="6187"/>
                        <a:pt x="4720" y="6160"/>
                        <a:pt x="4845" y="6160"/>
                      </a:cubicBezTo>
                      <a:cubicBezTo>
                        <a:pt x="4849" y="6160"/>
                        <a:pt x="4854" y="6160"/>
                        <a:pt x="4859" y="6160"/>
                      </a:cubicBezTo>
                      <a:cubicBezTo>
                        <a:pt x="5606" y="6160"/>
                        <a:pt x="5857" y="5462"/>
                        <a:pt x="6513" y="5170"/>
                      </a:cubicBezTo>
                      <a:cubicBezTo>
                        <a:pt x="6763" y="5054"/>
                        <a:pt x="7173" y="5000"/>
                        <a:pt x="7369" y="5000"/>
                      </a:cubicBezTo>
                      <a:cubicBezTo>
                        <a:pt x="7377" y="5000"/>
                        <a:pt x="7385" y="5000"/>
                        <a:pt x="7394" y="5000"/>
                      </a:cubicBezTo>
                      <a:cubicBezTo>
                        <a:pt x="7612" y="5000"/>
                        <a:pt x="8279" y="5101"/>
                        <a:pt x="8484" y="5161"/>
                      </a:cubicBezTo>
                      <a:cubicBezTo>
                        <a:pt x="8725" y="5223"/>
                        <a:pt x="8966" y="5286"/>
                        <a:pt x="9207" y="5330"/>
                      </a:cubicBezTo>
                      <a:cubicBezTo>
                        <a:pt x="9314" y="5349"/>
                        <a:pt x="9439" y="5367"/>
                        <a:pt x="9560" y="5367"/>
                      </a:cubicBezTo>
                      <a:cubicBezTo>
                        <a:pt x="9834" y="5367"/>
                        <a:pt x="10093" y="5278"/>
                        <a:pt x="10099" y="4920"/>
                      </a:cubicBezTo>
                      <a:cubicBezTo>
                        <a:pt x="10099" y="4839"/>
                        <a:pt x="10072" y="4715"/>
                        <a:pt x="10099" y="4643"/>
                      </a:cubicBezTo>
                      <a:cubicBezTo>
                        <a:pt x="10141" y="4525"/>
                        <a:pt x="10204" y="4456"/>
                        <a:pt x="10305" y="4456"/>
                      </a:cubicBezTo>
                      <a:cubicBezTo>
                        <a:pt x="10334" y="4456"/>
                        <a:pt x="10367" y="4462"/>
                        <a:pt x="10402" y="4474"/>
                      </a:cubicBezTo>
                      <a:cubicBezTo>
                        <a:pt x="10724" y="4590"/>
                        <a:pt x="10947" y="4884"/>
                        <a:pt x="11295" y="4964"/>
                      </a:cubicBezTo>
                      <a:cubicBezTo>
                        <a:pt x="11364" y="4980"/>
                        <a:pt x="11430" y="4988"/>
                        <a:pt x="11494" y="4988"/>
                      </a:cubicBezTo>
                      <a:cubicBezTo>
                        <a:pt x="11756" y="4988"/>
                        <a:pt x="11963" y="4852"/>
                        <a:pt x="12071" y="4572"/>
                      </a:cubicBezTo>
                      <a:cubicBezTo>
                        <a:pt x="12106" y="4474"/>
                        <a:pt x="12142" y="4393"/>
                        <a:pt x="12205" y="4304"/>
                      </a:cubicBezTo>
                      <a:cubicBezTo>
                        <a:pt x="12247" y="4242"/>
                        <a:pt x="12301" y="4219"/>
                        <a:pt x="12359" y="4219"/>
                      </a:cubicBezTo>
                      <a:cubicBezTo>
                        <a:pt x="12434" y="4219"/>
                        <a:pt x="12514" y="4259"/>
                        <a:pt x="12579" y="4304"/>
                      </a:cubicBezTo>
                      <a:cubicBezTo>
                        <a:pt x="12749" y="4420"/>
                        <a:pt x="12954" y="4492"/>
                        <a:pt x="13132" y="4572"/>
                      </a:cubicBezTo>
                      <a:cubicBezTo>
                        <a:pt x="13229" y="4617"/>
                        <a:pt x="13320" y="4638"/>
                        <a:pt x="13404" y="4638"/>
                      </a:cubicBezTo>
                      <a:cubicBezTo>
                        <a:pt x="13635" y="4638"/>
                        <a:pt x="13805" y="4475"/>
                        <a:pt x="13864" y="4206"/>
                      </a:cubicBezTo>
                      <a:cubicBezTo>
                        <a:pt x="13879" y="4159"/>
                        <a:pt x="13922" y="4133"/>
                        <a:pt x="13968" y="4133"/>
                      </a:cubicBezTo>
                      <a:cubicBezTo>
                        <a:pt x="13975" y="4133"/>
                        <a:pt x="13982" y="4134"/>
                        <a:pt x="13989" y="4135"/>
                      </a:cubicBezTo>
                      <a:cubicBezTo>
                        <a:pt x="14149" y="4179"/>
                        <a:pt x="14230" y="4286"/>
                        <a:pt x="14346" y="4411"/>
                      </a:cubicBezTo>
                      <a:cubicBezTo>
                        <a:pt x="14479" y="4554"/>
                        <a:pt x="14685" y="4661"/>
                        <a:pt x="14836" y="4670"/>
                      </a:cubicBezTo>
                      <a:cubicBezTo>
                        <a:pt x="14842" y="4670"/>
                        <a:pt x="14847" y="4670"/>
                        <a:pt x="14853" y="4670"/>
                      </a:cubicBezTo>
                      <a:cubicBezTo>
                        <a:pt x="15001" y="4670"/>
                        <a:pt x="15270" y="4563"/>
                        <a:pt x="15398" y="4331"/>
                      </a:cubicBezTo>
                      <a:cubicBezTo>
                        <a:pt x="15711" y="3769"/>
                        <a:pt x="15059" y="2904"/>
                        <a:pt x="14685" y="2484"/>
                      </a:cubicBezTo>
                      <a:cubicBezTo>
                        <a:pt x="14658" y="2451"/>
                        <a:pt x="14687" y="2407"/>
                        <a:pt x="14722" y="2407"/>
                      </a:cubicBezTo>
                      <a:cubicBezTo>
                        <a:pt x="14733" y="2407"/>
                        <a:pt x="14745" y="2411"/>
                        <a:pt x="14756" y="2422"/>
                      </a:cubicBezTo>
                      <a:cubicBezTo>
                        <a:pt x="14979" y="2627"/>
                        <a:pt x="15256" y="2930"/>
                        <a:pt x="15443" y="3260"/>
                      </a:cubicBezTo>
                      <a:cubicBezTo>
                        <a:pt x="15684" y="3278"/>
                        <a:pt x="15898" y="3332"/>
                        <a:pt x="16121" y="3430"/>
                      </a:cubicBezTo>
                      <a:cubicBezTo>
                        <a:pt x="16234" y="3481"/>
                        <a:pt x="16442" y="3605"/>
                        <a:pt x="16617" y="3605"/>
                      </a:cubicBezTo>
                      <a:cubicBezTo>
                        <a:pt x="16717" y="3605"/>
                        <a:pt x="16806" y="3564"/>
                        <a:pt x="16861" y="3448"/>
                      </a:cubicBezTo>
                      <a:cubicBezTo>
                        <a:pt x="16879" y="3412"/>
                        <a:pt x="16915" y="3376"/>
                        <a:pt x="16951" y="3350"/>
                      </a:cubicBezTo>
                      <a:cubicBezTo>
                        <a:pt x="16997" y="3321"/>
                        <a:pt x="17045" y="3310"/>
                        <a:pt x="17092" y="3310"/>
                      </a:cubicBezTo>
                      <a:cubicBezTo>
                        <a:pt x="17209" y="3310"/>
                        <a:pt x="17327" y="3377"/>
                        <a:pt x="17441" y="3421"/>
                      </a:cubicBezTo>
                      <a:cubicBezTo>
                        <a:pt x="17736" y="3528"/>
                        <a:pt x="17923" y="3644"/>
                        <a:pt x="18191" y="3715"/>
                      </a:cubicBezTo>
                      <a:cubicBezTo>
                        <a:pt x="18222" y="3725"/>
                        <a:pt x="18255" y="3730"/>
                        <a:pt x="18290" y="3730"/>
                      </a:cubicBezTo>
                      <a:cubicBezTo>
                        <a:pt x="18441" y="3730"/>
                        <a:pt x="18600" y="3636"/>
                        <a:pt x="18556" y="3483"/>
                      </a:cubicBezTo>
                      <a:cubicBezTo>
                        <a:pt x="18538" y="3412"/>
                        <a:pt x="18512" y="3341"/>
                        <a:pt x="18512" y="3269"/>
                      </a:cubicBezTo>
                      <a:cubicBezTo>
                        <a:pt x="18512" y="3144"/>
                        <a:pt x="18521" y="3073"/>
                        <a:pt x="18619" y="2984"/>
                      </a:cubicBezTo>
                      <a:cubicBezTo>
                        <a:pt x="18658" y="2948"/>
                        <a:pt x="18701" y="2933"/>
                        <a:pt x="18746" y="2933"/>
                      </a:cubicBezTo>
                      <a:cubicBezTo>
                        <a:pt x="18943" y="2933"/>
                        <a:pt x="19169" y="3227"/>
                        <a:pt x="19234" y="3278"/>
                      </a:cubicBezTo>
                      <a:cubicBezTo>
                        <a:pt x="19315" y="3341"/>
                        <a:pt x="19457" y="3528"/>
                        <a:pt x="19609" y="3599"/>
                      </a:cubicBezTo>
                      <a:cubicBezTo>
                        <a:pt x="19661" y="3626"/>
                        <a:pt x="19717" y="3637"/>
                        <a:pt x="19771" y="3637"/>
                      </a:cubicBezTo>
                      <a:cubicBezTo>
                        <a:pt x="19863" y="3637"/>
                        <a:pt x="19947" y="3602"/>
                        <a:pt x="19993" y="3546"/>
                      </a:cubicBezTo>
                      <a:cubicBezTo>
                        <a:pt x="20064" y="3457"/>
                        <a:pt x="20073" y="3314"/>
                        <a:pt x="19993" y="3198"/>
                      </a:cubicBezTo>
                      <a:cubicBezTo>
                        <a:pt x="19912" y="3073"/>
                        <a:pt x="19823" y="2957"/>
                        <a:pt x="19716" y="2841"/>
                      </a:cubicBezTo>
                      <a:cubicBezTo>
                        <a:pt x="19564" y="2681"/>
                        <a:pt x="19395" y="2529"/>
                        <a:pt x="19225" y="2377"/>
                      </a:cubicBezTo>
                      <a:cubicBezTo>
                        <a:pt x="18744" y="1958"/>
                        <a:pt x="18307" y="1548"/>
                        <a:pt x="17745" y="1235"/>
                      </a:cubicBezTo>
                      <a:cubicBezTo>
                        <a:pt x="17282" y="989"/>
                        <a:pt x="16739" y="802"/>
                        <a:pt x="16203" y="802"/>
                      </a:cubicBezTo>
                      <a:cubicBezTo>
                        <a:pt x="16119" y="802"/>
                        <a:pt x="16035" y="806"/>
                        <a:pt x="15951" y="816"/>
                      </a:cubicBezTo>
                      <a:cubicBezTo>
                        <a:pt x="15452" y="879"/>
                        <a:pt x="14881" y="932"/>
                        <a:pt x="14408" y="1128"/>
                      </a:cubicBezTo>
                      <a:cubicBezTo>
                        <a:pt x="14497" y="1191"/>
                        <a:pt x="14595" y="1262"/>
                        <a:pt x="14694" y="1325"/>
                      </a:cubicBezTo>
                      <a:cubicBezTo>
                        <a:pt x="14723" y="1354"/>
                        <a:pt x="14703" y="1402"/>
                        <a:pt x="14670" y="1402"/>
                      </a:cubicBezTo>
                      <a:cubicBezTo>
                        <a:pt x="14664" y="1402"/>
                        <a:pt x="14656" y="1400"/>
                        <a:pt x="14649" y="1396"/>
                      </a:cubicBezTo>
                      <a:cubicBezTo>
                        <a:pt x="14007" y="941"/>
                        <a:pt x="13204" y="513"/>
                        <a:pt x="12445" y="317"/>
                      </a:cubicBezTo>
                      <a:cubicBezTo>
                        <a:pt x="11865" y="162"/>
                        <a:pt x="11190" y="1"/>
                        <a:pt x="105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98" name="Google Shape;4998;p16"/>
              <p:cNvGrpSpPr/>
              <p:nvPr/>
            </p:nvGrpSpPr>
            <p:grpSpPr>
              <a:xfrm>
                <a:off x="5346418" y="2773093"/>
                <a:ext cx="2803691" cy="1575181"/>
                <a:chOff x="5439239" y="3026632"/>
                <a:chExt cx="2247989" cy="1262974"/>
              </a:xfrm>
            </p:grpSpPr>
            <p:sp>
              <p:nvSpPr>
                <p:cNvPr id="4999" name="Google Shape;4999;p16"/>
                <p:cNvSpPr/>
                <p:nvPr/>
              </p:nvSpPr>
              <p:spPr>
                <a:xfrm>
                  <a:off x="6728811" y="3146315"/>
                  <a:ext cx="197084" cy="241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4078" extrusionOk="0">
                      <a:moveTo>
                        <a:pt x="3328" y="1"/>
                      </a:moveTo>
                      <a:cubicBezTo>
                        <a:pt x="3203" y="54"/>
                        <a:pt x="3051" y="143"/>
                        <a:pt x="3016" y="161"/>
                      </a:cubicBezTo>
                      <a:cubicBezTo>
                        <a:pt x="2966" y="182"/>
                        <a:pt x="2912" y="191"/>
                        <a:pt x="2856" y="191"/>
                      </a:cubicBezTo>
                      <a:cubicBezTo>
                        <a:pt x="2720" y="191"/>
                        <a:pt x="2574" y="136"/>
                        <a:pt x="2454" y="54"/>
                      </a:cubicBezTo>
                      <a:cubicBezTo>
                        <a:pt x="2445" y="830"/>
                        <a:pt x="2133" y="1473"/>
                        <a:pt x="1669" y="2124"/>
                      </a:cubicBezTo>
                      <a:cubicBezTo>
                        <a:pt x="1419" y="2490"/>
                        <a:pt x="1142" y="2855"/>
                        <a:pt x="785" y="3132"/>
                      </a:cubicBezTo>
                      <a:cubicBezTo>
                        <a:pt x="491" y="3355"/>
                        <a:pt x="268" y="3640"/>
                        <a:pt x="0" y="3881"/>
                      </a:cubicBezTo>
                      <a:lnTo>
                        <a:pt x="152" y="3881"/>
                      </a:lnTo>
                      <a:cubicBezTo>
                        <a:pt x="562" y="3908"/>
                        <a:pt x="955" y="3979"/>
                        <a:pt x="1348" y="4078"/>
                      </a:cubicBezTo>
                      <a:cubicBezTo>
                        <a:pt x="2382" y="2945"/>
                        <a:pt x="2971" y="1482"/>
                        <a:pt x="332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0" name="Google Shape;5000;p16"/>
                <p:cNvSpPr/>
                <p:nvPr/>
              </p:nvSpPr>
              <p:spPr>
                <a:xfrm>
                  <a:off x="6964447" y="3274702"/>
                  <a:ext cx="181805" cy="16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2856" extrusionOk="0">
                      <a:moveTo>
                        <a:pt x="1981" y="0"/>
                      </a:moveTo>
                      <a:cubicBezTo>
                        <a:pt x="1865" y="652"/>
                        <a:pt x="1597" y="1205"/>
                        <a:pt x="1213" y="1740"/>
                      </a:cubicBezTo>
                      <a:cubicBezTo>
                        <a:pt x="883" y="2213"/>
                        <a:pt x="464" y="2454"/>
                        <a:pt x="0" y="2721"/>
                      </a:cubicBezTo>
                      <a:cubicBezTo>
                        <a:pt x="143" y="2766"/>
                        <a:pt x="286" y="2811"/>
                        <a:pt x="437" y="2855"/>
                      </a:cubicBezTo>
                      <a:cubicBezTo>
                        <a:pt x="812" y="2391"/>
                        <a:pt x="1365" y="2249"/>
                        <a:pt x="1838" y="1918"/>
                      </a:cubicBezTo>
                      <a:cubicBezTo>
                        <a:pt x="2311" y="1597"/>
                        <a:pt x="2766" y="1276"/>
                        <a:pt x="3069" y="794"/>
                      </a:cubicBezTo>
                      <a:cubicBezTo>
                        <a:pt x="2926" y="580"/>
                        <a:pt x="2908" y="277"/>
                        <a:pt x="2900" y="18"/>
                      </a:cubicBezTo>
                      <a:cubicBezTo>
                        <a:pt x="2743" y="67"/>
                        <a:pt x="2555" y="111"/>
                        <a:pt x="2376" y="111"/>
                      </a:cubicBezTo>
                      <a:cubicBezTo>
                        <a:pt x="2229" y="111"/>
                        <a:pt x="2090" y="81"/>
                        <a:pt x="198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1" name="Google Shape;5001;p16"/>
                <p:cNvSpPr/>
                <p:nvPr/>
              </p:nvSpPr>
              <p:spPr>
                <a:xfrm>
                  <a:off x="6994531" y="3327526"/>
                  <a:ext cx="210349" cy="130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2" h="2205" extrusionOk="0">
                      <a:moveTo>
                        <a:pt x="2641" y="1"/>
                      </a:moveTo>
                      <a:cubicBezTo>
                        <a:pt x="2392" y="384"/>
                        <a:pt x="2061" y="777"/>
                        <a:pt x="1651" y="991"/>
                      </a:cubicBezTo>
                      <a:cubicBezTo>
                        <a:pt x="1125" y="1258"/>
                        <a:pt x="438" y="1553"/>
                        <a:pt x="1" y="1981"/>
                      </a:cubicBezTo>
                      <a:cubicBezTo>
                        <a:pt x="331" y="2070"/>
                        <a:pt x="670" y="2150"/>
                        <a:pt x="1000" y="2204"/>
                      </a:cubicBezTo>
                      <a:cubicBezTo>
                        <a:pt x="1268" y="2106"/>
                        <a:pt x="1446" y="1901"/>
                        <a:pt x="1705" y="1776"/>
                      </a:cubicBezTo>
                      <a:cubicBezTo>
                        <a:pt x="1892" y="1687"/>
                        <a:pt x="2097" y="1544"/>
                        <a:pt x="2267" y="1419"/>
                      </a:cubicBezTo>
                      <a:cubicBezTo>
                        <a:pt x="2525" y="1232"/>
                        <a:pt x="2784" y="1035"/>
                        <a:pt x="3025" y="821"/>
                      </a:cubicBezTo>
                      <a:cubicBezTo>
                        <a:pt x="3239" y="643"/>
                        <a:pt x="3391" y="438"/>
                        <a:pt x="3551" y="215"/>
                      </a:cubicBezTo>
                      <a:cubicBezTo>
                        <a:pt x="3310" y="206"/>
                        <a:pt x="3070" y="197"/>
                        <a:pt x="2838" y="116"/>
                      </a:cubicBezTo>
                      <a:cubicBezTo>
                        <a:pt x="2757" y="90"/>
                        <a:pt x="2695" y="45"/>
                        <a:pt x="26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2" name="Google Shape;5002;p16"/>
                <p:cNvSpPr/>
                <p:nvPr/>
              </p:nvSpPr>
              <p:spPr>
                <a:xfrm>
                  <a:off x="6636902" y="3077028"/>
                  <a:ext cx="230366" cy="314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0" h="5319" extrusionOk="0">
                      <a:moveTo>
                        <a:pt x="3449" y="1"/>
                      </a:moveTo>
                      <a:cubicBezTo>
                        <a:pt x="3425" y="1"/>
                        <a:pt x="3397" y="9"/>
                        <a:pt x="3363" y="29"/>
                      </a:cubicBezTo>
                      <a:cubicBezTo>
                        <a:pt x="3328" y="47"/>
                        <a:pt x="3292" y="64"/>
                        <a:pt x="3256" y="82"/>
                      </a:cubicBezTo>
                      <a:cubicBezTo>
                        <a:pt x="3078" y="1215"/>
                        <a:pt x="2703" y="2589"/>
                        <a:pt x="1990" y="3517"/>
                      </a:cubicBezTo>
                      <a:cubicBezTo>
                        <a:pt x="1454" y="4222"/>
                        <a:pt x="741" y="4819"/>
                        <a:pt x="0" y="5319"/>
                      </a:cubicBezTo>
                      <a:cubicBezTo>
                        <a:pt x="482" y="5158"/>
                        <a:pt x="973" y="5060"/>
                        <a:pt x="1481" y="5051"/>
                      </a:cubicBezTo>
                      <a:cubicBezTo>
                        <a:pt x="1927" y="4427"/>
                        <a:pt x="2552" y="3990"/>
                        <a:pt x="2998" y="3356"/>
                      </a:cubicBezTo>
                      <a:cubicBezTo>
                        <a:pt x="3283" y="2955"/>
                        <a:pt x="3578" y="2544"/>
                        <a:pt x="3738" y="2081"/>
                      </a:cubicBezTo>
                      <a:cubicBezTo>
                        <a:pt x="3845" y="1777"/>
                        <a:pt x="3854" y="1447"/>
                        <a:pt x="3890" y="1126"/>
                      </a:cubicBezTo>
                      <a:cubicBezTo>
                        <a:pt x="3854" y="1090"/>
                        <a:pt x="3827" y="1055"/>
                        <a:pt x="3801" y="1019"/>
                      </a:cubicBezTo>
                      <a:cubicBezTo>
                        <a:pt x="3729" y="876"/>
                        <a:pt x="3586" y="653"/>
                        <a:pt x="3569" y="484"/>
                      </a:cubicBezTo>
                      <a:cubicBezTo>
                        <a:pt x="3561" y="353"/>
                        <a:pt x="3600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3" name="Google Shape;5003;p16"/>
                <p:cNvSpPr/>
                <p:nvPr/>
              </p:nvSpPr>
              <p:spPr>
                <a:xfrm>
                  <a:off x="6371656" y="3043332"/>
                  <a:ext cx="356149" cy="477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4" h="8056" extrusionOk="0">
                      <a:moveTo>
                        <a:pt x="6014" y="0"/>
                      </a:moveTo>
                      <a:lnTo>
                        <a:pt x="6014" y="0"/>
                      </a:lnTo>
                      <a:cubicBezTo>
                        <a:pt x="5853" y="71"/>
                        <a:pt x="5684" y="125"/>
                        <a:pt x="5523" y="125"/>
                      </a:cubicBezTo>
                      <a:cubicBezTo>
                        <a:pt x="5621" y="1249"/>
                        <a:pt x="5139" y="2534"/>
                        <a:pt x="4684" y="3542"/>
                      </a:cubicBezTo>
                      <a:cubicBezTo>
                        <a:pt x="4301" y="4398"/>
                        <a:pt x="3792" y="5076"/>
                        <a:pt x="3132" y="5709"/>
                      </a:cubicBezTo>
                      <a:cubicBezTo>
                        <a:pt x="2561" y="6254"/>
                        <a:pt x="1990" y="6825"/>
                        <a:pt x="1348" y="7271"/>
                      </a:cubicBezTo>
                      <a:cubicBezTo>
                        <a:pt x="938" y="7547"/>
                        <a:pt x="518" y="7806"/>
                        <a:pt x="81" y="8020"/>
                      </a:cubicBezTo>
                      <a:cubicBezTo>
                        <a:pt x="54" y="8029"/>
                        <a:pt x="28" y="8038"/>
                        <a:pt x="1" y="8056"/>
                      </a:cubicBezTo>
                      <a:cubicBezTo>
                        <a:pt x="474" y="7895"/>
                        <a:pt x="929" y="7690"/>
                        <a:pt x="1375" y="7467"/>
                      </a:cubicBezTo>
                      <a:cubicBezTo>
                        <a:pt x="1491" y="7396"/>
                        <a:pt x="1607" y="7324"/>
                        <a:pt x="1714" y="7244"/>
                      </a:cubicBezTo>
                      <a:cubicBezTo>
                        <a:pt x="2026" y="7012"/>
                        <a:pt x="2338" y="6762"/>
                        <a:pt x="2641" y="6521"/>
                      </a:cubicBezTo>
                      <a:cubicBezTo>
                        <a:pt x="3114" y="6129"/>
                        <a:pt x="3614" y="5736"/>
                        <a:pt x="4006" y="5254"/>
                      </a:cubicBezTo>
                      <a:cubicBezTo>
                        <a:pt x="5255" y="3711"/>
                        <a:pt x="5692" y="1918"/>
                        <a:pt x="601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4" name="Google Shape;5004;p16"/>
                <p:cNvSpPr/>
                <p:nvPr/>
              </p:nvSpPr>
              <p:spPr>
                <a:xfrm>
                  <a:off x="7256579" y="3355537"/>
                  <a:ext cx="78230" cy="76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1" h="1285" extrusionOk="0">
                      <a:moveTo>
                        <a:pt x="375" y="0"/>
                      </a:moveTo>
                      <a:cubicBezTo>
                        <a:pt x="491" y="366"/>
                        <a:pt x="456" y="687"/>
                        <a:pt x="224" y="1017"/>
                      </a:cubicBezTo>
                      <a:cubicBezTo>
                        <a:pt x="170" y="1107"/>
                        <a:pt x="90" y="1205"/>
                        <a:pt x="1" y="1285"/>
                      </a:cubicBezTo>
                      <a:cubicBezTo>
                        <a:pt x="607" y="999"/>
                        <a:pt x="1321" y="553"/>
                        <a:pt x="803" y="188"/>
                      </a:cubicBezTo>
                      <a:cubicBezTo>
                        <a:pt x="661" y="143"/>
                        <a:pt x="518" y="81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5" name="Google Shape;5005;p16"/>
                <p:cNvSpPr/>
                <p:nvPr/>
              </p:nvSpPr>
              <p:spPr>
                <a:xfrm>
                  <a:off x="6523318" y="3027994"/>
                  <a:ext cx="300660" cy="418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7" h="7066" extrusionOk="0">
                      <a:moveTo>
                        <a:pt x="3943" y="0"/>
                      </a:moveTo>
                      <a:lnTo>
                        <a:pt x="3943" y="0"/>
                      </a:lnTo>
                      <a:cubicBezTo>
                        <a:pt x="3908" y="18"/>
                        <a:pt x="3881" y="36"/>
                        <a:pt x="3845" y="54"/>
                      </a:cubicBezTo>
                      <a:cubicBezTo>
                        <a:pt x="3756" y="107"/>
                        <a:pt x="3649" y="170"/>
                        <a:pt x="3542" y="214"/>
                      </a:cubicBezTo>
                      <a:cubicBezTo>
                        <a:pt x="3676" y="1142"/>
                        <a:pt x="3328" y="2204"/>
                        <a:pt x="3024" y="3060"/>
                      </a:cubicBezTo>
                      <a:cubicBezTo>
                        <a:pt x="2703" y="3961"/>
                        <a:pt x="2284" y="4791"/>
                        <a:pt x="1677" y="5531"/>
                      </a:cubicBezTo>
                      <a:cubicBezTo>
                        <a:pt x="1197" y="6118"/>
                        <a:pt x="611" y="6590"/>
                        <a:pt x="24" y="7052"/>
                      </a:cubicBezTo>
                      <a:lnTo>
                        <a:pt x="24" y="7052"/>
                      </a:lnTo>
                      <a:cubicBezTo>
                        <a:pt x="436" y="6816"/>
                        <a:pt x="865" y="6580"/>
                        <a:pt x="1312" y="6388"/>
                      </a:cubicBezTo>
                      <a:cubicBezTo>
                        <a:pt x="1686" y="6004"/>
                        <a:pt x="2159" y="5745"/>
                        <a:pt x="2569" y="5406"/>
                      </a:cubicBezTo>
                      <a:cubicBezTo>
                        <a:pt x="3033" y="5032"/>
                        <a:pt x="3506" y="4630"/>
                        <a:pt x="3845" y="4131"/>
                      </a:cubicBezTo>
                      <a:cubicBezTo>
                        <a:pt x="4193" y="3613"/>
                        <a:pt x="4470" y="2998"/>
                        <a:pt x="4639" y="2400"/>
                      </a:cubicBezTo>
                      <a:cubicBezTo>
                        <a:pt x="4773" y="1918"/>
                        <a:pt x="4951" y="1437"/>
                        <a:pt x="5076" y="955"/>
                      </a:cubicBezTo>
                      <a:lnTo>
                        <a:pt x="5076" y="955"/>
                      </a:lnTo>
                      <a:cubicBezTo>
                        <a:pt x="4845" y="1063"/>
                        <a:pt x="4595" y="1137"/>
                        <a:pt x="4348" y="1137"/>
                      </a:cubicBezTo>
                      <a:cubicBezTo>
                        <a:pt x="4290" y="1137"/>
                        <a:pt x="4232" y="1133"/>
                        <a:pt x="4175" y="1124"/>
                      </a:cubicBezTo>
                      <a:cubicBezTo>
                        <a:pt x="3738" y="1062"/>
                        <a:pt x="3827" y="429"/>
                        <a:pt x="3943" y="0"/>
                      </a:cubicBezTo>
                      <a:close/>
                      <a:moveTo>
                        <a:pt x="24" y="7052"/>
                      </a:moveTo>
                      <a:cubicBezTo>
                        <a:pt x="21" y="7054"/>
                        <a:pt x="18" y="7055"/>
                        <a:pt x="16" y="7057"/>
                      </a:cubicBezTo>
                      <a:lnTo>
                        <a:pt x="16" y="7057"/>
                      </a:lnTo>
                      <a:cubicBezTo>
                        <a:pt x="16" y="7057"/>
                        <a:pt x="17" y="7057"/>
                        <a:pt x="18" y="7057"/>
                      </a:cubicBezTo>
                      <a:cubicBezTo>
                        <a:pt x="20" y="7055"/>
                        <a:pt x="22" y="7054"/>
                        <a:pt x="24" y="7052"/>
                      </a:cubicBezTo>
                      <a:close/>
                      <a:moveTo>
                        <a:pt x="16" y="7057"/>
                      </a:moveTo>
                      <a:cubicBezTo>
                        <a:pt x="9" y="7057"/>
                        <a:pt x="8" y="7058"/>
                        <a:pt x="0" y="7066"/>
                      </a:cubicBezTo>
                      <a:cubicBezTo>
                        <a:pt x="5" y="7063"/>
                        <a:pt x="10" y="7060"/>
                        <a:pt x="16" y="70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6" name="Google Shape;5006;p16"/>
                <p:cNvSpPr/>
                <p:nvPr/>
              </p:nvSpPr>
              <p:spPr>
                <a:xfrm>
                  <a:off x="6850863" y="3180662"/>
                  <a:ext cx="196551" cy="240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9" h="4069" extrusionOk="0">
                      <a:moveTo>
                        <a:pt x="1668" y="0"/>
                      </a:moveTo>
                      <a:cubicBezTo>
                        <a:pt x="1624" y="634"/>
                        <a:pt x="1410" y="1294"/>
                        <a:pt x="1160" y="1856"/>
                      </a:cubicBezTo>
                      <a:cubicBezTo>
                        <a:pt x="901" y="2445"/>
                        <a:pt x="571" y="3319"/>
                        <a:pt x="0" y="3703"/>
                      </a:cubicBezTo>
                      <a:cubicBezTo>
                        <a:pt x="277" y="3810"/>
                        <a:pt x="562" y="3944"/>
                        <a:pt x="857" y="4015"/>
                      </a:cubicBezTo>
                      <a:cubicBezTo>
                        <a:pt x="928" y="4033"/>
                        <a:pt x="1008" y="4051"/>
                        <a:pt x="1089" y="4068"/>
                      </a:cubicBezTo>
                      <a:cubicBezTo>
                        <a:pt x="1338" y="3944"/>
                        <a:pt x="1668" y="3578"/>
                        <a:pt x="1767" y="3462"/>
                      </a:cubicBezTo>
                      <a:cubicBezTo>
                        <a:pt x="1999" y="3185"/>
                        <a:pt x="2204" y="2900"/>
                        <a:pt x="2409" y="2605"/>
                      </a:cubicBezTo>
                      <a:cubicBezTo>
                        <a:pt x="2792" y="2061"/>
                        <a:pt x="3078" y="1517"/>
                        <a:pt x="3319" y="893"/>
                      </a:cubicBezTo>
                      <a:lnTo>
                        <a:pt x="3319" y="893"/>
                      </a:lnTo>
                      <a:cubicBezTo>
                        <a:pt x="3185" y="923"/>
                        <a:pt x="3051" y="937"/>
                        <a:pt x="2922" y="937"/>
                      </a:cubicBezTo>
                      <a:cubicBezTo>
                        <a:pt x="2863" y="937"/>
                        <a:pt x="2804" y="934"/>
                        <a:pt x="2748" y="928"/>
                      </a:cubicBezTo>
                      <a:cubicBezTo>
                        <a:pt x="2659" y="1044"/>
                        <a:pt x="2650" y="1285"/>
                        <a:pt x="2587" y="1410"/>
                      </a:cubicBezTo>
                      <a:cubicBezTo>
                        <a:pt x="2525" y="1544"/>
                        <a:pt x="2427" y="1704"/>
                        <a:pt x="2373" y="1838"/>
                      </a:cubicBezTo>
                      <a:cubicBezTo>
                        <a:pt x="2230" y="2177"/>
                        <a:pt x="2034" y="2445"/>
                        <a:pt x="1820" y="2730"/>
                      </a:cubicBezTo>
                      <a:cubicBezTo>
                        <a:pt x="1517" y="3123"/>
                        <a:pt x="1142" y="3881"/>
                        <a:pt x="589" y="3908"/>
                      </a:cubicBezTo>
                      <a:cubicBezTo>
                        <a:pt x="586" y="3909"/>
                        <a:pt x="584" y="3910"/>
                        <a:pt x="582" y="3910"/>
                      </a:cubicBezTo>
                      <a:cubicBezTo>
                        <a:pt x="571" y="3910"/>
                        <a:pt x="572" y="3890"/>
                        <a:pt x="580" y="3890"/>
                      </a:cubicBezTo>
                      <a:cubicBezTo>
                        <a:pt x="928" y="3774"/>
                        <a:pt x="1312" y="3292"/>
                        <a:pt x="1481" y="2998"/>
                      </a:cubicBezTo>
                      <a:cubicBezTo>
                        <a:pt x="1651" y="2721"/>
                        <a:pt x="1883" y="2481"/>
                        <a:pt x="2043" y="2195"/>
                      </a:cubicBezTo>
                      <a:cubicBezTo>
                        <a:pt x="2213" y="1892"/>
                        <a:pt x="2418" y="1553"/>
                        <a:pt x="2516" y="1223"/>
                      </a:cubicBezTo>
                      <a:cubicBezTo>
                        <a:pt x="2543" y="1107"/>
                        <a:pt x="2561" y="991"/>
                        <a:pt x="2605" y="893"/>
                      </a:cubicBezTo>
                      <a:cubicBezTo>
                        <a:pt x="2222" y="794"/>
                        <a:pt x="1900" y="527"/>
                        <a:pt x="1686" y="45"/>
                      </a:cubicBezTo>
                      <a:cubicBezTo>
                        <a:pt x="1686" y="36"/>
                        <a:pt x="1677" y="18"/>
                        <a:pt x="16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7" name="Google Shape;5007;p16"/>
                <p:cNvSpPr/>
                <p:nvPr/>
              </p:nvSpPr>
              <p:spPr>
                <a:xfrm>
                  <a:off x="5643666" y="3703747"/>
                  <a:ext cx="97298" cy="219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" h="3702" extrusionOk="0">
                      <a:moveTo>
                        <a:pt x="864" y="1"/>
                      </a:moveTo>
                      <a:cubicBezTo>
                        <a:pt x="780" y="1"/>
                        <a:pt x="652" y="158"/>
                        <a:pt x="625" y="178"/>
                      </a:cubicBezTo>
                      <a:cubicBezTo>
                        <a:pt x="589" y="213"/>
                        <a:pt x="545" y="249"/>
                        <a:pt x="500" y="294"/>
                      </a:cubicBezTo>
                      <a:cubicBezTo>
                        <a:pt x="875" y="1284"/>
                        <a:pt x="1027" y="3050"/>
                        <a:pt x="1" y="3684"/>
                      </a:cubicBezTo>
                      <a:cubicBezTo>
                        <a:pt x="179" y="3693"/>
                        <a:pt x="349" y="3693"/>
                        <a:pt x="527" y="3701"/>
                      </a:cubicBezTo>
                      <a:cubicBezTo>
                        <a:pt x="1357" y="2961"/>
                        <a:pt x="1580" y="1998"/>
                        <a:pt x="1642" y="918"/>
                      </a:cubicBezTo>
                      <a:lnTo>
                        <a:pt x="1642" y="918"/>
                      </a:lnTo>
                      <a:cubicBezTo>
                        <a:pt x="1565" y="946"/>
                        <a:pt x="1456" y="968"/>
                        <a:pt x="1370" y="968"/>
                      </a:cubicBezTo>
                      <a:cubicBezTo>
                        <a:pt x="1345" y="968"/>
                        <a:pt x="1323" y="967"/>
                        <a:pt x="1303" y="963"/>
                      </a:cubicBezTo>
                      <a:cubicBezTo>
                        <a:pt x="1178" y="927"/>
                        <a:pt x="1071" y="829"/>
                        <a:pt x="1035" y="695"/>
                      </a:cubicBezTo>
                      <a:cubicBezTo>
                        <a:pt x="973" y="490"/>
                        <a:pt x="1000" y="249"/>
                        <a:pt x="928" y="62"/>
                      </a:cubicBezTo>
                      <a:cubicBezTo>
                        <a:pt x="915" y="18"/>
                        <a:pt x="892" y="1"/>
                        <a:pt x="8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8" name="Google Shape;5008;p16"/>
                <p:cNvSpPr/>
                <p:nvPr/>
              </p:nvSpPr>
              <p:spPr>
                <a:xfrm>
                  <a:off x="6817049" y="3143235"/>
                  <a:ext cx="128448" cy="25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4282" extrusionOk="0">
                      <a:moveTo>
                        <a:pt x="1997" y="1"/>
                      </a:moveTo>
                      <a:cubicBezTo>
                        <a:pt x="1972" y="1"/>
                        <a:pt x="1925" y="15"/>
                        <a:pt x="1874" y="35"/>
                      </a:cubicBezTo>
                      <a:cubicBezTo>
                        <a:pt x="1918" y="490"/>
                        <a:pt x="1713" y="971"/>
                        <a:pt x="1570" y="1391"/>
                      </a:cubicBezTo>
                      <a:cubicBezTo>
                        <a:pt x="1437" y="1810"/>
                        <a:pt x="1267" y="2212"/>
                        <a:pt x="1080" y="2604"/>
                      </a:cubicBezTo>
                      <a:cubicBezTo>
                        <a:pt x="866" y="3068"/>
                        <a:pt x="509" y="3889"/>
                        <a:pt x="0" y="4156"/>
                      </a:cubicBezTo>
                      <a:cubicBezTo>
                        <a:pt x="72" y="4183"/>
                        <a:pt x="143" y="4201"/>
                        <a:pt x="223" y="4219"/>
                      </a:cubicBezTo>
                      <a:cubicBezTo>
                        <a:pt x="295" y="4237"/>
                        <a:pt x="366" y="4263"/>
                        <a:pt x="428" y="4281"/>
                      </a:cubicBezTo>
                      <a:cubicBezTo>
                        <a:pt x="598" y="3978"/>
                        <a:pt x="875" y="3746"/>
                        <a:pt x="1035" y="3425"/>
                      </a:cubicBezTo>
                      <a:cubicBezTo>
                        <a:pt x="1240" y="3041"/>
                        <a:pt x="1454" y="2666"/>
                        <a:pt x="1615" y="2265"/>
                      </a:cubicBezTo>
                      <a:cubicBezTo>
                        <a:pt x="1847" y="1658"/>
                        <a:pt x="2070" y="1025"/>
                        <a:pt x="2168" y="383"/>
                      </a:cubicBezTo>
                      <a:cubicBezTo>
                        <a:pt x="2123" y="249"/>
                        <a:pt x="2088" y="106"/>
                        <a:pt x="2016" y="8"/>
                      </a:cubicBezTo>
                      <a:cubicBezTo>
                        <a:pt x="2014" y="3"/>
                        <a:pt x="2007" y="1"/>
                        <a:pt x="19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9" name="Google Shape;5009;p16"/>
                <p:cNvSpPr/>
                <p:nvPr/>
              </p:nvSpPr>
              <p:spPr>
                <a:xfrm>
                  <a:off x="6247531" y="3026632"/>
                  <a:ext cx="446460" cy="5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9" h="8731" extrusionOk="0">
                      <a:moveTo>
                        <a:pt x="7130" y="1"/>
                      </a:moveTo>
                      <a:cubicBezTo>
                        <a:pt x="7099" y="1"/>
                        <a:pt x="7059" y="32"/>
                        <a:pt x="7003" y="113"/>
                      </a:cubicBezTo>
                      <a:cubicBezTo>
                        <a:pt x="6887" y="282"/>
                        <a:pt x="6763" y="434"/>
                        <a:pt x="6593" y="550"/>
                      </a:cubicBezTo>
                      <a:cubicBezTo>
                        <a:pt x="6526" y="595"/>
                        <a:pt x="6458" y="614"/>
                        <a:pt x="6386" y="614"/>
                      </a:cubicBezTo>
                      <a:cubicBezTo>
                        <a:pt x="6372" y="614"/>
                        <a:pt x="6358" y="614"/>
                        <a:pt x="6343" y="612"/>
                      </a:cubicBezTo>
                      <a:lnTo>
                        <a:pt x="6343" y="612"/>
                      </a:lnTo>
                      <a:cubicBezTo>
                        <a:pt x="6522" y="1522"/>
                        <a:pt x="6254" y="2423"/>
                        <a:pt x="5960" y="3279"/>
                      </a:cubicBezTo>
                      <a:cubicBezTo>
                        <a:pt x="5647" y="4189"/>
                        <a:pt x="5130" y="5082"/>
                        <a:pt x="4497" y="5795"/>
                      </a:cubicBezTo>
                      <a:cubicBezTo>
                        <a:pt x="3854" y="6509"/>
                        <a:pt x="3078" y="7196"/>
                        <a:pt x="2240" y="7669"/>
                      </a:cubicBezTo>
                      <a:cubicBezTo>
                        <a:pt x="1535" y="8061"/>
                        <a:pt x="794" y="8516"/>
                        <a:pt x="0" y="8721"/>
                      </a:cubicBezTo>
                      <a:cubicBezTo>
                        <a:pt x="0" y="8721"/>
                        <a:pt x="0" y="8730"/>
                        <a:pt x="9" y="8730"/>
                      </a:cubicBezTo>
                      <a:cubicBezTo>
                        <a:pt x="348" y="8712"/>
                        <a:pt x="687" y="8677"/>
                        <a:pt x="1017" y="8614"/>
                      </a:cubicBezTo>
                      <a:cubicBezTo>
                        <a:pt x="1446" y="8400"/>
                        <a:pt x="1909" y="8266"/>
                        <a:pt x="2329" y="8025"/>
                      </a:cubicBezTo>
                      <a:cubicBezTo>
                        <a:pt x="2703" y="7811"/>
                        <a:pt x="3069" y="7597"/>
                        <a:pt x="3426" y="7347"/>
                      </a:cubicBezTo>
                      <a:cubicBezTo>
                        <a:pt x="4024" y="6910"/>
                        <a:pt x="4559" y="6375"/>
                        <a:pt x="5085" y="5858"/>
                      </a:cubicBezTo>
                      <a:cubicBezTo>
                        <a:pt x="5737" y="5233"/>
                        <a:pt x="6245" y="4564"/>
                        <a:pt x="6602" y="3726"/>
                      </a:cubicBezTo>
                      <a:cubicBezTo>
                        <a:pt x="7066" y="2646"/>
                        <a:pt x="7325" y="1540"/>
                        <a:pt x="7539" y="398"/>
                      </a:cubicBezTo>
                      <a:cubicBezTo>
                        <a:pt x="7476" y="389"/>
                        <a:pt x="7414" y="371"/>
                        <a:pt x="7360" y="344"/>
                      </a:cubicBezTo>
                      <a:cubicBezTo>
                        <a:pt x="7233" y="278"/>
                        <a:pt x="7221" y="1"/>
                        <a:pt x="713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0" name="Google Shape;5010;p16"/>
                <p:cNvSpPr/>
                <p:nvPr/>
              </p:nvSpPr>
              <p:spPr>
                <a:xfrm>
                  <a:off x="5439239" y="3736436"/>
                  <a:ext cx="144793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3516" extrusionOk="0">
                      <a:moveTo>
                        <a:pt x="1642" y="0"/>
                      </a:moveTo>
                      <a:lnTo>
                        <a:pt x="1642" y="0"/>
                      </a:lnTo>
                      <a:cubicBezTo>
                        <a:pt x="1606" y="36"/>
                        <a:pt x="1570" y="63"/>
                        <a:pt x="1535" y="90"/>
                      </a:cubicBezTo>
                      <a:cubicBezTo>
                        <a:pt x="1454" y="152"/>
                        <a:pt x="1374" y="223"/>
                        <a:pt x="1285" y="286"/>
                      </a:cubicBezTo>
                      <a:cubicBezTo>
                        <a:pt x="2445" y="1490"/>
                        <a:pt x="1213" y="2793"/>
                        <a:pt x="0" y="3515"/>
                      </a:cubicBezTo>
                      <a:cubicBezTo>
                        <a:pt x="375" y="3417"/>
                        <a:pt x="758" y="3346"/>
                        <a:pt x="1133" y="3292"/>
                      </a:cubicBezTo>
                      <a:cubicBezTo>
                        <a:pt x="1133" y="3292"/>
                        <a:pt x="1133" y="3292"/>
                        <a:pt x="1133" y="3283"/>
                      </a:cubicBezTo>
                      <a:cubicBezTo>
                        <a:pt x="2337" y="2623"/>
                        <a:pt x="2311" y="1044"/>
                        <a:pt x="164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1" name="Google Shape;5011;p16"/>
                <p:cNvSpPr/>
                <p:nvPr/>
              </p:nvSpPr>
              <p:spPr>
                <a:xfrm>
                  <a:off x="7129789" y="3344937"/>
                  <a:ext cx="149057" cy="11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964" extrusionOk="0">
                      <a:moveTo>
                        <a:pt x="2043" y="1"/>
                      </a:moveTo>
                      <a:cubicBezTo>
                        <a:pt x="2195" y="1125"/>
                        <a:pt x="1000" y="1714"/>
                        <a:pt x="0" y="1964"/>
                      </a:cubicBezTo>
                      <a:cubicBezTo>
                        <a:pt x="509" y="1946"/>
                        <a:pt x="1017" y="1874"/>
                        <a:pt x="1508" y="1714"/>
                      </a:cubicBezTo>
                      <a:lnTo>
                        <a:pt x="1517" y="1714"/>
                      </a:lnTo>
                      <a:cubicBezTo>
                        <a:pt x="1517" y="1705"/>
                        <a:pt x="1526" y="1696"/>
                        <a:pt x="1535" y="1687"/>
                      </a:cubicBezTo>
                      <a:cubicBezTo>
                        <a:pt x="1785" y="1598"/>
                        <a:pt x="2177" y="1286"/>
                        <a:pt x="2311" y="1054"/>
                      </a:cubicBezTo>
                      <a:cubicBezTo>
                        <a:pt x="2489" y="768"/>
                        <a:pt x="2516" y="474"/>
                        <a:pt x="2463" y="153"/>
                      </a:cubicBezTo>
                      <a:cubicBezTo>
                        <a:pt x="2427" y="135"/>
                        <a:pt x="2391" y="108"/>
                        <a:pt x="2356" y="90"/>
                      </a:cubicBezTo>
                      <a:cubicBezTo>
                        <a:pt x="2249" y="54"/>
                        <a:pt x="2150" y="19"/>
                        <a:pt x="20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2" name="Google Shape;5012;p16"/>
                <p:cNvSpPr/>
                <p:nvPr/>
              </p:nvSpPr>
              <p:spPr>
                <a:xfrm>
                  <a:off x="5583439" y="3725362"/>
                  <a:ext cx="112044" cy="19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46" extrusionOk="0">
                      <a:moveTo>
                        <a:pt x="1455" y="0"/>
                      </a:moveTo>
                      <a:cubicBezTo>
                        <a:pt x="1267" y="187"/>
                        <a:pt x="1035" y="419"/>
                        <a:pt x="795" y="553"/>
                      </a:cubicBezTo>
                      <a:cubicBezTo>
                        <a:pt x="1374" y="1454"/>
                        <a:pt x="812" y="2783"/>
                        <a:pt x="1" y="3345"/>
                      </a:cubicBezTo>
                      <a:cubicBezTo>
                        <a:pt x="277" y="3328"/>
                        <a:pt x="554" y="3319"/>
                        <a:pt x="830" y="3319"/>
                      </a:cubicBezTo>
                      <a:cubicBezTo>
                        <a:pt x="1892" y="2560"/>
                        <a:pt x="1544" y="1124"/>
                        <a:pt x="14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3" name="Google Shape;5013;p16"/>
                <p:cNvSpPr/>
                <p:nvPr/>
              </p:nvSpPr>
              <p:spPr>
                <a:xfrm>
                  <a:off x="5524812" y="3703688"/>
                  <a:ext cx="132120" cy="22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3801" extrusionOk="0">
                      <a:moveTo>
                        <a:pt x="687" y="0"/>
                      </a:moveTo>
                      <a:cubicBezTo>
                        <a:pt x="536" y="170"/>
                        <a:pt x="393" y="357"/>
                        <a:pt x="232" y="518"/>
                      </a:cubicBezTo>
                      <a:cubicBezTo>
                        <a:pt x="669" y="1071"/>
                        <a:pt x="928" y="1749"/>
                        <a:pt x="821" y="2462"/>
                      </a:cubicBezTo>
                      <a:cubicBezTo>
                        <a:pt x="732" y="3007"/>
                        <a:pt x="500" y="3560"/>
                        <a:pt x="0" y="3801"/>
                      </a:cubicBezTo>
                      <a:cubicBezTo>
                        <a:pt x="295" y="3765"/>
                        <a:pt x="580" y="3738"/>
                        <a:pt x="875" y="3720"/>
                      </a:cubicBezTo>
                      <a:cubicBezTo>
                        <a:pt x="1454" y="2980"/>
                        <a:pt x="2231" y="1936"/>
                        <a:pt x="1713" y="955"/>
                      </a:cubicBezTo>
                      <a:lnTo>
                        <a:pt x="1713" y="955"/>
                      </a:lnTo>
                      <a:cubicBezTo>
                        <a:pt x="1621" y="1001"/>
                        <a:pt x="1526" y="1026"/>
                        <a:pt x="1432" y="1026"/>
                      </a:cubicBezTo>
                      <a:cubicBezTo>
                        <a:pt x="1361" y="1026"/>
                        <a:pt x="1291" y="1012"/>
                        <a:pt x="1223" y="982"/>
                      </a:cubicBezTo>
                      <a:cubicBezTo>
                        <a:pt x="1035" y="901"/>
                        <a:pt x="821" y="767"/>
                        <a:pt x="759" y="553"/>
                      </a:cubicBezTo>
                      <a:cubicBezTo>
                        <a:pt x="723" y="428"/>
                        <a:pt x="678" y="313"/>
                        <a:pt x="678" y="179"/>
                      </a:cubicBezTo>
                      <a:cubicBezTo>
                        <a:pt x="678" y="170"/>
                        <a:pt x="687" y="89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4" name="Google Shape;5014;p16"/>
                <p:cNvSpPr/>
                <p:nvPr/>
              </p:nvSpPr>
              <p:spPr>
                <a:xfrm>
                  <a:off x="7064292" y="3340732"/>
                  <a:ext cx="183878" cy="12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2035" extrusionOk="0">
                      <a:moveTo>
                        <a:pt x="2525" y="1"/>
                      </a:moveTo>
                      <a:cubicBezTo>
                        <a:pt x="2204" y="545"/>
                        <a:pt x="1695" y="973"/>
                        <a:pt x="1151" y="1312"/>
                      </a:cubicBezTo>
                      <a:cubicBezTo>
                        <a:pt x="803" y="1526"/>
                        <a:pt x="420" y="1856"/>
                        <a:pt x="0" y="1999"/>
                      </a:cubicBezTo>
                      <a:cubicBezTo>
                        <a:pt x="81" y="2008"/>
                        <a:pt x="161" y="2017"/>
                        <a:pt x="241" y="2017"/>
                      </a:cubicBezTo>
                      <a:cubicBezTo>
                        <a:pt x="366" y="2026"/>
                        <a:pt x="482" y="2035"/>
                        <a:pt x="607" y="2035"/>
                      </a:cubicBezTo>
                      <a:cubicBezTo>
                        <a:pt x="1089" y="1856"/>
                        <a:pt x="1686" y="1785"/>
                        <a:pt x="2097" y="1473"/>
                      </a:cubicBezTo>
                      <a:cubicBezTo>
                        <a:pt x="2338" y="1294"/>
                        <a:pt x="2596" y="1142"/>
                        <a:pt x="2784" y="910"/>
                      </a:cubicBezTo>
                      <a:cubicBezTo>
                        <a:pt x="3007" y="634"/>
                        <a:pt x="3051" y="384"/>
                        <a:pt x="3105" y="63"/>
                      </a:cubicBezTo>
                      <a:cubicBezTo>
                        <a:pt x="2935" y="18"/>
                        <a:pt x="2757" y="1"/>
                        <a:pt x="25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5" name="Google Shape;5015;p16"/>
                <p:cNvSpPr/>
                <p:nvPr/>
              </p:nvSpPr>
              <p:spPr>
                <a:xfrm>
                  <a:off x="5931593" y="3156382"/>
                  <a:ext cx="259443" cy="316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1" h="5344" extrusionOk="0">
                      <a:moveTo>
                        <a:pt x="4381" y="0"/>
                      </a:moveTo>
                      <a:lnTo>
                        <a:pt x="4381" y="0"/>
                      </a:lnTo>
                      <a:cubicBezTo>
                        <a:pt x="4247" y="116"/>
                        <a:pt x="4122" y="232"/>
                        <a:pt x="3988" y="339"/>
                      </a:cubicBezTo>
                      <a:cubicBezTo>
                        <a:pt x="3854" y="1543"/>
                        <a:pt x="3123" y="2864"/>
                        <a:pt x="2338" y="3729"/>
                      </a:cubicBezTo>
                      <a:cubicBezTo>
                        <a:pt x="1865" y="4255"/>
                        <a:pt x="1276" y="4639"/>
                        <a:pt x="634" y="4933"/>
                      </a:cubicBezTo>
                      <a:cubicBezTo>
                        <a:pt x="438" y="5023"/>
                        <a:pt x="224" y="5121"/>
                        <a:pt x="1" y="5201"/>
                      </a:cubicBezTo>
                      <a:cubicBezTo>
                        <a:pt x="233" y="5219"/>
                        <a:pt x="456" y="5246"/>
                        <a:pt x="679" y="5281"/>
                      </a:cubicBezTo>
                      <a:cubicBezTo>
                        <a:pt x="812" y="5299"/>
                        <a:pt x="946" y="5326"/>
                        <a:pt x="1080" y="5344"/>
                      </a:cubicBezTo>
                      <a:cubicBezTo>
                        <a:pt x="3203" y="4586"/>
                        <a:pt x="4149" y="2088"/>
                        <a:pt x="43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6" name="Google Shape;5016;p16"/>
                <p:cNvSpPr/>
                <p:nvPr/>
              </p:nvSpPr>
              <p:spPr>
                <a:xfrm>
                  <a:off x="6922164" y="3226083"/>
                  <a:ext cx="156992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1" h="3516" extrusionOk="0">
                      <a:moveTo>
                        <a:pt x="2490" y="1"/>
                      </a:moveTo>
                      <a:cubicBezTo>
                        <a:pt x="2382" y="45"/>
                        <a:pt x="2275" y="81"/>
                        <a:pt x="2168" y="117"/>
                      </a:cubicBezTo>
                      <a:cubicBezTo>
                        <a:pt x="1972" y="1009"/>
                        <a:pt x="1508" y="1687"/>
                        <a:pt x="964" y="2418"/>
                      </a:cubicBezTo>
                      <a:cubicBezTo>
                        <a:pt x="741" y="2704"/>
                        <a:pt x="509" y="2980"/>
                        <a:pt x="206" y="3185"/>
                      </a:cubicBezTo>
                      <a:cubicBezTo>
                        <a:pt x="143" y="3230"/>
                        <a:pt x="72" y="3284"/>
                        <a:pt x="1" y="3337"/>
                      </a:cubicBezTo>
                      <a:cubicBezTo>
                        <a:pt x="206" y="3391"/>
                        <a:pt x="411" y="3453"/>
                        <a:pt x="607" y="3516"/>
                      </a:cubicBezTo>
                      <a:cubicBezTo>
                        <a:pt x="1071" y="3150"/>
                        <a:pt x="1571" y="2882"/>
                        <a:pt x="1910" y="2374"/>
                      </a:cubicBezTo>
                      <a:cubicBezTo>
                        <a:pt x="2240" y="1883"/>
                        <a:pt x="2516" y="1366"/>
                        <a:pt x="2650" y="795"/>
                      </a:cubicBezTo>
                      <a:cubicBezTo>
                        <a:pt x="2632" y="777"/>
                        <a:pt x="2623" y="759"/>
                        <a:pt x="2605" y="741"/>
                      </a:cubicBezTo>
                      <a:cubicBezTo>
                        <a:pt x="2418" y="518"/>
                        <a:pt x="2409" y="259"/>
                        <a:pt x="24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7" name="Google Shape;5017;p16"/>
                <p:cNvSpPr/>
                <p:nvPr/>
              </p:nvSpPr>
              <p:spPr>
                <a:xfrm>
                  <a:off x="6716671" y="3623860"/>
                  <a:ext cx="970557" cy="150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9" h="2535" extrusionOk="0">
                      <a:moveTo>
                        <a:pt x="7567" y="0"/>
                      </a:moveTo>
                      <a:cubicBezTo>
                        <a:pt x="6105" y="0"/>
                        <a:pt x="4696" y="382"/>
                        <a:pt x="3355" y="1000"/>
                      </a:cubicBezTo>
                      <a:cubicBezTo>
                        <a:pt x="2257" y="1509"/>
                        <a:pt x="1178" y="1946"/>
                        <a:pt x="0" y="2035"/>
                      </a:cubicBezTo>
                      <a:cubicBezTo>
                        <a:pt x="125" y="2071"/>
                        <a:pt x="250" y="2098"/>
                        <a:pt x="375" y="2133"/>
                      </a:cubicBezTo>
                      <a:cubicBezTo>
                        <a:pt x="678" y="2223"/>
                        <a:pt x="955" y="2339"/>
                        <a:pt x="1214" y="2472"/>
                      </a:cubicBezTo>
                      <a:cubicBezTo>
                        <a:pt x="1330" y="2516"/>
                        <a:pt x="1455" y="2535"/>
                        <a:pt x="1584" y="2535"/>
                      </a:cubicBezTo>
                      <a:cubicBezTo>
                        <a:pt x="2249" y="2535"/>
                        <a:pt x="3045" y="2038"/>
                        <a:pt x="3560" y="1821"/>
                      </a:cubicBezTo>
                      <a:cubicBezTo>
                        <a:pt x="4291" y="1518"/>
                        <a:pt x="5023" y="1250"/>
                        <a:pt x="5799" y="1090"/>
                      </a:cubicBezTo>
                      <a:cubicBezTo>
                        <a:pt x="6416" y="962"/>
                        <a:pt x="7030" y="900"/>
                        <a:pt x="7642" y="900"/>
                      </a:cubicBezTo>
                      <a:cubicBezTo>
                        <a:pt x="8481" y="900"/>
                        <a:pt x="9317" y="1016"/>
                        <a:pt x="10152" y="1232"/>
                      </a:cubicBezTo>
                      <a:cubicBezTo>
                        <a:pt x="11311" y="1531"/>
                        <a:pt x="12487" y="2330"/>
                        <a:pt x="13723" y="2330"/>
                      </a:cubicBezTo>
                      <a:cubicBezTo>
                        <a:pt x="13743" y="2330"/>
                        <a:pt x="13763" y="2330"/>
                        <a:pt x="13783" y="2330"/>
                      </a:cubicBezTo>
                      <a:cubicBezTo>
                        <a:pt x="14060" y="2294"/>
                        <a:pt x="14327" y="2240"/>
                        <a:pt x="14604" y="2169"/>
                      </a:cubicBezTo>
                      <a:cubicBezTo>
                        <a:pt x="15273" y="1919"/>
                        <a:pt x="16388" y="1018"/>
                        <a:pt x="16388" y="1018"/>
                      </a:cubicBezTo>
                      <a:lnTo>
                        <a:pt x="16388" y="1018"/>
                      </a:lnTo>
                      <a:cubicBezTo>
                        <a:pt x="16388" y="1018"/>
                        <a:pt x="16049" y="1214"/>
                        <a:pt x="15889" y="1295"/>
                      </a:cubicBezTo>
                      <a:cubicBezTo>
                        <a:pt x="15594" y="1437"/>
                        <a:pt x="15300" y="1509"/>
                        <a:pt x="14979" y="1545"/>
                      </a:cubicBezTo>
                      <a:cubicBezTo>
                        <a:pt x="14832" y="1564"/>
                        <a:pt x="14687" y="1573"/>
                        <a:pt x="14542" y="1573"/>
                      </a:cubicBezTo>
                      <a:cubicBezTo>
                        <a:pt x="14034" y="1573"/>
                        <a:pt x="13534" y="1464"/>
                        <a:pt x="13034" y="1339"/>
                      </a:cubicBezTo>
                      <a:cubicBezTo>
                        <a:pt x="11491" y="938"/>
                        <a:pt x="10036" y="215"/>
                        <a:pt x="8440" y="46"/>
                      </a:cubicBezTo>
                      <a:cubicBezTo>
                        <a:pt x="8147" y="15"/>
                        <a:pt x="7856" y="0"/>
                        <a:pt x="75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8" name="Google Shape;5018;p16"/>
                <p:cNvSpPr/>
                <p:nvPr/>
              </p:nvSpPr>
              <p:spPr>
                <a:xfrm>
                  <a:off x="6204182" y="3034982"/>
                  <a:ext cx="422712" cy="507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8" h="8572" extrusionOk="0">
                      <a:moveTo>
                        <a:pt x="6561" y="0"/>
                      </a:moveTo>
                      <a:cubicBezTo>
                        <a:pt x="6548" y="0"/>
                        <a:pt x="6532" y="12"/>
                        <a:pt x="6513" y="43"/>
                      </a:cubicBezTo>
                      <a:cubicBezTo>
                        <a:pt x="6469" y="132"/>
                        <a:pt x="6415" y="212"/>
                        <a:pt x="6353" y="302"/>
                      </a:cubicBezTo>
                      <a:cubicBezTo>
                        <a:pt x="6219" y="507"/>
                        <a:pt x="6085" y="694"/>
                        <a:pt x="5915" y="873"/>
                      </a:cubicBezTo>
                      <a:cubicBezTo>
                        <a:pt x="5826" y="980"/>
                        <a:pt x="5710" y="1096"/>
                        <a:pt x="5594" y="1194"/>
                      </a:cubicBezTo>
                      <a:cubicBezTo>
                        <a:pt x="5701" y="1997"/>
                        <a:pt x="5407" y="2907"/>
                        <a:pt x="5122" y="3629"/>
                      </a:cubicBezTo>
                      <a:cubicBezTo>
                        <a:pt x="4800" y="4468"/>
                        <a:pt x="4390" y="5226"/>
                        <a:pt x="3792" y="5895"/>
                      </a:cubicBezTo>
                      <a:cubicBezTo>
                        <a:pt x="3186" y="6591"/>
                        <a:pt x="2427" y="7162"/>
                        <a:pt x="1624" y="7599"/>
                      </a:cubicBezTo>
                      <a:cubicBezTo>
                        <a:pt x="1169" y="7849"/>
                        <a:pt x="554" y="8232"/>
                        <a:pt x="1" y="8339"/>
                      </a:cubicBezTo>
                      <a:cubicBezTo>
                        <a:pt x="233" y="8420"/>
                        <a:pt x="465" y="8491"/>
                        <a:pt x="697" y="8571"/>
                      </a:cubicBezTo>
                      <a:cubicBezTo>
                        <a:pt x="2195" y="7804"/>
                        <a:pt x="3730" y="7046"/>
                        <a:pt x="4907" y="5788"/>
                      </a:cubicBezTo>
                      <a:cubicBezTo>
                        <a:pt x="5585" y="5065"/>
                        <a:pt x="6183" y="4173"/>
                        <a:pt x="6504" y="3237"/>
                      </a:cubicBezTo>
                      <a:cubicBezTo>
                        <a:pt x="6808" y="2336"/>
                        <a:pt x="7138" y="1381"/>
                        <a:pt x="6915" y="418"/>
                      </a:cubicBezTo>
                      <a:cubicBezTo>
                        <a:pt x="6799" y="364"/>
                        <a:pt x="6701" y="257"/>
                        <a:pt x="6638" y="150"/>
                      </a:cubicBezTo>
                      <a:cubicBezTo>
                        <a:pt x="6631" y="136"/>
                        <a:pt x="6608" y="0"/>
                        <a:pt x="656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9" name="Google Shape;5019;p16"/>
                <p:cNvSpPr/>
                <p:nvPr/>
              </p:nvSpPr>
              <p:spPr>
                <a:xfrm>
                  <a:off x="6133414" y="3086622"/>
                  <a:ext cx="340278" cy="427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7227" extrusionOk="0">
                      <a:moveTo>
                        <a:pt x="5424" y="1"/>
                      </a:moveTo>
                      <a:lnTo>
                        <a:pt x="5424" y="1"/>
                      </a:lnTo>
                      <a:cubicBezTo>
                        <a:pt x="5014" y="108"/>
                        <a:pt x="4711" y="464"/>
                        <a:pt x="4425" y="821"/>
                      </a:cubicBezTo>
                      <a:cubicBezTo>
                        <a:pt x="4434" y="821"/>
                        <a:pt x="4443" y="830"/>
                        <a:pt x="4443" y="848"/>
                      </a:cubicBezTo>
                      <a:cubicBezTo>
                        <a:pt x="4407" y="1437"/>
                        <a:pt x="4211" y="1927"/>
                        <a:pt x="3944" y="2454"/>
                      </a:cubicBezTo>
                      <a:cubicBezTo>
                        <a:pt x="3605" y="3159"/>
                        <a:pt x="3274" y="3837"/>
                        <a:pt x="2811" y="4470"/>
                      </a:cubicBezTo>
                      <a:cubicBezTo>
                        <a:pt x="2320" y="5121"/>
                        <a:pt x="1767" y="5674"/>
                        <a:pt x="1178" y="6227"/>
                      </a:cubicBezTo>
                      <a:cubicBezTo>
                        <a:pt x="848" y="6540"/>
                        <a:pt x="429" y="6914"/>
                        <a:pt x="0" y="7093"/>
                      </a:cubicBezTo>
                      <a:cubicBezTo>
                        <a:pt x="143" y="7137"/>
                        <a:pt x="286" y="7182"/>
                        <a:pt x="429" y="7227"/>
                      </a:cubicBezTo>
                      <a:cubicBezTo>
                        <a:pt x="1633" y="6789"/>
                        <a:pt x="2989" y="6022"/>
                        <a:pt x="3828" y="5059"/>
                      </a:cubicBezTo>
                      <a:cubicBezTo>
                        <a:pt x="4952" y="3783"/>
                        <a:pt x="5389" y="2284"/>
                        <a:pt x="5746" y="661"/>
                      </a:cubicBezTo>
                      <a:cubicBezTo>
                        <a:pt x="5469" y="563"/>
                        <a:pt x="5362" y="277"/>
                        <a:pt x="542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0" name="Google Shape;5020;p16"/>
                <p:cNvSpPr/>
                <p:nvPr/>
              </p:nvSpPr>
              <p:spPr>
                <a:xfrm>
                  <a:off x="6104337" y="3138912"/>
                  <a:ext cx="287987" cy="367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3" h="6201" extrusionOk="0">
                      <a:moveTo>
                        <a:pt x="4863" y="1"/>
                      </a:moveTo>
                      <a:cubicBezTo>
                        <a:pt x="4729" y="170"/>
                        <a:pt x="4595" y="331"/>
                        <a:pt x="4461" y="465"/>
                      </a:cubicBezTo>
                      <a:cubicBezTo>
                        <a:pt x="4330" y="596"/>
                        <a:pt x="4082" y="825"/>
                        <a:pt x="3860" y="825"/>
                      </a:cubicBezTo>
                      <a:cubicBezTo>
                        <a:pt x="3781" y="825"/>
                        <a:pt x="3706" y="796"/>
                        <a:pt x="3641" y="723"/>
                      </a:cubicBezTo>
                      <a:cubicBezTo>
                        <a:pt x="3496" y="565"/>
                        <a:pt x="3434" y="132"/>
                        <a:pt x="3213" y="132"/>
                      </a:cubicBezTo>
                      <a:cubicBezTo>
                        <a:pt x="3160" y="132"/>
                        <a:pt x="3099" y="157"/>
                        <a:pt x="3025" y="215"/>
                      </a:cubicBezTo>
                      <a:cubicBezTo>
                        <a:pt x="2936" y="277"/>
                        <a:pt x="2855" y="358"/>
                        <a:pt x="2766" y="420"/>
                      </a:cubicBezTo>
                      <a:cubicBezTo>
                        <a:pt x="2766" y="964"/>
                        <a:pt x="2641" y="1517"/>
                        <a:pt x="2525" y="2035"/>
                      </a:cubicBezTo>
                      <a:cubicBezTo>
                        <a:pt x="2409" y="2561"/>
                        <a:pt x="2240" y="3078"/>
                        <a:pt x="2008" y="3560"/>
                      </a:cubicBezTo>
                      <a:cubicBezTo>
                        <a:pt x="1535" y="4515"/>
                        <a:pt x="848" y="5416"/>
                        <a:pt x="1" y="6067"/>
                      </a:cubicBezTo>
                      <a:cubicBezTo>
                        <a:pt x="152" y="6112"/>
                        <a:pt x="295" y="6156"/>
                        <a:pt x="438" y="6201"/>
                      </a:cubicBezTo>
                      <a:cubicBezTo>
                        <a:pt x="946" y="5889"/>
                        <a:pt x="1419" y="5425"/>
                        <a:pt x="1856" y="5032"/>
                      </a:cubicBezTo>
                      <a:cubicBezTo>
                        <a:pt x="2409" y="4524"/>
                        <a:pt x="2945" y="3881"/>
                        <a:pt x="3355" y="3248"/>
                      </a:cubicBezTo>
                      <a:cubicBezTo>
                        <a:pt x="3757" y="2641"/>
                        <a:pt x="4078" y="2008"/>
                        <a:pt x="4390" y="1348"/>
                      </a:cubicBezTo>
                      <a:cubicBezTo>
                        <a:pt x="4604" y="902"/>
                        <a:pt x="4684" y="447"/>
                        <a:pt x="48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1" name="Google Shape;5021;p16"/>
                <p:cNvSpPr/>
                <p:nvPr/>
              </p:nvSpPr>
              <p:spPr>
                <a:xfrm>
                  <a:off x="6172500" y="3110902"/>
                  <a:ext cx="357215" cy="41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2" h="6995" extrusionOk="0">
                      <a:moveTo>
                        <a:pt x="6031" y="1"/>
                      </a:moveTo>
                      <a:lnTo>
                        <a:pt x="6031" y="1"/>
                      </a:lnTo>
                      <a:cubicBezTo>
                        <a:pt x="5835" y="153"/>
                        <a:pt x="5621" y="269"/>
                        <a:pt x="5389" y="286"/>
                      </a:cubicBezTo>
                      <a:cubicBezTo>
                        <a:pt x="5300" y="286"/>
                        <a:pt x="5228" y="286"/>
                        <a:pt x="5157" y="269"/>
                      </a:cubicBezTo>
                      <a:lnTo>
                        <a:pt x="5157" y="269"/>
                      </a:lnTo>
                      <a:cubicBezTo>
                        <a:pt x="5264" y="1080"/>
                        <a:pt x="4907" y="1990"/>
                        <a:pt x="4604" y="2722"/>
                      </a:cubicBezTo>
                      <a:cubicBezTo>
                        <a:pt x="4265" y="3543"/>
                        <a:pt x="3828" y="4265"/>
                        <a:pt x="3203" y="4890"/>
                      </a:cubicBezTo>
                      <a:cubicBezTo>
                        <a:pt x="2597" y="5514"/>
                        <a:pt x="1856" y="5969"/>
                        <a:pt x="1098" y="6371"/>
                      </a:cubicBezTo>
                      <a:cubicBezTo>
                        <a:pt x="848" y="6504"/>
                        <a:pt x="375" y="6817"/>
                        <a:pt x="1" y="6888"/>
                      </a:cubicBezTo>
                      <a:cubicBezTo>
                        <a:pt x="117" y="6924"/>
                        <a:pt x="233" y="6959"/>
                        <a:pt x="340" y="6995"/>
                      </a:cubicBezTo>
                      <a:cubicBezTo>
                        <a:pt x="545" y="6870"/>
                        <a:pt x="795" y="6808"/>
                        <a:pt x="1000" y="6718"/>
                      </a:cubicBezTo>
                      <a:cubicBezTo>
                        <a:pt x="1365" y="6549"/>
                        <a:pt x="1722" y="6362"/>
                        <a:pt x="2061" y="6165"/>
                      </a:cubicBezTo>
                      <a:cubicBezTo>
                        <a:pt x="2802" y="5755"/>
                        <a:pt x="3524" y="5238"/>
                        <a:pt x="4086" y="4604"/>
                      </a:cubicBezTo>
                      <a:cubicBezTo>
                        <a:pt x="5246" y="3275"/>
                        <a:pt x="5746" y="1696"/>
                        <a:pt x="60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2" name="Google Shape;5022;p16"/>
                <p:cNvSpPr/>
                <p:nvPr/>
              </p:nvSpPr>
              <p:spPr>
                <a:xfrm>
                  <a:off x="6009230" y="3133109"/>
                  <a:ext cx="255771" cy="361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9" h="6112" extrusionOk="0">
                      <a:moveTo>
                        <a:pt x="3569" y="1"/>
                      </a:moveTo>
                      <a:lnTo>
                        <a:pt x="3569" y="1"/>
                      </a:lnTo>
                      <a:cubicBezTo>
                        <a:pt x="3427" y="81"/>
                        <a:pt x="3275" y="206"/>
                        <a:pt x="3123" y="340"/>
                      </a:cubicBezTo>
                      <a:cubicBezTo>
                        <a:pt x="3043" y="1580"/>
                        <a:pt x="2758" y="2900"/>
                        <a:pt x="2062" y="3944"/>
                      </a:cubicBezTo>
                      <a:cubicBezTo>
                        <a:pt x="1562" y="4720"/>
                        <a:pt x="911" y="5523"/>
                        <a:pt x="1" y="5781"/>
                      </a:cubicBezTo>
                      <a:cubicBezTo>
                        <a:pt x="474" y="5871"/>
                        <a:pt x="947" y="5987"/>
                        <a:pt x="1410" y="6111"/>
                      </a:cubicBezTo>
                      <a:lnTo>
                        <a:pt x="1419" y="6111"/>
                      </a:lnTo>
                      <a:cubicBezTo>
                        <a:pt x="2312" y="5442"/>
                        <a:pt x="3088" y="4461"/>
                        <a:pt x="3543" y="3435"/>
                      </a:cubicBezTo>
                      <a:cubicBezTo>
                        <a:pt x="3944" y="2516"/>
                        <a:pt x="4131" y="1544"/>
                        <a:pt x="4319" y="563"/>
                      </a:cubicBezTo>
                      <a:lnTo>
                        <a:pt x="4319" y="563"/>
                      </a:lnTo>
                      <a:cubicBezTo>
                        <a:pt x="4212" y="643"/>
                        <a:pt x="4105" y="714"/>
                        <a:pt x="3980" y="750"/>
                      </a:cubicBezTo>
                      <a:cubicBezTo>
                        <a:pt x="3930" y="765"/>
                        <a:pt x="3885" y="772"/>
                        <a:pt x="3846" y="772"/>
                      </a:cubicBezTo>
                      <a:cubicBezTo>
                        <a:pt x="3522" y="772"/>
                        <a:pt x="3546" y="287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3" name="Google Shape;5023;p16"/>
                <p:cNvSpPr/>
                <p:nvPr/>
              </p:nvSpPr>
              <p:spPr>
                <a:xfrm>
                  <a:off x="6285017" y="3446735"/>
                  <a:ext cx="1028178" cy="130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2" h="2207" extrusionOk="0">
                      <a:moveTo>
                        <a:pt x="7762" y="1"/>
                      </a:moveTo>
                      <a:cubicBezTo>
                        <a:pt x="6719" y="1"/>
                        <a:pt x="5803" y="415"/>
                        <a:pt x="4845" y="842"/>
                      </a:cubicBezTo>
                      <a:cubicBezTo>
                        <a:pt x="4006" y="1208"/>
                        <a:pt x="3159" y="1583"/>
                        <a:pt x="2240" y="1699"/>
                      </a:cubicBezTo>
                      <a:cubicBezTo>
                        <a:pt x="1740" y="1770"/>
                        <a:pt x="1196" y="1824"/>
                        <a:pt x="688" y="1832"/>
                      </a:cubicBezTo>
                      <a:cubicBezTo>
                        <a:pt x="536" y="1839"/>
                        <a:pt x="371" y="1845"/>
                        <a:pt x="206" y="1845"/>
                      </a:cubicBezTo>
                      <a:cubicBezTo>
                        <a:pt x="137" y="1845"/>
                        <a:pt x="69" y="1844"/>
                        <a:pt x="1" y="1841"/>
                      </a:cubicBezTo>
                      <a:lnTo>
                        <a:pt x="1" y="1841"/>
                      </a:lnTo>
                      <a:cubicBezTo>
                        <a:pt x="170" y="1895"/>
                        <a:pt x="340" y="1957"/>
                        <a:pt x="518" y="2011"/>
                      </a:cubicBezTo>
                      <a:cubicBezTo>
                        <a:pt x="1031" y="2149"/>
                        <a:pt x="1533" y="2207"/>
                        <a:pt x="2030" y="2207"/>
                      </a:cubicBezTo>
                      <a:cubicBezTo>
                        <a:pt x="3139" y="2207"/>
                        <a:pt x="4220" y="1918"/>
                        <a:pt x="5336" y="1592"/>
                      </a:cubicBezTo>
                      <a:cubicBezTo>
                        <a:pt x="6338" y="1293"/>
                        <a:pt x="7415" y="959"/>
                        <a:pt x="8478" y="959"/>
                      </a:cubicBezTo>
                      <a:cubicBezTo>
                        <a:pt x="8843" y="959"/>
                        <a:pt x="9206" y="999"/>
                        <a:pt x="9564" y="1092"/>
                      </a:cubicBezTo>
                      <a:cubicBezTo>
                        <a:pt x="10825" y="1415"/>
                        <a:pt x="12165" y="1685"/>
                        <a:pt x="13476" y="1685"/>
                      </a:cubicBezTo>
                      <a:cubicBezTo>
                        <a:pt x="13687" y="1685"/>
                        <a:pt x="13896" y="1678"/>
                        <a:pt x="14105" y="1663"/>
                      </a:cubicBezTo>
                      <a:cubicBezTo>
                        <a:pt x="14890" y="1609"/>
                        <a:pt x="15746" y="1511"/>
                        <a:pt x="16460" y="1128"/>
                      </a:cubicBezTo>
                      <a:cubicBezTo>
                        <a:pt x="16844" y="923"/>
                        <a:pt x="17120" y="655"/>
                        <a:pt x="17361" y="343"/>
                      </a:cubicBezTo>
                      <a:lnTo>
                        <a:pt x="17361" y="343"/>
                      </a:lnTo>
                      <a:cubicBezTo>
                        <a:pt x="17040" y="539"/>
                        <a:pt x="16630" y="628"/>
                        <a:pt x="16308" y="691"/>
                      </a:cubicBezTo>
                      <a:cubicBezTo>
                        <a:pt x="15575" y="834"/>
                        <a:pt x="14799" y="905"/>
                        <a:pt x="14020" y="905"/>
                      </a:cubicBezTo>
                      <a:cubicBezTo>
                        <a:pt x="13151" y="905"/>
                        <a:pt x="12279" y="816"/>
                        <a:pt x="11464" y="637"/>
                      </a:cubicBezTo>
                      <a:cubicBezTo>
                        <a:pt x="10367" y="405"/>
                        <a:pt x="9279" y="137"/>
                        <a:pt x="8164" y="22"/>
                      </a:cubicBezTo>
                      <a:cubicBezTo>
                        <a:pt x="8027" y="8"/>
                        <a:pt x="7894" y="1"/>
                        <a:pt x="77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4" name="Google Shape;5024;p16"/>
                <p:cNvSpPr/>
                <p:nvPr/>
              </p:nvSpPr>
              <p:spPr>
                <a:xfrm>
                  <a:off x="5784195" y="3515607"/>
                  <a:ext cx="1142768" cy="20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7" h="3449" extrusionOk="0">
                      <a:moveTo>
                        <a:pt x="1364" y="0"/>
                      </a:moveTo>
                      <a:cubicBezTo>
                        <a:pt x="902" y="0"/>
                        <a:pt x="445" y="56"/>
                        <a:pt x="1" y="188"/>
                      </a:cubicBezTo>
                      <a:cubicBezTo>
                        <a:pt x="161" y="277"/>
                        <a:pt x="322" y="375"/>
                        <a:pt x="464" y="491"/>
                      </a:cubicBezTo>
                      <a:cubicBezTo>
                        <a:pt x="572" y="571"/>
                        <a:pt x="679" y="661"/>
                        <a:pt x="777" y="750"/>
                      </a:cubicBezTo>
                      <a:cubicBezTo>
                        <a:pt x="913" y="745"/>
                        <a:pt x="1050" y="742"/>
                        <a:pt x="1186" y="742"/>
                      </a:cubicBezTo>
                      <a:cubicBezTo>
                        <a:pt x="2250" y="742"/>
                        <a:pt x="3299" y="897"/>
                        <a:pt x="4327" y="1214"/>
                      </a:cubicBezTo>
                      <a:cubicBezTo>
                        <a:pt x="5996" y="1731"/>
                        <a:pt x="7610" y="2382"/>
                        <a:pt x="9278" y="2873"/>
                      </a:cubicBezTo>
                      <a:cubicBezTo>
                        <a:pt x="10401" y="3205"/>
                        <a:pt x="11519" y="3449"/>
                        <a:pt x="12651" y="3449"/>
                      </a:cubicBezTo>
                      <a:cubicBezTo>
                        <a:pt x="13282" y="3449"/>
                        <a:pt x="13918" y="3373"/>
                        <a:pt x="14560" y="3194"/>
                      </a:cubicBezTo>
                      <a:cubicBezTo>
                        <a:pt x="16183" y="2748"/>
                        <a:pt x="17691" y="1972"/>
                        <a:pt x="19297" y="1481"/>
                      </a:cubicBezTo>
                      <a:lnTo>
                        <a:pt x="19297" y="1481"/>
                      </a:lnTo>
                      <a:cubicBezTo>
                        <a:pt x="18994" y="1535"/>
                        <a:pt x="18699" y="1597"/>
                        <a:pt x="18414" y="1678"/>
                      </a:cubicBezTo>
                      <a:cubicBezTo>
                        <a:pt x="18110" y="1785"/>
                        <a:pt x="17807" y="1874"/>
                        <a:pt x="17504" y="1945"/>
                      </a:cubicBezTo>
                      <a:cubicBezTo>
                        <a:pt x="16683" y="2213"/>
                        <a:pt x="15853" y="2516"/>
                        <a:pt x="15006" y="2686"/>
                      </a:cubicBezTo>
                      <a:cubicBezTo>
                        <a:pt x="14432" y="2797"/>
                        <a:pt x="13854" y="2845"/>
                        <a:pt x="13276" y="2845"/>
                      </a:cubicBezTo>
                      <a:cubicBezTo>
                        <a:pt x="12054" y="2845"/>
                        <a:pt x="10828" y="2634"/>
                        <a:pt x="9635" y="2373"/>
                      </a:cubicBezTo>
                      <a:cubicBezTo>
                        <a:pt x="7949" y="1990"/>
                        <a:pt x="6406" y="1267"/>
                        <a:pt x="4773" y="714"/>
                      </a:cubicBezTo>
                      <a:cubicBezTo>
                        <a:pt x="3708" y="350"/>
                        <a:pt x="2523" y="0"/>
                        <a:pt x="13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5" name="Google Shape;5025;p16"/>
                <p:cNvSpPr/>
                <p:nvPr/>
              </p:nvSpPr>
              <p:spPr>
                <a:xfrm>
                  <a:off x="5879835" y="3608582"/>
                  <a:ext cx="583317" cy="200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338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36"/>
                        <a:pt x="81" y="72"/>
                        <a:pt x="125" y="108"/>
                      </a:cubicBezTo>
                      <a:cubicBezTo>
                        <a:pt x="446" y="375"/>
                        <a:pt x="776" y="571"/>
                        <a:pt x="1151" y="768"/>
                      </a:cubicBezTo>
                      <a:cubicBezTo>
                        <a:pt x="1160" y="768"/>
                        <a:pt x="1178" y="777"/>
                        <a:pt x="1196" y="786"/>
                      </a:cubicBezTo>
                      <a:lnTo>
                        <a:pt x="1205" y="786"/>
                      </a:lnTo>
                      <a:cubicBezTo>
                        <a:pt x="1326" y="773"/>
                        <a:pt x="1448" y="767"/>
                        <a:pt x="1571" y="767"/>
                      </a:cubicBezTo>
                      <a:cubicBezTo>
                        <a:pt x="2218" y="767"/>
                        <a:pt x="2884" y="927"/>
                        <a:pt x="3506" y="1062"/>
                      </a:cubicBezTo>
                      <a:cubicBezTo>
                        <a:pt x="4158" y="1205"/>
                        <a:pt x="4764" y="1410"/>
                        <a:pt x="5371" y="1669"/>
                      </a:cubicBezTo>
                      <a:cubicBezTo>
                        <a:pt x="6084" y="1981"/>
                        <a:pt x="6691" y="2498"/>
                        <a:pt x="7396" y="2811"/>
                      </a:cubicBezTo>
                      <a:cubicBezTo>
                        <a:pt x="7762" y="2971"/>
                        <a:pt x="8145" y="3167"/>
                        <a:pt x="8529" y="3266"/>
                      </a:cubicBezTo>
                      <a:cubicBezTo>
                        <a:pt x="8779" y="3328"/>
                        <a:pt x="9028" y="3346"/>
                        <a:pt x="9269" y="3382"/>
                      </a:cubicBezTo>
                      <a:cubicBezTo>
                        <a:pt x="9439" y="3212"/>
                        <a:pt x="9635" y="3060"/>
                        <a:pt x="9849" y="2918"/>
                      </a:cubicBezTo>
                      <a:lnTo>
                        <a:pt x="9849" y="2918"/>
                      </a:lnTo>
                      <a:cubicBezTo>
                        <a:pt x="9833" y="2918"/>
                        <a:pt x="9817" y="2918"/>
                        <a:pt x="9801" y="2918"/>
                      </a:cubicBezTo>
                      <a:cubicBezTo>
                        <a:pt x="9468" y="2918"/>
                        <a:pt x="9130" y="2833"/>
                        <a:pt x="8841" y="2739"/>
                      </a:cubicBezTo>
                      <a:cubicBezTo>
                        <a:pt x="7895" y="2427"/>
                        <a:pt x="6985" y="2061"/>
                        <a:pt x="6076" y="1651"/>
                      </a:cubicBezTo>
                      <a:cubicBezTo>
                        <a:pt x="5067" y="1196"/>
                        <a:pt x="4095" y="554"/>
                        <a:pt x="3007" y="295"/>
                      </a:cubicBezTo>
                      <a:cubicBezTo>
                        <a:pt x="2436" y="161"/>
                        <a:pt x="1865" y="90"/>
                        <a:pt x="1276" y="81"/>
                      </a:cubicBezTo>
                      <a:cubicBezTo>
                        <a:pt x="1116" y="81"/>
                        <a:pt x="953" y="86"/>
                        <a:pt x="789" y="86"/>
                      </a:cubicBezTo>
                      <a:cubicBezTo>
                        <a:pt x="522" y="86"/>
                        <a:pt x="254" y="7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6" name="Google Shape;5026;p16"/>
                <p:cNvSpPr/>
                <p:nvPr/>
              </p:nvSpPr>
              <p:spPr>
                <a:xfrm>
                  <a:off x="6008757" y="3688350"/>
                  <a:ext cx="337080" cy="148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250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06"/>
                        <a:pt x="384" y="536"/>
                        <a:pt x="562" y="786"/>
                      </a:cubicBezTo>
                      <a:cubicBezTo>
                        <a:pt x="571" y="803"/>
                        <a:pt x="580" y="812"/>
                        <a:pt x="589" y="821"/>
                      </a:cubicBezTo>
                      <a:cubicBezTo>
                        <a:pt x="972" y="1009"/>
                        <a:pt x="1329" y="1187"/>
                        <a:pt x="1686" y="1419"/>
                      </a:cubicBezTo>
                      <a:cubicBezTo>
                        <a:pt x="2159" y="1722"/>
                        <a:pt x="2676" y="1936"/>
                        <a:pt x="3221" y="2115"/>
                      </a:cubicBezTo>
                      <a:cubicBezTo>
                        <a:pt x="3809" y="2293"/>
                        <a:pt x="4389" y="2498"/>
                        <a:pt x="5014" y="2507"/>
                      </a:cubicBezTo>
                      <a:cubicBezTo>
                        <a:pt x="5246" y="2507"/>
                        <a:pt x="5469" y="2490"/>
                        <a:pt x="5692" y="2472"/>
                      </a:cubicBezTo>
                      <a:cubicBezTo>
                        <a:pt x="5611" y="2454"/>
                        <a:pt x="5531" y="2436"/>
                        <a:pt x="5442" y="2418"/>
                      </a:cubicBezTo>
                      <a:cubicBezTo>
                        <a:pt x="4719" y="2222"/>
                        <a:pt x="4059" y="1874"/>
                        <a:pt x="3390" y="1544"/>
                      </a:cubicBezTo>
                      <a:cubicBezTo>
                        <a:pt x="2792" y="1258"/>
                        <a:pt x="2266" y="848"/>
                        <a:pt x="1686" y="563"/>
                      </a:cubicBezTo>
                      <a:cubicBezTo>
                        <a:pt x="1133" y="295"/>
                        <a:pt x="580" y="14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7" name="Google Shape;5027;p16"/>
                <p:cNvSpPr/>
                <p:nvPr/>
              </p:nvSpPr>
              <p:spPr>
                <a:xfrm>
                  <a:off x="6884678" y="3945659"/>
                  <a:ext cx="321268" cy="335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" h="5665" extrusionOk="0">
                      <a:moveTo>
                        <a:pt x="562" y="0"/>
                      </a:moveTo>
                      <a:lnTo>
                        <a:pt x="562" y="0"/>
                      </a:lnTo>
                      <a:cubicBezTo>
                        <a:pt x="741" y="375"/>
                        <a:pt x="794" y="767"/>
                        <a:pt x="535" y="1106"/>
                      </a:cubicBezTo>
                      <a:cubicBezTo>
                        <a:pt x="393" y="1294"/>
                        <a:pt x="223" y="1436"/>
                        <a:pt x="0" y="1454"/>
                      </a:cubicBezTo>
                      <a:cubicBezTo>
                        <a:pt x="589" y="2409"/>
                        <a:pt x="1142" y="3390"/>
                        <a:pt x="1945" y="4175"/>
                      </a:cubicBezTo>
                      <a:cubicBezTo>
                        <a:pt x="2855" y="5067"/>
                        <a:pt x="4086" y="5513"/>
                        <a:pt x="5326" y="5665"/>
                      </a:cubicBezTo>
                      <a:cubicBezTo>
                        <a:pt x="5362" y="5665"/>
                        <a:pt x="5388" y="5656"/>
                        <a:pt x="5424" y="5656"/>
                      </a:cubicBezTo>
                      <a:cubicBezTo>
                        <a:pt x="3970" y="5469"/>
                        <a:pt x="2748" y="4211"/>
                        <a:pt x="1981" y="3024"/>
                      </a:cubicBezTo>
                      <a:cubicBezTo>
                        <a:pt x="1579" y="2391"/>
                        <a:pt x="1151" y="1650"/>
                        <a:pt x="999" y="910"/>
                      </a:cubicBezTo>
                      <a:cubicBezTo>
                        <a:pt x="973" y="785"/>
                        <a:pt x="812" y="259"/>
                        <a:pt x="955" y="98"/>
                      </a:cubicBezTo>
                      <a:cubicBezTo>
                        <a:pt x="830" y="54"/>
                        <a:pt x="696" y="18"/>
                        <a:pt x="5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8" name="Google Shape;5028;p16"/>
                <p:cNvSpPr/>
                <p:nvPr/>
              </p:nvSpPr>
              <p:spPr>
                <a:xfrm>
                  <a:off x="6756822" y="4002154"/>
                  <a:ext cx="285855" cy="272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7" h="4604" extrusionOk="0">
                      <a:moveTo>
                        <a:pt x="1231" y="1"/>
                      </a:moveTo>
                      <a:cubicBezTo>
                        <a:pt x="1169" y="250"/>
                        <a:pt x="1098" y="402"/>
                        <a:pt x="821" y="500"/>
                      </a:cubicBezTo>
                      <a:cubicBezTo>
                        <a:pt x="776" y="518"/>
                        <a:pt x="727" y="525"/>
                        <a:pt x="676" y="525"/>
                      </a:cubicBezTo>
                      <a:cubicBezTo>
                        <a:pt x="464" y="525"/>
                        <a:pt x="209" y="394"/>
                        <a:pt x="0" y="286"/>
                      </a:cubicBezTo>
                      <a:lnTo>
                        <a:pt x="0" y="286"/>
                      </a:lnTo>
                      <a:cubicBezTo>
                        <a:pt x="81" y="839"/>
                        <a:pt x="357" y="1330"/>
                        <a:pt x="616" y="1829"/>
                      </a:cubicBezTo>
                      <a:cubicBezTo>
                        <a:pt x="803" y="2204"/>
                        <a:pt x="999" y="2588"/>
                        <a:pt x="1249" y="2936"/>
                      </a:cubicBezTo>
                      <a:cubicBezTo>
                        <a:pt x="1722" y="3605"/>
                        <a:pt x="2355" y="4060"/>
                        <a:pt x="3078" y="4354"/>
                      </a:cubicBezTo>
                      <a:cubicBezTo>
                        <a:pt x="3658" y="4443"/>
                        <a:pt x="4247" y="4541"/>
                        <a:pt x="4827" y="4604"/>
                      </a:cubicBezTo>
                      <a:cubicBezTo>
                        <a:pt x="4630" y="4506"/>
                        <a:pt x="4434" y="4381"/>
                        <a:pt x="4256" y="4265"/>
                      </a:cubicBezTo>
                      <a:cubicBezTo>
                        <a:pt x="3711" y="3899"/>
                        <a:pt x="3274" y="3471"/>
                        <a:pt x="2828" y="2998"/>
                      </a:cubicBezTo>
                      <a:cubicBezTo>
                        <a:pt x="2382" y="2516"/>
                        <a:pt x="2025" y="1954"/>
                        <a:pt x="1758" y="1348"/>
                      </a:cubicBezTo>
                      <a:cubicBezTo>
                        <a:pt x="1570" y="920"/>
                        <a:pt x="1329" y="491"/>
                        <a:pt x="1267" y="27"/>
                      </a:cubicBezTo>
                      <a:cubicBezTo>
                        <a:pt x="1249" y="18"/>
                        <a:pt x="1240" y="10"/>
                        <a:pt x="12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9" name="Google Shape;5029;p16"/>
                <p:cNvSpPr/>
                <p:nvPr/>
              </p:nvSpPr>
              <p:spPr>
                <a:xfrm>
                  <a:off x="6692865" y="4013228"/>
                  <a:ext cx="137983" cy="233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3945" extrusionOk="0">
                      <a:moveTo>
                        <a:pt x="581" y="1"/>
                      </a:moveTo>
                      <a:cubicBezTo>
                        <a:pt x="554" y="37"/>
                        <a:pt x="536" y="90"/>
                        <a:pt x="509" y="162"/>
                      </a:cubicBezTo>
                      <a:cubicBezTo>
                        <a:pt x="474" y="260"/>
                        <a:pt x="402" y="367"/>
                        <a:pt x="322" y="438"/>
                      </a:cubicBezTo>
                      <a:cubicBezTo>
                        <a:pt x="224" y="518"/>
                        <a:pt x="117" y="581"/>
                        <a:pt x="1" y="617"/>
                      </a:cubicBezTo>
                      <a:cubicBezTo>
                        <a:pt x="36" y="1384"/>
                        <a:pt x="161" y="2106"/>
                        <a:pt x="483" y="2811"/>
                      </a:cubicBezTo>
                      <a:cubicBezTo>
                        <a:pt x="661" y="3195"/>
                        <a:pt x="893" y="3632"/>
                        <a:pt x="1268" y="3855"/>
                      </a:cubicBezTo>
                      <a:cubicBezTo>
                        <a:pt x="1624" y="3882"/>
                        <a:pt x="1972" y="3908"/>
                        <a:pt x="2329" y="3944"/>
                      </a:cubicBezTo>
                      <a:cubicBezTo>
                        <a:pt x="1018" y="3221"/>
                        <a:pt x="554" y="1428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0" name="Google Shape;5030;p16"/>
                <p:cNvSpPr/>
                <p:nvPr/>
              </p:nvSpPr>
              <p:spPr>
                <a:xfrm>
                  <a:off x="6836591" y="4007957"/>
                  <a:ext cx="315998" cy="273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4622" extrusionOk="0">
                      <a:moveTo>
                        <a:pt x="0" y="1"/>
                      </a:moveTo>
                      <a:cubicBezTo>
                        <a:pt x="125" y="509"/>
                        <a:pt x="446" y="1045"/>
                        <a:pt x="687" y="1491"/>
                      </a:cubicBezTo>
                      <a:cubicBezTo>
                        <a:pt x="964" y="2017"/>
                        <a:pt x="1312" y="2454"/>
                        <a:pt x="1704" y="2909"/>
                      </a:cubicBezTo>
                      <a:cubicBezTo>
                        <a:pt x="2079" y="3337"/>
                        <a:pt x="2516" y="3694"/>
                        <a:pt x="2989" y="4015"/>
                      </a:cubicBezTo>
                      <a:cubicBezTo>
                        <a:pt x="3274" y="4203"/>
                        <a:pt x="3569" y="4399"/>
                        <a:pt x="3881" y="4550"/>
                      </a:cubicBezTo>
                      <a:cubicBezTo>
                        <a:pt x="3926" y="4550"/>
                        <a:pt x="3970" y="4559"/>
                        <a:pt x="4015" y="4559"/>
                      </a:cubicBezTo>
                      <a:cubicBezTo>
                        <a:pt x="4452" y="4595"/>
                        <a:pt x="4889" y="4622"/>
                        <a:pt x="5335" y="4622"/>
                      </a:cubicBezTo>
                      <a:cubicBezTo>
                        <a:pt x="4372" y="4479"/>
                        <a:pt x="3399" y="3997"/>
                        <a:pt x="2748" y="3346"/>
                      </a:cubicBezTo>
                      <a:cubicBezTo>
                        <a:pt x="1874" y="2481"/>
                        <a:pt x="1321" y="1464"/>
                        <a:pt x="723" y="411"/>
                      </a:cubicBezTo>
                      <a:cubicBezTo>
                        <a:pt x="705" y="411"/>
                        <a:pt x="687" y="411"/>
                        <a:pt x="669" y="402"/>
                      </a:cubicBezTo>
                      <a:cubicBezTo>
                        <a:pt x="500" y="384"/>
                        <a:pt x="393" y="349"/>
                        <a:pt x="250" y="259"/>
                      </a:cubicBezTo>
                      <a:cubicBezTo>
                        <a:pt x="152" y="197"/>
                        <a:pt x="81" y="9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1" name="Google Shape;5031;p16"/>
                <p:cNvSpPr/>
                <p:nvPr/>
              </p:nvSpPr>
              <p:spPr>
                <a:xfrm>
                  <a:off x="6732483" y="4009023"/>
                  <a:ext cx="174936" cy="246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4158" extrusionOk="0">
                      <a:moveTo>
                        <a:pt x="1" y="1"/>
                      </a:moveTo>
                      <a:cubicBezTo>
                        <a:pt x="19" y="456"/>
                        <a:pt x="37" y="937"/>
                        <a:pt x="170" y="1366"/>
                      </a:cubicBezTo>
                      <a:cubicBezTo>
                        <a:pt x="304" y="1785"/>
                        <a:pt x="358" y="2249"/>
                        <a:pt x="616" y="2614"/>
                      </a:cubicBezTo>
                      <a:cubicBezTo>
                        <a:pt x="1027" y="3221"/>
                        <a:pt x="1455" y="3703"/>
                        <a:pt x="2071" y="4051"/>
                      </a:cubicBezTo>
                      <a:cubicBezTo>
                        <a:pt x="2365" y="4086"/>
                        <a:pt x="2659" y="4122"/>
                        <a:pt x="2954" y="4158"/>
                      </a:cubicBezTo>
                      <a:cubicBezTo>
                        <a:pt x="2427" y="3899"/>
                        <a:pt x="1955" y="3507"/>
                        <a:pt x="1625" y="3034"/>
                      </a:cubicBezTo>
                      <a:cubicBezTo>
                        <a:pt x="1054" y="2222"/>
                        <a:pt x="402" y="1151"/>
                        <a:pt x="340" y="134"/>
                      </a:cubicBezTo>
                      <a:cubicBezTo>
                        <a:pt x="295" y="108"/>
                        <a:pt x="251" y="90"/>
                        <a:pt x="215" y="72"/>
                      </a:cubicBezTo>
                      <a:cubicBezTo>
                        <a:pt x="117" y="27"/>
                        <a:pt x="54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2" name="Google Shape;5032;p16"/>
                <p:cNvSpPr/>
                <p:nvPr/>
              </p:nvSpPr>
              <p:spPr>
                <a:xfrm>
                  <a:off x="6605752" y="4021933"/>
                  <a:ext cx="146866" cy="218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0" h="3690" extrusionOk="0">
                      <a:moveTo>
                        <a:pt x="125" y="1"/>
                      </a:moveTo>
                      <a:cubicBezTo>
                        <a:pt x="0" y="1"/>
                        <a:pt x="36" y="298"/>
                        <a:pt x="44" y="354"/>
                      </a:cubicBezTo>
                      <a:cubicBezTo>
                        <a:pt x="44" y="407"/>
                        <a:pt x="71" y="541"/>
                        <a:pt x="53" y="630"/>
                      </a:cubicBezTo>
                      <a:cubicBezTo>
                        <a:pt x="36" y="710"/>
                        <a:pt x="107" y="1362"/>
                        <a:pt x="259" y="1781"/>
                      </a:cubicBezTo>
                      <a:cubicBezTo>
                        <a:pt x="571" y="2619"/>
                        <a:pt x="1204" y="3324"/>
                        <a:pt x="2061" y="3654"/>
                      </a:cubicBezTo>
                      <a:cubicBezTo>
                        <a:pt x="2096" y="3654"/>
                        <a:pt x="2132" y="3663"/>
                        <a:pt x="2177" y="3663"/>
                      </a:cubicBezTo>
                      <a:cubicBezTo>
                        <a:pt x="2275" y="3672"/>
                        <a:pt x="2382" y="3681"/>
                        <a:pt x="2480" y="3690"/>
                      </a:cubicBezTo>
                      <a:cubicBezTo>
                        <a:pt x="2203" y="3476"/>
                        <a:pt x="2007" y="3128"/>
                        <a:pt x="1873" y="2825"/>
                      </a:cubicBezTo>
                      <a:cubicBezTo>
                        <a:pt x="1525" y="2040"/>
                        <a:pt x="1392" y="1326"/>
                        <a:pt x="1445" y="478"/>
                      </a:cubicBezTo>
                      <a:lnTo>
                        <a:pt x="1445" y="478"/>
                      </a:lnTo>
                      <a:cubicBezTo>
                        <a:pt x="1383" y="494"/>
                        <a:pt x="1318" y="504"/>
                        <a:pt x="1249" y="504"/>
                      </a:cubicBezTo>
                      <a:cubicBezTo>
                        <a:pt x="1200" y="504"/>
                        <a:pt x="1149" y="499"/>
                        <a:pt x="1097" y="487"/>
                      </a:cubicBezTo>
                      <a:cubicBezTo>
                        <a:pt x="731" y="398"/>
                        <a:pt x="490" y="184"/>
                        <a:pt x="178" y="15"/>
                      </a:cubicBezTo>
                      <a:cubicBezTo>
                        <a:pt x="158" y="5"/>
                        <a:pt x="14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3" name="Google Shape;5033;p16"/>
                <p:cNvSpPr/>
                <p:nvPr/>
              </p:nvSpPr>
              <p:spPr>
                <a:xfrm>
                  <a:off x="6456755" y="4051839"/>
                  <a:ext cx="172271" cy="187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9" h="3168" extrusionOk="0">
                      <a:moveTo>
                        <a:pt x="71" y="0"/>
                      </a:moveTo>
                      <a:lnTo>
                        <a:pt x="71" y="0"/>
                      </a:lnTo>
                      <a:cubicBezTo>
                        <a:pt x="0" y="625"/>
                        <a:pt x="286" y="1535"/>
                        <a:pt x="580" y="2025"/>
                      </a:cubicBezTo>
                      <a:cubicBezTo>
                        <a:pt x="865" y="2489"/>
                        <a:pt x="1419" y="2971"/>
                        <a:pt x="1963" y="3167"/>
                      </a:cubicBezTo>
                      <a:cubicBezTo>
                        <a:pt x="2284" y="3149"/>
                        <a:pt x="2596" y="3131"/>
                        <a:pt x="2908" y="3123"/>
                      </a:cubicBezTo>
                      <a:cubicBezTo>
                        <a:pt x="2507" y="2962"/>
                        <a:pt x="2168" y="2677"/>
                        <a:pt x="1856" y="2284"/>
                      </a:cubicBezTo>
                      <a:cubicBezTo>
                        <a:pt x="1615" y="1999"/>
                        <a:pt x="1365" y="1686"/>
                        <a:pt x="1222" y="1338"/>
                      </a:cubicBezTo>
                      <a:cubicBezTo>
                        <a:pt x="1080" y="964"/>
                        <a:pt x="1026" y="625"/>
                        <a:pt x="946" y="250"/>
                      </a:cubicBezTo>
                      <a:cubicBezTo>
                        <a:pt x="714" y="179"/>
                        <a:pt x="509" y="107"/>
                        <a:pt x="348" y="54"/>
                      </a:cubicBezTo>
                      <a:cubicBezTo>
                        <a:pt x="259" y="36"/>
                        <a:pt x="161" y="18"/>
                        <a:pt x="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4" name="Google Shape;5034;p16"/>
                <p:cNvSpPr/>
                <p:nvPr/>
              </p:nvSpPr>
              <p:spPr>
                <a:xfrm>
                  <a:off x="6520120" y="4060781"/>
                  <a:ext cx="189741" cy="17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4" h="2981" extrusionOk="0">
                      <a:moveTo>
                        <a:pt x="1401" y="1"/>
                      </a:moveTo>
                      <a:lnTo>
                        <a:pt x="1401" y="1"/>
                      </a:lnTo>
                      <a:cubicBezTo>
                        <a:pt x="1383" y="19"/>
                        <a:pt x="1374" y="37"/>
                        <a:pt x="1357" y="54"/>
                      </a:cubicBezTo>
                      <a:cubicBezTo>
                        <a:pt x="1206" y="200"/>
                        <a:pt x="995" y="254"/>
                        <a:pt x="759" y="254"/>
                      </a:cubicBezTo>
                      <a:cubicBezTo>
                        <a:pt x="519" y="254"/>
                        <a:pt x="253" y="198"/>
                        <a:pt x="1" y="126"/>
                      </a:cubicBezTo>
                      <a:lnTo>
                        <a:pt x="1" y="126"/>
                      </a:lnTo>
                      <a:cubicBezTo>
                        <a:pt x="179" y="768"/>
                        <a:pt x="366" y="1357"/>
                        <a:pt x="804" y="1892"/>
                      </a:cubicBezTo>
                      <a:cubicBezTo>
                        <a:pt x="1258" y="2436"/>
                        <a:pt x="1705" y="2793"/>
                        <a:pt x="2329" y="2963"/>
                      </a:cubicBezTo>
                      <a:cubicBezTo>
                        <a:pt x="2623" y="2963"/>
                        <a:pt x="2909" y="2963"/>
                        <a:pt x="3203" y="2980"/>
                      </a:cubicBezTo>
                      <a:cubicBezTo>
                        <a:pt x="2659" y="2793"/>
                        <a:pt x="2267" y="2472"/>
                        <a:pt x="1928" y="1919"/>
                      </a:cubicBezTo>
                      <a:cubicBezTo>
                        <a:pt x="1553" y="1312"/>
                        <a:pt x="1366" y="697"/>
                        <a:pt x="14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5" name="Google Shape;5035;p16"/>
                <p:cNvSpPr/>
                <p:nvPr/>
              </p:nvSpPr>
              <p:spPr>
                <a:xfrm>
                  <a:off x="7083834" y="4097971"/>
                  <a:ext cx="597589" cy="111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1" h="1888" extrusionOk="0">
                      <a:moveTo>
                        <a:pt x="7895" y="0"/>
                      </a:moveTo>
                      <a:cubicBezTo>
                        <a:pt x="7019" y="0"/>
                        <a:pt x="6134" y="121"/>
                        <a:pt x="5308" y="363"/>
                      </a:cubicBezTo>
                      <a:cubicBezTo>
                        <a:pt x="4282" y="657"/>
                        <a:pt x="3212" y="907"/>
                        <a:pt x="2132" y="916"/>
                      </a:cubicBezTo>
                      <a:cubicBezTo>
                        <a:pt x="2075" y="916"/>
                        <a:pt x="2018" y="916"/>
                        <a:pt x="1960" y="916"/>
                      </a:cubicBezTo>
                      <a:cubicBezTo>
                        <a:pt x="1441" y="916"/>
                        <a:pt x="900" y="909"/>
                        <a:pt x="402" y="765"/>
                      </a:cubicBezTo>
                      <a:cubicBezTo>
                        <a:pt x="232" y="720"/>
                        <a:pt x="107" y="657"/>
                        <a:pt x="0" y="577"/>
                      </a:cubicBezTo>
                      <a:lnTo>
                        <a:pt x="0" y="577"/>
                      </a:lnTo>
                      <a:cubicBezTo>
                        <a:pt x="366" y="1032"/>
                        <a:pt x="785" y="1443"/>
                        <a:pt x="1258" y="1773"/>
                      </a:cubicBezTo>
                      <a:cubicBezTo>
                        <a:pt x="1655" y="1853"/>
                        <a:pt x="2053" y="1887"/>
                        <a:pt x="2451" y="1887"/>
                      </a:cubicBezTo>
                      <a:cubicBezTo>
                        <a:pt x="3153" y="1887"/>
                        <a:pt x="3855" y="1781"/>
                        <a:pt x="4550" y="1639"/>
                      </a:cubicBezTo>
                      <a:cubicBezTo>
                        <a:pt x="5656" y="1416"/>
                        <a:pt x="6691" y="925"/>
                        <a:pt x="7780" y="622"/>
                      </a:cubicBezTo>
                      <a:cubicBezTo>
                        <a:pt x="8460" y="433"/>
                        <a:pt x="9186" y="297"/>
                        <a:pt x="9901" y="297"/>
                      </a:cubicBezTo>
                      <a:cubicBezTo>
                        <a:pt x="9964" y="297"/>
                        <a:pt x="10027" y="298"/>
                        <a:pt x="10090" y="301"/>
                      </a:cubicBezTo>
                      <a:cubicBezTo>
                        <a:pt x="9805" y="211"/>
                        <a:pt x="9510" y="140"/>
                        <a:pt x="9225" y="95"/>
                      </a:cubicBezTo>
                      <a:cubicBezTo>
                        <a:pt x="8790" y="32"/>
                        <a:pt x="8343" y="0"/>
                        <a:pt x="78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6" name="Google Shape;5036;p16"/>
                <p:cNvSpPr/>
                <p:nvPr/>
              </p:nvSpPr>
              <p:spPr>
                <a:xfrm>
                  <a:off x="6937502" y="3953535"/>
                  <a:ext cx="350819" cy="324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4" h="5480" extrusionOk="0">
                      <a:moveTo>
                        <a:pt x="134" y="1"/>
                      </a:moveTo>
                      <a:lnTo>
                        <a:pt x="134" y="1"/>
                      </a:lnTo>
                      <a:cubicBezTo>
                        <a:pt x="0" y="144"/>
                        <a:pt x="339" y="1054"/>
                        <a:pt x="411" y="1205"/>
                      </a:cubicBezTo>
                      <a:cubicBezTo>
                        <a:pt x="705" y="1839"/>
                        <a:pt x="1008" y="2499"/>
                        <a:pt x="1437" y="3061"/>
                      </a:cubicBezTo>
                      <a:cubicBezTo>
                        <a:pt x="2282" y="4187"/>
                        <a:pt x="3543" y="5479"/>
                        <a:pt x="5068" y="5479"/>
                      </a:cubicBezTo>
                      <a:cubicBezTo>
                        <a:pt x="5088" y="5479"/>
                        <a:pt x="5109" y="5479"/>
                        <a:pt x="5130" y="5478"/>
                      </a:cubicBezTo>
                      <a:cubicBezTo>
                        <a:pt x="5281" y="5461"/>
                        <a:pt x="5433" y="5425"/>
                        <a:pt x="5576" y="5362"/>
                      </a:cubicBezTo>
                      <a:cubicBezTo>
                        <a:pt x="5692" y="5318"/>
                        <a:pt x="5808" y="5264"/>
                        <a:pt x="5924" y="5220"/>
                      </a:cubicBezTo>
                      <a:lnTo>
                        <a:pt x="5924" y="5220"/>
                      </a:lnTo>
                      <a:cubicBezTo>
                        <a:pt x="5886" y="5221"/>
                        <a:pt x="5848" y="5222"/>
                        <a:pt x="5811" y="5222"/>
                      </a:cubicBezTo>
                      <a:cubicBezTo>
                        <a:pt x="4686" y="5222"/>
                        <a:pt x="3525" y="4463"/>
                        <a:pt x="2766" y="3721"/>
                      </a:cubicBezTo>
                      <a:cubicBezTo>
                        <a:pt x="2257" y="3221"/>
                        <a:pt x="1900" y="2615"/>
                        <a:pt x="1553" y="1999"/>
                      </a:cubicBezTo>
                      <a:cubicBezTo>
                        <a:pt x="1249" y="1437"/>
                        <a:pt x="982" y="839"/>
                        <a:pt x="857" y="215"/>
                      </a:cubicBezTo>
                      <a:cubicBezTo>
                        <a:pt x="840" y="217"/>
                        <a:pt x="823" y="219"/>
                        <a:pt x="806" y="219"/>
                      </a:cubicBezTo>
                      <a:cubicBezTo>
                        <a:pt x="759" y="219"/>
                        <a:pt x="710" y="210"/>
                        <a:pt x="651" y="197"/>
                      </a:cubicBezTo>
                      <a:cubicBezTo>
                        <a:pt x="473" y="135"/>
                        <a:pt x="304" y="63"/>
                        <a:pt x="1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7" name="Google Shape;5037;p16"/>
                <p:cNvSpPr/>
                <p:nvPr/>
              </p:nvSpPr>
              <p:spPr>
                <a:xfrm>
                  <a:off x="6420276" y="4050240"/>
                  <a:ext cx="136384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3248" extrusionOk="0">
                      <a:moveTo>
                        <a:pt x="206" y="0"/>
                      </a:moveTo>
                      <a:cubicBezTo>
                        <a:pt x="1" y="598"/>
                        <a:pt x="179" y="1472"/>
                        <a:pt x="447" y="1963"/>
                      </a:cubicBezTo>
                      <a:cubicBezTo>
                        <a:pt x="812" y="2641"/>
                        <a:pt x="1374" y="2953"/>
                        <a:pt x="2043" y="3248"/>
                      </a:cubicBezTo>
                      <a:cubicBezTo>
                        <a:pt x="2133" y="3239"/>
                        <a:pt x="2213" y="3230"/>
                        <a:pt x="2302" y="3221"/>
                      </a:cubicBezTo>
                      <a:cubicBezTo>
                        <a:pt x="1776" y="3034"/>
                        <a:pt x="1267" y="2588"/>
                        <a:pt x="1035" y="2141"/>
                      </a:cubicBezTo>
                      <a:cubicBezTo>
                        <a:pt x="732" y="1562"/>
                        <a:pt x="438" y="705"/>
                        <a:pt x="571" y="9"/>
                      </a:cubicBezTo>
                      <a:cubicBezTo>
                        <a:pt x="456" y="0"/>
                        <a:pt x="331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8" name="Google Shape;5038;p16"/>
                <p:cNvSpPr/>
                <p:nvPr/>
              </p:nvSpPr>
              <p:spPr>
                <a:xfrm>
                  <a:off x="6359516" y="4050773"/>
                  <a:ext cx="174403" cy="20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3400" extrusionOk="0">
                      <a:moveTo>
                        <a:pt x="1134" y="0"/>
                      </a:moveTo>
                      <a:lnTo>
                        <a:pt x="1134" y="0"/>
                      </a:lnTo>
                      <a:cubicBezTo>
                        <a:pt x="848" y="18"/>
                        <a:pt x="563" y="90"/>
                        <a:pt x="313" y="214"/>
                      </a:cubicBezTo>
                      <a:cubicBezTo>
                        <a:pt x="1" y="1535"/>
                        <a:pt x="456" y="2998"/>
                        <a:pt x="1785" y="3399"/>
                      </a:cubicBezTo>
                      <a:cubicBezTo>
                        <a:pt x="2168" y="3346"/>
                        <a:pt x="2561" y="3292"/>
                        <a:pt x="2945" y="3248"/>
                      </a:cubicBezTo>
                      <a:cubicBezTo>
                        <a:pt x="2213" y="3042"/>
                        <a:pt x="1526" y="2659"/>
                        <a:pt x="1267" y="1883"/>
                      </a:cubicBezTo>
                      <a:cubicBezTo>
                        <a:pt x="1080" y="1339"/>
                        <a:pt x="902" y="580"/>
                        <a:pt x="11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9" name="Google Shape;5039;p16"/>
                <p:cNvSpPr/>
                <p:nvPr/>
              </p:nvSpPr>
              <p:spPr>
                <a:xfrm>
                  <a:off x="5681685" y="3736969"/>
                  <a:ext cx="132179" cy="189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3195" extrusionOk="0">
                      <a:moveTo>
                        <a:pt x="1553" y="0"/>
                      </a:moveTo>
                      <a:cubicBezTo>
                        <a:pt x="1402" y="125"/>
                        <a:pt x="1232" y="259"/>
                        <a:pt x="1054" y="339"/>
                      </a:cubicBezTo>
                      <a:cubicBezTo>
                        <a:pt x="1089" y="1383"/>
                        <a:pt x="920" y="2534"/>
                        <a:pt x="1" y="3149"/>
                      </a:cubicBezTo>
                      <a:cubicBezTo>
                        <a:pt x="188" y="3158"/>
                        <a:pt x="385" y="3176"/>
                        <a:pt x="581" y="3194"/>
                      </a:cubicBezTo>
                      <a:cubicBezTo>
                        <a:pt x="1517" y="2659"/>
                        <a:pt x="2088" y="1651"/>
                        <a:pt x="2231" y="598"/>
                      </a:cubicBezTo>
                      <a:lnTo>
                        <a:pt x="2231" y="598"/>
                      </a:lnTo>
                      <a:cubicBezTo>
                        <a:pt x="2142" y="628"/>
                        <a:pt x="2048" y="645"/>
                        <a:pt x="1952" y="645"/>
                      </a:cubicBezTo>
                      <a:cubicBezTo>
                        <a:pt x="1932" y="645"/>
                        <a:pt x="1912" y="644"/>
                        <a:pt x="1892" y="643"/>
                      </a:cubicBezTo>
                      <a:cubicBezTo>
                        <a:pt x="1384" y="598"/>
                        <a:pt x="1339" y="286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0" name="Google Shape;5040;p16"/>
                <p:cNvSpPr/>
                <p:nvPr/>
              </p:nvSpPr>
              <p:spPr>
                <a:xfrm>
                  <a:off x="5983351" y="3807204"/>
                  <a:ext cx="118973" cy="16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2744" extrusionOk="0">
                      <a:moveTo>
                        <a:pt x="902" y="1"/>
                      </a:moveTo>
                      <a:cubicBezTo>
                        <a:pt x="991" y="233"/>
                        <a:pt x="1089" y="456"/>
                        <a:pt x="1089" y="732"/>
                      </a:cubicBezTo>
                      <a:cubicBezTo>
                        <a:pt x="1089" y="1080"/>
                        <a:pt x="1027" y="1392"/>
                        <a:pt x="911" y="1723"/>
                      </a:cubicBezTo>
                      <a:cubicBezTo>
                        <a:pt x="768" y="2151"/>
                        <a:pt x="429" y="2543"/>
                        <a:pt x="1" y="2722"/>
                      </a:cubicBezTo>
                      <a:cubicBezTo>
                        <a:pt x="108" y="2722"/>
                        <a:pt x="215" y="2731"/>
                        <a:pt x="331" y="2740"/>
                      </a:cubicBezTo>
                      <a:cubicBezTo>
                        <a:pt x="420" y="2740"/>
                        <a:pt x="517" y="2744"/>
                        <a:pt x="617" y="2744"/>
                      </a:cubicBezTo>
                      <a:cubicBezTo>
                        <a:pt x="667" y="2744"/>
                        <a:pt x="717" y="2743"/>
                        <a:pt x="768" y="2740"/>
                      </a:cubicBezTo>
                      <a:cubicBezTo>
                        <a:pt x="1223" y="2517"/>
                        <a:pt x="1803" y="2062"/>
                        <a:pt x="1883" y="1535"/>
                      </a:cubicBezTo>
                      <a:cubicBezTo>
                        <a:pt x="1937" y="1178"/>
                        <a:pt x="2008" y="367"/>
                        <a:pt x="1696" y="63"/>
                      </a:cubicBezTo>
                      <a:cubicBezTo>
                        <a:pt x="1589" y="63"/>
                        <a:pt x="1482" y="72"/>
                        <a:pt x="1375" y="72"/>
                      </a:cubicBezTo>
                      <a:cubicBezTo>
                        <a:pt x="1346" y="74"/>
                        <a:pt x="1319" y="74"/>
                        <a:pt x="1292" y="74"/>
                      </a:cubicBezTo>
                      <a:cubicBezTo>
                        <a:pt x="1148" y="74"/>
                        <a:pt x="1022" y="53"/>
                        <a:pt x="9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1" name="Google Shape;5041;p16"/>
                <p:cNvSpPr/>
                <p:nvPr/>
              </p:nvSpPr>
              <p:spPr>
                <a:xfrm>
                  <a:off x="6041505" y="3810934"/>
                  <a:ext cx="106241" cy="158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" h="2677" extrusionOk="0">
                      <a:moveTo>
                        <a:pt x="848" y="0"/>
                      </a:moveTo>
                      <a:cubicBezTo>
                        <a:pt x="1142" y="268"/>
                        <a:pt x="1133" y="1115"/>
                        <a:pt x="1097" y="1383"/>
                      </a:cubicBezTo>
                      <a:cubicBezTo>
                        <a:pt x="1008" y="2007"/>
                        <a:pt x="580" y="2480"/>
                        <a:pt x="0" y="2677"/>
                      </a:cubicBezTo>
                      <a:cubicBezTo>
                        <a:pt x="402" y="2668"/>
                        <a:pt x="821" y="2623"/>
                        <a:pt x="1204" y="2507"/>
                      </a:cubicBezTo>
                      <a:cubicBezTo>
                        <a:pt x="1436" y="2222"/>
                        <a:pt x="1651" y="1874"/>
                        <a:pt x="1713" y="1535"/>
                      </a:cubicBezTo>
                      <a:cubicBezTo>
                        <a:pt x="1793" y="1089"/>
                        <a:pt x="1579" y="357"/>
                        <a:pt x="1401" y="205"/>
                      </a:cubicBezTo>
                      <a:cubicBezTo>
                        <a:pt x="1231" y="54"/>
                        <a:pt x="1089" y="9"/>
                        <a:pt x="1089" y="9"/>
                      </a:cubicBezTo>
                      <a:cubicBezTo>
                        <a:pt x="1089" y="9"/>
                        <a:pt x="928" y="0"/>
                        <a:pt x="84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2" name="Google Shape;5042;p16"/>
                <p:cNvSpPr/>
                <p:nvPr/>
              </p:nvSpPr>
              <p:spPr>
                <a:xfrm>
                  <a:off x="5895647" y="3781739"/>
                  <a:ext cx="146925" cy="185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1" h="3134" extrusionOk="0">
                      <a:moveTo>
                        <a:pt x="1790" y="0"/>
                      </a:moveTo>
                      <a:cubicBezTo>
                        <a:pt x="1694" y="0"/>
                        <a:pt x="1593" y="43"/>
                        <a:pt x="1491" y="101"/>
                      </a:cubicBezTo>
                      <a:cubicBezTo>
                        <a:pt x="1633" y="725"/>
                        <a:pt x="1669" y="1483"/>
                        <a:pt x="1277" y="2028"/>
                      </a:cubicBezTo>
                      <a:cubicBezTo>
                        <a:pt x="947" y="2483"/>
                        <a:pt x="536" y="2884"/>
                        <a:pt x="1" y="2955"/>
                      </a:cubicBezTo>
                      <a:cubicBezTo>
                        <a:pt x="438" y="3036"/>
                        <a:pt x="884" y="3098"/>
                        <a:pt x="1330" y="3134"/>
                      </a:cubicBezTo>
                      <a:cubicBezTo>
                        <a:pt x="1330" y="3134"/>
                        <a:pt x="1339" y="3125"/>
                        <a:pt x="1339" y="3125"/>
                      </a:cubicBezTo>
                      <a:cubicBezTo>
                        <a:pt x="1803" y="2866"/>
                        <a:pt x="2151" y="2349"/>
                        <a:pt x="2311" y="1858"/>
                      </a:cubicBezTo>
                      <a:cubicBezTo>
                        <a:pt x="2481" y="1323"/>
                        <a:pt x="2374" y="877"/>
                        <a:pt x="2285" y="368"/>
                      </a:cubicBezTo>
                      <a:cubicBezTo>
                        <a:pt x="2204" y="315"/>
                        <a:pt x="2133" y="243"/>
                        <a:pt x="2062" y="154"/>
                      </a:cubicBezTo>
                      <a:cubicBezTo>
                        <a:pt x="1977" y="43"/>
                        <a:pt x="1886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3" name="Google Shape;5043;p16"/>
                <p:cNvSpPr/>
                <p:nvPr/>
              </p:nvSpPr>
              <p:spPr>
                <a:xfrm>
                  <a:off x="6117544" y="3813007"/>
                  <a:ext cx="65083" cy="141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383" extrusionOk="0">
                      <a:moveTo>
                        <a:pt x="1" y="1"/>
                      </a:moveTo>
                      <a:cubicBezTo>
                        <a:pt x="45" y="28"/>
                        <a:pt x="161" y="108"/>
                        <a:pt x="295" y="224"/>
                      </a:cubicBezTo>
                      <a:cubicBezTo>
                        <a:pt x="420" y="331"/>
                        <a:pt x="625" y="839"/>
                        <a:pt x="607" y="1241"/>
                      </a:cubicBezTo>
                      <a:cubicBezTo>
                        <a:pt x="590" y="1678"/>
                        <a:pt x="438" y="2071"/>
                        <a:pt x="170" y="2383"/>
                      </a:cubicBezTo>
                      <a:cubicBezTo>
                        <a:pt x="670" y="2222"/>
                        <a:pt x="1053" y="1785"/>
                        <a:pt x="1071" y="1357"/>
                      </a:cubicBezTo>
                      <a:cubicBezTo>
                        <a:pt x="1098" y="929"/>
                        <a:pt x="839" y="509"/>
                        <a:pt x="625" y="304"/>
                      </a:cubicBezTo>
                      <a:cubicBezTo>
                        <a:pt x="438" y="126"/>
                        <a:pt x="224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4" name="Google Shape;5044;p16"/>
                <p:cNvSpPr/>
                <p:nvPr/>
              </p:nvSpPr>
              <p:spPr>
                <a:xfrm>
                  <a:off x="5853956" y="3788727"/>
                  <a:ext cx="132120" cy="165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2793" extrusionOk="0">
                      <a:moveTo>
                        <a:pt x="2159" y="1"/>
                      </a:moveTo>
                      <a:cubicBezTo>
                        <a:pt x="1961" y="108"/>
                        <a:pt x="1755" y="253"/>
                        <a:pt x="1556" y="253"/>
                      </a:cubicBezTo>
                      <a:cubicBezTo>
                        <a:pt x="1540" y="253"/>
                        <a:pt x="1524" y="252"/>
                        <a:pt x="1508" y="250"/>
                      </a:cubicBezTo>
                      <a:lnTo>
                        <a:pt x="1508" y="250"/>
                      </a:lnTo>
                      <a:cubicBezTo>
                        <a:pt x="1731" y="1276"/>
                        <a:pt x="1035" y="2472"/>
                        <a:pt x="0" y="2713"/>
                      </a:cubicBezTo>
                      <a:cubicBezTo>
                        <a:pt x="143" y="2739"/>
                        <a:pt x="286" y="2766"/>
                        <a:pt x="428" y="2793"/>
                      </a:cubicBezTo>
                      <a:cubicBezTo>
                        <a:pt x="1035" y="2713"/>
                        <a:pt x="1659" y="2249"/>
                        <a:pt x="1918" y="1704"/>
                      </a:cubicBezTo>
                      <a:cubicBezTo>
                        <a:pt x="2177" y="1142"/>
                        <a:pt x="2230" y="598"/>
                        <a:pt x="21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5" name="Google Shape;5045;p16"/>
                <p:cNvSpPr/>
                <p:nvPr/>
              </p:nvSpPr>
              <p:spPr>
                <a:xfrm>
                  <a:off x="5775726" y="3748991"/>
                  <a:ext cx="137450" cy="189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" h="3206" extrusionOk="0">
                      <a:moveTo>
                        <a:pt x="1756" y="1"/>
                      </a:moveTo>
                      <a:cubicBezTo>
                        <a:pt x="1745" y="1"/>
                        <a:pt x="1734" y="1"/>
                        <a:pt x="1723" y="2"/>
                      </a:cubicBezTo>
                      <a:cubicBezTo>
                        <a:pt x="1633" y="11"/>
                        <a:pt x="1535" y="29"/>
                        <a:pt x="1446" y="65"/>
                      </a:cubicBezTo>
                      <a:cubicBezTo>
                        <a:pt x="1633" y="1314"/>
                        <a:pt x="1187" y="2652"/>
                        <a:pt x="1" y="3134"/>
                      </a:cubicBezTo>
                      <a:cubicBezTo>
                        <a:pt x="135" y="3161"/>
                        <a:pt x="268" y="3178"/>
                        <a:pt x="393" y="3205"/>
                      </a:cubicBezTo>
                      <a:cubicBezTo>
                        <a:pt x="1660" y="2786"/>
                        <a:pt x="2320" y="1581"/>
                        <a:pt x="2178" y="288"/>
                      </a:cubicBezTo>
                      <a:cubicBezTo>
                        <a:pt x="2060" y="129"/>
                        <a:pt x="1927" y="1"/>
                        <a:pt x="17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6" name="Google Shape;5046;p16"/>
                <p:cNvSpPr/>
                <p:nvPr/>
              </p:nvSpPr>
              <p:spPr>
                <a:xfrm>
                  <a:off x="5727166" y="3753847"/>
                  <a:ext cx="133719" cy="179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3025" extrusionOk="0">
                      <a:moveTo>
                        <a:pt x="2213" y="1"/>
                      </a:moveTo>
                      <a:lnTo>
                        <a:pt x="2213" y="1"/>
                      </a:lnTo>
                      <a:cubicBezTo>
                        <a:pt x="1981" y="90"/>
                        <a:pt x="1758" y="215"/>
                        <a:pt x="1535" y="295"/>
                      </a:cubicBezTo>
                      <a:cubicBezTo>
                        <a:pt x="1535" y="1294"/>
                        <a:pt x="964" y="2516"/>
                        <a:pt x="0" y="2936"/>
                      </a:cubicBezTo>
                      <a:cubicBezTo>
                        <a:pt x="134" y="2945"/>
                        <a:pt x="259" y="2963"/>
                        <a:pt x="393" y="2980"/>
                      </a:cubicBezTo>
                      <a:cubicBezTo>
                        <a:pt x="473" y="2998"/>
                        <a:pt x="553" y="3007"/>
                        <a:pt x="634" y="3025"/>
                      </a:cubicBezTo>
                      <a:cubicBezTo>
                        <a:pt x="1088" y="2775"/>
                        <a:pt x="1561" y="2508"/>
                        <a:pt x="1802" y="2044"/>
                      </a:cubicBezTo>
                      <a:cubicBezTo>
                        <a:pt x="2114" y="1428"/>
                        <a:pt x="2257" y="688"/>
                        <a:pt x="22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7" name="Google Shape;5047;p16"/>
                <p:cNvSpPr/>
                <p:nvPr/>
              </p:nvSpPr>
              <p:spPr>
                <a:xfrm>
                  <a:off x="5807468" y="3771850"/>
                  <a:ext cx="134252" cy="174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7" h="2953" extrusionOk="0">
                      <a:moveTo>
                        <a:pt x="1722" y="0"/>
                      </a:moveTo>
                      <a:lnTo>
                        <a:pt x="1722" y="0"/>
                      </a:lnTo>
                      <a:cubicBezTo>
                        <a:pt x="1972" y="1231"/>
                        <a:pt x="1249" y="2551"/>
                        <a:pt x="0" y="2846"/>
                      </a:cubicBezTo>
                      <a:cubicBezTo>
                        <a:pt x="179" y="2882"/>
                        <a:pt x="366" y="2917"/>
                        <a:pt x="544" y="2953"/>
                      </a:cubicBezTo>
                      <a:cubicBezTo>
                        <a:pt x="1651" y="2641"/>
                        <a:pt x="2266" y="1642"/>
                        <a:pt x="2257" y="526"/>
                      </a:cubicBezTo>
                      <a:lnTo>
                        <a:pt x="2248" y="526"/>
                      </a:lnTo>
                      <a:cubicBezTo>
                        <a:pt x="2025" y="464"/>
                        <a:pt x="1874" y="223"/>
                        <a:pt x="17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8" name="Google Shape;5048;p16"/>
                <p:cNvSpPr/>
                <p:nvPr/>
              </p:nvSpPr>
              <p:spPr>
                <a:xfrm>
                  <a:off x="6214250" y="4118935"/>
                  <a:ext cx="129455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" h="2686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473" y="9"/>
                        <a:pt x="286" y="27"/>
                        <a:pt x="125" y="63"/>
                      </a:cubicBezTo>
                      <a:cubicBezTo>
                        <a:pt x="0" y="687"/>
                        <a:pt x="107" y="1383"/>
                        <a:pt x="464" y="1918"/>
                      </a:cubicBezTo>
                      <a:cubicBezTo>
                        <a:pt x="812" y="2453"/>
                        <a:pt x="1231" y="2641"/>
                        <a:pt x="1802" y="2685"/>
                      </a:cubicBezTo>
                      <a:cubicBezTo>
                        <a:pt x="1927" y="2668"/>
                        <a:pt x="2061" y="2641"/>
                        <a:pt x="2186" y="2623"/>
                      </a:cubicBezTo>
                      <a:cubicBezTo>
                        <a:pt x="1802" y="2552"/>
                        <a:pt x="1446" y="2382"/>
                        <a:pt x="1178" y="2052"/>
                      </a:cubicBezTo>
                      <a:cubicBezTo>
                        <a:pt x="723" y="1472"/>
                        <a:pt x="393" y="723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9" name="Google Shape;5049;p16"/>
                <p:cNvSpPr/>
                <p:nvPr/>
              </p:nvSpPr>
              <p:spPr>
                <a:xfrm>
                  <a:off x="6120741" y="4123672"/>
                  <a:ext cx="168599" cy="16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731" extrusionOk="0">
                      <a:moveTo>
                        <a:pt x="1624" y="0"/>
                      </a:moveTo>
                      <a:cubicBezTo>
                        <a:pt x="1401" y="54"/>
                        <a:pt x="1214" y="152"/>
                        <a:pt x="1142" y="313"/>
                      </a:cubicBezTo>
                      <a:cubicBezTo>
                        <a:pt x="1044" y="509"/>
                        <a:pt x="1062" y="786"/>
                        <a:pt x="875" y="928"/>
                      </a:cubicBezTo>
                      <a:cubicBezTo>
                        <a:pt x="711" y="1051"/>
                        <a:pt x="522" y="1090"/>
                        <a:pt x="331" y="1090"/>
                      </a:cubicBezTo>
                      <a:cubicBezTo>
                        <a:pt x="271" y="1090"/>
                        <a:pt x="211" y="1086"/>
                        <a:pt x="152" y="1080"/>
                      </a:cubicBezTo>
                      <a:cubicBezTo>
                        <a:pt x="98" y="1071"/>
                        <a:pt x="45" y="1062"/>
                        <a:pt x="0" y="1062"/>
                      </a:cubicBezTo>
                      <a:cubicBezTo>
                        <a:pt x="170" y="2186"/>
                        <a:pt x="1303" y="2570"/>
                        <a:pt x="2293" y="2730"/>
                      </a:cubicBezTo>
                      <a:cubicBezTo>
                        <a:pt x="2480" y="2721"/>
                        <a:pt x="2668" y="2695"/>
                        <a:pt x="2846" y="2677"/>
                      </a:cubicBezTo>
                      <a:cubicBezTo>
                        <a:pt x="2775" y="2659"/>
                        <a:pt x="2703" y="2641"/>
                        <a:pt x="2623" y="2614"/>
                      </a:cubicBezTo>
                      <a:cubicBezTo>
                        <a:pt x="2355" y="2507"/>
                        <a:pt x="2132" y="2266"/>
                        <a:pt x="1981" y="2026"/>
                      </a:cubicBezTo>
                      <a:cubicBezTo>
                        <a:pt x="1579" y="1410"/>
                        <a:pt x="1428" y="714"/>
                        <a:pt x="16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0" name="Google Shape;5050;p16"/>
                <p:cNvSpPr/>
                <p:nvPr/>
              </p:nvSpPr>
              <p:spPr>
                <a:xfrm>
                  <a:off x="6245932" y="4118402"/>
                  <a:ext cx="159065" cy="150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6" h="2534" extrusionOk="0">
                      <a:moveTo>
                        <a:pt x="946" y="0"/>
                      </a:moveTo>
                      <a:lnTo>
                        <a:pt x="946" y="0"/>
                      </a:lnTo>
                      <a:cubicBezTo>
                        <a:pt x="852" y="11"/>
                        <a:pt x="761" y="15"/>
                        <a:pt x="670" y="15"/>
                      </a:cubicBezTo>
                      <a:cubicBezTo>
                        <a:pt x="605" y="15"/>
                        <a:pt x="540" y="13"/>
                        <a:pt x="473" y="9"/>
                      </a:cubicBezTo>
                      <a:lnTo>
                        <a:pt x="206" y="9"/>
                      </a:lnTo>
                      <a:cubicBezTo>
                        <a:pt x="1" y="767"/>
                        <a:pt x="429" y="1784"/>
                        <a:pt x="1089" y="2195"/>
                      </a:cubicBezTo>
                      <a:cubicBezTo>
                        <a:pt x="1455" y="2427"/>
                        <a:pt x="1812" y="2498"/>
                        <a:pt x="2186" y="2534"/>
                      </a:cubicBezTo>
                      <a:cubicBezTo>
                        <a:pt x="2356" y="2498"/>
                        <a:pt x="2516" y="2462"/>
                        <a:pt x="2686" y="2436"/>
                      </a:cubicBezTo>
                      <a:cubicBezTo>
                        <a:pt x="2249" y="2355"/>
                        <a:pt x="1812" y="2168"/>
                        <a:pt x="1562" y="1918"/>
                      </a:cubicBezTo>
                      <a:cubicBezTo>
                        <a:pt x="1027" y="1383"/>
                        <a:pt x="919" y="714"/>
                        <a:pt x="94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1" name="Google Shape;5051;p16"/>
                <p:cNvSpPr/>
                <p:nvPr/>
              </p:nvSpPr>
              <p:spPr>
                <a:xfrm>
                  <a:off x="6306159" y="4065578"/>
                  <a:ext cx="137923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3248" extrusionOk="0">
                      <a:moveTo>
                        <a:pt x="1142" y="0"/>
                      </a:moveTo>
                      <a:lnTo>
                        <a:pt x="1142" y="0"/>
                      </a:lnTo>
                      <a:cubicBezTo>
                        <a:pt x="1080" y="36"/>
                        <a:pt x="1018" y="63"/>
                        <a:pt x="964" y="107"/>
                      </a:cubicBezTo>
                      <a:cubicBezTo>
                        <a:pt x="696" y="295"/>
                        <a:pt x="563" y="651"/>
                        <a:pt x="259" y="794"/>
                      </a:cubicBezTo>
                      <a:cubicBezTo>
                        <a:pt x="170" y="839"/>
                        <a:pt x="90" y="865"/>
                        <a:pt x="1" y="874"/>
                      </a:cubicBezTo>
                      <a:cubicBezTo>
                        <a:pt x="54" y="1526"/>
                        <a:pt x="152" y="2409"/>
                        <a:pt x="759" y="2766"/>
                      </a:cubicBezTo>
                      <a:cubicBezTo>
                        <a:pt x="1169" y="3007"/>
                        <a:pt x="1633" y="3212"/>
                        <a:pt x="2106" y="3247"/>
                      </a:cubicBezTo>
                      <a:cubicBezTo>
                        <a:pt x="2177" y="3238"/>
                        <a:pt x="2258" y="3221"/>
                        <a:pt x="2329" y="3212"/>
                      </a:cubicBezTo>
                      <a:cubicBezTo>
                        <a:pt x="1142" y="2828"/>
                        <a:pt x="803" y="1142"/>
                        <a:pt x="11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2" name="Google Shape;5052;p16"/>
                <p:cNvSpPr/>
                <p:nvPr/>
              </p:nvSpPr>
              <p:spPr>
                <a:xfrm>
                  <a:off x="6022436" y="4181530"/>
                  <a:ext cx="212481" cy="108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8" h="1825" extrusionOk="0">
                      <a:moveTo>
                        <a:pt x="926" y="1"/>
                      </a:moveTo>
                      <a:cubicBezTo>
                        <a:pt x="885" y="1"/>
                        <a:pt x="844" y="2"/>
                        <a:pt x="804" y="5"/>
                      </a:cubicBezTo>
                      <a:cubicBezTo>
                        <a:pt x="697" y="14"/>
                        <a:pt x="599" y="23"/>
                        <a:pt x="501" y="49"/>
                      </a:cubicBezTo>
                      <a:cubicBezTo>
                        <a:pt x="1" y="1245"/>
                        <a:pt x="2026" y="1593"/>
                        <a:pt x="2767" y="1798"/>
                      </a:cubicBezTo>
                      <a:cubicBezTo>
                        <a:pt x="2775" y="1807"/>
                        <a:pt x="2784" y="1807"/>
                        <a:pt x="2793" y="1825"/>
                      </a:cubicBezTo>
                      <a:cubicBezTo>
                        <a:pt x="3052" y="1816"/>
                        <a:pt x="3320" y="1807"/>
                        <a:pt x="3587" y="1789"/>
                      </a:cubicBezTo>
                      <a:cubicBezTo>
                        <a:pt x="2624" y="1655"/>
                        <a:pt x="1616" y="1147"/>
                        <a:pt x="1580" y="67"/>
                      </a:cubicBezTo>
                      <a:cubicBezTo>
                        <a:pt x="1362" y="37"/>
                        <a:pt x="1144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3" name="Google Shape;5053;p16"/>
                <p:cNvSpPr/>
                <p:nvPr/>
              </p:nvSpPr>
              <p:spPr>
                <a:xfrm>
                  <a:off x="5990754" y="4186030"/>
                  <a:ext cx="158591" cy="103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" h="1749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598" y="107"/>
                        <a:pt x="313" y="303"/>
                        <a:pt x="54" y="571"/>
                      </a:cubicBezTo>
                      <a:cubicBezTo>
                        <a:pt x="1" y="741"/>
                        <a:pt x="10" y="910"/>
                        <a:pt x="117" y="1053"/>
                      </a:cubicBezTo>
                      <a:cubicBezTo>
                        <a:pt x="839" y="1570"/>
                        <a:pt x="1776" y="1722"/>
                        <a:pt x="2677" y="1749"/>
                      </a:cubicBezTo>
                      <a:cubicBezTo>
                        <a:pt x="2177" y="1659"/>
                        <a:pt x="1651" y="1490"/>
                        <a:pt x="1312" y="1196"/>
                      </a:cubicBezTo>
                      <a:cubicBezTo>
                        <a:pt x="1000" y="928"/>
                        <a:pt x="688" y="393"/>
                        <a:pt x="93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54" name="Google Shape;5054;p16"/>
              <p:cNvGrpSpPr/>
              <p:nvPr/>
            </p:nvGrpSpPr>
            <p:grpSpPr>
              <a:xfrm>
                <a:off x="5177059" y="2533644"/>
                <a:ext cx="3192268" cy="2070476"/>
                <a:chOff x="5303448" y="2834643"/>
                <a:chExt cx="2559548" cy="1660099"/>
              </a:xfrm>
            </p:grpSpPr>
            <p:sp>
              <p:nvSpPr>
                <p:cNvPr id="5055" name="Google Shape;5055;p16"/>
                <p:cNvSpPr/>
                <p:nvPr/>
              </p:nvSpPr>
              <p:spPr>
                <a:xfrm>
                  <a:off x="5303448" y="2834643"/>
                  <a:ext cx="2559548" cy="1571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21" h="26544" extrusionOk="0">
                      <a:moveTo>
                        <a:pt x="23777" y="219"/>
                      </a:moveTo>
                      <a:cubicBezTo>
                        <a:pt x="24246" y="219"/>
                        <a:pt x="24713" y="290"/>
                        <a:pt x="25167" y="446"/>
                      </a:cubicBezTo>
                      <a:cubicBezTo>
                        <a:pt x="26202" y="812"/>
                        <a:pt x="27112" y="1437"/>
                        <a:pt x="27763" y="2320"/>
                      </a:cubicBezTo>
                      <a:cubicBezTo>
                        <a:pt x="28343" y="3114"/>
                        <a:pt x="28771" y="3997"/>
                        <a:pt x="29261" y="4835"/>
                      </a:cubicBezTo>
                      <a:cubicBezTo>
                        <a:pt x="29716" y="5603"/>
                        <a:pt x="30350" y="6281"/>
                        <a:pt x="31001" y="6878"/>
                      </a:cubicBezTo>
                      <a:cubicBezTo>
                        <a:pt x="31501" y="7342"/>
                        <a:pt x="31973" y="7806"/>
                        <a:pt x="32509" y="8216"/>
                      </a:cubicBezTo>
                      <a:cubicBezTo>
                        <a:pt x="32580" y="8279"/>
                        <a:pt x="32660" y="8332"/>
                        <a:pt x="32741" y="8395"/>
                      </a:cubicBezTo>
                      <a:cubicBezTo>
                        <a:pt x="32634" y="8377"/>
                        <a:pt x="32518" y="8368"/>
                        <a:pt x="32393" y="8359"/>
                      </a:cubicBezTo>
                      <a:cubicBezTo>
                        <a:pt x="32116" y="8350"/>
                        <a:pt x="31831" y="8368"/>
                        <a:pt x="31554" y="8297"/>
                      </a:cubicBezTo>
                      <a:cubicBezTo>
                        <a:pt x="31108" y="8190"/>
                        <a:pt x="31144" y="7681"/>
                        <a:pt x="31126" y="7324"/>
                      </a:cubicBezTo>
                      <a:cubicBezTo>
                        <a:pt x="31126" y="7278"/>
                        <a:pt x="31086" y="7232"/>
                        <a:pt x="31035" y="7232"/>
                      </a:cubicBezTo>
                      <a:cubicBezTo>
                        <a:pt x="31027" y="7232"/>
                        <a:pt x="31018" y="7233"/>
                        <a:pt x="31010" y="7235"/>
                      </a:cubicBezTo>
                      <a:cubicBezTo>
                        <a:pt x="30814" y="7307"/>
                        <a:pt x="30626" y="7351"/>
                        <a:pt x="30412" y="7360"/>
                      </a:cubicBezTo>
                      <a:cubicBezTo>
                        <a:pt x="30408" y="7360"/>
                        <a:pt x="30404" y="7360"/>
                        <a:pt x="30399" y="7360"/>
                      </a:cubicBezTo>
                      <a:cubicBezTo>
                        <a:pt x="29912" y="7360"/>
                        <a:pt x="29851" y="6866"/>
                        <a:pt x="29957" y="6513"/>
                      </a:cubicBezTo>
                      <a:cubicBezTo>
                        <a:pt x="29968" y="6475"/>
                        <a:pt x="29941" y="6454"/>
                        <a:pt x="29913" y="6454"/>
                      </a:cubicBezTo>
                      <a:cubicBezTo>
                        <a:pt x="29894" y="6454"/>
                        <a:pt x="29875" y="6464"/>
                        <a:pt x="29868" y="6486"/>
                      </a:cubicBezTo>
                      <a:cubicBezTo>
                        <a:pt x="29868" y="6495"/>
                        <a:pt x="29868" y="6495"/>
                        <a:pt x="29859" y="6504"/>
                      </a:cubicBezTo>
                      <a:lnTo>
                        <a:pt x="29850" y="6504"/>
                      </a:lnTo>
                      <a:cubicBezTo>
                        <a:pt x="29603" y="6549"/>
                        <a:pt x="29364" y="6589"/>
                        <a:pt x="29140" y="6589"/>
                      </a:cubicBezTo>
                      <a:cubicBezTo>
                        <a:pt x="28749" y="6589"/>
                        <a:pt x="28401" y="6468"/>
                        <a:pt x="28129" y="6049"/>
                      </a:cubicBezTo>
                      <a:cubicBezTo>
                        <a:pt x="27923" y="5736"/>
                        <a:pt x="27905" y="5335"/>
                        <a:pt x="27700" y="5041"/>
                      </a:cubicBezTo>
                      <a:cubicBezTo>
                        <a:pt x="27679" y="5013"/>
                        <a:pt x="27648" y="4990"/>
                        <a:pt x="27613" y="4990"/>
                      </a:cubicBezTo>
                      <a:cubicBezTo>
                        <a:pt x="27604" y="4990"/>
                        <a:pt x="27594" y="4992"/>
                        <a:pt x="27584" y="4996"/>
                      </a:cubicBezTo>
                      <a:cubicBezTo>
                        <a:pt x="27342" y="5058"/>
                        <a:pt x="27094" y="5191"/>
                        <a:pt x="26871" y="5191"/>
                      </a:cubicBezTo>
                      <a:cubicBezTo>
                        <a:pt x="26707" y="5191"/>
                        <a:pt x="26558" y="5120"/>
                        <a:pt x="26434" y="4898"/>
                      </a:cubicBezTo>
                      <a:cubicBezTo>
                        <a:pt x="26246" y="4559"/>
                        <a:pt x="26362" y="4184"/>
                        <a:pt x="26175" y="3863"/>
                      </a:cubicBezTo>
                      <a:cubicBezTo>
                        <a:pt x="26153" y="3833"/>
                        <a:pt x="26118" y="3816"/>
                        <a:pt x="26082" y="3816"/>
                      </a:cubicBezTo>
                      <a:cubicBezTo>
                        <a:pt x="26074" y="3816"/>
                        <a:pt x="26066" y="3817"/>
                        <a:pt x="26059" y="3818"/>
                      </a:cubicBezTo>
                      <a:cubicBezTo>
                        <a:pt x="25805" y="3879"/>
                        <a:pt x="25335" y="4240"/>
                        <a:pt x="24984" y="4240"/>
                      </a:cubicBezTo>
                      <a:cubicBezTo>
                        <a:pt x="24867" y="4240"/>
                        <a:pt x="24763" y="4200"/>
                        <a:pt x="24685" y="4095"/>
                      </a:cubicBezTo>
                      <a:cubicBezTo>
                        <a:pt x="24507" y="3863"/>
                        <a:pt x="24605" y="3426"/>
                        <a:pt x="24694" y="3114"/>
                      </a:cubicBezTo>
                      <a:cubicBezTo>
                        <a:pt x="24828" y="2962"/>
                        <a:pt x="24890" y="2775"/>
                        <a:pt x="24854" y="2552"/>
                      </a:cubicBezTo>
                      <a:cubicBezTo>
                        <a:pt x="24849" y="2536"/>
                        <a:pt x="24829" y="2527"/>
                        <a:pt x="24811" y="2527"/>
                      </a:cubicBezTo>
                      <a:cubicBezTo>
                        <a:pt x="24798" y="2527"/>
                        <a:pt x="24787" y="2532"/>
                        <a:pt x="24783" y="2543"/>
                      </a:cubicBezTo>
                      <a:cubicBezTo>
                        <a:pt x="24596" y="2980"/>
                        <a:pt x="24400" y="3185"/>
                        <a:pt x="23936" y="3346"/>
                      </a:cubicBezTo>
                      <a:cubicBezTo>
                        <a:pt x="23819" y="3385"/>
                        <a:pt x="23685" y="3445"/>
                        <a:pt x="23567" y="3445"/>
                      </a:cubicBezTo>
                      <a:cubicBezTo>
                        <a:pt x="23469" y="3445"/>
                        <a:pt x="23381" y="3404"/>
                        <a:pt x="23320" y="3274"/>
                      </a:cubicBezTo>
                      <a:cubicBezTo>
                        <a:pt x="23275" y="3167"/>
                        <a:pt x="23222" y="3114"/>
                        <a:pt x="23133" y="3042"/>
                      </a:cubicBezTo>
                      <a:cubicBezTo>
                        <a:pt x="23114" y="3030"/>
                        <a:pt x="23095" y="3017"/>
                        <a:pt x="23073" y="3017"/>
                      </a:cubicBezTo>
                      <a:cubicBezTo>
                        <a:pt x="23064" y="3017"/>
                        <a:pt x="23054" y="3019"/>
                        <a:pt x="23044" y="3024"/>
                      </a:cubicBezTo>
                      <a:cubicBezTo>
                        <a:pt x="22963" y="3051"/>
                        <a:pt x="22919" y="3078"/>
                        <a:pt x="22865" y="3149"/>
                      </a:cubicBezTo>
                      <a:cubicBezTo>
                        <a:pt x="22791" y="3248"/>
                        <a:pt x="22520" y="3676"/>
                        <a:pt x="22275" y="3676"/>
                      </a:cubicBezTo>
                      <a:cubicBezTo>
                        <a:pt x="22166" y="3676"/>
                        <a:pt x="22062" y="3591"/>
                        <a:pt x="21982" y="3355"/>
                      </a:cubicBezTo>
                      <a:cubicBezTo>
                        <a:pt x="21946" y="3256"/>
                        <a:pt x="21937" y="3221"/>
                        <a:pt x="21902" y="3132"/>
                      </a:cubicBezTo>
                      <a:cubicBezTo>
                        <a:pt x="21889" y="3101"/>
                        <a:pt x="21853" y="3083"/>
                        <a:pt x="21819" y="3083"/>
                      </a:cubicBezTo>
                      <a:cubicBezTo>
                        <a:pt x="21803" y="3083"/>
                        <a:pt x="21788" y="3087"/>
                        <a:pt x="21777" y="3096"/>
                      </a:cubicBezTo>
                      <a:cubicBezTo>
                        <a:pt x="21482" y="3319"/>
                        <a:pt x="21331" y="3747"/>
                        <a:pt x="21099" y="4024"/>
                      </a:cubicBezTo>
                      <a:cubicBezTo>
                        <a:pt x="20911" y="4247"/>
                        <a:pt x="20715" y="4452"/>
                        <a:pt x="20483" y="4612"/>
                      </a:cubicBezTo>
                      <a:cubicBezTo>
                        <a:pt x="20323" y="4711"/>
                        <a:pt x="20144" y="4782"/>
                        <a:pt x="19957" y="4800"/>
                      </a:cubicBezTo>
                      <a:cubicBezTo>
                        <a:pt x="19937" y="4801"/>
                        <a:pt x="19918" y="4802"/>
                        <a:pt x="19899" y="4802"/>
                      </a:cubicBezTo>
                      <a:cubicBezTo>
                        <a:pt x="19328" y="4802"/>
                        <a:pt x="19546" y="4017"/>
                        <a:pt x="19823" y="3818"/>
                      </a:cubicBezTo>
                      <a:cubicBezTo>
                        <a:pt x="19837" y="3804"/>
                        <a:pt x="19829" y="3778"/>
                        <a:pt x="19810" y="3778"/>
                      </a:cubicBezTo>
                      <a:cubicBezTo>
                        <a:pt x="19806" y="3778"/>
                        <a:pt x="19801" y="3779"/>
                        <a:pt x="19796" y="3783"/>
                      </a:cubicBezTo>
                      <a:cubicBezTo>
                        <a:pt x="19627" y="3872"/>
                        <a:pt x="19520" y="4015"/>
                        <a:pt x="19457" y="4175"/>
                      </a:cubicBezTo>
                      <a:cubicBezTo>
                        <a:pt x="19457" y="4171"/>
                        <a:pt x="19455" y="4169"/>
                        <a:pt x="19453" y="4169"/>
                      </a:cubicBezTo>
                      <a:cubicBezTo>
                        <a:pt x="19451" y="4169"/>
                        <a:pt x="19448" y="4171"/>
                        <a:pt x="19448" y="4175"/>
                      </a:cubicBezTo>
                      <a:cubicBezTo>
                        <a:pt x="19038" y="4264"/>
                        <a:pt x="18735" y="4612"/>
                        <a:pt x="18467" y="4907"/>
                      </a:cubicBezTo>
                      <a:cubicBezTo>
                        <a:pt x="18302" y="5099"/>
                        <a:pt x="17778" y="5820"/>
                        <a:pt x="17415" y="5820"/>
                      </a:cubicBezTo>
                      <a:cubicBezTo>
                        <a:pt x="17306" y="5820"/>
                        <a:pt x="17212" y="5756"/>
                        <a:pt x="17147" y="5594"/>
                      </a:cubicBezTo>
                      <a:cubicBezTo>
                        <a:pt x="17046" y="5362"/>
                        <a:pt x="17006" y="5130"/>
                        <a:pt x="16765" y="5130"/>
                      </a:cubicBezTo>
                      <a:cubicBezTo>
                        <a:pt x="16728" y="5130"/>
                        <a:pt x="16686" y="5136"/>
                        <a:pt x="16638" y="5148"/>
                      </a:cubicBezTo>
                      <a:cubicBezTo>
                        <a:pt x="16487" y="5183"/>
                        <a:pt x="16344" y="5335"/>
                        <a:pt x="16228" y="5424"/>
                      </a:cubicBezTo>
                      <a:cubicBezTo>
                        <a:pt x="16123" y="5515"/>
                        <a:pt x="15964" y="5595"/>
                        <a:pt x="15833" y="5595"/>
                      </a:cubicBezTo>
                      <a:cubicBezTo>
                        <a:pt x="15708" y="5595"/>
                        <a:pt x="15608" y="5522"/>
                        <a:pt x="15603" y="5317"/>
                      </a:cubicBezTo>
                      <a:cubicBezTo>
                        <a:pt x="15603" y="5183"/>
                        <a:pt x="15639" y="5050"/>
                        <a:pt x="15648" y="4916"/>
                      </a:cubicBezTo>
                      <a:cubicBezTo>
                        <a:pt x="15648" y="4878"/>
                        <a:pt x="15610" y="4840"/>
                        <a:pt x="15571" y="4840"/>
                      </a:cubicBezTo>
                      <a:cubicBezTo>
                        <a:pt x="15564" y="4840"/>
                        <a:pt x="15557" y="4842"/>
                        <a:pt x="15550" y="4844"/>
                      </a:cubicBezTo>
                      <a:cubicBezTo>
                        <a:pt x="15050" y="5041"/>
                        <a:pt x="14693" y="5487"/>
                        <a:pt x="14265" y="5790"/>
                      </a:cubicBezTo>
                      <a:cubicBezTo>
                        <a:pt x="14127" y="5882"/>
                        <a:pt x="13939" y="5948"/>
                        <a:pt x="13784" y="5948"/>
                      </a:cubicBezTo>
                      <a:cubicBezTo>
                        <a:pt x="13581" y="5948"/>
                        <a:pt x="13436" y="5833"/>
                        <a:pt x="13543" y="5513"/>
                      </a:cubicBezTo>
                      <a:cubicBezTo>
                        <a:pt x="13632" y="5228"/>
                        <a:pt x="13810" y="4934"/>
                        <a:pt x="13971" y="4684"/>
                      </a:cubicBezTo>
                      <a:cubicBezTo>
                        <a:pt x="14363" y="4059"/>
                        <a:pt x="15202" y="3586"/>
                        <a:pt x="15853" y="3301"/>
                      </a:cubicBezTo>
                      <a:cubicBezTo>
                        <a:pt x="16334" y="3099"/>
                        <a:pt x="16996" y="2831"/>
                        <a:pt x="17601" y="2831"/>
                      </a:cubicBezTo>
                      <a:cubicBezTo>
                        <a:pt x="17905" y="2831"/>
                        <a:pt x="18195" y="2899"/>
                        <a:pt x="18440" y="3078"/>
                      </a:cubicBezTo>
                      <a:cubicBezTo>
                        <a:pt x="18271" y="3390"/>
                        <a:pt x="18146" y="3738"/>
                        <a:pt x="17905" y="3997"/>
                      </a:cubicBezTo>
                      <a:cubicBezTo>
                        <a:pt x="17877" y="4025"/>
                        <a:pt x="17904" y="4059"/>
                        <a:pt x="17934" y="4059"/>
                      </a:cubicBezTo>
                      <a:cubicBezTo>
                        <a:pt x="17942" y="4059"/>
                        <a:pt x="17951" y="4056"/>
                        <a:pt x="17959" y="4050"/>
                      </a:cubicBezTo>
                      <a:cubicBezTo>
                        <a:pt x="18217" y="3836"/>
                        <a:pt x="18369" y="3533"/>
                        <a:pt x="18529" y="3239"/>
                      </a:cubicBezTo>
                      <a:cubicBezTo>
                        <a:pt x="18770" y="2810"/>
                        <a:pt x="19091" y="2436"/>
                        <a:pt x="19448" y="2097"/>
                      </a:cubicBezTo>
                      <a:cubicBezTo>
                        <a:pt x="20162" y="1401"/>
                        <a:pt x="21063" y="857"/>
                        <a:pt x="22000" y="535"/>
                      </a:cubicBezTo>
                      <a:cubicBezTo>
                        <a:pt x="22576" y="335"/>
                        <a:pt x="23177" y="219"/>
                        <a:pt x="23777" y="219"/>
                      </a:cubicBezTo>
                      <a:close/>
                      <a:moveTo>
                        <a:pt x="27397" y="5264"/>
                      </a:moveTo>
                      <a:cubicBezTo>
                        <a:pt x="27040" y="6745"/>
                        <a:pt x="26451" y="8208"/>
                        <a:pt x="25417" y="9341"/>
                      </a:cubicBezTo>
                      <a:cubicBezTo>
                        <a:pt x="25024" y="9242"/>
                        <a:pt x="24631" y="9171"/>
                        <a:pt x="24221" y="9144"/>
                      </a:cubicBezTo>
                      <a:lnTo>
                        <a:pt x="24069" y="9144"/>
                      </a:lnTo>
                      <a:cubicBezTo>
                        <a:pt x="24337" y="8903"/>
                        <a:pt x="24560" y="8618"/>
                        <a:pt x="24854" y="8395"/>
                      </a:cubicBezTo>
                      <a:cubicBezTo>
                        <a:pt x="25211" y="8118"/>
                        <a:pt x="25488" y="7753"/>
                        <a:pt x="25738" y="7387"/>
                      </a:cubicBezTo>
                      <a:cubicBezTo>
                        <a:pt x="26202" y="6736"/>
                        <a:pt x="26514" y="6093"/>
                        <a:pt x="26523" y="5317"/>
                      </a:cubicBezTo>
                      <a:cubicBezTo>
                        <a:pt x="26643" y="5399"/>
                        <a:pt x="26789" y="5454"/>
                        <a:pt x="26925" y="5454"/>
                      </a:cubicBezTo>
                      <a:cubicBezTo>
                        <a:pt x="26981" y="5454"/>
                        <a:pt x="27035" y="5445"/>
                        <a:pt x="27085" y="5424"/>
                      </a:cubicBezTo>
                      <a:cubicBezTo>
                        <a:pt x="27120" y="5406"/>
                        <a:pt x="27272" y="5317"/>
                        <a:pt x="27397" y="5264"/>
                      </a:cubicBezTo>
                      <a:close/>
                      <a:moveTo>
                        <a:pt x="25966" y="4094"/>
                      </a:moveTo>
                      <a:cubicBezTo>
                        <a:pt x="26117" y="4094"/>
                        <a:pt x="26078" y="4446"/>
                        <a:pt x="26086" y="4577"/>
                      </a:cubicBezTo>
                      <a:cubicBezTo>
                        <a:pt x="26103" y="4746"/>
                        <a:pt x="26246" y="4969"/>
                        <a:pt x="26318" y="5112"/>
                      </a:cubicBezTo>
                      <a:cubicBezTo>
                        <a:pt x="26344" y="5148"/>
                        <a:pt x="26371" y="5183"/>
                        <a:pt x="26407" y="5219"/>
                      </a:cubicBezTo>
                      <a:cubicBezTo>
                        <a:pt x="26371" y="5540"/>
                        <a:pt x="26362" y="5870"/>
                        <a:pt x="26255" y="6174"/>
                      </a:cubicBezTo>
                      <a:cubicBezTo>
                        <a:pt x="26095" y="6637"/>
                        <a:pt x="25800" y="7048"/>
                        <a:pt x="25515" y="7449"/>
                      </a:cubicBezTo>
                      <a:cubicBezTo>
                        <a:pt x="25069" y="8083"/>
                        <a:pt x="24444" y="8520"/>
                        <a:pt x="23998" y="9144"/>
                      </a:cubicBezTo>
                      <a:cubicBezTo>
                        <a:pt x="23490" y="9153"/>
                        <a:pt x="22999" y="9251"/>
                        <a:pt x="22517" y="9412"/>
                      </a:cubicBezTo>
                      <a:cubicBezTo>
                        <a:pt x="23258" y="8912"/>
                        <a:pt x="23971" y="8315"/>
                        <a:pt x="24507" y="7610"/>
                      </a:cubicBezTo>
                      <a:cubicBezTo>
                        <a:pt x="25220" y="6682"/>
                        <a:pt x="25595" y="5308"/>
                        <a:pt x="25773" y="4175"/>
                      </a:cubicBezTo>
                      <a:cubicBezTo>
                        <a:pt x="25809" y="4157"/>
                        <a:pt x="25845" y="4140"/>
                        <a:pt x="25880" y="4122"/>
                      </a:cubicBezTo>
                      <a:cubicBezTo>
                        <a:pt x="25914" y="4102"/>
                        <a:pt x="25942" y="4094"/>
                        <a:pt x="25966" y="4094"/>
                      </a:cubicBezTo>
                      <a:close/>
                      <a:moveTo>
                        <a:pt x="27556" y="5212"/>
                      </a:moveTo>
                      <a:cubicBezTo>
                        <a:pt x="27566" y="5212"/>
                        <a:pt x="27573" y="5214"/>
                        <a:pt x="27575" y="5219"/>
                      </a:cubicBezTo>
                      <a:cubicBezTo>
                        <a:pt x="27647" y="5317"/>
                        <a:pt x="27682" y="5460"/>
                        <a:pt x="27727" y="5594"/>
                      </a:cubicBezTo>
                      <a:cubicBezTo>
                        <a:pt x="27629" y="6236"/>
                        <a:pt x="27406" y="6869"/>
                        <a:pt x="27174" y="7476"/>
                      </a:cubicBezTo>
                      <a:cubicBezTo>
                        <a:pt x="27013" y="7877"/>
                        <a:pt x="26799" y="8252"/>
                        <a:pt x="26594" y="8636"/>
                      </a:cubicBezTo>
                      <a:cubicBezTo>
                        <a:pt x="26434" y="8957"/>
                        <a:pt x="26157" y="9189"/>
                        <a:pt x="25987" y="9492"/>
                      </a:cubicBezTo>
                      <a:cubicBezTo>
                        <a:pt x="25925" y="9474"/>
                        <a:pt x="25854" y="9448"/>
                        <a:pt x="25782" y="9430"/>
                      </a:cubicBezTo>
                      <a:cubicBezTo>
                        <a:pt x="25702" y="9412"/>
                        <a:pt x="25631" y="9394"/>
                        <a:pt x="25559" y="9367"/>
                      </a:cubicBezTo>
                      <a:cubicBezTo>
                        <a:pt x="26068" y="9100"/>
                        <a:pt x="26425" y="8279"/>
                        <a:pt x="26639" y="7815"/>
                      </a:cubicBezTo>
                      <a:cubicBezTo>
                        <a:pt x="26826" y="7423"/>
                        <a:pt x="26996" y="7021"/>
                        <a:pt x="27129" y="6602"/>
                      </a:cubicBezTo>
                      <a:cubicBezTo>
                        <a:pt x="27272" y="6182"/>
                        <a:pt x="27477" y="5701"/>
                        <a:pt x="27433" y="5246"/>
                      </a:cubicBezTo>
                      <a:cubicBezTo>
                        <a:pt x="27484" y="5226"/>
                        <a:pt x="27531" y="5212"/>
                        <a:pt x="27556" y="5212"/>
                      </a:cubicBezTo>
                      <a:close/>
                      <a:moveTo>
                        <a:pt x="27798" y="5843"/>
                      </a:moveTo>
                      <a:cubicBezTo>
                        <a:pt x="27807" y="5861"/>
                        <a:pt x="27816" y="5879"/>
                        <a:pt x="27816" y="5888"/>
                      </a:cubicBezTo>
                      <a:cubicBezTo>
                        <a:pt x="28030" y="6370"/>
                        <a:pt x="28352" y="6637"/>
                        <a:pt x="28735" y="6736"/>
                      </a:cubicBezTo>
                      <a:cubicBezTo>
                        <a:pt x="28691" y="6834"/>
                        <a:pt x="28673" y="6950"/>
                        <a:pt x="28646" y="7066"/>
                      </a:cubicBezTo>
                      <a:cubicBezTo>
                        <a:pt x="28548" y="7396"/>
                        <a:pt x="28343" y="7735"/>
                        <a:pt x="28173" y="8038"/>
                      </a:cubicBezTo>
                      <a:cubicBezTo>
                        <a:pt x="28013" y="8324"/>
                        <a:pt x="27781" y="8564"/>
                        <a:pt x="27611" y="8841"/>
                      </a:cubicBezTo>
                      <a:cubicBezTo>
                        <a:pt x="27442" y="9135"/>
                        <a:pt x="27058" y="9617"/>
                        <a:pt x="26710" y="9733"/>
                      </a:cubicBezTo>
                      <a:cubicBezTo>
                        <a:pt x="26702" y="9733"/>
                        <a:pt x="26701" y="9753"/>
                        <a:pt x="26712" y="9753"/>
                      </a:cubicBezTo>
                      <a:cubicBezTo>
                        <a:pt x="26714" y="9753"/>
                        <a:pt x="26716" y="9752"/>
                        <a:pt x="26719" y="9751"/>
                      </a:cubicBezTo>
                      <a:cubicBezTo>
                        <a:pt x="27272" y="9724"/>
                        <a:pt x="27647" y="8966"/>
                        <a:pt x="27950" y="8573"/>
                      </a:cubicBezTo>
                      <a:cubicBezTo>
                        <a:pt x="28164" y="8288"/>
                        <a:pt x="28360" y="8020"/>
                        <a:pt x="28503" y="7681"/>
                      </a:cubicBezTo>
                      <a:cubicBezTo>
                        <a:pt x="28557" y="7547"/>
                        <a:pt x="28655" y="7387"/>
                        <a:pt x="28717" y="7253"/>
                      </a:cubicBezTo>
                      <a:cubicBezTo>
                        <a:pt x="28780" y="7128"/>
                        <a:pt x="28789" y="6887"/>
                        <a:pt x="28878" y="6771"/>
                      </a:cubicBezTo>
                      <a:cubicBezTo>
                        <a:pt x="28934" y="6777"/>
                        <a:pt x="28993" y="6780"/>
                        <a:pt x="29052" y="6780"/>
                      </a:cubicBezTo>
                      <a:cubicBezTo>
                        <a:pt x="29181" y="6780"/>
                        <a:pt x="29315" y="6766"/>
                        <a:pt x="29449" y="6736"/>
                      </a:cubicBezTo>
                      <a:lnTo>
                        <a:pt x="29449" y="6736"/>
                      </a:lnTo>
                      <a:cubicBezTo>
                        <a:pt x="29208" y="7360"/>
                        <a:pt x="28922" y="7904"/>
                        <a:pt x="28539" y="8448"/>
                      </a:cubicBezTo>
                      <a:cubicBezTo>
                        <a:pt x="28334" y="8743"/>
                        <a:pt x="28129" y="9028"/>
                        <a:pt x="27897" y="9305"/>
                      </a:cubicBezTo>
                      <a:cubicBezTo>
                        <a:pt x="27798" y="9421"/>
                        <a:pt x="27468" y="9787"/>
                        <a:pt x="27219" y="9911"/>
                      </a:cubicBezTo>
                      <a:cubicBezTo>
                        <a:pt x="27138" y="9894"/>
                        <a:pt x="27058" y="9876"/>
                        <a:pt x="26987" y="9858"/>
                      </a:cubicBezTo>
                      <a:cubicBezTo>
                        <a:pt x="26692" y="9787"/>
                        <a:pt x="26407" y="9653"/>
                        <a:pt x="26130" y="9546"/>
                      </a:cubicBezTo>
                      <a:cubicBezTo>
                        <a:pt x="26701" y="9162"/>
                        <a:pt x="27031" y="8288"/>
                        <a:pt x="27290" y="7699"/>
                      </a:cubicBezTo>
                      <a:cubicBezTo>
                        <a:pt x="27540" y="7137"/>
                        <a:pt x="27754" y="6477"/>
                        <a:pt x="27798" y="5843"/>
                      </a:cubicBezTo>
                      <a:close/>
                      <a:moveTo>
                        <a:pt x="33356" y="8796"/>
                      </a:moveTo>
                      <a:lnTo>
                        <a:pt x="33356" y="8796"/>
                      </a:lnTo>
                      <a:cubicBezTo>
                        <a:pt x="33499" y="8877"/>
                        <a:pt x="33642" y="8939"/>
                        <a:pt x="33784" y="8984"/>
                      </a:cubicBezTo>
                      <a:cubicBezTo>
                        <a:pt x="34302" y="9349"/>
                        <a:pt x="33588" y="9795"/>
                        <a:pt x="32982" y="10081"/>
                      </a:cubicBezTo>
                      <a:cubicBezTo>
                        <a:pt x="33071" y="10001"/>
                        <a:pt x="33151" y="9903"/>
                        <a:pt x="33205" y="9813"/>
                      </a:cubicBezTo>
                      <a:cubicBezTo>
                        <a:pt x="33437" y="9483"/>
                        <a:pt x="33472" y="9162"/>
                        <a:pt x="33356" y="8796"/>
                      </a:cubicBezTo>
                      <a:close/>
                      <a:moveTo>
                        <a:pt x="29824" y="6611"/>
                      </a:moveTo>
                      <a:lnTo>
                        <a:pt x="29824" y="6611"/>
                      </a:lnTo>
                      <a:cubicBezTo>
                        <a:pt x="29743" y="6869"/>
                        <a:pt x="29752" y="7128"/>
                        <a:pt x="29939" y="7351"/>
                      </a:cubicBezTo>
                      <a:cubicBezTo>
                        <a:pt x="29957" y="7369"/>
                        <a:pt x="29966" y="7387"/>
                        <a:pt x="29984" y="7405"/>
                      </a:cubicBezTo>
                      <a:cubicBezTo>
                        <a:pt x="29850" y="7976"/>
                        <a:pt x="29574" y="8493"/>
                        <a:pt x="29244" y="8984"/>
                      </a:cubicBezTo>
                      <a:cubicBezTo>
                        <a:pt x="28905" y="9492"/>
                        <a:pt x="28405" y="9760"/>
                        <a:pt x="27941" y="10126"/>
                      </a:cubicBezTo>
                      <a:cubicBezTo>
                        <a:pt x="27745" y="10063"/>
                        <a:pt x="27540" y="10001"/>
                        <a:pt x="27335" y="9947"/>
                      </a:cubicBezTo>
                      <a:cubicBezTo>
                        <a:pt x="27406" y="9894"/>
                        <a:pt x="27477" y="9840"/>
                        <a:pt x="27540" y="9795"/>
                      </a:cubicBezTo>
                      <a:cubicBezTo>
                        <a:pt x="27843" y="9590"/>
                        <a:pt x="28075" y="9314"/>
                        <a:pt x="28298" y="9028"/>
                      </a:cubicBezTo>
                      <a:cubicBezTo>
                        <a:pt x="28842" y="8297"/>
                        <a:pt x="29306" y="7619"/>
                        <a:pt x="29502" y="6727"/>
                      </a:cubicBezTo>
                      <a:cubicBezTo>
                        <a:pt x="29609" y="6691"/>
                        <a:pt x="29716" y="6655"/>
                        <a:pt x="29824" y="6611"/>
                      </a:cubicBezTo>
                      <a:close/>
                      <a:moveTo>
                        <a:pt x="30029" y="7431"/>
                      </a:moveTo>
                      <a:cubicBezTo>
                        <a:pt x="30138" y="7512"/>
                        <a:pt x="30277" y="7542"/>
                        <a:pt x="30424" y="7542"/>
                      </a:cubicBezTo>
                      <a:cubicBezTo>
                        <a:pt x="30603" y="7542"/>
                        <a:pt x="30791" y="7498"/>
                        <a:pt x="30948" y="7449"/>
                      </a:cubicBezTo>
                      <a:cubicBezTo>
                        <a:pt x="30956" y="7708"/>
                        <a:pt x="30974" y="8011"/>
                        <a:pt x="31117" y="8225"/>
                      </a:cubicBezTo>
                      <a:cubicBezTo>
                        <a:pt x="30814" y="8707"/>
                        <a:pt x="30359" y="9028"/>
                        <a:pt x="29886" y="9349"/>
                      </a:cubicBezTo>
                      <a:cubicBezTo>
                        <a:pt x="29413" y="9680"/>
                        <a:pt x="28860" y="9822"/>
                        <a:pt x="28485" y="10286"/>
                      </a:cubicBezTo>
                      <a:cubicBezTo>
                        <a:pt x="28334" y="10242"/>
                        <a:pt x="28191" y="10197"/>
                        <a:pt x="28048" y="10152"/>
                      </a:cubicBezTo>
                      <a:cubicBezTo>
                        <a:pt x="28512" y="9885"/>
                        <a:pt x="28931" y="9644"/>
                        <a:pt x="29261" y="9171"/>
                      </a:cubicBezTo>
                      <a:cubicBezTo>
                        <a:pt x="29645" y="8636"/>
                        <a:pt x="29913" y="8083"/>
                        <a:pt x="30029" y="7431"/>
                      </a:cubicBezTo>
                      <a:close/>
                      <a:moveTo>
                        <a:pt x="24542" y="3265"/>
                      </a:moveTo>
                      <a:cubicBezTo>
                        <a:pt x="24426" y="3694"/>
                        <a:pt x="24337" y="4327"/>
                        <a:pt x="24774" y="4389"/>
                      </a:cubicBezTo>
                      <a:cubicBezTo>
                        <a:pt x="24831" y="4398"/>
                        <a:pt x="24889" y="4402"/>
                        <a:pt x="24947" y="4402"/>
                      </a:cubicBezTo>
                      <a:cubicBezTo>
                        <a:pt x="25194" y="4402"/>
                        <a:pt x="25444" y="4328"/>
                        <a:pt x="25675" y="4220"/>
                      </a:cubicBezTo>
                      <a:lnTo>
                        <a:pt x="25675" y="4220"/>
                      </a:lnTo>
                      <a:cubicBezTo>
                        <a:pt x="25550" y="4702"/>
                        <a:pt x="25372" y="5183"/>
                        <a:pt x="25238" y="5665"/>
                      </a:cubicBezTo>
                      <a:cubicBezTo>
                        <a:pt x="25069" y="6263"/>
                        <a:pt x="24792" y="6878"/>
                        <a:pt x="24444" y="7396"/>
                      </a:cubicBezTo>
                      <a:cubicBezTo>
                        <a:pt x="24105" y="7895"/>
                        <a:pt x="23632" y="8297"/>
                        <a:pt x="23168" y="8671"/>
                      </a:cubicBezTo>
                      <a:cubicBezTo>
                        <a:pt x="22758" y="9010"/>
                        <a:pt x="22285" y="9269"/>
                        <a:pt x="21911" y="9653"/>
                      </a:cubicBezTo>
                      <a:cubicBezTo>
                        <a:pt x="21464" y="9845"/>
                        <a:pt x="21035" y="10081"/>
                        <a:pt x="20623" y="10317"/>
                      </a:cubicBezTo>
                      <a:lnTo>
                        <a:pt x="20623" y="10317"/>
                      </a:lnTo>
                      <a:cubicBezTo>
                        <a:pt x="21210" y="9855"/>
                        <a:pt x="21796" y="9383"/>
                        <a:pt x="22276" y="8796"/>
                      </a:cubicBezTo>
                      <a:cubicBezTo>
                        <a:pt x="22883" y="8056"/>
                        <a:pt x="23302" y="7226"/>
                        <a:pt x="23623" y="6325"/>
                      </a:cubicBezTo>
                      <a:cubicBezTo>
                        <a:pt x="23927" y="5469"/>
                        <a:pt x="24275" y="4407"/>
                        <a:pt x="24141" y="3479"/>
                      </a:cubicBezTo>
                      <a:cubicBezTo>
                        <a:pt x="24248" y="3435"/>
                        <a:pt x="24355" y="3372"/>
                        <a:pt x="24444" y="3319"/>
                      </a:cubicBezTo>
                      <a:cubicBezTo>
                        <a:pt x="24480" y="3301"/>
                        <a:pt x="24507" y="3283"/>
                        <a:pt x="24542" y="3265"/>
                      </a:cubicBezTo>
                      <a:close/>
                      <a:moveTo>
                        <a:pt x="20615" y="10322"/>
                      </a:moveTo>
                      <a:cubicBezTo>
                        <a:pt x="20609" y="10325"/>
                        <a:pt x="20604" y="10328"/>
                        <a:pt x="20599" y="10331"/>
                      </a:cubicBezTo>
                      <a:cubicBezTo>
                        <a:pt x="20607" y="10323"/>
                        <a:pt x="20608" y="10322"/>
                        <a:pt x="20615" y="10322"/>
                      </a:cubicBezTo>
                      <a:close/>
                      <a:moveTo>
                        <a:pt x="31197" y="8324"/>
                      </a:moveTo>
                      <a:cubicBezTo>
                        <a:pt x="31251" y="8368"/>
                        <a:pt x="31313" y="8413"/>
                        <a:pt x="31394" y="8439"/>
                      </a:cubicBezTo>
                      <a:cubicBezTo>
                        <a:pt x="31626" y="8520"/>
                        <a:pt x="31866" y="8529"/>
                        <a:pt x="32107" y="8538"/>
                      </a:cubicBezTo>
                      <a:cubicBezTo>
                        <a:pt x="31947" y="8761"/>
                        <a:pt x="31795" y="8966"/>
                        <a:pt x="31581" y="9144"/>
                      </a:cubicBezTo>
                      <a:cubicBezTo>
                        <a:pt x="31340" y="9358"/>
                        <a:pt x="31081" y="9555"/>
                        <a:pt x="30823" y="9742"/>
                      </a:cubicBezTo>
                      <a:cubicBezTo>
                        <a:pt x="30653" y="9867"/>
                        <a:pt x="30448" y="10010"/>
                        <a:pt x="30261" y="10099"/>
                      </a:cubicBezTo>
                      <a:cubicBezTo>
                        <a:pt x="30011" y="10224"/>
                        <a:pt x="29824" y="10429"/>
                        <a:pt x="29556" y="10527"/>
                      </a:cubicBezTo>
                      <a:cubicBezTo>
                        <a:pt x="29226" y="10473"/>
                        <a:pt x="28887" y="10393"/>
                        <a:pt x="28557" y="10304"/>
                      </a:cubicBezTo>
                      <a:cubicBezTo>
                        <a:pt x="28994" y="9876"/>
                        <a:pt x="29681" y="9581"/>
                        <a:pt x="30207" y="9314"/>
                      </a:cubicBezTo>
                      <a:cubicBezTo>
                        <a:pt x="30617" y="9100"/>
                        <a:pt x="30948" y="8707"/>
                        <a:pt x="31197" y="8324"/>
                      </a:cubicBezTo>
                      <a:close/>
                      <a:moveTo>
                        <a:pt x="32304" y="8547"/>
                      </a:moveTo>
                      <a:cubicBezTo>
                        <a:pt x="32491" y="8547"/>
                        <a:pt x="32669" y="8564"/>
                        <a:pt x="32839" y="8609"/>
                      </a:cubicBezTo>
                      <a:cubicBezTo>
                        <a:pt x="32785" y="8930"/>
                        <a:pt x="32741" y="9180"/>
                        <a:pt x="32518" y="9456"/>
                      </a:cubicBezTo>
                      <a:cubicBezTo>
                        <a:pt x="32330" y="9688"/>
                        <a:pt x="32072" y="9840"/>
                        <a:pt x="31831" y="10019"/>
                      </a:cubicBezTo>
                      <a:cubicBezTo>
                        <a:pt x="31420" y="10331"/>
                        <a:pt x="30823" y="10402"/>
                        <a:pt x="30341" y="10581"/>
                      </a:cubicBezTo>
                      <a:cubicBezTo>
                        <a:pt x="30216" y="10581"/>
                        <a:pt x="30100" y="10572"/>
                        <a:pt x="29975" y="10563"/>
                      </a:cubicBezTo>
                      <a:cubicBezTo>
                        <a:pt x="29895" y="10563"/>
                        <a:pt x="29815" y="10554"/>
                        <a:pt x="29743" y="10545"/>
                      </a:cubicBezTo>
                      <a:cubicBezTo>
                        <a:pt x="30154" y="10402"/>
                        <a:pt x="30537" y="10072"/>
                        <a:pt x="30885" y="9858"/>
                      </a:cubicBezTo>
                      <a:cubicBezTo>
                        <a:pt x="31429" y="9519"/>
                        <a:pt x="31938" y="9091"/>
                        <a:pt x="32259" y="8547"/>
                      </a:cubicBezTo>
                      <a:close/>
                      <a:moveTo>
                        <a:pt x="32883" y="8618"/>
                      </a:moveTo>
                      <a:lnTo>
                        <a:pt x="32883" y="8618"/>
                      </a:lnTo>
                      <a:cubicBezTo>
                        <a:pt x="32990" y="8636"/>
                        <a:pt x="33089" y="8671"/>
                        <a:pt x="33196" y="8707"/>
                      </a:cubicBezTo>
                      <a:cubicBezTo>
                        <a:pt x="33231" y="8725"/>
                        <a:pt x="33267" y="8752"/>
                        <a:pt x="33303" y="8770"/>
                      </a:cubicBezTo>
                      <a:cubicBezTo>
                        <a:pt x="33356" y="9091"/>
                        <a:pt x="33329" y="9385"/>
                        <a:pt x="33151" y="9671"/>
                      </a:cubicBezTo>
                      <a:cubicBezTo>
                        <a:pt x="33017" y="9903"/>
                        <a:pt x="32625" y="10215"/>
                        <a:pt x="32375" y="10304"/>
                      </a:cubicBezTo>
                      <a:cubicBezTo>
                        <a:pt x="32366" y="10313"/>
                        <a:pt x="32357" y="10322"/>
                        <a:pt x="32357" y="10331"/>
                      </a:cubicBezTo>
                      <a:lnTo>
                        <a:pt x="32348" y="10331"/>
                      </a:lnTo>
                      <a:cubicBezTo>
                        <a:pt x="31857" y="10491"/>
                        <a:pt x="31349" y="10563"/>
                        <a:pt x="30840" y="10581"/>
                      </a:cubicBezTo>
                      <a:cubicBezTo>
                        <a:pt x="31840" y="10331"/>
                        <a:pt x="33035" y="9742"/>
                        <a:pt x="32883" y="8618"/>
                      </a:cubicBezTo>
                      <a:close/>
                      <a:moveTo>
                        <a:pt x="14988" y="5433"/>
                      </a:moveTo>
                      <a:cubicBezTo>
                        <a:pt x="14756" y="7521"/>
                        <a:pt x="13810" y="10019"/>
                        <a:pt x="11687" y="10777"/>
                      </a:cubicBezTo>
                      <a:cubicBezTo>
                        <a:pt x="11553" y="10759"/>
                        <a:pt x="11419" y="10732"/>
                        <a:pt x="11286" y="10714"/>
                      </a:cubicBezTo>
                      <a:cubicBezTo>
                        <a:pt x="11063" y="10679"/>
                        <a:pt x="10840" y="10652"/>
                        <a:pt x="10608" y="10634"/>
                      </a:cubicBezTo>
                      <a:cubicBezTo>
                        <a:pt x="10831" y="10554"/>
                        <a:pt x="11045" y="10456"/>
                        <a:pt x="11241" y="10366"/>
                      </a:cubicBezTo>
                      <a:cubicBezTo>
                        <a:pt x="11883" y="10072"/>
                        <a:pt x="12472" y="9688"/>
                        <a:pt x="12945" y="9162"/>
                      </a:cubicBezTo>
                      <a:cubicBezTo>
                        <a:pt x="13730" y="8297"/>
                        <a:pt x="14461" y="6976"/>
                        <a:pt x="14595" y="5772"/>
                      </a:cubicBezTo>
                      <a:cubicBezTo>
                        <a:pt x="14729" y="5665"/>
                        <a:pt x="14854" y="5549"/>
                        <a:pt x="14988" y="5433"/>
                      </a:cubicBezTo>
                      <a:close/>
                      <a:moveTo>
                        <a:pt x="15487" y="5041"/>
                      </a:moveTo>
                      <a:lnTo>
                        <a:pt x="15487" y="5041"/>
                      </a:lnTo>
                      <a:cubicBezTo>
                        <a:pt x="15464" y="5327"/>
                        <a:pt x="15440" y="5812"/>
                        <a:pt x="15764" y="5812"/>
                      </a:cubicBezTo>
                      <a:cubicBezTo>
                        <a:pt x="15803" y="5812"/>
                        <a:pt x="15848" y="5805"/>
                        <a:pt x="15898" y="5790"/>
                      </a:cubicBezTo>
                      <a:cubicBezTo>
                        <a:pt x="16023" y="5754"/>
                        <a:pt x="16130" y="5683"/>
                        <a:pt x="16237" y="5603"/>
                      </a:cubicBezTo>
                      <a:lnTo>
                        <a:pt x="16237" y="5603"/>
                      </a:lnTo>
                      <a:cubicBezTo>
                        <a:pt x="16049" y="6584"/>
                        <a:pt x="15862" y="7556"/>
                        <a:pt x="15461" y="8475"/>
                      </a:cubicBezTo>
                      <a:cubicBezTo>
                        <a:pt x="15006" y="9501"/>
                        <a:pt x="14238" y="10482"/>
                        <a:pt x="13337" y="11151"/>
                      </a:cubicBezTo>
                      <a:lnTo>
                        <a:pt x="13328" y="11151"/>
                      </a:lnTo>
                      <a:cubicBezTo>
                        <a:pt x="12865" y="11027"/>
                        <a:pt x="12392" y="10911"/>
                        <a:pt x="11919" y="10821"/>
                      </a:cubicBezTo>
                      <a:cubicBezTo>
                        <a:pt x="12829" y="10563"/>
                        <a:pt x="13480" y="9760"/>
                        <a:pt x="13980" y="8984"/>
                      </a:cubicBezTo>
                      <a:cubicBezTo>
                        <a:pt x="14676" y="7940"/>
                        <a:pt x="14961" y="6620"/>
                        <a:pt x="15041" y="5380"/>
                      </a:cubicBezTo>
                      <a:cubicBezTo>
                        <a:pt x="15193" y="5246"/>
                        <a:pt x="15345" y="5121"/>
                        <a:pt x="15487" y="5041"/>
                      </a:cubicBezTo>
                      <a:close/>
                      <a:moveTo>
                        <a:pt x="18387" y="5139"/>
                      </a:moveTo>
                      <a:lnTo>
                        <a:pt x="18387" y="5139"/>
                      </a:lnTo>
                      <a:cubicBezTo>
                        <a:pt x="18208" y="5585"/>
                        <a:pt x="18128" y="6040"/>
                        <a:pt x="17914" y="6486"/>
                      </a:cubicBezTo>
                      <a:cubicBezTo>
                        <a:pt x="17602" y="7146"/>
                        <a:pt x="17281" y="7779"/>
                        <a:pt x="16879" y="8386"/>
                      </a:cubicBezTo>
                      <a:cubicBezTo>
                        <a:pt x="16469" y="9019"/>
                        <a:pt x="15933" y="9662"/>
                        <a:pt x="15380" y="10170"/>
                      </a:cubicBezTo>
                      <a:cubicBezTo>
                        <a:pt x="14943" y="10563"/>
                        <a:pt x="14470" y="11027"/>
                        <a:pt x="13962" y="11339"/>
                      </a:cubicBezTo>
                      <a:cubicBezTo>
                        <a:pt x="13819" y="11294"/>
                        <a:pt x="13676" y="11250"/>
                        <a:pt x="13525" y="11205"/>
                      </a:cubicBezTo>
                      <a:cubicBezTo>
                        <a:pt x="14372" y="10554"/>
                        <a:pt x="15059" y="9653"/>
                        <a:pt x="15532" y="8698"/>
                      </a:cubicBezTo>
                      <a:cubicBezTo>
                        <a:pt x="15764" y="8216"/>
                        <a:pt x="15933" y="7699"/>
                        <a:pt x="16049" y="7173"/>
                      </a:cubicBezTo>
                      <a:cubicBezTo>
                        <a:pt x="16165" y="6655"/>
                        <a:pt x="16290" y="6102"/>
                        <a:pt x="16290" y="5558"/>
                      </a:cubicBezTo>
                      <a:cubicBezTo>
                        <a:pt x="16379" y="5496"/>
                        <a:pt x="16460" y="5415"/>
                        <a:pt x="16549" y="5353"/>
                      </a:cubicBezTo>
                      <a:cubicBezTo>
                        <a:pt x="16623" y="5295"/>
                        <a:pt x="16684" y="5270"/>
                        <a:pt x="16737" y="5270"/>
                      </a:cubicBezTo>
                      <a:cubicBezTo>
                        <a:pt x="16958" y="5270"/>
                        <a:pt x="17020" y="5703"/>
                        <a:pt x="17165" y="5861"/>
                      </a:cubicBezTo>
                      <a:cubicBezTo>
                        <a:pt x="17230" y="5934"/>
                        <a:pt x="17305" y="5963"/>
                        <a:pt x="17384" y="5963"/>
                      </a:cubicBezTo>
                      <a:cubicBezTo>
                        <a:pt x="17606" y="5963"/>
                        <a:pt x="17854" y="5734"/>
                        <a:pt x="17985" y="5603"/>
                      </a:cubicBezTo>
                      <a:cubicBezTo>
                        <a:pt x="18119" y="5469"/>
                        <a:pt x="18253" y="5308"/>
                        <a:pt x="18387" y="5139"/>
                      </a:cubicBezTo>
                      <a:close/>
                      <a:moveTo>
                        <a:pt x="19439" y="4256"/>
                      </a:moveTo>
                      <a:cubicBezTo>
                        <a:pt x="19377" y="4532"/>
                        <a:pt x="19484" y="4818"/>
                        <a:pt x="19761" y="4916"/>
                      </a:cubicBezTo>
                      <a:cubicBezTo>
                        <a:pt x="19404" y="6539"/>
                        <a:pt x="18967" y="8038"/>
                        <a:pt x="17843" y="9314"/>
                      </a:cubicBezTo>
                      <a:cubicBezTo>
                        <a:pt x="17004" y="10277"/>
                        <a:pt x="15648" y="11044"/>
                        <a:pt x="14444" y="11482"/>
                      </a:cubicBezTo>
                      <a:cubicBezTo>
                        <a:pt x="14301" y="11437"/>
                        <a:pt x="14158" y="11392"/>
                        <a:pt x="14015" y="11348"/>
                      </a:cubicBezTo>
                      <a:cubicBezTo>
                        <a:pt x="14444" y="11169"/>
                        <a:pt x="14863" y="10795"/>
                        <a:pt x="15193" y="10482"/>
                      </a:cubicBezTo>
                      <a:cubicBezTo>
                        <a:pt x="15782" y="9929"/>
                        <a:pt x="16335" y="9376"/>
                        <a:pt x="16826" y="8725"/>
                      </a:cubicBezTo>
                      <a:cubicBezTo>
                        <a:pt x="17289" y="8092"/>
                        <a:pt x="17620" y="7414"/>
                        <a:pt x="17959" y="6709"/>
                      </a:cubicBezTo>
                      <a:cubicBezTo>
                        <a:pt x="18226" y="6182"/>
                        <a:pt x="18422" y="5692"/>
                        <a:pt x="18458" y="5103"/>
                      </a:cubicBezTo>
                      <a:cubicBezTo>
                        <a:pt x="18458" y="5085"/>
                        <a:pt x="18449" y="5076"/>
                        <a:pt x="18440" y="5076"/>
                      </a:cubicBezTo>
                      <a:cubicBezTo>
                        <a:pt x="18726" y="4719"/>
                        <a:pt x="19029" y="4363"/>
                        <a:pt x="19439" y="4256"/>
                      </a:cubicBezTo>
                      <a:close/>
                      <a:moveTo>
                        <a:pt x="24052" y="3524"/>
                      </a:moveTo>
                      <a:cubicBezTo>
                        <a:pt x="23730" y="5442"/>
                        <a:pt x="23293" y="7235"/>
                        <a:pt x="22044" y="8778"/>
                      </a:cubicBezTo>
                      <a:cubicBezTo>
                        <a:pt x="21652" y="9260"/>
                        <a:pt x="21152" y="9653"/>
                        <a:pt x="20679" y="10045"/>
                      </a:cubicBezTo>
                      <a:cubicBezTo>
                        <a:pt x="20376" y="10286"/>
                        <a:pt x="20064" y="10536"/>
                        <a:pt x="19752" y="10768"/>
                      </a:cubicBezTo>
                      <a:cubicBezTo>
                        <a:pt x="19645" y="10848"/>
                        <a:pt x="19529" y="10920"/>
                        <a:pt x="19422" y="10991"/>
                      </a:cubicBezTo>
                      <a:cubicBezTo>
                        <a:pt x="18967" y="11214"/>
                        <a:pt x="18512" y="11419"/>
                        <a:pt x="18039" y="11580"/>
                      </a:cubicBezTo>
                      <a:cubicBezTo>
                        <a:pt x="18066" y="11562"/>
                        <a:pt x="18092" y="11553"/>
                        <a:pt x="18119" y="11544"/>
                      </a:cubicBezTo>
                      <a:cubicBezTo>
                        <a:pt x="18556" y="11330"/>
                        <a:pt x="18976" y="11071"/>
                        <a:pt x="19386" y="10795"/>
                      </a:cubicBezTo>
                      <a:cubicBezTo>
                        <a:pt x="20028" y="10349"/>
                        <a:pt x="20599" y="9778"/>
                        <a:pt x="21170" y="9233"/>
                      </a:cubicBezTo>
                      <a:cubicBezTo>
                        <a:pt x="21830" y="8600"/>
                        <a:pt x="22339" y="7922"/>
                        <a:pt x="22722" y="7066"/>
                      </a:cubicBezTo>
                      <a:cubicBezTo>
                        <a:pt x="23177" y="6058"/>
                        <a:pt x="23659" y="4773"/>
                        <a:pt x="23561" y="3649"/>
                      </a:cubicBezTo>
                      <a:cubicBezTo>
                        <a:pt x="23722" y="3649"/>
                        <a:pt x="23891" y="3595"/>
                        <a:pt x="24052" y="3524"/>
                      </a:cubicBezTo>
                      <a:close/>
                      <a:moveTo>
                        <a:pt x="20706" y="4666"/>
                      </a:moveTo>
                      <a:lnTo>
                        <a:pt x="20706" y="4666"/>
                      </a:lnTo>
                      <a:cubicBezTo>
                        <a:pt x="20421" y="6361"/>
                        <a:pt x="19921" y="7940"/>
                        <a:pt x="18761" y="9269"/>
                      </a:cubicBezTo>
                      <a:cubicBezTo>
                        <a:pt x="18199" y="9903"/>
                        <a:pt x="17477" y="10420"/>
                        <a:pt x="16736" y="10830"/>
                      </a:cubicBezTo>
                      <a:cubicBezTo>
                        <a:pt x="16397" y="11027"/>
                        <a:pt x="16040" y="11214"/>
                        <a:pt x="15675" y="11383"/>
                      </a:cubicBezTo>
                      <a:cubicBezTo>
                        <a:pt x="15470" y="11473"/>
                        <a:pt x="15220" y="11535"/>
                        <a:pt x="15015" y="11660"/>
                      </a:cubicBezTo>
                      <a:cubicBezTo>
                        <a:pt x="14908" y="11624"/>
                        <a:pt x="14792" y="11589"/>
                        <a:pt x="14676" y="11553"/>
                      </a:cubicBezTo>
                      <a:cubicBezTo>
                        <a:pt x="15050" y="11482"/>
                        <a:pt x="15523" y="11169"/>
                        <a:pt x="15773" y="11036"/>
                      </a:cubicBezTo>
                      <a:cubicBezTo>
                        <a:pt x="16531" y="10634"/>
                        <a:pt x="17272" y="10179"/>
                        <a:pt x="17878" y="9555"/>
                      </a:cubicBezTo>
                      <a:cubicBezTo>
                        <a:pt x="18503" y="8930"/>
                        <a:pt x="18940" y="8208"/>
                        <a:pt x="19279" y="7387"/>
                      </a:cubicBezTo>
                      <a:cubicBezTo>
                        <a:pt x="19582" y="6655"/>
                        <a:pt x="19939" y="5745"/>
                        <a:pt x="19832" y="4934"/>
                      </a:cubicBezTo>
                      <a:lnTo>
                        <a:pt x="19832" y="4934"/>
                      </a:lnTo>
                      <a:cubicBezTo>
                        <a:pt x="19903" y="4951"/>
                        <a:pt x="19975" y="4951"/>
                        <a:pt x="20064" y="4951"/>
                      </a:cubicBezTo>
                      <a:cubicBezTo>
                        <a:pt x="20296" y="4934"/>
                        <a:pt x="20510" y="4818"/>
                        <a:pt x="20706" y="4666"/>
                      </a:cubicBezTo>
                      <a:close/>
                      <a:moveTo>
                        <a:pt x="21771" y="3383"/>
                      </a:moveTo>
                      <a:cubicBezTo>
                        <a:pt x="21818" y="3383"/>
                        <a:pt x="21841" y="3519"/>
                        <a:pt x="21848" y="3533"/>
                      </a:cubicBezTo>
                      <a:cubicBezTo>
                        <a:pt x="21911" y="3640"/>
                        <a:pt x="22009" y="3747"/>
                        <a:pt x="22125" y="3801"/>
                      </a:cubicBezTo>
                      <a:cubicBezTo>
                        <a:pt x="22348" y="4764"/>
                        <a:pt x="22018" y="5719"/>
                        <a:pt x="21714" y="6620"/>
                      </a:cubicBezTo>
                      <a:cubicBezTo>
                        <a:pt x="21393" y="7556"/>
                        <a:pt x="20795" y="8448"/>
                        <a:pt x="20117" y="9171"/>
                      </a:cubicBezTo>
                      <a:cubicBezTo>
                        <a:pt x="18940" y="10429"/>
                        <a:pt x="17405" y="11187"/>
                        <a:pt x="15907" y="11954"/>
                      </a:cubicBezTo>
                      <a:cubicBezTo>
                        <a:pt x="15675" y="11874"/>
                        <a:pt x="15443" y="11803"/>
                        <a:pt x="15211" y="11722"/>
                      </a:cubicBezTo>
                      <a:cubicBezTo>
                        <a:pt x="15764" y="11615"/>
                        <a:pt x="16379" y="11232"/>
                        <a:pt x="16834" y="10982"/>
                      </a:cubicBezTo>
                      <a:cubicBezTo>
                        <a:pt x="17637" y="10545"/>
                        <a:pt x="18396" y="9974"/>
                        <a:pt x="19002" y="9278"/>
                      </a:cubicBezTo>
                      <a:cubicBezTo>
                        <a:pt x="19600" y="8609"/>
                        <a:pt x="20010" y="7851"/>
                        <a:pt x="20332" y="7012"/>
                      </a:cubicBezTo>
                      <a:cubicBezTo>
                        <a:pt x="20617" y="6290"/>
                        <a:pt x="20911" y="5380"/>
                        <a:pt x="20804" y="4577"/>
                      </a:cubicBezTo>
                      <a:cubicBezTo>
                        <a:pt x="20920" y="4479"/>
                        <a:pt x="21036" y="4363"/>
                        <a:pt x="21125" y="4256"/>
                      </a:cubicBezTo>
                      <a:cubicBezTo>
                        <a:pt x="21295" y="4077"/>
                        <a:pt x="21429" y="3890"/>
                        <a:pt x="21563" y="3685"/>
                      </a:cubicBezTo>
                      <a:cubicBezTo>
                        <a:pt x="21625" y="3595"/>
                        <a:pt x="21679" y="3515"/>
                        <a:pt x="21723" y="3426"/>
                      </a:cubicBezTo>
                      <a:cubicBezTo>
                        <a:pt x="21742" y="3395"/>
                        <a:pt x="21758" y="3383"/>
                        <a:pt x="21771" y="3383"/>
                      </a:cubicBezTo>
                      <a:close/>
                      <a:moveTo>
                        <a:pt x="23072" y="3243"/>
                      </a:moveTo>
                      <a:cubicBezTo>
                        <a:pt x="23163" y="3243"/>
                        <a:pt x="23175" y="3520"/>
                        <a:pt x="23302" y="3586"/>
                      </a:cubicBezTo>
                      <a:cubicBezTo>
                        <a:pt x="23356" y="3613"/>
                        <a:pt x="23418" y="3631"/>
                        <a:pt x="23481" y="3640"/>
                      </a:cubicBezTo>
                      <a:cubicBezTo>
                        <a:pt x="23267" y="4782"/>
                        <a:pt x="23008" y="5888"/>
                        <a:pt x="22544" y="6968"/>
                      </a:cubicBezTo>
                      <a:cubicBezTo>
                        <a:pt x="22187" y="7806"/>
                        <a:pt x="21679" y="8475"/>
                        <a:pt x="21027" y="9100"/>
                      </a:cubicBezTo>
                      <a:cubicBezTo>
                        <a:pt x="20501" y="9617"/>
                        <a:pt x="19966" y="10152"/>
                        <a:pt x="19368" y="10589"/>
                      </a:cubicBezTo>
                      <a:cubicBezTo>
                        <a:pt x="19020" y="10839"/>
                        <a:pt x="18645" y="11053"/>
                        <a:pt x="18271" y="11267"/>
                      </a:cubicBezTo>
                      <a:cubicBezTo>
                        <a:pt x="17851" y="11508"/>
                        <a:pt x="17388" y="11642"/>
                        <a:pt x="16959" y="11865"/>
                      </a:cubicBezTo>
                      <a:cubicBezTo>
                        <a:pt x="16629" y="11919"/>
                        <a:pt x="16290" y="11954"/>
                        <a:pt x="15951" y="11972"/>
                      </a:cubicBezTo>
                      <a:cubicBezTo>
                        <a:pt x="15942" y="11972"/>
                        <a:pt x="15942" y="11972"/>
                        <a:pt x="15942" y="11963"/>
                      </a:cubicBezTo>
                      <a:cubicBezTo>
                        <a:pt x="16736" y="11758"/>
                        <a:pt x="17477" y="11303"/>
                        <a:pt x="18182" y="10911"/>
                      </a:cubicBezTo>
                      <a:cubicBezTo>
                        <a:pt x="19020" y="10438"/>
                        <a:pt x="19796" y="9751"/>
                        <a:pt x="20439" y="9037"/>
                      </a:cubicBezTo>
                      <a:cubicBezTo>
                        <a:pt x="21072" y="8324"/>
                        <a:pt x="21589" y="7431"/>
                        <a:pt x="21902" y="6521"/>
                      </a:cubicBezTo>
                      <a:cubicBezTo>
                        <a:pt x="22196" y="5665"/>
                        <a:pt x="22464" y="4764"/>
                        <a:pt x="22285" y="3854"/>
                      </a:cubicBezTo>
                      <a:lnTo>
                        <a:pt x="22285" y="3854"/>
                      </a:lnTo>
                      <a:cubicBezTo>
                        <a:pt x="22300" y="3856"/>
                        <a:pt x="22314" y="3856"/>
                        <a:pt x="22328" y="3856"/>
                      </a:cubicBezTo>
                      <a:cubicBezTo>
                        <a:pt x="22400" y="3856"/>
                        <a:pt x="22468" y="3837"/>
                        <a:pt x="22535" y="3792"/>
                      </a:cubicBezTo>
                      <a:cubicBezTo>
                        <a:pt x="22705" y="3676"/>
                        <a:pt x="22829" y="3524"/>
                        <a:pt x="22945" y="3355"/>
                      </a:cubicBezTo>
                      <a:cubicBezTo>
                        <a:pt x="23001" y="3274"/>
                        <a:pt x="23041" y="3243"/>
                        <a:pt x="23072" y="3243"/>
                      </a:cubicBezTo>
                      <a:close/>
                      <a:moveTo>
                        <a:pt x="34106" y="9082"/>
                      </a:moveTo>
                      <a:cubicBezTo>
                        <a:pt x="34418" y="9323"/>
                        <a:pt x="34418" y="9778"/>
                        <a:pt x="34239" y="10117"/>
                      </a:cubicBezTo>
                      <a:cubicBezTo>
                        <a:pt x="34070" y="10465"/>
                        <a:pt x="33722" y="10616"/>
                        <a:pt x="33383" y="10732"/>
                      </a:cubicBezTo>
                      <a:cubicBezTo>
                        <a:pt x="32812" y="10920"/>
                        <a:pt x="32188" y="10991"/>
                        <a:pt x="31581" y="11027"/>
                      </a:cubicBezTo>
                      <a:cubicBezTo>
                        <a:pt x="31320" y="11045"/>
                        <a:pt x="31056" y="11053"/>
                        <a:pt x="30792" y="11053"/>
                      </a:cubicBezTo>
                      <a:cubicBezTo>
                        <a:pt x="30281" y="11053"/>
                        <a:pt x="29767" y="11023"/>
                        <a:pt x="29261" y="10982"/>
                      </a:cubicBezTo>
                      <a:cubicBezTo>
                        <a:pt x="28262" y="10911"/>
                        <a:pt x="27317" y="10581"/>
                        <a:pt x="26326" y="10438"/>
                      </a:cubicBezTo>
                      <a:cubicBezTo>
                        <a:pt x="25706" y="10337"/>
                        <a:pt x="25009" y="10154"/>
                        <a:pt x="24350" y="10154"/>
                      </a:cubicBezTo>
                      <a:cubicBezTo>
                        <a:pt x="24194" y="10154"/>
                        <a:pt x="24041" y="10164"/>
                        <a:pt x="23891" y="10188"/>
                      </a:cubicBezTo>
                      <a:cubicBezTo>
                        <a:pt x="23445" y="10259"/>
                        <a:pt x="22990" y="10331"/>
                        <a:pt x="22571" y="10500"/>
                      </a:cubicBezTo>
                      <a:cubicBezTo>
                        <a:pt x="22116" y="10688"/>
                        <a:pt x="21670" y="10902"/>
                        <a:pt x="21215" y="11089"/>
                      </a:cubicBezTo>
                      <a:cubicBezTo>
                        <a:pt x="20421" y="11428"/>
                        <a:pt x="19654" y="11767"/>
                        <a:pt x="18797" y="11910"/>
                      </a:cubicBezTo>
                      <a:cubicBezTo>
                        <a:pt x="18387" y="11972"/>
                        <a:pt x="17976" y="11972"/>
                        <a:pt x="17566" y="12026"/>
                      </a:cubicBezTo>
                      <a:cubicBezTo>
                        <a:pt x="17218" y="12079"/>
                        <a:pt x="16808" y="12133"/>
                        <a:pt x="16433" y="12133"/>
                      </a:cubicBezTo>
                      <a:cubicBezTo>
                        <a:pt x="16353" y="12106"/>
                        <a:pt x="16264" y="12079"/>
                        <a:pt x="16183" y="12044"/>
                      </a:cubicBezTo>
                      <a:cubicBezTo>
                        <a:pt x="17272" y="12008"/>
                        <a:pt x="18262" y="11705"/>
                        <a:pt x="19216" y="11259"/>
                      </a:cubicBezTo>
                      <a:cubicBezTo>
                        <a:pt x="19288" y="11232"/>
                        <a:pt x="19350" y="11196"/>
                        <a:pt x="19422" y="11160"/>
                      </a:cubicBezTo>
                      <a:cubicBezTo>
                        <a:pt x="19743" y="11000"/>
                        <a:pt x="20064" y="10821"/>
                        <a:pt x="20385" y="10634"/>
                      </a:cubicBezTo>
                      <a:cubicBezTo>
                        <a:pt x="21081" y="10224"/>
                        <a:pt x="21830" y="9858"/>
                        <a:pt x="22589" y="9555"/>
                      </a:cubicBezTo>
                      <a:cubicBezTo>
                        <a:pt x="23041" y="9377"/>
                        <a:pt x="23551" y="9295"/>
                        <a:pt x="24068" y="9295"/>
                      </a:cubicBezTo>
                      <a:cubicBezTo>
                        <a:pt x="24745" y="9295"/>
                        <a:pt x="25433" y="9436"/>
                        <a:pt x="26014" y="9688"/>
                      </a:cubicBezTo>
                      <a:cubicBezTo>
                        <a:pt x="26933" y="10081"/>
                        <a:pt x="27959" y="10331"/>
                        <a:pt x="28931" y="10563"/>
                      </a:cubicBezTo>
                      <a:cubicBezTo>
                        <a:pt x="29502" y="10698"/>
                        <a:pt x="30076" y="10769"/>
                        <a:pt x="30654" y="10769"/>
                      </a:cubicBezTo>
                      <a:cubicBezTo>
                        <a:pt x="30988" y="10769"/>
                        <a:pt x="31324" y="10746"/>
                        <a:pt x="31661" y="10697"/>
                      </a:cubicBezTo>
                      <a:cubicBezTo>
                        <a:pt x="32304" y="10607"/>
                        <a:pt x="33106" y="10375"/>
                        <a:pt x="33615" y="9956"/>
                      </a:cubicBezTo>
                      <a:cubicBezTo>
                        <a:pt x="33874" y="9742"/>
                        <a:pt x="34248" y="9341"/>
                        <a:pt x="34106" y="9082"/>
                      </a:cubicBezTo>
                      <a:close/>
                      <a:moveTo>
                        <a:pt x="24337" y="10337"/>
                      </a:moveTo>
                      <a:cubicBezTo>
                        <a:pt x="24469" y="10337"/>
                        <a:pt x="24602" y="10344"/>
                        <a:pt x="24739" y="10358"/>
                      </a:cubicBezTo>
                      <a:cubicBezTo>
                        <a:pt x="25854" y="10473"/>
                        <a:pt x="26942" y="10741"/>
                        <a:pt x="28039" y="10973"/>
                      </a:cubicBezTo>
                      <a:cubicBezTo>
                        <a:pt x="28854" y="11152"/>
                        <a:pt x="29726" y="11241"/>
                        <a:pt x="30595" y="11241"/>
                      </a:cubicBezTo>
                      <a:cubicBezTo>
                        <a:pt x="31374" y="11241"/>
                        <a:pt x="32150" y="11170"/>
                        <a:pt x="32883" y="11027"/>
                      </a:cubicBezTo>
                      <a:cubicBezTo>
                        <a:pt x="33205" y="10964"/>
                        <a:pt x="33615" y="10875"/>
                        <a:pt x="33936" y="10679"/>
                      </a:cubicBezTo>
                      <a:lnTo>
                        <a:pt x="33936" y="10679"/>
                      </a:lnTo>
                      <a:cubicBezTo>
                        <a:pt x="33695" y="10991"/>
                        <a:pt x="33419" y="11259"/>
                        <a:pt x="33035" y="11464"/>
                      </a:cubicBezTo>
                      <a:cubicBezTo>
                        <a:pt x="32321" y="11847"/>
                        <a:pt x="31465" y="11945"/>
                        <a:pt x="30680" y="11999"/>
                      </a:cubicBezTo>
                      <a:cubicBezTo>
                        <a:pt x="30471" y="12014"/>
                        <a:pt x="30262" y="12021"/>
                        <a:pt x="30051" y="12021"/>
                      </a:cubicBezTo>
                      <a:cubicBezTo>
                        <a:pt x="28740" y="12021"/>
                        <a:pt x="27400" y="11751"/>
                        <a:pt x="26139" y="11428"/>
                      </a:cubicBezTo>
                      <a:cubicBezTo>
                        <a:pt x="25781" y="11335"/>
                        <a:pt x="25418" y="11295"/>
                        <a:pt x="25053" y="11295"/>
                      </a:cubicBezTo>
                      <a:cubicBezTo>
                        <a:pt x="23990" y="11295"/>
                        <a:pt x="22913" y="11629"/>
                        <a:pt x="21911" y="11928"/>
                      </a:cubicBezTo>
                      <a:cubicBezTo>
                        <a:pt x="20795" y="12254"/>
                        <a:pt x="19714" y="12543"/>
                        <a:pt x="18605" y="12543"/>
                      </a:cubicBezTo>
                      <a:cubicBezTo>
                        <a:pt x="18108" y="12543"/>
                        <a:pt x="17606" y="12485"/>
                        <a:pt x="17093" y="12347"/>
                      </a:cubicBezTo>
                      <a:cubicBezTo>
                        <a:pt x="16915" y="12293"/>
                        <a:pt x="16745" y="12231"/>
                        <a:pt x="16576" y="12177"/>
                      </a:cubicBezTo>
                      <a:lnTo>
                        <a:pt x="16576" y="12177"/>
                      </a:lnTo>
                      <a:cubicBezTo>
                        <a:pt x="16644" y="12180"/>
                        <a:pt x="16712" y="12181"/>
                        <a:pt x="16781" y="12181"/>
                      </a:cubicBezTo>
                      <a:cubicBezTo>
                        <a:pt x="16946" y="12181"/>
                        <a:pt x="17111" y="12175"/>
                        <a:pt x="17263" y="12168"/>
                      </a:cubicBezTo>
                      <a:cubicBezTo>
                        <a:pt x="17771" y="12160"/>
                        <a:pt x="18315" y="12106"/>
                        <a:pt x="18815" y="12035"/>
                      </a:cubicBezTo>
                      <a:cubicBezTo>
                        <a:pt x="19734" y="11919"/>
                        <a:pt x="20581" y="11544"/>
                        <a:pt x="21420" y="11178"/>
                      </a:cubicBezTo>
                      <a:cubicBezTo>
                        <a:pt x="22378" y="10751"/>
                        <a:pt x="23294" y="10337"/>
                        <a:pt x="24337" y="10337"/>
                      </a:cubicBezTo>
                      <a:close/>
                      <a:moveTo>
                        <a:pt x="9828" y="10761"/>
                      </a:moveTo>
                      <a:cubicBezTo>
                        <a:pt x="10565" y="10761"/>
                        <a:pt x="11307" y="10868"/>
                        <a:pt x="11981" y="11018"/>
                      </a:cubicBezTo>
                      <a:cubicBezTo>
                        <a:pt x="13587" y="11366"/>
                        <a:pt x="15139" y="11901"/>
                        <a:pt x="16692" y="12418"/>
                      </a:cubicBezTo>
                      <a:cubicBezTo>
                        <a:pt x="18755" y="13114"/>
                        <a:pt x="20988" y="13721"/>
                        <a:pt x="23195" y="13721"/>
                      </a:cubicBezTo>
                      <a:cubicBezTo>
                        <a:pt x="23622" y="13721"/>
                        <a:pt x="24048" y="13698"/>
                        <a:pt x="24471" y="13649"/>
                      </a:cubicBezTo>
                      <a:lnTo>
                        <a:pt x="24471" y="13649"/>
                      </a:lnTo>
                      <a:cubicBezTo>
                        <a:pt x="24087" y="13765"/>
                        <a:pt x="23713" y="13872"/>
                        <a:pt x="23338" y="13953"/>
                      </a:cubicBezTo>
                      <a:cubicBezTo>
                        <a:pt x="22692" y="14100"/>
                        <a:pt x="22043" y="14161"/>
                        <a:pt x="21393" y="14161"/>
                      </a:cubicBezTo>
                      <a:cubicBezTo>
                        <a:pt x="20032" y="14161"/>
                        <a:pt x="18668" y="13892"/>
                        <a:pt x="17334" y="13578"/>
                      </a:cubicBezTo>
                      <a:cubicBezTo>
                        <a:pt x="15684" y="13194"/>
                        <a:pt x="14149" y="12427"/>
                        <a:pt x="12535" y="11919"/>
                      </a:cubicBezTo>
                      <a:cubicBezTo>
                        <a:pt x="11622" y="11632"/>
                        <a:pt x="10625" y="11374"/>
                        <a:pt x="9648" y="11374"/>
                      </a:cubicBezTo>
                      <a:cubicBezTo>
                        <a:pt x="9105" y="11374"/>
                        <a:pt x="8569" y="11454"/>
                        <a:pt x="8056" y="11651"/>
                      </a:cubicBezTo>
                      <a:cubicBezTo>
                        <a:pt x="7815" y="11526"/>
                        <a:pt x="7557" y="11428"/>
                        <a:pt x="7298" y="11348"/>
                      </a:cubicBezTo>
                      <a:cubicBezTo>
                        <a:pt x="8050" y="10918"/>
                        <a:pt x="8936" y="10761"/>
                        <a:pt x="9828" y="10761"/>
                      </a:cubicBezTo>
                      <a:close/>
                      <a:moveTo>
                        <a:pt x="9482" y="11499"/>
                      </a:moveTo>
                      <a:cubicBezTo>
                        <a:pt x="10641" y="11499"/>
                        <a:pt x="11826" y="11849"/>
                        <a:pt x="12891" y="12213"/>
                      </a:cubicBezTo>
                      <a:cubicBezTo>
                        <a:pt x="14524" y="12766"/>
                        <a:pt x="16067" y="13489"/>
                        <a:pt x="17753" y="13872"/>
                      </a:cubicBezTo>
                      <a:cubicBezTo>
                        <a:pt x="18946" y="14133"/>
                        <a:pt x="20172" y="14344"/>
                        <a:pt x="21394" y="14344"/>
                      </a:cubicBezTo>
                      <a:cubicBezTo>
                        <a:pt x="21972" y="14344"/>
                        <a:pt x="22550" y="14296"/>
                        <a:pt x="23124" y="14185"/>
                      </a:cubicBezTo>
                      <a:cubicBezTo>
                        <a:pt x="23971" y="14015"/>
                        <a:pt x="24801" y="13712"/>
                        <a:pt x="25622" y="13444"/>
                      </a:cubicBezTo>
                      <a:cubicBezTo>
                        <a:pt x="25925" y="13373"/>
                        <a:pt x="26228" y="13284"/>
                        <a:pt x="26532" y="13177"/>
                      </a:cubicBezTo>
                      <a:cubicBezTo>
                        <a:pt x="26817" y="13096"/>
                        <a:pt x="27112" y="13034"/>
                        <a:pt x="27415" y="12980"/>
                      </a:cubicBezTo>
                      <a:lnTo>
                        <a:pt x="27415" y="12980"/>
                      </a:lnTo>
                      <a:cubicBezTo>
                        <a:pt x="25809" y="13471"/>
                        <a:pt x="24301" y="14247"/>
                        <a:pt x="22678" y="14693"/>
                      </a:cubicBezTo>
                      <a:cubicBezTo>
                        <a:pt x="22036" y="14872"/>
                        <a:pt x="21400" y="14948"/>
                        <a:pt x="20769" y="14948"/>
                      </a:cubicBezTo>
                      <a:cubicBezTo>
                        <a:pt x="19637" y="14948"/>
                        <a:pt x="18519" y="14704"/>
                        <a:pt x="17396" y="14372"/>
                      </a:cubicBezTo>
                      <a:cubicBezTo>
                        <a:pt x="15728" y="13872"/>
                        <a:pt x="14114" y="13230"/>
                        <a:pt x="12445" y="12713"/>
                      </a:cubicBezTo>
                      <a:cubicBezTo>
                        <a:pt x="11417" y="12396"/>
                        <a:pt x="10368" y="12241"/>
                        <a:pt x="9304" y="12241"/>
                      </a:cubicBezTo>
                      <a:cubicBezTo>
                        <a:pt x="9168" y="12241"/>
                        <a:pt x="9031" y="12244"/>
                        <a:pt x="8895" y="12249"/>
                      </a:cubicBezTo>
                      <a:cubicBezTo>
                        <a:pt x="8797" y="12160"/>
                        <a:pt x="8690" y="12070"/>
                        <a:pt x="8582" y="11990"/>
                      </a:cubicBezTo>
                      <a:cubicBezTo>
                        <a:pt x="8440" y="11874"/>
                        <a:pt x="8279" y="11776"/>
                        <a:pt x="8119" y="11687"/>
                      </a:cubicBezTo>
                      <a:cubicBezTo>
                        <a:pt x="8563" y="11555"/>
                        <a:pt x="9020" y="11499"/>
                        <a:pt x="9482" y="11499"/>
                      </a:cubicBezTo>
                      <a:close/>
                      <a:moveTo>
                        <a:pt x="8921" y="12276"/>
                      </a:moveTo>
                      <a:cubicBezTo>
                        <a:pt x="10206" y="12320"/>
                        <a:pt x="11437" y="12507"/>
                        <a:pt x="12668" y="12909"/>
                      </a:cubicBezTo>
                      <a:cubicBezTo>
                        <a:pt x="14381" y="13462"/>
                        <a:pt x="16040" y="14158"/>
                        <a:pt x="17780" y="14640"/>
                      </a:cubicBezTo>
                      <a:cubicBezTo>
                        <a:pt x="18768" y="14921"/>
                        <a:pt x="19746" y="15097"/>
                        <a:pt x="20735" y="15097"/>
                      </a:cubicBezTo>
                      <a:cubicBezTo>
                        <a:pt x="21344" y="15097"/>
                        <a:pt x="21957" y="15030"/>
                        <a:pt x="22580" y="14880"/>
                      </a:cubicBezTo>
                      <a:cubicBezTo>
                        <a:pt x="24373" y="14443"/>
                        <a:pt x="25987" y="13489"/>
                        <a:pt x="27736" y="12927"/>
                      </a:cubicBezTo>
                      <a:cubicBezTo>
                        <a:pt x="28325" y="12829"/>
                        <a:pt x="28931" y="12775"/>
                        <a:pt x="29520" y="12730"/>
                      </a:cubicBezTo>
                      <a:cubicBezTo>
                        <a:pt x="30017" y="12688"/>
                        <a:pt x="30506" y="12661"/>
                        <a:pt x="30992" y="12661"/>
                      </a:cubicBezTo>
                      <a:cubicBezTo>
                        <a:pt x="31833" y="12661"/>
                        <a:pt x="32665" y="12742"/>
                        <a:pt x="33508" y="12962"/>
                      </a:cubicBezTo>
                      <a:cubicBezTo>
                        <a:pt x="34900" y="13328"/>
                        <a:pt x="36229" y="13899"/>
                        <a:pt x="37647" y="14122"/>
                      </a:cubicBezTo>
                      <a:cubicBezTo>
                        <a:pt x="38214" y="14212"/>
                        <a:pt x="38883" y="14340"/>
                        <a:pt x="39517" y="14340"/>
                      </a:cubicBezTo>
                      <a:cubicBezTo>
                        <a:pt x="39761" y="14340"/>
                        <a:pt x="40000" y="14321"/>
                        <a:pt x="40225" y="14274"/>
                      </a:cubicBezTo>
                      <a:lnTo>
                        <a:pt x="40225" y="14274"/>
                      </a:lnTo>
                      <a:cubicBezTo>
                        <a:pt x="40181" y="14301"/>
                        <a:pt x="40127" y="14318"/>
                        <a:pt x="40083" y="14345"/>
                      </a:cubicBezTo>
                      <a:cubicBezTo>
                        <a:pt x="39646" y="14559"/>
                        <a:pt x="39164" y="14657"/>
                        <a:pt x="38691" y="14711"/>
                      </a:cubicBezTo>
                      <a:cubicBezTo>
                        <a:pt x="38587" y="14724"/>
                        <a:pt x="38483" y="14730"/>
                        <a:pt x="38378" y="14730"/>
                      </a:cubicBezTo>
                      <a:cubicBezTo>
                        <a:pt x="37750" y="14730"/>
                        <a:pt x="37101" y="14522"/>
                        <a:pt x="36505" y="14354"/>
                      </a:cubicBezTo>
                      <a:cubicBezTo>
                        <a:pt x="35096" y="13944"/>
                        <a:pt x="33776" y="13355"/>
                        <a:pt x="32304" y="13177"/>
                      </a:cubicBezTo>
                      <a:cubicBezTo>
                        <a:pt x="31995" y="13140"/>
                        <a:pt x="31683" y="13122"/>
                        <a:pt x="31370" y="13122"/>
                      </a:cubicBezTo>
                      <a:cubicBezTo>
                        <a:pt x="30163" y="13122"/>
                        <a:pt x="28941" y="13387"/>
                        <a:pt x="27843" y="13855"/>
                      </a:cubicBezTo>
                      <a:cubicBezTo>
                        <a:pt x="27085" y="14185"/>
                        <a:pt x="26344" y="14568"/>
                        <a:pt x="25568" y="14854"/>
                      </a:cubicBezTo>
                      <a:cubicBezTo>
                        <a:pt x="24899" y="15112"/>
                        <a:pt x="24194" y="15211"/>
                        <a:pt x="23490" y="15291"/>
                      </a:cubicBezTo>
                      <a:cubicBezTo>
                        <a:pt x="23108" y="15216"/>
                        <a:pt x="22718" y="15172"/>
                        <a:pt x="22331" y="15172"/>
                      </a:cubicBezTo>
                      <a:cubicBezTo>
                        <a:pt x="22021" y="15172"/>
                        <a:pt x="21712" y="15201"/>
                        <a:pt x="21411" y="15264"/>
                      </a:cubicBezTo>
                      <a:cubicBezTo>
                        <a:pt x="20956" y="15353"/>
                        <a:pt x="20456" y="15514"/>
                        <a:pt x="19993" y="15746"/>
                      </a:cubicBezTo>
                      <a:cubicBezTo>
                        <a:pt x="19894" y="15764"/>
                        <a:pt x="19796" y="15781"/>
                        <a:pt x="19698" y="15781"/>
                      </a:cubicBezTo>
                      <a:cubicBezTo>
                        <a:pt x="19145" y="15773"/>
                        <a:pt x="18699" y="15639"/>
                        <a:pt x="18182" y="15451"/>
                      </a:cubicBezTo>
                      <a:cubicBezTo>
                        <a:pt x="17209" y="15103"/>
                        <a:pt x="16219" y="14738"/>
                        <a:pt x="15291" y="14274"/>
                      </a:cubicBezTo>
                      <a:cubicBezTo>
                        <a:pt x="14435" y="13837"/>
                        <a:pt x="13578" y="13382"/>
                        <a:pt x="12633" y="13177"/>
                      </a:cubicBezTo>
                      <a:cubicBezTo>
                        <a:pt x="12204" y="13078"/>
                        <a:pt x="11785" y="13016"/>
                        <a:pt x="11348" y="13007"/>
                      </a:cubicBezTo>
                      <a:cubicBezTo>
                        <a:pt x="11326" y="13007"/>
                        <a:pt x="11303" y="13007"/>
                        <a:pt x="11281" y="13007"/>
                      </a:cubicBezTo>
                      <a:cubicBezTo>
                        <a:pt x="10950" y="13007"/>
                        <a:pt x="10599" y="13044"/>
                        <a:pt x="10258" y="13044"/>
                      </a:cubicBezTo>
                      <a:cubicBezTo>
                        <a:pt x="10057" y="13044"/>
                        <a:pt x="9859" y="13031"/>
                        <a:pt x="9671" y="12989"/>
                      </a:cubicBezTo>
                      <a:lnTo>
                        <a:pt x="9644" y="12989"/>
                      </a:lnTo>
                      <a:cubicBezTo>
                        <a:pt x="9403" y="12757"/>
                        <a:pt x="9171" y="12507"/>
                        <a:pt x="8921" y="12276"/>
                      </a:cubicBezTo>
                      <a:close/>
                      <a:moveTo>
                        <a:pt x="31432" y="13327"/>
                      </a:moveTo>
                      <a:cubicBezTo>
                        <a:pt x="31720" y="13327"/>
                        <a:pt x="32011" y="13342"/>
                        <a:pt x="32304" y="13373"/>
                      </a:cubicBezTo>
                      <a:cubicBezTo>
                        <a:pt x="33900" y="13542"/>
                        <a:pt x="35355" y="14265"/>
                        <a:pt x="36898" y="14666"/>
                      </a:cubicBezTo>
                      <a:cubicBezTo>
                        <a:pt x="37398" y="14791"/>
                        <a:pt x="37898" y="14900"/>
                        <a:pt x="38406" y="14900"/>
                      </a:cubicBezTo>
                      <a:cubicBezTo>
                        <a:pt x="38551" y="14900"/>
                        <a:pt x="38696" y="14891"/>
                        <a:pt x="38843" y="14872"/>
                      </a:cubicBezTo>
                      <a:cubicBezTo>
                        <a:pt x="39164" y="14836"/>
                        <a:pt x="39458" y="14764"/>
                        <a:pt x="39753" y="14622"/>
                      </a:cubicBezTo>
                      <a:cubicBezTo>
                        <a:pt x="39913" y="14541"/>
                        <a:pt x="40252" y="14345"/>
                        <a:pt x="40252" y="14345"/>
                      </a:cubicBezTo>
                      <a:lnTo>
                        <a:pt x="40252" y="14345"/>
                      </a:lnTo>
                      <a:cubicBezTo>
                        <a:pt x="40252" y="14345"/>
                        <a:pt x="39137" y="15246"/>
                        <a:pt x="38468" y="15496"/>
                      </a:cubicBezTo>
                      <a:cubicBezTo>
                        <a:pt x="38191" y="15567"/>
                        <a:pt x="37924" y="15621"/>
                        <a:pt x="37647" y="15657"/>
                      </a:cubicBezTo>
                      <a:cubicBezTo>
                        <a:pt x="37627" y="15657"/>
                        <a:pt x="37607" y="15657"/>
                        <a:pt x="37587" y="15657"/>
                      </a:cubicBezTo>
                      <a:cubicBezTo>
                        <a:pt x="36351" y="15657"/>
                        <a:pt x="35175" y="14858"/>
                        <a:pt x="34016" y="14559"/>
                      </a:cubicBezTo>
                      <a:cubicBezTo>
                        <a:pt x="33181" y="14343"/>
                        <a:pt x="32345" y="14227"/>
                        <a:pt x="31506" y="14227"/>
                      </a:cubicBezTo>
                      <a:cubicBezTo>
                        <a:pt x="30894" y="14227"/>
                        <a:pt x="30280" y="14289"/>
                        <a:pt x="29663" y="14417"/>
                      </a:cubicBezTo>
                      <a:cubicBezTo>
                        <a:pt x="28887" y="14577"/>
                        <a:pt x="28155" y="14845"/>
                        <a:pt x="27424" y="15148"/>
                      </a:cubicBezTo>
                      <a:cubicBezTo>
                        <a:pt x="26909" y="15365"/>
                        <a:pt x="26113" y="15862"/>
                        <a:pt x="25448" y="15862"/>
                      </a:cubicBezTo>
                      <a:cubicBezTo>
                        <a:pt x="25319" y="15862"/>
                        <a:pt x="25194" y="15843"/>
                        <a:pt x="25078" y="15799"/>
                      </a:cubicBezTo>
                      <a:cubicBezTo>
                        <a:pt x="24819" y="15666"/>
                        <a:pt x="24542" y="15550"/>
                        <a:pt x="24239" y="15460"/>
                      </a:cubicBezTo>
                      <a:cubicBezTo>
                        <a:pt x="24114" y="15425"/>
                        <a:pt x="23989" y="15398"/>
                        <a:pt x="23864" y="15362"/>
                      </a:cubicBezTo>
                      <a:cubicBezTo>
                        <a:pt x="25042" y="15273"/>
                        <a:pt x="26121" y="14836"/>
                        <a:pt x="27219" y="14327"/>
                      </a:cubicBezTo>
                      <a:cubicBezTo>
                        <a:pt x="28567" y="13709"/>
                        <a:pt x="29972" y="13327"/>
                        <a:pt x="31432" y="13327"/>
                      </a:cubicBezTo>
                      <a:close/>
                      <a:moveTo>
                        <a:pt x="6279" y="11379"/>
                      </a:moveTo>
                      <a:cubicBezTo>
                        <a:pt x="6387" y="11379"/>
                        <a:pt x="6495" y="11383"/>
                        <a:pt x="6602" y="11392"/>
                      </a:cubicBezTo>
                      <a:cubicBezTo>
                        <a:pt x="6763" y="11410"/>
                        <a:pt x="6923" y="11437"/>
                        <a:pt x="7075" y="11473"/>
                      </a:cubicBezTo>
                      <a:cubicBezTo>
                        <a:pt x="7075" y="11473"/>
                        <a:pt x="7079" y="11477"/>
                        <a:pt x="7084" y="11477"/>
                      </a:cubicBezTo>
                      <a:cubicBezTo>
                        <a:pt x="7087" y="11477"/>
                        <a:pt x="7090" y="11476"/>
                        <a:pt x="7093" y="11473"/>
                      </a:cubicBezTo>
                      <a:cubicBezTo>
                        <a:pt x="8012" y="11705"/>
                        <a:pt x="8743" y="12329"/>
                        <a:pt x="9421" y="12980"/>
                      </a:cubicBezTo>
                      <a:cubicBezTo>
                        <a:pt x="9938" y="13480"/>
                        <a:pt x="10456" y="13801"/>
                        <a:pt x="11098" y="14122"/>
                      </a:cubicBezTo>
                      <a:cubicBezTo>
                        <a:pt x="11339" y="14247"/>
                        <a:pt x="11625" y="14363"/>
                        <a:pt x="11821" y="14550"/>
                      </a:cubicBezTo>
                      <a:cubicBezTo>
                        <a:pt x="12088" y="14800"/>
                        <a:pt x="12240" y="15175"/>
                        <a:pt x="12472" y="15469"/>
                      </a:cubicBezTo>
                      <a:cubicBezTo>
                        <a:pt x="12704" y="15764"/>
                        <a:pt x="13070" y="15942"/>
                        <a:pt x="13391" y="16120"/>
                      </a:cubicBezTo>
                      <a:cubicBezTo>
                        <a:pt x="13498" y="16192"/>
                        <a:pt x="13641" y="16254"/>
                        <a:pt x="13783" y="16335"/>
                      </a:cubicBezTo>
                      <a:cubicBezTo>
                        <a:pt x="13632" y="16308"/>
                        <a:pt x="13489" y="16290"/>
                        <a:pt x="13355" y="16281"/>
                      </a:cubicBezTo>
                      <a:cubicBezTo>
                        <a:pt x="13337" y="16280"/>
                        <a:pt x="13318" y="16280"/>
                        <a:pt x="13300" y="16280"/>
                      </a:cubicBezTo>
                      <a:cubicBezTo>
                        <a:pt x="13149" y="16280"/>
                        <a:pt x="12999" y="16309"/>
                        <a:pt x="12856" y="16317"/>
                      </a:cubicBezTo>
                      <a:cubicBezTo>
                        <a:pt x="12840" y="16317"/>
                        <a:pt x="12824" y="16318"/>
                        <a:pt x="12809" y="16318"/>
                      </a:cubicBezTo>
                      <a:cubicBezTo>
                        <a:pt x="12466" y="16318"/>
                        <a:pt x="12293" y="16127"/>
                        <a:pt x="12080" y="15880"/>
                      </a:cubicBezTo>
                      <a:cubicBezTo>
                        <a:pt x="12023" y="15820"/>
                        <a:pt x="11947" y="15797"/>
                        <a:pt x="11866" y="15797"/>
                      </a:cubicBezTo>
                      <a:cubicBezTo>
                        <a:pt x="11678" y="15797"/>
                        <a:pt x="11454" y="15916"/>
                        <a:pt x="11330" y="15978"/>
                      </a:cubicBezTo>
                      <a:cubicBezTo>
                        <a:pt x="11259" y="16031"/>
                        <a:pt x="11187" y="16067"/>
                        <a:pt x="11107" y="16112"/>
                      </a:cubicBezTo>
                      <a:cubicBezTo>
                        <a:pt x="11012" y="16165"/>
                        <a:pt x="10928" y="16188"/>
                        <a:pt x="10854" y="16188"/>
                      </a:cubicBezTo>
                      <a:cubicBezTo>
                        <a:pt x="10608" y="16188"/>
                        <a:pt x="10465" y="15940"/>
                        <a:pt x="10349" y="15755"/>
                      </a:cubicBezTo>
                      <a:cubicBezTo>
                        <a:pt x="10286" y="15648"/>
                        <a:pt x="10206" y="15407"/>
                        <a:pt x="10081" y="15344"/>
                      </a:cubicBezTo>
                      <a:cubicBezTo>
                        <a:pt x="9975" y="15289"/>
                        <a:pt x="9862" y="15267"/>
                        <a:pt x="9749" y="15267"/>
                      </a:cubicBezTo>
                      <a:cubicBezTo>
                        <a:pt x="9548" y="15267"/>
                        <a:pt x="9344" y="15336"/>
                        <a:pt x="9162" y="15416"/>
                      </a:cubicBezTo>
                      <a:cubicBezTo>
                        <a:pt x="8877" y="15550"/>
                        <a:pt x="8600" y="15710"/>
                        <a:pt x="8279" y="15746"/>
                      </a:cubicBezTo>
                      <a:cubicBezTo>
                        <a:pt x="8253" y="15748"/>
                        <a:pt x="8229" y="15749"/>
                        <a:pt x="8207" y="15749"/>
                      </a:cubicBezTo>
                      <a:cubicBezTo>
                        <a:pt x="7742" y="15749"/>
                        <a:pt x="7994" y="15237"/>
                        <a:pt x="8190" y="15041"/>
                      </a:cubicBezTo>
                      <a:cubicBezTo>
                        <a:pt x="8199" y="15032"/>
                        <a:pt x="8199" y="15023"/>
                        <a:pt x="8190" y="15014"/>
                      </a:cubicBezTo>
                      <a:lnTo>
                        <a:pt x="8199" y="15014"/>
                      </a:lnTo>
                      <a:cubicBezTo>
                        <a:pt x="8221" y="14999"/>
                        <a:pt x="8206" y="14966"/>
                        <a:pt x="8190" y="14966"/>
                      </a:cubicBezTo>
                      <a:cubicBezTo>
                        <a:pt x="8187" y="14966"/>
                        <a:pt x="8184" y="14967"/>
                        <a:pt x="8181" y="14970"/>
                      </a:cubicBezTo>
                      <a:cubicBezTo>
                        <a:pt x="7940" y="15148"/>
                        <a:pt x="7699" y="15371"/>
                        <a:pt x="7414" y="15478"/>
                      </a:cubicBezTo>
                      <a:cubicBezTo>
                        <a:pt x="7405" y="15478"/>
                        <a:pt x="7405" y="15487"/>
                        <a:pt x="7396" y="15487"/>
                      </a:cubicBezTo>
                      <a:cubicBezTo>
                        <a:pt x="7334" y="15514"/>
                        <a:pt x="7262" y="15532"/>
                        <a:pt x="7191" y="15541"/>
                      </a:cubicBezTo>
                      <a:cubicBezTo>
                        <a:pt x="7174" y="15543"/>
                        <a:pt x="7159" y="15543"/>
                        <a:pt x="7144" y="15543"/>
                      </a:cubicBezTo>
                      <a:cubicBezTo>
                        <a:pt x="6948" y="15543"/>
                        <a:pt x="6876" y="15388"/>
                        <a:pt x="6843" y="15264"/>
                      </a:cubicBezTo>
                      <a:cubicBezTo>
                        <a:pt x="6754" y="14961"/>
                        <a:pt x="6941" y="14524"/>
                        <a:pt x="6647" y="14524"/>
                      </a:cubicBezTo>
                      <a:cubicBezTo>
                        <a:pt x="6424" y="14524"/>
                        <a:pt x="6192" y="14827"/>
                        <a:pt x="6049" y="14952"/>
                      </a:cubicBezTo>
                      <a:cubicBezTo>
                        <a:pt x="5811" y="15152"/>
                        <a:pt x="5499" y="15508"/>
                        <a:pt x="5149" y="15508"/>
                      </a:cubicBezTo>
                      <a:cubicBezTo>
                        <a:pt x="5079" y="15508"/>
                        <a:pt x="5007" y="15493"/>
                        <a:pt x="4934" y="15460"/>
                      </a:cubicBezTo>
                      <a:cubicBezTo>
                        <a:pt x="4488" y="15255"/>
                        <a:pt x="4666" y="14809"/>
                        <a:pt x="4639" y="14443"/>
                      </a:cubicBezTo>
                      <a:cubicBezTo>
                        <a:pt x="4633" y="14389"/>
                        <a:pt x="4595" y="14359"/>
                        <a:pt x="4551" y="14359"/>
                      </a:cubicBezTo>
                      <a:cubicBezTo>
                        <a:pt x="4530" y="14359"/>
                        <a:pt x="4508" y="14366"/>
                        <a:pt x="4488" y="14381"/>
                      </a:cubicBezTo>
                      <a:cubicBezTo>
                        <a:pt x="4318" y="14515"/>
                        <a:pt x="4229" y="14702"/>
                        <a:pt x="4077" y="14854"/>
                      </a:cubicBezTo>
                      <a:cubicBezTo>
                        <a:pt x="3899" y="15041"/>
                        <a:pt x="3694" y="15202"/>
                        <a:pt x="3480" y="15353"/>
                      </a:cubicBezTo>
                      <a:cubicBezTo>
                        <a:pt x="3356" y="15444"/>
                        <a:pt x="3214" y="15508"/>
                        <a:pt x="3098" y="15508"/>
                      </a:cubicBezTo>
                      <a:cubicBezTo>
                        <a:pt x="2964" y="15508"/>
                        <a:pt x="2864" y="15422"/>
                        <a:pt x="2864" y="15193"/>
                      </a:cubicBezTo>
                      <a:cubicBezTo>
                        <a:pt x="2864" y="15050"/>
                        <a:pt x="2944" y="14907"/>
                        <a:pt x="2962" y="14764"/>
                      </a:cubicBezTo>
                      <a:cubicBezTo>
                        <a:pt x="2962" y="14711"/>
                        <a:pt x="2911" y="14671"/>
                        <a:pt x="2862" y="14671"/>
                      </a:cubicBezTo>
                      <a:cubicBezTo>
                        <a:pt x="2854" y="14671"/>
                        <a:pt x="2845" y="14673"/>
                        <a:pt x="2837" y="14675"/>
                      </a:cubicBezTo>
                      <a:cubicBezTo>
                        <a:pt x="2525" y="14764"/>
                        <a:pt x="2231" y="15005"/>
                        <a:pt x="1954" y="15166"/>
                      </a:cubicBezTo>
                      <a:cubicBezTo>
                        <a:pt x="1776" y="15273"/>
                        <a:pt x="1624" y="15398"/>
                        <a:pt x="1446" y="15487"/>
                      </a:cubicBezTo>
                      <a:cubicBezTo>
                        <a:pt x="1386" y="15525"/>
                        <a:pt x="946" y="15700"/>
                        <a:pt x="636" y="15700"/>
                      </a:cubicBezTo>
                      <a:cubicBezTo>
                        <a:pt x="438" y="15700"/>
                        <a:pt x="292" y="15629"/>
                        <a:pt x="331" y="15407"/>
                      </a:cubicBezTo>
                      <a:cubicBezTo>
                        <a:pt x="438" y="14818"/>
                        <a:pt x="946" y="14479"/>
                        <a:pt x="1392" y="14149"/>
                      </a:cubicBezTo>
                      <a:cubicBezTo>
                        <a:pt x="1624" y="13979"/>
                        <a:pt x="1892" y="13846"/>
                        <a:pt x="2159" y="13747"/>
                      </a:cubicBezTo>
                      <a:cubicBezTo>
                        <a:pt x="2266" y="13703"/>
                        <a:pt x="2293" y="13730"/>
                        <a:pt x="2356" y="13649"/>
                      </a:cubicBezTo>
                      <a:cubicBezTo>
                        <a:pt x="2739" y="13168"/>
                        <a:pt x="3096" y="12659"/>
                        <a:pt x="3605" y="12284"/>
                      </a:cubicBezTo>
                      <a:cubicBezTo>
                        <a:pt x="4374" y="11724"/>
                        <a:pt x="5330" y="11379"/>
                        <a:pt x="6279" y="11379"/>
                      </a:cubicBezTo>
                      <a:close/>
                      <a:moveTo>
                        <a:pt x="31640" y="14362"/>
                      </a:moveTo>
                      <a:cubicBezTo>
                        <a:pt x="32485" y="14362"/>
                        <a:pt x="33330" y="14551"/>
                        <a:pt x="34141" y="14773"/>
                      </a:cubicBezTo>
                      <a:cubicBezTo>
                        <a:pt x="35042" y="15014"/>
                        <a:pt x="35881" y="15496"/>
                        <a:pt x="36791" y="15710"/>
                      </a:cubicBezTo>
                      <a:cubicBezTo>
                        <a:pt x="36345" y="15701"/>
                        <a:pt x="35899" y="15648"/>
                        <a:pt x="35444" y="15523"/>
                      </a:cubicBezTo>
                      <a:cubicBezTo>
                        <a:pt x="34409" y="15228"/>
                        <a:pt x="33401" y="14836"/>
                        <a:pt x="32321" y="14773"/>
                      </a:cubicBezTo>
                      <a:cubicBezTo>
                        <a:pt x="32220" y="14767"/>
                        <a:pt x="32118" y="14764"/>
                        <a:pt x="32015" y="14764"/>
                      </a:cubicBezTo>
                      <a:cubicBezTo>
                        <a:pt x="31136" y="14764"/>
                        <a:pt x="30228" y="14992"/>
                        <a:pt x="29413" y="15264"/>
                      </a:cubicBezTo>
                      <a:cubicBezTo>
                        <a:pt x="29003" y="15407"/>
                        <a:pt x="28610" y="15603"/>
                        <a:pt x="28200" y="15746"/>
                      </a:cubicBezTo>
                      <a:cubicBezTo>
                        <a:pt x="27879" y="15862"/>
                        <a:pt x="27540" y="15933"/>
                        <a:pt x="27210" y="16049"/>
                      </a:cubicBezTo>
                      <a:cubicBezTo>
                        <a:pt x="26808" y="16103"/>
                        <a:pt x="26416" y="16228"/>
                        <a:pt x="26059" y="16415"/>
                      </a:cubicBezTo>
                      <a:cubicBezTo>
                        <a:pt x="25800" y="16236"/>
                        <a:pt x="25550" y="16067"/>
                        <a:pt x="25283" y="15915"/>
                      </a:cubicBezTo>
                      <a:lnTo>
                        <a:pt x="25283" y="15915"/>
                      </a:lnTo>
                      <a:cubicBezTo>
                        <a:pt x="25348" y="15927"/>
                        <a:pt x="25415" y="15932"/>
                        <a:pt x="25481" y="15932"/>
                      </a:cubicBezTo>
                      <a:cubicBezTo>
                        <a:pt x="25823" y="15932"/>
                        <a:pt x="26177" y="15795"/>
                        <a:pt x="26505" y="15683"/>
                      </a:cubicBezTo>
                      <a:cubicBezTo>
                        <a:pt x="27317" y="15425"/>
                        <a:pt x="28057" y="14996"/>
                        <a:pt x="28887" y="14773"/>
                      </a:cubicBezTo>
                      <a:cubicBezTo>
                        <a:pt x="29752" y="14533"/>
                        <a:pt x="30626" y="14381"/>
                        <a:pt x="31527" y="14363"/>
                      </a:cubicBezTo>
                      <a:cubicBezTo>
                        <a:pt x="31565" y="14362"/>
                        <a:pt x="31602" y="14362"/>
                        <a:pt x="31640" y="14362"/>
                      </a:cubicBezTo>
                      <a:close/>
                      <a:moveTo>
                        <a:pt x="9733" y="13069"/>
                      </a:moveTo>
                      <a:cubicBezTo>
                        <a:pt x="9987" y="13141"/>
                        <a:pt x="10255" y="13155"/>
                        <a:pt x="10522" y="13155"/>
                      </a:cubicBezTo>
                      <a:cubicBezTo>
                        <a:pt x="10686" y="13155"/>
                        <a:pt x="10849" y="13150"/>
                        <a:pt x="11009" y="13150"/>
                      </a:cubicBezTo>
                      <a:cubicBezTo>
                        <a:pt x="11598" y="13159"/>
                        <a:pt x="12169" y="13230"/>
                        <a:pt x="12740" y="13364"/>
                      </a:cubicBezTo>
                      <a:cubicBezTo>
                        <a:pt x="13828" y="13623"/>
                        <a:pt x="14800" y="14265"/>
                        <a:pt x="15809" y="14720"/>
                      </a:cubicBezTo>
                      <a:cubicBezTo>
                        <a:pt x="16718" y="15130"/>
                        <a:pt x="17628" y="15496"/>
                        <a:pt x="18574" y="15808"/>
                      </a:cubicBezTo>
                      <a:cubicBezTo>
                        <a:pt x="18863" y="15902"/>
                        <a:pt x="19201" y="15987"/>
                        <a:pt x="19534" y="15987"/>
                      </a:cubicBezTo>
                      <a:cubicBezTo>
                        <a:pt x="19550" y="15987"/>
                        <a:pt x="19566" y="15987"/>
                        <a:pt x="19582" y="15987"/>
                      </a:cubicBezTo>
                      <a:lnTo>
                        <a:pt x="19582" y="15987"/>
                      </a:lnTo>
                      <a:cubicBezTo>
                        <a:pt x="19368" y="16129"/>
                        <a:pt x="19172" y="16281"/>
                        <a:pt x="19002" y="16451"/>
                      </a:cubicBezTo>
                      <a:cubicBezTo>
                        <a:pt x="18761" y="16415"/>
                        <a:pt x="18512" y="16397"/>
                        <a:pt x="18262" y="16335"/>
                      </a:cubicBezTo>
                      <a:cubicBezTo>
                        <a:pt x="17878" y="16236"/>
                        <a:pt x="17495" y="16040"/>
                        <a:pt x="17129" y="15880"/>
                      </a:cubicBezTo>
                      <a:cubicBezTo>
                        <a:pt x="16424" y="15567"/>
                        <a:pt x="15817" y="15050"/>
                        <a:pt x="15104" y="14738"/>
                      </a:cubicBezTo>
                      <a:cubicBezTo>
                        <a:pt x="14497" y="14479"/>
                        <a:pt x="13891" y="14274"/>
                        <a:pt x="13239" y="14131"/>
                      </a:cubicBezTo>
                      <a:cubicBezTo>
                        <a:pt x="12617" y="13996"/>
                        <a:pt x="11951" y="13836"/>
                        <a:pt x="11304" y="13836"/>
                      </a:cubicBezTo>
                      <a:cubicBezTo>
                        <a:pt x="11181" y="13836"/>
                        <a:pt x="11059" y="13842"/>
                        <a:pt x="10938" y="13855"/>
                      </a:cubicBezTo>
                      <a:lnTo>
                        <a:pt x="10929" y="13855"/>
                      </a:lnTo>
                      <a:cubicBezTo>
                        <a:pt x="10911" y="13846"/>
                        <a:pt x="10893" y="13837"/>
                        <a:pt x="10884" y="13837"/>
                      </a:cubicBezTo>
                      <a:cubicBezTo>
                        <a:pt x="10509" y="13640"/>
                        <a:pt x="10179" y="13444"/>
                        <a:pt x="9858" y="13177"/>
                      </a:cubicBezTo>
                      <a:cubicBezTo>
                        <a:pt x="9814" y="13141"/>
                        <a:pt x="9778" y="13105"/>
                        <a:pt x="9733" y="13069"/>
                      </a:cubicBezTo>
                      <a:close/>
                      <a:moveTo>
                        <a:pt x="11009" y="13899"/>
                      </a:moveTo>
                      <a:cubicBezTo>
                        <a:pt x="12552" y="14104"/>
                        <a:pt x="14087" y="14372"/>
                        <a:pt x="15487" y="15103"/>
                      </a:cubicBezTo>
                      <a:cubicBezTo>
                        <a:pt x="16517" y="15631"/>
                        <a:pt x="17562" y="16569"/>
                        <a:pt x="18788" y="16569"/>
                      </a:cubicBezTo>
                      <a:cubicBezTo>
                        <a:pt x="18826" y="16569"/>
                        <a:pt x="18865" y="16568"/>
                        <a:pt x="18904" y="16567"/>
                      </a:cubicBezTo>
                      <a:lnTo>
                        <a:pt x="18904" y="16567"/>
                      </a:lnTo>
                      <a:cubicBezTo>
                        <a:pt x="18895" y="16575"/>
                        <a:pt x="18895" y="16584"/>
                        <a:pt x="18886" y="16584"/>
                      </a:cubicBezTo>
                      <a:cubicBezTo>
                        <a:pt x="18574" y="16656"/>
                        <a:pt x="18271" y="16754"/>
                        <a:pt x="17950" y="16763"/>
                      </a:cubicBezTo>
                      <a:cubicBezTo>
                        <a:pt x="17628" y="16763"/>
                        <a:pt x="17245" y="16629"/>
                        <a:pt x="16942" y="16513"/>
                      </a:cubicBezTo>
                      <a:cubicBezTo>
                        <a:pt x="16219" y="16254"/>
                        <a:pt x="15470" y="15942"/>
                        <a:pt x="14818" y="15541"/>
                      </a:cubicBezTo>
                      <a:cubicBezTo>
                        <a:pt x="14345" y="15255"/>
                        <a:pt x="13882" y="14961"/>
                        <a:pt x="13373" y="14738"/>
                      </a:cubicBezTo>
                      <a:cubicBezTo>
                        <a:pt x="12856" y="14515"/>
                        <a:pt x="12347" y="14417"/>
                        <a:pt x="11803" y="14336"/>
                      </a:cubicBezTo>
                      <a:cubicBezTo>
                        <a:pt x="11562" y="14167"/>
                        <a:pt x="11277" y="14033"/>
                        <a:pt x="11009" y="13899"/>
                      </a:cubicBezTo>
                      <a:close/>
                      <a:moveTo>
                        <a:pt x="11910" y="14417"/>
                      </a:moveTo>
                      <a:cubicBezTo>
                        <a:pt x="12490" y="14559"/>
                        <a:pt x="13043" y="14711"/>
                        <a:pt x="13596" y="14979"/>
                      </a:cubicBezTo>
                      <a:cubicBezTo>
                        <a:pt x="14176" y="15264"/>
                        <a:pt x="14702" y="15674"/>
                        <a:pt x="15300" y="15960"/>
                      </a:cubicBezTo>
                      <a:cubicBezTo>
                        <a:pt x="15969" y="16290"/>
                        <a:pt x="16629" y="16638"/>
                        <a:pt x="17352" y="16834"/>
                      </a:cubicBezTo>
                      <a:cubicBezTo>
                        <a:pt x="17441" y="16852"/>
                        <a:pt x="17521" y="16870"/>
                        <a:pt x="17602" y="16888"/>
                      </a:cubicBezTo>
                      <a:cubicBezTo>
                        <a:pt x="17379" y="16906"/>
                        <a:pt x="17156" y="16923"/>
                        <a:pt x="16924" y="16923"/>
                      </a:cubicBezTo>
                      <a:cubicBezTo>
                        <a:pt x="16299" y="16914"/>
                        <a:pt x="15719" y="16709"/>
                        <a:pt x="15131" y="16531"/>
                      </a:cubicBezTo>
                      <a:cubicBezTo>
                        <a:pt x="14586" y="16352"/>
                        <a:pt x="14069" y="16138"/>
                        <a:pt x="13596" y="15835"/>
                      </a:cubicBezTo>
                      <a:cubicBezTo>
                        <a:pt x="13239" y="15603"/>
                        <a:pt x="12882" y="15425"/>
                        <a:pt x="12499" y="15237"/>
                      </a:cubicBezTo>
                      <a:cubicBezTo>
                        <a:pt x="12490" y="15228"/>
                        <a:pt x="12481" y="15219"/>
                        <a:pt x="12472" y="15202"/>
                      </a:cubicBezTo>
                      <a:cubicBezTo>
                        <a:pt x="12294" y="14952"/>
                        <a:pt x="12160" y="14622"/>
                        <a:pt x="11910" y="14417"/>
                      </a:cubicBezTo>
                      <a:close/>
                      <a:moveTo>
                        <a:pt x="12597" y="15353"/>
                      </a:moveTo>
                      <a:lnTo>
                        <a:pt x="12597" y="15353"/>
                      </a:lnTo>
                      <a:cubicBezTo>
                        <a:pt x="13409" y="15844"/>
                        <a:pt x="14185" y="16344"/>
                        <a:pt x="15095" y="16647"/>
                      </a:cubicBezTo>
                      <a:cubicBezTo>
                        <a:pt x="15648" y="16834"/>
                        <a:pt x="16183" y="16995"/>
                        <a:pt x="16754" y="17048"/>
                      </a:cubicBezTo>
                      <a:cubicBezTo>
                        <a:pt x="16845" y="17057"/>
                        <a:pt x="16935" y="17060"/>
                        <a:pt x="17024" y="17060"/>
                      </a:cubicBezTo>
                      <a:cubicBezTo>
                        <a:pt x="17514" y="17060"/>
                        <a:pt x="17984" y="16946"/>
                        <a:pt x="18467" y="16825"/>
                      </a:cubicBezTo>
                      <a:cubicBezTo>
                        <a:pt x="18476" y="16825"/>
                        <a:pt x="18476" y="16816"/>
                        <a:pt x="18476" y="16807"/>
                      </a:cubicBezTo>
                      <a:cubicBezTo>
                        <a:pt x="18583" y="16772"/>
                        <a:pt x="18690" y="16736"/>
                        <a:pt x="18806" y="16682"/>
                      </a:cubicBezTo>
                      <a:lnTo>
                        <a:pt x="18806" y="16682"/>
                      </a:lnTo>
                      <a:cubicBezTo>
                        <a:pt x="18726" y="16790"/>
                        <a:pt x="18645" y="16897"/>
                        <a:pt x="18574" y="17013"/>
                      </a:cubicBezTo>
                      <a:cubicBezTo>
                        <a:pt x="18443" y="16999"/>
                        <a:pt x="18308" y="16992"/>
                        <a:pt x="18171" y="16992"/>
                      </a:cubicBezTo>
                      <a:cubicBezTo>
                        <a:pt x="17489" y="16992"/>
                        <a:pt x="16758" y="17158"/>
                        <a:pt x="16201" y="17485"/>
                      </a:cubicBezTo>
                      <a:cubicBezTo>
                        <a:pt x="15782" y="17735"/>
                        <a:pt x="15371" y="18012"/>
                        <a:pt x="14961" y="18279"/>
                      </a:cubicBezTo>
                      <a:cubicBezTo>
                        <a:pt x="14952" y="18279"/>
                        <a:pt x="14934" y="18288"/>
                        <a:pt x="14925" y="18297"/>
                      </a:cubicBezTo>
                      <a:cubicBezTo>
                        <a:pt x="14988" y="18146"/>
                        <a:pt x="15006" y="17958"/>
                        <a:pt x="14970" y="17753"/>
                      </a:cubicBezTo>
                      <a:cubicBezTo>
                        <a:pt x="14970" y="17753"/>
                        <a:pt x="14970" y="17753"/>
                        <a:pt x="14970" y="17744"/>
                      </a:cubicBezTo>
                      <a:cubicBezTo>
                        <a:pt x="14943" y="17343"/>
                        <a:pt x="14702" y="16914"/>
                        <a:pt x="14453" y="16665"/>
                      </a:cubicBezTo>
                      <a:cubicBezTo>
                        <a:pt x="14328" y="16513"/>
                        <a:pt x="14158" y="16397"/>
                        <a:pt x="13989" y="16290"/>
                      </a:cubicBezTo>
                      <a:cubicBezTo>
                        <a:pt x="13525" y="15987"/>
                        <a:pt x="12972" y="15773"/>
                        <a:pt x="12597" y="15353"/>
                      </a:cubicBezTo>
                      <a:close/>
                      <a:moveTo>
                        <a:pt x="6609" y="14677"/>
                      </a:moveTo>
                      <a:cubicBezTo>
                        <a:pt x="6637" y="14677"/>
                        <a:pt x="6660" y="14694"/>
                        <a:pt x="6673" y="14738"/>
                      </a:cubicBezTo>
                      <a:cubicBezTo>
                        <a:pt x="6745" y="14925"/>
                        <a:pt x="6718" y="15166"/>
                        <a:pt x="6780" y="15371"/>
                      </a:cubicBezTo>
                      <a:cubicBezTo>
                        <a:pt x="6816" y="15505"/>
                        <a:pt x="6923" y="15603"/>
                        <a:pt x="7048" y="15639"/>
                      </a:cubicBezTo>
                      <a:cubicBezTo>
                        <a:pt x="7068" y="15643"/>
                        <a:pt x="7090" y="15644"/>
                        <a:pt x="7115" y="15644"/>
                      </a:cubicBezTo>
                      <a:cubicBezTo>
                        <a:pt x="7201" y="15644"/>
                        <a:pt x="7310" y="15622"/>
                        <a:pt x="7387" y="15594"/>
                      </a:cubicBezTo>
                      <a:lnTo>
                        <a:pt x="7387" y="15594"/>
                      </a:lnTo>
                      <a:cubicBezTo>
                        <a:pt x="7325" y="16674"/>
                        <a:pt x="7102" y="17637"/>
                        <a:pt x="6272" y="18377"/>
                      </a:cubicBezTo>
                      <a:cubicBezTo>
                        <a:pt x="6094" y="18369"/>
                        <a:pt x="5924" y="18369"/>
                        <a:pt x="5746" y="18360"/>
                      </a:cubicBezTo>
                      <a:cubicBezTo>
                        <a:pt x="6772" y="17726"/>
                        <a:pt x="6620" y="15960"/>
                        <a:pt x="6245" y="14970"/>
                      </a:cubicBezTo>
                      <a:cubicBezTo>
                        <a:pt x="6290" y="14925"/>
                        <a:pt x="6334" y="14889"/>
                        <a:pt x="6370" y="14854"/>
                      </a:cubicBezTo>
                      <a:cubicBezTo>
                        <a:pt x="6397" y="14834"/>
                        <a:pt x="6525" y="14677"/>
                        <a:pt x="6609" y="14677"/>
                      </a:cubicBezTo>
                      <a:close/>
                      <a:moveTo>
                        <a:pt x="6183" y="15041"/>
                      </a:moveTo>
                      <a:cubicBezTo>
                        <a:pt x="6272" y="16165"/>
                        <a:pt x="6620" y="17601"/>
                        <a:pt x="5558" y="18360"/>
                      </a:cubicBezTo>
                      <a:cubicBezTo>
                        <a:pt x="5282" y="18360"/>
                        <a:pt x="5005" y="18369"/>
                        <a:pt x="4729" y="18386"/>
                      </a:cubicBezTo>
                      <a:cubicBezTo>
                        <a:pt x="5540" y="17824"/>
                        <a:pt x="6102" y="16495"/>
                        <a:pt x="5523" y="15594"/>
                      </a:cubicBezTo>
                      <a:cubicBezTo>
                        <a:pt x="5763" y="15460"/>
                        <a:pt x="5995" y="15228"/>
                        <a:pt x="6183" y="15041"/>
                      </a:cubicBezTo>
                      <a:close/>
                      <a:moveTo>
                        <a:pt x="7940" y="15237"/>
                      </a:moveTo>
                      <a:lnTo>
                        <a:pt x="7940" y="15237"/>
                      </a:lnTo>
                      <a:cubicBezTo>
                        <a:pt x="7726" y="15523"/>
                        <a:pt x="7771" y="15835"/>
                        <a:pt x="8279" y="15880"/>
                      </a:cubicBezTo>
                      <a:cubicBezTo>
                        <a:pt x="8299" y="15881"/>
                        <a:pt x="8319" y="15882"/>
                        <a:pt x="8339" y="15882"/>
                      </a:cubicBezTo>
                      <a:cubicBezTo>
                        <a:pt x="8435" y="15882"/>
                        <a:pt x="8529" y="15865"/>
                        <a:pt x="8618" y="15835"/>
                      </a:cubicBezTo>
                      <a:lnTo>
                        <a:pt x="8618" y="15835"/>
                      </a:lnTo>
                      <a:cubicBezTo>
                        <a:pt x="8475" y="16888"/>
                        <a:pt x="7904" y="17896"/>
                        <a:pt x="6968" y="18431"/>
                      </a:cubicBezTo>
                      <a:cubicBezTo>
                        <a:pt x="6772" y="18413"/>
                        <a:pt x="6575" y="18395"/>
                        <a:pt x="6388" y="18386"/>
                      </a:cubicBezTo>
                      <a:cubicBezTo>
                        <a:pt x="7307" y="17771"/>
                        <a:pt x="7476" y="16620"/>
                        <a:pt x="7441" y="15576"/>
                      </a:cubicBezTo>
                      <a:cubicBezTo>
                        <a:pt x="7619" y="15496"/>
                        <a:pt x="7789" y="15362"/>
                        <a:pt x="7940" y="15237"/>
                      </a:cubicBezTo>
                      <a:close/>
                      <a:moveTo>
                        <a:pt x="4425" y="14675"/>
                      </a:moveTo>
                      <a:cubicBezTo>
                        <a:pt x="4425" y="14764"/>
                        <a:pt x="4416" y="14845"/>
                        <a:pt x="4416" y="14854"/>
                      </a:cubicBezTo>
                      <a:cubicBezTo>
                        <a:pt x="4416" y="14988"/>
                        <a:pt x="4461" y="15103"/>
                        <a:pt x="4497" y="15228"/>
                      </a:cubicBezTo>
                      <a:cubicBezTo>
                        <a:pt x="4559" y="15442"/>
                        <a:pt x="4773" y="15576"/>
                        <a:pt x="4961" y="15657"/>
                      </a:cubicBezTo>
                      <a:cubicBezTo>
                        <a:pt x="5029" y="15687"/>
                        <a:pt x="5099" y="15701"/>
                        <a:pt x="5170" y="15701"/>
                      </a:cubicBezTo>
                      <a:cubicBezTo>
                        <a:pt x="5264" y="15701"/>
                        <a:pt x="5359" y="15676"/>
                        <a:pt x="5451" y="15630"/>
                      </a:cubicBezTo>
                      <a:lnTo>
                        <a:pt x="5451" y="15630"/>
                      </a:lnTo>
                      <a:cubicBezTo>
                        <a:pt x="5969" y="16611"/>
                        <a:pt x="5192" y="17655"/>
                        <a:pt x="4613" y="18395"/>
                      </a:cubicBezTo>
                      <a:cubicBezTo>
                        <a:pt x="4318" y="18413"/>
                        <a:pt x="4033" y="18440"/>
                        <a:pt x="3738" y="18476"/>
                      </a:cubicBezTo>
                      <a:cubicBezTo>
                        <a:pt x="4238" y="18235"/>
                        <a:pt x="4470" y="17682"/>
                        <a:pt x="4559" y="17137"/>
                      </a:cubicBezTo>
                      <a:cubicBezTo>
                        <a:pt x="4666" y="16424"/>
                        <a:pt x="4407" y="15746"/>
                        <a:pt x="3970" y="15193"/>
                      </a:cubicBezTo>
                      <a:cubicBezTo>
                        <a:pt x="4131" y="15032"/>
                        <a:pt x="4274" y="14845"/>
                        <a:pt x="4425" y="14675"/>
                      </a:cubicBezTo>
                      <a:close/>
                      <a:moveTo>
                        <a:pt x="9368" y="15523"/>
                      </a:moveTo>
                      <a:lnTo>
                        <a:pt x="9368" y="15523"/>
                      </a:lnTo>
                      <a:cubicBezTo>
                        <a:pt x="9412" y="16210"/>
                        <a:pt x="9269" y="16950"/>
                        <a:pt x="8957" y="17566"/>
                      </a:cubicBezTo>
                      <a:cubicBezTo>
                        <a:pt x="8716" y="18030"/>
                        <a:pt x="8243" y="18297"/>
                        <a:pt x="7789" y="18547"/>
                      </a:cubicBezTo>
                      <a:cubicBezTo>
                        <a:pt x="7708" y="18529"/>
                        <a:pt x="7628" y="18520"/>
                        <a:pt x="7548" y="18502"/>
                      </a:cubicBezTo>
                      <a:cubicBezTo>
                        <a:pt x="7414" y="18485"/>
                        <a:pt x="7289" y="18467"/>
                        <a:pt x="7155" y="18458"/>
                      </a:cubicBezTo>
                      <a:cubicBezTo>
                        <a:pt x="8119" y="18038"/>
                        <a:pt x="8690" y="16816"/>
                        <a:pt x="8690" y="15817"/>
                      </a:cubicBezTo>
                      <a:cubicBezTo>
                        <a:pt x="8913" y="15737"/>
                        <a:pt x="9136" y="15612"/>
                        <a:pt x="9368" y="15523"/>
                      </a:cubicBezTo>
                      <a:close/>
                      <a:moveTo>
                        <a:pt x="9731" y="15441"/>
                      </a:moveTo>
                      <a:cubicBezTo>
                        <a:pt x="9902" y="15441"/>
                        <a:pt x="10035" y="15569"/>
                        <a:pt x="10153" y="15728"/>
                      </a:cubicBezTo>
                      <a:cubicBezTo>
                        <a:pt x="10295" y="17021"/>
                        <a:pt x="9635" y="18226"/>
                        <a:pt x="8368" y="18645"/>
                      </a:cubicBezTo>
                      <a:cubicBezTo>
                        <a:pt x="8243" y="18618"/>
                        <a:pt x="8110" y="18601"/>
                        <a:pt x="7976" y="18574"/>
                      </a:cubicBezTo>
                      <a:cubicBezTo>
                        <a:pt x="9162" y="18092"/>
                        <a:pt x="9608" y="16754"/>
                        <a:pt x="9421" y="15505"/>
                      </a:cubicBezTo>
                      <a:cubicBezTo>
                        <a:pt x="9510" y="15469"/>
                        <a:pt x="9608" y="15451"/>
                        <a:pt x="9698" y="15442"/>
                      </a:cubicBezTo>
                      <a:cubicBezTo>
                        <a:pt x="9709" y="15441"/>
                        <a:pt x="9720" y="15441"/>
                        <a:pt x="9731" y="15441"/>
                      </a:cubicBezTo>
                      <a:close/>
                      <a:moveTo>
                        <a:pt x="3935" y="15228"/>
                      </a:moveTo>
                      <a:lnTo>
                        <a:pt x="3935" y="15228"/>
                      </a:lnTo>
                      <a:cubicBezTo>
                        <a:pt x="4604" y="16272"/>
                        <a:pt x="4630" y="17851"/>
                        <a:pt x="3426" y="18511"/>
                      </a:cubicBezTo>
                      <a:cubicBezTo>
                        <a:pt x="3426" y="18520"/>
                        <a:pt x="3426" y="18520"/>
                        <a:pt x="3426" y="18520"/>
                      </a:cubicBezTo>
                      <a:cubicBezTo>
                        <a:pt x="3051" y="18574"/>
                        <a:pt x="2668" y="18645"/>
                        <a:pt x="2293" y="18743"/>
                      </a:cubicBezTo>
                      <a:cubicBezTo>
                        <a:pt x="3506" y="18021"/>
                        <a:pt x="4738" y="16718"/>
                        <a:pt x="3578" y="15514"/>
                      </a:cubicBezTo>
                      <a:cubicBezTo>
                        <a:pt x="3667" y="15451"/>
                        <a:pt x="3747" y="15380"/>
                        <a:pt x="3828" y="15318"/>
                      </a:cubicBezTo>
                      <a:cubicBezTo>
                        <a:pt x="3863" y="15291"/>
                        <a:pt x="3899" y="15264"/>
                        <a:pt x="3935" y="15228"/>
                      </a:cubicBezTo>
                      <a:close/>
                      <a:moveTo>
                        <a:pt x="10233" y="15826"/>
                      </a:moveTo>
                      <a:cubicBezTo>
                        <a:pt x="10385" y="16049"/>
                        <a:pt x="10536" y="16290"/>
                        <a:pt x="10759" y="16352"/>
                      </a:cubicBezTo>
                      <a:lnTo>
                        <a:pt x="10768" y="16352"/>
                      </a:lnTo>
                      <a:cubicBezTo>
                        <a:pt x="10777" y="17468"/>
                        <a:pt x="10162" y="18467"/>
                        <a:pt x="9055" y="18779"/>
                      </a:cubicBezTo>
                      <a:cubicBezTo>
                        <a:pt x="8877" y="18743"/>
                        <a:pt x="8690" y="18708"/>
                        <a:pt x="8511" y="18672"/>
                      </a:cubicBezTo>
                      <a:cubicBezTo>
                        <a:pt x="9760" y="18377"/>
                        <a:pt x="10483" y="17057"/>
                        <a:pt x="10233" y="15826"/>
                      </a:cubicBezTo>
                      <a:close/>
                      <a:moveTo>
                        <a:pt x="11455" y="16112"/>
                      </a:moveTo>
                      <a:lnTo>
                        <a:pt x="11455" y="16112"/>
                      </a:lnTo>
                      <a:cubicBezTo>
                        <a:pt x="11526" y="16709"/>
                        <a:pt x="11473" y="17253"/>
                        <a:pt x="11214" y="17815"/>
                      </a:cubicBezTo>
                      <a:cubicBezTo>
                        <a:pt x="10955" y="18360"/>
                        <a:pt x="10331" y="18824"/>
                        <a:pt x="9724" y="18904"/>
                      </a:cubicBezTo>
                      <a:cubicBezTo>
                        <a:pt x="9582" y="18877"/>
                        <a:pt x="9439" y="18850"/>
                        <a:pt x="9296" y="18824"/>
                      </a:cubicBezTo>
                      <a:cubicBezTo>
                        <a:pt x="10331" y="18583"/>
                        <a:pt x="11027" y="17387"/>
                        <a:pt x="10804" y="16361"/>
                      </a:cubicBezTo>
                      <a:lnTo>
                        <a:pt x="10804" y="16361"/>
                      </a:lnTo>
                      <a:cubicBezTo>
                        <a:pt x="10820" y="16363"/>
                        <a:pt x="10836" y="16364"/>
                        <a:pt x="10852" y="16364"/>
                      </a:cubicBezTo>
                      <a:cubicBezTo>
                        <a:pt x="11051" y="16364"/>
                        <a:pt x="11257" y="16219"/>
                        <a:pt x="11455" y="16112"/>
                      </a:cubicBezTo>
                      <a:close/>
                      <a:moveTo>
                        <a:pt x="13748" y="16522"/>
                      </a:moveTo>
                      <a:cubicBezTo>
                        <a:pt x="13971" y="16558"/>
                        <a:pt x="14185" y="16647"/>
                        <a:pt x="14372" y="16825"/>
                      </a:cubicBezTo>
                      <a:cubicBezTo>
                        <a:pt x="14586" y="17030"/>
                        <a:pt x="14845" y="17450"/>
                        <a:pt x="14818" y="17878"/>
                      </a:cubicBezTo>
                      <a:cubicBezTo>
                        <a:pt x="14800" y="18306"/>
                        <a:pt x="14417" y="18743"/>
                        <a:pt x="13917" y="18904"/>
                      </a:cubicBezTo>
                      <a:cubicBezTo>
                        <a:pt x="14185" y="18592"/>
                        <a:pt x="14337" y="18199"/>
                        <a:pt x="14354" y="17762"/>
                      </a:cubicBezTo>
                      <a:cubicBezTo>
                        <a:pt x="14372" y="17360"/>
                        <a:pt x="14167" y="16852"/>
                        <a:pt x="14042" y="16745"/>
                      </a:cubicBezTo>
                      <a:cubicBezTo>
                        <a:pt x="13908" y="16629"/>
                        <a:pt x="13792" y="16549"/>
                        <a:pt x="13748" y="16522"/>
                      </a:cubicBezTo>
                      <a:close/>
                      <a:moveTo>
                        <a:pt x="11786" y="15997"/>
                      </a:moveTo>
                      <a:cubicBezTo>
                        <a:pt x="11883" y="15997"/>
                        <a:pt x="11976" y="16039"/>
                        <a:pt x="12062" y="16147"/>
                      </a:cubicBezTo>
                      <a:cubicBezTo>
                        <a:pt x="12133" y="16236"/>
                        <a:pt x="12204" y="16308"/>
                        <a:pt x="12285" y="16361"/>
                      </a:cubicBezTo>
                      <a:cubicBezTo>
                        <a:pt x="12374" y="16870"/>
                        <a:pt x="12481" y="17316"/>
                        <a:pt x="12311" y="17851"/>
                      </a:cubicBezTo>
                      <a:cubicBezTo>
                        <a:pt x="12151" y="18342"/>
                        <a:pt x="11803" y="18859"/>
                        <a:pt x="11339" y="19118"/>
                      </a:cubicBezTo>
                      <a:cubicBezTo>
                        <a:pt x="11339" y="19118"/>
                        <a:pt x="11330" y="19127"/>
                        <a:pt x="11330" y="19127"/>
                      </a:cubicBezTo>
                      <a:cubicBezTo>
                        <a:pt x="10884" y="19091"/>
                        <a:pt x="10438" y="19029"/>
                        <a:pt x="10001" y="18948"/>
                      </a:cubicBezTo>
                      <a:cubicBezTo>
                        <a:pt x="10536" y="18877"/>
                        <a:pt x="10947" y="18476"/>
                        <a:pt x="11277" y="18021"/>
                      </a:cubicBezTo>
                      <a:cubicBezTo>
                        <a:pt x="11669" y="17476"/>
                        <a:pt x="11633" y="16718"/>
                        <a:pt x="11491" y="16094"/>
                      </a:cubicBezTo>
                      <a:cubicBezTo>
                        <a:pt x="11592" y="16037"/>
                        <a:pt x="11691" y="15997"/>
                        <a:pt x="11786" y="15997"/>
                      </a:cubicBezTo>
                      <a:close/>
                      <a:moveTo>
                        <a:pt x="13311" y="16486"/>
                      </a:moveTo>
                      <a:cubicBezTo>
                        <a:pt x="13391" y="16486"/>
                        <a:pt x="13552" y="16495"/>
                        <a:pt x="13552" y="16495"/>
                      </a:cubicBezTo>
                      <a:cubicBezTo>
                        <a:pt x="13552" y="16495"/>
                        <a:pt x="13694" y="16540"/>
                        <a:pt x="13864" y="16691"/>
                      </a:cubicBezTo>
                      <a:cubicBezTo>
                        <a:pt x="14042" y="16843"/>
                        <a:pt x="14256" y="17575"/>
                        <a:pt x="14176" y="18021"/>
                      </a:cubicBezTo>
                      <a:cubicBezTo>
                        <a:pt x="14114" y="18360"/>
                        <a:pt x="13899" y="18708"/>
                        <a:pt x="13667" y="18993"/>
                      </a:cubicBezTo>
                      <a:cubicBezTo>
                        <a:pt x="13284" y="19109"/>
                        <a:pt x="12865" y="19154"/>
                        <a:pt x="12463" y="19163"/>
                      </a:cubicBezTo>
                      <a:cubicBezTo>
                        <a:pt x="13043" y="18966"/>
                        <a:pt x="13471" y="18493"/>
                        <a:pt x="13560" y="17869"/>
                      </a:cubicBezTo>
                      <a:cubicBezTo>
                        <a:pt x="13596" y="17601"/>
                        <a:pt x="13605" y="16754"/>
                        <a:pt x="13311" y="16486"/>
                      </a:cubicBezTo>
                      <a:close/>
                      <a:moveTo>
                        <a:pt x="12383" y="16424"/>
                      </a:moveTo>
                      <a:cubicBezTo>
                        <a:pt x="12503" y="16476"/>
                        <a:pt x="12629" y="16497"/>
                        <a:pt x="12773" y="16497"/>
                      </a:cubicBezTo>
                      <a:cubicBezTo>
                        <a:pt x="12800" y="16497"/>
                        <a:pt x="12827" y="16497"/>
                        <a:pt x="12856" y="16495"/>
                      </a:cubicBezTo>
                      <a:cubicBezTo>
                        <a:pt x="12963" y="16495"/>
                        <a:pt x="13070" y="16486"/>
                        <a:pt x="13177" y="16486"/>
                      </a:cubicBezTo>
                      <a:cubicBezTo>
                        <a:pt x="13489" y="16790"/>
                        <a:pt x="13418" y="17601"/>
                        <a:pt x="13364" y="17958"/>
                      </a:cubicBezTo>
                      <a:cubicBezTo>
                        <a:pt x="13284" y="18485"/>
                        <a:pt x="12704" y="18940"/>
                        <a:pt x="12249" y="19163"/>
                      </a:cubicBezTo>
                      <a:cubicBezTo>
                        <a:pt x="12198" y="19166"/>
                        <a:pt x="12148" y="19167"/>
                        <a:pt x="12098" y="19167"/>
                      </a:cubicBezTo>
                      <a:cubicBezTo>
                        <a:pt x="11998" y="19167"/>
                        <a:pt x="11901" y="19163"/>
                        <a:pt x="11812" y="19163"/>
                      </a:cubicBezTo>
                      <a:cubicBezTo>
                        <a:pt x="11696" y="19154"/>
                        <a:pt x="11589" y="19154"/>
                        <a:pt x="11482" y="19145"/>
                      </a:cubicBezTo>
                      <a:cubicBezTo>
                        <a:pt x="11910" y="18966"/>
                        <a:pt x="12249" y="18574"/>
                        <a:pt x="12392" y="18146"/>
                      </a:cubicBezTo>
                      <a:cubicBezTo>
                        <a:pt x="12508" y="17815"/>
                        <a:pt x="12570" y="17503"/>
                        <a:pt x="12570" y="17155"/>
                      </a:cubicBezTo>
                      <a:cubicBezTo>
                        <a:pt x="12570" y="16879"/>
                        <a:pt x="12472" y="16656"/>
                        <a:pt x="12383" y="16424"/>
                      </a:cubicBezTo>
                      <a:close/>
                      <a:moveTo>
                        <a:pt x="37959" y="21333"/>
                      </a:moveTo>
                      <a:cubicBezTo>
                        <a:pt x="38407" y="21333"/>
                        <a:pt x="38854" y="21365"/>
                        <a:pt x="39289" y="21428"/>
                      </a:cubicBezTo>
                      <a:cubicBezTo>
                        <a:pt x="39574" y="21473"/>
                        <a:pt x="39869" y="21544"/>
                        <a:pt x="40154" y="21634"/>
                      </a:cubicBezTo>
                      <a:cubicBezTo>
                        <a:pt x="40091" y="21631"/>
                        <a:pt x="40028" y="21630"/>
                        <a:pt x="39965" y="21630"/>
                      </a:cubicBezTo>
                      <a:cubicBezTo>
                        <a:pt x="39250" y="21630"/>
                        <a:pt x="38524" y="21766"/>
                        <a:pt x="37844" y="21955"/>
                      </a:cubicBezTo>
                      <a:cubicBezTo>
                        <a:pt x="36755" y="22258"/>
                        <a:pt x="35720" y="22749"/>
                        <a:pt x="34614" y="22972"/>
                      </a:cubicBezTo>
                      <a:cubicBezTo>
                        <a:pt x="33919" y="23114"/>
                        <a:pt x="33217" y="23220"/>
                        <a:pt x="32515" y="23220"/>
                      </a:cubicBezTo>
                      <a:cubicBezTo>
                        <a:pt x="32117" y="23220"/>
                        <a:pt x="31719" y="23186"/>
                        <a:pt x="31322" y="23106"/>
                      </a:cubicBezTo>
                      <a:cubicBezTo>
                        <a:pt x="30849" y="22776"/>
                        <a:pt x="30430" y="22365"/>
                        <a:pt x="30064" y="21910"/>
                      </a:cubicBezTo>
                      <a:lnTo>
                        <a:pt x="30064" y="21910"/>
                      </a:lnTo>
                      <a:cubicBezTo>
                        <a:pt x="30171" y="21990"/>
                        <a:pt x="30296" y="22053"/>
                        <a:pt x="30466" y="22098"/>
                      </a:cubicBezTo>
                      <a:cubicBezTo>
                        <a:pt x="30964" y="22242"/>
                        <a:pt x="31505" y="22249"/>
                        <a:pt x="32024" y="22249"/>
                      </a:cubicBezTo>
                      <a:cubicBezTo>
                        <a:pt x="32082" y="22249"/>
                        <a:pt x="32139" y="22249"/>
                        <a:pt x="32196" y="22249"/>
                      </a:cubicBezTo>
                      <a:cubicBezTo>
                        <a:pt x="33276" y="22240"/>
                        <a:pt x="34346" y="21990"/>
                        <a:pt x="35372" y="21696"/>
                      </a:cubicBezTo>
                      <a:cubicBezTo>
                        <a:pt x="36198" y="21454"/>
                        <a:pt x="37083" y="21333"/>
                        <a:pt x="37959" y="21333"/>
                      </a:cubicBezTo>
                      <a:close/>
                      <a:moveTo>
                        <a:pt x="22284" y="15350"/>
                      </a:moveTo>
                      <a:cubicBezTo>
                        <a:pt x="22930" y="15350"/>
                        <a:pt x="23605" y="15511"/>
                        <a:pt x="24185" y="15666"/>
                      </a:cubicBezTo>
                      <a:cubicBezTo>
                        <a:pt x="24944" y="15862"/>
                        <a:pt x="25747" y="16290"/>
                        <a:pt x="26389" y="16745"/>
                      </a:cubicBezTo>
                      <a:cubicBezTo>
                        <a:pt x="26396" y="16749"/>
                        <a:pt x="26404" y="16751"/>
                        <a:pt x="26410" y="16751"/>
                      </a:cubicBezTo>
                      <a:cubicBezTo>
                        <a:pt x="26443" y="16751"/>
                        <a:pt x="26463" y="16703"/>
                        <a:pt x="26434" y="16674"/>
                      </a:cubicBezTo>
                      <a:cubicBezTo>
                        <a:pt x="26335" y="16611"/>
                        <a:pt x="26237" y="16540"/>
                        <a:pt x="26148" y="16477"/>
                      </a:cubicBezTo>
                      <a:cubicBezTo>
                        <a:pt x="26621" y="16281"/>
                        <a:pt x="27192" y="16228"/>
                        <a:pt x="27691" y="16165"/>
                      </a:cubicBezTo>
                      <a:cubicBezTo>
                        <a:pt x="27775" y="16155"/>
                        <a:pt x="27859" y="16151"/>
                        <a:pt x="27943" y="16151"/>
                      </a:cubicBezTo>
                      <a:cubicBezTo>
                        <a:pt x="28479" y="16151"/>
                        <a:pt x="29022" y="16338"/>
                        <a:pt x="29485" y="16584"/>
                      </a:cubicBezTo>
                      <a:cubicBezTo>
                        <a:pt x="30047" y="16897"/>
                        <a:pt x="30484" y="17307"/>
                        <a:pt x="30965" y="17726"/>
                      </a:cubicBezTo>
                      <a:cubicBezTo>
                        <a:pt x="31135" y="17878"/>
                        <a:pt x="31304" y="18030"/>
                        <a:pt x="31456" y="18190"/>
                      </a:cubicBezTo>
                      <a:cubicBezTo>
                        <a:pt x="31563" y="18306"/>
                        <a:pt x="31652" y="18422"/>
                        <a:pt x="31733" y="18547"/>
                      </a:cubicBezTo>
                      <a:cubicBezTo>
                        <a:pt x="31813" y="18663"/>
                        <a:pt x="31804" y="18806"/>
                        <a:pt x="31733" y="18895"/>
                      </a:cubicBezTo>
                      <a:cubicBezTo>
                        <a:pt x="31687" y="18951"/>
                        <a:pt x="31603" y="18986"/>
                        <a:pt x="31511" y="18986"/>
                      </a:cubicBezTo>
                      <a:cubicBezTo>
                        <a:pt x="31457" y="18986"/>
                        <a:pt x="31401" y="18975"/>
                        <a:pt x="31349" y="18948"/>
                      </a:cubicBezTo>
                      <a:cubicBezTo>
                        <a:pt x="31197" y="18877"/>
                        <a:pt x="31055" y="18690"/>
                        <a:pt x="30974" y="18627"/>
                      </a:cubicBezTo>
                      <a:cubicBezTo>
                        <a:pt x="30909" y="18576"/>
                        <a:pt x="30683" y="18282"/>
                        <a:pt x="30486" y="18282"/>
                      </a:cubicBezTo>
                      <a:cubicBezTo>
                        <a:pt x="30441" y="18282"/>
                        <a:pt x="30398" y="18297"/>
                        <a:pt x="30359" y="18333"/>
                      </a:cubicBezTo>
                      <a:cubicBezTo>
                        <a:pt x="30261" y="18422"/>
                        <a:pt x="30252" y="18493"/>
                        <a:pt x="30252" y="18618"/>
                      </a:cubicBezTo>
                      <a:cubicBezTo>
                        <a:pt x="30252" y="18690"/>
                        <a:pt x="30278" y="18761"/>
                        <a:pt x="30296" y="18832"/>
                      </a:cubicBezTo>
                      <a:cubicBezTo>
                        <a:pt x="30340" y="18985"/>
                        <a:pt x="30181" y="19079"/>
                        <a:pt x="30030" y="19079"/>
                      </a:cubicBezTo>
                      <a:cubicBezTo>
                        <a:pt x="29995" y="19079"/>
                        <a:pt x="29962" y="19074"/>
                        <a:pt x="29931" y="19064"/>
                      </a:cubicBezTo>
                      <a:cubicBezTo>
                        <a:pt x="29663" y="18993"/>
                        <a:pt x="29476" y="18877"/>
                        <a:pt x="29181" y="18770"/>
                      </a:cubicBezTo>
                      <a:cubicBezTo>
                        <a:pt x="29067" y="18726"/>
                        <a:pt x="28949" y="18659"/>
                        <a:pt x="28832" y="18659"/>
                      </a:cubicBezTo>
                      <a:cubicBezTo>
                        <a:pt x="28785" y="18659"/>
                        <a:pt x="28737" y="18670"/>
                        <a:pt x="28691" y="18699"/>
                      </a:cubicBezTo>
                      <a:cubicBezTo>
                        <a:pt x="28655" y="18725"/>
                        <a:pt x="28619" y="18761"/>
                        <a:pt x="28601" y="18797"/>
                      </a:cubicBezTo>
                      <a:cubicBezTo>
                        <a:pt x="28546" y="18913"/>
                        <a:pt x="28457" y="18954"/>
                        <a:pt x="28357" y="18954"/>
                      </a:cubicBezTo>
                      <a:cubicBezTo>
                        <a:pt x="28182" y="18954"/>
                        <a:pt x="27974" y="18830"/>
                        <a:pt x="27861" y="18779"/>
                      </a:cubicBezTo>
                      <a:cubicBezTo>
                        <a:pt x="27638" y="18681"/>
                        <a:pt x="27424" y="18627"/>
                        <a:pt x="27183" y="18609"/>
                      </a:cubicBezTo>
                      <a:cubicBezTo>
                        <a:pt x="26996" y="18279"/>
                        <a:pt x="26719" y="17976"/>
                        <a:pt x="26496" y="17771"/>
                      </a:cubicBezTo>
                      <a:cubicBezTo>
                        <a:pt x="26485" y="17760"/>
                        <a:pt x="26473" y="17756"/>
                        <a:pt x="26462" y="17756"/>
                      </a:cubicBezTo>
                      <a:cubicBezTo>
                        <a:pt x="26427" y="17756"/>
                        <a:pt x="26398" y="17800"/>
                        <a:pt x="26425" y="17833"/>
                      </a:cubicBezTo>
                      <a:cubicBezTo>
                        <a:pt x="26799" y="18253"/>
                        <a:pt x="27451" y="19118"/>
                        <a:pt x="27138" y="19680"/>
                      </a:cubicBezTo>
                      <a:cubicBezTo>
                        <a:pt x="27010" y="19912"/>
                        <a:pt x="26741" y="20019"/>
                        <a:pt x="26593" y="20019"/>
                      </a:cubicBezTo>
                      <a:cubicBezTo>
                        <a:pt x="26587" y="20019"/>
                        <a:pt x="26582" y="20019"/>
                        <a:pt x="26576" y="20019"/>
                      </a:cubicBezTo>
                      <a:cubicBezTo>
                        <a:pt x="26425" y="20010"/>
                        <a:pt x="26219" y="19903"/>
                        <a:pt x="26086" y="19760"/>
                      </a:cubicBezTo>
                      <a:cubicBezTo>
                        <a:pt x="25970" y="19635"/>
                        <a:pt x="25889" y="19528"/>
                        <a:pt x="25729" y="19484"/>
                      </a:cubicBezTo>
                      <a:cubicBezTo>
                        <a:pt x="25722" y="19483"/>
                        <a:pt x="25715" y="19482"/>
                        <a:pt x="25708" y="19482"/>
                      </a:cubicBezTo>
                      <a:cubicBezTo>
                        <a:pt x="25662" y="19482"/>
                        <a:pt x="25619" y="19508"/>
                        <a:pt x="25604" y="19555"/>
                      </a:cubicBezTo>
                      <a:cubicBezTo>
                        <a:pt x="25545" y="19824"/>
                        <a:pt x="25375" y="19987"/>
                        <a:pt x="25144" y="19987"/>
                      </a:cubicBezTo>
                      <a:cubicBezTo>
                        <a:pt x="25060" y="19987"/>
                        <a:pt x="24969" y="19966"/>
                        <a:pt x="24872" y="19921"/>
                      </a:cubicBezTo>
                      <a:cubicBezTo>
                        <a:pt x="24694" y="19841"/>
                        <a:pt x="24489" y="19769"/>
                        <a:pt x="24319" y="19653"/>
                      </a:cubicBezTo>
                      <a:cubicBezTo>
                        <a:pt x="24254" y="19608"/>
                        <a:pt x="24174" y="19568"/>
                        <a:pt x="24099" y="19568"/>
                      </a:cubicBezTo>
                      <a:cubicBezTo>
                        <a:pt x="24041" y="19568"/>
                        <a:pt x="23987" y="19591"/>
                        <a:pt x="23945" y="19653"/>
                      </a:cubicBezTo>
                      <a:cubicBezTo>
                        <a:pt x="23882" y="19742"/>
                        <a:pt x="23846" y="19823"/>
                        <a:pt x="23811" y="19921"/>
                      </a:cubicBezTo>
                      <a:cubicBezTo>
                        <a:pt x="23703" y="20201"/>
                        <a:pt x="23496" y="20337"/>
                        <a:pt x="23234" y="20337"/>
                      </a:cubicBezTo>
                      <a:cubicBezTo>
                        <a:pt x="23170" y="20337"/>
                        <a:pt x="23104" y="20329"/>
                        <a:pt x="23035" y="20313"/>
                      </a:cubicBezTo>
                      <a:cubicBezTo>
                        <a:pt x="22687" y="20233"/>
                        <a:pt x="22464" y="19939"/>
                        <a:pt x="22142" y="19823"/>
                      </a:cubicBezTo>
                      <a:cubicBezTo>
                        <a:pt x="22107" y="19811"/>
                        <a:pt x="22074" y="19805"/>
                        <a:pt x="22045" y="19805"/>
                      </a:cubicBezTo>
                      <a:cubicBezTo>
                        <a:pt x="21944" y="19805"/>
                        <a:pt x="21881" y="19874"/>
                        <a:pt x="21839" y="19992"/>
                      </a:cubicBezTo>
                      <a:cubicBezTo>
                        <a:pt x="21812" y="20064"/>
                        <a:pt x="21839" y="20188"/>
                        <a:pt x="21839" y="20269"/>
                      </a:cubicBezTo>
                      <a:cubicBezTo>
                        <a:pt x="21833" y="20627"/>
                        <a:pt x="21574" y="20716"/>
                        <a:pt x="21300" y="20716"/>
                      </a:cubicBezTo>
                      <a:cubicBezTo>
                        <a:pt x="21179" y="20716"/>
                        <a:pt x="21054" y="20698"/>
                        <a:pt x="20947" y="20679"/>
                      </a:cubicBezTo>
                      <a:cubicBezTo>
                        <a:pt x="20706" y="20635"/>
                        <a:pt x="20465" y="20572"/>
                        <a:pt x="20224" y="20510"/>
                      </a:cubicBezTo>
                      <a:cubicBezTo>
                        <a:pt x="20019" y="20450"/>
                        <a:pt x="19352" y="20349"/>
                        <a:pt x="19134" y="20349"/>
                      </a:cubicBezTo>
                      <a:cubicBezTo>
                        <a:pt x="19125" y="20349"/>
                        <a:pt x="19117" y="20349"/>
                        <a:pt x="19109" y="20349"/>
                      </a:cubicBezTo>
                      <a:cubicBezTo>
                        <a:pt x="18913" y="20349"/>
                        <a:pt x="18503" y="20403"/>
                        <a:pt x="18253" y="20519"/>
                      </a:cubicBezTo>
                      <a:cubicBezTo>
                        <a:pt x="17597" y="20811"/>
                        <a:pt x="17346" y="21509"/>
                        <a:pt x="16599" y="21509"/>
                      </a:cubicBezTo>
                      <a:cubicBezTo>
                        <a:pt x="16594" y="21509"/>
                        <a:pt x="16589" y="21509"/>
                        <a:pt x="16585" y="21509"/>
                      </a:cubicBezTo>
                      <a:cubicBezTo>
                        <a:pt x="16460" y="21509"/>
                        <a:pt x="16174" y="21536"/>
                        <a:pt x="15907" y="21544"/>
                      </a:cubicBezTo>
                      <a:cubicBezTo>
                        <a:pt x="15639" y="21553"/>
                        <a:pt x="15068" y="21616"/>
                        <a:pt x="14800" y="21999"/>
                      </a:cubicBezTo>
                      <a:cubicBezTo>
                        <a:pt x="14577" y="22312"/>
                        <a:pt x="14756" y="22660"/>
                        <a:pt x="14194" y="22704"/>
                      </a:cubicBezTo>
                      <a:cubicBezTo>
                        <a:pt x="14165" y="22706"/>
                        <a:pt x="14135" y="22707"/>
                        <a:pt x="14106" y="22707"/>
                      </a:cubicBezTo>
                      <a:cubicBezTo>
                        <a:pt x="13866" y="22707"/>
                        <a:pt x="13620" y="22648"/>
                        <a:pt x="13373" y="22624"/>
                      </a:cubicBezTo>
                      <a:cubicBezTo>
                        <a:pt x="13301" y="22617"/>
                        <a:pt x="13230" y="22614"/>
                        <a:pt x="13161" y="22614"/>
                      </a:cubicBezTo>
                      <a:cubicBezTo>
                        <a:pt x="12604" y="22614"/>
                        <a:pt x="12137" y="22833"/>
                        <a:pt x="11741" y="23222"/>
                      </a:cubicBezTo>
                      <a:cubicBezTo>
                        <a:pt x="11937" y="22856"/>
                        <a:pt x="12356" y="22499"/>
                        <a:pt x="12677" y="22276"/>
                      </a:cubicBezTo>
                      <a:cubicBezTo>
                        <a:pt x="13320" y="21848"/>
                        <a:pt x="14096" y="21643"/>
                        <a:pt x="14756" y="21223"/>
                      </a:cubicBezTo>
                      <a:cubicBezTo>
                        <a:pt x="15050" y="21036"/>
                        <a:pt x="15282" y="20777"/>
                        <a:pt x="15550" y="20545"/>
                      </a:cubicBezTo>
                      <a:cubicBezTo>
                        <a:pt x="15951" y="20188"/>
                        <a:pt x="16415" y="19885"/>
                        <a:pt x="16879" y="19626"/>
                      </a:cubicBezTo>
                      <a:cubicBezTo>
                        <a:pt x="17182" y="19457"/>
                        <a:pt x="17334" y="19296"/>
                        <a:pt x="17521" y="19002"/>
                      </a:cubicBezTo>
                      <a:cubicBezTo>
                        <a:pt x="17718" y="18672"/>
                        <a:pt x="17878" y="18315"/>
                        <a:pt x="18092" y="17994"/>
                      </a:cubicBezTo>
                      <a:cubicBezTo>
                        <a:pt x="18342" y="17628"/>
                        <a:pt x="18637" y="17307"/>
                        <a:pt x="18877" y="16932"/>
                      </a:cubicBezTo>
                      <a:cubicBezTo>
                        <a:pt x="19422" y="16076"/>
                        <a:pt x="20439" y="15808"/>
                        <a:pt x="21340" y="15496"/>
                      </a:cubicBezTo>
                      <a:cubicBezTo>
                        <a:pt x="21636" y="15391"/>
                        <a:pt x="21956" y="15350"/>
                        <a:pt x="22284" y="15350"/>
                      </a:cubicBezTo>
                      <a:close/>
                      <a:moveTo>
                        <a:pt x="21946" y="20706"/>
                      </a:moveTo>
                      <a:lnTo>
                        <a:pt x="21946" y="20706"/>
                      </a:lnTo>
                      <a:cubicBezTo>
                        <a:pt x="21911" y="21402"/>
                        <a:pt x="22098" y="22017"/>
                        <a:pt x="22473" y="22624"/>
                      </a:cubicBezTo>
                      <a:cubicBezTo>
                        <a:pt x="22812" y="23177"/>
                        <a:pt x="23204" y="23498"/>
                        <a:pt x="23748" y="23685"/>
                      </a:cubicBezTo>
                      <a:cubicBezTo>
                        <a:pt x="23454" y="23668"/>
                        <a:pt x="23168" y="23668"/>
                        <a:pt x="22874" y="23668"/>
                      </a:cubicBezTo>
                      <a:cubicBezTo>
                        <a:pt x="22250" y="23498"/>
                        <a:pt x="21803" y="23141"/>
                        <a:pt x="21349" y="22597"/>
                      </a:cubicBezTo>
                      <a:cubicBezTo>
                        <a:pt x="20911" y="22062"/>
                        <a:pt x="20724" y="21473"/>
                        <a:pt x="20546" y="20831"/>
                      </a:cubicBezTo>
                      <a:lnTo>
                        <a:pt x="20546" y="20831"/>
                      </a:lnTo>
                      <a:cubicBezTo>
                        <a:pt x="20798" y="20903"/>
                        <a:pt x="21064" y="20959"/>
                        <a:pt x="21304" y="20959"/>
                      </a:cubicBezTo>
                      <a:cubicBezTo>
                        <a:pt x="21540" y="20959"/>
                        <a:pt x="21751" y="20905"/>
                        <a:pt x="21902" y="20759"/>
                      </a:cubicBezTo>
                      <a:cubicBezTo>
                        <a:pt x="21919" y="20742"/>
                        <a:pt x="21928" y="20724"/>
                        <a:pt x="21946" y="20706"/>
                      </a:cubicBezTo>
                      <a:close/>
                      <a:moveTo>
                        <a:pt x="19546" y="20554"/>
                      </a:moveTo>
                      <a:lnTo>
                        <a:pt x="19546" y="20554"/>
                      </a:lnTo>
                      <a:cubicBezTo>
                        <a:pt x="19636" y="20572"/>
                        <a:pt x="19734" y="20590"/>
                        <a:pt x="19823" y="20608"/>
                      </a:cubicBezTo>
                      <a:cubicBezTo>
                        <a:pt x="19984" y="20661"/>
                        <a:pt x="20189" y="20733"/>
                        <a:pt x="20421" y="20804"/>
                      </a:cubicBezTo>
                      <a:cubicBezTo>
                        <a:pt x="20501" y="21179"/>
                        <a:pt x="20555" y="21518"/>
                        <a:pt x="20697" y="21892"/>
                      </a:cubicBezTo>
                      <a:cubicBezTo>
                        <a:pt x="20840" y="22240"/>
                        <a:pt x="21090" y="22553"/>
                        <a:pt x="21331" y="22838"/>
                      </a:cubicBezTo>
                      <a:cubicBezTo>
                        <a:pt x="21643" y="23231"/>
                        <a:pt x="21982" y="23516"/>
                        <a:pt x="22383" y="23677"/>
                      </a:cubicBezTo>
                      <a:cubicBezTo>
                        <a:pt x="22071" y="23685"/>
                        <a:pt x="21759" y="23703"/>
                        <a:pt x="21438" y="23721"/>
                      </a:cubicBezTo>
                      <a:cubicBezTo>
                        <a:pt x="20894" y="23525"/>
                        <a:pt x="20340" y="23043"/>
                        <a:pt x="20055" y="22579"/>
                      </a:cubicBezTo>
                      <a:cubicBezTo>
                        <a:pt x="19761" y="22089"/>
                        <a:pt x="19475" y="21179"/>
                        <a:pt x="19546" y="20554"/>
                      </a:cubicBezTo>
                      <a:close/>
                      <a:moveTo>
                        <a:pt x="22116" y="20050"/>
                      </a:moveTo>
                      <a:cubicBezTo>
                        <a:pt x="22132" y="20050"/>
                        <a:pt x="22149" y="20054"/>
                        <a:pt x="22169" y="20064"/>
                      </a:cubicBezTo>
                      <a:cubicBezTo>
                        <a:pt x="22481" y="20233"/>
                        <a:pt x="22722" y="20447"/>
                        <a:pt x="23088" y="20536"/>
                      </a:cubicBezTo>
                      <a:cubicBezTo>
                        <a:pt x="23140" y="20548"/>
                        <a:pt x="23191" y="20553"/>
                        <a:pt x="23240" y="20553"/>
                      </a:cubicBezTo>
                      <a:cubicBezTo>
                        <a:pt x="23309" y="20553"/>
                        <a:pt x="23374" y="20543"/>
                        <a:pt x="23436" y="20527"/>
                      </a:cubicBezTo>
                      <a:lnTo>
                        <a:pt x="23436" y="20527"/>
                      </a:lnTo>
                      <a:cubicBezTo>
                        <a:pt x="23383" y="21375"/>
                        <a:pt x="23516" y="22089"/>
                        <a:pt x="23864" y="22874"/>
                      </a:cubicBezTo>
                      <a:cubicBezTo>
                        <a:pt x="23998" y="23177"/>
                        <a:pt x="24194" y="23525"/>
                        <a:pt x="24471" y="23739"/>
                      </a:cubicBezTo>
                      <a:cubicBezTo>
                        <a:pt x="24373" y="23730"/>
                        <a:pt x="24266" y="23721"/>
                        <a:pt x="24168" y="23712"/>
                      </a:cubicBezTo>
                      <a:cubicBezTo>
                        <a:pt x="24123" y="23712"/>
                        <a:pt x="24087" y="23703"/>
                        <a:pt x="24052" y="23703"/>
                      </a:cubicBezTo>
                      <a:cubicBezTo>
                        <a:pt x="23195" y="23373"/>
                        <a:pt x="22562" y="22668"/>
                        <a:pt x="22250" y="21830"/>
                      </a:cubicBezTo>
                      <a:cubicBezTo>
                        <a:pt x="22098" y="21411"/>
                        <a:pt x="22027" y="20759"/>
                        <a:pt x="22044" y="20679"/>
                      </a:cubicBezTo>
                      <a:cubicBezTo>
                        <a:pt x="22062" y="20590"/>
                        <a:pt x="22035" y="20456"/>
                        <a:pt x="22035" y="20403"/>
                      </a:cubicBezTo>
                      <a:cubicBezTo>
                        <a:pt x="22027" y="20347"/>
                        <a:pt x="21991" y="20050"/>
                        <a:pt x="22116" y="20050"/>
                      </a:cubicBezTo>
                      <a:close/>
                      <a:moveTo>
                        <a:pt x="19065" y="20527"/>
                      </a:moveTo>
                      <a:cubicBezTo>
                        <a:pt x="19190" y="20527"/>
                        <a:pt x="19315" y="20527"/>
                        <a:pt x="19430" y="20536"/>
                      </a:cubicBezTo>
                      <a:cubicBezTo>
                        <a:pt x="19297" y="21232"/>
                        <a:pt x="19591" y="22089"/>
                        <a:pt x="19894" y="22668"/>
                      </a:cubicBezTo>
                      <a:cubicBezTo>
                        <a:pt x="20126" y="23115"/>
                        <a:pt x="20635" y="23561"/>
                        <a:pt x="21161" y="23748"/>
                      </a:cubicBezTo>
                      <a:cubicBezTo>
                        <a:pt x="21072" y="23757"/>
                        <a:pt x="20992" y="23766"/>
                        <a:pt x="20902" y="23775"/>
                      </a:cubicBezTo>
                      <a:cubicBezTo>
                        <a:pt x="20233" y="23480"/>
                        <a:pt x="19671" y="23168"/>
                        <a:pt x="19306" y="22490"/>
                      </a:cubicBezTo>
                      <a:cubicBezTo>
                        <a:pt x="19038" y="21999"/>
                        <a:pt x="18860" y="21125"/>
                        <a:pt x="19065" y="20527"/>
                      </a:cubicBezTo>
                      <a:close/>
                      <a:moveTo>
                        <a:pt x="24043" y="19903"/>
                      </a:moveTo>
                      <a:lnTo>
                        <a:pt x="24043" y="19903"/>
                      </a:lnTo>
                      <a:cubicBezTo>
                        <a:pt x="24016" y="21330"/>
                        <a:pt x="24480" y="23123"/>
                        <a:pt x="25791" y="23846"/>
                      </a:cubicBezTo>
                      <a:cubicBezTo>
                        <a:pt x="25434" y="23810"/>
                        <a:pt x="25086" y="23784"/>
                        <a:pt x="24730" y="23757"/>
                      </a:cubicBezTo>
                      <a:cubicBezTo>
                        <a:pt x="24355" y="23534"/>
                        <a:pt x="24123" y="23097"/>
                        <a:pt x="23945" y="22713"/>
                      </a:cubicBezTo>
                      <a:cubicBezTo>
                        <a:pt x="23623" y="22008"/>
                        <a:pt x="23498" y="21286"/>
                        <a:pt x="23463" y="20519"/>
                      </a:cubicBezTo>
                      <a:cubicBezTo>
                        <a:pt x="23579" y="20483"/>
                        <a:pt x="23686" y="20420"/>
                        <a:pt x="23784" y="20340"/>
                      </a:cubicBezTo>
                      <a:cubicBezTo>
                        <a:pt x="23864" y="20269"/>
                        <a:pt x="23936" y="20162"/>
                        <a:pt x="23971" y="20064"/>
                      </a:cubicBezTo>
                      <a:cubicBezTo>
                        <a:pt x="23998" y="19992"/>
                        <a:pt x="24016" y="19939"/>
                        <a:pt x="24043" y="19903"/>
                      </a:cubicBezTo>
                      <a:close/>
                      <a:moveTo>
                        <a:pt x="18967" y="20536"/>
                      </a:moveTo>
                      <a:lnTo>
                        <a:pt x="18967" y="20536"/>
                      </a:lnTo>
                      <a:cubicBezTo>
                        <a:pt x="18735" y="21116"/>
                        <a:pt x="18913" y="21875"/>
                        <a:pt x="19100" y="22419"/>
                      </a:cubicBezTo>
                      <a:cubicBezTo>
                        <a:pt x="19359" y="23195"/>
                        <a:pt x="20046" y="23578"/>
                        <a:pt x="20778" y="23784"/>
                      </a:cubicBezTo>
                      <a:cubicBezTo>
                        <a:pt x="20394" y="23828"/>
                        <a:pt x="20001" y="23882"/>
                        <a:pt x="19618" y="23935"/>
                      </a:cubicBezTo>
                      <a:cubicBezTo>
                        <a:pt x="18289" y="23534"/>
                        <a:pt x="17834" y="22071"/>
                        <a:pt x="18146" y="20750"/>
                      </a:cubicBezTo>
                      <a:cubicBezTo>
                        <a:pt x="18396" y="20626"/>
                        <a:pt x="18681" y="20554"/>
                        <a:pt x="18967" y="20536"/>
                      </a:cubicBezTo>
                      <a:close/>
                      <a:moveTo>
                        <a:pt x="24132" y="19832"/>
                      </a:moveTo>
                      <a:cubicBezTo>
                        <a:pt x="24185" y="19832"/>
                        <a:pt x="24248" y="19858"/>
                        <a:pt x="24346" y="19903"/>
                      </a:cubicBezTo>
                      <a:cubicBezTo>
                        <a:pt x="24382" y="19921"/>
                        <a:pt x="24426" y="19939"/>
                        <a:pt x="24471" y="19965"/>
                      </a:cubicBezTo>
                      <a:cubicBezTo>
                        <a:pt x="24533" y="20982"/>
                        <a:pt x="25185" y="22053"/>
                        <a:pt x="25756" y="22865"/>
                      </a:cubicBezTo>
                      <a:cubicBezTo>
                        <a:pt x="26086" y="23338"/>
                        <a:pt x="26558" y="23730"/>
                        <a:pt x="27085" y="23989"/>
                      </a:cubicBezTo>
                      <a:cubicBezTo>
                        <a:pt x="26790" y="23953"/>
                        <a:pt x="26496" y="23917"/>
                        <a:pt x="26202" y="23882"/>
                      </a:cubicBezTo>
                      <a:cubicBezTo>
                        <a:pt x="25586" y="23534"/>
                        <a:pt x="25158" y="23052"/>
                        <a:pt x="24747" y="22445"/>
                      </a:cubicBezTo>
                      <a:cubicBezTo>
                        <a:pt x="24489" y="22080"/>
                        <a:pt x="24435" y="21616"/>
                        <a:pt x="24301" y="21197"/>
                      </a:cubicBezTo>
                      <a:cubicBezTo>
                        <a:pt x="24168" y="20768"/>
                        <a:pt x="24150" y="20287"/>
                        <a:pt x="24132" y="19832"/>
                      </a:cubicBezTo>
                      <a:close/>
                      <a:moveTo>
                        <a:pt x="18074" y="20786"/>
                      </a:moveTo>
                      <a:lnTo>
                        <a:pt x="18074" y="20786"/>
                      </a:lnTo>
                      <a:cubicBezTo>
                        <a:pt x="17735" y="21928"/>
                        <a:pt x="18074" y="23614"/>
                        <a:pt x="19261" y="23998"/>
                      </a:cubicBezTo>
                      <a:cubicBezTo>
                        <a:pt x="19190" y="24007"/>
                        <a:pt x="19109" y="24024"/>
                        <a:pt x="19038" y="24033"/>
                      </a:cubicBezTo>
                      <a:cubicBezTo>
                        <a:pt x="18565" y="23998"/>
                        <a:pt x="18101" y="23793"/>
                        <a:pt x="17691" y="23552"/>
                      </a:cubicBezTo>
                      <a:cubicBezTo>
                        <a:pt x="17084" y="23195"/>
                        <a:pt x="16986" y="22312"/>
                        <a:pt x="16933" y="21669"/>
                      </a:cubicBezTo>
                      <a:cubicBezTo>
                        <a:pt x="17022" y="21651"/>
                        <a:pt x="17111" y="21625"/>
                        <a:pt x="17191" y="21580"/>
                      </a:cubicBezTo>
                      <a:cubicBezTo>
                        <a:pt x="17495" y="21437"/>
                        <a:pt x="17628" y="21081"/>
                        <a:pt x="17896" y="20893"/>
                      </a:cubicBezTo>
                      <a:cubicBezTo>
                        <a:pt x="17950" y="20849"/>
                        <a:pt x="18012" y="20822"/>
                        <a:pt x="18074" y="20786"/>
                      </a:cubicBezTo>
                      <a:close/>
                      <a:moveTo>
                        <a:pt x="16861" y="21678"/>
                      </a:moveTo>
                      <a:cubicBezTo>
                        <a:pt x="16834" y="22392"/>
                        <a:pt x="16942" y="23061"/>
                        <a:pt x="17477" y="23596"/>
                      </a:cubicBezTo>
                      <a:cubicBezTo>
                        <a:pt x="17727" y="23846"/>
                        <a:pt x="18164" y="24033"/>
                        <a:pt x="18601" y="24114"/>
                      </a:cubicBezTo>
                      <a:cubicBezTo>
                        <a:pt x="18431" y="24140"/>
                        <a:pt x="18271" y="24176"/>
                        <a:pt x="18101" y="24212"/>
                      </a:cubicBezTo>
                      <a:cubicBezTo>
                        <a:pt x="17727" y="24176"/>
                        <a:pt x="17370" y="24105"/>
                        <a:pt x="17004" y="23873"/>
                      </a:cubicBezTo>
                      <a:cubicBezTo>
                        <a:pt x="16344" y="23462"/>
                        <a:pt x="15916" y="22445"/>
                        <a:pt x="16121" y="21687"/>
                      </a:cubicBezTo>
                      <a:lnTo>
                        <a:pt x="16388" y="21687"/>
                      </a:lnTo>
                      <a:cubicBezTo>
                        <a:pt x="16455" y="21691"/>
                        <a:pt x="16520" y="21693"/>
                        <a:pt x="16585" y="21693"/>
                      </a:cubicBezTo>
                      <a:cubicBezTo>
                        <a:pt x="16676" y="21693"/>
                        <a:pt x="16767" y="21689"/>
                        <a:pt x="16861" y="21678"/>
                      </a:cubicBezTo>
                      <a:close/>
                      <a:moveTo>
                        <a:pt x="25773" y="19716"/>
                      </a:moveTo>
                      <a:cubicBezTo>
                        <a:pt x="25782" y="19725"/>
                        <a:pt x="25791" y="19733"/>
                        <a:pt x="25809" y="19742"/>
                      </a:cubicBezTo>
                      <a:cubicBezTo>
                        <a:pt x="25871" y="20206"/>
                        <a:pt x="26112" y="20635"/>
                        <a:pt x="26300" y="21063"/>
                      </a:cubicBezTo>
                      <a:cubicBezTo>
                        <a:pt x="26567" y="21669"/>
                        <a:pt x="26924" y="22231"/>
                        <a:pt x="27370" y="22713"/>
                      </a:cubicBezTo>
                      <a:cubicBezTo>
                        <a:pt x="27816" y="23186"/>
                        <a:pt x="28253" y="23614"/>
                        <a:pt x="28798" y="23980"/>
                      </a:cubicBezTo>
                      <a:cubicBezTo>
                        <a:pt x="28976" y="24096"/>
                        <a:pt x="29172" y="24221"/>
                        <a:pt x="29369" y="24319"/>
                      </a:cubicBezTo>
                      <a:cubicBezTo>
                        <a:pt x="28789" y="24256"/>
                        <a:pt x="28200" y="24158"/>
                        <a:pt x="27620" y="24069"/>
                      </a:cubicBezTo>
                      <a:cubicBezTo>
                        <a:pt x="26897" y="23775"/>
                        <a:pt x="26264" y="23320"/>
                        <a:pt x="25791" y="22651"/>
                      </a:cubicBezTo>
                      <a:cubicBezTo>
                        <a:pt x="25541" y="22303"/>
                        <a:pt x="25345" y="21919"/>
                        <a:pt x="25158" y="21544"/>
                      </a:cubicBezTo>
                      <a:cubicBezTo>
                        <a:pt x="24899" y="21045"/>
                        <a:pt x="24623" y="20554"/>
                        <a:pt x="24542" y="20001"/>
                      </a:cubicBezTo>
                      <a:lnTo>
                        <a:pt x="24542" y="20001"/>
                      </a:lnTo>
                      <a:cubicBezTo>
                        <a:pt x="24751" y="20109"/>
                        <a:pt x="25006" y="20240"/>
                        <a:pt x="25218" y="20240"/>
                      </a:cubicBezTo>
                      <a:cubicBezTo>
                        <a:pt x="25269" y="20240"/>
                        <a:pt x="25318" y="20233"/>
                        <a:pt x="25363" y="20215"/>
                      </a:cubicBezTo>
                      <a:cubicBezTo>
                        <a:pt x="25640" y="20117"/>
                        <a:pt x="25711" y="19965"/>
                        <a:pt x="25773" y="19716"/>
                      </a:cubicBezTo>
                      <a:close/>
                      <a:moveTo>
                        <a:pt x="16014" y="21687"/>
                      </a:moveTo>
                      <a:cubicBezTo>
                        <a:pt x="15773" y="22410"/>
                        <a:pt x="16103" y="23159"/>
                        <a:pt x="16558" y="23739"/>
                      </a:cubicBezTo>
                      <a:cubicBezTo>
                        <a:pt x="16826" y="24069"/>
                        <a:pt x="17182" y="24239"/>
                        <a:pt x="17566" y="24310"/>
                      </a:cubicBezTo>
                      <a:cubicBezTo>
                        <a:pt x="17441" y="24328"/>
                        <a:pt x="17307" y="24355"/>
                        <a:pt x="17182" y="24372"/>
                      </a:cubicBezTo>
                      <a:cubicBezTo>
                        <a:pt x="16611" y="24328"/>
                        <a:pt x="16192" y="24140"/>
                        <a:pt x="15844" y="23605"/>
                      </a:cubicBezTo>
                      <a:cubicBezTo>
                        <a:pt x="15487" y="23070"/>
                        <a:pt x="15380" y="22374"/>
                        <a:pt x="15505" y="21750"/>
                      </a:cubicBezTo>
                      <a:cubicBezTo>
                        <a:pt x="15666" y="21714"/>
                        <a:pt x="15853" y="21696"/>
                        <a:pt x="16014" y="21687"/>
                      </a:cubicBezTo>
                      <a:close/>
                      <a:moveTo>
                        <a:pt x="27727" y="18895"/>
                      </a:moveTo>
                      <a:lnTo>
                        <a:pt x="27727" y="18895"/>
                      </a:lnTo>
                      <a:cubicBezTo>
                        <a:pt x="27897" y="18957"/>
                        <a:pt x="28066" y="19029"/>
                        <a:pt x="28244" y="19091"/>
                      </a:cubicBezTo>
                      <a:cubicBezTo>
                        <a:pt x="28303" y="19104"/>
                        <a:pt x="28352" y="19113"/>
                        <a:pt x="28399" y="19113"/>
                      </a:cubicBezTo>
                      <a:cubicBezTo>
                        <a:pt x="28416" y="19113"/>
                        <a:pt x="28433" y="19111"/>
                        <a:pt x="28450" y="19109"/>
                      </a:cubicBezTo>
                      <a:cubicBezTo>
                        <a:pt x="28575" y="19733"/>
                        <a:pt x="28842" y="20331"/>
                        <a:pt x="29146" y="20893"/>
                      </a:cubicBezTo>
                      <a:cubicBezTo>
                        <a:pt x="29493" y="21509"/>
                        <a:pt x="29850" y="22115"/>
                        <a:pt x="30359" y="22615"/>
                      </a:cubicBezTo>
                      <a:cubicBezTo>
                        <a:pt x="31118" y="23357"/>
                        <a:pt x="32279" y="24116"/>
                        <a:pt x="33404" y="24116"/>
                      </a:cubicBezTo>
                      <a:cubicBezTo>
                        <a:pt x="33441" y="24116"/>
                        <a:pt x="33479" y="24115"/>
                        <a:pt x="33517" y="24114"/>
                      </a:cubicBezTo>
                      <a:lnTo>
                        <a:pt x="33517" y="24114"/>
                      </a:lnTo>
                      <a:cubicBezTo>
                        <a:pt x="33401" y="24158"/>
                        <a:pt x="33285" y="24212"/>
                        <a:pt x="33169" y="24256"/>
                      </a:cubicBezTo>
                      <a:cubicBezTo>
                        <a:pt x="33026" y="24319"/>
                        <a:pt x="32874" y="24355"/>
                        <a:pt x="32723" y="24372"/>
                      </a:cubicBezTo>
                      <a:cubicBezTo>
                        <a:pt x="32702" y="24373"/>
                        <a:pt x="32681" y="24373"/>
                        <a:pt x="32661" y="24373"/>
                      </a:cubicBezTo>
                      <a:cubicBezTo>
                        <a:pt x="31136" y="24373"/>
                        <a:pt x="29875" y="23081"/>
                        <a:pt x="29030" y="21955"/>
                      </a:cubicBezTo>
                      <a:cubicBezTo>
                        <a:pt x="28601" y="21393"/>
                        <a:pt x="28298" y="20733"/>
                        <a:pt x="28004" y="20099"/>
                      </a:cubicBezTo>
                      <a:cubicBezTo>
                        <a:pt x="27932" y="19948"/>
                        <a:pt x="27593" y="19038"/>
                        <a:pt x="27727" y="18895"/>
                      </a:cubicBezTo>
                      <a:close/>
                      <a:moveTo>
                        <a:pt x="27263" y="18761"/>
                      </a:moveTo>
                      <a:lnTo>
                        <a:pt x="27263" y="18761"/>
                      </a:lnTo>
                      <a:cubicBezTo>
                        <a:pt x="27397" y="18779"/>
                        <a:pt x="27531" y="18815"/>
                        <a:pt x="27656" y="18859"/>
                      </a:cubicBezTo>
                      <a:cubicBezTo>
                        <a:pt x="27513" y="19020"/>
                        <a:pt x="27674" y="19546"/>
                        <a:pt x="27700" y="19671"/>
                      </a:cubicBezTo>
                      <a:cubicBezTo>
                        <a:pt x="27852" y="20411"/>
                        <a:pt x="28280" y="21152"/>
                        <a:pt x="28682" y="21785"/>
                      </a:cubicBezTo>
                      <a:cubicBezTo>
                        <a:pt x="29449" y="22981"/>
                        <a:pt x="30671" y="24230"/>
                        <a:pt x="32125" y="24417"/>
                      </a:cubicBezTo>
                      <a:cubicBezTo>
                        <a:pt x="32089" y="24417"/>
                        <a:pt x="32063" y="24426"/>
                        <a:pt x="32027" y="24426"/>
                      </a:cubicBezTo>
                      <a:cubicBezTo>
                        <a:pt x="30787" y="24274"/>
                        <a:pt x="29556" y="23828"/>
                        <a:pt x="28646" y="22936"/>
                      </a:cubicBezTo>
                      <a:cubicBezTo>
                        <a:pt x="27843" y="22151"/>
                        <a:pt x="27290" y="21170"/>
                        <a:pt x="26701" y="20215"/>
                      </a:cubicBezTo>
                      <a:cubicBezTo>
                        <a:pt x="26924" y="20197"/>
                        <a:pt x="27094" y="20055"/>
                        <a:pt x="27236" y="19867"/>
                      </a:cubicBezTo>
                      <a:cubicBezTo>
                        <a:pt x="27495" y="19528"/>
                        <a:pt x="27442" y="19136"/>
                        <a:pt x="27263" y="18761"/>
                      </a:cubicBezTo>
                      <a:close/>
                      <a:moveTo>
                        <a:pt x="25889" y="19814"/>
                      </a:moveTo>
                      <a:cubicBezTo>
                        <a:pt x="25970" y="19903"/>
                        <a:pt x="26041" y="20010"/>
                        <a:pt x="26139" y="20072"/>
                      </a:cubicBezTo>
                      <a:cubicBezTo>
                        <a:pt x="26282" y="20162"/>
                        <a:pt x="26389" y="20197"/>
                        <a:pt x="26558" y="20215"/>
                      </a:cubicBezTo>
                      <a:cubicBezTo>
                        <a:pt x="26576" y="20224"/>
                        <a:pt x="26594" y="20224"/>
                        <a:pt x="26621" y="20224"/>
                      </a:cubicBezTo>
                      <a:cubicBezTo>
                        <a:pt x="27210" y="21277"/>
                        <a:pt x="27763" y="22294"/>
                        <a:pt x="28637" y="23159"/>
                      </a:cubicBezTo>
                      <a:cubicBezTo>
                        <a:pt x="29288" y="23810"/>
                        <a:pt x="30261" y="24292"/>
                        <a:pt x="31224" y="24435"/>
                      </a:cubicBezTo>
                      <a:cubicBezTo>
                        <a:pt x="30778" y="24435"/>
                        <a:pt x="30341" y="24408"/>
                        <a:pt x="29904" y="24372"/>
                      </a:cubicBezTo>
                      <a:cubicBezTo>
                        <a:pt x="29859" y="24372"/>
                        <a:pt x="29815" y="24363"/>
                        <a:pt x="29770" y="24363"/>
                      </a:cubicBezTo>
                      <a:cubicBezTo>
                        <a:pt x="29458" y="24212"/>
                        <a:pt x="29163" y="24016"/>
                        <a:pt x="28878" y="23828"/>
                      </a:cubicBezTo>
                      <a:cubicBezTo>
                        <a:pt x="28405" y="23507"/>
                        <a:pt x="27968" y="23150"/>
                        <a:pt x="27593" y="22722"/>
                      </a:cubicBezTo>
                      <a:cubicBezTo>
                        <a:pt x="27201" y="22267"/>
                        <a:pt x="26853" y="21830"/>
                        <a:pt x="26576" y="21304"/>
                      </a:cubicBezTo>
                      <a:cubicBezTo>
                        <a:pt x="26335" y="20858"/>
                        <a:pt x="26014" y="20322"/>
                        <a:pt x="25889" y="19814"/>
                      </a:cubicBezTo>
                      <a:close/>
                      <a:moveTo>
                        <a:pt x="15425" y="21767"/>
                      </a:moveTo>
                      <a:lnTo>
                        <a:pt x="15425" y="21767"/>
                      </a:lnTo>
                      <a:cubicBezTo>
                        <a:pt x="15229" y="22481"/>
                        <a:pt x="15380" y="23177"/>
                        <a:pt x="15782" y="23793"/>
                      </a:cubicBezTo>
                      <a:cubicBezTo>
                        <a:pt x="15933" y="24033"/>
                        <a:pt x="16156" y="24274"/>
                        <a:pt x="16424" y="24381"/>
                      </a:cubicBezTo>
                      <a:cubicBezTo>
                        <a:pt x="16504" y="24408"/>
                        <a:pt x="16585" y="24426"/>
                        <a:pt x="16647" y="24444"/>
                      </a:cubicBezTo>
                      <a:cubicBezTo>
                        <a:pt x="16469" y="24462"/>
                        <a:pt x="16281" y="24488"/>
                        <a:pt x="16094" y="24497"/>
                      </a:cubicBezTo>
                      <a:cubicBezTo>
                        <a:pt x="15104" y="24337"/>
                        <a:pt x="13971" y="23953"/>
                        <a:pt x="13801" y="22829"/>
                      </a:cubicBezTo>
                      <a:cubicBezTo>
                        <a:pt x="13846" y="22829"/>
                        <a:pt x="13899" y="22838"/>
                        <a:pt x="13953" y="22847"/>
                      </a:cubicBezTo>
                      <a:cubicBezTo>
                        <a:pt x="14015" y="22856"/>
                        <a:pt x="14078" y="22861"/>
                        <a:pt x="14141" y="22861"/>
                      </a:cubicBezTo>
                      <a:cubicBezTo>
                        <a:pt x="14329" y="22861"/>
                        <a:pt x="14515" y="22816"/>
                        <a:pt x="14676" y="22695"/>
                      </a:cubicBezTo>
                      <a:cubicBezTo>
                        <a:pt x="14863" y="22553"/>
                        <a:pt x="14845" y="22276"/>
                        <a:pt x="14943" y="22080"/>
                      </a:cubicBezTo>
                      <a:cubicBezTo>
                        <a:pt x="15015" y="21919"/>
                        <a:pt x="15202" y="21821"/>
                        <a:pt x="15425" y="21767"/>
                      </a:cubicBezTo>
                      <a:close/>
                      <a:moveTo>
                        <a:pt x="12543" y="22820"/>
                      </a:moveTo>
                      <a:lnTo>
                        <a:pt x="12543" y="22820"/>
                      </a:lnTo>
                      <a:cubicBezTo>
                        <a:pt x="12294" y="23213"/>
                        <a:pt x="12606" y="23748"/>
                        <a:pt x="12918" y="24016"/>
                      </a:cubicBezTo>
                      <a:cubicBezTo>
                        <a:pt x="13257" y="24310"/>
                        <a:pt x="13783" y="24479"/>
                        <a:pt x="14283" y="24569"/>
                      </a:cubicBezTo>
                      <a:cubicBezTo>
                        <a:pt x="13382" y="24542"/>
                        <a:pt x="12445" y="24390"/>
                        <a:pt x="11723" y="23873"/>
                      </a:cubicBezTo>
                      <a:cubicBezTo>
                        <a:pt x="11616" y="23730"/>
                        <a:pt x="11607" y="23561"/>
                        <a:pt x="11660" y="23391"/>
                      </a:cubicBezTo>
                      <a:cubicBezTo>
                        <a:pt x="11919" y="23123"/>
                        <a:pt x="12204" y="22927"/>
                        <a:pt x="12543" y="22820"/>
                      </a:cubicBezTo>
                      <a:close/>
                      <a:moveTo>
                        <a:pt x="13067" y="22745"/>
                      </a:moveTo>
                      <a:cubicBezTo>
                        <a:pt x="13285" y="22745"/>
                        <a:pt x="13503" y="22781"/>
                        <a:pt x="13721" y="22811"/>
                      </a:cubicBezTo>
                      <a:cubicBezTo>
                        <a:pt x="13757" y="23891"/>
                        <a:pt x="14765" y="24399"/>
                        <a:pt x="15728" y="24533"/>
                      </a:cubicBezTo>
                      <a:cubicBezTo>
                        <a:pt x="15461" y="24551"/>
                        <a:pt x="15193" y="24560"/>
                        <a:pt x="14934" y="24569"/>
                      </a:cubicBezTo>
                      <a:cubicBezTo>
                        <a:pt x="14925" y="24551"/>
                        <a:pt x="14916" y="24551"/>
                        <a:pt x="14908" y="24542"/>
                      </a:cubicBezTo>
                      <a:cubicBezTo>
                        <a:pt x="14167" y="24337"/>
                        <a:pt x="12142" y="23998"/>
                        <a:pt x="12642" y="22793"/>
                      </a:cubicBezTo>
                      <a:cubicBezTo>
                        <a:pt x="12740" y="22767"/>
                        <a:pt x="12838" y="22758"/>
                        <a:pt x="12945" y="22749"/>
                      </a:cubicBezTo>
                      <a:cubicBezTo>
                        <a:pt x="12985" y="22746"/>
                        <a:pt x="13026" y="22745"/>
                        <a:pt x="13067" y="22745"/>
                      </a:cubicBezTo>
                      <a:close/>
                      <a:moveTo>
                        <a:pt x="23842" y="0"/>
                      </a:moveTo>
                      <a:cubicBezTo>
                        <a:pt x="23144" y="0"/>
                        <a:pt x="22438" y="172"/>
                        <a:pt x="21795" y="402"/>
                      </a:cubicBezTo>
                      <a:cubicBezTo>
                        <a:pt x="20965" y="687"/>
                        <a:pt x="20198" y="1196"/>
                        <a:pt x="19538" y="1758"/>
                      </a:cubicBezTo>
                      <a:cubicBezTo>
                        <a:pt x="19190" y="2061"/>
                        <a:pt x="18886" y="2409"/>
                        <a:pt x="18619" y="2784"/>
                      </a:cubicBezTo>
                      <a:cubicBezTo>
                        <a:pt x="18574" y="2846"/>
                        <a:pt x="18529" y="2908"/>
                        <a:pt x="18494" y="2980"/>
                      </a:cubicBezTo>
                      <a:cubicBezTo>
                        <a:pt x="18289" y="2793"/>
                        <a:pt x="17976" y="2739"/>
                        <a:pt x="17700" y="2694"/>
                      </a:cubicBezTo>
                      <a:cubicBezTo>
                        <a:pt x="17614" y="2681"/>
                        <a:pt x="17529" y="2675"/>
                        <a:pt x="17445" y="2675"/>
                      </a:cubicBezTo>
                      <a:cubicBezTo>
                        <a:pt x="16962" y="2675"/>
                        <a:pt x="16506" y="2874"/>
                        <a:pt x="16049" y="3033"/>
                      </a:cubicBezTo>
                      <a:cubicBezTo>
                        <a:pt x="15211" y="3337"/>
                        <a:pt x="14247" y="3925"/>
                        <a:pt x="13766" y="4702"/>
                      </a:cubicBezTo>
                      <a:cubicBezTo>
                        <a:pt x="13560" y="5023"/>
                        <a:pt x="12989" y="5942"/>
                        <a:pt x="13614" y="6129"/>
                      </a:cubicBezTo>
                      <a:cubicBezTo>
                        <a:pt x="13675" y="6147"/>
                        <a:pt x="13736" y="6156"/>
                        <a:pt x="13797" y="6156"/>
                      </a:cubicBezTo>
                      <a:cubicBezTo>
                        <a:pt x="14033" y="6156"/>
                        <a:pt x="14271" y="6029"/>
                        <a:pt x="14497" y="5852"/>
                      </a:cubicBezTo>
                      <a:lnTo>
                        <a:pt x="14497" y="5852"/>
                      </a:lnTo>
                      <a:cubicBezTo>
                        <a:pt x="14221" y="7012"/>
                        <a:pt x="13596" y="8163"/>
                        <a:pt x="12820" y="9037"/>
                      </a:cubicBezTo>
                      <a:cubicBezTo>
                        <a:pt x="12106" y="9840"/>
                        <a:pt x="11143" y="10224"/>
                        <a:pt x="10170" y="10607"/>
                      </a:cubicBezTo>
                      <a:cubicBezTo>
                        <a:pt x="10083" y="10604"/>
                        <a:pt x="9996" y="10603"/>
                        <a:pt x="9909" y="10603"/>
                      </a:cubicBezTo>
                      <a:cubicBezTo>
                        <a:pt x="8950" y="10603"/>
                        <a:pt x="7986" y="10790"/>
                        <a:pt x="7209" y="11330"/>
                      </a:cubicBezTo>
                      <a:cubicBezTo>
                        <a:pt x="6871" y="11244"/>
                        <a:pt x="6520" y="11200"/>
                        <a:pt x="6169" y="11200"/>
                      </a:cubicBezTo>
                      <a:cubicBezTo>
                        <a:pt x="5937" y="11200"/>
                        <a:pt x="5706" y="11219"/>
                        <a:pt x="5478" y="11259"/>
                      </a:cubicBezTo>
                      <a:cubicBezTo>
                        <a:pt x="4479" y="11428"/>
                        <a:pt x="3435" y="12026"/>
                        <a:pt x="2793" y="12811"/>
                      </a:cubicBezTo>
                      <a:cubicBezTo>
                        <a:pt x="2632" y="13016"/>
                        <a:pt x="2472" y="13230"/>
                        <a:pt x="2311" y="13444"/>
                      </a:cubicBezTo>
                      <a:cubicBezTo>
                        <a:pt x="2204" y="13578"/>
                        <a:pt x="2124" y="13569"/>
                        <a:pt x="1963" y="13640"/>
                      </a:cubicBezTo>
                      <a:cubicBezTo>
                        <a:pt x="1687" y="13774"/>
                        <a:pt x="1437" y="13917"/>
                        <a:pt x="1187" y="14104"/>
                      </a:cubicBezTo>
                      <a:cubicBezTo>
                        <a:pt x="857" y="14354"/>
                        <a:pt x="464" y="14613"/>
                        <a:pt x="295" y="15014"/>
                      </a:cubicBezTo>
                      <a:cubicBezTo>
                        <a:pt x="206" y="15211"/>
                        <a:pt x="0" y="15683"/>
                        <a:pt x="304" y="15817"/>
                      </a:cubicBezTo>
                      <a:cubicBezTo>
                        <a:pt x="411" y="15867"/>
                        <a:pt x="530" y="15887"/>
                        <a:pt x="652" y="15887"/>
                      </a:cubicBezTo>
                      <a:cubicBezTo>
                        <a:pt x="905" y="15887"/>
                        <a:pt x="1173" y="15800"/>
                        <a:pt x="1383" y="15710"/>
                      </a:cubicBezTo>
                      <a:cubicBezTo>
                        <a:pt x="1847" y="15514"/>
                        <a:pt x="2266" y="15095"/>
                        <a:pt x="2739" y="14907"/>
                      </a:cubicBezTo>
                      <a:lnTo>
                        <a:pt x="2739" y="14907"/>
                      </a:lnTo>
                      <a:cubicBezTo>
                        <a:pt x="2660" y="15249"/>
                        <a:pt x="2529" y="15773"/>
                        <a:pt x="2975" y="15773"/>
                      </a:cubicBezTo>
                      <a:cubicBezTo>
                        <a:pt x="2983" y="15773"/>
                        <a:pt x="2990" y="15773"/>
                        <a:pt x="2998" y="15773"/>
                      </a:cubicBezTo>
                      <a:cubicBezTo>
                        <a:pt x="3176" y="15764"/>
                        <a:pt x="3346" y="15674"/>
                        <a:pt x="3506" y="15567"/>
                      </a:cubicBezTo>
                      <a:lnTo>
                        <a:pt x="3506" y="15567"/>
                      </a:lnTo>
                      <a:cubicBezTo>
                        <a:pt x="4604" y="17280"/>
                        <a:pt x="2632" y="18101"/>
                        <a:pt x="1481" y="18993"/>
                      </a:cubicBezTo>
                      <a:cubicBezTo>
                        <a:pt x="1089" y="19136"/>
                        <a:pt x="714" y="19323"/>
                        <a:pt x="375" y="19546"/>
                      </a:cubicBezTo>
                      <a:cubicBezTo>
                        <a:pt x="324" y="19583"/>
                        <a:pt x="351" y="19656"/>
                        <a:pt x="397" y="19656"/>
                      </a:cubicBezTo>
                      <a:cubicBezTo>
                        <a:pt x="407" y="19656"/>
                        <a:pt x="418" y="19652"/>
                        <a:pt x="429" y="19644"/>
                      </a:cubicBezTo>
                      <a:cubicBezTo>
                        <a:pt x="1811" y="18838"/>
                        <a:pt x="3385" y="18558"/>
                        <a:pt x="4979" y="18558"/>
                      </a:cubicBezTo>
                      <a:cubicBezTo>
                        <a:pt x="6347" y="18558"/>
                        <a:pt x="7730" y="18764"/>
                        <a:pt x="9020" y="19020"/>
                      </a:cubicBezTo>
                      <a:cubicBezTo>
                        <a:pt x="10001" y="19219"/>
                        <a:pt x="11036" y="19423"/>
                        <a:pt x="12057" y="19423"/>
                      </a:cubicBezTo>
                      <a:cubicBezTo>
                        <a:pt x="12409" y="19423"/>
                        <a:pt x="12760" y="19398"/>
                        <a:pt x="13105" y="19341"/>
                      </a:cubicBezTo>
                      <a:cubicBezTo>
                        <a:pt x="13676" y="19252"/>
                        <a:pt x="14444" y="19029"/>
                        <a:pt x="14792" y="18538"/>
                      </a:cubicBezTo>
                      <a:cubicBezTo>
                        <a:pt x="14872" y="18485"/>
                        <a:pt x="14952" y="18431"/>
                        <a:pt x="15023" y="18386"/>
                      </a:cubicBezTo>
                      <a:cubicBezTo>
                        <a:pt x="15380" y="18146"/>
                        <a:pt x="15773" y="17931"/>
                        <a:pt x="16139" y="17708"/>
                      </a:cubicBezTo>
                      <a:cubicBezTo>
                        <a:pt x="16888" y="17245"/>
                        <a:pt x="17655" y="17253"/>
                        <a:pt x="18476" y="17155"/>
                      </a:cubicBezTo>
                      <a:lnTo>
                        <a:pt x="18476" y="17155"/>
                      </a:lnTo>
                      <a:cubicBezTo>
                        <a:pt x="18351" y="17360"/>
                        <a:pt x="18217" y="17557"/>
                        <a:pt x="18057" y="17735"/>
                      </a:cubicBezTo>
                      <a:cubicBezTo>
                        <a:pt x="17753" y="18074"/>
                        <a:pt x="17584" y="18520"/>
                        <a:pt x="17361" y="18904"/>
                      </a:cubicBezTo>
                      <a:cubicBezTo>
                        <a:pt x="17316" y="18975"/>
                        <a:pt x="17272" y="19047"/>
                        <a:pt x="17218" y="19100"/>
                      </a:cubicBezTo>
                      <a:cubicBezTo>
                        <a:pt x="16656" y="19394"/>
                        <a:pt x="16094" y="19689"/>
                        <a:pt x="15487" y="19903"/>
                      </a:cubicBezTo>
                      <a:cubicBezTo>
                        <a:pt x="14836" y="20144"/>
                        <a:pt x="14140" y="20242"/>
                        <a:pt x="13453" y="20331"/>
                      </a:cubicBezTo>
                      <a:cubicBezTo>
                        <a:pt x="12944" y="20394"/>
                        <a:pt x="12426" y="20421"/>
                        <a:pt x="11906" y="20421"/>
                      </a:cubicBezTo>
                      <a:cubicBezTo>
                        <a:pt x="10959" y="20421"/>
                        <a:pt x="10004" y="20334"/>
                        <a:pt x="9082" y="20224"/>
                      </a:cubicBezTo>
                      <a:cubicBezTo>
                        <a:pt x="7726" y="20072"/>
                        <a:pt x="6415" y="19618"/>
                        <a:pt x="5059" y="19519"/>
                      </a:cubicBezTo>
                      <a:cubicBezTo>
                        <a:pt x="4863" y="19506"/>
                        <a:pt x="4669" y="19499"/>
                        <a:pt x="4477" y="19499"/>
                      </a:cubicBezTo>
                      <a:cubicBezTo>
                        <a:pt x="3306" y="19499"/>
                        <a:pt x="2182" y="19748"/>
                        <a:pt x="1071" y="20162"/>
                      </a:cubicBezTo>
                      <a:cubicBezTo>
                        <a:pt x="1000" y="20185"/>
                        <a:pt x="1020" y="20293"/>
                        <a:pt x="1081" y="20293"/>
                      </a:cubicBezTo>
                      <a:cubicBezTo>
                        <a:pt x="1089" y="20293"/>
                        <a:pt x="1097" y="20291"/>
                        <a:pt x="1107" y="20287"/>
                      </a:cubicBezTo>
                      <a:cubicBezTo>
                        <a:pt x="2177" y="19896"/>
                        <a:pt x="3298" y="19653"/>
                        <a:pt x="4436" y="19653"/>
                      </a:cubicBezTo>
                      <a:cubicBezTo>
                        <a:pt x="4805" y="19653"/>
                        <a:pt x="5177" y="19679"/>
                        <a:pt x="5549" y="19733"/>
                      </a:cubicBezTo>
                      <a:cubicBezTo>
                        <a:pt x="6914" y="19939"/>
                        <a:pt x="8235" y="20331"/>
                        <a:pt x="9608" y="20483"/>
                      </a:cubicBezTo>
                      <a:cubicBezTo>
                        <a:pt x="10332" y="20557"/>
                        <a:pt x="11063" y="20602"/>
                        <a:pt x="11793" y="20602"/>
                      </a:cubicBezTo>
                      <a:cubicBezTo>
                        <a:pt x="12466" y="20602"/>
                        <a:pt x="13138" y="20564"/>
                        <a:pt x="13801" y="20474"/>
                      </a:cubicBezTo>
                      <a:cubicBezTo>
                        <a:pt x="14453" y="20385"/>
                        <a:pt x="15068" y="20260"/>
                        <a:pt x="15684" y="20010"/>
                      </a:cubicBezTo>
                      <a:cubicBezTo>
                        <a:pt x="16112" y="19832"/>
                        <a:pt x="16522" y="19618"/>
                        <a:pt x="16924" y="19386"/>
                      </a:cubicBezTo>
                      <a:lnTo>
                        <a:pt x="16924" y="19386"/>
                      </a:lnTo>
                      <a:cubicBezTo>
                        <a:pt x="16692" y="19555"/>
                        <a:pt x="16424" y="19680"/>
                        <a:pt x="16174" y="19849"/>
                      </a:cubicBezTo>
                      <a:cubicBezTo>
                        <a:pt x="15844" y="20072"/>
                        <a:pt x="15523" y="20313"/>
                        <a:pt x="15238" y="20590"/>
                      </a:cubicBezTo>
                      <a:cubicBezTo>
                        <a:pt x="15068" y="20759"/>
                        <a:pt x="14881" y="20911"/>
                        <a:pt x="14684" y="21045"/>
                      </a:cubicBezTo>
                      <a:cubicBezTo>
                        <a:pt x="13792" y="21304"/>
                        <a:pt x="12838" y="21473"/>
                        <a:pt x="11919" y="21500"/>
                      </a:cubicBezTo>
                      <a:cubicBezTo>
                        <a:pt x="11830" y="21503"/>
                        <a:pt x="11741" y="21505"/>
                        <a:pt x="11652" y="21505"/>
                      </a:cubicBezTo>
                      <a:cubicBezTo>
                        <a:pt x="10607" y="21505"/>
                        <a:pt x="9514" y="21274"/>
                        <a:pt x="8511" y="21036"/>
                      </a:cubicBezTo>
                      <a:cubicBezTo>
                        <a:pt x="7334" y="20759"/>
                        <a:pt x="6201" y="20215"/>
                        <a:pt x="4987" y="20037"/>
                      </a:cubicBezTo>
                      <a:cubicBezTo>
                        <a:pt x="4793" y="20009"/>
                        <a:pt x="4593" y="19999"/>
                        <a:pt x="4390" y="19999"/>
                      </a:cubicBezTo>
                      <a:cubicBezTo>
                        <a:pt x="4005" y="19999"/>
                        <a:pt x="3613" y="20034"/>
                        <a:pt x="3239" y="20046"/>
                      </a:cubicBezTo>
                      <a:cubicBezTo>
                        <a:pt x="2695" y="20064"/>
                        <a:pt x="2177" y="20260"/>
                        <a:pt x="1678" y="20474"/>
                      </a:cubicBezTo>
                      <a:cubicBezTo>
                        <a:pt x="1653" y="20490"/>
                        <a:pt x="1666" y="20529"/>
                        <a:pt x="1695" y="20529"/>
                      </a:cubicBezTo>
                      <a:cubicBezTo>
                        <a:pt x="1698" y="20529"/>
                        <a:pt x="1701" y="20528"/>
                        <a:pt x="1704" y="20527"/>
                      </a:cubicBezTo>
                      <a:cubicBezTo>
                        <a:pt x="2329" y="20287"/>
                        <a:pt x="2918" y="20197"/>
                        <a:pt x="3587" y="20188"/>
                      </a:cubicBezTo>
                      <a:cubicBezTo>
                        <a:pt x="3782" y="20186"/>
                        <a:pt x="3974" y="20182"/>
                        <a:pt x="4164" y="20182"/>
                      </a:cubicBezTo>
                      <a:cubicBezTo>
                        <a:pt x="4653" y="20182"/>
                        <a:pt x="5130" y="20208"/>
                        <a:pt x="5612" y="20349"/>
                      </a:cubicBezTo>
                      <a:cubicBezTo>
                        <a:pt x="6772" y="20688"/>
                        <a:pt x="7887" y="21125"/>
                        <a:pt x="9064" y="21357"/>
                      </a:cubicBezTo>
                      <a:cubicBezTo>
                        <a:pt x="9928" y="21533"/>
                        <a:pt x="10844" y="21682"/>
                        <a:pt x="11739" y="21682"/>
                      </a:cubicBezTo>
                      <a:cubicBezTo>
                        <a:pt x="11889" y="21682"/>
                        <a:pt x="12038" y="21678"/>
                        <a:pt x="12187" y="21669"/>
                      </a:cubicBezTo>
                      <a:cubicBezTo>
                        <a:pt x="12945" y="21616"/>
                        <a:pt x="13703" y="21455"/>
                        <a:pt x="14426" y="21214"/>
                      </a:cubicBezTo>
                      <a:lnTo>
                        <a:pt x="14426" y="21214"/>
                      </a:lnTo>
                      <a:cubicBezTo>
                        <a:pt x="14185" y="21357"/>
                        <a:pt x="13935" y="21482"/>
                        <a:pt x="13667" y="21607"/>
                      </a:cubicBezTo>
                      <a:cubicBezTo>
                        <a:pt x="13596" y="21643"/>
                        <a:pt x="13534" y="21669"/>
                        <a:pt x="13462" y="21705"/>
                      </a:cubicBezTo>
                      <a:cubicBezTo>
                        <a:pt x="13284" y="21750"/>
                        <a:pt x="13097" y="21776"/>
                        <a:pt x="12918" y="21821"/>
                      </a:cubicBezTo>
                      <a:cubicBezTo>
                        <a:pt x="12383" y="21973"/>
                        <a:pt x="11830" y="22106"/>
                        <a:pt x="11268" y="22142"/>
                      </a:cubicBezTo>
                      <a:cubicBezTo>
                        <a:pt x="11115" y="22151"/>
                        <a:pt x="10960" y="22156"/>
                        <a:pt x="10805" y="22156"/>
                      </a:cubicBezTo>
                      <a:cubicBezTo>
                        <a:pt x="9622" y="22156"/>
                        <a:pt x="8390" y="21901"/>
                        <a:pt x="7262" y="21625"/>
                      </a:cubicBezTo>
                      <a:cubicBezTo>
                        <a:pt x="6879" y="21536"/>
                        <a:pt x="6513" y="21357"/>
                        <a:pt x="6156" y="21223"/>
                      </a:cubicBezTo>
                      <a:cubicBezTo>
                        <a:pt x="5531" y="20991"/>
                        <a:pt x="4898" y="20813"/>
                        <a:pt x="4238" y="20706"/>
                      </a:cubicBezTo>
                      <a:cubicBezTo>
                        <a:pt x="4009" y="20665"/>
                        <a:pt x="3776" y="20647"/>
                        <a:pt x="3540" y="20647"/>
                      </a:cubicBezTo>
                      <a:cubicBezTo>
                        <a:pt x="3013" y="20647"/>
                        <a:pt x="2478" y="20735"/>
                        <a:pt x="1972" y="20840"/>
                      </a:cubicBezTo>
                      <a:cubicBezTo>
                        <a:pt x="1930" y="20848"/>
                        <a:pt x="1936" y="20921"/>
                        <a:pt x="1974" y="20921"/>
                      </a:cubicBezTo>
                      <a:cubicBezTo>
                        <a:pt x="1976" y="20921"/>
                        <a:pt x="1979" y="20920"/>
                        <a:pt x="1981" y="20920"/>
                      </a:cubicBezTo>
                      <a:cubicBezTo>
                        <a:pt x="2412" y="20864"/>
                        <a:pt x="2847" y="20829"/>
                        <a:pt x="3280" y="20829"/>
                      </a:cubicBezTo>
                      <a:cubicBezTo>
                        <a:pt x="3753" y="20829"/>
                        <a:pt x="4223" y="20871"/>
                        <a:pt x="4684" y="20973"/>
                      </a:cubicBezTo>
                      <a:cubicBezTo>
                        <a:pt x="5719" y="21197"/>
                        <a:pt x="6664" y="21705"/>
                        <a:pt x="7699" y="21928"/>
                      </a:cubicBezTo>
                      <a:cubicBezTo>
                        <a:pt x="8707" y="22154"/>
                        <a:pt x="9759" y="22341"/>
                        <a:pt x="10796" y="22341"/>
                      </a:cubicBezTo>
                      <a:cubicBezTo>
                        <a:pt x="10990" y="22341"/>
                        <a:pt x="11183" y="22335"/>
                        <a:pt x="11375" y="22321"/>
                      </a:cubicBezTo>
                      <a:cubicBezTo>
                        <a:pt x="11928" y="22276"/>
                        <a:pt x="12436" y="22133"/>
                        <a:pt x="12945" y="21964"/>
                      </a:cubicBezTo>
                      <a:lnTo>
                        <a:pt x="12945" y="21964"/>
                      </a:lnTo>
                      <a:cubicBezTo>
                        <a:pt x="12454" y="22222"/>
                        <a:pt x="12017" y="22535"/>
                        <a:pt x="11687" y="23016"/>
                      </a:cubicBezTo>
                      <a:cubicBezTo>
                        <a:pt x="11286" y="23605"/>
                        <a:pt x="11571" y="24069"/>
                        <a:pt x="12204" y="24239"/>
                      </a:cubicBezTo>
                      <a:cubicBezTo>
                        <a:pt x="12213" y="24239"/>
                        <a:pt x="12213" y="24239"/>
                        <a:pt x="12213" y="24230"/>
                      </a:cubicBezTo>
                      <a:cubicBezTo>
                        <a:pt x="12419" y="24337"/>
                        <a:pt x="12633" y="24408"/>
                        <a:pt x="12847" y="24462"/>
                      </a:cubicBezTo>
                      <a:cubicBezTo>
                        <a:pt x="11170" y="24185"/>
                        <a:pt x="9537" y="23346"/>
                        <a:pt x="8038" y="22597"/>
                      </a:cubicBezTo>
                      <a:cubicBezTo>
                        <a:pt x="6850" y="21999"/>
                        <a:pt x="5504" y="21454"/>
                        <a:pt x="4152" y="21454"/>
                      </a:cubicBezTo>
                      <a:cubicBezTo>
                        <a:pt x="3829" y="21454"/>
                        <a:pt x="3506" y="21485"/>
                        <a:pt x="3185" y="21553"/>
                      </a:cubicBezTo>
                      <a:cubicBezTo>
                        <a:pt x="3144" y="21562"/>
                        <a:pt x="3149" y="21617"/>
                        <a:pt x="3186" y="21617"/>
                      </a:cubicBezTo>
                      <a:cubicBezTo>
                        <a:pt x="3188" y="21617"/>
                        <a:pt x="3191" y="21616"/>
                        <a:pt x="3194" y="21616"/>
                      </a:cubicBezTo>
                      <a:cubicBezTo>
                        <a:pt x="3415" y="21590"/>
                        <a:pt x="3633" y="21577"/>
                        <a:pt x="3848" y="21577"/>
                      </a:cubicBezTo>
                      <a:cubicBezTo>
                        <a:pt x="5530" y="21577"/>
                        <a:pt x="7027" y="22333"/>
                        <a:pt x="8538" y="23061"/>
                      </a:cubicBezTo>
                      <a:cubicBezTo>
                        <a:pt x="9484" y="23516"/>
                        <a:pt x="10483" y="24024"/>
                        <a:pt x="11518" y="24328"/>
                      </a:cubicBezTo>
                      <a:cubicBezTo>
                        <a:pt x="11232" y="24310"/>
                        <a:pt x="10947" y="24283"/>
                        <a:pt x="10670" y="24221"/>
                      </a:cubicBezTo>
                      <a:cubicBezTo>
                        <a:pt x="10233" y="24105"/>
                        <a:pt x="9805" y="23980"/>
                        <a:pt x="9376" y="23864"/>
                      </a:cubicBezTo>
                      <a:cubicBezTo>
                        <a:pt x="8600" y="23650"/>
                        <a:pt x="7797" y="23364"/>
                        <a:pt x="7003" y="23275"/>
                      </a:cubicBezTo>
                      <a:cubicBezTo>
                        <a:pt x="6283" y="23189"/>
                        <a:pt x="5597" y="23131"/>
                        <a:pt x="4884" y="23131"/>
                      </a:cubicBezTo>
                      <a:cubicBezTo>
                        <a:pt x="4715" y="23131"/>
                        <a:pt x="4545" y="23134"/>
                        <a:pt x="4372" y="23141"/>
                      </a:cubicBezTo>
                      <a:cubicBezTo>
                        <a:pt x="4024" y="23150"/>
                        <a:pt x="3685" y="23231"/>
                        <a:pt x="3346" y="23302"/>
                      </a:cubicBezTo>
                      <a:cubicBezTo>
                        <a:pt x="3034" y="23369"/>
                        <a:pt x="2689" y="23581"/>
                        <a:pt x="2359" y="23581"/>
                      </a:cubicBezTo>
                      <a:cubicBezTo>
                        <a:pt x="2340" y="23581"/>
                        <a:pt x="2321" y="23580"/>
                        <a:pt x="2302" y="23578"/>
                      </a:cubicBezTo>
                      <a:cubicBezTo>
                        <a:pt x="2301" y="23577"/>
                        <a:pt x="2300" y="23577"/>
                        <a:pt x="2298" y="23577"/>
                      </a:cubicBezTo>
                      <a:cubicBezTo>
                        <a:pt x="2291" y="23577"/>
                        <a:pt x="2287" y="23596"/>
                        <a:pt x="2302" y="23596"/>
                      </a:cubicBezTo>
                      <a:cubicBezTo>
                        <a:pt x="2354" y="23609"/>
                        <a:pt x="2408" y="23615"/>
                        <a:pt x="2462" y="23615"/>
                      </a:cubicBezTo>
                      <a:cubicBezTo>
                        <a:pt x="2593" y="23615"/>
                        <a:pt x="2726" y="23583"/>
                        <a:pt x="2846" y="23552"/>
                      </a:cubicBezTo>
                      <a:cubicBezTo>
                        <a:pt x="3301" y="23445"/>
                        <a:pt x="3747" y="23355"/>
                        <a:pt x="4202" y="23311"/>
                      </a:cubicBezTo>
                      <a:cubicBezTo>
                        <a:pt x="4418" y="23288"/>
                        <a:pt x="4634" y="23278"/>
                        <a:pt x="4850" y="23278"/>
                      </a:cubicBezTo>
                      <a:cubicBezTo>
                        <a:pt x="5562" y="23278"/>
                        <a:pt x="6272" y="23384"/>
                        <a:pt x="6977" y="23480"/>
                      </a:cubicBezTo>
                      <a:cubicBezTo>
                        <a:pt x="7824" y="23596"/>
                        <a:pt x="8672" y="23882"/>
                        <a:pt x="9492" y="24105"/>
                      </a:cubicBezTo>
                      <a:cubicBezTo>
                        <a:pt x="10187" y="24298"/>
                        <a:pt x="10807" y="24417"/>
                        <a:pt x="11493" y="24417"/>
                      </a:cubicBezTo>
                      <a:cubicBezTo>
                        <a:pt x="11601" y="24417"/>
                        <a:pt x="11710" y="24414"/>
                        <a:pt x="11821" y="24408"/>
                      </a:cubicBezTo>
                      <a:cubicBezTo>
                        <a:pt x="12287" y="24525"/>
                        <a:pt x="12767" y="24601"/>
                        <a:pt x="13248" y="24601"/>
                      </a:cubicBezTo>
                      <a:cubicBezTo>
                        <a:pt x="13319" y="24601"/>
                        <a:pt x="13391" y="24599"/>
                        <a:pt x="13462" y="24595"/>
                      </a:cubicBezTo>
                      <a:cubicBezTo>
                        <a:pt x="13471" y="24595"/>
                        <a:pt x="13471" y="24587"/>
                        <a:pt x="13480" y="24587"/>
                      </a:cubicBezTo>
                      <a:cubicBezTo>
                        <a:pt x="13596" y="24604"/>
                        <a:pt x="13712" y="24613"/>
                        <a:pt x="13837" y="24631"/>
                      </a:cubicBezTo>
                      <a:cubicBezTo>
                        <a:pt x="14154" y="24665"/>
                        <a:pt x="14472" y="24679"/>
                        <a:pt x="14789" y="24679"/>
                      </a:cubicBezTo>
                      <a:cubicBezTo>
                        <a:pt x="15130" y="24679"/>
                        <a:pt x="15471" y="24663"/>
                        <a:pt x="15809" y="24640"/>
                      </a:cubicBezTo>
                      <a:lnTo>
                        <a:pt x="15809" y="24640"/>
                      </a:lnTo>
                      <a:cubicBezTo>
                        <a:pt x="15291" y="24774"/>
                        <a:pt x="14783" y="24952"/>
                        <a:pt x="14265" y="25068"/>
                      </a:cubicBezTo>
                      <a:cubicBezTo>
                        <a:pt x="13598" y="25225"/>
                        <a:pt x="12868" y="25362"/>
                        <a:pt x="12174" y="25362"/>
                      </a:cubicBezTo>
                      <a:cubicBezTo>
                        <a:pt x="12079" y="25362"/>
                        <a:pt x="11985" y="25359"/>
                        <a:pt x="11892" y="25354"/>
                      </a:cubicBezTo>
                      <a:cubicBezTo>
                        <a:pt x="10349" y="25282"/>
                        <a:pt x="8823" y="25113"/>
                        <a:pt x="7325" y="24720"/>
                      </a:cubicBezTo>
                      <a:cubicBezTo>
                        <a:pt x="6433" y="24479"/>
                        <a:pt x="5514" y="24158"/>
                        <a:pt x="4586" y="24060"/>
                      </a:cubicBezTo>
                      <a:cubicBezTo>
                        <a:pt x="4127" y="24018"/>
                        <a:pt x="3657" y="23992"/>
                        <a:pt x="3198" y="23992"/>
                      </a:cubicBezTo>
                      <a:cubicBezTo>
                        <a:pt x="3077" y="23992"/>
                        <a:pt x="2957" y="23994"/>
                        <a:pt x="2837" y="23998"/>
                      </a:cubicBezTo>
                      <a:cubicBezTo>
                        <a:pt x="2150" y="24007"/>
                        <a:pt x="1508" y="24132"/>
                        <a:pt x="839" y="24239"/>
                      </a:cubicBezTo>
                      <a:cubicBezTo>
                        <a:pt x="839" y="24239"/>
                        <a:pt x="839" y="24248"/>
                        <a:pt x="839" y="24248"/>
                      </a:cubicBezTo>
                      <a:cubicBezTo>
                        <a:pt x="1625" y="24192"/>
                        <a:pt x="2401" y="24146"/>
                        <a:pt x="3179" y="24146"/>
                      </a:cubicBezTo>
                      <a:cubicBezTo>
                        <a:pt x="3646" y="24146"/>
                        <a:pt x="4114" y="24163"/>
                        <a:pt x="4586" y="24203"/>
                      </a:cubicBezTo>
                      <a:cubicBezTo>
                        <a:pt x="5585" y="24301"/>
                        <a:pt x="6593" y="24702"/>
                        <a:pt x="7565" y="24961"/>
                      </a:cubicBezTo>
                      <a:cubicBezTo>
                        <a:pt x="8984" y="25345"/>
                        <a:pt x="10465" y="25461"/>
                        <a:pt x="11928" y="25541"/>
                      </a:cubicBezTo>
                      <a:cubicBezTo>
                        <a:pt x="10991" y="25737"/>
                        <a:pt x="10072" y="26050"/>
                        <a:pt x="9260" y="26478"/>
                      </a:cubicBezTo>
                      <a:cubicBezTo>
                        <a:pt x="9222" y="26501"/>
                        <a:pt x="9243" y="26544"/>
                        <a:pt x="9278" y="26544"/>
                      </a:cubicBezTo>
                      <a:cubicBezTo>
                        <a:pt x="9284" y="26544"/>
                        <a:pt x="9290" y="26543"/>
                        <a:pt x="9296" y="26540"/>
                      </a:cubicBezTo>
                      <a:cubicBezTo>
                        <a:pt x="10909" y="25837"/>
                        <a:pt x="12697" y="25469"/>
                        <a:pt x="14461" y="25469"/>
                      </a:cubicBezTo>
                      <a:cubicBezTo>
                        <a:pt x="14688" y="25469"/>
                        <a:pt x="14914" y="25475"/>
                        <a:pt x="15139" y="25488"/>
                      </a:cubicBezTo>
                      <a:cubicBezTo>
                        <a:pt x="16400" y="25564"/>
                        <a:pt x="17669" y="25739"/>
                        <a:pt x="18939" y="25739"/>
                      </a:cubicBezTo>
                      <a:cubicBezTo>
                        <a:pt x="18999" y="25739"/>
                        <a:pt x="19058" y="25738"/>
                        <a:pt x="19118" y="25737"/>
                      </a:cubicBezTo>
                      <a:cubicBezTo>
                        <a:pt x="20019" y="25728"/>
                        <a:pt x="21090" y="25630"/>
                        <a:pt x="21902" y="25184"/>
                      </a:cubicBezTo>
                      <a:cubicBezTo>
                        <a:pt x="21941" y="25160"/>
                        <a:pt x="21917" y="25101"/>
                        <a:pt x="21880" y="25101"/>
                      </a:cubicBezTo>
                      <a:cubicBezTo>
                        <a:pt x="21876" y="25101"/>
                        <a:pt x="21871" y="25102"/>
                        <a:pt x="21866" y="25104"/>
                      </a:cubicBezTo>
                      <a:cubicBezTo>
                        <a:pt x="20884" y="25408"/>
                        <a:pt x="19886" y="25568"/>
                        <a:pt x="18854" y="25568"/>
                      </a:cubicBezTo>
                      <a:cubicBezTo>
                        <a:pt x="18826" y="25568"/>
                        <a:pt x="18798" y="25568"/>
                        <a:pt x="18770" y="25568"/>
                      </a:cubicBezTo>
                      <a:cubicBezTo>
                        <a:pt x="17379" y="25559"/>
                        <a:pt x="15996" y="25345"/>
                        <a:pt x="14604" y="25300"/>
                      </a:cubicBezTo>
                      <a:cubicBezTo>
                        <a:pt x="14502" y="25296"/>
                        <a:pt x="14397" y="25293"/>
                        <a:pt x="14292" y="25293"/>
                      </a:cubicBezTo>
                      <a:cubicBezTo>
                        <a:pt x="14187" y="25293"/>
                        <a:pt x="14082" y="25296"/>
                        <a:pt x="13980" y="25300"/>
                      </a:cubicBezTo>
                      <a:cubicBezTo>
                        <a:pt x="14729" y="25095"/>
                        <a:pt x="15461" y="24818"/>
                        <a:pt x="16210" y="24613"/>
                      </a:cubicBezTo>
                      <a:cubicBezTo>
                        <a:pt x="16487" y="24587"/>
                        <a:pt x="16763" y="24560"/>
                        <a:pt x="17040" y="24542"/>
                      </a:cubicBezTo>
                      <a:cubicBezTo>
                        <a:pt x="17548" y="24497"/>
                        <a:pt x="18048" y="24408"/>
                        <a:pt x="18547" y="24319"/>
                      </a:cubicBezTo>
                      <a:cubicBezTo>
                        <a:pt x="18592" y="24310"/>
                        <a:pt x="18637" y="24301"/>
                        <a:pt x="18681" y="24292"/>
                      </a:cubicBezTo>
                      <a:lnTo>
                        <a:pt x="18690" y="24292"/>
                      </a:lnTo>
                      <a:cubicBezTo>
                        <a:pt x="19091" y="24212"/>
                        <a:pt x="19502" y="24132"/>
                        <a:pt x="19903" y="24069"/>
                      </a:cubicBezTo>
                      <a:lnTo>
                        <a:pt x="19948" y="24069"/>
                      </a:lnTo>
                      <a:cubicBezTo>
                        <a:pt x="19948" y="24060"/>
                        <a:pt x="19957" y="24060"/>
                        <a:pt x="19957" y="24060"/>
                      </a:cubicBezTo>
                      <a:cubicBezTo>
                        <a:pt x="20091" y="24042"/>
                        <a:pt x="20224" y="24024"/>
                        <a:pt x="20358" y="24007"/>
                      </a:cubicBezTo>
                      <a:cubicBezTo>
                        <a:pt x="21142" y="23917"/>
                        <a:pt x="21935" y="23868"/>
                        <a:pt x="22727" y="23868"/>
                      </a:cubicBezTo>
                      <a:cubicBezTo>
                        <a:pt x="23035" y="23868"/>
                        <a:pt x="23343" y="23876"/>
                        <a:pt x="23650" y="23891"/>
                      </a:cubicBezTo>
                      <a:cubicBezTo>
                        <a:pt x="24774" y="23935"/>
                        <a:pt x="25916" y="24024"/>
                        <a:pt x="27022" y="24185"/>
                      </a:cubicBezTo>
                      <a:cubicBezTo>
                        <a:pt x="27950" y="24319"/>
                        <a:pt x="28878" y="24479"/>
                        <a:pt x="29806" y="24569"/>
                      </a:cubicBezTo>
                      <a:cubicBezTo>
                        <a:pt x="30317" y="24616"/>
                        <a:pt x="30833" y="24640"/>
                        <a:pt x="31349" y="24640"/>
                      </a:cubicBezTo>
                      <a:cubicBezTo>
                        <a:pt x="31608" y="24640"/>
                        <a:pt x="31866" y="24634"/>
                        <a:pt x="32125" y="24622"/>
                      </a:cubicBezTo>
                      <a:cubicBezTo>
                        <a:pt x="32411" y="24604"/>
                        <a:pt x="32687" y="24569"/>
                        <a:pt x="32964" y="24515"/>
                      </a:cubicBezTo>
                      <a:lnTo>
                        <a:pt x="32973" y="24515"/>
                      </a:lnTo>
                      <a:cubicBezTo>
                        <a:pt x="32678" y="24667"/>
                        <a:pt x="32384" y="24810"/>
                        <a:pt x="32098" y="24925"/>
                      </a:cubicBezTo>
                      <a:cubicBezTo>
                        <a:pt x="31599" y="25131"/>
                        <a:pt x="31046" y="25220"/>
                        <a:pt x="30519" y="25336"/>
                      </a:cubicBezTo>
                      <a:cubicBezTo>
                        <a:pt x="30059" y="25429"/>
                        <a:pt x="29593" y="25523"/>
                        <a:pt x="29126" y="25523"/>
                      </a:cubicBezTo>
                      <a:cubicBezTo>
                        <a:pt x="29013" y="25523"/>
                        <a:pt x="28901" y="25517"/>
                        <a:pt x="28789" y="25505"/>
                      </a:cubicBezTo>
                      <a:cubicBezTo>
                        <a:pt x="28557" y="25479"/>
                        <a:pt x="28320" y="25476"/>
                        <a:pt x="28085" y="25476"/>
                      </a:cubicBezTo>
                      <a:cubicBezTo>
                        <a:pt x="28038" y="25476"/>
                        <a:pt x="27991" y="25476"/>
                        <a:pt x="27944" y="25476"/>
                      </a:cubicBezTo>
                      <a:cubicBezTo>
                        <a:pt x="27756" y="25476"/>
                        <a:pt x="27570" y="25475"/>
                        <a:pt x="27388" y="25461"/>
                      </a:cubicBezTo>
                      <a:cubicBezTo>
                        <a:pt x="26939" y="25430"/>
                        <a:pt x="26457" y="25276"/>
                        <a:pt x="25998" y="25276"/>
                      </a:cubicBezTo>
                      <a:cubicBezTo>
                        <a:pt x="25919" y="25276"/>
                        <a:pt x="25841" y="25281"/>
                        <a:pt x="25764" y="25291"/>
                      </a:cubicBezTo>
                      <a:cubicBezTo>
                        <a:pt x="25756" y="25291"/>
                        <a:pt x="25756" y="25309"/>
                        <a:pt x="25764" y="25309"/>
                      </a:cubicBezTo>
                      <a:cubicBezTo>
                        <a:pt x="25790" y="25308"/>
                        <a:pt x="25816" y="25307"/>
                        <a:pt x="25841" y="25307"/>
                      </a:cubicBezTo>
                      <a:cubicBezTo>
                        <a:pt x="26306" y="25307"/>
                        <a:pt x="26771" y="25526"/>
                        <a:pt x="27227" y="25577"/>
                      </a:cubicBezTo>
                      <a:cubicBezTo>
                        <a:pt x="27691" y="25630"/>
                        <a:pt x="28164" y="25648"/>
                        <a:pt x="28628" y="25648"/>
                      </a:cubicBezTo>
                      <a:cubicBezTo>
                        <a:pt x="28661" y="25648"/>
                        <a:pt x="28694" y="25649"/>
                        <a:pt x="28727" y="25649"/>
                      </a:cubicBezTo>
                      <a:cubicBezTo>
                        <a:pt x="29752" y="25649"/>
                        <a:pt x="30721" y="25514"/>
                        <a:pt x="31715" y="25238"/>
                      </a:cubicBezTo>
                      <a:cubicBezTo>
                        <a:pt x="32393" y="25050"/>
                        <a:pt x="32973" y="24694"/>
                        <a:pt x="33597" y="24381"/>
                      </a:cubicBezTo>
                      <a:cubicBezTo>
                        <a:pt x="34596" y="23873"/>
                        <a:pt x="35578" y="23659"/>
                        <a:pt x="36693" y="23641"/>
                      </a:cubicBezTo>
                      <a:cubicBezTo>
                        <a:pt x="36719" y="23641"/>
                        <a:pt x="36728" y="23605"/>
                        <a:pt x="36693" y="23596"/>
                      </a:cubicBezTo>
                      <a:cubicBezTo>
                        <a:pt x="36434" y="23525"/>
                        <a:pt x="36181" y="23494"/>
                        <a:pt x="35931" y="23494"/>
                      </a:cubicBezTo>
                      <a:cubicBezTo>
                        <a:pt x="35335" y="23494"/>
                        <a:pt x="34760" y="23672"/>
                        <a:pt x="34195" y="23917"/>
                      </a:cubicBezTo>
                      <a:cubicBezTo>
                        <a:pt x="34115" y="23926"/>
                        <a:pt x="34034" y="23944"/>
                        <a:pt x="33954" y="23962"/>
                      </a:cubicBezTo>
                      <a:cubicBezTo>
                        <a:pt x="33940" y="23962"/>
                        <a:pt x="33925" y="23962"/>
                        <a:pt x="33911" y="23962"/>
                      </a:cubicBezTo>
                      <a:cubicBezTo>
                        <a:pt x="33036" y="23962"/>
                        <a:pt x="32239" y="23696"/>
                        <a:pt x="31545" y="23257"/>
                      </a:cubicBezTo>
                      <a:lnTo>
                        <a:pt x="31545" y="23257"/>
                      </a:lnTo>
                      <a:cubicBezTo>
                        <a:pt x="31946" y="23354"/>
                        <a:pt x="32378" y="23399"/>
                        <a:pt x="32806" y="23399"/>
                      </a:cubicBezTo>
                      <a:cubicBezTo>
                        <a:pt x="33245" y="23399"/>
                        <a:pt x="33682" y="23352"/>
                        <a:pt x="34079" y="23266"/>
                      </a:cubicBezTo>
                      <a:cubicBezTo>
                        <a:pt x="34605" y="23159"/>
                        <a:pt x="35114" y="23061"/>
                        <a:pt x="35613" y="22883"/>
                      </a:cubicBezTo>
                      <a:cubicBezTo>
                        <a:pt x="36247" y="22642"/>
                        <a:pt x="36907" y="22410"/>
                        <a:pt x="37549" y="22214"/>
                      </a:cubicBezTo>
                      <a:cubicBezTo>
                        <a:pt x="38302" y="21975"/>
                        <a:pt x="39143" y="21798"/>
                        <a:pt x="39967" y="21798"/>
                      </a:cubicBezTo>
                      <a:cubicBezTo>
                        <a:pt x="40315" y="21798"/>
                        <a:pt x="40659" y="21830"/>
                        <a:pt x="40993" y="21901"/>
                      </a:cubicBezTo>
                      <a:cubicBezTo>
                        <a:pt x="41144" y="21946"/>
                        <a:pt x="41287" y="21999"/>
                        <a:pt x="41430" y="22035"/>
                      </a:cubicBezTo>
                      <a:cubicBezTo>
                        <a:pt x="41439" y="22040"/>
                        <a:pt x="41445" y="22042"/>
                        <a:pt x="41452" y="22042"/>
                      </a:cubicBezTo>
                      <a:cubicBezTo>
                        <a:pt x="41459" y="22042"/>
                        <a:pt x="41465" y="22040"/>
                        <a:pt x="41474" y="22035"/>
                      </a:cubicBezTo>
                      <a:cubicBezTo>
                        <a:pt x="41492" y="22044"/>
                        <a:pt x="41501" y="22044"/>
                        <a:pt x="41519" y="22053"/>
                      </a:cubicBezTo>
                      <a:cubicBezTo>
                        <a:pt x="41804" y="22161"/>
                        <a:pt x="42239" y="22284"/>
                        <a:pt x="42627" y="22284"/>
                      </a:cubicBezTo>
                      <a:cubicBezTo>
                        <a:pt x="42846" y="22284"/>
                        <a:pt x="43051" y="22245"/>
                        <a:pt x="43205" y="22142"/>
                      </a:cubicBezTo>
                      <a:cubicBezTo>
                        <a:pt x="43221" y="22134"/>
                        <a:pt x="43216" y="22105"/>
                        <a:pt x="43195" y="22105"/>
                      </a:cubicBezTo>
                      <a:cubicBezTo>
                        <a:pt x="43193" y="22105"/>
                        <a:pt x="43190" y="22105"/>
                        <a:pt x="43187" y="22106"/>
                      </a:cubicBezTo>
                      <a:cubicBezTo>
                        <a:pt x="43070" y="22134"/>
                        <a:pt x="42951" y="22146"/>
                        <a:pt x="42830" y="22146"/>
                      </a:cubicBezTo>
                      <a:cubicBezTo>
                        <a:pt x="42244" y="22146"/>
                        <a:pt x="41629" y="21866"/>
                        <a:pt x="41082" y="21741"/>
                      </a:cubicBezTo>
                      <a:lnTo>
                        <a:pt x="41055" y="21741"/>
                      </a:lnTo>
                      <a:cubicBezTo>
                        <a:pt x="40600" y="21571"/>
                        <a:pt x="40154" y="21384"/>
                        <a:pt x="39690" y="21295"/>
                      </a:cubicBezTo>
                      <a:cubicBezTo>
                        <a:pt x="39129" y="21185"/>
                        <a:pt x="38547" y="21134"/>
                        <a:pt x="37963" y="21134"/>
                      </a:cubicBezTo>
                      <a:cubicBezTo>
                        <a:pt x="37405" y="21134"/>
                        <a:pt x="36845" y="21181"/>
                        <a:pt x="36300" y="21268"/>
                      </a:cubicBezTo>
                      <a:cubicBezTo>
                        <a:pt x="35247" y="21428"/>
                        <a:pt x="34230" y="21830"/>
                        <a:pt x="33178" y="21990"/>
                      </a:cubicBezTo>
                      <a:cubicBezTo>
                        <a:pt x="32718" y="22056"/>
                        <a:pt x="32258" y="22078"/>
                        <a:pt x="31799" y="22078"/>
                      </a:cubicBezTo>
                      <a:cubicBezTo>
                        <a:pt x="31634" y="22078"/>
                        <a:pt x="31469" y="22075"/>
                        <a:pt x="31304" y="22071"/>
                      </a:cubicBezTo>
                      <a:cubicBezTo>
                        <a:pt x="30983" y="22062"/>
                        <a:pt x="30662" y="22017"/>
                        <a:pt x="30359" y="21946"/>
                      </a:cubicBezTo>
                      <a:cubicBezTo>
                        <a:pt x="30163" y="21892"/>
                        <a:pt x="30011" y="21750"/>
                        <a:pt x="29850" y="21634"/>
                      </a:cubicBezTo>
                      <a:cubicBezTo>
                        <a:pt x="29270" y="20849"/>
                        <a:pt x="28833" y="19948"/>
                        <a:pt x="28566" y="19064"/>
                      </a:cubicBezTo>
                      <a:cubicBezTo>
                        <a:pt x="28601" y="19047"/>
                        <a:pt x="28637" y="19011"/>
                        <a:pt x="28673" y="18975"/>
                      </a:cubicBezTo>
                      <a:cubicBezTo>
                        <a:pt x="28748" y="18898"/>
                        <a:pt x="28841" y="18868"/>
                        <a:pt x="28939" y="18868"/>
                      </a:cubicBezTo>
                      <a:cubicBezTo>
                        <a:pt x="29215" y="18868"/>
                        <a:pt x="29538" y="19096"/>
                        <a:pt x="29663" y="19136"/>
                      </a:cubicBezTo>
                      <a:cubicBezTo>
                        <a:pt x="29770" y="19168"/>
                        <a:pt x="29890" y="19213"/>
                        <a:pt x="30030" y="19213"/>
                      </a:cubicBezTo>
                      <a:cubicBezTo>
                        <a:pt x="30124" y="19213"/>
                        <a:pt x="30227" y="19193"/>
                        <a:pt x="30341" y="19136"/>
                      </a:cubicBezTo>
                      <a:cubicBezTo>
                        <a:pt x="30457" y="19082"/>
                        <a:pt x="30510" y="18993"/>
                        <a:pt x="30484" y="18868"/>
                      </a:cubicBezTo>
                      <a:cubicBezTo>
                        <a:pt x="30466" y="18806"/>
                        <a:pt x="30394" y="18618"/>
                        <a:pt x="30457" y="18556"/>
                      </a:cubicBezTo>
                      <a:cubicBezTo>
                        <a:pt x="30471" y="18541"/>
                        <a:pt x="30491" y="18535"/>
                        <a:pt x="30513" y="18535"/>
                      </a:cubicBezTo>
                      <a:cubicBezTo>
                        <a:pt x="30586" y="18535"/>
                        <a:pt x="30690" y="18603"/>
                        <a:pt x="30751" y="18672"/>
                      </a:cubicBezTo>
                      <a:cubicBezTo>
                        <a:pt x="30832" y="18752"/>
                        <a:pt x="30912" y="18850"/>
                        <a:pt x="31010" y="18922"/>
                      </a:cubicBezTo>
                      <a:cubicBezTo>
                        <a:pt x="31187" y="19055"/>
                        <a:pt x="31394" y="19166"/>
                        <a:pt x="31580" y="19166"/>
                      </a:cubicBezTo>
                      <a:cubicBezTo>
                        <a:pt x="31742" y="19166"/>
                        <a:pt x="31887" y="19083"/>
                        <a:pt x="31982" y="18859"/>
                      </a:cubicBezTo>
                      <a:cubicBezTo>
                        <a:pt x="32134" y="18493"/>
                        <a:pt x="31474" y="17923"/>
                        <a:pt x="31260" y="17726"/>
                      </a:cubicBezTo>
                      <a:cubicBezTo>
                        <a:pt x="30742" y="17236"/>
                        <a:pt x="30207" y="16763"/>
                        <a:pt x="29574" y="16433"/>
                      </a:cubicBezTo>
                      <a:cubicBezTo>
                        <a:pt x="29047" y="16156"/>
                        <a:pt x="28432" y="16013"/>
                        <a:pt x="27816" y="16005"/>
                      </a:cubicBezTo>
                      <a:cubicBezTo>
                        <a:pt x="29199" y="15531"/>
                        <a:pt x="30594" y="14933"/>
                        <a:pt x="32064" y="14933"/>
                      </a:cubicBezTo>
                      <a:cubicBezTo>
                        <a:pt x="32311" y="14933"/>
                        <a:pt x="32560" y="14950"/>
                        <a:pt x="32812" y="14988"/>
                      </a:cubicBezTo>
                      <a:cubicBezTo>
                        <a:pt x="33874" y="15139"/>
                        <a:pt x="34864" y="15567"/>
                        <a:pt x="35908" y="15808"/>
                      </a:cubicBezTo>
                      <a:cubicBezTo>
                        <a:pt x="36177" y="15871"/>
                        <a:pt x="36449" y="15899"/>
                        <a:pt x="36721" y="15899"/>
                      </a:cubicBezTo>
                      <a:cubicBezTo>
                        <a:pt x="37025" y="15899"/>
                        <a:pt x="37328" y="15865"/>
                        <a:pt x="37629" y="15808"/>
                      </a:cubicBezTo>
                      <a:lnTo>
                        <a:pt x="37799" y="15808"/>
                      </a:lnTo>
                      <a:cubicBezTo>
                        <a:pt x="39155" y="15666"/>
                        <a:pt x="39699" y="14738"/>
                        <a:pt x="40609" y="14140"/>
                      </a:cubicBezTo>
                      <a:cubicBezTo>
                        <a:pt x="40627" y="14131"/>
                        <a:pt x="40618" y="14122"/>
                        <a:pt x="40618" y="14113"/>
                      </a:cubicBezTo>
                      <a:cubicBezTo>
                        <a:pt x="40618" y="14090"/>
                        <a:pt x="40605" y="14067"/>
                        <a:pt x="40584" y="14067"/>
                      </a:cubicBezTo>
                      <a:cubicBezTo>
                        <a:pt x="40580" y="14067"/>
                        <a:pt x="40577" y="14067"/>
                        <a:pt x="40573" y="14069"/>
                      </a:cubicBezTo>
                      <a:cubicBezTo>
                        <a:pt x="40520" y="14086"/>
                        <a:pt x="40440" y="14131"/>
                        <a:pt x="40395" y="14158"/>
                      </a:cubicBezTo>
                      <a:cubicBezTo>
                        <a:pt x="40215" y="14198"/>
                        <a:pt x="40033" y="14213"/>
                        <a:pt x="39851" y="14213"/>
                      </a:cubicBezTo>
                      <a:cubicBezTo>
                        <a:pt x="39544" y="14213"/>
                        <a:pt x="39237" y="14170"/>
                        <a:pt x="38941" y="14131"/>
                      </a:cubicBezTo>
                      <a:cubicBezTo>
                        <a:pt x="38361" y="14069"/>
                        <a:pt x="37781" y="13971"/>
                        <a:pt x="37210" y="13855"/>
                      </a:cubicBezTo>
                      <a:cubicBezTo>
                        <a:pt x="35810" y="13578"/>
                        <a:pt x="34471" y="13007"/>
                        <a:pt x="33071" y="12686"/>
                      </a:cubicBezTo>
                      <a:cubicBezTo>
                        <a:pt x="32437" y="12537"/>
                        <a:pt x="31792" y="12483"/>
                        <a:pt x="31144" y="12483"/>
                      </a:cubicBezTo>
                      <a:cubicBezTo>
                        <a:pt x="30551" y="12483"/>
                        <a:pt x="29957" y="12528"/>
                        <a:pt x="29369" y="12588"/>
                      </a:cubicBezTo>
                      <a:cubicBezTo>
                        <a:pt x="28619" y="12668"/>
                        <a:pt x="27843" y="12757"/>
                        <a:pt x="27103" y="12962"/>
                      </a:cubicBezTo>
                      <a:cubicBezTo>
                        <a:pt x="26630" y="13043"/>
                        <a:pt x="26157" y="13159"/>
                        <a:pt x="25693" y="13284"/>
                      </a:cubicBezTo>
                      <a:cubicBezTo>
                        <a:pt x="24893" y="13443"/>
                        <a:pt x="24092" y="13517"/>
                        <a:pt x="23287" y="13517"/>
                      </a:cubicBezTo>
                      <a:cubicBezTo>
                        <a:pt x="22424" y="13517"/>
                        <a:pt x="21557" y="13432"/>
                        <a:pt x="20679" y="13275"/>
                      </a:cubicBezTo>
                      <a:cubicBezTo>
                        <a:pt x="19859" y="13132"/>
                        <a:pt x="19047" y="12927"/>
                        <a:pt x="18244" y="12695"/>
                      </a:cubicBezTo>
                      <a:lnTo>
                        <a:pt x="18244" y="12695"/>
                      </a:lnTo>
                      <a:cubicBezTo>
                        <a:pt x="18404" y="12712"/>
                        <a:pt x="18566" y="12720"/>
                        <a:pt x="18729" y="12720"/>
                      </a:cubicBezTo>
                      <a:cubicBezTo>
                        <a:pt x="19724" y="12720"/>
                        <a:pt x="20751" y="12419"/>
                        <a:pt x="21679" y="12151"/>
                      </a:cubicBezTo>
                      <a:cubicBezTo>
                        <a:pt x="22490" y="11919"/>
                        <a:pt x="23311" y="11669"/>
                        <a:pt x="24150" y="11535"/>
                      </a:cubicBezTo>
                      <a:cubicBezTo>
                        <a:pt x="24419" y="11493"/>
                        <a:pt x="24679" y="11473"/>
                        <a:pt x="24935" y="11473"/>
                      </a:cubicBezTo>
                      <a:cubicBezTo>
                        <a:pt x="25485" y="11473"/>
                        <a:pt x="26016" y="11562"/>
                        <a:pt x="26576" y="11696"/>
                      </a:cubicBezTo>
                      <a:cubicBezTo>
                        <a:pt x="27727" y="11972"/>
                        <a:pt x="28941" y="12185"/>
                        <a:pt x="30143" y="12185"/>
                      </a:cubicBezTo>
                      <a:cubicBezTo>
                        <a:pt x="30572" y="12185"/>
                        <a:pt x="30999" y="12158"/>
                        <a:pt x="31420" y="12097"/>
                      </a:cubicBezTo>
                      <a:cubicBezTo>
                        <a:pt x="32518" y="11937"/>
                        <a:pt x="34025" y="11490"/>
                        <a:pt x="34346" y="10268"/>
                      </a:cubicBezTo>
                      <a:cubicBezTo>
                        <a:pt x="34364" y="10242"/>
                        <a:pt x="34382" y="10215"/>
                        <a:pt x="34391" y="10179"/>
                      </a:cubicBezTo>
                      <a:cubicBezTo>
                        <a:pt x="34569" y="9733"/>
                        <a:pt x="34498" y="9153"/>
                        <a:pt x="34007" y="8966"/>
                      </a:cubicBezTo>
                      <a:cubicBezTo>
                        <a:pt x="34004" y="8963"/>
                        <a:pt x="34003" y="8962"/>
                        <a:pt x="34001" y="8962"/>
                      </a:cubicBezTo>
                      <a:cubicBezTo>
                        <a:pt x="33999" y="8962"/>
                        <a:pt x="33999" y="8966"/>
                        <a:pt x="33999" y="8966"/>
                      </a:cubicBezTo>
                      <a:cubicBezTo>
                        <a:pt x="33945" y="8930"/>
                        <a:pt x="33874" y="8894"/>
                        <a:pt x="33793" y="8877"/>
                      </a:cubicBezTo>
                      <a:lnTo>
                        <a:pt x="33776" y="8877"/>
                      </a:lnTo>
                      <a:cubicBezTo>
                        <a:pt x="33615" y="8778"/>
                        <a:pt x="33472" y="8654"/>
                        <a:pt x="33338" y="8547"/>
                      </a:cubicBezTo>
                      <a:cubicBezTo>
                        <a:pt x="33026" y="8306"/>
                        <a:pt x="32705" y="8083"/>
                        <a:pt x="32402" y="7842"/>
                      </a:cubicBezTo>
                      <a:cubicBezTo>
                        <a:pt x="31777" y="7333"/>
                        <a:pt x="31188" y="6745"/>
                        <a:pt x="30635" y="6165"/>
                      </a:cubicBezTo>
                      <a:cubicBezTo>
                        <a:pt x="30278" y="5790"/>
                        <a:pt x="29931" y="5406"/>
                        <a:pt x="29636" y="4978"/>
                      </a:cubicBezTo>
                      <a:cubicBezTo>
                        <a:pt x="29351" y="4559"/>
                        <a:pt x="29137" y="4095"/>
                        <a:pt x="28878" y="3649"/>
                      </a:cubicBezTo>
                      <a:cubicBezTo>
                        <a:pt x="28405" y="2819"/>
                        <a:pt x="27852" y="1847"/>
                        <a:pt x="27076" y="1249"/>
                      </a:cubicBezTo>
                      <a:cubicBezTo>
                        <a:pt x="26371" y="705"/>
                        <a:pt x="25470" y="259"/>
                        <a:pt x="24587" y="72"/>
                      </a:cubicBezTo>
                      <a:cubicBezTo>
                        <a:pt x="24342" y="22"/>
                        <a:pt x="24093" y="0"/>
                        <a:pt x="238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6" name="Google Shape;5056;p16"/>
                <p:cNvSpPr/>
                <p:nvPr/>
              </p:nvSpPr>
              <p:spPr>
                <a:xfrm>
                  <a:off x="5720830" y="4364814"/>
                  <a:ext cx="794377" cy="12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2194" extrusionOk="0">
                      <a:moveTo>
                        <a:pt x="13384" y="0"/>
                      </a:moveTo>
                      <a:cubicBezTo>
                        <a:pt x="13380" y="0"/>
                        <a:pt x="13376" y="2"/>
                        <a:pt x="13373" y="5"/>
                      </a:cubicBezTo>
                      <a:cubicBezTo>
                        <a:pt x="13060" y="211"/>
                        <a:pt x="12561" y="219"/>
                        <a:pt x="12204" y="255"/>
                      </a:cubicBezTo>
                      <a:cubicBezTo>
                        <a:pt x="11847" y="291"/>
                        <a:pt x="11490" y="318"/>
                        <a:pt x="11134" y="335"/>
                      </a:cubicBezTo>
                      <a:cubicBezTo>
                        <a:pt x="10554" y="353"/>
                        <a:pt x="9965" y="353"/>
                        <a:pt x="9385" y="353"/>
                      </a:cubicBezTo>
                      <a:cubicBezTo>
                        <a:pt x="8725" y="353"/>
                        <a:pt x="8065" y="451"/>
                        <a:pt x="7405" y="469"/>
                      </a:cubicBezTo>
                      <a:cubicBezTo>
                        <a:pt x="6129" y="505"/>
                        <a:pt x="4782" y="764"/>
                        <a:pt x="3560" y="1138"/>
                      </a:cubicBezTo>
                      <a:cubicBezTo>
                        <a:pt x="2971" y="1317"/>
                        <a:pt x="2391" y="1522"/>
                        <a:pt x="1811" y="1736"/>
                      </a:cubicBezTo>
                      <a:cubicBezTo>
                        <a:pt x="1222" y="1959"/>
                        <a:pt x="651" y="2066"/>
                        <a:pt x="36" y="2137"/>
                      </a:cubicBezTo>
                      <a:cubicBezTo>
                        <a:pt x="0" y="2146"/>
                        <a:pt x="0" y="2191"/>
                        <a:pt x="36" y="2191"/>
                      </a:cubicBezTo>
                      <a:cubicBezTo>
                        <a:pt x="86" y="2193"/>
                        <a:pt x="136" y="2194"/>
                        <a:pt x="185" y="2194"/>
                      </a:cubicBezTo>
                      <a:cubicBezTo>
                        <a:pt x="1290" y="2194"/>
                        <a:pt x="2251" y="1730"/>
                        <a:pt x="3301" y="1406"/>
                      </a:cubicBezTo>
                      <a:cubicBezTo>
                        <a:pt x="4755" y="960"/>
                        <a:pt x="6236" y="737"/>
                        <a:pt x="7752" y="630"/>
                      </a:cubicBezTo>
                      <a:cubicBezTo>
                        <a:pt x="8948" y="541"/>
                        <a:pt x="10134" y="550"/>
                        <a:pt x="11330" y="487"/>
                      </a:cubicBezTo>
                      <a:cubicBezTo>
                        <a:pt x="11936" y="460"/>
                        <a:pt x="12918" y="469"/>
                        <a:pt x="13399" y="32"/>
                      </a:cubicBezTo>
                      <a:cubicBezTo>
                        <a:pt x="13414" y="25"/>
                        <a:pt x="13399" y="0"/>
                        <a:pt x="13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7" name="Google Shape;5057;p16"/>
                <p:cNvSpPr/>
                <p:nvPr/>
              </p:nvSpPr>
              <p:spPr>
                <a:xfrm>
                  <a:off x="7211690" y="3996114"/>
                  <a:ext cx="53416" cy="46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781" extrusionOk="0">
                      <a:moveTo>
                        <a:pt x="353" y="83"/>
                      </a:moveTo>
                      <a:cubicBezTo>
                        <a:pt x="602" y="83"/>
                        <a:pt x="843" y="472"/>
                        <a:pt x="509" y="567"/>
                      </a:cubicBezTo>
                      <a:cubicBezTo>
                        <a:pt x="485" y="574"/>
                        <a:pt x="462" y="577"/>
                        <a:pt x="441" y="577"/>
                      </a:cubicBezTo>
                      <a:cubicBezTo>
                        <a:pt x="332" y="577"/>
                        <a:pt x="253" y="491"/>
                        <a:pt x="223" y="379"/>
                      </a:cubicBezTo>
                      <a:cubicBezTo>
                        <a:pt x="205" y="308"/>
                        <a:pt x="241" y="147"/>
                        <a:pt x="304" y="85"/>
                      </a:cubicBezTo>
                      <a:lnTo>
                        <a:pt x="321" y="85"/>
                      </a:lnTo>
                      <a:cubicBezTo>
                        <a:pt x="332" y="83"/>
                        <a:pt x="342" y="83"/>
                        <a:pt x="353" y="83"/>
                      </a:cubicBezTo>
                      <a:close/>
                      <a:moveTo>
                        <a:pt x="384" y="0"/>
                      </a:moveTo>
                      <a:cubicBezTo>
                        <a:pt x="354" y="0"/>
                        <a:pt x="323" y="4"/>
                        <a:pt x="295" y="13"/>
                      </a:cubicBezTo>
                      <a:cubicBezTo>
                        <a:pt x="286" y="13"/>
                        <a:pt x="277" y="22"/>
                        <a:pt x="268" y="40"/>
                      </a:cubicBezTo>
                      <a:cubicBezTo>
                        <a:pt x="98" y="85"/>
                        <a:pt x="0" y="254"/>
                        <a:pt x="36" y="433"/>
                      </a:cubicBezTo>
                      <a:cubicBezTo>
                        <a:pt x="80" y="641"/>
                        <a:pt x="242" y="780"/>
                        <a:pt x="439" y="780"/>
                      </a:cubicBezTo>
                      <a:cubicBezTo>
                        <a:pt x="479" y="780"/>
                        <a:pt x="520" y="775"/>
                        <a:pt x="562" y="763"/>
                      </a:cubicBezTo>
                      <a:cubicBezTo>
                        <a:pt x="812" y="683"/>
                        <a:pt x="901" y="433"/>
                        <a:pt x="767" y="219"/>
                      </a:cubicBezTo>
                      <a:cubicBezTo>
                        <a:pt x="693" y="100"/>
                        <a:pt x="533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8" name="Google Shape;5058;p16"/>
                <p:cNvSpPr/>
                <p:nvPr/>
              </p:nvSpPr>
              <p:spPr>
                <a:xfrm>
                  <a:off x="7225962" y="3921556"/>
                  <a:ext cx="42283" cy="33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" h="571" extrusionOk="0">
                      <a:moveTo>
                        <a:pt x="327" y="85"/>
                      </a:moveTo>
                      <a:cubicBezTo>
                        <a:pt x="395" y="85"/>
                        <a:pt x="440" y="142"/>
                        <a:pt x="491" y="193"/>
                      </a:cubicBezTo>
                      <a:cubicBezTo>
                        <a:pt x="580" y="282"/>
                        <a:pt x="464" y="371"/>
                        <a:pt x="375" y="398"/>
                      </a:cubicBezTo>
                      <a:cubicBezTo>
                        <a:pt x="362" y="402"/>
                        <a:pt x="349" y="404"/>
                        <a:pt x="337" y="404"/>
                      </a:cubicBezTo>
                      <a:cubicBezTo>
                        <a:pt x="273" y="404"/>
                        <a:pt x="219" y="350"/>
                        <a:pt x="196" y="282"/>
                      </a:cubicBezTo>
                      <a:cubicBezTo>
                        <a:pt x="170" y="202"/>
                        <a:pt x="196" y="139"/>
                        <a:pt x="259" y="95"/>
                      </a:cubicBezTo>
                      <a:lnTo>
                        <a:pt x="277" y="95"/>
                      </a:lnTo>
                      <a:cubicBezTo>
                        <a:pt x="295" y="88"/>
                        <a:pt x="312" y="85"/>
                        <a:pt x="327" y="85"/>
                      </a:cubicBezTo>
                      <a:close/>
                      <a:moveTo>
                        <a:pt x="362" y="1"/>
                      </a:moveTo>
                      <a:cubicBezTo>
                        <a:pt x="323" y="1"/>
                        <a:pt x="285" y="12"/>
                        <a:pt x="250" y="32"/>
                      </a:cubicBezTo>
                      <a:cubicBezTo>
                        <a:pt x="241" y="32"/>
                        <a:pt x="232" y="41"/>
                        <a:pt x="232" y="50"/>
                      </a:cubicBezTo>
                      <a:cubicBezTo>
                        <a:pt x="107" y="95"/>
                        <a:pt x="0" y="184"/>
                        <a:pt x="36" y="327"/>
                      </a:cubicBezTo>
                      <a:cubicBezTo>
                        <a:pt x="65" y="482"/>
                        <a:pt x="205" y="570"/>
                        <a:pt x="354" y="570"/>
                      </a:cubicBezTo>
                      <a:cubicBezTo>
                        <a:pt x="385" y="570"/>
                        <a:pt x="416" y="566"/>
                        <a:pt x="446" y="559"/>
                      </a:cubicBezTo>
                      <a:cubicBezTo>
                        <a:pt x="607" y="523"/>
                        <a:pt x="714" y="327"/>
                        <a:pt x="625" y="175"/>
                      </a:cubicBezTo>
                      <a:cubicBezTo>
                        <a:pt x="598" y="113"/>
                        <a:pt x="509" y="59"/>
                        <a:pt x="455" y="23"/>
                      </a:cubicBezTo>
                      <a:cubicBezTo>
                        <a:pt x="424" y="8"/>
                        <a:pt x="393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9" name="Google Shape;5059;p16"/>
                <p:cNvSpPr/>
                <p:nvPr/>
              </p:nvSpPr>
              <p:spPr>
                <a:xfrm>
                  <a:off x="7118182" y="4008372"/>
                  <a:ext cx="29077" cy="25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24" extrusionOk="0">
                      <a:moveTo>
                        <a:pt x="218" y="58"/>
                      </a:moveTo>
                      <a:cubicBezTo>
                        <a:pt x="318" y="58"/>
                        <a:pt x="397" y="199"/>
                        <a:pt x="295" y="270"/>
                      </a:cubicBezTo>
                      <a:cubicBezTo>
                        <a:pt x="279" y="279"/>
                        <a:pt x="264" y="283"/>
                        <a:pt x="250" y="283"/>
                      </a:cubicBezTo>
                      <a:cubicBezTo>
                        <a:pt x="211" y="283"/>
                        <a:pt x="181" y="250"/>
                        <a:pt x="161" y="217"/>
                      </a:cubicBezTo>
                      <a:cubicBezTo>
                        <a:pt x="134" y="163"/>
                        <a:pt x="143" y="110"/>
                        <a:pt x="179" y="65"/>
                      </a:cubicBezTo>
                      <a:cubicBezTo>
                        <a:pt x="192" y="60"/>
                        <a:pt x="205" y="58"/>
                        <a:pt x="218" y="58"/>
                      </a:cubicBezTo>
                      <a:close/>
                      <a:moveTo>
                        <a:pt x="266" y="0"/>
                      </a:moveTo>
                      <a:cubicBezTo>
                        <a:pt x="236" y="0"/>
                        <a:pt x="205" y="7"/>
                        <a:pt x="179" y="21"/>
                      </a:cubicBezTo>
                      <a:lnTo>
                        <a:pt x="170" y="21"/>
                      </a:lnTo>
                      <a:cubicBezTo>
                        <a:pt x="27" y="21"/>
                        <a:pt x="0" y="154"/>
                        <a:pt x="27" y="270"/>
                      </a:cubicBezTo>
                      <a:cubicBezTo>
                        <a:pt x="51" y="368"/>
                        <a:pt x="142" y="424"/>
                        <a:pt x="235" y="424"/>
                      </a:cubicBezTo>
                      <a:cubicBezTo>
                        <a:pt x="277" y="424"/>
                        <a:pt x="320" y="412"/>
                        <a:pt x="357" y="386"/>
                      </a:cubicBezTo>
                      <a:cubicBezTo>
                        <a:pt x="464" y="306"/>
                        <a:pt x="491" y="163"/>
                        <a:pt x="402" y="65"/>
                      </a:cubicBezTo>
                      <a:cubicBezTo>
                        <a:pt x="368" y="20"/>
                        <a:pt x="317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0" name="Google Shape;5060;p16"/>
                <p:cNvSpPr/>
                <p:nvPr/>
              </p:nvSpPr>
              <p:spPr>
                <a:xfrm>
                  <a:off x="7190016" y="3071284"/>
                  <a:ext cx="38078" cy="3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74" extrusionOk="0">
                      <a:moveTo>
                        <a:pt x="411" y="37"/>
                      </a:moveTo>
                      <a:cubicBezTo>
                        <a:pt x="473" y="45"/>
                        <a:pt x="491" y="81"/>
                        <a:pt x="500" y="144"/>
                      </a:cubicBezTo>
                      <a:cubicBezTo>
                        <a:pt x="509" y="188"/>
                        <a:pt x="527" y="233"/>
                        <a:pt x="518" y="277"/>
                      </a:cubicBezTo>
                      <a:cubicBezTo>
                        <a:pt x="510" y="346"/>
                        <a:pt x="418" y="408"/>
                        <a:pt x="347" y="408"/>
                      </a:cubicBezTo>
                      <a:cubicBezTo>
                        <a:pt x="335" y="408"/>
                        <a:pt x="323" y="406"/>
                        <a:pt x="313" y="402"/>
                      </a:cubicBezTo>
                      <a:cubicBezTo>
                        <a:pt x="232" y="384"/>
                        <a:pt x="188" y="304"/>
                        <a:pt x="206" y="224"/>
                      </a:cubicBezTo>
                      <a:cubicBezTo>
                        <a:pt x="206" y="188"/>
                        <a:pt x="250" y="161"/>
                        <a:pt x="277" y="135"/>
                      </a:cubicBezTo>
                      <a:cubicBezTo>
                        <a:pt x="322" y="90"/>
                        <a:pt x="348" y="54"/>
                        <a:pt x="411" y="37"/>
                      </a:cubicBezTo>
                      <a:close/>
                      <a:moveTo>
                        <a:pt x="329" y="0"/>
                      </a:moveTo>
                      <a:cubicBezTo>
                        <a:pt x="205" y="0"/>
                        <a:pt x="91" y="67"/>
                        <a:pt x="54" y="206"/>
                      </a:cubicBezTo>
                      <a:cubicBezTo>
                        <a:pt x="0" y="367"/>
                        <a:pt x="125" y="554"/>
                        <a:pt x="286" y="572"/>
                      </a:cubicBezTo>
                      <a:cubicBezTo>
                        <a:pt x="295" y="573"/>
                        <a:pt x="304" y="573"/>
                        <a:pt x="314" y="573"/>
                      </a:cubicBezTo>
                      <a:cubicBezTo>
                        <a:pt x="458" y="573"/>
                        <a:pt x="609" y="447"/>
                        <a:pt x="634" y="304"/>
                      </a:cubicBezTo>
                      <a:cubicBezTo>
                        <a:pt x="643" y="233"/>
                        <a:pt x="607" y="144"/>
                        <a:pt x="571" y="81"/>
                      </a:cubicBezTo>
                      <a:cubicBezTo>
                        <a:pt x="541" y="29"/>
                        <a:pt x="499" y="8"/>
                        <a:pt x="443" y="8"/>
                      </a:cubicBezTo>
                      <a:cubicBezTo>
                        <a:pt x="433" y="8"/>
                        <a:pt x="422" y="8"/>
                        <a:pt x="411" y="10"/>
                      </a:cubicBezTo>
                      <a:cubicBezTo>
                        <a:pt x="384" y="3"/>
                        <a:pt x="356" y="0"/>
                        <a:pt x="32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1" name="Google Shape;5061;p16"/>
                <p:cNvSpPr/>
                <p:nvPr/>
              </p:nvSpPr>
              <p:spPr>
                <a:xfrm>
                  <a:off x="7054461" y="2954444"/>
                  <a:ext cx="36302" cy="31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533" extrusionOk="0">
                      <a:moveTo>
                        <a:pt x="381" y="72"/>
                      </a:moveTo>
                      <a:cubicBezTo>
                        <a:pt x="433" y="72"/>
                        <a:pt x="470" y="109"/>
                        <a:pt x="470" y="190"/>
                      </a:cubicBezTo>
                      <a:cubicBezTo>
                        <a:pt x="461" y="290"/>
                        <a:pt x="406" y="351"/>
                        <a:pt x="304" y="351"/>
                      </a:cubicBezTo>
                      <a:cubicBezTo>
                        <a:pt x="297" y="351"/>
                        <a:pt x="290" y="351"/>
                        <a:pt x="282" y="350"/>
                      </a:cubicBezTo>
                      <a:cubicBezTo>
                        <a:pt x="220" y="341"/>
                        <a:pt x="193" y="315"/>
                        <a:pt x="220" y="252"/>
                      </a:cubicBezTo>
                      <a:cubicBezTo>
                        <a:pt x="256" y="190"/>
                        <a:pt x="273" y="118"/>
                        <a:pt x="345" y="83"/>
                      </a:cubicBezTo>
                      <a:cubicBezTo>
                        <a:pt x="354" y="83"/>
                        <a:pt x="354" y="74"/>
                        <a:pt x="363" y="74"/>
                      </a:cubicBezTo>
                      <a:cubicBezTo>
                        <a:pt x="369" y="73"/>
                        <a:pt x="375" y="72"/>
                        <a:pt x="381" y="72"/>
                      </a:cubicBezTo>
                      <a:close/>
                      <a:moveTo>
                        <a:pt x="396" y="1"/>
                      </a:moveTo>
                      <a:cubicBezTo>
                        <a:pt x="353" y="1"/>
                        <a:pt x="307" y="14"/>
                        <a:pt x="264" y="38"/>
                      </a:cubicBezTo>
                      <a:cubicBezTo>
                        <a:pt x="256" y="47"/>
                        <a:pt x="256" y="47"/>
                        <a:pt x="247" y="56"/>
                      </a:cubicBezTo>
                      <a:cubicBezTo>
                        <a:pt x="157" y="83"/>
                        <a:pt x="68" y="154"/>
                        <a:pt x="41" y="252"/>
                      </a:cubicBezTo>
                      <a:cubicBezTo>
                        <a:pt x="1" y="407"/>
                        <a:pt x="139" y="532"/>
                        <a:pt x="285" y="532"/>
                      </a:cubicBezTo>
                      <a:cubicBezTo>
                        <a:pt x="299" y="532"/>
                        <a:pt x="313" y="531"/>
                        <a:pt x="327" y="529"/>
                      </a:cubicBezTo>
                      <a:cubicBezTo>
                        <a:pt x="514" y="493"/>
                        <a:pt x="612" y="332"/>
                        <a:pt x="577" y="154"/>
                      </a:cubicBezTo>
                      <a:cubicBezTo>
                        <a:pt x="553" y="48"/>
                        <a:pt x="480" y="1"/>
                        <a:pt x="39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2" name="Google Shape;5062;p16"/>
                <p:cNvSpPr/>
                <p:nvPr/>
              </p:nvSpPr>
              <p:spPr>
                <a:xfrm>
                  <a:off x="7367498" y="3855290"/>
                  <a:ext cx="68754" cy="62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061" extrusionOk="0">
                      <a:moveTo>
                        <a:pt x="472" y="100"/>
                      </a:moveTo>
                      <a:cubicBezTo>
                        <a:pt x="649" y="100"/>
                        <a:pt x="822" y="240"/>
                        <a:pt x="875" y="420"/>
                      </a:cubicBezTo>
                      <a:cubicBezTo>
                        <a:pt x="938" y="607"/>
                        <a:pt x="724" y="821"/>
                        <a:pt x="545" y="848"/>
                      </a:cubicBezTo>
                      <a:cubicBezTo>
                        <a:pt x="534" y="850"/>
                        <a:pt x="522" y="850"/>
                        <a:pt x="510" y="850"/>
                      </a:cubicBezTo>
                      <a:cubicBezTo>
                        <a:pt x="386" y="850"/>
                        <a:pt x="256" y="766"/>
                        <a:pt x="215" y="652"/>
                      </a:cubicBezTo>
                      <a:cubicBezTo>
                        <a:pt x="170" y="509"/>
                        <a:pt x="188" y="277"/>
                        <a:pt x="278" y="161"/>
                      </a:cubicBezTo>
                      <a:cubicBezTo>
                        <a:pt x="286" y="161"/>
                        <a:pt x="286" y="161"/>
                        <a:pt x="295" y="152"/>
                      </a:cubicBezTo>
                      <a:cubicBezTo>
                        <a:pt x="352" y="116"/>
                        <a:pt x="412" y="100"/>
                        <a:pt x="472" y="100"/>
                      </a:cubicBezTo>
                      <a:close/>
                      <a:moveTo>
                        <a:pt x="520" y="1"/>
                      </a:moveTo>
                      <a:cubicBezTo>
                        <a:pt x="426" y="1"/>
                        <a:pt x="343" y="36"/>
                        <a:pt x="260" y="108"/>
                      </a:cubicBezTo>
                      <a:cubicBezTo>
                        <a:pt x="251" y="117"/>
                        <a:pt x="251" y="125"/>
                        <a:pt x="251" y="134"/>
                      </a:cubicBezTo>
                      <a:cubicBezTo>
                        <a:pt x="162" y="197"/>
                        <a:pt x="54" y="295"/>
                        <a:pt x="37" y="402"/>
                      </a:cubicBezTo>
                      <a:cubicBezTo>
                        <a:pt x="1" y="509"/>
                        <a:pt x="10" y="634"/>
                        <a:pt x="37" y="741"/>
                      </a:cubicBezTo>
                      <a:cubicBezTo>
                        <a:pt x="103" y="941"/>
                        <a:pt x="309" y="1061"/>
                        <a:pt x="509" y="1061"/>
                      </a:cubicBezTo>
                      <a:cubicBezTo>
                        <a:pt x="577" y="1061"/>
                        <a:pt x="645" y="1047"/>
                        <a:pt x="706" y="1018"/>
                      </a:cubicBezTo>
                      <a:cubicBezTo>
                        <a:pt x="964" y="893"/>
                        <a:pt x="1161" y="598"/>
                        <a:pt x="1027" y="313"/>
                      </a:cubicBezTo>
                      <a:cubicBezTo>
                        <a:pt x="964" y="188"/>
                        <a:pt x="795" y="72"/>
                        <a:pt x="670" y="27"/>
                      </a:cubicBezTo>
                      <a:cubicBezTo>
                        <a:pt x="617" y="10"/>
                        <a:pt x="567" y="1"/>
                        <a:pt x="5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3" name="Google Shape;5063;p16"/>
                <p:cNvSpPr/>
                <p:nvPr/>
              </p:nvSpPr>
              <p:spPr>
                <a:xfrm>
                  <a:off x="7471073" y="3985217"/>
                  <a:ext cx="29669" cy="26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9" extrusionOk="0">
                      <a:moveTo>
                        <a:pt x="304" y="75"/>
                      </a:moveTo>
                      <a:cubicBezTo>
                        <a:pt x="336" y="75"/>
                        <a:pt x="370" y="84"/>
                        <a:pt x="375" y="117"/>
                      </a:cubicBezTo>
                      <a:cubicBezTo>
                        <a:pt x="384" y="171"/>
                        <a:pt x="348" y="224"/>
                        <a:pt x="313" y="260"/>
                      </a:cubicBezTo>
                      <a:cubicBezTo>
                        <a:pt x="295" y="278"/>
                        <a:pt x="268" y="287"/>
                        <a:pt x="241" y="287"/>
                      </a:cubicBezTo>
                      <a:cubicBezTo>
                        <a:pt x="235" y="288"/>
                        <a:pt x="229" y="289"/>
                        <a:pt x="224" y="289"/>
                      </a:cubicBezTo>
                      <a:cubicBezTo>
                        <a:pt x="197" y="289"/>
                        <a:pt x="177" y="272"/>
                        <a:pt x="170" y="242"/>
                      </a:cubicBezTo>
                      <a:cubicBezTo>
                        <a:pt x="143" y="189"/>
                        <a:pt x="179" y="144"/>
                        <a:pt x="197" y="99"/>
                      </a:cubicBezTo>
                      <a:cubicBezTo>
                        <a:pt x="206" y="90"/>
                        <a:pt x="206" y="90"/>
                        <a:pt x="206" y="81"/>
                      </a:cubicBezTo>
                      <a:lnTo>
                        <a:pt x="224" y="81"/>
                      </a:lnTo>
                      <a:cubicBezTo>
                        <a:pt x="229" y="81"/>
                        <a:pt x="235" y="85"/>
                        <a:pt x="241" y="85"/>
                      </a:cubicBezTo>
                      <a:cubicBezTo>
                        <a:pt x="244" y="85"/>
                        <a:pt x="247" y="84"/>
                        <a:pt x="250" y="81"/>
                      </a:cubicBezTo>
                      <a:cubicBezTo>
                        <a:pt x="264" y="78"/>
                        <a:pt x="284" y="75"/>
                        <a:pt x="304" y="75"/>
                      </a:cubicBezTo>
                      <a:close/>
                      <a:moveTo>
                        <a:pt x="328" y="0"/>
                      </a:moveTo>
                      <a:cubicBezTo>
                        <a:pt x="295" y="0"/>
                        <a:pt x="262" y="7"/>
                        <a:pt x="232" y="19"/>
                      </a:cubicBezTo>
                      <a:cubicBezTo>
                        <a:pt x="224" y="19"/>
                        <a:pt x="224" y="19"/>
                        <a:pt x="224" y="28"/>
                      </a:cubicBezTo>
                      <a:cubicBezTo>
                        <a:pt x="209" y="24"/>
                        <a:pt x="195" y="22"/>
                        <a:pt x="183" y="22"/>
                      </a:cubicBezTo>
                      <a:cubicBezTo>
                        <a:pt x="164" y="22"/>
                        <a:pt x="146" y="26"/>
                        <a:pt x="125" y="37"/>
                      </a:cubicBezTo>
                      <a:cubicBezTo>
                        <a:pt x="36" y="81"/>
                        <a:pt x="0" y="171"/>
                        <a:pt x="18" y="260"/>
                      </a:cubicBezTo>
                      <a:cubicBezTo>
                        <a:pt x="27" y="349"/>
                        <a:pt x="81" y="429"/>
                        <a:pt x="170" y="447"/>
                      </a:cubicBezTo>
                      <a:cubicBezTo>
                        <a:pt x="177" y="448"/>
                        <a:pt x="185" y="449"/>
                        <a:pt x="193" y="449"/>
                      </a:cubicBezTo>
                      <a:cubicBezTo>
                        <a:pt x="258" y="449"/>
                        <a:pt x="327" y="416"/>
                        <a:pt x="375" y="376"/>
                      </a:cubicBezTo>
                      <a:cubicBezTo>
                        <a:pt x="455" y="313"/>
                        <a:pt x="500" y="206"/>
                        <a:pt x="473" y="108"/>
                      </a:cubicBezTo>
                      <a:cubicBezTo>
                        <a:pt x="461" y="30"/>
                        <a:pt x="397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064" name="Google Shape;5064;p16"/>
            <p:cNvGrpSpPr/>
            <p:nvPr/>
          </p:nvGrpSpPr>
          <p:grpSpPr>
            <a:xfrm>
              <a:off x="7568387" y="3865051"/>
              <a:ext cx="2944229" cy="1909600"/>
              <a:chOff x="5177059" y="2533644"/>
              <a:chExt cx="3192268" cy="2070476"/>
            </a:xfrm>
          </p:grpSpPr>
          <p:grpSp>
            <p:nvGrpSpPr>
              <p:cNvPr id="5065" name="Google Shape;5065;p16"/>
              <p:cNvGrpSpPr/>
              <p:nvPr/>
            </p:nvGrpSpPr>
            <p:grpSpPr>
              <a:xfrm>
                <a:off x="5198626" y="2549819"/>
                <a:ext cx="2949491" cy="1698972"/>
                <a:chOff x="5320740" y="2847612"/>
                <a:chExt cx="2364890" cy="1362229"/>
              </a:xfrm>
            </p:grpSpPr>
            <p:sp>
              <p:nvSpPr>
                <p:cNvPr id="5066" name="Google Shape;5066;p16"/>
                <p:cNvSpPr/>
                <p:nvPr/>
              </p:nvSpPr>
              <p:spPr>
                <a:xfrm>
                  <a:off x="5320740" y="3508442"/>
                  <a:ext cx="798996" cy="29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92" h="4957" extrusionOk="0">
                      <a:moveTo>
                        <a:pt x="5987" y="1"/>
                      </a:moveTo>
                      <a:cubicBezTo>
                        <a:pt x="5038" y="1"/>
                        <a:pt x="4082" y="346"/>
                        <a:pt x="3313" y="906"/>
                      </a:cubicBezTo>
                      <a:cubicBezTo>
                        <a:pt x="2804" y="1281"/>
                        <a:pt x="2447" y="1790"/>
                        <a:pt x="2064" y="2271"/>
                      </a:cubicBezTo>
                      <a:cubicBezTo>
                        <a:pt x="2001" y="2352"/>
                        <a:pt x="1974" y="2325"/>
                        <a:pt x="1867" y="2369"/>
                      </a:cubicBezTo>
                      <a:cubicBezTo>
                        <a:pt x="1600" y="2468"/>
                        <a:pt x="1332" y="2601"/>
                        <a:pt x="1100" y="2771"/>
                      </a:cubicBezTo>
                      <a:cubicBezTo>
                        <a:pt x="654" y="3101"/>
                        <a:pt x="146" y="3440"/>
                        <a:pt x="39" y="4029"/>
                      </a:cubicBezTo>
                      <a:cubicBezTo>
                        <a:pt x="0" y="4251"/>
                        <a:pt x="146" y="4322"/>
                        <a:pt x="344" y="4322"/>
                      </a:cubicBezTo>
                      <a:cubicBezTo>
                        <a:pt x="654" y="4322"/>
                        <a:pt x="1094" y="4147"/>
                        <a:pt x="1154" y="4109"/>
                      </a:cubicBezTo>
                      <a:cubicBezTo>
                        <a:pt x="1332" y="4020"/>
                        <a:pt x="1484" y="3895"/>
                        <a:pt x="1662" y="3788"/>
                      </a:cubicBezTo>
                      <a:cubicBezTo>
                        <a:pt x="1939" y="3627"/>
                        <a:pt x="2233" y="3386"/>
                        <a:pt x="2545" y="3297"/>
                      </a:cubicBezTo>
                      <a:cubicBezTo>
                        <a:pt x="2553" y="3295"/>
                        <a:pt x="2562" y="3293"/>
                        <a:pt x="2570" y="3293"/>
                      </a:cubicBezTo>
                      <a:cubicBezTo>
                        <a:pt x="2619" y="3293"/>
                        <a:pt x="2670" y="3333"/>
                        <a:pt x="2670" y="3386"/>
                      </a:cubicBezTo>
                      <a:cubicBezTo>
                        <a:pt x="2652" y="3529"/>
                        <a:pt x="2572" y="3672"/>
                        <a:pt x="2572" y="3815"/>
                      </a:cubicBezTo>
                      <a:cubicBezTo>
                        <a:pt x="2572" y="4044"/>
                        <a:pt x="2672" y="4130"/>
                        <a:pt x="2806" y="4130"/>
                      </a:cubicBezTo>
                      <a:cubicBezTo>
                        <a:pt x="2922" y="4130"/>
                        <a:pt x="3064" y="4066"/>
                        <a:pt x="3188" y="3975"/>
                      </a:cubicBezTo>
                      <a:cubicBezTo>
                        <a:pt x="3402" y="3824"/>
                        <a:pt x="3607" y="3663"/>
                        <a:pt x="3785" y="3476"/>
                      </a:cubicBezTo>
                      <a:cubicBezTo>
                        <a:pt x="3937" y="3324"/>
                        <a:pt x="4026" y="3137"/>
                        <a:pt x="4196" y="3003"/>
                      </a:cubicBezTo>
                      <a:cubicBezTo>
                        <a:pt x="4216" y="2988"/>
                        <a:pt x="4238" y="2981"/>
                        <a:pt x="4259" y="2981"/>
                      </a:cubicBezTo>
                      <a:cubicBezTo>
                        <a:pt x="4303" y="2981"/>
                        <a:pt x="4341" y="3011"/>
                        <a:pt x="4347" y="3065"/>
                      </a:cubicBezTo>
                      <a:cubicBezTo>
                        <a:pt x="4374" y="3431"/>
                        <a:pt x="4196" y="3877"/>
                        <a:pt x="4642" y="4082"/>
                      </a:cubicBezTo>
                      <a:cubicBezTo>
                        <a:pt x="4715" y="4115"/>
                        <a:pt x="4787" y="4130"/>
                        <a:pt x="4857" y="4130"/>
                      </a:cubicBezTo>
                      <a:cubicBezTo>
                        <a:pt x="5207" y="4130"/>
                        <a:pt x="5519" y="3774"/>
                        <a:pt x="5757" y="3574"/>
                      </a:cubicBezTo>
                      <a:cubicBezTo>
                        <a:pt x="5900" y="3449"/>
                        <a:pt x="6132" y="3146"/>
                        <a:pt x="6355" y="3146"/>
                      </a:cubicBezTo>
                      <a:cubicBezTo>
                        <a:pt x="6649" y="3146"/>
                        <a:pt x="6462" y="3583"/>
                        <a:pt x="6551" y="3886"/>
                      </a:cubicBezTo>
                      <a:cubicBezTo>
                        <a:pt x="6584" y="4010"/>
                        <a:pt x="6656" y="4165"/>
                        <a:pt x="6852" y="4165"/>
                      </a:cubicBezTo>
                      <a:cubicBezTo>
                        <a:pt x="6867" y="4165"/>
                        <a:pt x="6882" y="4165"/>
                        <a:pt x="6899" y="4163"/>
                      </a:cubicBezTo>
                      <a:cubicBezTo>
                        <a:pt x="6970" y="4154"/>
                        <a:pt x="7042" y="4136"/>
                        <a:pt x="7104" y="4109"/>
                      </a:cubicBezTo>
                      <a:cubicBezTo>
                        <a:pt x="7113" y="4109"/>
                        <a:pt x="7113" y="4100"/>
                        <a:pt x="7122" y="4100"/>
                      </a:cubicBezTo>
                      <a:cubicBezTo>
                        <a:pt x="7407" y="3993"/>
                        <a:pt x="7648" y="3770"/>
                        <a:pt x="7889" y="3592"/>
                      </a:cubicBezTo>
                      <a:cubicBezTo>
                        <a:pt x="7892" y="3589"/>
                        <a:pt x="7895" y="3588"/>
                        <a:pt x="7898" y="3588"/>
                      </a:cubicBezTo>
                      <a:cubicBezTo>
                        <a:pt x="7914" y="3588"/>
                        <a:pt x="7929" y="3621"/>
                        <a:pt x="7907" y="3636"/>
                      </a:cubicBezTo>
                      <a:lnTo>
                        <a:pt x="7898" y="3636"/>
                      </a:lnTo>
                      <a:cubicBezTo>
                        <a:pt x="7907" y="3645"/>
                        <a:pt x="7907" y="3654"/>
                        <a:pt x="7898" y="3663"/>
                      </a:cubicBezTo>
                      <a:cubicBezTo>
                        <a:pt x="7702" y="3859"/>
                        <a:pt x="7450" y="4371"/>
                        <a:pt x="7915" y="4371"/>
                      </a:cubicBezTo>
                      <a:cubicBezTo>
                        <a:pt x="7937" y="4371"/>
                        <a:pt x="7961" y="4370"/>
                        <a:pt x="7987" y="4368"/>
                      </a:cubicBezTo>
                      <a:cubicBezTo>
                        <a:pt x="8308" y="4332"/>
                        <a:pt x="8585" y="4172"/>
                        <a:pt x="8870" y="4038"/>
                      </a:cubicBezTo>
                      <a:cubicBezTo>
                        <a:pt x="9052" y="3958"/>
                        <a:pt x="9256" y="3889"/>
                        <a:pt x="9457" y="3889"/>
                      </a:cubicBezTo>
                      <a:cubicBezTo>
                        <a:pt x="9570" y="3889"/>
                        <a:pt x="9683" y="3911"/>
                        <a:pt x="9789" y="3966"/>
                      </a:cubicBezTo>
                      <a:cubicBezTo>
                        <a:pt x="9914" y="4029"/>
                        <a:pt x="9994" y="4270"/>
                        <a:pt x="10057" y="4377"/>
                      </a:cubicBezTo>
                      <a:cubicBezTo>
                        <a:pt x="10173" y="4562"/>
                        <a:pt x="10316" y="4810"/>
                        <a:pt x="10562" y="4810"/>
                      </a:cubicBezTo>
                      <a:cubicBezTo>
                        <a:pt x="10636" y="4810"/>
                        <a:pt x="10720" y="4787"/>
                        <a:pt x="10815" y="4734"/>
                      </a:cubicBezTo>
                      <a:cubicBezTo>
                        <a:pt x="10895" y="4689"/>
                        <a:pt x="10967" y="4653"/>
                        <a:pt x="11038" y="4600"/>
                      </a:cubicBezTo>
                      <a:cubicBezTo>
                        <a:pt x="11162" y="4538"/>
                        <a:pt x="11385" y="4415"/>
                        <a:pt x="11573" y="4415"/>
                      </a:cubicBezTo>
                      <a:cubicBezTo>
                        <a:pt x="11655" y="4415"/>
                        <a:pt x="11730" y="4439"/>
                        <a:pt x="11788" y="4502"/>
                      </a:cubicBezTo>
                      <a:cubicBezTo>
                        <a:pt x="12001" y="4749"/>
                        <a:pt x="12174" y="4940"/>
                        <a:pt x="12517" y="4940"/>
                      </a:cubicBezTo>
                      <a:cubicBezTo>
                        <a:pt x="12532" y="4940"/>
                        <a:pt x="12548" y="4939"/>
                        <a:pt x="12564" y="4939"/>
                      </a:cubicBezTo>
                      <a:cubicBezTo>
                        <a:pt x="12707" y="4931"/>
                        <a:pt x="12857" y="4902"/>
                        <a:pt x="13008" y="4902"/>
                      </a:cubicBezTo>
                      <a:cubicBezTo>
                        <a:pt x="13026" y="4902"/>
                        <a:pt x="13045" y="4902"/>
                        <a:pt x="13063" y="4903"/>
                      </a:cubicBezTo>
                      <a:cubicBezTo>
                        <a:pt x="13197" y="4912"/>
                        <a:pt x="13340" y="4930"/>
                        <a:pt x="13491" y="4957"/>
                      </a:cubicBezTo>
                      <a:cubicBezTo>
                        <a:pt x="13349" y="4876"/>
                        <a:pt x="13206" y="4814"/>
                        <a:pt x="13099" y="4742"/>
                      </a:cubicBezTo>
                      <a:cubicBezTo>
                        <a:pt x="12778" y="4564"/>
                        <a:pt x="12412" y="4386"/>
                        <a:pt x="12180" y="4091"/>
                      </a:cubicBezTo>
                      <a:cubicBezTo>
                        <a:pt x="11948" y="3797"/>
                        <a:pt x="11796" y="3422"/>
                        <a:pt x="11529" y="3172"/>
                      </a:cubicBezTo>
                      <a:cubicBezTo>
                        <a:pt x="11333" y="2985"/>
                        <a:pt x="11047" y="2869"/>
                        <a:pt x="10806" y="2744"/>
                      </a:cubicBezTo>
                      <a:cubicBezTo>
                        <a:pt x="10164" y="2423"/>
                        <a:pt x="9646" y="2102"/>
                        <a:pt x="9129" y="1602"/>
                      </a:cubicBezTo>
                      <a:cubicBezTo>
                        <a:pt x="8451" y="951"/>
                        <a:pt x="7720" y="327"/>
                        <a:pt x="6801" y="95"/>
                      </a:cubicBezTo>
                      <a:cubicBezTo>
                        <a:pt x="6798" y="98"/>
                        <a:pt x="6795" y="99"/>
                        <a:pt x="6792" y="99"/>
                      </a:cubicBezTo>
                      <a:cubicBezTo>
                        <a:pt x="6787" y="99"/>
                        <a:pt x="6783" y="95"/>
                        <a:pt x="6783" y="95"/>
                      </a:cubicBezTo>
                      <a:cubicBezTo>
                        <a:pt x="6631" y="59"/>
                        <a:pt x="6471" y="32"/>
                        <a:pt x="6310" y="14"/>
                      </a:cubicBezTo>
                      <a:cubicBezTo>
                        <a:pt x="6203" y="5"/>
                        <a:pt x="6095" y="1"/>
                        <a:pt x="59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7" name="Google Shape;5067;p16"/>
                <p:cNvSpPr/>
                <p:nvPr/>
              </p:nvSpPr>
              <p:spPr>
                <a:xfrm>
                  <a:off x="6099067" y="2847612"/>
                  <a:ext cx="1143301" cy="48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06" h="8176" extrusionOk="0">
                      <a:moveTo>
                        <a:pt x="10342" y="0"/>
                      </a:moveTo>
                      <a:cubicBezTo>
                        <a:pt x="9742" y="0"/>
                        <a:pt x="9141" y="116"/>
                        <a:pt x="8565" y="316"/>
                      </a:cubicBezTo>
                      <a:cubicBezTo>
                        <a:pt x="7628" y="638"/>
                        <a:pt x="6727" y="1182"/>
                        <a:pt x="6013" y="1878"/>
                      </a:cubicBezTo>
                      <a:cubicBezTo>
                        <a:pt x="5656" y="2217"/>
                        <a:pt x="5335" y="2591"/>
                        <a:pt x="5094" y="3020"/>
                      </a:cubicBezTo>
                      <a:cubicBezTo>
                        <a:pt x="4934" y="3314"/>
                        <a:pt x="4782" y="3617"/>
                        <a:pt x="4524" y="3831"/>
                      </a:cubicBezTo>
                      <a:cubicBezTo>
                        <a:pt x="4515" y="3840"/>
                        <a:pt x="4506" y="3843"/>
                        <a:pt x="4497" y="3843"/>
                      </a:cubicBezTo>
                      <a:cubicBezTo>
                        <a:pt x="4468" y="3843"/>
                        <a:pt x="4443" y="3805"/>
                        <a:pt x="4470" y="3778"/>
                      </a:cubicBezTo>
                      <a:cubicBezTo>
                        <a:pt x="4711" y="3519"/>
                        <a:pt x="4836" y="3171"/>
                        <a:pt x="5005" y="2859"/>
                      </a:cubicBezTo>
                      <a:cubicBezTo>
                        <a:pt x="4760" y="2680"/>
                        <a:pt x="4470" y="2612"/>
                        <a:pt x="4166" y="2612"/>
                      </a:cubicBezTo>
                      <a:cubicBezTo>
                        <a:pt x="3561" y="2612"/>
                        <a:pt x="2899" y="2880"/>
                        <a:pt x="2418" y="3082"/>
                      </a:cubicBezTo>
                      <a:cubicBezTo>
                        <a:pt x="1767" y="3367"/>
                        <a:pt x="928" y="3840"/>
                        <a:pt x="536" y="4465"/>
                      </a:cubicBezTo>
                      <a:cubicBezTo>
                        <a:pt x="375" y="4715"/>
                        <a:pt x="197" y="5009"/>
                        <a:pt x="108" y="5294"/>
                      </a:cubicBezTo>
                      <a:cubicBezTo>
                        <a:pt x="1" y="5614"/>
                        <a:pt x="146" y="5729"/>
                        <a:pt x="349" y="5729"/>
                      </a:cubicBezTo>
                      <a:cubicBezTo>
                        <a:pt x="504" y="5729"/>
                        <a:pt x="692" y="5663"/>
                        <a:pt x="830" y="5571"/>
                      </a:cubicBezTo>
                      <a:cubicBezTo>
                        <a:pt x="1258" y="5268"/>
                        <a:pt x="1615" y="4822"/>
                        <a:pt x="2115" y="4625"/>
                      </a:cubicBezTo>
                      <a:cubicBezTo>
                        <a:pt x="2122" y="4623"/>
                        <a:pt x="2129" y="4621"/>
                        <a:pt x="2136" y="4621"/>
                      </a:cubicBezTo>
                      <a:cubicBezTo>
                        <a:pt x="2175" y="4621"/>
                        <a:pt x="2213" y="4659"/>
                        <a:pt x="2213" y="4697"/>
                      </a:cubicBezTo>
                      <a:cubicBezTo>
                        <a:pt x="2204" y="4831"/>
                        <a:pt x="2168" y="4964"/>
                        <a:pt x="2168" y="5098"/>
                      </a:cubicBezTo>
                      <a:cubicBezTo>
                        <a:pt x="2173" y="5303"/>
                        <a:pt x="2273" y="5376"/>
                        <a:pt x="2398" y="5376"/>
                      </a:cubicBezTo>
                      <a:cubicBezTo>
                        <a:pt x="2529" y="5376"/>
                        <a:pt x="2688" y="5296"/>
                        <a:pt x="2793" y="5205"/>
                      </a:cubicBezTo>
                      <a:cubicBezTo>
                        <a:pt x="2909" y="5116"/>
                        <a:pt x="3052" y="4964"/>
                        <a:pt x="3203" y="4929"/>
                      </a:cubicBezTo>
                      <a:cubicBezTo>
                        <a:pt x="3251" y="4917"/>
                        <a:pt x="3293" y="4911"/>
                        <a:pt x="3330" y="4911"/>
                      </a:cubicBezTo>
                      <a:cubicBezTo>
                        <a:pt x="3571" y="4911"/>
                        <a:pt x="3611" y="5143"/>
                        <a:pt x="3712" y="5375"/>
                      </a:cubicBezTo>
                      <a:cubicBezTo>
                        <a:pt x="3777" y="5537"/>
                        <a:pt x="3871" y="5601"/>
                        <a:pt x="3980" y="5601"/>
                      </a:cubicBezTo>
                      <a:cubicBezTo>
                        <a:pt x="4343" y="5601"/>
                        <a:pt x="4867" y="4880"/>
                        <a:pt x="5032" y="4688"/>
                      </a:cubicBezTo>
                      <a:cubicBezTo>
                        <a:pt x="5300" y="4393"/>
                        <a:pt x="5603" y="4045"/>
                        <a:pt x="6013" y="3956"/>
                      </a:cubicBezTo>
                      <a:cubicBezTo>
                        <a:pt x="6013" y="3952"/>
                        <a:pt x="6016" y="3950"/>
                        <a:pt x="6018" y="3950"/>
                      </a:cubicBezTo>
                      <a:cubicBezTo>
                        <a:pt x="6020" y="3950"/>
                        <a:pt x="6022" y="3952"/>
                        <a:pt x="6022" y="3956"/>
                      </a:cubicBezTo>
                      <a:cubicBezTo>
                        <a:pt x="6085" y="3796"/>
                        <a:pt x="6192" y="3653"/>
                        <a:pt x="6361" y="3564"/>
                      </a:cubicBezTo>
                      <a:cubicBezTo>
                        <a:pt x="6366" y="3560"/>
                        <a:pt x="6371" y="3559"/>
                        <a:pt x="6375" y="3559"/>
                      </a:cubicBezTo>
                      <a:cubicBezTo>
                        <a:pt x="6394" y="3559"/>
                        <a:pt x="6402" y="3585"/>
                        <a:pt x="6388" y="3599"/>
                      </a:cubicBezTo>
                      <a:cubicBezTo>
                        <a:pt x="6111" y="3798"/>
                        <a:pt x="5893" y="4583"/>
                        <a:pt x="6464" y="4583"/>
                      </a:cubicBezTo>
                      <a:cubicBezTo>
                        <a:pt x="6483" y="4583"/>
                        <a:pt x="6502" y="4582"/>
                        <a:pt x="6522" y="4581"/>
                      </a:cubicBezTo>
                      <a:cubicBezTo>
                        <a:pt x="6709" y="4563"/>
                        <a:pt x="6888" y="4492"/>
                        <a:pt x="7048" y="4393"/>
                      </a:cubicBezTo>
                      <a:cubicBezTo>
                        <a:pt x="7280" y="4233"/>
                        <a:pt x="7476" y="4028"/>
                        <a:pt x="7664" y="3805"/>
                      </a:cubicBezTo>
                      <a:cubicBezTo>
                        <a:pt x="7896" y="3528"/>
                        <a:pt x="8047" y="3100"/>
                        <a:pt x="8342" y="2877"/>
                      </a:cubicBezTo>
                      <a:cubicBezTo>
                        <a:pt x="8353" y="2868"/>
                        <a:pt x="8368" y="2864"/>
                        <a:pt x="8384" y="2864"/>
                      </a:cubicBezTo>
                      <a:cubicBezTo>
                        <a:pt x="8418" y="2864"/>
                        <a:pt x="8454" y="2882"/>
                        <a:pt x="8467" y="2913"/>
                      </a:cubicBezTo>
                      <a:cubicBezTo>
                        <a:pt x="8502" y="3002"/>
                        <a:pt x="8511" y="3037"/>
                        <a:pt x="8547" y="3136"/>
                      </a:cubicBezTo>
                      <a:cubicBezTo>
                        <a:pt x="8627" y="3372"/>
                        <a:pt x="8731" y="3457"/>
                        <a:pt x="8840" y="3457"/>
                      </a:cubicBezTo>
                      <a:cubicBezTo>
                        <a:pt x="9085" y="3457"/>
                        <a:pt x="9356" y="3029"/>
                        <a:pt x="9430" y="2930"/>
                      </a:cubicBezTo>
                      <a:cubicBezTo>
                        <a:pt x="9484" y="2859"/>
                        <a:pt x="9528" y="2832"/>
                        <a:pt x="9609" y="2805"/>
                      </a:cubicBezTo>
                      <a:cubicBezTo>
                        <a:pt x="9619" y="2800"/>
                        <a:pt x="9629" y="2798"/>
                        <a:pt x="9638" y="2798"/>
                      </a:cubicBezTo>
                      <a:cubicBezTo>
                        <a:pt x="9660" y="2798"/>
                        <a:pt x="9679" y="2811"/>
                        <a:pt x="9698" y="2823"/>
                      </a:cubicBezTo>
                      <a:cubicBezTo>
                        <a:pt x="9787" y="2895"/>
                        <a:pt x="9840" y="2948"/>
                        <a:pt x="9885" y="3055"/>
                      </a:cubicBezTo>
                      <a:cubicBezTo>
                        <a:pt x="9946" y="3185"/>
                        <a:pt x="10034" y="3226"/>
                        <a:pt x="10132" y="3226"/>
                      </a:cubicBezTo>
                      <a:cubicBezTo>
                        <a:pt x="10250" y="3226"/>
                        <a:pt x="10384" y="3166"/>
                        <a:pt x="10501" y="3127"/>
                      </a:cubicBezTo>
                      <a:cubicBezTo>
                        <a:pt x="10965" y="2966"/>
                        <a:pt x="11161" y="2761"/>
                        <a:pt x="11348" y="2324"/>
                      </a:cubicBezTo>
                      <a:cubicBezTo>
                        <a:pt x="11352" y="2313"/>
                        <a:pt x="11363" y="2308"/>
                        <a:pt x="11376" y="2308"/>
                      </a:cubicBezTo>
                      <a:cubicBezTo>
                        <a:pt x="11394" y="2308"/>
                        <a:pt x="11414" y="2317"/>
                        <a:pt x="11419" y="2333"/>
                      </a:cubicBezTo>
                      <a:cubicBezTo>
                        <a:pt x="11455" y="2556"/>
                        <a:pt x="11393" y="2743"/>
                        <a:pt x="11259" y="2895"/>
                      </a:cubicBezTo>
                      <a:cubicBezTo>
                        <a:pt x="11170" y="3207"/>
                        <a:pt x="11072" y="3644"/>
                        <a:pt x="11250" y="3876"/>
                      </a:cubicBezTo>
                      <a:cubicBezTo>
                        <a:pt x="11328" y="3981"/>
                        <a:pt x="11432" y="4021"/>
                        <a:pt x="11549" y="4021"/>
                      </a:cubicBezTo>
                      <a:cubicBezTo>
                        <a:pt x="11900" y="4021"/>
                        <a:pt x="12370" y="3660"/>
                        <a:pt x="12624" y="3599"/>
                      </a:cubicBezTo>
                      <a:cubicBezTo>
                        <a:pt x="12631" y="3598"/>
                        <a:pt x="12639" y="3597"/>
                        <a:pt x="12647" y="3597"/>
                      </a:cubicBezTo>
                      <a:cubicBezTo>
                        <a:pt x="12683" y="3597"/>
                        <a:pt x="12718" y="3614"/>
                        <a:pt x="12740" y="3644"/>
                      </a:cubicBezTo>
                      <a:cubicBezTo>
                        <a:pt x="12927" y="3965"/>
                        <a:pt x="12811" y="4340"/>
                        <a:pt x="12999" y="4679"/>
                      </a:cubicBezTo>
                      <a:cubicBezTo>
                        <a:pt x="13123" y="4901"/>
                        <a:pt x="13272" y="4972"/>
                        <a:pt x="13436" y="4972"/>
                      </a:cubicBezTo>
                      <a:cubicBezTo>
                        <a:pt x="13659" y="4972"/>
                        <a:pt x="13907" y="4839"/>
                        <a:pt x="14149" y="4777"/>
                      </a:cubicBezTo>
                      <a:cubicBezTo>
                        <a:pt x="14159" y="4773"/>
                        <a:pt x="14169" y="4771"/>
                        <a:pt x="14178" y="4771"/>
                      </a:cubicBezTo>
                      <a:cubicBezTo>
                        <a:pt x="14213" y="4771"/>
                        <a:pt x="14244" y="4794"/>
                        <a:pt x="14265" y="4822"/>
                      </a:cubicBezTo>
                      <a:cubicBezTo>
                        <a:pt x="14470" y="5116"/>
                        <a:pt x="14488" y="5517"/>
                        <a:pt x="14694" y="5830"/>
                      </a:cubicBezTo>
                      <a:cubicBezTo>
                        <a:pt x="14966" y="6249"/>
                        <a:pt x="15314" y="6370"/>
                        <a:pt x="15705" y="6370"/>
                      </a:cubicBezTo>
                      <a:cubicBezTo>
                        <a:pt x="15929" y="6370"/>
                        <a:pt x="16168" y="6330"/>
                        <a:pt x="16415" y="6285"/>
                      </a:cubicBezTo>
                      <a:lnTo>
                        <a:pt x="16424" y="6285"/>
                      </a:lnTo>
                      <a:cubicBezTo>
                        <a:pt x="16424" y="6276"/>
                        <a:pt x="16433" y="6276"/>
                        <a:pt x="16433" y="6267"/>
                      </a:cubicBezTo>
                      <a:cubicBezTo>
                        <a:pt x="16440" y="6245"/>
                        <a:pt x="16459" y="6235"/>
                        <a:pt x="16478" y="6235"/>
                      </a:cubicBezTo>
                      <a:cubicBezTo>
                        <a:pt x="16506" y="6235"/>
                        <a:pt x="16533" y="6256"/>
                        <a:pt x="16522" y="6294"/>
                      </a:cubicBezTo>
                      <a:cubicBezTo>
                        <a:pt x="16416" y="6647"/>
                        <a:pt x="16477" y="7141"/>
                        <a:pt x="16964" y="7141"/>
                      </a:cubicBezTo>
                      <a:cubicBezTo>
                        <a:pt x="16969" y="7141"/>
                        <a:pt x="16973" y="7141"/>
                        <a:pt x="16977" y="7141"/>
                      </a:cubicBezTo>
                      <a:cubicBezTo>
                        <a:pt x="17191" y="7132"/>
                        <a:pt x="17379" y="7088"/>
                        <a:pt x="17575" y="7016"/>
                      </a:cubicBezTo>
                      <a:cubicBezTo>
                        <a:pt x="17583" y="7014"/>
                        <a:pt x="17592" y="7013"/>
                        <a:pt x="17600" y="7013"/>
                      </a:cubicBezTo>
                      <a:cubicBezTo>
                        <a:pt x="17651" y="7013"/>
                        <a:pt x="17691" y="7059"/>
                        <a:pt x="17691" y="7105"/>
                      </a:cubicBezTo>
                      <a:cubicBezTo>
                        <a:pt x="17709" y="7462"/>
                        <a:pt x="17673" y="7971"/>
                        <a:pt x="18119" y="8078"/>
                      </a:cubicBezTo>
                      <a:cubicBezTo>
                        <a:pt x="18396" y="8149"/>
                        <a:pt x="18681" y="8131"/>
                        <a:pt x="18958" y="8140"/>
                      </a:cubicBezTo>
                      <a:cubicBezTo>
                        <a:pt x="19083" y="8149"/>
                        <a:pt x="19199" y="8158"/>
                        <a:pt x="19306" y="8176"/>
                      </a:cubicBezTo>
                      <a:cubicBezTo>
                        <a:pt x="19225" y="8113"/>
                        <a:pt x="19145" y="8060"/>
                        <a:pt x="19074" y="7997"/>
                      </a:cubicBezTo>
                      <a:cubicBezTo>
                        <a:pt x="18538" y="7587"/>
                        <a:pt x="18057" y="7123"/>
                        <a:pt x="17566" y="6659"/>
                      </a:cubicBezTo>
                      <a:cubicBezTo>
                        <a:pt x="16915" y="6062"/>
                        <a:pt x="16281" y="5384"/>
                        <a:pt x="15826" y="4616"/>
                      </a:cubicBezTo>
                      <a:cubicBezTo>
                        <a:pt x="15336" y="3778"/>
                        <a:pt x="14908" y="2895"/>
                        <a:pt x="14328" y="2101"/>
                      </a:cubicBezTo>
                      <a:cubicBezTo>
                        <a:pt x="13677" y="1218"/>
                        <a:pt x="12767" y="593"/>
                        <a:pt x="11732" y="227"/>
                      </a:cubicBezTo>
                      <a:cubicBezTo>
                        <a:pt x="11278" y="71"/>
                        <a:pt x="10811" y="0"/>
                        <a:pt x="103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8" name="Google Shape;5068;p16"/>
                <p:cNvSpPr/>
                <p:nvPr/>
              </p:nvSpPr>
              <p:spPr>
                <a:xfrm>
                  <a:off x="5955399" y="3657734"/>
                  <a:ext cx="467601" cy="169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6" h="2864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68" y="134"/>
                        <a:pt x="553" y="268"/>
                        <a:pt x="794" y="437"/>
                      </a:cubicBezTo>
                      <a:cubicBezTo>
                        <a:pt x="1338" y="518"/>
                        <a:pt x="1847" y="616"/>
                        <a:pt x="2364" y="839"/>
                      </a:cubicBezTo>
                      <a:cubicBezTo>
                        <a:pt x="2873" y="1062"/>
                        <a:pt x="3336" y="1356"/>
                        <a:pt x="3809" y="1642"/>
                      </a:cubicBezTo>
                      <a:cubicBezTo>
                        <a:pt x="4461" y="2043"/>
                        <a:pt x="5210" y="2355"/>
                        <a:pt x="5933" y="2614"/>
                      </a:cubicBezTo>
                      <a:cubicBezTo>
                        <a:pt x="6227" y="2730"/>
                        <a:pt x="6619" y="2864"/>
                        <a:pt x="6941" y="2864"/>
                      </a:cubicBezTo>
                      <a:cubicBezTo>
                        <a:pt x="7262" y="2855"/>
                        <a:pt x="7565" y="2757"/>
                        <a:pt x="7877" y="2685"/>
                      </a:cubicBezTo>
                      <a:cubicBezTo>
                        <a:pt x="7886" y="2685"/>
                        <a:pt x="7886" y="2676"/>
                        <a:pt x="7895" y="2668"/>
                      </a:cubicBezTo>
                      <a:lnTo>
                        <a:pt x="7895" y="2668"/>
                      </a:lnTo>
                      <a:cubicBezTo>
                        <a:pt x="7856" y="2669"/>
                        <a:pt x="7817" y="2670"/>
                        <a:pt x="7779" y="2670"/>
                      </a:cubicBezTo>
                      <a:cubicBezTo>
                        <a:pt x="6553" y="2670"/>
                        <a:pt x="5508" y="1732"/>
                        <a:pt x="4478" y="1204"/>
                      </a:cubicBezTo>
                      <a:cubicBezTo>
                        <a:pt x="3078" y="473"/>
                        <a:pt x="1543" y="205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9" name="Google Shape;5069;p16"/>
                <p:cNvSpPr/>
                <p:nvPr/>
              </p:nvSpPr>
              <p:spPr>
                <a:xfrm>
                  <a:off x="7065891" y="2958708"/>
                  <a:ext cx="16404" cy="16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" h="280" extrusionOk="0">
                      <a:moveTo>
                        <a:pt x="188" y="0"/>
                      </a:moveTo>
                      <a:cubicBezTo>
                        <a:pt x="182" y="0"/>
                        <a:pt x="176" y="1"/>
                        <a:pt x="170" y="2"/>
                      </a:cubicBezTo>
                      <a:cubicBezTo>
                        <a:pt x="161" y="2"/>
                        <a:pt x="161" y="11"/>
                        <a:pt x="152" y="11"/>
                      </a:cubicBezTo>
                      <a:cubicBezTo>
                        <a:pt x="80" y="46"/>
                        <a:pt x="63" y="118"/>
                        <a:pt x="27" y="180"/>
                      </a:cubicBezTo>
                      <a:cubicBezTo>
                        <a:pt x="0" y="243"/>
                        <a:pt x="27" y="269"/>
                        <a:pt x="89" y="278"/>
                      </a:cubicBezTo>
                      <a:cubicBezTo>
                        <a:pt x="97" y="279"/>
                        <a:pt x="104" y="279"/>
                        <a:pt x="111" y="279"/>
                      </a:cubicBezTo>
                      <a:cubicBezTo>
                        <a:pt x="213" y="279"/>
                        <a:pt x="268" y="218"/>
                        <a:pt x="277" y="118"/>
                      </a:cubicBezTo>
                      <a:cubicBezTo>
                        <a:pt x="277" y="37"/>
                        <a:pt x="240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0" name="Google Shape;5070;p16"/>
                <p:cNvSpPr/>
                <p:nvPr/>
              </p:nvSpPr>
              <p:spPr>
                <a:xfrm>
                  <a:off x="7201090" y="3073416"/>
                  <a:ext cx="20135" cy="22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73" extrusionOk="0">
                      <a:moveTo>
                        <a:pt x="224" y="1"/>
                      </a:moveTo>
                      <a:cubicBezTo>
                        <a:pt x="161" y="18"/>
                        <a:pt x="135" y="54"/>
                        <a:pt x="90" y="99"/>
                      </a:cubicBezTo>
                      <a:cubicBezTo>
                        <a:pt x="63" y="125"/>
                        <a:pt x="19" y="152"/>
                        <a:pt x="19" y="188"/>
                      </a:cubicBezTo>
                      <a:cubicBezTo>
                        <a:pt x="1" y="268"/>
                        <a:pt x="45" y="348"/>
                        <a:pt x="126" y="366"/>
                      </a:cubicBezTo>
                      <a:cubicBezTo>
                        <a:pt x="136" y="370"/>
                        <a:pt x="148" y="372"/>
                        <a:pt x="160" y="372"/>
                      </a:cubicBezTo>
                      <a:cubicBezTo>
                        <a:pt x="231" y="372"/>
                        <a:pt x="323" y="310"/>
                        <a:pt x="331" y="241"/>
                      </a:cubicBezTo>
                      <a:cubicBezTo>
                        <a:pt x="340" y="197"/>
                        <a:pt x="322" y="152"/>
                        <a:pt x="313" y="108"/>
                      </a:cubicBezTo>
                      <a:cubicBezTo>
                        <a:pt x="304" y="45"/>
                        <a:pt x="286" y="9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1" name="Google Shape;5071;p16"/>
                <p:cNvSpPr/>
                <p:nvPr/>
              </p:nvSpPr>
              <p:spPr>
                <a:xfrm>
                  <a:off x="6261803" y="3372415"/>
                  <a:ext cx="1079877" cy="180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35" h="3052" extrusionOk="0">
                      <a:moveTo>
                        <a:pt x="17923" y="1"/>
                      </a:moveTo>
                      <a:lnTo>
                        <a:pt x="17923" y="1"/>
                      </a:lnTo>
                      <a:cubicBezTo>
                        <a:pt x="18065" y="260"/>
                        <a:pt x="17691" y="661"/>
                        <a:pt x="17432" y="875"/>
                      </a:cubicBezTo>
                      <a:cubicBezTo>
                        <a:pt x="16923" y="1294"/>
                        <a:pt x="16121" y="1526"/>
                        <a:pt x="15478" y="1616"/>
                      </a:cubicBezTo>
                      <a:cubicBezTo>
                        <a:pt x="15141" y="1665"/>
                        <a:pt x="14805" y="1688"/>
                        <a:pt x="14471" y="1688"/>
                      </a:cubicBezTo>
                      <a:cubicBezTo>
                        <a:pt x="13893" y="1688"/>
                        <a:pt x="13319" y="1617"/>
                        <a:pt x="12748" y="1482"/>
                      </a:cubicBezTo>
                      <a:cubicBezTo>
                        <a:pt x="11776" y="1250"/>
                        <a:pt x="10750" y="1000"/>
                        <a:pt x="9831" y="607"/>
                      </a:cubicBezTo>
                      <a:cubicBezTo>
                        <a:pt x="9250" y="355"/>
                        <a:pt x="8562" y="214"/>
                        <a:pt x="7885" y="214"/>
                      </a:cubicBezTo>
                      <a:cubicBezTo>
                        <a:pt x="7368" y="214"/>
                        <a:pt x="6858" y="296"/>
                        <a:pt x="6406" y="474"/>
                      </a:cubicBezTo>
                      <a:cubicBezTo>
                        <a:pt x="5647" y="777"/>
                        <a:pt x="4898" y="1143"/>
                        <a:pt x="4202" y="1553"/>
                      </a:cubicBezTo>
                      <a:cubicBezTo>
                        <a:pt x="3881" y="1740"/>
                        <a:pt x="3560" y="1919"/>
                        <a:pt x="3239" y="2079"/>
                      </a:cubicBezTo>
                      <a:cubicBezTo>
                        <a:pt x="3167" y="2115"/>
                        <a:pt x="3105" y="2151"/>
                        <a:pt x="3033" y="2178"/>
                      </a:cubicBezTo>
                      <a:cubicBezTo>
                        <a:pt x="2079" y="2624"/>
                        <a:pt x="1089" y="2927"/>
                        <a:pt x="0" y="2963"/>
                      </a:cubicBezTo>
                      <a:cubicBezTo>
                        <a:pt x="81" y="2998"/>
                        <a:pt x="170" y="3025"/>
                        <a:pt x="250" y="3052"/>
                      </a:cubicBezTo>
                      <a:cubicBezTo>
                        <a:pt x="625" y="3052"/>
                        <a:pt x="1035" y="2998"/>
                        <a:pt x="1383" y="2945"/>
                      </a:cubicBezTo>
                      <a:cubicBezTo>
                        <a:pt x="1793" y="2891"/>
                        <a:pt x="2204" y="2891"/>
                        <a:pt x="2614" y="2829"/>
                      </a:cubicBezTo>
                      <a:cubicBezTo>
                        <a:pt x="3471" y="2686"/>
                        <a:pt x="4238" y="2347"/>
                        <a:pt x="5032" y="2008"/>
                      </a:cubicBezTo>
                      <a:cubicBezTo>
                        <a:pt x="5487" y="1821"/>
                        <a:pt x="5933" y="1607"/>
                        <a:pt x="6388" y="1419"/>
                      </a:cubicBezTo>
                      <a:cubicBezTo>
                        <a:pt x="6807" y="1250"/>
                        <a:pt x="7262" y="1178"/>
                        <a:pt x="7708" y="1107"/>
                      </a:cubicBezTo>
                      <a:cubicBezTo>
                        <a:pt x="7858" y="1083"/>
                        <a:pt x="8011" y="1073"/>
                        <a:pt x="8167" y="1073"/>
                      </a:cubicBezTo>
                      <a:cubicBezTo>
                        <a:pt x="8826" y="1073"/>
                        <a:pt x="9523" y="1256"/>
                        <a:pt x="10143" y="1357"/>
                      </a:cubicBezTo>
                      <a:cubicBezTo>
                        <a:pt x="11134" y="1500"/>
                        <a:pt x="12079" y="1830"/>
                        <a:pt x="13078" y="1901"/>
                      </a:cubicBezTo>
                      <a:cubicBezTo>
                        <a:pt x="13584" y="1942"/>
                        <a:pt x="14098" y="1972"/>
                        <a:pt x="14609" y="1972"/>
                      </a:cubicBezTo>
                      <a:cubicBezTo>
                        <a:pt x="14873" y="1972"/>
                        <a:pt x="15137" y="1964"/>
                        <a:pt x="15398" y="1946"/>
                      </a:cubicBezTo>
                      <a:cubicBezTo>
                        <a:pt x="16005" y="1910"/>
                        <a:pt x="16629" y="1839"/>
                        <a:pt x="17200" y="1651"/>
                      </a:cubicBezTo>
                      <a:cubicBezTo>
                        <a:pt x="17539" y="1535"/>
                        <a:pt x="17887" y="1384"/>
                        <a:pt x="18056" y="1036"/>
                      </a:cubicBezTo>
                      <a:cubicBezTo>
                        <a:pt x="18235" y="697"/>
                        <a:pt x="18235" y="242"/>
                        <a:pt x="1792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2" name="Google Shape;5072;p16"/>
                <p:cNvSpPr/>
                <p:nvPr/>
              </p:nvSpPr>
              <p:spPr>
                <a:xfrm>
                  <a:off x="5831748" y="3561561"/>
                  <a:ext cx="1853882" cy="20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05" h="3507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32"/>
                        <a:pt x="482" y="482"/>
                        <a:pt x="723" y="714"/>
                      </a:cubicBezTo>
                      <a:lnTo>
                        <a:pt x="750" y="714"/>
                      </a:lnTo>
                      <a:cubicBezTo>
                        <a:pt x="938" y="756"/>
                        <a:pt x="1136" y="769"/>
                        <a:pt x="1337" y="769"/>
                      </a:cubicBezTo>
                      <a:cubicBezTo>
                        <a:pt x="1678" y="769"/>
                        <a:pt x="2029" y="732"/>
                        <a:pt x="2360" y="732"/>
                      </a:cubicBezTo>
                      <a:cubicBezTo>
                        <a:pt x="2382" y="732"/>
                        <a:pt x="2405" y="732"/>
                        <a:pt x="2427" y="732"/>
                      </a:cubicBezTo>
                      <a:cubicBezTo>
                        <a:pt x="2864" y="741"/>
                        <a:pt x="3283" y="803"/>
                        <a:pt x="3712" y="902"/>
                      </a:cubicBezTo>
                      <a:cubicBezTo>
                        <a:pt x="4657" y="1107"/>
                        <a:pt x="5514" y="1562"/>
                        <a:pt x="6370" y="1999"/>
                      </a:cubicBezTo>
                      <a:cubicBezTo>
                        <a:pt x="7298" y="2463"/>
                        <a:pt x="8288" y="2828"/>
                        <a:pt x="9261" y="3176"/>
                      </a:cubicBezTo>
                      <a:cubicBezTo>
                        <a:pt x="9778" y="3364"/>
                        <a:pt x="10224" y="3498"/>
                        <a:pt x="10777" y="3506"/>
                      </a:cubicBezTo>
                      <a:cubicBezTo>
                        <a:pt x="10875" y="3506"/>
                        <a:pt x="10973" y="3489"/>
                        <a:pt x="11072" y="3471"/>
                      </a:cubicBezTo>
                      <a:cubicBezTo>
                        <a:pt x="11535" y="3239"/>
                        <a:pt x="12035" y="3078"/>
                        <a:pt x="12490" y="2989"/>
                      </a:cubicBezTo>
                      <a:cubicBezTo>
                        <a:pt x="12791" y="2926"/>
                        <a:pt x="13100" y="2897"/>
                        <a:pt x="13410" y="2897"/>
                      </a:cubicBezTo>
                      <a:cubicBezTo>
                        <a:pt x="13797" y="2897"/>
                        <a:pt x="14187" y="2941"/>
                        <a:pt x="14569" y="3016"/>
                      </a:cubicBezTo>
                      <a:cubicBezTo>
                        <a:pt x="15273" y="2936"/>
                        <a:pt x="15978" y="2837"/>
                        <a:pt x="16647" y="2579"/>
                      </a:cubicBezTo>
                      <a:cubicBezTo>
                        <a:pt x="17423" y="2293"/>
                        <a:pt x="18164" y="1910"/>
                        <a:pt x="18922" y="1580"/>
                      </a:cubicBezTo>
                      <a:cubicBezTo>
                        <a:pt x="20020" y="1112"/>
                        <a:pt x="21242" y="847"/>
                        <a:pt x="22449" y="847"/>
                      </a:cubicBezTo>
                      <a:cubicBezTo>
                        <a:pt x="22762" y="847"/>
                        <a:pt x="23074" y="865"/>
                        <a:pt x="23383" y="902"/>
                      </a:cubicBezTo>
                      <a:cubicBezTo>
                        <a:pt x="24855" y="1080"/>
                        <a:pt x="26175" y="1669"/>
                        <a:pt x="27584" y="2079"/>
                      </a:cubicBezTo>
                      <a:cubicBezTo>
                        <a:pt x="28180" y="2247"/>
                        <a:pt x="28829" y="2455"/>
                        <a:pt x="29457" y="2455"/>
                      </a:cubicBezTo>
                      <a:cubicBezTo>
                        <a:pt x="29562" y="2455"/>
                        <a:pt x="29666" y="2449"/>
                        <a:pt x="29770" y="2436"/>
                      </a:cubicBezTo>
                      <a:cubicBezTo>
                        <a:pt x="30243" y="2382"/>
                        <a:pt x="30725" y="2284"/>
                        <a:pt x="31162" y="2070"/>
                      </a:cubicBezTo>
                      <a:cubicBezTo>
                        <a:pt x="31206" y="2043"/>
                        <a:pt x="31260" y="2026"/>
                        <a:pt x="31304" y="1999"/>
                      </a:cubicBezTo>
                      <a:lnTo>
                        <a:pt x="31304" y="1999"/>
                      </a:lnTo>
                      <a:cubicBezTo>
                        <a:pt x="31079" y="2046"/>
                        <a:pt x="30840" y="2065"/>
                        <a:pt x="30596" y="2065"/>
                      </a:cubicBezTo>
                      <a:cubicBezTo>
                        <a:pt x="29962" y="2065"/>
                        <a:pt x="29293" y="1937"/>
                        <a:pt x="28726" y="1847"/>
                      </a:cubicBezTo>
                      <a:cubicBezTo>
                        <a:pt x="27308" y="1624"/>
                        <a:pt x="25979" y="1053"/>
                        <a:pt x="24587" y="687"/>
                      </a:cubicBezTo>
                      <a:cubicBezTo>
                        <a:pt x="23744" y="467"/>
                        <a:pt x="22912" y="386"/>
                        <a:pt x="22071" y="386"/>
                      </a:cubicBezTo>
                      <a:cubicBezTo>
                        <a:pt x="21585" y="386"/>
                        <a:pt x="21096" y="413"/>
                        <a:pt x="20599" y="455"/>
                      </a:cubicBezTo>
                      <a:cubicBezTo>
                        <a:pt x="20010" y="500"/>
                        <a:pt x="19404" y="554"/>
                        <a:pt x="18815" y="652"/>
                      </a:cubicBezTo>
                      <a:cubicBezTo>
                        <a:pt x="17066" y="1214"/>
                        <a:pt x="15452" y="2168"/>
                        <a:pt x="13659" y="2605"/>
                      </a:cubicBezTo>
                      <a:cubicBezTo>
                        <a:pt x="13036" y="2755"/>
                        <a:pt x="12423" y="2822"/>
                        <a:pt x="11814" y="2822"/>
                      </a:cubicBezTo>
                      <a:cubicBezTo>
                        <a:pt x="10825" y="2822"/>
                        <a:pt x="9847" y="2646"/>
                        <a:pt x="8859" y="2365"/>
                      </a:cubicBezTo>
                      <a:cubicBezTo>
                        <a:pt x="7119" y="1883"/>
                        <a:pt x="5460" y="1187"/>
                        <a:pt x="3747" y="634"/>
                      </a:cubicBezTo>
                      <a:cubicBezTo>
                        <a:pt x="2516" y="232"/>
                        <a:pt x="1285" y="45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3" name="Google Shape;5073;p16"/>
                <p:cNvSpPr/>
                <p:nvPr/>
              </p:nvSpPr>
              <p:spPr>
                <a:xfrm>
                  <a:off x="7126117" y="4011747"/>
                  <a:ext cx="15634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" h="227" extrusionOk="0">
                      <a:moveTo>
                        <a:pt x="84" y="1"/>
                      </a:moveTo>
                      <a:cubicBezTo>
                        <a:pt x="71" y="1"/>
                        <a:pt x="58" y="3"/>
                        <a:pt x="45" y="8"/>
                      </a:cubicBezTo>
                      <a:cubicBezTo>
                        <a:pt x="9" y="53"/>
                        <a:pt x="0" y="106"/>
                        <a:pt x="27" y="160"/>
                      </a:cubicBezTo>
                      <a:cubicBezTo>
                        <a:pt x="47" y="193"/>
                        <a:pt x="77" y="226"/>
                        <a:pt x="116" y="226"/>
                      </a:cubicBezTo>
                      <a:cubicBezTo>
                        <a:pt x="130" y="226"/>
                        <a:pt x="145" y="222"/>
                        <a:pt x="161" y="213"/>
                      </a:cubicBezTo>
                      <a:cubicBezTo>
                        <a:pt x="263" y="142"/>
                        <a:pt x="184" y="1"/>
                        <a:pt x="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4" name="Google Shape;5074;p16"/>
                <p:cNvSpPr/>
                <p:nvPr/>
              </p:nvSpPr>
              <p:spPr>
                <a:xfrm>
                  <a:off x="7235970" y="3926590"/>
                  <a:ext cx="24339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20" extrusionOk="0">
                      <a:moveTo>
                        <a:pt x="158" y="0"/>
                      </a:moveTo>
                      <a:cubicBezTo>
                        <a:pt x="143" y="0"/>
                        <a:pt x="126" y="3"/>
                        <a:pt x="108" y="10"/>
                      </a:cubicBezTo>
                      <a:lnTo>
                        <a:pt x="90" y="10"/>
                      </a:lnTo>
                      <a:cubicBezTo>
                        <a:pt x="27" y="54"/>
                        <a:pt x="1" y="117"/>
                        <a:pt x="27" y="197"/>
                      </a:cubicBezTo>
                      <a:cubicBezTo>
                        <a:pt x="50" y="265"/>
                        <a:pt x="104" y="319"/>
                        <a:pt x="168" y="319"/>
                      </a:cubicBezTo>
                      <a:cubicBezTo>
                        <a:pt x="180" y="319"/>
                        <a:pt x="193" y="317"/>
                        <a:pt x="206" y="313"/>
                      </a:cubicBezTo>
                      <a:cubicBezTo>
                        <a:pt x="295" y="286"/>
                        <a:pt x="411" y="197"/>
                        <a:pt x="322" y="108"/>
                      </a:cubicBezTo>
                      <a:cubicBezTo>
                        <a:pt x="271" y="57"/>
                        <a:pt x="226" y="0"/>
                        <a:pt x="1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5" name="Google Shape;5075;p16"/>
                <p:cNvSpPr/>
                <p:nvPr/>
              </p:nvSpPr>
              <p:spPr>
                <a:xfrm>
                  <a:off x="7223830" y="4000970"/>
                  <a:ext cx="37782" cy="29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496" extrusionOk="0">
                      <a:moveTo>
                        <a:pt x="148" y="1"/>
                      </a:moveTo>
                      <a:cubicBezTo>
                        <a:pt x="137" y="1"/>
                        <a:pt x="127" y="1"/>
                        <a:pt x="116" y="3"/>
                      </a:cubicBezTo>
                      <a:lnTo>
                        <a:pt x="99" y="3"/>
                      </a:lnTo>
                      <a:cubicBezTo>
                        <a:pt x="36" y="65"/>
                        <a:pt x="0" y="226"/>
                        <a:pt x="18" y="297"/>
                      </a:cubicBezTo>
                      <a:cubicBezTo>
                        <a:pt x="48" y="409"/>
                        <a:pt x="127" y="495"/>
                        <a:pt x="236" y="495"/>
                      </a:cubicBezTo>
                      <a:cubicBezTo>
                        <a:pt x="257" y="495"/>
                        <a:pt x="280" y="492"/>
                        <a:pt x="304" y="485"/>
                      </a:cubicBezTo>
                      <a:cubicBezTo>
                        <a:pt x="638" y="390"/>
                        <a:pt x="397" y="1"/>
                        <a:pt x="1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6" name="Google Shape;5076;p16"/>
                <p:cNvSpPr/>
                <p:nvPr/>
              </p:nvSpPr>
              <p:spPr>
                <a:xfrm>
                  <a:off x="7377565" y="3861152"/>
                  <a:ext cx="45481" cy="44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752" extrusionOk="0">
                      <a:moveTo>
                        <a:pt x="302" y="1"/>
                      </a:moveTo>
                      <a:cubicBezTo>
                        <a:pt x="242" y="1"/>
                        <a:pt x="182" y="17"/>
                        <a:pt x="125" y="53"/>
                      </a:cubicBezTo>
                      <a:cubicBezTo>
                        <a:pt x="116" y="62"/>
                        <a:pt x="116" y="62"/>
                        <a:pt x="108" y="62"/>
                      </a:cubicBezTo>
                      <a:cubicBezTo>
                        <a:pt x="18" y="178"/>
                        <a:pt x="0" y="410"/>
                        <a:pt x="45" y="553"/>
                      </a:cubicBezTo>
                      <a:cubicBezTo>
                        <a:pt x="86" y="667"/>
                        <a:pt x="216" y="751"/>
                        <a:pt x="340" y="751"/>
                      </a:cubicBezTo>
                      <a:cubicBezTo>
                        <a:pt x="352" y="751"/>
                        <a:pt x="364" y="751"/>
                        <a:pt x="375" y="749"/>
                      </a:cubicBezTo>
                      <a:cubicBezTo>
                        <a:pt x="554" y="722"/>
                        <a:pt x="768" y="508"/>
                        <a:pt x="705" y="321"/>
                      </a:cubicBezTo>
                      <a:cubicBezTo>
                        <a:pt x="652" y="141"/>
                        <a:pt x="47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7" name="Google Shape;5077;p16"/>
                <p:cNvSpPr/>
                <p:nvPr/>
              </p:nvSpPr>
              <p:spPr>
                <a:xfrm>
                  <a:off x="7479542" y="3989599"/>
                  <a:ext cx="14331" cy="1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" h="215" extrusionOk="0">
                      <a:moveTo>
                        <a:pt x="161" y="1"/>
                      </a:moveTo>
                      <a:cubicBezTo>
                        <a:pt x="141" y="1"/>
                        <a:pt x="121" y="4"/>
                        <a:pt x="107" y="7"/>
                      </a:cubicBezTo>
                      <a:cubicBezTo>
                        <a:pt x="104" y="10"/>
                        <a:pt x="101" y="11"/>
                        <a:pt x="98" y="11"/>
                      </a:cubicBezTo>
                      <a:cubicBezTo>
                        <a:pt x="92" y="11"/>
                        <a:pt x="86" y="7"/>
                        <a:pt x="81" y="7"/>
                      </a:cubicBezTo>
                      <a:lnTo>
                        <a:pt x="63" y="7"/>
                      </a:lnTo>
                      <a:cubicBezTo>
                        <a:pt x="63" y="16"/>
                        <a:pt x="63" y="16"/>
                        <a:pt x="54" y="25"/>
                      </a:cubicBezTo>
                      <a:cubicBezTo>
                        <a:pt x="36" y="70"/>
                        <a:pt x="0" y="115"/>
                        <a:pt x="27" y="168"/>
                      </a:cubicBezTo>
                      <a:cubicBezTo>
                        <a:pt x="34" y="198"/>
                        <a:pt x="54" y="215"/>
                        <a:pt x="81" y="215"/>
                      </a:cubicBezTo>
                      <a:cubicBezTo>
                        <a:pt x="86" y="215"/>
                        <a:pt x="92" y="214"/>
                        <a:pt x="98" y="213"/>
                      </a:cubicBezTo>
                      <a:cubicBezTo>
                        <a:pt x="125" y="213"/>
                        <a:pt x="152" y="204"/>
                        <a:pt x="170" y="186"/>
                      </a:cubicBezTo>
                      <a:cubicBezTo>
                        <a:pt x="205" y="150"/>
                        <a:pt x="241" y="97"/>
                        <a:pt x="232" y="43"/>
                      </a:cubicBezTo>
                      <a:cubicBezTo>
                        <a:pt x="227" y="10"/>
                        <a:pt x="193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8" name="Google Shape;5078;p16"/>
                <p:cNvSpPr/>
                <p:nvPr/>
              </p:nvSpPr>
              <p:spPr>
                <a:xfrm>
                  <a:off x="5998689" y="3743602"/>
                  <a:ext cx="1188723" cy="466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3" h="7873" extrusionOk="0">
                      <a:moveTo>
                        <a:pt x="10544" y="1"/>
                      </a:moveTo>
                      <a:cubicBezTo>
                        <a:pt x="10216" y="1"/>
                        <a:pt x="9896" y="42"/>
                        <a:pt x="9600" y="147"/>
                      </a:cubicBezTo>
                      <a:cubicBezTo>
                        <a:pt x="8699" y="459"/>
                        <a:pt x="7682" y="727"/>
                        <a:pt x="7137" y="1583"/>
                      </a:cubicBezTo>
                      <a:cubicBezTo>
                        <a:pt x="6897" y="1958"/>
                        <a:pt x="6602" y="2279"/>
                        <a:pt x="6352" y="2645"/>
                      </a:cubicBezTo>
                      <a:cubicBezTo>
                        <a:pt x="6138" y="2966"/>
                        <a:pt x="5978" y="3323"/>
                        <a:pt x="5781" y="3653"/>
                      </a:cubicBezTo>
                      <a:cubicBezTo>
                        <a:pt x="5594" y="3947"/>
                        <a:pt x="5442" y="4108"/>
                        <a:pt x="5139" y="4277"/>
                      </a:cubicBezTo>
                      <a:cubicBezTo>
                        <a:pt x="4675" y="4536"/>
                        <a:pt x="4211" y="4839"/>
                        <a:pt x="3810" y="5196"/>
                      </a:cubicBezTo>
                      <a:cubicBezTo>
                        <a:pt x="3542" y="5428"/>
                        <a:pt x="3310" y="5687"/>
                        <a:pt x="3016" y="5874"/>
                      </a:cubicBezTo>
                      <a:cubicBezTo>
                        <a:pt x="2356" y="6294"/>
                        <a:pt x="1580" y="6499"/>
                        <a:pt x="937" y="6927"/>
                      </a:cubicBezTo>
                      <a:cubicBezTo>
                        <a:pt x="616" y="7150"/>
                        <a:pt x="197" y="7507"/>
                        <a:pt x="1" y="7873"/>
                      </a:cubicBezTo>
                      <a:cubicBezTo>
                        <a:pt x="397" y="7484"/>
                        <a:pt x="864" y="7265"/>
                        <a:pt x="1421" y="7265"/>
                      </a:cubicBezTo>
                      <a:cubicBezTo>
                        <a:pt x="1490" y="7265"/>
                        <a:pt x="1561" y="7268"/>
                        <a:pt x="1633" y="7275"/>
                      </a:cubicBezTo>
                      <a:cubicBezTo>
                        <a:pt x="1880" y="7299"/>
                        <a:pt x="2126" y="7358"/>
                        <a:pt x="2366" y="7358"/>
                      </a:cubicBezTo>
                      <a:cubicBezTo>
                        <a:pt x="2395" y="7358"/>
                        <a:pt x="2425" y="7357"/>
                        <a:pt x="2454" y="7355"/>
                      </a:cubicBezTo>
                      <a:cubicBezTo>
                        <a:pt x="3016" y="7311"/>
                        <a:pt x="2837" y="6954"/>
                        <a:pt x="3060" y="6650"/>
                      </a:cubicBezTo>
                      <a:cubicBezTo>
                        <a:pt x="3328" y="6267"/>
                        <a:pt x="3899" y="6204"/>
                        <a:pt x="4167" y="6195"/>
                      </a:cubicBezTo>
                      <a:cubicBezTo>
                        <a:pt x="4434" y="6187"/>
                        <a:pt x="4720" y="6160"/>
                        <a:pt x="4845" y="6160"/>
                      </a:cubicBezTo>
                      <a:cubicBezTo>
                        <a:pt x="4849" y="6160"/>
                        <a:pt x="4854" y="6160"/>
                        <a:pt x="4859" y="6160"/>
                      </a:cubicBezTo>
                      <a:cubicBezTo>
                        <a:pt x="5606" y="6160"/>
                        <a:pt x="5857" y="5462"/>
                        <a:pt x="6513" y="5170"/>
                      </a:cubicBezTo>
                      <a:cubicBezTo>
                        <a:pt x="6763" y="5054"/>
                        <a:pt x="7173" y="5000"/>
                        <a:pt x="7369" y="5000"/>
                      </a:cubicBezTo>
                      <a:cubicBezTo>
                        <a:pt x="7377" y="5000"/>
                        <a:pt x="7385" y="5000"/>
                        <a:pt x="7394" y="5000"/>
                      </a:cubicBezTo>
                      <a:cubicBezTo>
                        <a:pt x="7612" y="5000"/>
                        <a:pt x="8279" y="5101"/>
                        <a:pt x="8484" y="5161"/>
                      </a:cubicBezTo>
                      <a:cubicBezTo>
                        <a:pt x="8725" y="5223"/>
                        <a:pt x="8966" y="5286"/>
                        <a:pt x="9207" y="5330"/>
                      </a:cubicBezTo>
                      <a:cubicBezTo>
                        <a:pt x="9314" y="5349"/>
                        <a:pt x="9439" y="5367"/>
                        <a:pt x="9560" y="5367"/>
                      </a:cubicBezTo>
                      <a:cubicBezTo>
                        <a:pt x="9834" y="5367"/>
                        <a:pt x="10093" y="5278"/>
                        <a:pt x="10099" y="4920"/>
                      </a:cubicBezTo>
                      <a:cubicBezTo>
                        <a:pt x="10099" y="4839"/>
                        <a:pt x="10072" y="4715"/>
                        <a:pt x="10099" y="4643"/>
                      </a:cubicBezTo>
                      <a:cubicBezTo>
                        <a:pt x="10141" y="4525"/>
                        <a:pt x="10204" y="4456"/>
                        <a:pt x="10305" y="4456"/>
                      </a:cubicBezTo>
                      <a:cubicBezTo>
                        <a:pt x="10334" y="4456"/>
                        <a:pt x="10367" y="4462"/>
                        <a:pt x="10402" y="4474"/>
                      </a:cubicBezTo>
                      <a:cubicBezTo>
                        <a:pt x="10724" y="4590"/>
                        <a:pt x="10947" y="4884"/>
                        <a:pt x="11295" y="4964"/>
                      </a:cubicBezTo>
                      <a:cubicBezTo>
                        <a:pt x="11364" y="4980"/>
                        <a:pt x="11430" y="4988"/>
                        <a:pt x="11494" y="4988"/>
                      </a:cubicBezTo>
                      <a:cubicBezTo>
                        <a:pt x="11756" y="4988"/>
                        <a:pt x="11963" y="4852"/>
                        <a:pt x="12071" y="4572"/>
                      </a:cubicBezTo>
                      <a:cubicBezTo>
                        <a:pt x="12106" y="4474"/>
                        <a:pt x="12142" y="4393"/>
                        <a:pt x="12205" y="4304"/>
                      </a:cubicBezTo>
                      <a:cubicBezTo>
                        <a:pt x="12247" y="4242"/>
                        <a:pt x="12301" y="4219"/>
                        <a:pt x="12359" y="4219"/>
                      </a:cubicBezTo>
                      <a:cubicBezTo>
                        <a:pt x="12434" y="4219"/>
                        <a:pt x="12514" y="4259"/>
                        <a:pt x="12579" y="4304"/>
                      </a:cubicBezTo>
                      <a:cubicBezTo>
                        <a:pt x="12749" y="4420"/>
                        <a:pt x="12954" y="4492"/>
                        <a:pt x="13132" y="4572"/>
                      </a:cubicBezTo>
                      <a:cubicBezTo>
                        <a:pt x="13229" y="4617"/>
                        <a:pt x="13320" y="4638"/>
                        <a:pt x="13404" y="4638"/>
                      </a:cubicBezTo>
                      <a:cubicBezTo>
                        <a:pt x="13635" y="4638"/>
                        <a:pt x="13805" y="4475"/>
                        <a:pt x="13864" y="4206"/>
                      </a:cubicBezTo>
                      <a:cubicBezTo>
                        <a:pt x="13879" y="4159"/>
                        <a:pt x="13922" y="4133"/>
                        <a:pt x="13968" y="4133"/>
                      </a:cubicBezTo>
                      <a:cubicBezTo>
                        <a:pt x="13975" y="4133"/>
                        <a:pt x="13982" y="4134"/>
                        <a:pt x="13989" y="4135"/>
                      </a:cubicBezTo>
                      <a:cubicBezTo>
                        <a:pt x="14149" y="4179"/>
                        <a:pt x="14230" y="4286"/>
                        <a:pt x="14346" y="4411"/>
                      </a:cubicBezTo>
                      <a:cubicBezTo>
                        <a:pt x="14479" y="4554"/>
                        <a:pt x="14685" y="4661"/>
                        <a:pt x="14836" y="4670"/>
                      </a:cubicBezTo>
                      <a:cubicBezTo>
                        <a:pt x="14842" y="4670"/>
                        <a:pt x="14847" y="4670"/>
                        <a:pt x="14853" y="4670"/>
                      </a:cubicBezTo>
                      <a:cubicBezTo>
                        <a:pt x="15001" y="4670"/>
                        <a:pt x="15270" y="4563"/>
                        <a:pt x="15398" y="4331"/>
                      </a:cubicBezTo>
                      <a:cubicBezTo>
                        <a:pt x="15711" y="3769"/>
                        <a:pt x="15059" y="2904"/>
                        <a:pt x="14685" y="2484"/>
                      </a:cubicBezTo>
                      <a:cubicBezTo>
                        <a:pt x="14658" y="2451"/>
                        <a:pt x="14687" y="2407"/>
                        <a:pt x="14722" y="2407"/>
                      </a:cubicBezTo>
                      <a:cubicBezTo>
                        <a:pt x="14733" y="2407"/>
                        <a:pt x="14745" y="2411"/>
                        <a:pt x="14756" y="2422"/>
                      </a:cubicBezTo>
                      <a:cubicBezTo>
                        <a:pt x="14979" y="2627"/>
                        <a:pt x="15256" y="2930"/>
                        <a:pt x="15443" y="3260"/>
                      </a:cubicBezTo>
                      <a:cubicBezTo>
                        <a:pt x="15684" y="3278"/>
                        <a:pt x="15898" y="3332"/>
                        <a:pt x="16121" y="3430"/>
                      </a:cubicBezTo>
                      <a:cubicBezTo>
                        <a:pt x="16234" y="3481"/>
                        <a:pt x="16442" y="3605"/>
                        <a:pt x="16617" y="3605"/>
                      </a:cubicBezTo>
                      <a:cubicBezTo>
                        <a:pt x="16717" y="3605"/>
                        <a:pt x="16806" y="3564"/>
                        <a:pt x="16861" y="3448"/>
                      </a:cubicBezTo>
                      <a:cubicBezTo>
                        <a:pt x="16879" y="3412"/>
                        <a:pt x="16915" y="3376"/>
                        <a:pt x="16951" y="3350"/>
                      </a:cubicBezTo>
                      <a:cubicBezTo>
                        <a:pt x="16997" y="3321"/>
                        <a:pt x="17045" y="3310"/>
                        <a:pt x="17092" y="3310"/>
                      </a:cubicBezTo>
                      <a:cubicBezTo>
                        <a:pt x="17209" y="3310"/>
                        <a:pt x="17327" y="3377"/>
                        <a:pt x="17441" y="3421"/>
                      </a:cubicBezTo>
                      <a:cubicBezTo>
                        <a:pt x="17736" y="3528"/>
                        <a:pt x="17923" y="3644"/>
                        <a:pt x="18191" y="3715"/>
                      </a:cubicBezTo>
                      <a:cubicBezTo>
                        <a:pt x="18222" y="3725"/>
                        <a:pt x="18255" y="3730"/>
                        <a:pt x="18290" y="3730"/>
                      </a:cubicBezTo>
                      <a:cubicBezTo>
                        <a:pt x="18441" y="3730"/>
                        <a:pt x="18600" y="3636"/>
                        <a:pt x="18556" y="3483"/>
                      </a:cubicBezTo>
                      <a:cubicBezTo>
                        <a:pt x="18538" y="3412"/>
                        <a:pt x="18512" y="3341"/>
                        <a:pt x="18512" y="3269"/>
                      </a:cubicBezTo>
                      <a:cubicBezTo>
                        <a:pt x="18512" y="3144"/>
                        <a:pt x="18521" y="3073"/>
                        <a:pt x="18619" y="2984"/>
                      </a:cubicBezTo>
                      <a:cubicBezTo>
                        <a:pt x="18658" y="2948"/>
                        <a:pt x="18701" y="2933"/>
                        <a:pt x="18746" y="2933"/>
                      </a:cubicBezTo>
                      <a:cubicBezTo>
                        <a:pt x="18943" y="2933"/>
                        <a:pt x="19169" y="3227"/>
                        <a:pt x="19234" y="3278"/>
                      </a:cubicBezTo>
                      <a:cubicBezTo>
                        <a:pt x="19315" y="3341"/>
                        <a:pt x="19457" y="3528"/>
                        <a:pt x="19609" y="3599"/>
                      </a:cubicBezTo>
                      <a:cubicBezTo>
                        <a:pt x="19661" y="3626"/>
                        <a:pt x="19717" y="3637"/>
                        <a:pt x="19771" y="3637"/>
                      </a:cubicBezTo>
                      <a:cubicBezTo>
                        <a:pt x="19863" y="3637"/>
                        <a:pt x="19947" y="3602"/>
                        <a:pt x="19993" y="3546"/>
                      </a:cubicBezTo>
                      <a:cubicBezTo>
                        <a:pt x="20064" y="3457"/>
                        <a:pt x="20073" y="3314"/>
                        <a:pt x="19993" y="3198"/>
                      </a:cubicBezTo>
                      <a:cubicBezTo>
                        <a:pt x="19912" y="3073"/>
                        <a:pt x="19823" y="2957"/>
                        <a:pt x="19716" y="2841"/>
                      </a:cubicBezTo>
                      <a:cubicBezTo>
                        <a:pt x="19564" y="2681"/>
                        <a:pt x="19395" y="2529"/>
                        <a:pt x="19225" y="2377"/>
                      </a:cubicBezTo>
                      <a:cubicBezTo>
                        <a:pt x="18744" y="1958"/>
                        <a:pt x="18307" y="1548"/>
                        <a:pt x="17745" y="1235"/>
                      </a:cubicBezTo>
                      <a:cubicBezTo>
                        <a:pt x="17282" y="989"/>
                        <a:pt x="16739" y="802"/>
                        <a:pt x="16203" y="802"/>
                      </a:cubicBezTo>
                      <a:cubicBezTo>
                        <a:pt x="16119" y="802"/>
                        <a:pt x="16035" y="806"/>
                        <a:pt x="15951" y="816"/>
                      </a:cubicBezTo>
                      <a:cubicBezTo>
                        <a:pt x="15452" y="879"/>
                        <a:pt x="14881" y="932"/>
                        <a:pt x="14408" y="1128"/>
                      </a:cubicBezTo>
                      <a:cubicBezTo>
                        <a:pt x="14497" y="1191"/>
                        <a:pt x="14595" y="1262"/>
                        <a:pt x="14694" y="1325"/>
                      </a:cubicBezTo>
                      <a:cubicBezTo>
                        <a:pt x="14723" y="1354"/>
                        <a:pt x="14703" y="1402"/>
                        <a:pt x="14670" y="1402"/>
                      </a:cubicBezTo>
                      <a:cubicBezTo>
                        <a:pt x="14664" y="1402"/>
                        <a:pt x="14656" y="1400"/>
                        <a:pt x="14649" y="1396"/>
                      </a:cubicBezTo>
                      <a:cubicBezTo>
                        <a:pt x="14007" y="941"/>
                        <a:pt x="13204" y="513"/>
                        <a:pt x="12445" y="317"/>
                      </a:cubicBezTo>
                      <a:cubicBezTo>
                        <a:pt x="11865" y="162"/>
                        <a:pt x="11190" y="1"/>
                        <a:pt x="105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79" name="Google Shape;5079;p16"/>
              <p:cNvGrpSpPr/>
              <p:nvPr/>
            </p:nvGrpSpPr>
            <p:grpSpPr>
              <a:xfrm>
                <a:off x="5346418" y="2773093"/>
                <a:ext cx="2803691" cy="1575181"/>
                <a:chOff x="5439239" y="3026632"/>
                <a:chExt cx="2247989" cy="1262974"/>
              </a:xfrm>
            </p:grpSpPr>
            <p:sp>
              <p:nvSpPr>
                <p:cNvPr id="5080" name="Google Shape;5080;p16"/>
                <p:cNvSpPr/>
                <p:nvPr/>
              </p:nvSpPr>
              <p:spPr>
                <a:xfrm>
                  <a:off x="6728811" y="3146315"/>
                  <a:ext cx="197084" cy="241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4078" extrusionOk="0">
                      <a:moveTo>
                        <a:pt x="3328" y="1"/>
                      </a:moveTo>
                      <a:cubicBezTo>
                        <a:pt x="3203" y="54"/>
                        <a:pt x="3051" y="143"/>
                        <a:pt x="3016" y="161"/>
                      </a:cubicBezTo>
                      <a:cubicBezTo>
                        <a:pt x="2966" y="182"/>
                        <a:pt x="2912" y="191"/>
                        <a:pt x="2856" y="191"/>
                      </a:cubicBezTo>
                      <a:cubicBezTo>
                        <a:pt x="2720" y="191"/>
                        <a:pt x="2574" y="136"/>
                        <a:pt x="2454" y="54"/>
                      </a:cubicBezTo>
                      <a:cubicBezTo>
                        <a:pt x="2445" y="830"/>
                        <a:pt x="2133" y="1473"/>
                        <a:pt x="1669" y="2124"/>
                      </a:cubicBezTo>
                      <a:cubicBezTo>
                        <a:pt x="1419" y="2490"/>
                        <a:pt x="1142" y="2855"/>
                        <a:pt x="785" y="3132"/>
                      </a:cubicBezTo>
                      <a:cubicBezTo>
                        <a:pt x="491" y="3355"/>
                        <a:pt x="268" y="3640"/>
                        <a:pt x="0" y="3881"/>
                      </a:cubicBezTo>
                      <a:lnTo>
                        <a:pt x="152" y="3881"/>
                      </a:lnTo>
                      <a:cubicBezTo>
                        <a:pt x="562" y="3908"/>
                        <a:pt x="955" y="3979"/>
                        <a:pt x="1348" y="4078"/>
                      </a:cubicBezTo>
                      <a:cubicBezTo>
                        <a:pt x="2382" y="2945"/>
                        <a:pt x="2971" y="1482"/>
                        <a:pt x="332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1" name="Google Shape;5081;p16"/>
                <p:cNvSpPr/>
                <p:nvPr/>
              </p:nvSpPr>
              <p:spPr>
                <a:xfrm>
                  <a:off x="6964447" y="3274702"/>
                  <a:ext cx="181805" cy="16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2856" extrusionOk="0">
                      <a:moveTo>
                        <a:pt x="1981" y="0"/>
                      </a:moveTo>
                      <a:cubicBezTo>
                        <a:pt x="1865" y="652"/>
                        <a:pt x="1597" y="1205"/>
                        <a:pt x="1213" y="1740"/>
                      </a:cubicBezTo>
                      <a:cubicBezTo>
                        <a:pt x="883" y="2213"/>
                        <a:pt x="464" y="2454"/>
                        <a:pt x="0" y="2721"/>
                      </a:cubicBezTo>
                      <a:cubicBezTo>
                        <a:pt x="143" y="2766"/>
                        <a:pt x="286" y="2811"/>
                        <a:pt x="437" y="2855"/>
                      </a:cubicBezTo>
                      <a:cubicBezTo>
                        <a:pt x="812" y="2391"/>
                        <a:pt x="1365" y="2249"/>
                        <a:pt x="1838" y="1918"/>
                      </a:cubicBezTo>
                      <a:cubicBezTo>
                        <a:pt x="2311" y="1597"/>
                        <a:pt x="2766" y="1276"/>
                        <a:pt x="3069" y="794"/>
                      </a:cubicBezTo>
                      <a:cubicBezTo>
                        <a:pt x="2926" y="580"/>
                        <a:pt x="2908" y="277"/>
                        <a:pt x="2900" y="18"/>
                      </a:cubicBezTo>
                      <a:cubicBezTo>
                        <a:pt x="2743" y="67"/>
                        <a:pt x="2555" y="111"/>
                        <a:pt x="2376" y="111"/>
                      </a:cubicBezTo>
                      <a:cubicBezTo>
                        <a:pt x="2229" y="111"/>
                        <a:pt x="2090" y="81"/>
                        <a:pt x="198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2" name="Google Shape;5082;p16"/>
                <p:cNvSpPr/>
                <p:nvPr/>
              </p:nvSpPr>
              <p:spPr>
                <a:xfrm>
                  <a:off x="6994531" y="3327526"/>
                  <a:ext cx="210349" cy="130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2" h="2205" extrusionOk="0">
                      <a:moveTo>
                        <a:pt x="2641" y="1"/>
                      </a:moveTo>
                      <a:cubicBezTo>
                        <a:pt x="2392" y="384"/>
                        <a:pt x="2061" y="777"/>
                        <a:pt x="1651" y="991"/>
                      </a:cubicBezTo>
                      <a:cubicBezTo>
                        <a:pt x="1125" y="1258"/>
                        <a:pt x="438" y="1553"/>
                        <a:pt x="1" y="1981"/>
                      </a:cubicBezTo>
                      <a:cubicBezTo>
                        <a:pt x="331" y="2070"/>
                        <a:pt x="670" y="2150"/>
                        <a:pt x="1000" y="2204"/>
                      </a:cubicBezTo>
                      <a:cubicBezTo>
                        <a:pt x="1268" y="2106"/>
                        <a:pt x="1446" y="1901"/>
                        <a:pt x="1705" y="1776"/>
                      </a:cubicBezTo>
                      <a:cubicBezTo>
                        <a:pt x="1892" y="1687"/>
                        <a:pt x="2097" y="1544"/>
                        <a:pt x="2267" y="1419"/>
                      </a:cubicBezTo>
                      <a:cubicBezTo>
                        <a:pt x="2525" y="1232"/>
                        <a:pt x="2784" y="1035"/>
                        <a:pt x="3025" y="821"/>
                      </a:cubicBezTo>
                      <a:cubicBezTo>
                        <a:pt x="3239" y="643"/>
                        <a:pt x="3391" y="438"/>
                        <a:pt x="3551" y="215"/>
                      </a:cubicBezTo>
                      <a:cubicBezTo>
                        <a:pt x="3310" y="206"/>
                        <a:pt x="3070" y="197"/>
                        <a:pt x="2838" y="116"/>
                      </a:cubicBezTo>
                      <a:cubicBezTo>
                        <a:pt x="2757" y="90"/>
                        <a:pt x="2695" y="45"/>
                        <a:pt x="26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3" name="Google Shape;5083;p16"/>
                <p:cNvSpPr/>
                <p:nvPr/>
              </p:nvSpPr>
              <p:spPr>
                <a:xfrm>
                  <a:off x="6636902" y="3077028"/>
                  <a:ext cx="230366" cy="314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0" h="5319" extrusionOk="0">
                      <a:moveTo>
                        <a:pt x="3449" y="1"/>
                      </a:moveTo>
                      <a:cubicBezTo>
                        <a:pt x="3425" y="1"/>
                        <a:pt x="3397" y="9"/>
                        <a:pt x="3363" y="29"/>
                      </a:cubicBezTo>
                      <a:cubicBezTo>
                        <a:pt x="3328" y="47"/>
                        <a:pt x="3292" y="64"/>
                        <a:pt x="3256" y="82"/>
                      </a:cubicBezTo>
                      <a:cubicBezTo>
                        <a:pt x="3078" y="1215"/>
                        <a:pt x="2703" y="2589"/>
                        <a:pt x="1990" y="3517"/>
                      </a:cubicBezTo>
                      <a:cubicBezTo>
                        <a:pt x="1454" y="4222"/>
                        <a:pt x="741" y="4819"/>
                        <a:pt x="0" y="5319"/>
                      </a:cubicBezTo>
                      <a:cubicBezTo>
                        <a:pt x="482" y="5158"/>
                        <a:pt x="973" y="5060"/>
                        <a:pt x="1481" y="5051"/>
                      </a:cubicBezTo>
                      <a:cubicBezTo>
                        <a:pt x="1927" y="4427"/>
                        <a:pt x="2552" y="3990"/>
                        <a:pt x="2998" y="3356"/>
                      </a:cubicBezTo>
                      <a:cubicBezTo>
                        <a:pt x="3283" y="2955"/>
                        <a:pt x="3578" y="2544"/>
                        <a:pt x="3738" y="2081"/>
                      </a:cubicBezTo>
                      <a:cubicBezTo>
                        <a:pt x="3845" y="1777"/>
                        <a:pt x="3854" y="1447"/>
                        <a:pt x="3890" y="1126"/>
                      </a:cubicBezTo>
                      <a:cubicBezTo>
                        <a:pt x="3854" y="1090"/>
                        <a:pt x="3827" y="1055"/>
                        <a:pt x="3801" y="1019"/>
                      </a:cubicBezTo>
                      <a:cubicBezTo>
                        <a:pt x="3729" y="876"/>
                        <a:pt x="3586" y="653"/>
                        <a:pt x="3569" y="484"/>
                      </a:cubicBezTo>
                      <a:cubicBezTo>
                        <a:pt x="3561" y="353"/>
                        <a:pt x="3600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4" name="Google Shape;5084;p16"/>
                <p:cNvSpPr/>
                <p:nvPr/>
              </p:nvSpPr>
              <p:spPr>
                <a:xfrm>
                  <a:off x="6371656" y="3043332"/>
                  <a:ext cx="356149" cy="477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4" h="8056" extrusionOk="0">
                      <a:moveTo>
                        <a:pt x="6014" y="0"/>
                      </a:moveTo>
                      <a:lnTo>
                        <a:pt x="6014" y="0"/>
                      </a:lnTo>
                      <a:cubicBezTo>
                        <a:pt x="5853" y="71"/>
                        <a:pt x="5684" y="125"/>
                        <a:pt x="5523" y="125"/>
                      </a:cubicBezTo>
                      <a:cubicBezTo>
                        <a:pt x="5621" y="1249"/>
                        <a:pt x="5139" y="2534"/>
                        <a:pt x="4684" y="3542"/>
                      </a:cubicBezTo>
                      <a:cubicBezTo>
                        <a:pt x="4301" y="4398"/>
                        <a:pt x="3792" y="5076"/>
                        <a:pt x="3132" y="5709"/>
                      </a:cubicBezTo>
                      <a:cubicBezTo>
                        <a:pt x="2561" y="6254"/>
                        <a:pt x="1990" y="6825"/>
                        <a:pt x="1348" y="7271"/>
                      </a:cubicBezTo>
                      <a:cubicBezTo>
                        <a:pt x="938" y="7547"/>
                        <a:pt x="518" y="7806"/>
                        <a:pt x="81" y="8020"/>
                      </a:cubicBezTo>
                      <a:cubicBezTo>
                        <a:pt x="54" y="8029"/>
                        <a:pt x="28" y="8038"/>
                        <a:pt x="1" y="8056"/>
                      </a:cubicBezTo>
                      <a:cubicBezTo>
                        <a:pt x="474" y="7895"/>
                        <a:pt x="929" y="7690"/>
                        <a:pt x="1375" y="7467"/>
                      </a:cubicBezTo>
                      <a:cubicBezTo>
                        <a:pt x="1491" y="7396"/>
                        <a:pt x="1607" y="7324"/>
                        <a:pt x="1714" y="7244"/>
                      </a:cubicBezTo>
                      <a:cubicBezTo>
                        <a:pt x="2026" y="7012"/>
                        <a:pt x="2338" y="6762"/>
                        <a:pt x="2641" y="6521"/>
                      </a:cubicBezTo>
                      <a:cubicBezTo>
                        <a:pt x="3114" y="6129"/>
                        <a:pt x="3614" y="5736"/>
                        <a:pt x="4006" y="5254"/>
                      </a:cubicBezTo>
                      <a:cubicBezTo>
                        <a:pt x="5255" y="3711"/>
                        <a:pt x="5692" y="1918"/>
                        <a:pt x="601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5" name="Google Shape;5085;p16"/>
                <p:cNvSpPr/>
                <p:nvPr/>
              </p:nvSpPr>
              <p:spPr>
                <a:xfrm>
                  <a:off x="7256579" y="3355537"/>
                  <a:ext cx="78230" cy="76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1" h="1285" extrusionOk="0">
                      <a:moveTo>
                        <a:pt x="375" y="0"/>
                      </a:moveTo>
                      <a:cubicBezTo>
                        <a:pt x="491" y="366"/>
                        <a:pt x="456" y="687"/>
                        <a:pt x="224" y="1017"/>
                      </a:cubicBezTo>
                      <a:cubicBezTo>
                        <a:pt x="170" y="1107"/>
                        <a:pt x="90" y="1205"/>
                        <a:pt x="1" y="1285"/>
                      </a:cubicBezTo>
                      <a:cubicBezTo>
                        <a:pt x="607" y="999"/>
                        <a:pt x="1321" y="553"/>
                        <a:pt x="803" y="188"/>
                      </a:cubicBezTo>
                      <a:cubicBezTo>
                        <a:pt x="661" y="143"/>
                        <a:pt x="518" y="81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6" name="Google Shape;5086;p16"/>
                <p:cNvSpPr/>
                <p:nvPr/>
              </p:nvSpPr>
              <p:spPr>
                <a:xfrm>
                  <a:off x="6523318" y="3027994"/>
                  <a:ext cx="300660" cy="418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7" h="7066" extrusionOk="0">
                      <a:moveTo>
                        <a:pt x="3943" y="0"/>
                      </a:moveTo>
                      <a:lnTo>
                        <a:pt x="3943" y="0"/>
                      </a:lnTo>
                      <a:cubicBezTo>
                        <a:pt x="3908" y="18"/>
                        <a:pt x="3881" y="36"/>
                        <a:pt x="3845" y="54"/>
                      </a:cubicBezTo>
                      <a:cubicBezTo>
                        <a:pt x="3756" y="107"/>
                        <a:pt x="3649" y="170"/>
                        <a:pt x="3542" y="214"/>
                      </a:cubicBezTo>
                      <a:cubicBezTo>
                        <a:pt x="3676" y="1142"/>
                        <a:pt x="3328" y="2204"/>
                        <a:pt x="3024" y="3060"/>
                      </a:cubicBezTo>
                      <a:cubicBezTo>
                        <a:pt x="2703" y="3961"/>
                        <a:pt x="2284" y="4791"/>
                        <a:pt x="1677" y="5531"/>
                      </a:cubicBezTo>
                      <a:cubicBezTo>
                        <a:pt x="1197" y="6118"/>
                        <a:pt x="611" y="6590"/>
                        <a:pt x="24" y="7052"/>
                      </a:cubicBezTo>
                      <a:lnTo>
                        <a:pt x="24" y="7052"/>
                      </a:lnTo>
                      <a:cubicBezTo>
                        <a:pt x="436" y="6816"/>
                        <a:pt x="865" y="6580"/>
                        <a:pt x="1312" y="6388"/>
                      </a:cubicBezTo>
                      <a:cubicBezTo>
                        <a:pt x="1686" y="6004"/>
                        <a:pt x="2159" y="5745"/>
                        <a:pt x="2569" y="5406"/>
                      </a:cubicBezTo>
                      <a:cubicBezTo>
                        <a:pt x="3033" y="5032"/>
                        <a:pt x="3506" y="4630"/>
                        <a:pt x="3845" y="4131"/>
                      </a:cubicBezTo>
                      <a:cubicBezTo>
                        <a:pt x="4193" y="3613"/>
                        <a:pt x="4470" y="2998"/>
                        <a:pt x="4639" y="2400"/>
                      </a:cubicBezTo>
                      <a:cubicBezTo>
                        <a:pt x="4773" y="1918"/>
                        <a:pt x="4951" y="1437"/>
                        <a:pt x="5076" y="955"/>
                      </a:cubicBezTo>
                      <a:lnTo>
                        <a:pt x="5076" y="955"/>
                      </a:lnTo>
                      <a:cubicBezTo>
                        <a:pt x="4845" y="1063"/>
                        <a:pt x="4595" y="1137"/>
                        <a:pt x="4348" y="1137"/>
                      </a:cubicBezTo>
                      <a:cubicBezTo>
                        <a:pt x="4290" y="1137"/>
                        <a:pt x="4232" y="1133"/>
                        <a:pt x="4175" y="1124"/>
                      </a:cubicBezTo>
                      <a:cubicBezTo>
                        <a:pt x="3738" y="1062"/>
                        <a:pt x="3827" y="429"/>
                        <a:pt x="3943" y="0"/>
                      </a:cubicBezTo>
                      <a:close/>
                      <a:moveTo>
                        <a:pt x="24" y="7052"/>
                      </a:moveTo>
                      <a:cubicBezTo>
                        <a:pt x="21" y="7054"/>
                        <a:pt x="18" y="7055"/>
                        <a:pt x="16" y="7057"/>
                      </a:cubicBezTo>
                      <a:lnTo>
                        <a:pt x="16" y="7057"/>
                      </a:lnTo>
                      <a:cubicBezTo>
                        <a:pt x="16" y="7057"/>
                        <a:pt x="17" y="7057"/>
                        <a:pt x="18" y="7057"/>
                      </a:cubicBezTo>
                      <a:cubicBezTo>
                        <a:pt x="20" y="7055"/>
                        <a:pt x="22" y="7054"/>
                        <a:pt x="24" y="7052"/>
                      </a:cubicBezTo>
                      <a:close/>
                      <a:moveTo>
                        <a:pt x="16" y="7057"/>
                      </a:moveTo>
                      <a:cubicBezTo>
                        <a:pt x="9" y="7057"/>
                        <a:pt x="8" y="7058"/>
                        <a:pt x="0" y="7066"/>
                      </a:cubicBezTo>
                      <a:cubicBezTo>
                        <a:pt x="5" y="7063"/>
                        <a:pt x="10" y="7060"/>
                        <a:pt x="16" y="70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7" name="Google Shape;5087;p16"/>
                <p:cNvSpPr/>
                <p:nvPr/>
              </p:nvSpPr>
              <p:spPr>
                <a:xfrm>
                  <a:off x="6850863" y="3180662"/>
                  <a:ext cx="196551" cy="240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9" h="4069" extrusionOk="0">
                      <a:moveTo>
                        <a:pt x="1668" y="0"/>
                      </a:moveTo>
                      <a:cubicBezTo>
                        <a:pt x="1624" y="634"/>
                        <a:pt x="1410" y="1294"/>
                        <a:pt x="1160" y="1856"/>
                      </a:cubicBezTo>
                      <a:cubicBezTo>
                        <a:pt x="901" y="2445"/>
                        <a:pt x="571" y="3319"/>
                        <a:pt x="0" y="3703"/>
                      </a:cubicBezTo>
                      <a:cubicBezTo>
                        <a:pt x="277" y="3810"/>
                        <a:pt x="562" y="3944"/>
                        <a:pt x="857" y="4015"/>
                      </a:cubicBezTo>
                      <a:cubicBezTo>
                        <a:pt x="928" y="4033"/>
                        <a:pt x="1008" y="4051"/>
                        <a:pt x="1089" y="4068"/>
                      </a:cubicBezTo>
                      <a:cubicBezTo>
                        <a:pt x="1338" y="3944"/>
                        <a:pt x="1668" y="3578"/>
                        <a:pt x="1767" y="3462"/>
                      </a:cubicBezTo>
                      <a:cubicBezTo>
                        <a:pt x="1999" y="3185"/>
                        <a:pt x="2204" y="2900"/>
                        <a:pt x="2409" y="2605"/>
                      </a:cubicBezTo>
                      <a:cubicBezTo>
                        <a:pt x="2792" y="2061"/>
                        <a:pt x="3078" y="1517"/>
                        <a:pt x="3319" y="893"/>
                      </a:cubicBezTo>
                      <a:lnTo>
                        <a:pt x="3319" y="893"/>
                      </a:lnTo>
                      <a:cubicBezTo>
                        <a:pt x="3185" y="923"/>
                        <a:pt x="3051" y="937"/>
                        <a:pt x="2922" y="937"/>
                      </a:cubicBezTo>
                      <a:cubicBezTo>
                        <a:pt x="2863" y="937"/>
                        <a:pt x="2804" y="934"/>
                        <a:pt x="2748" y="928"/>
                      </a:cubicBezTo>
                      <a:cubicBezTo>
                        <a:pt x="2659" y="1044"/>
                        <a:pt x="2650" y="1285"/>
                        <a:pt x="2587" y="1410"/>
                      </a:cubicBezTo>
                      <a:cubicBezTo>
                        <a:pt x="2525" y="1544"/>
                        <a:pt x="2427" y="1704"/>
                        <a:pt x="2373" y="1838"/>
                      </a:cubicBezTo>
                      <a:cubicBezTo>
                        <a:pt x="2230" y="2177"/>
                        <a:pt x="2034" y="2445"/>
                        <a:pt x="1820" y="2730"/>
                      </a:cubicBezTo>
                      <a:cubicBezTo>
                        <a:pt x="1517" y="3123"/>
                        <a:pt x="1142" y="3881"/>
                        <a:pt x="589" y="3908"/>
                      </a:cubicBezTo>
                      <a:cubicBezTo>
                        <a:pt x="586" y="3909"/>
                        <a:pt x="584" y="3910"/>
                        <a:pt x="582" y="3910"/>
                      </a:cubicBezTo>
                      <a:cubicBezTo>
                        <a:pt x="571" y="3910"/>
                        <a:pt x="572" y="3890"/>
                        <a:pt x="580" y="3890"/>
                      </a:cubicBezTo>
                      <a:cubicBezTo>
                        <a:pt x="928" y="3774"/>
                        <a:pt x="1312" y="3292"/>
                        <a:pt x="1481" y="2998"/>
                      </a:cubicBezTo>
                      <a:cubicBezTo>
                        <a:pt x="1651" y="2721"/>
                        <a:pt x="1883" y="2481"/>
                        <a:pt x="2043" y="2195"/>
                      </a:cubicBezTo>
                      <a:cubicBezTo>
                        <a:pt x="2213" y="1892"/>
                        <a:pt x="2418" y="1553"/>
                        <a:pt x="2516" y="1223"/>
                      </a:cubicBezTo>
                      <a:cubicBezTo>
                        <a:pt x="2543" y="1107"/>
                        <a:pt x="2561" y="991"/>
                        <a:pt x="2605" y="893"/>
                      </a:cubicBezTo>
                      <a:cubicBezTo>
                        <a:pt x="2222" y="794"/>
                        <a:pt x="1900" y="527"/>
                        <a:pt x="1686" y="45"/>
                      </a:cubicBezTo>
                      <a:cubicBezTo>
                        <a:pt x="1686" y="36"/>
                        <a:pt x="1677" y="18"/>
                        <a:pt x="16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8" name="Google Shape;5088;p16"/>
                <p:cNvSpPr/>
                <p:nvPr/>
              </p:nvSpPr>
              <p:spPr>
                <a:xfrm>
                  <a:off x="5643666" y="3703747"/>
                  <a:ext cx="97298" cy="219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" h="3702" extrusionOk="0">
                      <a:moveTo>
                        <a:pt x="864" y="1"/>
                      </a:moveTo>
                      <a:cubicBezTo>
                        <a:pt x="780" y="1"/>
                        <a:pt x="652" y="158"/>
                        <a:pt x="625" y="178"/>
                      </a:cubicBezTo>
                      <a:cubicBezTo>
                        <a:pt x="589" y="213"/>
                        <a:pt x="545" y="249"/>
                        <a:pt x="500" y="294"/>
                      </a:cubicBezTo>
                      <a:cubicBezTo>
                        <a:pt x="875" y="1284"/>
                        <a:pt x="1027" y="3050"/>
                        <a:pt x="1" y="3684"/>
                      </a:cubicBezTo>
                      <a:cubicBezTo>
                        <a:pt x="179" y="3693"/>
                        <a:pt x="349" y="3693"/>
                        <a:pt x="527" y="3701"/>
                      </a:cubicBezTo>
                      <a:cubicBezTo>
                        <a:pt x="1357" y="2961"/>
                        <a:pt x="1580" y="1998"/>
                        <a:pt x="1642" y="918"/>
                      </a:cubicBezTo>
                      <a:lnTo>
                        <a:pt x="1642" y="918"/>
                      </a:lnTo>
                      <a:cubicBezTo>
                        <a:pt x="1565" y="946"/>
                        <a:pt x="1456" y="968"/>
                        <a:pt x="1370" y="968"/>
                      </a:cubicBezTo>
                      <a:cubicBezTo>
                        <a:pt x="1345" y="968"/>
                        <a:pt x="1323" y="967"/>
                        <a:pt x="1303" y="963"/>
                      </a:cubicBezTo>
                      <a:cubicBezTo>
                        <a:pt x="1178" y="927"/>
                        <a:pt x="1071" y="829"/>
                        <a:pt x="1035" y="695"/>
                      </a:cubicBezTo>
                      <a:cubicBezTo>
                        <a:pt x="973" y="490"/>
                        <a:pt x="1000" y="249"/>
                        <a:pt x="928" y="62"/>
                      </a:cubicBezTo>
                      <a:cubicBezTo>
                        <a:pt x="915" y="18"/>
                        <a:pt x="892" y="1"/>
                        <a:pt x="8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9" name="Google Shape;5089;p16"/>
                <p:cNvSpPr/>
                <p:nvPr/>
              </p:nvSpPr>
              <p:spPr>
                <a:xfrm>
                  <a:off x="6817049" y="3143235"/>
                  <a:ext cx="128448" cy="25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4282" extrusionOk="0">
                      <a:moveTo>
                        <a:pt x="1997" y="1"/>
                      </a:moveTo>
                      <a:cubicBezTo>
                        <a:pt x="1972" y="1"/>
                        <a:pt x="1925" y="15"/>
                        <a:pt x="1874" y="35"/>
                      </a:cubicBezTo>
                      <a:cubicBezTo>
                        <a:pt x="1918" y="490"/>
                        <a:pt x="1713" y="971"/>
                        <a:pt x="1570" y="1391"/>
                      </a:cubicBezTo>
                      <a:cubicBezTo>
                        <a:pt x="1437" y="1810"/>
                        <a:pt x="1267" y="2212"/>
                        <a:pt x="1080" y="2604"/>
                      </a:cubicBezTo>
                      <a:cubicBezTo>
                        <a:pt x="866" y="3068"/>
                        <a:pt x="509" y="3889"/>
                        <a:pt x="0" y="4156"/>
                      </a:cubicBezTo>
                      <a:cubicBezTo>
                        <a:pt x="72" y="4183"/>
                        <a:pt x="143" y="4201"/>
                        <a:pt x="223" y="4219"/>
                      </a:cubicBezTo>
                      <a:cubicBezTo>
                        <a:pt x="295" y="4237"/>
                        <a:pt x="366" y="4263"/>
                        <a:pt x="428" y="4281"/>
                      </a:cubicBezTo>
                      <a:cubicBezTo>
                        <a:pt x="598" y="3978"/>
                        <a:pt x="875" y="3746"/>
                        <a:pt x="1035" y="3425"/>
                      </a:cubicBezTo>
                      <a:cubicBezTo>
                        <a:pt x="1240" y="3041"/>
                        <a:pt x="1454" y="2666"/>
                        <a:pt x="1615" y="2265"/>
                      </a:cubicBezTo>
                      <a:cubicBezTo>
                        <a:pt x="1847" y="1658"/>
                        <a:pt x="2070" y="1025"/>
                        <a:pt x="2168" y="383"/>
                      </a:cubicBezTo>
                      <a:cubicBezTo>
                        <a:pt x="2123" y="249"/>
                        <a:pt x="2088" y="106"/>
                        <a:pt x="2016" y="8"/>
                      </a:cubicBezTo>
                      <a:cubicBezTo>
                        <a:pt x="2014" y="3"/>
                        <a:pt x="2007" y="1"/>
                        <a:pt x="19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0" name="Google Shape;5090;p16"/>
                <p:cNvSpPr/>
                <p:nvPr/>
              </p:nvSpPr>
              <p:spPr>
                <a:xfrm>
                  <a:off x="6247531" y="3026632"/>
                  <a:ext cx="446460" cy="5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9" h="8731" extrusionOk="0">
                      <a:moveTo>
                        <a:pt x="7130" y="1"/>
                      </a:moveTo>
                      <a:cubicBezTo>
                        <a:pt x="7099" y="1"/>
                        <a:pt x="7059" y="32"/>
                        <a:pt x="7003" y="113"/>
                      </a:cubicBezTo>
                      <a:cubicBezTo>
                        <a:pt x="6887" y="282"/>
                        <a:pt x="6763" y="434"/>
                        <a:pt x="6593" y="550"/>
                      </a:cubicBezTo>
                      <a:cubicBezTo>
                        <a:pt x="6526" y="595"/>
                        <a:pt x="6458" y="614"/>
                        <a:pt x="6386" y="614"/>
                      </a:cubicBezTo>
                      <a:cubicBezTo>
                        <a:pt x="6372" y="614"/>
                        <a:pt x="6358" y="614"/>
                        <a:pt x="6343" y="612"/>
                      </a:cubicBezTo>
                      <a:lnTo>
                        <a:pt x="6343" y="612"/>
                      </a:lnTo>
                      <a:cubicBezTo>
                        <a:pt x="6522" y="1522"/>
                        <a:pt x="6254" y="2423"/>
                        <a:pt x="5960" y="3279"/>
                      </a:cubicBezTo>
                      <a:cubicBezTo>
                        <a:pt x="5647" y="4189"/>
                        <a:pt x="5130" y="5082"/>
                        <a:pt x="4497" y="5795"/>
                      </a:cubicBezTo>
                      <a:cubicBezTo>
                        <a:pt x="3854" y="6509"/>
                        <a:pt x="3078" y="7196"/>
                        <a:pt x="2240" y="7669"/>
                      </a:cubicBezTo>
                      <a:cubicBezTo>
                        <a:pt x="1535" y="8061"/>
                        <a:pt x="794" y="8516"/>
                        <a:pt x="0" y="8721"/>
                      </a:cubicBezTo>
                      <a:cubicBezTo>
                        <a:pt x="0" y="8721"/>
                        <a:pt x="0" y="8730"/>
                        <a:pt x="9" y="8730"/>
                      </a:cubicBezTo>
                      <a:cubicBezTo>
                        <a:pt x="348" y="8712"/>
                        <a:pt x="687" y="8677"/>
                        <a:pt x="1017" y="8614"/>
                      </a:cubicBezTo>
                      <a:cubicBezTo>
                        <a:pt x="1446" y="8400"/>
                        <a:pt x="1909" y="8266"/>
                        <a:pt x="2329" y="8025"/>
                      </a:cubicBezTo>
                      <a:cubicBezTo>
                        <a:pt x="2703" y="7811"/>
                        <a:pt x="3069" y="7597"/>
                        <a:pt x="3426" y="7347"/>
                      </a:cubicBezTo>
                      <a:cubicBezTo>
                        <a:pt x="4024" y="6910"/>
                        <a:pt x="4559" y="6375"/>
                        <a:pt x="5085" y="5858"/>
                      </a:cubicBezTo>
                      <a:cubicBezTo>
                        <a:pt x="5737" y="5233"/>
                        <a:pt x="6245" y="4564"/>
                        <a:pt x="6602" y="3726"/>
                      </a:cubicBezTo>
                      <a:cubicBezTo>
                        <a:pt x="7066" y="2646"/>
                        <a:pt x="7325" y="1540"/>
                        <a:pt x="7539" y="398"/>
                      </a:cubicBezTo>
                      <a:cubicBezTo>
                        <a:pt x="7476" y="389"/>
                        <a:pt x="7414" y="371"/>
                        <a:pt x="7360" y="344"/>
                      </a:cubicBezTo>
                      <a:cubicBezTo>
                        <a:pt x="7233" y="278"/>
                        <a:pt x="7221" y="1"/>
                        <a:pt x="713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1" name="Google Shape;5091;p16"/>
                <p:cNvSpPr/>
                <p:nvPr/>
              </p:nvSpPr>
              <p:spPr>
                <a:xfrm>
                  <a:off x="5439239" y="3736436"/>
                  <a:ext cx="144793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3516" extrusionOk="0">
                      <a:moveTo>
                        <a:pt x="1642" y="0"/>
                      </a:moveTo>
                      <a:lnTo>
                        <a:pt x="1642" y="0"/>
                      </a:lnTo>
                      <a:cubicBezTo>
                        <a:pt x="1606" y="36"/>
                        <a:pt x="1570" y="63"/>
                        <a:pt x="1535" y="90"/>
                      </a:cubicBezTo>
                      <a:cubicBezTo>
                        <a:pt x="1454" y="152"/>
                        <a:pt x="1374" y="223"/>
                        <a:pt x="1285" y="286"/>
                      </a:cubicBezTo>
                      <a:cubicBezTo>
                        <a:pt x="2445" y="1490"/>
                        <a:pt x="1213" y="2793"/>
                        <a:pt x="0" y="3515"/>
                      </a:cubicBezTo>
                      <a:cubicBezTo>
                        <a:pt x="375" y="3417"/>
                        <a:pt x="758" y="3346"/>
                        <a:pt x="1133" y="3292"/>
                      </a:cubicBezTo>
                      <a:cubicBezTo>
                        <a:pt x="1133" y="3292"/>
                        <a:pt x="1133" y="3292"/>
                        <a:pt x="1133" y="3283"/>
                      </a:cubicBezTo>
                      <a:cubicBezTo>
                        <a:pt x="2337" y="2623"/>
                        <a:pt x="2311" y="1044"/>
                        <a:pt x="164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2" name="Google Shape;5092;p16"/>
                <p:cNvSpPr/>
                <p:nvPr/>
              </p:nvSpPr>
              <p:spPr>
                <a:xfrm>
                  <a:off x="7129789" y="3344937"/>
                  <a:ext cx="149057" cy="11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964" extrusionOk="0">
                      <a:moveTo>
                        <a:pt x="2043" y="1"/>
                      </a:moveTo>
                      <a:cubicBezTo>
                        <a:pt x="2195" y="1125"/>
                        <a:pt x="1000" y="1714"/>
                        <a:pt x="0" y="1964"/>
                      </a:cubicBezTo>
                      <a:cubicBezTo>
                        <a:pt x="509" y="1946"/>
                        <a:pt x="1017" y="1874"/>
                        <a:pt x="1508" y="1714"/>
                      </a:cubicBezTo>
                      <a:lnTo>
                        <a:pt x="1517" y="1714"/>
                      </a:lnTo>
                      <a:cubicBezTo>
                        <a:pt x="1517" y="1705"/>
                        <a:pt x="1526" y="1696"/>
                        <a:pt x="1535" y="1687"/>
                      </a:cubicBezTo>
                      <a:cubicBezTo>
                        <a:pt x="1785" y="1598"/>
                        <a:pt x="2177" y="1286"/>
                        <a:pt x="2311" y="1054"/>
                      </a:cubicBezTo>
                      <a:cubicBezTo>
                        <a:pt x="2489" y="768"/>
                        <a:pt x="2516" y="474"/>
                        <a:pt x="2463" y="153"/>
                      </a:cubicBezTo>
                      <a:cubicBezTo>
                        <a:pt x="2427" y="135"/>
                        <a:pt x="2391" y="108"/>
                        <a:pt x="2356" y="90"/>
                      </a:cubicBezTo>
                      <a:cubicBezTo>
                        <a:pt x="2249" y="54"/>
                        <a:pt x="2150" y="19"/>
                        <a:pt x="20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3" name="Google Shape;5093;p16"/>
                <p:cNvSpPr/>
                <p:nvPr/>
              </p:nvSpPr>
              <p:spPr>
                <a:xfrm>
                  <a:off x="5583439" y="3725362"/>
                  <a:ext cx="112044" cy="19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46" extrusionOk="0">
                      <a:moveTo>
                        <a:pt x="1455" y="0"/>
                      </a:moveTo>
                      <a:cubicBezTo>
                        <a:pt x="1267" y="187"/>
                        <a:pt x="1035" y="419"/>
                        <a:pt x="795" y="553"/>
                      </a:cubicBezTo>
                      <a:cubicBezTo>
                        <a:pt x="1374" y="1454"/>
                        <a:pt x="812" y="2783"/>
                        <a:pt x="1" y="3345"/>
                      </a:cubicBezTo>
                      <a:cubicBezTo>
                        <a:pt x="277" y="3328"/>
                        <a:pt x="554" y="3319"/>
                        <a:pt x="830" y="3319"/>
                      </a:cubicBezTo>
                      <a:cubicBezTo>
                        <a:pt x="1892" y="2560"/>
                        <a:pt x="1544" y="1124"/>
                        <a:pt x="14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4" name="Google Shape;5094;p16"/>
                <p:cNvSpPr/>
                <p:nvPr/>
              </p:nvSpPr>
              <p:spPr>
                <a:xfrm>
                  <a:off x="5524812" y="3703688"/>
                  <a:ext cx="132120" cy="22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3801" extrusionOk="0">
                      <a:moveTo>
                        <a:pt x="687" y="0"/>
                      </a:moveTo>
                      <a:cubicBezTo>
                        <a:pt x="536" y="170"/>
                        <a:pt x="393" y="357"/>
                        <a:pt x="232" y="518"/>
                      </a:cubicBezTo>
                      <a:cubicBezTo>
                        <a:pt x="669" y="1071"/>
                        <a:pt x="928" y="1749"/>
                        <a:pt x="821" y="2462"/>
                      </a:cubicBezTo>
                      <a:cubicBezTo>
                        <a:pt x="732" y="3007"/>
                        <a:pt x="500" y="3560"/>
                        <a:pt x="0" y="3801"/>
                      </a:cubicBezTo>
                      <a:cubicBezTo>
                        <a:pt x="295" y="3765"/>
                        <a:pt x="580" y="3738"/>
                        <a:pt x="875" y="3720"/>
                      </a:cubicBezTo>
                      <a:cubicBezTo>
                        <a:pt x="1454" y="2980"/>
                        <a:pt x="2231" y="1936"/>
                        <a:pt x="1713" y="955"/>
                      </a:cubicBezTo>
                      <a:lnTo>
                        <a:pt x="1713" y="955"/>
                      </a:lnTo>
                      <a:cubicBezTo>
                        <a:pt x="1621" y="1001"/>
                        <a:pt x="1526" y="1026"/>
                        <a:pt x="1432" y="1026"/>
                      </a:cubicBezTo>
                      <a:cubicBezTo>
                        <a:pt x="1361" y="1026"/>
                        <a:pt x="1291" y="1012"/>
                        <a:pt x="1223" y="982"/>
                      </a:cubicBezTo>
                      <a:cubicBezTo>
                        <a:pt x="1035" y="901"/>
                        <a:pt x="821" y="767"/>
                        <a:pt x="759" y="553"/>
                      </a:cubicBezTo>
                      <a:cubicBezTo>
                        <a:pt x="723" y="428"/>
                        <a:pt x="678" y="313"/>
                        <a:pt x="678" y="179"/>
                      </a:cubicBezTo>
                      <a:cubicBezTo>
                        <a:pt x="678" y="170"/>
                        <a:pt x="687" y="89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5" name="Google Shape;5095;p16"/>
                <p:cNvSpPr/>
                <p:nvPr/>
              </p:nvSpPr>
              <p:spPr>
                <a:xfrm>
                  <a:off x="7064292" y="3340732"/>
                  <a:ext cx="183878" cy="12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2035" extrusionOk="0">
                      <a:moveTo>
                        <a:pt x="2525" y="1"/>
                      </a:moveTo>
                      <a:cubicBezTo>
                        <a:pt x="2204" y="545"/>
                        <a:pt x="1695" y="973"/>
                        <a:pt x="1151" y="1312"/>
                      </a:cubicBezTo>
                      <a:cubicBezTo>
                        <a:pt x="803" y="1526"/>
                        <a:pt x="420" y="1856"/>
                        <a:pt x="0" y="1999"/>
                      </a:cubicBezTo>
                      <a:cubicBezTo>
                        <a:pt x="81" y="2008"/>
                        <a:pt x="161" y="2017"/>
                        <a:pt x="241" y="2017"/>
                      </a:cubicBezTo>
                      <a:cubicBezTo>
                        <a:pt x="366" y="2026"/>
                        <a:pt x="482" y="2035"/>
                        <a:pt x="607" y="2035"/>
                      </a:cubicBezTo>
                      <a:cubicBezTo>
                        <a:pt x="1089" y="1856"/>
                        <a:pt x="1686" y="1785"/>
                        <a:pt x="2097" y="1473"/>
                      </a:cubicBezTo>
                      <a:cubicBezTo>
                        <a:pt x="2338" y="1294"/>
                        <a:pt x="2596" y="1142"/>
                        <a:pt x="2784" y="910"/>
                      </a:cubicBezTo>
                      <a:cubicBezTo>
                        <a:pt x="3007" y="634"/>
                        <a:pt x="3051" y="384"/>
                        <a:pt x="3105" y="63"/>
                      </a:cubicBezTo>
                      <a:cubicBezTo>
                        <a:pt x="2935" y="18"/>
                        <a:pt x="2757" y="1"/>
                        <a:pt x="25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6" name="Google Shape;5096;p16"/>
                <p:cNvSpPr/>
                <p:nvPr/>
              </p:nvSpPr>
              <p:spPr>
                <a:xfrm>
                  <a:off x="5931593" y="3156382"/>
                  <a:ext cx="259443" cy="316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1" h="5344" extrusionOk="0">
                      <a:moveTo>
                        <a:pt x="4381" y="0"/>
                      </a:moveTo>
                      <a:lnTo>
                        <a:pt x="4381" y="0"/>
                      </a:lnTo>
                      <a:cubicBezTo>
                        <a:pt x="4247" y="116"/>
                        <a:pt x="4122" y="232"/>
                        <a:pt x="3988" y="339"/>
                      </a:cubicBezTo>
                      <a:cubicBezTo>
                        <a:pt x="3854" y="1543"/>
                        <a:pt x="3123" y="2864"/>
                        <a:pt x="2338" y="3729"/>
                      </a:cubicBezTo>
                      <a:cubicBezTo>
                        <a:pt x="1865" y="4255"/>
                        <a:pt x="1276" y="4639"/>
                        <a:pt x="634" y="4933"/>
                      </a:cubicBezTo>
                      <a:cubicBezTo>
                        <a:pt x="438" y="5023"/>
                        <a:pt x="224" y="5121"/>
                        <a:pt x="1" y="5201"/>
                      </a:cubicBezTo>
                      <a:cubicBezTo>
                        <a:pt x="233" y="5219"/>
                        <a:pt x="456" y="5246"/>
                        <a:pt x="679" y="5281"/>
                      </a:cubicBezTo>
                      <a:cubicBezTo>
                        <a:pt x="812" y="5299"/>
                        <a:pt x="946" y="5326"/>
                        <a:pt x="1080" y="5344"/>
                      </a:cubicBezTo>
                      <a:cubicBezTo>
                        <a:pt x="3203" y="4586"/>
                        <a:pt x="4149" y="2088"/>
                        <a:pt x="43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7" name="Google Shape;5097;p16"/>
                <p:cNvSpPr/>
                <p:nvPr/>
              </p:nvSpPr>
              <p:spPr>
                <a:xfrm>
                  <a:off x="6922164" y="3226083"/>
                  <a:ext cx="156992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1" h="3516" extrusionOk="0">
                      <a:moveTo>
                        <a:pt x="2490" y="1"/>
                      </a:moveTo>
                      <a:cubicBezTo>
                        <a:pt x="2382" y="45"/>
                        <a:pt x="2275" y="81"/>
                        <a:pt x="2168" y="117"/>
                      </a:cubicBezTo>
                      <a:cubicBezTo>
                        <a:pt x="1972" y="1009"/>
                        <a:pt x="1508" y="1687"/>
                        <a:pt x="964" y="2418"/>
                      </a:cubicBezTo>
                      <a:cubicBezTo>
                        <a:pt x="741" y="2704"/>
                        <a:pt x="509" y="2980"/>
                        <a:pt x="206" y="3185"/>
                      </a:cubicBezTo>
                      <a:cubicBezTo>
                        <a:pt x="143" y="3230"/>
                        <a:pt x="72" y="3284"/>
                        <a:pt x="1" y="3337"/>
                      </a:cubicBezTo>
                      <a:cubicBezTo>
                        <a:pt x="206" y="3391"/>
                        <a:pt x="411" y="3453"/>
                        <a:pt x="607" y="3516"/>
                      </a:cubicBezTo>
                      <a:cubicBezTo>
                        <a:pt x="1071" y="3150"/>
                        <a:pt x="1571" y="2882"/>
                        <a:pt x="1910" y="2374"/>
                      </a:cubicBezTo>
                      <a:cubicBezTo>
                        <a:pt x="2240" y="1883"/>
                        <a:pt x="2516" y="1366"/>
                        <a:pt x="2650" y="795"/>
                      </a:cubicBezTo>
                      <a:cubicBezTo>
                        <a:pt x="2632" y="777"/>
                        <a:pt x="2623" y="759"/>
                        <a:pt x="2605" y="741"/>
                      </a:cubicBezTo>
                      <a:cubicBezTo>
                        <a:pt x="2418" y="518"/>
                        <a:pt x="2409" y="259"/>
                        <a:pt x="24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8" name="Google Shape;5098;p16"/>
                <p:cNvSpPr/>
                <p:nvPr/>
              </p:nvSpPr>
              <p:spPr>
                <a:xfrm>
                  <a:off x="6716671" y="3623860"/>
                  <a:ext cx="970557" cy="150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9" h="2535" extrusionOk="0">
                      <a:moveTo>
                        <a:pt x="7567" y="0"/>
                      </a:moveTo>
                      <a:cubicBezTo>
                        <a:pt x="6105" y="0"/>
                        <a:pt x="4696" y="382"/>
                        <a:pt x="3355" y="1000"/>
                      </a:cubicBezTo>
                      <a:cubicBezTo>
                        <a:pt x="2257" y="1509"/>
                        <a:pt x="1178" y="1946"/>
                        <a:pt x="0" y="2035"/>
                      </a:cubicBezTo>
                      <a:cubicBezTo>
                        <a:pt x="125" y="2071"/>
                        <a:pt x="250" y="2098"/>
                        <a:pt x="375" y="2133"/>
                      </a:cubicBezTo>
                      <a:cubicBezTo>
                        <a:pt x="678" y="2223"/>
                        <a:pt x="955" y="2339"/>
                        <a:pt x="1214" y="2472"/>
                      </a:cubicBezTo>
                      <a:cubicBezTo>
                        <a:pt x="1330" y="2516"/>
                        <a:pt x="1455" y="2535"/>
                        <a:pt x="1584" y="2535"/>
                      </a:cubicBezTo>
                      <a:cubicBezTo>
                        <a:pt x="2249" y="2535"/>
                        <a:pt x="3045" y="2038"/>
                        <a:pt x="3560" y="1821"/>
                      </a:cubicBezTo>
                      <a:cubicBezTo>
                        <a:pt x="4291" y="1518"/>
                        <a:pt x="5023" y="1250"/>
                        <a:pt x="5799" y="1090"/>
                      </a:cubicBezTo>
                      <a:cubicBezTo>
                        <a:pt x="6416" y="962"/>
                        <a:pt x="7030" y="900"/>
                        <a:pt x="7642" y="900"/>
                      </a:cubicBezTo>
                      <a:cubicBezTo>
                        <a:pt x="8481" y="900"/>
                        <a:pt x="9317" y="1016"/>
                        <a:pt x="10152" y="1232"/>
                      </a:cubicBezTo>
                      <a:cubicBezTo>
                        <a:pt x="11311" y="1531"/>
                        <a:pt x="12487" y="2330"/>
                        <a:pt x="13723" y="2330"/>
                      </a:cubicBezTo>
                      <a:cubicBezTo>
                        <a:pt x="13743" y="2330"/>
                        <a:pt x="13763" y="2330"/>
                        <a:pt x="13783" y="2330"/>
                      </a:cubicBezTo>
                      <a:cubicBezTo>
                        <a:pt x="14060" y="2294"/>
                        <a:pt x="14327" y="2240"/>
                        <a:pt x="14604" y="2169"/>
                      </a:cubicBezTo>
                      <a:cubicBezTo>
                        <a:pt x="15273" y="1919"/>
                        <a:pt x="16388" y="1018"/>
                        <a:pt x="16388" y="1018"/>
                      </a:cubicBezTo>
                      <a:lnTo>
                        <a:pt x="16388" y="1018"/>
                      </a:lnTo>
                      <a:cubicBezTo>
                        <a:pt x="16388" y="1018"/>
                        <a:pt x="16049" y="1214"/>
                        <a:pt x="15889" y="1295"/>
                      </a:cubicBezTo>
                      <a:cubicBezTo>
                        <a:pt x="15594" y="1437"/>
                        <a:pt x="15300" y="1509"/>
                        <a:pt x="14979" y="1545"/>
                      </a:cubicBezTo>
                      <a:cubicBezTo>
                        <a:pt x="14832" y="1564"/>
                        <a:pt x="14687" y="1573"/>
                        <a:pt x="14542" y="1573"/>
                      </a:cubicBezTo>
                      <a:cubicBezTo>
                        <a:pt x="14034" y="1573"/>
                        <a:pt x="13534" y="1464"/>
                        <a:pt x="13034" y="1339"/>
                      </a:cubicBezTo>
                      <a:cubicBezTo>
                        <a:pt x="11491" y="938"/>
                        <a:pt x="10036" y="215"/>
                        <a:pt x="8440" y="46"/>
                      </a:cubicBezTo>
                      <a:cubicBezTo>
                        <a:pt x="8147" y="15"/>
                        <a:pt x="7856" y="0"/>
                        <a:pt x="75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9" name="Google Shape;5099;p16"/>
                <p:cNvSpPr/>
                <p:nvPr/>
              </p:nvSpPr>
              <p:spPr>
                <a:xfrm>
                  <a:off x="6204182" y="3034982"/>
                  <a:ext cx="422712" cy="507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8" h="8572" extrusionOk="0">
                      <a:moveTo>
                        <a:pt x="6561" y="0"/>
                      </a:moveTo>
                      <a:cubicBezTo>
                        <a:pt x="6548" y="0"/>
                        <a:pt x="6532" y="12"/>
                        <a:pt x="6513" y="43"/>
                      </a:cubicBezTo>
                      <a:cubicBezTo>
                        <a:pt x="6469" y="132"/>
                        <a:pt x="6415" y="212"/>
                        <a:pt x="6353" y="302"/>
                      </a:cubicBezTo>
                      <a:cubicBezTo>
                        <a:pt x="6219" y="507"/>
                        <a:pt x="6085" y="694"/>
                        <a:pt x="5915" y="873"/>
                      </a:cubicBezTo>
                      <a:cubicBezTo>
                        <a:pt x="5826" y="980"/>
                        <a:pt x="5710" y="1096"/>
                        <a:pt x="5594" y="1194"/>
                      </a:cubicBezTo>
                      <a:cubicBezTo>
                        <a:pt x="5701" y="1997"/>
                        <a:pt x="5407" y="2907"/>
                        <a:pt x="5122" y="3629"/>
                      </a:cubicBezTo>
                      <a:cubicBezTo>
                        <a:pt x="4800" y="4468"/>
                        <a:pt x="4390" y="5226"/>
                        <a:pt x="3792" y="5895"/>
                      </a:cubicBezTo>
                      <a:cubicBezTo>
                        <a:pt x="3186" y="6591"/>
                        <a:pt x="2427" y="7162"/>
                        <a:pt x="1624" y="7599"/>
                      </a:cubicBezTo>
                      <a:cubicBezTo>
                        <a:pt x="1169" y="7849"/>
                        <a:pt x="554" y="8232"/>
                        <a:pt x="1" y="8339"/>
                      </a:cubicBezTo>
                      <a:cubicBezTo>
                        <a:pt x="233" y="8420"/>
                        <a:pt x="465" y="8491"/>
                        <a:pt x="697" y="8571"/>
                      </a:cubicBezTo>
                      <a:cubicBezTo>
                        <a:pt x="2195" y="7804"/>
                        <a:pt x="3730" y="7046"/>
                        <a:pt x="4907" y="5788"/>
                      </a:cubicBezTo>
                      <a:cubicBezTo>
                        <a:pt x="5585" y="5065"/>
                        <a:pt x="6183" y="4173"/>
                        <a:pt x="6504" y="3237"/>
                      </a:cubicBezTo>
                      <a:cubicBezTo>
                        <a:pt x="6808" y="2336"/>
                        <a:pt x="7138" y="1381"/>
                        <a:pt x="6915" y="418"/>
                      </a:cubicBezTo>
                      <a:cubicBezTo>
                        <a:pt x="6799" y="364"/>
                        <a:pt x="6701" y="257"/>
                        <a:pt x="6638" y="150"/>
                      </a:cubicBezTo>
                      <a:cubicBezTo>
                        <a:pt x="6631" y="136"/>
                        <a:pt x="6608" y="0"/>
                        <a:pt x="656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0" name="Google Shape;5100;p16"/>
                <p:cNvSpPr/>
                <p:nvPr/>
              </p:nvSpPr>
              <p:spPr>
                <a:xfrm>
                  <a:off x="6133414" y="3086622"/>
                  <a:ext cx="340278" cy="427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7227" extrusionOk="0">
                      <a:moveTo>
                        <a:pt x="5424" y="1"/>
                      </a:moveTo>
                      <a:lnTo>
                        <a:pt x="5424" y="1"/>
                      </a:lnTo>
                      <a:cubicBezTo>
                        <a:pt x="5014" y="108"/>
                        <a:pt x="4711" y="464"/>
                        <a:pt x="4425" y="821"/>
                      </a:cubicBezTo>
                      <a:cubicBezTo>
                        <a:pt x="4434" y="821"/>
                        <a:pt x="4443" y="830"/>
                        <a:pt x="4443" y="848"/>
                      </a:cubicBezTo>
                      <a:cubicBezTo>
                        <a:pt x="4407" y="1437"/>
                        <a:pt x="4211" y="1927"/>
                        <a:pt x="3944" y="2454"/>
                      </a:cubicBezTo>
                      <a:cubicBezTo>
                        <a:pt x="3605" y="3159"/>
                        <a:pt x="3274" y="3837"/>
                        <a:pt x="2811" y="4470"/>
                      </a:cubicBezTo>
                      <a:cubicBezTo>
                        <a:pt x="2320" y="5121"/>
                        <a:pt x="1767" y="5674"/>
                        <a:pt x="1178" y="6227"/>
                      </a:cubicBezTo>
                      <a:cubicBezTo>
                        <a:pt x="848" y="6540"/>
                        <a:pt x="429" y="6914"/>
                        <a:pt x="0" y="7093"/>
                      </a:cubicBezTo>
                      <a:cubicBezTo>
                        <a:pt x="143" y="7137"/>
                        <a:pt x="286" y="7182"/>
                        <a:pt x="429" y="7227"/>
                      </a:cubicBezTo>
                      <a:cubicBezTo>
                        <a:pt x="1633" y="6789"/>
                        <a:pt x="2989" y="6022"/>
                        <a:pt x="3828" y="5059"/>
                      </a:cubicBezTo>
                      <a:cubicBezTo>
                        <a:pt x="4952" y="3783"/>
                        <a:pt x="5389" y="2284"/>
                        <a:pt x="5746" y="661"/>
                      </a:cubicBezTo>
                      <a:cubicBezTo>
                        <a:pt x="5469" y="563"/>
                        <a:pt x="5362" y="277"/>
                        <a:pt x="542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1" name="Google Shape;5101;p16"/>
                <p:cNvSpPr/>
                <p:nvPr/>
              </p:nvSpPr>
              <p:spPr>
                <a:xfrm>
                  <a:off x="6104337" y="3138912"/>
                  <a:ext cx="287987" cy="367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3" h="6201" extrusionOk="0">
                      <a:moveTo>
                        <a:pt x="4863" y="1"/>
                      </a:moveTo>
                      <a:cubicBezTo>
                        <a:pt x="4729" y="170"/>
                        <a:pt x="4595" y="331"/>
                        <a:pt x="4461" y="465"/>
                      </a:cubicBezTo>
                      <a:cubicBezTo>
                        <a:pt x="4330" y="596"/>
                        <a:pt x="4082" y="825"/>
                        <a:pt x="3860" y="825"/>
                      </a:cubicBezTo>
                      <a:cubicBezTo>
                        <a:pt x="3781" y="825"/>
                        <a:pt x="3706" y="796"/>
                        <a:pt x="3641" y="723"/>
                      </a:cubicBezTo>
                      <a:cubicBezTo>
                        <a:pt x="3496" y="565"/>
                        <a:pt x="3434" y="132"/>
                        <a:pt x="3213" y="132"/>
                      </a:cubicBezTo>
                      <a:cubicBezTo>
                        <a:pt x="3160" y="132"/>
                        <a:pt x="3099" y="157"/>
                        <a:pt x="3025" y="215"/>
                      </a:cubicBezTo>
                      <a:cubicBezTo>
                        <a:pt x="2936" y="277"/>
                        <a:pt x="2855" y="358"/>
                        <a:pt x="2766" y="420"/>
                      </a:cubicBezTo>
                      <a:cubicBezTo>
                        <a:pt x="2766" y="964"/>
                        <a:pt x="2641" y="1517"/>
                        <a:pt x="2525" y="2035"/>
                      </a:cubicBezTo>
                      <a:cubicBezTo>
                        <a:pt x="2409" y="2561"/>
                        <a:pt x="2240" y="3078"/>
                        <a:pt x="2008" y="3560"/>
                      </a:cubicBezTo>
                      <a:cubicBezTo>
                        <a:pt x="1535" y="4515"/>
                        <a:pt x="848" y="5416"/>
                        <a:pt x="1" y="6067"/>
                      </a:cubicBezTo>
                      <a:cubicBezTo>
                        <a:pt x="152" y="6112"/>
                        <a:pt x="295" y="6156"/>
                        <a:pt x="438" y="6201"/>
                      </a:cubicBezTo>
                      <a:cubicBezTo>
                        <a:pt x="946" y="5889"/>
                        <a:pt x="1419" y="5425"/>
                        <a:pt x="1856" y="5032"/>
                      </a:cubicBezTo>
                      <a:cubicBezTo>
                        <a:pt x="2409" y="4524"/>
                        <a:pt x="2945" y="3881"/>
                        <a:pt x="3355" y="3248"/>
                      </a:cubicBezTo>
                      <a:cubicBezTo>
                        <a:pt x="3757" y="2641"/>
                        <a:pt x="4078" y="2008"/>
                        <a:pt x="4390" y="1348"/>
                      </a:cubicBezTo>
                      <a:cubicBezTo>
                        <a:pt x="4604" y="902"/>
                        <a:pt x="4684" y="447"/>
                        <a:pt x="48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2" name="Google Shape;5102;p16"/>
                <p:cNvSpPr/>
                <p:nvPr/>
              </p:nvSpPr>
              <p:spPr>
                <a:xfrm>
                  <a:off x="6172500" y="3110902"/>
                  <a:ext cx="357215" cy="41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2" h="6995" extrusionOk="0">
                      <a:moveTo>
                        <a:pt x="6031" y="1"/>
                      </a:moveTo>
                      <a:lnTo>
                        <a:pt x="6031" y="1"/>
                      </a:lnTo>
                      <a:cubicBezTo>
                        <a:pt x="5835" y="153"/>
                        <a:pt x="5621" y="269"/>
                        <a:pt x="5389" y="286"/>
                      </a:cubicBezTo>
                      <a:cubicBezTo>
                        <a:pt x="5300" y="286"/>
                        <a:pt x="5228" y="286"/>
                        <a:pt x="5157" y="269"/>
                      </a:cubicBezTo>
                      <a:lnTo>
                        <a:pt x="5157" y="269"/>
                      </a:lnTo>
                      <a:cubicBezTo>
                        <a:pt x="5264" y="1080"/>
                        <a:pt x="4907" y="1990"/>
                        <a:pt x="4604" y="2722"/>
                      </a:cubicBezTo>
                      <a:cubicBezTo>
                        <a:pt x="4265" y="3543"/>
                        <a:pt x="3828" y="4265"/>
                        <a:pt x="3203" y="4890"/>
                      </a:cubicBezTo>
                      <a:cubicBezTo>
                        <a:pt x="2597" y="5514"/>
                        <a:pt x="1856" y="5969"/>
                        <a:pt x="1098" y="6371"/>
                      </a:cubicBezTo>
                      <a:cubicBezTo>
                        <a:pt x="848" y="6504"/>
                        <a:pt x="375" y="6817"/>
                        <a:pt x="1" y="6888"/>
                      </a:cubicBezTo>
                      <a:cubicBezTo>
                        <a:pt x="117" y="6924"/>
                        <a:pt x="233" y="6959"/>
                        <a:pt x="340" y="6995"/>
                      </a:cubicBezTo>
                      <a:cubicBezTo>
                        <a:pt x="545" y="6870"/>
                        <a:pt x="795" y="6808"/>
                        <a:pt x="1000" y="6718"/>
                      </a:cubicBezTo>
                      <a:cubicBezTo>
                        <a:pt x="1365" y="6549"/>
                        <a:pt x="1722" y="6362"/>
                        <a:pt x="2061" y="6165"/>
                      </a:cubicBezTo>
                      <a:cubicBezTo>
                        <a:pt x="2802" y="5755"/>
                        <a:pt x="3524" y="5238"/>
                        <a:pt x="4086" y="4604"/>
                      </a:cubicBezTo>
                      <a:cubicBezTo>
                        <a:pt x="5246" y="3275"/>
                        <a:pt x="5746" y="1696"/>
                        <a:pt x="60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3" name="Google Shape;5103;p16"/>
                <p:cNvSpPr/>
                <p:nvPr/>
              </p:nvSpPr>
              <p:spPr>
                <a:xfrm>
                  <a:off x="6009230" y="3133109"/>
                  <a:ext cx="255771" cy="361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9" h="6112" extrusionOk="0">
                      <a:moveTo>
                        <a:pt x="3569" y="1"/>
                      </a:moveTo>
                      <a:lnTo>
                        <a:pt x="3569" y="1"/>
                      </a:lnTo>
                      <a:cubicBezTo>
                        <a:pt x="3427" y="81"/>
                        <a:pt x="3275" y="206"/>
                        <a:pt x="3123" y="340"/>
                      </a:cubicBezTo>
                      <a:cubicBezTo>
                        <a:pt x="3043" y="1580"/>
                        <a:pt x="2758" y="2900"/>
                        <a:pt x="2062" y="3944"/>
                      </a:cubicBezTo>
                      <a:cubicBezTo>
                        <a:pt x="1562" y="4720"/>
                        <a:pt x="911" y="5523"/>
                        <a:pt x="1" y="5781"/>
                      </a:cubicBezTo>
                      <a:cubicBezTo>
                        <a:pt x="474" y="5871"/>
                        <a:pt x="947" y="5987"/>
                        <a:pt x="1410" y="6111"/>
                      </a:cubicBezTo>
                      <a:lnTo>
                        <a:pt x="1419" y="6111"/>
                      </a:lnTo>
                      <a:cubicBezTo>
                        <a:pt x="2312" y="5442"/>
                        <a:pt x="3088" y="4461"/>
                        <a:pt x="3543" y="3435"/>
                      </a:cubicBezTo>
                      <a:cubicBezTo>
                        <a:pt x="3944" y="2516"/>
                        <a:pt x="4131" y="1544"/>
                        <a:pt x="4319" y="563"/>
                      </a:cubicBezTo>
                      <a:lnTo>
                        <a:pt x="4319" y="563"/>
                      </a:lnTo>
                      <a:cubicBezTo>
                        <a:pt x="4212" y="643"/>
                        <a:pt x="4105" y="714"/>
                        <a:pt x="3980" y="750"/>
                      </a:cubicBezTo>
                      <a:cubicBezTo>
                        <a:pt x="3930" y="765"/>
                        <a:pt x="3885" y="772"/>
                        <a:pt x="3846" y="772"/>
                      </a:cubicBezTo>
                      <a:cubicBezTo>
                        <a:pt x="3522" y="772"/>
                        <a:pt x="3546" y="287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4" name="Google Shape;5104;p16"/>
                <p:cNvSpPr/>
                <p:nvPr/>
              </p:nvSpPr>
              <p:spPr>
                <a:xfrm>
                  <a:off x="6285017" y="3446735"/>
                  <a:ext cx="1028178" cy="130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2" h="2207" extrusionOk="0">
                      <a:moveTo>
                        <a:pt x="7762" y="1"/>
                      </a:moveTo>
                      <a:cubicBezTo>
                        <a:pt x="6719" y="1"/>
                        <a:pt x="5803" y="415"/>
                        <a:pt x="4845" y="842"/>
                      </a:cubicBezTo>
                      <a:cubicBezTo>
                        <a:pt x="4006" y="1208"/>
                        <a:pt x="3159" y="1583"/>
                        <a:pt x="2240" y="1699"/>
                      </a:cubicBezTo>
                      <a:cubicBezTo>
                        <a:pt x="1740" y="1770"/>
                        <a:pt x="1196" y="1824"/>
                        <a:pt x="688" y="1832"/>
                      </a:cubicBezTo>
                      <a:cubicBezTo>
                        <a:pt x="536" y="1839"/>
                        <a:pt x="371" y="1845"/>
                        <a:pt x="206" y="1845"/>
                      </a:cubicBezTo>
                      <a:cubicBezTo>
                        <a:pt x="137" y="1845"/>
                        <a:pt x="69" y="1844"/>
                        <a:pt x="1" y="1841"/>
                      </a:cubicBezTo>
                      <a:lnTo>
                        <a:pt x="1" y="1841"/>
                      </a:lnTo>
                      <a:cubicBezTo>
                        <a:pt x="170" y="1895"/>
                        <a:pt x="340" y="1957"/>
                        <a:pt x="518" y="2011"/>
                      </a:cubicBezTo>
                      <a:cubicBezTo>
                        <a:pt x="1031" y="2149"/>
                        <a:pt x="1533" y="2207"/>
                        <a:pt x="2030" y="2207"/>
                      </a:cubicBezTo>
                      <a:cubicBezTo>
                        <a:pt x="3139" y="2207"/>
                        <a:pt x="4220" y="1918"/>
                        <a:pt x="5336" y="1592"/>
                      </a:cubicBezTo>
                      <a:cubicBezTo>
                        <a:pt x="6338" y="1293"/>
                        <a:pt x="7415" y="959"/>
                        <a:pt x="8478" y="959"/>
                      </a:cubicBezTo>
                      <a:cubicBezTo>
                        <a:pt x="8843" y="959"/>
                        <a:pt x="9206" y="999"/>
                        <a:pt x="9564" y="1092"/>
                      </a:cubicBezTo>
                      <a:cubicBezTo>
                        <a:pt x="10825" y="1415"/>
                        <a:pt x="12165" y="1685"/>
                        <a:pt x="13476" y="1685"/>
                      </a:cubicBezTo>
                      <a:cubicBezTo>
                        <a:pt x="13687" y="1685"/>
                        <a:pt x="13896" y="1678"/>
                        <a:pt x="14105" y="1663"/>
                      </a:cubicBezTo>
                      <a:cubicBezTo>
                        <a:pt x="14890" y="1609"/>
                        <a:pt x="15746" y="1511"/>
                        <a:pt x="16460" y="1128"/>
                      </a:cubicBezTo>
                      <a:cubicBezTo>
                        <a:pt x="16844" y="923"/>
                        <a:pt x="17120" y="655"/>
                        <a:pt x="17361" y="343"/>
                      </a:cubicBezTo>
                      <a:lnTo>
                        <a:pt x="17361" y="343"/>
                      </a:lnTo>
                      <a:cubicBezTo>
                        <a:pt x="17040" y="539"/>
                        <a:pt x="16630" y="628"/>
                        <a:pt x="16308" y="691"/>
                      </a:cubicBezTo>
                      <a:cubicBezTo>
                        <a:pt x="15575" y="834"/>
                        <a:pt x="14799" y="905"/>
                        <a:pt x="14020" y="905"/>
                      </a:cubicBezTo>
                      <a:cubicBezTo>
                        <a:pt x="13151" y="905"/>
                        <a:pt x="12279" y="816"/>
                        <a:pt x="11464" y="637"/>
                      </a:cubicBezTo>
                      <a:cubicBezTo>
                        <a:pt x="10367" y="405"/>
                        <a:pt x="9279" y="137"/>
                        <a:pt x="8164" y="22"/>
                      </a:cubicBezTo>
                      <a:cubicBezTo>
                        <a:pt x="8027" y="8"/>
                        <a:pt x="7894" y="1"/>
                        <a:pt x="77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5" name="Google Shape;5105;p16"/>
                <p:cNvSpPr/>
                <p:nvPr/>
              </p:nvSpPr>
              <p:spPr>
                <a:xfrm>
                  <a:off x="5784195" y="3515607"/>
                  <a:ext cx="1142768" cy="20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7" h="3449" extrusionOk="0">
                      <a:moveTo>
                        <a:pt x="1364" y="0"/>
                      </a:moveTo>
                      <a:cubicBezTo>
                        <a:pt x="902" y="0"/>
                        <a:pt x="445" y="56"/>
                        <a:pt x="1" y="188"/>
                      </a:cubicBezTo>
                      <a:cubicBezTo>
                        <a:pt x="161" y="277"/>
                        <a:pt x="322" y="375"/>
                        <a:pt x="464" y="491"/>
                      </a:cubicBezTo>
                      <a:cubicBezTo>
                        <a:pt x="572" y="571"/>
                        <a:pt x="679" y="661"/>
                        <a:pt x="777" y="750"/>
                      </a:cubicBezTo>
                      <a:cubicBezTo>
                        <a:pt x="913" y="745"/>
                        <a:pt x="1050" y="742"/>
                        <a:pt x="1186" y="742"/>
                      </a:cubicBezTo>
                      <a:cubicBezTo>
                        <a:pt x="2250" y="742"/>
                        <a:pt x="3299" y="897"/>
                        <a:pt x="4327" y="1214"/>
                      </a:cubicBezTo>
                      <a:cubicBezTo>
                        <a:pt x="5996" y="1731"/>
                        <a:pt x="7610" y="2382"/>
                        <a:pt x="9278" y="2873"/>
                      </a:cubicBezTo>
                      <a:cubicBezTo>
                        <a:pt x="10401" y="3205"/>
                        <a:pt x="11519" y="3449"/>
                        <a:pt x="12651" y="3449"/>
                      </a:cubicBezTo>
                      <a:cubicBezTo>
                        <a:pt x="13282" y="3449"/>
                        <a:pt x="13918" y="3373"/>
                        <a:pt x="14560" y="3194"/>
                      </a:cubicBezTo>
                      <a:cubicBezTo>
                        <a:pt x="16183" y="2748"/>
                        <a:pt x="17691" y="1972"/>
                        <a:pt x="19297" y="1481"/>
                      </a:cubicBezTo>
                      <a:lnTo>
                        <a:pt x="19297" y="1481"/>
                      </a:lnTo>
                      <a:cubicBezTo>
                        <a:pt x="18994" y="1535"/>
                        <a:pt x="18699" y="1597"/>
                        <a:pt x="18414" y="1678"/>
                      </a:cubicBezTo>
                      <a:cubicBezTo>
                        <a:pt x="18110" y="1785"/>
                        <a:pt x="17807" y="1874"/>
                        <a:pt x="17504" y="1945"/>
                      </a:cubicBezTo>
                      <a:cubicBezTo>
                        <a:pt x="16683" y="2213"/>
                        <a:pt x="15853" y="2516"/>
                        <a:pt x="15006" y="2686"/>
                      </a:cubicBezTo>
                      <a:cubicBezTo>
                        <a:pt x="14432" y="2797"/>
                        <a:pt x="13854" y="2845"/>
                        <a:pt x="13276" y="2845"/>
                      </a:cubicBezTo>
                      <a:cubicBezTo>
                        <a:pt x="12054" y="2845"/>
                        <a:pt x="10828" y="2634"/>
                        <a:pt x="9635" y="2373"/>
                      </a:cubicBezTo>
                      <a:cubicBezTo>
                        <a:pt x="7949" y="1990"/>
                        <a:pt x="6406" y="1267"/>
                        <a:pt x="4773" y="714"/>
                      </a:cubicBezTo>
                      <a:cubicBezTo>
                        <a:pt x="3708" y="350"/>
                        <a:pt x="2523" y="0"/>
                        <a:pt x="13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6" name="Google Shape;5106;p16"/>
                <p:cNvSpPr/>
                <p:nvPr/>
              </p:nvSpPr>
              <p:spPr>
                <a:xfrm>
                  <a:off x="5879835" y="3608582"/>
                  <a:ext cx="583317" cy="200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338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36"/>
                        <a:pt x="81" y="72"/>
                        <a:pt x="125" y="108"/>
                      </a:cubicBezTo>
                      <a:cubicBezTo>
                        <a:pt x="446" y="375"/>
                        <a:pt x="776" y="571"/>
                        <a:pt x="1151" y="768"/>
                      </a:cubicBezTo>
                      <a:cubicBezTo>
                        <a:pt x="1160" y="768"/>
                        <a:pt x="1178" y="777"/>
                        <a:pt x="1196" y="786"/>
                      </a:cubicBezTo>
                      <a:lnTo>
                        <a:pt x="1205" y="786"/>
                      </a:lnTo>
                      <a:cubicBezTo>
                        <a:pt x="1326" y="773"/>
                        <a:pt x="1448" y="767"/>
                        <a:pt x="1571" y="767"/>
                      </a:cubicBezTo>
                      <a:cubicBezTo>
                        <a:pt x="2218" y="767"/>
                        <a:pt x="2884" y="927"/>
                        <a:pt x="3506" y="1062"/>
                      </a:cubicBezTo>
                      <a:cubicBezTo>
                        <a:pt x="4158" y="1205"/>
                        <a:pt x="4764" y="1410"/>
                        <a:pt x="5371" y="1669"/>
                      </a:cubicBezTo>
                      <a:cubicBezTo>
                        <a:pt x="6084" y="1981"/>
                        <a:pt x="6691" y="2498"/>
                        <a:pt x="7396" y="2811"/>
                      </a:cubicBezTo>
                      <a:cubicBezTo>
                        <a:pt x="7762" y="2971"/>
                        <a:pt x="8145" y="3167"/>
                        <a:pt x="8529" y="3266"/>
                      </a:cubicBezTo>
                      <a:cubicBezTo>
                        <a:pt x="8779" y="3328"/>
                        <a:pt x="9028" y="3346"/>
                        <a:pt x="9269" y="3382"/>
                      </a:cubicBezTo>
                      <a:cubicBezTo>
                        <a:pt x="9439" y="3212"/>
                        <a:pt x="9635" y="3060"/>
                        <a:pt x="9849" y="2918"/>
                      </a:cubicBezTo>
                      <a:lnTo>
                        <a:pt x="9849" y="2918"/>
                      </a:lnTo>
                      <a:cubicBezTo>
                        <a:pt x="9833" y="2918"/>
                        <a:pt x="9817" y="2918"/>
                        <a:pt x="9801" y="2918"/>
                      </a:cubicBezTo>
                      <a:cubicBezTo>
                        <a:pt x="9468" y="2918"/>
                        <a:pt x="9130" y="2833"/>
                        <a:pt x="8841" y="2739"/>
                      </a:cubicBezTo>
                      <a:cubicBezTo>
                        <a:pt x="7895" y="2427"/>
                        <a:pt x="6985" y="2061"/>
                        <a:pt x="6076" y="1651"/>
                      </a:cubicBezTo>
                      <a:cubicBezTo>
                        <a:pt x="5067" y="1196"/>
                        <a:pt x="4095" y="554"/>
                        <a:pt x="3007" y="295"/>
                      </a:cubicBezTo>
                      <a:cubicBezTo>
                        <a:pt x="2436" y="161"/>
                        <a:pt x="1865" y="90"/>
                        <a:pt x="1276" y="81"/>
                      </a:cubicBezTo>
                      <a:cubicBezTo>
                        <a:pt x="1116" y="81"/>
                        <a:pt x="953" y="86"/>
                        <a:pt x="789" y="86"/>
                      </a:cubicBezTo>
                      <a:cubicBezTo>
                        <a:pt x="522" y="86"/>
                        <a:pt x="254" y="7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7" name="Google Shape;5107;p16"/>
                <p:cNvSpPr/>
                <p:nvPr/>
              </p:nvSpPr>
              <p:spPr>
                <a:xfrm>
                  <a:off x="6008757" y="3688350"/>
                  <a:ext cx="337080" cy="148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250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06"/>
                        <a:pt x="384" y="536"/>
                        <a:pt x="562" y="786"/>
                      </a:cubicBezTo>
                      <a:cubicBezTo>
                        <a:pt x="571" y="803"/>
                        <a:pt x="580" y="812"/>
                        <a:pt x="589" y="821"/>
                      </a:cubicBezTo>
                      <a:cubicBezTo>
                        <a:pt x="972" y="1009"/>
                        <a:pt x="1329" y="1187"/>
                        <a:pt x="1686" y="1419"/>
                      </a:cubicBezTo>
                      <a:cubicBezTo>
                        <a:pt x="2159" y="1722"/>
                        <a:pt x="2676" y="1936"/>
                        <a:pt x="3221" y="2115"/>
                      </a:cubicBezTo>
                      <a:cubicBezTo>
                        <a:pt x="3809" y="2293"/>
                        <a:pt x="4389" y="2498"/>
                        <a:pt x="5014" y="2507"/>
                      </a:cubicBezTo>
                      <a:cubicBezTo>
                        <a:pt x="5246" y="2507"/>
                        <a:pt x="5469" y="2490"/>
                        <a:pt x="5692" y="2472"/>
                      </a:cubicBezTo>
                      <a:cubicBezTo>
                        <a:pt x="5611" y="2454"/>
                        <a:pt x="5531" y="2436"/>
                        <a:pt x="5442" y="2418"/>
                      </a:cubicBezTo>
                      <a:cubicBezTo>
                        <a:pt x="4719" y="2222"/>
                        <a:pt x="4059" y="1874"/>
                        <a:pt x="3390" y="1544"/>
                      </a:cubicBezTo>
                      <a:cubicBezTo>
                        <a:pt x="2792" y="1258"/>
                        <a:pt x="2266" y="848"/>
                        <a:pt x="1686" y="563"/>
                      </a:cubicBezTo>
                      <a:cubicBezTo>
                        <a:pt x="1133" y="295"/>
                        <a:pt x="580" y="14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8" name="Google Shape;5108;p16"/>
                <p:cNvSpPr/>
                <p:nvPr/>
              </p:nvSpPr>
              <p:spPr>
                <a:xfrm>
                  <a:off x="6884678" y="3945659"/>
                  <a:ext cx="321268" cy="335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" h="5665" extrusionOk="0">
                      <a:moveTo>
                        <a:pt x="562" y="0"/>
                      </a:moveTo>
                      <a:lnTo>
                        <a:pt x="562" y="0"/>
                      </a:lnTo>
                      <a:cubicBezTo>
                        <a:pt x="741" y="375"/>
                        <a:pt x="794" y="767"/>
                        <a:pt x="535" y="1106"/>
                      </a:cubicBezTo>
                      <a:cubicBezTo>
                        <a:pt x="393" y="1294"/>
                        <a:pt x="223" y="1436"/>
                        <a:pt x="0" y="1454"/>
                      </a:cubicBezTo>
                      <a:cubicBezTo>
                        <a:pt x="589" y="2409"/>
                        <a:pt x="1142" y="3390"/>
                        <a:pt x="1945" y="4175"/>
                      </a:cubicBezTo>
                      <a:cubicBezTo>
                        <a:pt x="2855" y="5067"/>
                        <a:pt x="4086" y="5513"/>
                        <a:pt x="5326" y="5665"/>
                      </a:cubicBezTo>
                      <a:cubicBezTo>
                        <a:pt x="5362" y="5665"/>
                        <a:pt x="5388" y="5656"/>
                        <a:pt x="5424" y="5656"/>
                      </a:cubicBezTo>
                      <a:cubicBezTo>
                        <a:pt x="3970" y="5469"/>
                        <a:pt x="2748" y="4211"/>
                        <a:pt x="1981" y="3024"/>
                      </a:cubicBezTo>
                      <a:cubicBezTo>
                        <a:pt x="1579" y="2391"/>
                        <a:pt x="1151" y="1650"/>
                        <a:pt x="999" y="910"/>
                      </a:cubicBezTo>
                      <a:cubicBezTo>
                        <a:pt x="973" y="785"/>
                        <a:pt x="812" y="259"/>
                        <a:pt x="955" y="98"/>
                      </a:cubicBezTo>
                      <a:cubicBezTo>
                        <a:pt x="830" y="54"/>
                        <a:pt x="696" y="18"/>
                        <a:pt x="5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9" name="Google Shape;5109;p16"/>
                <p:cNvSpPr/>
                <p:nvPr/>
              </p:nvSpPr>
              <p:spPr>
                <a:xfrm>
                  <a:off x="6756822" y="4002154"/>
                  <a:ext cx="285855" cy="272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7" h="4604" extrusionOk="0">
                      <a:moveTo>
                        <a:pt x="1231" y="1"/>
                      </a:moveTo>
                      <a:cubicBezTo>
                        <a:pt x="1169" y="250"/>
                        <a:pt x="1098" y="402"/>
                        <a:pt x="821" y="500"/>
                      </a:cubicBezTo>
                      <a:cubicBezTo>
                        <a:pt x="776" y="518"/>
                        <a:pt x="727" y="525"/>
                        <a:pt x="676" y="525"/>
                      </a:cubicBezTo>
                      <a:cubicBezTo>
                        <a:pt x="464" y="525"/>
                        <a:pt x="209" y="394"/>
                        <a:pt x="0" y="286"/>
                      </a:cubicBezTo>
                      <a:lnTo>
                        <a:pt x="0" y="286"/>
                      </a:lnTo>
                      <a:cubicBezTo>
                        <a:pt x="81" y="839"/>
                        <a:pt x="357" y="1330"/>
                        <a:pt x="616" y="1829"/>
                      </a:cubicBezTo>
                      <a:cubicBezTo>
                        <a:pt x="803" y="2204"/>
                        <a:pt x="999" y="2588"/>
                        <a:pt x="1249" y="2936"/>
                      </a:cubicBezTo>
                      <a:cubicBezTo>
                        <a:pt x="1722" y="3605"/>
                        <a:pt x="2355" y="4060"/>
                        <a:pt x="3078" y="4354"/>
                      </a:cubicBezTo>
                      <a:cubicBezTo>
                        <a:pt x="3658" y="4443"/>
                        <a:pt x="4247" y="4541"/>
                        <a:pt x="4827" y="4604"/>
                      </a:cubicBezTo>
                      <a:cubicBezTo>
                        <a:pt x="4630" y="4506"/>
                        <a:pt x="4434" y="4381"/>
                        <a:pt x="4256" y="4265"/>
                      </a:cubicBezTo>
                      <a:cubicBezTo>
                        <a:pt x="3711" y="3899"/>
                        <a:pt x="3274" y="3471"/>
                        <a:pt x="2828" y="2998"/>
                      </a:cubicBezTo>
                      <a:cubicBezTo>
                        <a:pt x="2382" y="2516"/>
                        <a:pt x="2025" y="1954"/>
                        <a:pt x="1758" y="1348"/>
                      </a:cubicBezTo>
                      <a:cubicBezTo>
                        <a:pt x="1570" y="920"/>
                        <a:pt x="1329" y="491"/>
                        <a:pt x="1267" y="27"/>
                      </a:cubicBezTo>
                      <a:cubicBezTo>
                        <a:pt x="1249" y="18"/>
                        <a:pt x="1240" y="10"/>
                        <a:pt x="12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0" name="Google Shape;5110;p16"/>
                <p:cNvSpPr/>
                <p:nvPr/>
              </p:nvSpPr>
              <p:spPr>
                <a:xfrm>
                  <a:off x="6692865" y="4013228"/>
                  <a:ext cx="137983" cy="233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3945" extrusionOk="0">
                      <a:moveTo>
                        <a:pt x="581" y="1"/>
                      </a:moveTo>
                      <a:cubicBezTo>
                        <a:pt x="554" y="37"/>
                        <a:pt x="536" y="90"/>
                        <a:pt x="509" y="162"/>
                      </a:cubicBezTo>
                      <a:cubicBezTo>
                        <a:pt x="474" y="260"/>
                        <a:pt x="402" y="367"/>
                        <a:pt x="322" y="438"/>
                      </a:cubicBezTo>
                      <a:cubicBezTo>
                        <a:pt x="224" y="518"/>
                        <a:pt x="117" y="581"/>
                        <a:pt x="1" y="617"/>
                      </a:cubicBezTo>
                      <a:cubicBezTo>
                        <a:pt x="36" y="1384"/>
                        <a:pt x="161" y="2106"/>
                        <a:pt x="483" y="2811"/>
                      </a:cubicBezTo>
                      <a:cubicBezTo>
                        <a:pt x="661" y="3195"/>
                        <a:pt x="893" y="3632"/>
                        <a:pt x="1268" y="3855"/>
                      </a:cubicBezTo>
                      <a:cubicBezTo>
                        <a:pt x="1624" y="3882"/>
                        <a:pt x="1972" y="3908"/>
                        <a:pt x="2329" y="3944"/>
                      </a:cubicBezTo>
                      <a:cubicBezTo>
                        <a:pt x="1018" y="3221"/>
                        <a:pt x="554" y="1428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1" name="Google Shape;5111;p16"/>
                <p:cNvSpPr/>
                <p:nvPr/>
              </p:nvSpPr>
              <p:spPr>
                <a:xfrm>
                  <a:off x="6836591" y="4007957"/>
                  <a:ext cx="315998" cy="273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4622" extrusionOk="0">
                      <a:moveTo>
                        <a:pt x="0" y="1"/>
                      </a:moveTo>
                      <a:cubicBezTo>
                        <a:pt x="125" y="509"/>
                        <a:pt x="446" y="1045"/>
                        <a:pt x="687" y="1491"/>
                      </a:cubicBezTo>
                      <a:cubicBezTo>
                        <a:pt x="964" y="2017"/>
                        <a:pt x="1312" y="2454"/>
                        <a:pt x="1704" y="2909"/>
                      </a:cubicBezTo>
                      <a:cubicBezTo>
                        <a:pt x="2079" y="3337"/>
                        <a:pt x="2516" y="3694"/>
                        <a:pt x="2989" y="4015"/>
                      </a:cubicBezTo>
                      <a:cubicBezTo>
                        <a:pt x="3274" y="4203"/>
                        <a:pt x="3569" y="4399"/>
                        <a:pt x="3881" y="4550"/>
                      </a:cubicBezTo>
                      <a:cubicBezTo>
                        <a:pt x="3926" y="4550"/>
                        <a:pt x="3970" y="4559"/>
                        <a:pt x="4015" y="4559"/>
                      </a:cubicBezTo>
                      <a:cubicBezTo>
                        <a:pt x="4452" y="4595"/>
                        <a:pt x="4889" y="4622"/>
                        <a:pt x="5335" y="4622"/>
                      </a:cubicBezTo>
                      <a:cubicBezTo>
                        <a:pt x="4372" y="4479"/>
                        <a:pt x="3399" y="3997"/>
                        <a:pt x="2748" y="3346"/>
                      </a:cubicBezTo>
                      <a:cubicBezTo>
                        <a:pt x="1874" y="2481"/>
                        <a:pt x="1321" y="1464"/>
                        <a:pt x="723" y="411"/>
                      </a:cubicBezTo>
                      <a:cubicBezTo>
                        <a:pt x="705" y="411"/>
                        <a:pt x="687" y="411"/>
                        <a:pt x="669" y="402"/>
                      </a:cubicBezTo>
                      <a:cubicBezTo>
                        <a:pt x="500" y="384"/>
                        <a:pt x="393" y="349"/>
                        <a:pt x="250" y="259"/>
                      </a:cubicBezTo>
                      <a:cubicBezTo>
                        <a:pt x="152" y="197"/>
                        <a:pt x="81" y="9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2" name="Google Shape;5112;p16"/>
                <p:cNvSpPr/>
                <p:nvPr/>
              </p:nvSpPr>
              <p:spPr>
                <a:xfrm>
                  <a:off x="6732483" y="4009023"/>
                  <a:ext cx="174936" cy="246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4158" extrusionOk="0">
                      <a:moveTo>
                        <a:pt x="1" y="1"/>
                      </a:moveTo>
                      <a:cubicBezTo>
                        <a:pt x="19" y="456"/>
                        <a:pt x="37" y="937"/>
                        <a:pt x="170" y="1366"/>
                      </a:cubicBezTo>
                      <a:cubicBezTo>
                        <a:pt x="304" y="1785"/>
                        <a:pt x="358" y="2249"/>
                        <a:pt x="616" y="2614"/>
                      </a:cubicBezTo>
                      <a:cubicBezTo>
                        <a:pt x="1027" y="3221"/>
                        <a:pt x="1455" y="3703"/>
                        <a:pt x="2071" y="4051"/>
                      </a:cubicBezTo>
                      <a:cubicBezTo>
                        <a:pt x="2365" y="4086"/>
                        <a:pt x="2659" y="4122"/>
                        <a:pt x="2954" y="4158"/>
                      </a:cubicBezTo>
                      <a:cubicBezTo>
                        <a:pt x="2427" y="3899"/>
                        <a:pt x="1955" y="3507"/>
                        <a:pt x="1625" y="3034"/>
                      </a:cubicBezTo>
                      <a:cubicBezTo>
                        <a:pt x="1054" y="2222"/>
                        <a:pt x="402" y="1151"/>
                        <a:pt x="340" y="134"/>
                      </a:cubicBezTo>
                      <a:cubicBezTo>
                        <a:pt x="295" y="108"/>
                        <a:pt x="251" y="90"/>
                        <a:pt x="215" y="72"/>
                      </a:cubicBezTo>
                      <a:cubicBezTo>
                        <a:pt x="117" y="27"/>
                        <a:pt x="54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3" name="Google Shape;5113;p16"/>
                <p:cNvSpPr/>
                <p:nvPr/>
              </p:nvSpPr>
              <p:spPr>
                <a:xfrm>
                  <a:off x="6605752" y="4021933"/>
                  <a:ext cx="146866" cy="218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0" h="3690" extrusionOk="0">
                      <a:moveTo>
                        <a:pt x="125" y="1"/>
                      </a:moveTo>
                      <a:cubicBezTo>
                        <a:pt x="0" y="1"/>
                        <a:pt x="36" y="298"/>
                        <a:pt x="44" y="354"/>
                      </a:cubicBezTo>
                      <a:cubicBezTo>
                        <a:pt x="44" y="407"/>
                        <a:pt x="71" y="541"/>
                        <a:pt x="53" y="630"/>
                      </a:cubicBezTo>
                      <a:cubicBezTo>
                        <a:pt x="36" y="710"/>
                        <a:pt x="107" y="1362"/>
                        <a:pt x="259" y="1781"/>
                      </a:cubicBezTo>
                      <a:cubicBezTo>
                        <a:pt x="571" y="2619"/>
                        <a:pt x="1204" y="3324"/>
                        <a:pt x="2061" y="3654"/>
                      </a:cubicBezTo>
                      <a:cubicBezTo>
                        <a:pt x="2096" y="3654"/>
                        <a:pt x="2132" y="3663"/>
                        <a:pt x="2177" y="3663"/>
                      </a:cubicBezTo>
                      <a:cubicBezTo>
                        <a:pt x="2275" y="3672"/>
                        <a:pt x="2382" y="3681"/>
                        <a:pt x="2480" y="3690"/>
                      </a:cubicBezTo>
                      <a:cubicBezTo>
                        <a:pt x="2203" y="3476"/>
                        <a:pt x="2007" y="3128"/>
                        <a:pt x="1873" y="2825"/>
                      </a:cubicBezTo>
                      <a:cubicBezTo>
                        <a:pt x="1525" y="2040"/>
                        <a:pt x="1392" y="1326"/>
                        <a:pt x="1445" y="478"/>
                      </a:cubicBezTo>
                      <a:lnTo>
                        <a:pt x="1445" y="478"/>
                      </a:lnTo>
                      <a:cubicBezTo>
                        <a:pt x="1383" y="494"/>
                        <a:pt x="1318" y="504"/>
                        <a:pt x="1249" y="504"/>
                      </a:cubicBezTo>
                      <a:cubicBezTo>
                        <a:pt x="1200" y="504"/>
                        <a:pt x="1149" y="499"/>
                        <a:pt x="1097" y="487"/>
                      </a:cubicBezTo>
                      <a:cubicBezTo>
                        <a:pt x="731" y="398"/>
                        <a:pt x="490" y="184"/>
                        <a:pt x="178" y="15"/>
                      </a:cubicBezTo>
                      <a:cubicBezTo>
                        <a:pt x="158" y="5"/>
                        <a:pt x="14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4" name="Google Shape;5114;p16"/>
                <p:cNvSpPr/>
                <p:nvPr/>
              </p:nvSpPr>
              <p:spPr>
                <a:xfrm>
                  <a:off x="6456755" y="4051839"/>
                  <a:ext cx="172271" cy="187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9" h="3168" extrusionOk="0">
                      <a:moveTo>
                        <a:pt x="71" y="0"/>
                      </a:moveTo>
                      <a:lnTo>
                        <a:pt x="71" y="0"/>
                      </a:lnTo>
                      <a:cubicBezTo>
                        <a:pt x="0" y="625"/>
                        <a:pt x="286" y="1535"/>
                        <a:pt x="580" y="2025"/>
                      </a:cubicBezTo>
                      <a:cubicBezTo>
                        <a:pt x="865" y="2489"/>
                        <a:pt x="1419" y="2971"/>
                        <a:pt x="1963" y="3167"/>
                      </a:cubicBezTo>
                      <a:cubicBezTo>
                        <a:pt x="2284" y="3149"/>
                        <a:pt x="2596" y="3131"/>
                        <a:pt x="2908" y="3123"/>
                      </a:cubicBezTo>
                      <a:cubicBezTo>
                        <a:pt x="2507" y="2962"/>
                        <a:pt x="2168" y="2677"/>
                        <a:pt x="1856" y="2284"/>
                      </a:cubicBezTo>
                      <a:cubicBezTo>
                        <a:pt x="1615" y="1999"/>
                        <a:pt x="1365" y="1686"/>
                        <a:pt x="1222" y="1338"/>
                      </a:cubicBezTo>
                      <a:cubicBezTo>
                        <a:pt x="1080" y="964"/>
                        <a:pt x="1026" y="625"/>
                        <a:pt x="946" y="250"/>
                      </a:cubicBezTo>
                      <a:cubicBezTo>
                        <a:pt x="714" y="179"/>
                        <a:pt x="509" y="107"/>
                        <a:pt x="348" y="54"/>
                      </a:cubicBezTo>
                      <a:cubicBezTo>
                        <a:pt x="259" y="36"/>
                        <a:pt x="161" y="18"/>
                        <a:pt x="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5" name="Google Shape;5115;p16"/>
                <p:cNvSpPr/>
                <p:nvPr/>
              </p:nvSpPr>
              <p:spPr>
                <a:xfrm>
                  <a:off x="6520120" y="4060781"/>
                  <a:ext cx="189741" cy="17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4" h="2981" extrusionOk="0">
                      <a:moveTo>
                        <a:pt x="1401" y="1"/>
                      </a:moveTo>
                      <a:lnTo>
                        <a:pt x="1401" y="1"/>
                      </a:lnTo>
                      <a:cubicBezTo>
                        <a:pt x="1383" y="19"/>
                        <a:pt x="1374" y="37"/>
                        <a:pt x="1357" y="54"/>
                      </a:cubicBezTo>
                      <a:cubicBezTo>
                        <a:pt x="1206" y="200"/>
                        <a:pt x="995" y="254"/>
                        <a:pt x="759" y="254"/>
                      </a:cubicBezTo>
                      <a:cubicBezTo>
                        <a:pt x="519" y="254"/>
                        <a:pt x="253" y="198"/>
                        <a:pt x="1" y="126"/>
                      </a:cubicBezTo>
                      <a:lnTo>
                        <a:pt x="1" y="126"/>
                      </a:lnTo>
                      <a:cubicBezTo>
                        <a:pt x="179" y="768"/>
                        <a:pt x="366" y="1357"/>
                        <a:pt x="804" y="1892"/>
                      </a:cubicBezTo>
                      <a:cubicBezTo>
                        <a:pt x="1258" y="2436"/>
                        <a:pt x="1705" y="2793"/>
                        <a:pt x="2329" y="2963"/>
                      </a:cubicBezTo>
                      <a:cubicBezTo>
                        <a:pt x="2623" y="2963"/>
                        <a:pt x="2909" y="2963"/>
                        <a:pt x="3203" y="2980"/>
                      </a:cubicBezTo>
                      <a:cubicBezTo>
                        <a:pt x="2659" y="2793"/>
                        <a:pt x="2267" y="2472"/>
                        <a:pt x="1928" y="1919"/>
                      </a:cubicBezTo>
                      <a:cubicBezTo>
                        <a:pt x="1553" y="1312"/>
                        <a:pt x="1366" y="697"/>
                        <a:pt x="14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6" name="Google Shape;5116;p16"/>
                <p:cNvSpPr/>
                <p:nvPr/>
              </p:nvSpPr>
              <p:spPr>
                <a:xfrm>
                  <a:off x="7083834" y="4097971"/>
                  <a:ext cx="597589" cy="111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1" h="1888" extrusionOk="0">
                      <a:moveTo>
                        <a:pt x="7895" y="0"/>
                      </a:moveTo>
                      <a:cubicBezTo>
                        <a:pt x="7019" y="0"/>
                        <a:pt x="6134" y="121"/>
                        <a:pt x="5308" y="363"/>
                      </a:cubicBezTo>
                      <a:cubicBezTo>
                        <a:pt x="4282" y="657"/>
                        <a:pt x="3212" y="907"/>
                        <a:pt x="2132" y="916"/>
                      </a:cubicBezTo>
                      <a:cubicBezTo>
                        <a:pt x="2075" y="916"/>
                        <a:pt x="2018" y="916"/>
                        <a:pt x="1960" y="916"/>
                      </a:cubicBezTo>
                      <a:cubicBezTo>
                        <a:pt x="1441" y="916"/>
                        <a:pt x="900" y="909"/>
                        <a:pt x="402" y="765"/>
                      </a:cubicBezTo>
                      <a:cubicBezTo>
                        <a:pt x="232" y="720"/>
                        <a:pt x="107" y="657"/>
                        <a:pt x="0" y="577"/>
                      </a:cubicBezTo>
                      <a:lnTo>
                        <a:pt x="0" y="577"/>
                      </a:lnTo>
                      <a:cubicBezTo>
                        <a:pt x="366" y="1032"/>
                        <a:pt x="785" y="1443"/>
                        <a:pt x="1258" y="1773"/>
                      </a:cubicBezTo>
                      <a:cubicBezTo>
                        <a:pt x="1655" y="1853"/>
                        <a:pt x="2053" y="1887"/>
                        <a:pt x="2451" y="1887"/>
                      </a:cubicBezTo>
                      <a:cubicBezTo>
                        <a:pt x="3153" y="1887"/>
                        <a:pt x="3855" y="1781"/>
                        <a:pt x="4550" y="1639"/>
                      </a:cubicBezTo>
                      <a:cubicBezTo>
                        <a:pt x="5656" y="1416"/>
                        <a:pt x="6691" y="925"/>
                        <a:pt x="7780" y="622"/>
                      </a:cubicBezTo>
                      <a:cubicBezTo>
                        <a:pt x="8460" y="433"/>
                        <a:pt x="9186" y="297"/>
                        <a:pt x="9901" y="297"/>
                      </a:cubicBezTo>
                      <a:cubicBezTo>
                        <a:pt x="9964" y="297"/>
                        <a:pt x="10027" y="298"/>
                        <a:pt x="10090" y="301"/>
                      </a:cubicBezTo>
                      <a:cubicBezTo>
                        <a:pt x="9805" y="211"/>
                        <a:pt x="9510" y="140"/>
                        <a:pt x="9225" y="95"/>
                      </a:cubicBezTo>
                      <a:cubicBezTo>
                        <a:pt x="8790" y="32"/>
                        <a:pt x="8343" y="0"/>
                        <a:pt x="78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7" name="Google Shape;5117;p16"/>
                <p:cNvSpPr/>
                <p:nvPr/>
              </p:nvSpPr>
              <p:spPr>
                <a:xfrm>
                  <a:off x="6937502" y="3953535"/>
                  <a:ext cx="350819" cy="324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4" h="5480" extrusionOk="0">
                      <a:moveTo>
                        <a:pt x="134" y="1"/>
                      </a:moveTo>
                      <a:lnTo>
                        <a:pt x="134" y="1"/>
                      </a:lnTo>
                      <a:cubicBezTo>
                        <a:pt x="0" y="144"/>
                        <a:pt x="339" y="1054"/>
                        <a:pt x="411" y="1205"/>
                      </a:cubicBezTo>
                      <a:cubicBezTo>
                        <a:pt x="705" y="1839"/>
                        <a:pt x="1008" y="2499"/>
                        <a:pt x="1437" y="3061"/>
                      </a:cubicBezTo>
                      <a:cubicBezTo>
                        <a:pt x="2282" y="4187"/>
                        <a:pt x="3543" y="5479"/>
                        <a:pt x="5068" y="5479"/>
                      </a:cubicBezTo>
                      <a:cubicBezTo>
                        <a:pt x="5088" y="5479"/>
                        <a:pt x="5109" y="5479"/>
                        <a:pt x="5130" y="5478"/>
                      </a:cubicBezTo>
                      <a:cubicBezTo>
                        <a:pt x="5281" y="5461"/>
                        <a:pt x="5433" y="5425"/>
                        <a:pt x="5576" y="5362"/>
                      </a:cubicBezTo>
                      <a:cubicBezTo>
                        <a:pt x="5692" y="5318"/>
                        <a:pt x="5808" y="5264"/>
                        <a:pt x="5924" y="5220"/>
                      </a:cubicBezTo>
                      <a:lnTo>
                        <a:pt x="5924" y="5220"/>
                      </a:lnTo>
                      <a:cubicBezTo>
                        <a:pt x="5886" y="5221"/>
                        <a:pt x="5848" y="5222"/>
                        <a:pt x="5811" y="5222"/>
                      </a:cubicBezTo>
                      <a:cubicBezTo>
                        <a:pt x="4686" y="5222"/>
                        <a:pt x="3525" y="4463"/>
                        <a:pt x="2766" y="3721"/>
                      </a:cubicBezTo>
                      <a:cubicBezTo>
                        <a:pt x="2257" y="3221"/>
                        <a:pt x="1900" y="2615"/>
                        <a:pt x="1553" y="1999"/>
                      </a:cubicBezTo>
                      <a:cubicBezTo>
                        <a:pt x="1249" y="1437"/>
                        <a:pt x="982" y="839"/>
                        <a:pt x="857" y="215"/>
                      </a:cubicBezTo>
                      <a:cubicBezTo>
                        <a:pt x="840" y="217"/>
                        <a:pt x="823" y="219"/>
                        <a:pt x="806" y="219"/>
                      </a:cubicBezTo>
                      <a:cubicBezTo>
                        <a:pt x="759" y="219"/>
                        <a:pt x="710" y="210"/>
                        <a:pt x="651" y="197"/>
                      </a:cubicBezTo>
                      <a:cubicBezTo>
                        <a:pt x="473" y="135"/>
                        <a:pt x="304" y="63"/>
                        <a:pt x="1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8" name="Google Shape;5118;p16"/>
                <p:cNvSpPr/>
                <p:nvPr/>
              </p:nvSpPr>
              <p:spPr>
                <a:xfrm>
                  <a:off x="6420276" y="4050240"/>
                  <a:ext cx="136384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3248" extrusionOk="0">
                      <a:moveTo>
                        <a:pt x="206" y="0"/>
                      </a:moveTo>
                      <a:cubicBezTo>
                        <a:pt x="1" y="598"/>
                        <a:pt x="179" y="1472"/>
                        <a:pt x="447" y="1963"/>
                      </a:cubicBezTo>
                      <a:cubicBezTo>
                        <a:pt x="812" y="2641"/>
                        <a:pt x="1374" y="2953"/>
                        <a:pt x="2043" y="3248"/>
                      </a:cubicBezTo>
                      <a:cubicBezTo>
                        <a:pt x="2133" y="3239"/>
                        <a:pt x="2213" y="3230"/>
                        <a:pt x="2302" y="3221"/>
                      </a:cubicBezTo>
                      <a:cubicBezTo>
                        <a:pt x="1776" y="3034"/>
                        <a:pt x="1267" y="2588"/>
                        <a:pt x="1035" y="2141"/>
                      </a:cubicBezTo>
                      <a:cubicBezTo>
                        <a:pt x="732" y="1562"/>
                        <a:pt x="438" y="705"/>
                        <a:pt x="571" y="9"/>
                      </a:cubicBezTo>
                      <a:cubicBezTo>
                        <a:pt x="456" y="0"/>
                        <a:pt x="331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9" name="Google Shape;5119;p16"/>
                <p:cNvSpPr/>
                <p:nvPr/>
              </p:nvSpPr>
              <p:spPr>
                <a:xfrm>
                  <a:off x="6359516" y="4050773"/>
                  <a:ext cx="174403" cy="20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3400" extrusionOk="0">
                      <a:moveTo>
                        <a:pt x="1134" y="0"/>
                      </a:moveTo>
                      <a:lnTo>
                        <a:pt x="1134" y="0"/>
                      </a:lnTo>
                      <a:cubicBezTo>
                        <a:pt x="848" y="18"/>
                        <a:pt x="563" y="90"/>
                        <a:pt x="313" y="214"/>
                      </a:cubicBezTo>
                      <a:cubicBezTo>
                        <a:pt x="1" y="1535"/>
                        <a:pt x="456" y="2998"/>
                        <a:pt x="1785" y="3399"/>
                      </a:cubicBezTo>
                      <a:cubicBezTo>
                        <a:pt x="2168" y="3346"/>
                        <a:pt x="2561" y="3292"/>
                        <a:pt x="2945" y="3248"/>
                      </a:cubicBezTo>
                      <a:cubicBezTo>
                        <a:pt x="2213" y="3042"/>
                        <a:pt x="1526" y="2659"/>
                        <a:pt x="1267" y="1883"/>
                      </a:cubicBezTo>
                      <a:cubicBezTo>
                        <a:pt x="1080" y="1339"/>
                        <a:pt x="902" y="580"/>
                        <a:pt x="11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0" name="Google Shape;5120;p16"/>
                <p:cNvSpPr/>
                <p:nvPr/>
              </p:nvSpPr>
              <p:spPr>
                <a:xfrm>
                  <a:off x="5681685" y="3736969"/>
                  <a:ext cx="132179" cy="189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3195" extrusionOk="0">
                      <a:moveTo>
                        <a:pt x="1553" y="0"/>
                      </a:moveTo>
                      <a:cubicBezTo>
                        <a:pt x="1402" y="125"/>
                        <a:pt x="1232" y="259"/>
                        <a:pt x="1054" y="339"/>
                      </a:cubicBezTo>
                      <a:cubicBezTo>
                        <a:pt x="1089" y="1383"/>
                        <a:pt x="920" y="2534"/>
                        <a:pt x="1" y="3149"/>
                      </a:cubicBezTo>
                      <a:cubicBezTo>
                        <a:pt x="188" y="3158"/>
                        <a:pt x="385" y="3176"/>
                        <a:pt x="581" y="3194"/>
                      </a:cubicBezTo>
                      <a:cubicBezTo>
                        <a:pt x="1517" y="2659"/>
                        <a:pt x="2088" y="1651"/>
                        <a:pt x="2231" y="598"/>
                      </a:cubicBezTo>
                      <a:lnTo>
                        <a:pt x="2231" y="598"/>
                      </a:lnTo>
                      <a:cubicBezTo>
                        <a:pt x="2142" y="628"/>
                        <a:pt x="2048" y="645"/>
                        <a:pt x="1952" y="645"/>
                      </a:cubicBezTo>
                      <a:cubicBezTo>
                        <a:pt x="1932" y="645"/>
                        <a:pt x="1912" y="644"/>
                        <a:pt x="1892" y="643"/>
                      </a:cubicBezTo>
                      <a:cubicBezTo>
                        <a:pt x="1384" y="598"/>
                        <a:pt x="1339" y="286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1" name="Google Shape;5121;p16"/>
                <p:cNvSpPr/>
                <p:nvPr/>
              </p:nvSpPr>
              <p:spPr>
                <a:xfrm>
                  <a:off x="5983351" y="3807204"/>
                  <a:ext cx="118973" cy="16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2744" extrusionOk="0">
                      <a:moveTo>
                        <a:pt x="902" y="1"/>
                      </a:moveTo>
                      <a:cubicBezTo>
                        <a:pt x="991" y="233"/>
                        <a:pt x="1089" y="456"/>
                        <a:pt x="1089" y="732"/>
                      </a:cubicBezTo>
                      <a:cubicBezTo>
                        <a:pt x="1089" y="1080"/>
                        <a:pt x="1027" y="1392"/>
                        <a:pt x="911" y="1723"/>
                      </a:cubicBezTo>
                      <a:cubicBezTo>
                        <a:pt x="768" y="2151"/>
                        <a:pt x="429" y="2543"/>
                        <a:pt x="1" y="2722"/>
                      </a:cubicBezTo>
                      <a:cubicBezTo>
                        <a:pt x="108" y="2722"/>
                        <a:pt x="215" y="2731"/>
                        <a:pt x="331" y="2740"/>
                      </a:cubicBezTo>
                      <a:cubicBezTo>
                        <a:pt x="420" y="2740"/>
                        <a:pt x="517" y="2744"/>
                        <a:pt x="617" y="2744"/>
                      </a:cubicBezTo>
                      <a:cubicBezTo>
                        <a:pt x="667" y="2744"/>
                        <a:pt x="717" y="2743"/>
                        <a:pt x="768" y="2740"/>
                      </a:cubicBezTo>
                      <a:cubicBezTo>
                        <a:pt x="1223" y="2517"/>
                        <a:pt x="1803" y="2062"/>
                        <a:pt x="1883" y="1535"/>
                      </a:cubicBezTo>
                      <a:cubicBezTo>
                        <a:pt x="1937" y="1178"/>
                        <a:pt x="2008" y="367"/>
                        <a:pt x="1696" y="63"/>
                      </a:cubicBezTo>
                      <a:cubicBezTo>
                        <a:pt x="1589" y="63"/>
                        <a:pt x="1482" y="72"/>
                        <a:pt x="1375" y="72"/>
                      </a:cubicBezTo>
                      <a:cubicBezTo>
                        <a:pt x="1346" y="74"/>
                        <a:pt x="1319" y="74"/>
                        <a:pt x="1292" y="74"/>
                      </a:cubicBezTo>
                      <a:cubicBezTo>
                        <a:pt x="1148" y="74"/>
                        <a:pt x="1022" y="53"/>
                        <a:pt x="9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2" name="Google Shape;5122;p16"/>
                <p:cNvSpPr/>
                <p:nvPr/>
              </p:nvSpPr>
              <p:spPr>
                <a:xfrm>
                  <a:off x="6041505" y="3810934"/>
                  <a:ext cx="106241" cy="158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" h="2677" extrusionOk="0">
                      <a:moveTo>
                        <a:pt x="848" y="0"/>
                      </a:moveTo>
                      <a:cubicBezTo>
                        <a:pt x="1142" y="268"/>
                        <a:pt x="1133" y="1115"/>
                        <a:pt x="1097" y="1383"/>
                      </a:cubicBezTo>
                      <a:cubicBezTo>
                        <a:pt x="1008" y="2007"/>
                        <a:pt x="580" y="2480"/>
                        <a:pt x="0" y="2677"/>
                      </a:cubicBezTo>
                      <a:cubicBezTo>
                        <a:pt x="402" y="2668"/>
                        <a:pt x="821" y="2623"/>
                        <a:pt x="1204" y="2507"/>
                      </a:cubicBezTo>
                      <a:cubicBezTo>
                        <a:pt x="1436" y="2222"/>
                        <a:pt x="1651" y="1874"/>
                        <a:pt x="1713" y="1535"/>
                      </a:cubicBezTo>
                      <a:cubicBezTo>
                        <a:pt x="1793" y="1089"/>
                        <a:pt x="1579" y="357"/>
                        <a:pt x="1401" y="205"/>
                      </a:cubicBezTo>
                      <a:cubicBezTo>
                        <a:pt x="1231" y="54"/>
                        <a:pt x="1089" y="9"/>
                        <a:pt x="1089" y="9"/>
                      </a:cubicBezTo>
                      <a:cubicBezTo>
                        <a:pt x="1089" y="9"/>
                        <a:pt x="928" y="0"/>
                        <a:pt x="84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3" name="Google Shape;5123;p16"/>
                <p:cNvSpPr/>
                <p:nvPr/>
              </p:nvSpPr>
              <p:spPr>
                <a:xfrm>
                  <a:off x="5895647" y="3781739"/>
                  <a:ext cx="146925" cy="185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1" h="3134" extrusionOk="0">
                      <a:moveTo>
                        <a:pt x="1790" y="0"/>
                      </a:moveTo>
                      <a:cubicBezTo>
                        <a:pt x="1694" y="0"/>
                        <a:pt x="1593" y="43"/>
                        <a:pt x="1491" y="101"/>
                      </a:cubicBezTo>
                      <a:cubicBezTo>
                        <a:pt x="1633" y="725"/>
                        <a:pt x="1669" y="1483"/>
                        <a:pt x="1277" y="2028"/>
                      </a:cubicBezTo>
                      <a:cubicBezTo>
                        <a:pt x="947" y="2483"/>
                        <a:pt x="536" y="2884"/>
                        <a:pt x="1" y="2955"/>
                      </a:cubicBezTo>
                      <a:cubicBezTo>
                        <a:pt x="438" y="3036"/>
                        <a:pt x="884" y="3098"/>
                        <a:pt x="1330" y="3134"/>
                      </a:cubicBezTo>
                      <a:cubicBezTo>
                        <a:pt x="1330" y="3134"/>
                        <a:pt x="1339" y="3125"/>
                        <a:pt x="1339" y="3125"/>
                      </a:cubicBezTo>
                      <a:cubicBezTo>
                        <a:pt x="1803" y="2866"/>
                        <a:pt x="2151" y="2349"/>
                        <a:pt x="2311" y="1858"/>
                      </a:cubicBezTo>
                      <a:cubicBezTo>
                        <a:pt x="2481" y="1323"/>
                        <a:pt x="2374" y="877"/>
                        <a:pt x="2285" y="368"/>
                      </a:cubicBezTo>
                      <a:cubicBezTo>
                        <a:pt x="2204" y="315"/>
                        <a:pt x="2133" y="243"/>
                        <a:pt x="2062" y="154"/>
                      </a:cubicBezTo>
                      <a:cubicBezTo>
                        <a:pt x="1977" y="43"/>
                        <a:pt x="1886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4" name="Google Shape;5124;p16"/>
                <p:cNvSpPr/>
                <p:nvPr/>
              </p:nvSpPr>
              <p:spPr>
                <a:xfrm>
                  <a:off x="6117544" y="3813007"/>
                  <a:ext cx="65083" cy="141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383" extrusionOk="0">
                      <a:moveTo>
                        <a:pt x="1" y="1"/>
                      </a:moveTo>
                      <a:cubicBezTo>
                        <a:pt x="45" y="28"/>
                        <a:pt x="161" y="108"/>
                        <a:pt x="295" y="224"/>
                      </a:cubicBezTo>
                      <a:cubicBezTo>
                        <a:pt x="420" y="331"/>
                        <a:pt x="625" y="839"/>
                        <a:pt x="607" y="1241"/>
                      </a:cubicBezTo>
                      <a:cubicBezTo>
                        <a:pt x="590" y="1678"/>
                        <a:pt x="438" y="2071"/>
                        <a:pt x="170" y="2383"/>
                      </a:cubicBezTo>
                      <a:cubicBezTo>
                        <a:pt x="670" y="2222"/>
                        <a:pt x="1053" y="1785"/>
                        <a:pt x="1071" y="1357"/>
                      </a:cubicBezTo>
                      <a:cubicBezTo>
                        <a:pt x="1098" y="929"/>
                        <a:pt x="839" y="509"/>
                        <a:pt x="625" y="304"/>
                      </a:cubicBezTo>
                      <a:cubicBezTo>
                        <a:pt x="438" y="126"/>
                        <a:pt x="224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5" name="Google Shape;5125;p16"/>
                <p:cNvSpPr/>
                <p:nvPr/>
              </p:nvSpPr>
              <p:spPr>
                <a:xfrm>
                  <a:off x="5853956" y="3788727"/>
                  <a:ext cx="132120" cy="165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2793" extrusionOk="0">
                      <a:moveTo>
                        <a:pt x="2159" y="1"/>
                      </a:moveTo>
                      <a:cubicBezTo>
                        <a:pt x="1961" y="108"/>
                        <a:pt x="1755" y="253"/>
                        <a:pt x="1556" y="253"/>
                      </a:cubicBezTo>
                      <a:cubicBezTo>
                        <a:pt x="1540" y="253"/>
                        <a:pt x="1524" y="252"/>
                        <a:pt x="1508" y="250"/>
                      </a:cubicBezTo>
                      <a:lnTo>
                        <a:pt x="1508" y="250"/>
                      </a:lnTo>
                      <a:cubicBezTo>
                        <a:pt x="1731" y="1276"/>
                        <a:pt x="1035" y="2472"/>
                        <a:pt x="0" y="2713"/>
                      </a:cubicBezTo>
                      <a:cubicBezTo>
                        <a:pt x="143" y="2739"/>
                        <a:pt x="286" y="2766"/>
                        <a:pt x="428" y="2793"/>
                      </a:cubicBezTo>
                      <a:cubicBezTo>
                        <a:pt x="1035" y="2713"/>
                        <a:pt x="1659" y="2249"/>
                        <a:pt x="1918" y="1704"/>
                      </a:cubicBezTo>
                      <a:cubicBezTo>
                        <a:pt x="2177" y="1142"/>
                        <a:pt x="2230" y="598"/>
                        <a:pt x="21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6" name="Google Shape;5126;p16"/>
                <p:cNvSpPr/>
                <p:nvPr/>
              </p:nvSpPr>
              <p:spPr>
                <a:xfrm>
                  <a:off x="5775726" y="3748991"/>
                  <a:ext cx="137450" cy="189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" h="3206" extrusionOk="0">
                      <a:moveTo>
                        <a:pt x="1756" y="1"/>
                      </a:moveTo>
                      <a:cubicBezTo>
                        <a:pt x="1745" y="1"/>
                        <a:pt x="1734" y="1"/>
                        <a:pt x="1723" y="2"/>
                      </a:cubicBezTo>
                      <a:cubicBezTo>
                        <a:pt x="1633" y="11"/>
                        <a:pt x="1535" y="29"/>
                        <a:pt x="1446" y="65"/>
                      </a:cubicBezTo>
                      <a:cubicBezTo>
                        <a:pt x="1633" y="1314"/>
                        <a:pt x="1187" y="2652"/>
                        <a:pt x="1" y="3134"/>
                      </a:cubicBezTo>
                      <a:cubicBezTo>
                        <a:pt x="135" y="3161"/>
                        <a:pt x="268" y="3178"/>
                        <a:pt x="393" y="3205"/>
                      </a:cubicBezTo>
                      <a:cubicBezTo>
                        <a:pt x="1660" y="2786"/>
                        <a:pt x="2320" y="1581"/>
                        <a:pt x="2178" y="288"/>
                      </a:cubicBezTo>
                      <a:cubicBezTo>
                        <a:pt x="2060" y="129"/>
                        <a:pt x="1927" y="1"/>
                        <a:pt x="17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7" name="Google Shape;5127;p16"/>
                <p:cNvSpPr/>
                <p:nvPr/>
              </p:nvSpPr>
              <p:spPr>
                <a:xfrm>
                  <a:off x="5727166" y="3753847"/>
                  <a:ext cx="133719" cy="179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3025" extrusionOk="0">
                      <a:moveTo>
                        <a:pt x="2213" y="1"/>
                      </a:moveTo>
                      <a:lnTo>
                        <a:pt x="2213" y="1"/>
                      </a:lnTo>
                      <a:cubicBezTo>
                        <a:pt x="1981" y="90"/>
                        <a:pt x="1758" y="215"/>
                        <a:pt x="1535" y="295"/>
                      </a:cubicBezTo>
                      <a:cubicBezTo>
                        <a:pt x="1535" y="1294"/>
                        <a:pt x="964" y="2516"/>
                        <a:pt x="0" y="2936"/>
                      </a:cubicBezTo>
                      <a:cubicBezTo>
                        <a:pt x="134" y="2945"/>
                        <a:pt x="259" y="2963"/>
                        <a:pt x="393" y="2980"/>
                      </a:cubicBezTo>
                      <a:cubicBezTo>
                        <a:pt x="473" y="2998"/>
                        <a:pt x="553" y="3007"/>
                        <a:pt x="634" y="3025"/>
                      </a:cubicBezTo>
                      <a:cubicBezTo>
                        <a:pt x="1088" y="2775"/>
                        <a:pt x="1561" y="2508"/>
                        <a:pt x="1802" y="2044"/>
                      </a:cubicBezTo>
                      <a:cubicBezTo>
                        <a:pt x="2114" y="1428"/>
                        <a:pt x="2257" y="688"/>
                        <a:pt x="22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8" name="Google Shape;5128;p16"/>
                <p:cNvSpPr/>
                <p:nvPr/>
              </p:nvSpPr>
              <p:spPr>
                <a:xfrm>
                  <a:off x="5807468" y="3771850"/>
                  <a:ext cx="134252" cy="174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7" h="2953" extrusionOk="0">
                      <a:moveTo>
                        <a:pt x="1722" y="0"/>
                      </a:moveTo>
                      <a:lnTo>
                        <a:pt x="1722" y="0"/>
                      </a:lnTo>
                      <a:cubicBezTo>
                        <a:pt x="1972" y="1231"/>
                        <a:pt x="1249" y="2551"/>
                        <a:pt x="0" y="2846"/>
                      </a:cubicBezTo>
                      <a:cubicBezTo>
                        <a:pt x="179" y="2882"/>
                        <a:pt x="366" y="2917"/>
                        <a:pt x="544" y="2953"/>
                      </a:cubicBezTo>
                      <a:cubicBezTo>
                        <a:pt x="1651" y="2641"/>
                        <a:pt x="2266" y="1642"/>
                        <a:pt x="2257" y="526"/>
                      </a:cubicBezTo>
                      <a:lnTo>
                        <a:pt x="2248" y="526"/>
                      </a:lnTo>
                      <a:cubicBezTo>
                        <a:pt x="2025" y="464"/>
                        <a:pt x="1874" y="223"/>
                        <a:pt x="17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9" name="Google Shape;5129;p16"/>
                <p:cNvSpPr/>
                <p:nvPr/>
              </p:nvSpPr>
              <p:spPr>
                <a:xfrm>
                  <a:off x="6214250" y="4118935"/>
                  <a:ext cx="129455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" h="2686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473" y="9"/>
                        <a:pt x="286" y="27"/>
                        <a:pt x="125" y="63"/>
                      </a:cubicBezTo>
                      <a:cubicBezTo>
                        <a:pt x="0" y="687"/>
                        <a:pt x="107" y="1383"/>
                        <a:pt x="464" y="1918"/>
                      </a:cubicBezTo>
                      <a:cubicBezTo>
                        <a:pt x="812" y="2453"/>
                        <a:pt x="1231" y="2641"/>
                        <a:pt x="1802" y="2685"/>
                      </a:cubicBezTo>
                      <a:cubicBezTo>
                        <a:pt x="1927" y="2668"/>
                        <a:pt x="2061" y="2641"/>
                        <a:pt x="2186" y="2623"/>
                      </a:cubicBezTo>
                      <a:cubicBezTo>
                        <a:pt x="1802" y="2552"/>
                        <a:pt x="1446" y="2382"/>
                        <a:pt x="1178" y="2052"/>
                      </a:cubicBezTo>
                      <a:cubicBezTo>
                        <a:pt x="723" y="1472"/>
                        <a:pt x="393" y="723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0" name="Google Shape;5130;p16"/>
                <p:cNvSpPr/>
                <p:nvPr/>
              </p:nvSpPr>
              <p:spPr>
                <a:xfrm>
                  <a:off x="6120741" y="4123672"/>
                  <a:ext cx="168599" cy="16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731" extrusionOk="0">
                      <a:moveTo>
                        <a:pt x="1624" y="0"/>
                      </a:moveTo>
                      <a:cubicBezTo>
                        <a:pt x="1401" y="54"/>
                        <a:pt x="1214" y="152"/>
                        <a:pt x="1142" y="313"/>
                      </a:cubicBezTo>
                      <a:cubicBezTo>
                        <a:pt x="1044" y="509"/>
                        <a:pt x="1062" y="786"/>
                        <a:pt x="875" y="928"/>
                      </a:cubicBezTo>
                      <a:cubicBezTo>
                        <a:pt x="711" y="1051"/>
                        <a:pt x="522" y="1090"/>
                        <a:pt x="331" y="1090"/>
                      </a:cubicBezTo>
                      <a:cubicBezTo>
                        <a:pt x="271" y="1090"/>
                        <a:pt x="211" y="1086"/>
                        <a:pt x="152" y="1080"/>
                      </a:cubicBezTo>
                      <a:cubicBezTo>
                        <a:pt x="98" y="1071"/>
                        <a:pt x="45" y="1062"/>
                        <a:pt x="0" y="1062"/>
                      </a:cubicBezTo>
                      <a:cubicBezTo>
                        <a:pt x="170" y="2186"/>
                        <a:pt x="1303" y="2570"/>
                        <a:pt x="2293" y="2730"/>
                      </a:cubicBezTo>
                      <a:cubicBezTo>
                        <a:pt x="2480" y="2721"/>
                        <a:pt x="2668" y="2695"/>
                        <a:pt x="2846" y="2677"/>
                      </a:cubicBezTo>
                      <a:cubicBezTo>
                        <a:pt x="2775" y="2659"/>
                        <a:pt x="2703" y="2641"/>
                        <a:pt x="2623" y="2614"/>
                      </a:cubicBezTo>
                      <a:cubicBezTo>
                        <a:pt x="2355" y="2507"/>
                        <a:pt x="2132" y="2266"/>
                        <a:pt x="1981" y="2026"/>
                      </a:cubicBezTo>
                      <a:cubicBezTo>
                        <a:pt x="1579" y="1410"/>
                        <a:pt x="1428" y="714"/>
                        <a:pt x="16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1" name="Google Shape;5131;p16"/>
                <p:cNvSpPr/>
                <p:nvPr/>
              </p:nvSpPr>
              <p:spPr>
                <a:xfrm>
                  <a:off x="6245932" y="4118402"/>
                  <a:ext cx="159065" cy="150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6" h="2534" extrusionOk="0">
                      <a:moveTo>
                        <a:pt x="946" y="0"/>
                      </a:moveTo>
                      <a:lnTo>
                        <a:pt x="946" y="0"/>
                      </a:lnTo>
                      <a:cubicBezTo>
                        <a:pt x="852" y="11"/>
                        <a:pt x="761" y="15"/>
                        <a:pt x="670" y="15"/>
                      </a:cubicBezTo>
                      <a:cubicBezTo>
                        <a:pt x="605" y="15"/>
                        <a:pt x="540" y="13"/>
                        <a:pt x="473" y="9"/>
                      </a:cubicBezTo>
                      <a:lnTo>
                        <a:pt x="206" y="9"/>
                      </a:lnTo>
                      <a:cubicBezTo>
                        <a:pt x="1" y="767"/>
                        <a:pt x="429" y="1784"/>
                        <a:pt x="1089" y="2195"/>
                      </a:cubicBezTo>
                      <a:cubicBezTo>
                        <a:pt x="1455" y="2427"/>
                        <a:pt x="1812" y="2498"/>
                        <a:pt x="2186" y="2534"/>
                      </a:cubicBezTo>
                      <a:cubicBezTo>
                        <a:pt x="2356" y="2498"/>
                        <a:pt x="2516" y="2462"/>
                        <a:pt x="2686" y="2436"/>
                      </a:cubicBezTo>
                      <a:cubicBezTo>
                        <a:pt x="2249" y="2355"/>
                        <a:pt x="1812" y="2168"/>
                        <a:pt x="1562" y="1918"/>
                      </a:cubicBezTo>
                      <a:cubicBezTo>
                        <a:pt x="1027" y="1383"/>
                        <a:pt x="919" y="714"/>
                        <a:pt x="94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2" name="Google Shape;5132;p16"/>
                <p:cNvSpPr/>
                <p:nvPr/>
              </p:nvSpPr>
              <p:spPr>
                <a:xfrm>
                  <a:off x="6306159" y="4065578"/>
                  <a:ext cx="137923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3248" extrusionOk="0">
                      <a:moveTo>
                        <a:pt x="1142" y="0"/>
                      </a:moveTo>
                      <a:lnTo>
                        <a:pt x="1142" y="0"/>
                      </a:lnTo>
                      <a:cubicBezTo>
                        <a:pt x="1080" y="36"/>
                        <a:pt x="1018" y="63"/>
                        <a:pt x="964" y="107"/>
                      </a:cubicBezTo>
                      <a:cubicBezTo>
                        <a:pt x="696" y="295"/>
                        <a:pt x="563" y="651"/>
                        <a:pt x="259" y="794"/>
                      </a:cubicBezTo>
                      <a:cubicBezTo>
                        <a:pt x="170" y="839"/>
                        <a:pt x="90" y="865"/>
                        <a:pt x="1" y="874"/>
                      </a:cubicBezTo>
                      <a:cubicBezTo>
                        <a:pt x="54" y="1526"/>
                        <a:pt x="152" y="2409"/>
                        <a:pt x="759" y="2766"/>
                      </a:cubicBezTo>
                      <a:cubicBezTo>
                        <a:pt x="1169" y="3007"/>
                        <a:pt x="1633" y="3212"/>
                        <a:pt x="2106" y="3247"/>
                      </a:cubicBezTo>
                      <a:cubicBezTo>
                        <a:pt x="2177" y="3238"/>
                        <a:pt x="2258" y="3221"/>
                        <a:pt x="2329" y="3212"/>
                      </a:cubicBezTo>
                      <a:cubicBezTo>
                        <a:pt x="1142" y="2828"/>
                        <a:pt x="803" y="1142"/>
                        <a:pt x="11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3" name="Google Shape;5133;p16"/>
                <p:cNvSpPr/>
                <p:nvPr/>
              </p:nvSpPr>
              <p:spPr>
                <a:xfrm>
                  <a:off x="6022436" y="4181530"/>
                  <a:ext cx="212481" cy="108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8" h="1825" extrusionOk="0">
                      <a:moveTo>
                        <a:pt x="926" y="1"/>
                      </a:moveTo>
                      <a:cubicBezTo>
                        <a:pt x="885" y="1"/>
                        <a:pt x="844" y="2"/>
                        <a:pt x="804" y="5"/>
                      </a:cubicBezTo>
                      <a:cubicBezTo>
                        <a:pt x="697" y="14"/>
                        <a:pt x="599" y="23"/>
                        <a:pt x="501" y="49"/>
                      </a:cubicBezTo>
                      <a:cubicBezTo>
                        <a:pt x="1" y="1245"/>
                        <a:pt x="2026" y="1593"/>
                        <a:pt x="2767" y="1798"/>
                      </a:cubicBezTo>
                      <a:cubicBezTo>
                        <a:pt x="2775" y="1807"/>
                        <a:pt x="2784" y="1807"/>
                        <a:pt x="2793" y="1825"/>
                      </a:cubicBezTo>
                      <a:cubicBezTo>
                        <a:pt x="3052" y="1816"/>
                        <a:pt x="3320" y="1807"/>
                        <a:pt x="3587" y="1789"/>
                      </a:cubicBezTo>
                      <a:cubicBezTo>
                        <a:pt x="2624" y="1655"/>
                        <a:pt x="1616" y="1147"/>
                        <a:pt x="1580" y="67"/>
                      </a:cubicBezTo>
                      <a:cubicBezTo>
                        <a:pt x="1362" y="37"/>
                        <a:pt x="1144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4" name="Google Shape;5134;p16"/>
                <p:cNvSpPr/>
                <p:nvPr/>
              </p:nvSpPr>
              <p:spPr>
                <a:xfrm>
                  <a:off x="5990754" y="4186030"/>
                  <a:ext cx="158591" cy="103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" h="1749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598" y="107"/>
                        <a:pt x="313" y="303"/>
                        <a:pt x="54" y="571"/>
                      </a:cubicBezTo>
                      <a:cubicBezTo>
                        <a:pt x="1" y="741"/>
                        <a:pt x="10" y="910"/>
                        <a:pt x="117" y="1053"/>
                      </a:cubicBezTo>
                      <a:cubicBezTo>
                        <a:pt x="839" y="1570"/>
                        <a:pt x="1776" y="1722"/>
                        <a:pt x="2677" y="1749"/>
                      </a:cubicBezTo>
                      <a:cubicBezTo>
                        <a:pt x="2177" y="1659"/>
                        <a:pt x="1651" y="1490"/>
                        <a:pt x="1312" y="1196"/>
                      </a:cubicBezTo>
                      <a:cubicBezTo>
                        <a:pt x="1000" y="928"/>
                        <a:pt x="688" y="393"/>
                        <a:pt x="93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35" name="Google Shape;5135;p16"/>
              <p:cNvGrpSpPr/>
              <p:nvPr/>
            </p:nvGrpSpPr>
            <p:grpSpPr>
              <a:xfrm>
                <a:off x="5177059" y="2533644"/>
                <a:ext cx="3192268" cy="2070476"/>
                <a:chOff x="5303448" y="2834643"/>
                <a:chExt cx="2559548" cy="1660099"/>
              </a:xfrm>
            </p:grpSpPr>
            <p:sp>
              <p:nvSpPr>
                <p:cNvPr id="5136" name="Google Shape;5136;p16"/>
                <p:cNvSpPr/>
                <p:nvPr/>
              </p:nvSpPr>
              <p:spPr>
                <a:xfrm>
                  <a:off x="5303448" y="2834643"/>
                  <a:ext cx="2559548" cy="1571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21" h="26544" extrusionOk="0">
                      <a:moveTo>
                        <a:pt x="23777" y="219"/>
                      </a:moveTo>
                      <a:cubicBezTo>
                        <a:pt x="24246" y="219"/>
                        <a:pt x="24713" y="290"/>
                        <a:pt x="25167" y="446"/>
                      </a:cubicBezTo>
                      <a:cubicBezTo>
                        <a:pt x="26202" y="812"/>
                        <a:pt x="27112" y="1437"/>
                        <a:pt x="27763" y="2320"/>
                      </a:cubicBezTo>
                      <a:cubicBezTo>
                        <a:pt x="28343" y="3114"/>
                        <a:pt x="28771" y="3997"/>
                        <a:pt x="29261" y="4835"/>
                      </a:cubicBezTo>
                      <a:cubicBezTo>
                        <a:pt x="29716" y="5603"/>
                        <a:pt x="30350" y="6281"/>
                        <a:pt x="31001" y="6878"/>
                      </a:cubicBezTo>
                      <a:cubicBezTo>
                        <a:pt x="31501" y="7342"/>
                        <a:pt x="31973" y="7806"/>
                        <a:pt x="32509" y="8216"/>
                      </a:cubicBezTo>
                      <a:cubicBezTo>
                        <a:pt x="32580" y="8279"/>
                        <a:pt x="32660" y="8332"/>
                        <a:pt x="32741" y="8395"/>
                      </a:cubicBezTo>
                      <a:cubicBezTo>
                        <a:pt x="32634" y="8377"/>
                        <a:pt x="32518" y="8368"/>
                        <a:pt x="32393" y="8359"/>
                      </a:cubicBezTo>
                      <a:cubicBezTo>
                        <a:pt x="32116" y="8350"/>
                        <a:pt x="31831" y="8368"/>
                        <a:pt x="31554" y="8297"/>
                      </a:cubicBezTo>
                      <a:cubicBezTo>
                        <a:pt x="31108" y="8190"/>
                        <a:pt x="31144" y="7681"/>
                        <a:pt x="31126" y="7324"/>
                      </a:cubicBezTo>
                      <a:cubicBezTo>
                        <a:pt x="31126" y="7278"/>
                        <a:pt x="31086" y="7232"/>
                        <a:pt x="31035" y="7232"/>
                      </a:cubicBezTo>
                      <a:cubicBezTo>
                        <a:pt x="31027" y="7232"/>
                        <a:pt x="31018" y="7233"/>
                        <a:pt x="31010" y="7235"/>
                      </a:cubicBezTo>
                      <a:cubicBezTo>
                        <a:pt x="30814" y="7307"/>
                        <a:pt x="30626" y="7351"/>
                        <a:pt x="30412" y="7360"/>
                      </a:cubicBezTo>
                      <a:cubicBezTo>
                        <a:pt x="30408" y="7360"/>
                        <a:pt x="30404" y="7360"/>
                        <a:pt x="30399" y="7360"/>
                      </a:cubicBezTo>
                      <a:cubicBezTo>
                        <a:pt x="29912" y="7360"/>
                        <a:pt x="29851" y="6866"/>
                        <a:pt x="29957" y="6513"/>
                      </a:cubicBezTo>
                      <a:cubicBezTo>
                        <a:pt x="29968" y="6475"/>
                        <a:pt x="29941" y="6454"/>
                        <a:pt x="29913" y="6454"/>
                      </a:cubicBezTo>
                      <a:cubicBezTo>
                        <a:pt x="29894" y="6454"/>
                        <a:pt x="29875" y="6464"/>
                        <a:pt x="29868" y="6486"/>
                      </a:cubicBezTo>
                      <a:cubicBezTo>
                        <a:pt x="29868" y="6495"/>
                        <a:pt x="29868" y="6495"/>
                        <a:pt x="29859" y="6504"/>
                      </a:cubicBezTo>
                      <a:lnTo>
                        <a:pt x="29850" y="6504"/>
                      </a:lnTo>
                      <a:cubicBezTo>
                        <a:pt x="29603" y="6549"/>
                        <a:pt x="29364" y="6589"/>
                        <a:pt x="29140" y="6589"/>
                      </a:cubicBezTo>
                      <a:cubicBezTo>
                        <a:pt x="28749" y="6589"/>
                        <a:pt x="28401" y="6468"/>
                        <a:pt x="28129" y="6049"/>
                      </a:cubicBezTo>
                      <a:cubicBezTo>
                        <a:pt x="27923" y="5736"/>
                        <a:pt x="27905" y="5335"/>
                        <a:pt x="27700" y="5041"/>
                      </a:cubicBezTo>
                      <a:cubicBezTo>
                        <a:pt x="27679" y="5013"/>
                        <a:pt x="27648" y="4990"/>
                        <a:pt x="27613" y="4990"/>
                      </a:cubicBezTo>
                      <a:cubicBezTo>
                        <a:pt x="27604" y="4990"/>
                        <a:pt x="27594" y="4992"/>
                        <a:pt x="27584" y="4996"/>
                      </a:cubicBezTo>
                      <a:cubicBezTo>
                        <a:pt x="27342" y="5058"/>
                        <a:pt x="27094" y="5191"/>
                        <a:pt x="26871" y="5191"/>
                      </a:cubicBezTo>
                      <a:cubicBezTo>
                        <a:pt x="26707" y="5191"/>
                        <a:pt x="26558" y="5120"/>
                        <a:pt x="26434" y="4898"/>
                      </a:cubicBezTo>
                      <a:cubicBezTo>
                        <a:pt x="26246" y="4559"/>
                        <a:pt x="26362" y="4184"/>
                        <a:pt x="26175" y="3863"/>
                      </a:cubicBezTo>
                      <a:cubicBezTo>
                        <a:pt x="26153" y="3833"/>
                        <a:pt x="26118" y="3816"/>
                        <a:pt x="26082" y="3816"/>
                      </a:cubicBezTo>
                      <a:cubicBezTo>
                        <a:pt x="26074" y="3816"/>
                        <a:pt x="26066" y="3817"/>
                        <a:pt x="26059" y="3818"/>
                      </a:cubicBezTo>
                      <a:cubicBezTo>
                        <a:pt x="25805" y="3879"/>
                        <a:pt x="25335" y="4240"/>
                        <a:pt x="24984" y="4240"/>
                      </a:cubicBezTo>
                      <a:cubicBezTo>
                        <a:pt x="24867" y="4240"/>
                        <a:pt x="24763" y="4200"/>
                        <a:pt x="24685" y="4095"/>
                      </a:cubicBezTo>
                      <a:cubicBezTo>
                        <a:pt x="24507" y="3863"/>
                        <a:pt x="24605" y="3426"/>
                        <a:pt x="24694" y="3114"/>
                      </a:cubicBezTo>
                      <a:cubicBezTo>
                        <a:pt x="24828" y="2962"/>
                        <a:pt x="24890" y="2775"/>
                        <a:pt x="24854" y="2552"/>
                      </a:cubicBezTo>
                      <a:cubicBezTo>
                        <a:pt x="24849" y="2536"/>
                        <a:pt x="24829" y="2527"/>
                        <a:pt x="24811" y="2527"/>
                      </a:cubicBezTo>
                      <a:cubicBezTo>
                        <a:pt x="24798" y="2527"/>
                        <a:pt x="24787" y="2532"/>
                        <a:pt x="24783" y="2543"/>
                      </a:cubicBezTo>
                      <a:cubicBezTo>
                        <a:pt x="24596" y="2980"/>
                        <a:pt x="24400" y="3185"/>
                        <a:pt x="23936" y="3346"/>
                      </a:cubicBezTo>
                      <a:cubicBezTo>
                        <a:pt x="23819" y="3385"/>
                        <a:pt x="23685" y="3445"/>
                        <a:pt x="23567" y="3445"/>
                      </a:cubicBezTo>
                      <a:cubicBezTo>
                        <a:pt x="23469" y="3445"/>
                        <a:pt x="23381" y="3404"/>
                        <a:pt x="23320" y="3274"/>
                      </a:cubicBezTo>
                      <a:cubicBezTo>
                        <a:pt x="23275" y="3167"/>
                        <a:pt x="23222" y="3114"/>
                        <a:pt x="23133" y="3042"/>
                      </a:cubicBezTo>
                      <a:cubicBezTo>
                        <a:pt x="23114" y="3030"/>
                        <a:pt x="23095" y="3017"/>
                        <a:pt x="23073" y="3017"/>
                      </a:cubicBezTo>
                      <a:cubicBezTo>
                        <a:pt x="23064" y="3017"/>
                        <a:pt x="23054" y="3019"/>
                        <a:pt x="23044" y="3024"/>
                      </a:cubicBezTo>
                      <a:cubicBezTo>
                        <a:pt x="22963" y="3051"/>
                        <a:pt x="22919" y="3078"/>
                        <a:pt x="22865" y="3149"/>
                      </a:cubicBezTo>
                      <a:cubicBezTo>
                        <a:pt x="22791" y="3248"/>
                        <a:pt x="22520" y="3676"/>
                        <a:pt x="22275" y="3676"/>
                      </a:cubicBezTo>
                      <a:cubicBezTo>
                        <a:pt x="22166" y="3676"/>
                        <a:pt x="22062" y="3591"/>
                        <a:pt x="21982" y="3355"/>
                      </a:cubicBezTo>
                      <a:cubicBezTo>
                        <a:pt x="21946" y="3256"/>
                        <a:pt x="21937" y="3221"/>
                        <a:pt x="21902" y="3132"/>
                      </a:cubicBezTo>
                      <a:cubicBezTo>
                        <a:pt x="21889" y="3101"/>
                        <a:pt x="21853" y="3083"/>
                        <a:pt x="21819" y="3083"/>
                      </a:cubicBezTo>
                      <a:cubicBezTo>
                        <a:pt x="21803" y="3083"/>
                        <a:pt x="21788" y="3087"/>
                        <a:pt x="21777" y="3096"/>
                      </a:cubicBezTo>
                      <a:cubicBezTo>
                        <a:pt x="21482" y="3319"/>
                        <a:pt x="21331" y="3747"/>
                        <a:pt x="21099" y="4024"/>
                      </a:cubicBezTo>
                      <a:cubicBezTo>
                        <a:pt x="20911" y="4247"/>
                        <a:pt x="20715" y="4452"/>
                        <a:pt x="20483" y="4612"/>
                      </a:cubicBezTo>
                      <a:cubicBezTo>
                        <a:pt x="20323" y="4711"/>
                        <a:pt x="20144" y="4782"/>
                        <a:pt x="19957" y="4800"/>
                      </a:cubicBezTo>
                      <a:cubicBezTo>
                        <a:pt x="19937" y="4801"/>
                        <a:pt x="19918" y="4802"/>
                        <a:pt x="19899" y="4802"/>
                      </a:cubicBezTo>
                      <a:cubicBezTo>
                        <a:pt x="19328" y="4802"/>
                        <a:pt x="19546" y="4017"/>
                        <a:pt x="19823" y="3818"/>
                      </a:cubicBezTo>
                      <a:cubicBezTo>
                        <a:pt x="19837" y="3804"/>
                        <a:pt x="19829" y="3778"/>
                        <a:pt x="19810" y="3778"/>
                      </a:cubicBezTo>
                      <a:cubicBezTo>
                        <a:pt x="19806" y="3778"/>
                        <a:pt x="19801" y="3779"/>
                        <a:pt x="19796" y="3783"/>
                      </a:cubicBezTo>
                      <a:cubicBezTo>
                        <a:pt x="19627" y="3872"/>
                        <a:pt x="19520" y="4015"/>
                        <a:pt x="19457" y="4175"/>
                      </a:cubicBezTo>
                      <a:cubicBezTo>
                        <a:pt x="19457" y="4171"/>
                        <a:pt x="19455" y="4169"/>
                        <a:pt x="19453" y="4169"/>
                      </a:cubicBezTo>
                      <a:cubicBezTo>
                        <a:pt x="19451" y="4169"/>
                        <a:pt x="19448" y="4171"/>
                        <a:pt x="19448" y="4175"/>
                      </a:cubicBezTo>
                      <a:cubicBezTo>
                        <a:pt x="19038" y="4264"/>
                        <a:pt x="18735" y="4612"/>
                        <a:pt x="18467" y="4907"/>
                      </a:cubicBezTo>
                      <a:cubicBezTo>
                        <a:pt x="18302" y="5099"/>
                        <a:pt x="17778" y="5820"/>
                        <a:pt x="17415" y="5820"/>
                      </a:cubicBezTo>
                      <a:cubicBezTo>
                        <a:pt x="17306" y="5820"/>
                        <a:pt x="17212" y="5756"/>
                        <a:pt x="17147" y="5594"/>
                      </a:cubicBezTo>
                      <a:cubicBezTo>
                        <a:pt x="17046" y="5362"/>
                        <a:pt x="17006" y="5130"/>
                        <a:pt x="16765" y="5130"/>
                      </a:cubicBezTo>
                      <a:cubicBezTo>
                        <a:pt x="16728" y="5130"/>
                        <a:pt x="16686" y="5136"/>
                        <a:pt x="16638" y="5148"/>
                      </a:cubicBezTo>
                      <a:cubicBezTo>
                        <a:pt x="16487" y="5183"/>
                        <a:pt x="16344" y="5335"/>
                        <a:pt x="16228" y="5424"/>
                      </a:cubicBezTo>
                      <a:cubicBezTo>
                        <a:pt x="16123" y="5515"/>
                        <a:pt x="15964" y="5595"/>
                        <a:pt x="15833" y="5595"/>
                      </a:cubicBezTo>
                      <a:cubicBezTo>
                        <a:pt x="15708" y="5595"/>
                        <a:pt x="15608" y="5522"/>
                        <a:pt x="15603" y="5317"/>
                      </a:cubicBezTo>
                      <a:cubicBezTo>
                        <a:pt x="15603" y="5183"/>
                        <a:pt x="15639" y="5050"/>
                        <a:pt x="15648" y="4916"/>
                      </a:cubicBezTo>
                      <a:cubicBezTo>
                        <a:pt x="15648" y="4878"/>
                        <a:pt x="15610" y="4840"/>
                        <a:pt x="15571" y="4840"/>
                      </a:cubicBezTo>
                      <a:cubicBezTo>
                        <a:pt x="15564" y="4840"/>
                        <a:pt x="15557" y="4842"/>
                        <a:pt x="15550" y="4844"/>
                      </a:cubicBezTo>
                      <a:cubicBezTo>
                        <a:pt x="15050" y="5041"/>
                        <a:pt x="14693" y="5487"/>
                        <a:pt x="14265" y="5790"/>
                      </a:cubicBezTo>
                      <a:cubicBezTo>
                        <a:pt x="14127" y="5882"/>
                        <a:pt x="13939" y="5948"/>
                        <a:pt x="13784" y="5948"/>
                      </a:cubicBezTo>
                      <a:cubicBezTo>
                        <a:pt x="13581" y="5948"/>
                        <a:pt x="13436" y="5833"/>
                        <a:pt x="13543" y="5513"/>
                      </a:cubicBezTo>
                      <a:cubicBezTo>
                        <a:pt x="13632" y="5228"/>
                        <a:pt x="13810" y="4934"/>
                        <a:pt x="13971" y="4684"/>
                      </a:cubicBezTo>
                      <a:cubicBezTo>
                        <a:pt x="14363" y="4059"/>
                        <a:pt x="15202" y="3586"/>
                        <a:pt x="15853" y="3301"/>
                      </a:cubicBezTo>
                      <a:cubicBezTo>
                        <a:pt x="16334" y="3099"/>
                        <a:pt x="16996" y="2831"/>
                        <a:pt x="17601" y="2831"/>
                      </a:cubicBezTo>
                      <a:cubicBezTo>
                        <a:pt x="17905" y="2831"/>
                        <a:pt x="18195" y="2899"/>
                        <a:pt x="18440" y="3078"/>
                      </a:cubicBezTo>
                      <a:cubicBezTo>
                        <a:pt x="18271" y="3390"/>
                        <a:pt x="18146" y="3738"/>
                        <a:pt x="17905" y="3997"/>
                      </a:cubicBezTo>
                      <a:cubicBezTo>
                        <a:pt x="17877" y="4025"/>
                        <a:pt x="17904" y="4059"/>
                        <a:pt x="17934" y="4059"/>
                      </a:cubicBezTo>
                      <a:cubicBezTo>
                        <a:pt x="17942" y="4059"/>
                        <a:pt x="17951" y="4056"/>
                        <a:pt x="17959" y="4050"/>
                      </a:cubicBezTo>
                      <a:cubicBezTo>
                        <a:pt x="18217" y="3836"/>
                        <a:pt x="18369" y="3533"/>
                        <a:pt x="18529" y="3239"/>
                      </a:cubicBezTo>
                      <a:cubicBezTo>
                        <a:pt x="18770" y="2810"/>
                        <a:pt x="19091" y="2436"/>
                        <a:pt x="19448" y="2097"/>
                      </a:cubicBezTo>
                      <a:cubicBezTo>
                        <a:pt x="20162" y="1401"/>
                        <a:pt x="21063" y="857"/>
                        <a:pt x="22000" y="535"/>
                      </a:cubicBezTo>
                      <a:cubicBezTo>
                        <a:pt x="22576" y="335"/>
                        <a:pt x="23177" y="219"/>
                        <a:pt x="23777" y="219"/>
                      </a:cubicBezTo>
                      <a:close/>
                      <a:moveTo>
                        <a:pt x="27397" y="5264"/>
                      </a:moveTo>
                      <a:cubicBezTo>
                        <a:pt x="27040" y="6745"/>
                        <a:pt x="26451" y="8208"/>
                        <a:pt x="25417" y="9341"/>
                      </a:cubicBezTo>
                      <a:cubicBezTo>
                        <a:pt x="25024" y="9242"/>
                        <a:pt x="24631" y="9171"/>
                        <a:pt x="24221" y="9144"/>
                      </a:cubicBezTo>
                      <a:lnTo>
                        <a:pt x="24069" y="9144"/>
                      </a:lnTo>
                      <a:cubicBezTo>
                        <a:pt x="24337" y="8903"/>
                        <a:pt x="24560" y="8618"/>
                        <a:pt x="24854" y="8395"/>
                      </a:cubicBezTo>
                      <a:cubicBezTo>
                        <a:pt x="25211" y="8118"/>
                        <a:pt x="25488" y="7753"/>
                        <a:pt x="25738" y="7387"/>
                      </a:cubicBezTo>
                      <a:cubicBezTo>
                        <a:pt x="26202" y="6736"/>
                        <a:pt x="26514" y="6093"/>
                        <a:pt x="26523" y="5317"/>
                      </a:cubicBezTo>
                      <a:cubicBezTo>
                        <a:pt x="26643" y="5399"/>
                        <a:pt x="26789" y="5454"/>
                        <a:pt x="26925" y="5454"/>
                      </a:cubicBezTo>
                      <a:cubicBezTo>
                        <a:pt x="26981" y="5454"/>
                        <a:pt x="27035" y="5445"/>
                        <a:pt x="27085" y="5424"/>
                      </a:cubicBezTo>
                      <a:cubicBezTo>
                        <a:pt x="27120" y="5406"/>
                        <a:pt x="27272" y="5317"/>
                        <a:pt x="27397" y="5264"/>
                      </a:cubicBezTo>
                      <a:close/>
                      <a:moveTo>
                        <a:pt x="25966" y="4094"/>
                      </a:moveTo>
                      <a:cubicBezTo>
                        <a:pt x="26117" y="4094"/>
                        <a:pt x="26078" y="4446"/>
                        <a:pt x="26086" y="4577"/>
                      </a:cubicBezTo>
                      <a:cubicBezTo>
                        <a:pt x="26103" y="4746"/>
                        <a:pt x="26246" y="4969"/>
                        <a:pt x="26318" y="5112"/>
                      </a:cubicBezTo>
                      <a:cubicBezTo>
                        <a:pt x="26344" y="5148"/>
                        <a:pt x="26371" y="5183"/>
                        <a:pt x="26407" y="5219"/>
                      </a:cubicBezTo>
                      <a:cubicBezTo>
                        <a:pt x="26371" y="5540"/>
                        <a:pt x="26362" y="5870"/>
                        <a:pt x="26255" y="6174"/>
                      </a:cubicBezTo>
                      <a:cubicBezTo>
                        <a:pt x="26095" y="6637"/>
                        <a:pt x="25800" y="7048"/>
                        <a:pt x="25515" y="7449"/>
                      </a:cubicBezTo>
                      <a:cubicBezTo>
                        <a:pt x="25069" y="8083"/>
                        <a:pt x="24444" y="8520"/>
                        <a:pt x="23998" y="9144"/>
                      </a:cubicBezTo>
                      <a:cubicBezTo>
                        <a:pt x="23490" y="9153"/>
                        <a:pt x="22999" y="9251"/>
                        <a:pt x="22517" y="9412"/>
                      </a:cubicBezTo>
                      <a:cubicBezTo>
                        <a:pt x="23258" y="8912"/>
                        <a:pt x="23971" y="8315"/>
                        <a:pt x="24507" y="7610"/>
                      </a:cubicBezTo>
                      <a:cubicBezTo>
                        <a:pt x="25220" y="6682"/>
                        <a:pt x="25595" y="5308"/>
                        <a:pt x="25773" y="4175"/>
                      </a:cubicBezTo>
                      <a:cubicBezTo>
                        <a:pt x="25809" y="4157"/>
                        <a:pt x="25845" y="4140"/>
                        <a:pt x="25880" y="4122"/>
                      </a:cubicBezTo>
                      <a:cubicBezTo>
                        <a:pt x="25914" y="4102"/>
                        <a:pt x="25942" y="4094"/>
                        <a:pt x="25966" y="4094"/>
                      </a:cubicBezTo>
                      <a:close/>
                      <a:moveTo>
                        <a:pt x="27556" y="5212"/>
                      </a:moveTo>
                      <a:cubicBezTo>
                        <a:pt x="27566" y="5212"/>
                        <a:pt x="27573" y="5214"/>
                        <a:pt x="27575" y="5219"/>
                      </a:cubicBezTo>
                      <a:cubicBezTo>
                        <a:pt x="27647" y="5317"/>
                        <a:pt x="27682" y="5460"/>
                        <a:pt x="27727" y="5594"/>
                      </a:cubicBezTo>
                      <a:cubicBezTo>
                        <a:pt x="27629" y="6236"/>
                        <a:pt x="27406" y="6869"/>
                        <a:pt x="27174" y="7476"/>
                      </a:cubicBezTo>
                      <a:cubicBezTo>
                        <a:pt x="27013" y="7877"/>
                        <a:pt x="26799" y="8252"/>
                        <a:pt x="26594" y="8636"/>
                      </a:cubicBezTo>
                      <a:cubicBezTo>
                        <a:pt x="26434" y="8957"/>
                        <a:pt x="26157" y="9189"/>
                        <a:pt x="25987" y="9492"/>
                      </a:cubicBezTo>
                      <a:cubicBezTo>
                        <a:pt x="25925" y="9474"/>
                        <a:pt x="25854" y="9448"/>
                        <a:pt x="25782" y="9430"/>
                      </a:cubicBezTo>
                      <a:cubicBezTo>
                        <a:pt x="25702" y="9412"/>
                        <a:pt x="25631" y="9394"/>
                        <a:pt x="25559" y="9367"/>
                      </a:cubicBezTo>
                      <a:cubicBezTo>
                        <a:pt x="26068" y="9100"/>
                        <a:pt x="26425" y="8279"/>
                        <a:pt x="26639" y="7815"/>
                      </a:cubicBezTo>
                      <a:cubicBezTo>
                        <a:pt x="26826" y="7423"/>
                        <a:pt x="26996" y="7021"/>
                        <a:pt x="27129" y="6602"/>
                      </a:cubicBezTo>
                      <a:cubicBezTo>
                        <a:pt x="27272" y="6182"/>
                        <a:pt x="27477" y="5701"/>
                        <a:pt x="27433" y="5246"/>
                      </a:cubicBezTo>
                      <a:cubicBezTo>
                        <a:pt x="27484" y="5226"/>
                        <a:pt x="27531" y="5212"/>
                        <a:pt x="27556" y="5212"/>
                      </a:cubicBezTo>
                      <a:close/>
                      <a:moveTo>
                        <a:pt x="27798" y="5843"/>
                      </a:moveTo>
                      <a:cubicBezTo>
                        <a:pt x="27807" y="5861"/>
                        <a:pt x="27816" y="5879"/>
                        <a:pt x="27816" y="5888"/>
                      </a:cubicBezTo>
                      <a:cubicBezTo>
                        <a:pt x="28030" y="6370"/>
                        <a:pt x="28352" y="6637"/>
                        <a:pt x="28735" y="6736"/>
                      </a:cubicBezTo>
                      <a:cubicBezTo>
                        <a:pt x="28691" y="6834"/>
                        <a:pt x="28673" y="6950"/>
                        <a:pt x="28646" y="7066"/>
                      </a:cubicBezTo>
                      <a:cubicBezTo>
                        <a:pt x="28548" y="7396"/>
                        <a:pt x="28343" y="7735"/>
                        <a:pt x="28173" y="8038"/>
                      </a:cubicBezTo>
                      <a:cubicBezTo>
                        <a:pt x="28013" y="8324"/>
                        <a:pt x="27781" y="8564"/>
                        <a:pt x="27611" y="8841"/>
                      </a:cubicBezTo>
                      <a:cubicBezTo>
                        <a:pt x="27442" y="9135"/>
                        <a:pt x="27058" y="9617"/>
                        <a:pt x="26710" y="9733"/>
                      </a:cubicBezTo>
                      <a:cubicBezTo>
                        <a:pt x="26702" y="9733"/>
                        <a:pt x="26701" y="9753"/>
                        <a:pt x="26712" y="9753"/>
                      </a:cubicBezTo>
                      <a:cubicBezTo>
                        <a:pt x="26714" y="9753"/>
                        <a:pt x="26716" y="9752"/>
                        <a:pt x="26719" y="9751"/>
                      </a:cubicBezTo>
                      <a:cubicBezTo>
                        <a:pt x="27272" y="9724"/>
                        <a:pt x="27647" y="8966"/>
                        <a:pt x="27950" y="8573"/>
                      </a:cubicBezTo>
                      <a:cubicBezTo>
                        <a:pt x="28164" y="8288"/>
                        <a:pt x="28360" y="8020"/>
                        <a:pt x="28503" y="7681"/>
                      </a:cubicBezTo>
                      <a:cubicBezTo>
                        <a:pt x="28557" y="7547"/>
                        <a:pt x="28655" y="7387"/>
                        <a:pt x="28717" y="7253"/>
                      </a:cubicBezTo>
                      <a:cubicBezTo>
                        <a:pt x="28780" y="7128"/>
                        <a:pt x="28789" y="6887"/>
                        <a:pt x="28878" y="6771"/>
                      </a:cubicBezTo>
                      <a:cubicBezTo>
                        <a:pt x="28934" y="6777"/>
                        <a:pt x="28993" y="6780"/>
                        <a:pt x="29052" y="6780"/>
                      </a:cubicBezTo>
                      <a:cubicBezTo>
                        <a:pt x="29181" y="6780"/>
                        <a:pt x="29315" y="6766"/>
                        <a:pt x="29449" y="6736"/>
                      </a:cubicBezTo>
                      <a:lnTo>
                        <a:pt x="29449" y="6736"/>
                      </a:lnTo>
                      <a:cubicBezTo>
                        <a:pt x="29208" y="7360"/>
                        <a:pt x="28922" y="7904"/>
                        <a:pt x="28539" y="8448"/>
                      </a:cubicBezTo>
                      <a:cubicBezTo>
                        <a:pt x="28334" y="8743"/>
                        <a:pt x="28129" y="9028"/>
                        <a:pt x="27897" y="9305"/>
                      </a:cubicBezTo>
                      <a:cubicBezTo>
                        <a:pt x="27798" y="9421"/>
                        <a:pt x="27468" y="9787"/>
                        <a:pt x="27219" y="9911"/>
                      </a:cubicBezTo>
                      <a:cubicBezTo>
                        <a:pt x="27138" y="9894"/>
                        <a:pt x="27058" y="9876"/>
                        <a:pt x="26987" y="9858"/>
                      </a:cubicBezTo>
                      <a:cubicBezTo>
                        <a:pt x="26692" y="9787"/>
                        <a:pt x="26407" y="9653"/>
                        <a:pt x="26130" y="9546"/>
                      </a:cubicBezTo>
                      <a:cubicBezTo>
                        <a:pt x="26701" y="9162"/>
                        <a:pt x="27031" y="8288"/>
                        <a:pt x="27290" y="7699"/>
                      </a:cubicBezTo>
                      <a:cubicBezTo>
                        <a:pt x="27540" y="7137"/>
                        <a:pt x="27754" y="6477"/>
                        <a:pt x="27798" y="5843"/>
                      </a:cubicBezTo>
                      <a:close/>
                      <a:moveTo>
                        <a:pt x="33356" y="8796"/>
                      </a:moveTo>
                      <a:lnTo>
                        <a:pt x="33356" y="8796"/>
                      </a:lnTo>
                      <a:cubicBezTo>
                        <a:pt x="33499" y="8877"/>
                        <a:pt x="33642" y="8939"/>
                        <a:pt x="33784" y="8984"/>
                      </a:cubicBezTo>
                      <a:cubicBezTo>
                        <a:pt x="34302" y="9349"/>
                        <a:pt x="33588" y="9795"/>
                        <a:pt x="32982" y="10081"/>
                      </a:cubicBezTo>
                      <a:cubicBezTo>
                        <a:pt x="33071" y="10001"/>
                        <a:pt x="33151" y="9903"/>
                        <a:pt x="33205" y="9813"/>
                      </a:cubicBezTo>
                      <a:cubicBezTo>
                        <a:pt x="33437" y="9483"/>
                        <a:pt x="33472" y="9162"/>
                        <a:pt x="33356" y="8796"/>
                      </a:cubicBezTo>
                      <a:close/>
                      <a:moveTo>
                        <a:pt x="29824" y="6611"/>
                      </a:moveTo>
                      <a:lnTo>
                        <a:pt x="29824" y="6611"/>
                      </a:lnTo>
                      <a:cubicBezTo>
                        <a:pt x="29743" y="6869"/>
                        <a:pt x="29752" y="7128"/>
                        <a:pt x="29939" y="7351"/>
                      </a:cubicBezTo>
                      <a:cubicBezTo>
                        <a:pt x="29957" y="7369"/>
                        <a:pt x="29966" y="7387"/>
                        <a:pt x="29984" y="7405"/>
                      </a:cubicBezTo>
                      <a:cubicBezTo>
                        <a:pt x="29850" y="7976"/>
                        <a:pt x="29574" y="8493"/>
                        <a:pt x="29244" y="8984"/>
                      </a:cubicBezTo>
                      <a:cubicBezTo>
                        <a:pt x="28905" y="9492"/>
                        <a:pt x="28405" y="9760"/>
                        <a:pt x="27941" y="10126"/>
                      </a:cubicBezTo>
                      <a:cubicBezTo>
                        <a:pt x="27745" y="10063"/>
                        <a:pt x="27540" y="10001"/>
                        <a:pt x="27335" y="9947"/>
                      </a:cubicBezTo>
                      <a:cubicBezTo>
                        <a:pt x="27406" y="9894"/>
                        <a:pt x="27477" y="9840"/>
                        <a:pt x="27540" y="9795"/>
                      </a:cubicBezTo>
                      <a:cubicBezTo>
                        <a:pt x="27843" y="9590"/>
                        <a:pt x="28075" y="9314"/>
                        <a:pt x="28298" y="9028"/>
                      </a:cubicBezTo>
                      <a:cubicBezTo>
                        <a:pt x="28842" y="8297"/>
                        <a:pt x="29306" y="7619"/>
                        <a:pt x="29502" y="6727"/>
                      </a:cubicBezTo>
                      <a:cubicBezTo>
                        <a:pt x="29609" y="6691"/>
                        <a:pt x="29716" y="6655"/>
                        <a:pt x="29824" y="6611"/>
                      </a:cubicBezTo>
                      <a:close/>
                      <a:moveTo>
                        <a:pt x="30029" y="7431"/>
                      </a:moveTo>
                      <a:cubicBezTo>
                        <a:pt x="30138" y="7512"/>
                        <a:pt x="30277" y="7542"/>
                        <a:pt x="30424" y="7542"/>
                      </a:cubicBezTo>
                      <a:cubicBezTo>
                        <a:pt x="30603" y="7542"/>
                        <a:pt x="30791" y="7498"/>
                        <a:pt x="30948" y="7449"/>
                      </a:cubicBezTo>
                      <a:cubicBezTo>
                        <a:pt x="30956" y="7708"/>
                        <a:pt x="30974" y="8011"/>
                        <a:pt x="31117" y="8225"/>
                      </a:cubicBezTo>
                      <a:cubicBezTo>
                        <a:pt x="30814" y="8707"/>
                        <a:pt x="30359" y="9028"/>
                        <a:pt x="29886" y="9349"/>
                      </a:cubicBezTo>
                      <a:cubicBezTo>
                        <a:pt x="29413" y="9680"/>
                        <a:pt x="28860" y="9822"/>
                        <a:pt x="28485" y="10286"/>
                      </a:cubicBezTo>
                      <a:cubicBezTo>
                        <a:pt x="28334" y="10242"/>
                        <a:pt x="28191" y="10197"/>
                        <a:pt x="28048" y="10152"/>
                      </a:cubicBezTo>
                      <a:cubicBezTo>
                        <a:pt x="28512" y="9885"/>
                        <a:pt x="28931" y="9644"/>
                        <a:pt x="29261" y="9171"/>
                      </a:cubicBezTo>
                      <a:cubicBezTo>
                        <a:pt x="29645" y="8636"/>
                        <a:pt x="29913" y="8083"/>
                        <a:pt x="30029" y="7431"/>
                      </a:cubicBezTo>
                      <a:close/>
                      <a:moveTo>
                        <a:pt x="24542" y="3265"/>
                      </a:moveTo>
                      <a:cubicBezTo>
                        <a:pt x="24426" y="3694"/>
                        <a:pt x="24337" y="4327"/>
                        <a:pt x="24774" y="4389"/>
                      </a:cubicBezTo>
                      <a:cubicBezTo>
                        <a:pt x="24831" y="4398"/>
                        <a:pt x="24889" y="4402"/>
                        <a:pt x="24947" y="4402"/>
                      </a:cubicBezTo>
                      <a:cubicBezTo>
                        <a:pt x="25194" y="4402"/>
                        <a:pt x="25444" y="4328"/>
                        <a:pt x="25675" y="4220"/>
                      </a:cubicBezTo>
                      <a:lnTo>
                        <a:pt x="25675" y="4220"/>
                      </a:lnTo>
                      <a:cubicBezTo>
                        <a:pt x="25550" y="4702"/>
                        <a:pt x="25372" y="5183"/>
                        <a:pt x="25238" y="5665"/>
                      </a:cubicBezTo>
                      <a:cubicBezTo>
                        <a:pt x="25069" y="6263"/>
                        <a:pt x="24792" y="6878"/>
                        <a:pt x="24444" y="7396"/>
                      </a:cubicBezTo>
                      <a:cubicBezTo>
                        <a:pt x="24105" y="7895"/>
                        <a:pt x="23632" y="8297"/>
                        <a:pt x="23168" y="8671"/>
                      </a:cubicBezTo>
                      <a:cubicBezTo>
                        <a:pt x="22758" y="9010"/>
                        <a:pt x="22285" y="9269"/>
                        <a:pt x="21911" y="9653"/>
                      </a:cubicBezTo>
                      <a:cubicBezTo>
                        <a:pt x="21464" y="9845"/>
                        <a:pt x="21035" y="10081"/>
                        <a:pt x="20623" y="10317"/>
                      </a:cubicBezTo>
                      <a:lnTo>
                        <a:pt x="20623" y="10317"/>
                      </a:lnTo>
                      <a:cubicBezTo>
                        <a:pt x="21210" y="9855"/>
                        <a:pt x="21796" y="9383"/>
                        <a:pt x="22276" y="8796"/>
                      </a:cubicBezTo>
                      <a:cubicBezTo>
                        <a:pt x="22883" y="8056"/>
                        <a:pt x="23302" y="7226"/>
                        <a:pt x="23623" y="6325"/>
                      </a:cubicBezTo>
                      <a:cubicBezTo>
                        <a:pt x="23927" y="5469"/>
                        <a:pt x="24275" y="4407"/>
                        <a:pt x="24141" y="3479"/>
                      </a:cubicBezTo>
                      <a:cubicBezTo>
                        <a:pt x="24248" y="3435"/>
                        <a:pt x="24355" y="3372"/>
                        <a:pt x="24444" y="3319"/>
                      </a:cubicBezTo>
                      <a:cubicBezTo>
                        <a:pt x="24480" y="3301"/>
                        <a:pt x="24507" y="3283"/>
                        <a:pt x="24542" y="3265"/>
                      </a:cubicBezTo>
                      <a:close/>
                      <a:moveTo>
                        <a:pt x="20615" y="10322"/>
                      </a:moveTo>
                      <a:cubicBezTo>
                        <a:pt x="20609" y="10325"/>
                        <a:pt x="20604" y="10328"/>
                        <a:pt x="20599" y="10331"/>
                      </a:cubicBezTo>
                      <a:cubicBezTo>
                        <a:pt x="20607" y="10323"/>
                        <a:pt x="20608" y="10322"/>
                        <a:pt x="20615" y="10322"/>
                      </a:cubicBezTo>
                      <a:close/>
                      <a:moveTo>
                        <a:pt x="31197" y="8324"/>
                      </a:moveTo>
                      <a:cubicBezTo>
                        <a:pt x="31251" y="8368"/>
                        <a:pt x="31313" y="8413"/>
                        <a:pt x="31394" y="8439"/>
                      </a:cubicBezTo>
                      <a:cubicBezTo>
                        <a:pt x="31626" y="8520"/>
                        <a:pt x="31866" y="8529"/>
                        <a:pt x="32107" y="8538"/>
                      </a:cubicBezTo>
                      <a:cubicBezTo>
                        <a:pt x="31947" y="8761"/>
                        <a:pt x="31795" y="8966"/>
                        <a:pt x="31581" y="9144"/>
                      </a:cubicBezTo>
                      <a:cubicBezTo>
                        <a:pt x="31340" y="9358"/>
                        <a:pt x="31081" y="9555"/>
                        <a:pt x="30823" y="9742"/>
                      </a:cubicBezTo>
                      <a:cubicBezTo>
                        <a:pt x="30653" y="9867"/>
                        <a:pt x="30448" y="10010"/>
                        <a:pt x="30261" y="10099"/>
                      </a:cubicBezTo>
                      <a:cubicBezTo>
                        <a:pt x="30011" y="10224"/>
                        <a:pt x="29824" y="10429"/>
                        <a:pt x="29556" y="10527"/>
                      </a:cubicBezTo>
                      <a:cubicBezTo>
                        <a:pt x="29226" y="10473"/>
                        <a:pt x="28887" y="10393"/>
                        <a:pt x="28557" y="10304"/>
                      </a:cubicBezTo>
                      <a:cubicBezTo>
                        <a:pt x="28994" y="9876"/>
                        <a:pt x="29681" y="9581"/>
                        <a:pt x="30207" y="9314"/>
                      </a:cubicBezTo>
                      <a:cubicBezTo>
                        <a:pt x="30617" y="9100"/>
                        <a:pt x="30948" y="8707"/>
                        <a:pt x="31197" y="8324"/>
                      </a:cubicBezTo>
                      <a:close/>
                      <a:moveTo>
                        <a:pt x="32304" y="8547"/>
                      </a:moveTo>
                      <a:cubicBezTo>
                        <a:pt x="32491" y="8547"/>
                        <a:pt x="32669" y="8564"/>
                        <a:pt x="32839" y="8609"/>
                      </a:cubicBezTo>
                      <a:cubicBezTo>
                        <a:pt x="32785" y="8930"/>
                        <a:pt x="32741" y="9180"/>
                        <a:pt x="32518" y="9456"/>
                      </a:cubicBezTo>
                      <a:cubicBezTo>
                        <a:pt x="32330" y="9688"/>
                        <a:pt x="32072" y="9840"/>
                        <a:pt x="31831" y="10019"/>
                      </a:cubicBezTo>
                      <a:cubicBezTo>
                        <a:pt x="31420" y="10331"/>
                        <a:pt x="30823" y="10402"/>
                        <a:pt x="30341" y="10581"/>
                      </a:cubicBezTo>
                      <a:cubicBezTo>
                        <a:pt x="30216" y="10581"/>
                        <a:pt x="30100" y="10572"/>
                        <a:pt x="29975" y="10563"/>
                      </a:cubicBezTo>
                      <a:cubicBezTo>
                        <a:pt x="29895" y="10563"/>
                        <a:pt x="29815" y="10554"/>
                        <a:pt x="29743" y="10545"/>
                      </a:cubicBezTo>
                      <a:cubicBezTo>
                        <a:pt x="30154" y="10402"/>
                        <a:pt x="30537" y="10072"/>
                        <a:pt x="30885" y="9858"/>
                      </a:cubicBezTo>
                      <a:cubicBezTo>
                        <a:pt x="31429" y="9519"/>
                        <a:pt x="31938" y="9091"/>
                        <a:pt x="32259" y="8547"/>
                      </a:cubicBezTo>
                      <a:close/>
                      <a:moveTo>
                        <a:pt x="32883" y="8618"/>
                      </a:moveTo>
                      <a:lnTo>
                        <a:pt x="32883" y="8618"/>
                      </a:lnTo>
                      <a:cubicBezTo>
                        <a:pt x="32990" y="8636"/>
                        <a:pt x="33089" y="8671"/>
                        <a:pt x="33196" y="8707"/>
                      </a:cubicBezTo>
                      <a:cubicBezTo>
                        <a:pt x="33231" y="8725"/>
                        <a:pt x="33267" y="8752"/>
                        <a:pt x="33303" y="8770"/>
                      </a:cubicBezTo>
                      <a:cubicBezTo>
                        <a:pt x="33356" y="9091"/>
                        <a:pt x="33329" y="9385"/>
                        <a:pt x="33151" y="9671"/>
                      </a:cubicBezTo>
                      <a:cubicBezTo>
                        <a:pt x="33017" y="9903"/>
                        <a:pt x="32625" y="10215"/>
                        <a:pt x="32375" y="10304"/>
                      </a:cubicBezTo>
                      <a:cubicBezTo>
                        <a:pt x="32366" y="10313"/>
                        <a:pt x="32357" y="10322"/>
                        <a:pt x="32357" y="10331"/>
                      </a:cubicBezTo>
                      <a:lnTo>
                        <a:pt x="32348" y="10331"/>
                      </a:lnTo>
                      <a:cubicBezTo>
                        <a:pt x="31857" y="10491"/>
                        <a:pt x="31349" y="10563"/>
                        <a:pt x="30840" y="10581"/>
                      </a:cubicBezTo>
                      <a:cubicBezTo>
                        <a:pt x="31840" y="10331"/>
                        <a:pt x="33035" y="9742"/>
                        <a:pt x="32883" y="8618"/>
                      </a:cubicBezTo>
                      <a:close/>
                      <a:moveTo>
                        <a:pt x="14988" y="5433"/>
                      </a:moveTo>
                      <a:cubicBezTo>
                        <a:pt x="14756" y="7521"/>
                        <a:pt x="13810" y="10019"/>
                        <a:pt x="11687" y="10777"/>
                      </a:cubicBezTo>
                      <a:cubicBezTo>
                        <a:pt x="11553" y="10759"/>
                        <a:pt x="11419" y="10732"/>
                        <a:pt x="11286" y="10714"/>
                      </a:cubicBezTo>
                      <a:cubicBezTo>
                        <a:pt x="11063" y="10679"/>
                        <a:pt x="10840" y="10652"/>
                        <a:pt x="10608" y="10634"/>
                      </a:cubicBezTo>
                      <a:cubicBezTo>
                        <a:pt x="10831" y="10554"/>
                        <a:pt x="11045" y="10456"/>
                        <a:pt x="11241" y="10366"/>
                      </a:cubicBezTo>
                      <a:cubicBezTo>
                        <a:pt x="11883" y="10072"/>
                        <a:pt x="12472" y="9688"/>
                        <a:pt x="12945" y="9162"/>
                      </a:cubicBezTo>
                      <a:cubicBezTo>
                        <a:pt x="13730" y="8297"/>
                        <a:pt x="14461" y="6976"/>
                        <a:pt x="14595" y="5772"/>
                      </a:cubicBezTo>
                      <a:cubicBezTo>
                        <a:pt x="14729" y="5665"/>
                        <a:pt x="14854" y="5549"/>
                        <a:pt x="14988" y="5433"/>
                      </a:cubicBezTo>
                      <a:close/>
                      <a:moveTo>
                        <a:pt x="15487" y="5041"/>
                      </a:moveTo>
                      <a:lnTo>
                        <a:pt x="15487" y="5041"/>
                      </a:lnTo>
                      <a:cubicBezTo>
                        <a:pt x="15464" y="5327"/>
                        <a:pt x="15440" y="5812"/>
                        <a:pt x="15764" y="5812"/>
                      </a:cubicBezTo>
                      <a:cubicBezTo>
                        <a:pt x="15803" y="5812"/>
                        <a:pt x="15848" y="5805"/>
                        <a:pt x="15898" y="5790"/>
                      </a:cubicBezTo>
                      <a:cubicBezTo>
                        <a:pt x="16023" y="5754"/>
                        <a:pt x="16130" y="5683"/>
                        <a:pt x="16237" y="5603"/>
                      </a:cubicBezTo>
                      <a:lnTo>
                        <a:pt x="16237" y="5603"/>
                      </a:lnTo>
                      <a:cubicBezTo>
                        <a:pt x="16049" y="6584"/>
                        <a:pt x="15862" y="7556"/>
                        <a:pt x="15461" y="8475"/>
                      </a:cubicBezTo>
                      <a:cubicBezTo>
                        <a:pt x="15006" y="9501"/>
                        <a:pt x="14238" y="10482"/>
                        <a:pt x="13337" y="11151"/>
                      </a:cubicBezTo>
                      <a:lnTo>
                        <a:pt x="13328" y="11151"/>
                      </a:lnTo>
                      <a:cubicBezTo>
                        <a:pt x="12865" y="11027"/>
                        <a:pt x="12392" y="10911"/>
                        <a:pt x="11919" y="10821"/>
                      </a:cubicBezTo>
                      <a:cubicBezTo>
                        <a:pt x="12829" y="10563"/>
                        <a:pt x="13480" y="9760"/>
                        <a:pt x="13980" y="8984"/>
                      </a:cubicBezTo>
                      <a:cubicBezTo>
                        <a:pt x="14676" y="7940"/>
                        <a:pt x="14961" y="6620"/>
                        <a:pt x="15041" y="5380"/>
                      </a:cubicBezTo>
                      <a:cubicBezTo>
                        <a:pt x="15193" y="5246"/>
                        <a:pt x="15345" y="5121"/>
                        <a:pt x="15487" y="5041"/>
                      </a:cubicBezTo>
                      <a:close/>
                      <a:moveTo>
                        <a:pt x="18387" y="5139"/>
                      </a:moveTo>
                      <a:lnTo>
                        <a:pt x="18387" y="5139"/>
                      </a:lnTo>
                      <a:cubicBezTo>
                        <a:pt x="18208" y="5585"/>
                        <a:pt x="18128" y="6040"/>
                        <a:pt x="17914" y="6486"/>
                      </a:cubicBezTo>
                      <a:cubicBezTo>
                        <a:pt x="17602" y="7146"/>
                        <a:pt x="17281" y="7779"/>
                        <a:pt x="16879" y="8386"/>
                      </a:cubicBezTo>
                      <a:cubicBezTo>
                        <a:pt x="16469" y="9019"/>
                        <a:pt x="15933" y="9662"/>
                        <a:pt x="15380" y="10170"/>
                      </a:cubicBezTo>
                      <a:cubicBezTo>
                        <a:pt x="14943" y="10563"/>
                        <a:pt x="14470" y="11027"/>
                        <a:pt x="13962" y="11339"/>
                      </a:cubicBezTo>
                      <a:cubicBezTo>
                        <a:pt x="13819" y="11294"/>
                        <a:pt x="13676" y="11250"/>
                        <a:pt x="13525" y="11205"/>
                      </a:cubicBezTo>
                      <a:cubicBezTo>
                        <a:pt x="14372" y="10554"/>
                        <a:pt x="15059" y="9653"/>
                        <a:pt x="15532" y="8698"/>
                      </a:cubicBezTo>
                      <a:cubicBezTo>
                        <a:pt x="15764" y="8216"/>
                        <a:pt x="15933" y="7699"/>
                        <a:pt x="16049" y="7173"/>
                      </a:cubicBezTo>
                      <a:cubicBezTo>
                        <a:pt x="16165" y="6655"/>
                        <a:pt x="16290" y="6102"/>
                        <a:pt x="16290" y="5558"/>
                      </a:cubicBezTo>
                      <a:cubicBezTo>
                        <a:pt x="16379" y="5496"/>
                        <a:pt x="16460" y="5415"/>
                        <a:pt x="16549" y="5353"/>
                      </a:cubicBezTo>
                      <a:cubicBezTo>
                        <a:pt x="16623" y="5295"/>
                        <a:pt x="16684" y="5270"/>
                        <a:pt x="16737" y="5270"/>
                      </a:cubicBezTo>
                      <a:cubicBezTo>
                        <a:pt x="16958" y="5270"/>
                        <a:pt x="17020" y="5703"/>
                        <a:pt x="17165" y="5861"/>
                      </a:cubicBezTo>
                      <a:cubicBezTo>
                        <a:pt x="17230" y="5934"/>
                        <a:pt x="17305" y="5963"/>
                        <a:pt x="17384" y="5963"/>
                      </a:cubicBezTo>
                      <a:cubicBezTo>
                        <a:pt x="17606" y="5963"/>
                        <a:pt x="17854" y="5734"/>
                        <a:pt x="17985" y="5603"/>
                      </a:cubicBezTo>
                      <a:cubicBezTo>
                        <a:pt x="18119" y="5469"/>
                        <a:pt x="18253" y="5308"/>
                        <a:pt x="18387" y="5139"/>
                      </a:cubicBezTo>
                      <a:close/>
                      <a:moveTo>
                        <a:pt x="19439" y="4256"/>
                      </a:moveTo>
                      <a:cubicBezTo>
                        <a:pt x="19377" y="4532"/>
                        <a:pt x="19484" y="4818"/>
                        <a:pt x="19761" y="4916"/>
                      </a:cubicBezTo>
                      <a:cubicBezTo>
                        <a:pt x="19404" y="6539"/>
                        <a:pt x="18967" y="8038"/>
                        <a:pt x="17843" y="9314"/>
                      </a:cubicBezTo>
                      <a:cubicBezTo>
                        <a:pt x="17004" y="10277"/>
                        <a:pt x="15648" y="11044"/>
                        <a:pt x="14444" y="11482"/>
                      </a:cubicBezTo>
                      <a:cubicBezTo>
                        <a:pt x="14301" y="11437"/>
                        <a:pt x="14158" y="11392"/>
                        <a:pt x="14015" y="11348"/>
                      </a:cubicBezTo>
                      <a:cubicBezTo>
                        <a:pt x="14444" y="11169"/>
                        <a:pt x="14863" y="10795"/>
                        <a:pt x="15193" y="10482"/>
                      </a:cubicBezTo>
                      <a:cubicBezTo>
                        <a:pt x="15782" y="9929"/>
                        <a:pt x="16335" y="9376"/>
                        <a:pt x="16826" y="8725"/>
                      </a:cubicBezTo>
                      <a:cubicBezTo>
                        <a:pt x="17289" y="8092"/>
                        <a:pt x="17620" y="7414"/>
                        <a:pt x="17959" y="6709"/>
                      </a:cubicBezTo>
                      <a:cubicBezTo>
                        <a:pt x="18226" y="6182"/>
                        <a:pt x="18422" y="5692"/>
                        <a:pt x="18458" y="5103"/>
                      </a:cubicBezTo>
                      <a:cubicBezTo>
                        <a:pt x="18458" y="5085"/>
                        <a:pt x="18449" y="5076"/>
                        <a:pt x="18440" y="5076"/>
                      </a:cubicBezTo>
                      <a:cubicBezTo>
                        <a:pt x="18726" y="4719"/>
                        <a:pt x="19029" y="4363"/>
                        <a:pt x="19439" y="4256"/>
                      </a:cubicBezTo>
                      <a:close/>
                      <a:moveTo>
                        <a:pt x="24052" y="3524"/>
                      </a:moveTo>
                      <a:cubicBezTo>
                        <a:pt x="23730" y="5442"/>
                        <a:pt x="23293" y="7235"/>
                        <a:pt x="22044" y="8778"/>
                      </a:cubicBezTo>
                      <a:cubicBezTo>
                        <a:pt x="21652" y="9260"/>
                        <a:pt x="21152" y="9653"/>
                        <a:pt x="20679" y="10045"/>
                      </a:cubicBezTo>
                      <a:cubicBezTo>
                        <a:pt x="20376" y="10286"/>
                        <a:pt x="20064" y="10536"/>
                        <a:pt x="19752" y="10768"/>
                      </a:cubicBezTo>
                      <a:cubicBezTo>
                        <a:pt x="19645" y="10848"/>
                        <a:pt x="19529" y="10920"/>
                        <a:pt x="19422" y="10991"/>
                      </a:cubicBezTo>
                      <a:cubicBezTo>
                        <a:pt x="18967" y="11214"/>
                        <a:pt x="18512" y="11419"/>
                        <a:pt x="18039" y="11580"/>
                      </a:cubicBezTo>
                      <a:cubicBezTo>
                        <a:pt x="18066" y="11562"/>
                        <a:pt x="18092" y="11553"/>
                        <a:pt x="18119" y="11544"/>
                      </a:cubicBezTo>
                      <a:cubicBezTo>
                        <a:pt x="18556" y="11330"/>
                        <a:pt x="18976" y="11071"/>
                        <a:pt x="19386" y="10795"/>
                      </a:cubicBezTo>
                      <a:cubicBezTo>
                        <a:pt x="20028" y="10349"/>
                        <a:pt x="20599" y="9778"/>
                        <a:pt x="21170" y="9233"/>
                      </a:cubicBezTo>
                      <a:cubicBezTo>
                        <a:pt x="21830" y="8600"/>
                        <a:pt x="22339" y="7922"/>
                        <a:pt x="22722" y="7066"/>
                      </a:cubicBezTo>
                      <a:cubicBezTo>
                        <a:pt x="23177" y="6058"/>
                        <a:pt x="23659" y="4773"/>
                        <a:pt x="23561" y="3649"/>
                      </a:cubicBezTo>
                      <a:cubicBezTo>
                        <a:pt x="23722" y="3649"/>
                        <a:pt x="23891" y="3595"/>
                        <a:pt x="24052" y="3524"/>
                      </a:cubicBezTo>
                      <a:close/>
                      <a:moveTo>
                        <a:pt x="20706" y="4666"/>
                      </a:moveTo>
                      <a:lnTo>
                        <a:pt x="20706" y="4666"/>
                      </a:lnTo>
                      <a:cubicBezTo>
                        <a:pt x="20421" y="6361"/>
                        <a:pt x="19921" y="7940"/>
                        <a:pt x="18761" y="9269"/>
                      </a:cubicBezTo>
                      <a:cubicBezTo>
                        <a:pt x="18199" y="9903"/>
                        <a:pt x="17477" y="10420"/>
                        <a:pt x="16736" y="10830"/>
                      </a:cubicBezTo>
                      <a:cubicBezTo>
                        <a:pt x="16397" y="11027"/>
                        <a:pt x="16040" y="11214"/>
                        <a:pt x="15675" y="11383"/>
                      </a:cubicBezTo>
                      <a:cubicBezTo>
                        <a:pt x="15470" y="11473"/>
                        <a:pt x="15220" y="11535"/>
                        <a:pt x="15015" y="11660"/>
                      </a:cubicBezTo>
                      <a:cubicBezTo>
                        <a:pt x="14908" y="11624"/>
                        <a:pt x="14792" y="11589"/>
                        <a:pt x="14676" y="11553"/>
                      </a:cubicBezTo>
                      <a:cubicBezTo>
                        <a:pt x="15050" y="11482"/>
                        <a:pt x="15523" y="11169"/>
                        <a:pt x="15773" y="11036"/>
                      </a:cubicBezTo>
                      <a:cubicBezTo>
                        <a:pt x="16531" y="10634"/>
                        <a:pt x="17272" y="10179"/>
                        <a:pt x="17878" y="9555"/>
                      </a:cubicBezTo>
                      <a:cubicBezTo>
                        <a:pt x="18503" y="8930"/>
                        <a:pt x="18940" y="8208"/>
                        <a:pt x="19279" y="7387"/>
                      </a:cubicBezTo>
                      <a:cubicBezTo>
                        <a:pt x="19582" y="6655"/>
                        <a:pt x="19939" y="5745"/>
                        <a:pt x="19832" y="4934"/>
                      </a:cubicBezTo>
                      <a:lnTo>
                        <a:pt x="19832" y="4934"/>
                      </a:lnTo>
                      <a:cubicBezTo>
                        <a:pt x="19903" y="4951"/>
                        <a:pt x="19975" y="4951"/>
                        <a:pt x="20064" y="4951"/>
                      </a:cubicBezTo>
                      <a:cubicBezTo>
                        <a:pt x="20296" y="4934"/>
                        <a:pt x="20510" y="4818"/>
                        <a:pt x="20706" y="4666"/>
                      </a:cubicBezTo>
                      <a:close/>
                      <a:moveTo>
                        <a:pt x="21771" y="3383"/>
                      </a:moveTo>
                      <a:cubicBezTo>
                        <a:pt x="21818" y="3383"/>
                        <a:pt x="21841" y="3519"/>
                        <a:pt x="21848" y="3533"/>
                      </a:cubicBezTo>
                      <a:cubicBezTo>
                        <a:pt x="21911" y="3640"/>
                        <a:pt x="22009" y="3747"/>
                        <a:pt x="22125" y="3801"/>
                      </a:cubicBezTo>
                      <a:cubicBezTo>
                        <a:pt x="22348" y="4764"/>
                        <a:pt x="22018" y="5719"/>
                        <a:pt x="21714" y="6620"/>
                      </a:cubicBezTo>
                      <a:cubicBezTo>
                        <a:pt x="21393" y="7556"/>
                        <a:pt x="20795" y="8448"/>
                        <a:pt x="20117" y="9171"/>
                      </a:cubicBezTo>
                      <a:cubicBezTo>
                        <a:pt x="18940" y="10429"/>
                        <a:pt x="17405" y="11187"/>
                        <a:pt x="15907" y="11954"/>
                      </a:cubicBezTo>
                      <a:cubicBezTo>
                        <a:pt x="15675" y="11874"/>
                        <a:pt x="15443" y="11803"/>
                        <a:pt x="15211" y="11722"/>
                      </a:cubicBezTo>
                      <a:cubicBezTo>
                        <a:pt x="15764" y="11615"/>
                        <a:pt x="16379" y="11232"/>
                        <a:pt x="16834" y="10982"/>
                      </a:cubicBezTo>
                      <a:cubicBezTo>
                        <a:pt x="17637" y="10545"/>
                        <a:pt x="18396" y="9974"/>
                        <a:pt x="19002" y="9278"/>
                      </a:cubicBezTo>
                      <a:cubicBezTo>
                        <a:pt x="19600" y="8609"/>
                        <a:pt x="20010" y="7851"/>
                        <a:pt x="20332" y="7012"/>
                      </a:cubicBezTo>
                      <a:cubicBezTo>
                        <a:pt x="20617" y="6290"/>
                        <a:pt x="20911" y="5380"/>
                        <a:pt x="20804" y="4577"/>
                      </a:cubicBezTo>
                      <a:cubicBezTo>
                        <a:pt x="20920" y="4479"/>
                        <a:pt x="21036" y="4363"/>
                        <a:pt x="21125" y="4256"/>
                      </a:cubicBezTo>
                      <a:cubicBezTo>
                        <a:pt x="21295" y="4077"/>
                        <a:pt x="21429" y="3890"/>
                        <a:pt x="21563" y="3685"/>
                      </a:cubicBezTo>
                      <a:cubicBezTo>
                        <a:pt x="21625" y="3595"/>
                        <a:pt x="21679" y="3515"/>
                        <a:pt x="21723" y="3426"/>
                      </a:cubicBezTo>
                      <a:cubicBezTo>
                        <a:pt x="21742" y="3395"/>
                        <a:pt x="21758" y="3383"/>
                        <a:pt x="21771" y="3383"/>
                      </a:cubicBezTo>
                      <a:close/>
                      <a:moveTo>
                        <a:pt x="23072" y="3243"/>
                      </a:moveTo>
                      <a:cubicBezTo>
                        <a:pt x="23163" y="3243"/>
                        <a:pt x="23175" y="3520"/>
                        <a:pt x="23302" y="3586"/>
                      </a:cubicBezTo>
                      <a:cubicBezTo>
                        <a:pt x="23356" y="3613"/>
                        <a:pt x="23418" y="3631"/>
                        <a:pt x="23481" y="3640"/>
                      </a:cubicBezTo>
                      <a:cubicBezTo>
                        <a:pt x="23267" y="4782"/>
                        <a:pt x="23008" y="5888"/>
                        <a:pt x="22544" y="6968"/>
                      </a:cubicBezTo>
                      <a:cubicBezTo>
                        <a:pt x="22187" y="7806"/>
                        <a:pt x="21679" y="8475"/>
                        <a:pt x="21027" y="9100"/>
                      </a:cubicBezTo>
                      <a:cubicBezTo>
                        <a:pt x="20501" y="9617"/>
                        <a:pt x="19966" y="10152"/>
                        <a:pt x="19368" y="10589"/>
                      </a:cubicBezTo>
                      <a:cubicBezTo>
                        <a:pt x="19020" y="10839"/>
                        <a:pt x="18645" y="11053"/>
                        <a:pt x="18271" y="11267"/>
                      </a:cubicBezTo>
                      <a:cubicBezTo>
                        <a:pt x="17851" y="11508"/>
                        <a:pt x="17388" y="11642"/>
                        <a:pt x="16959" y="11865"/>
                      </a:cubicBezTo>
                      <a:cubicBezTo>
                        <a:pt x="16629" y="11919"/>
                        <a:pt x="16290" y="11954"/>
                        <a:pt x="15951" y="11972"/>
                      </a:cubicBezTo>
                      <a:cubicBezTo>
                        <a:pt x="15942" y="11972"/>
                        <a:pt x="15942" y="11972"/>
                        <a:pt x="15942" y="11963"/>
                      </a:cubicBezTo>
                      <a:cubicBezTo>
                        <a:pt x="16736" y="11758"/>
                        <a:pt x="17477" y="11303"/>
                        <a:pt x="18182" y="10911"/>
                      </a:cubicBezTo>
                      <a:cubicBezTo>
                        <a:pt x="19020" y="10438"/>
                        <a:pt x="19796" y="9751"/>
                        <a:pt x="20439" y="9037"/>
                      </a:cubicBezTo>
                      <a:cubicBezTo>
                        <a:pt x="21072" y="8324"/>
                        <a:pt x="21589" y="7431"/>
                        <a:pt x="21902" y="6521"/>
                      </a:cubicBezTo>
                      <a:cubicBezTo>
                        <a:pt x="22196" y="5665"/>
                        <a:pt x="22464" y="4764"/>
                        <a:pt x="22285" y="3854"/>
                      </a:cubicBezTo>
                      <a:lnTo>
                        <a:pt x="22285" y="3854"/>
                      </a:lnTo>
                      <a:cubicBezTo>
                        <a:pt x="22300" y="3856"/>
                        <a:pt x="22314" y="3856"/>
                        <a:pt x="22328" y="3856"/>
                      </a:cubicBezTo>
                      <a:cubicBezTo>
                        <a:pt x="22400" y="3856"/>
                        <a:pt x="22468" y="3837"/>
                        <a:pt x="22535" y="3792"/>
                      </a:cubicBezTo>
                      <a:cubicBezTo>
                        <a:pt x="22705" y="3676"/>
                        <a:pt x="22829" y="3524"/>
                        <a:pt x="22945" y="3355"/>
                      </a:cubicBezTo>
                      <a:cubicBezTo>
                        <a:pt x="23001" y="3274"/>
                        <a:pt x="23041" y="3243"/>
                        <a:pt x="23072" y="3243"/>
                      </a:cubicBezTo>
                      <a:close/>
                      <a:moveTo>
                        <a:pt x="34106" y="9082"/>
                      </a:moveTo>
                      <a:cubicBezTo>
                        <a:pt x="34418" y="9323"/>
                        <a:pt x="34418" y="9778"/>
                        <a:pt x="34239" y="10117"/>
                      </a:cubicBezTo>
                      <a:cubicBezTo>
                        <a:pt x="34070" y="10465"/>
                        <a:pt x="33722" y="10616"/>
                        <a:pt x="33383" y="10732"/>
                      </a:cubicBezTo>
                      <a:cubicBezTo>
                        <a:pt x="32812" y="10920"/>
                        <a:pt x="32188" y="10991"/>
                        <a:pt x="31581" y="11027"/>
                      </a:cubicBezTo>
                      <a:cubicBezTo>
                        <a:pt x="31320" y="11045"/>
                        <a:pt x="31056" y="11053"/>
                        <a:pt x="30792" y="11053"/>
                      </a:cubicBezTo>
                      <a:cubicBezTo>
                        <a:pt x="30281" y="11053"/>
                        <a:pt x="29767" y="11023"/>
                        <a:pt x="29261" y="10982"/>
                      </a:cubicBezTo>
                      <a:cubicBezTo>
                        <a:pt x="28262" y="10911"/>
                        <a:pt x="27317" y="10581"/>
                        <a:pt x="26326" y="10438"/>
                      </a:cubicBezTo>
                      <a:cubicBezTo>
                        <a:pt x="25706" y="10337"/>
                        <a:pt x="25009" y="10154"/>
                        <a:pt x="24350" y="10154"/>
                      </a:cubicBezTo>
                      <a:cubicBezTo>
                        <a:pt x="24194" y="10154"/>
                        <a:pt x="24041" y="10164"/>
                        <a:pt x="23891" y="10188"/>
                      </a:cubicBezTo>
                      <a:cubicBezTo>
                        <a:pt x="23445" y="10259"/>
                        <a:pt x="22990" y="10331"/>
                        <a:pt x="22571" y="10500"/>
                      </a:cubicBezTo>
                      <a:cubicBezTo>
                        <a:pt x="22116" y="10688"/>
                        <a:pt x="21670" y="10902"/>
                        <a:pt x="21215" y="11089"/>
                      </a:cubicBezTo>
                      <a:cubicBezTo>
                        <a:pt x="20421" y="11428"/>
                        <a:pt x="19654" y="11767"/>
                        <a:pt x="18797" y="11910"/>
                      </a:cubicBezTo>
                      <a:cubicBezTo>
                        <a:pt x="18387" y="11972"/>
                        <a:pt x="17976" y="11972"/>
                        <a:pt x="17566" y="12026"/>
                      </a:cubicBezTo>
                      <a:cubicBezTo>
                        <a:pt x="17218" y="12079"/>
                        <a:pt x="16808" y="12133"/>
                        <a:pt x="16433" y="12133"/>
                      </a:cubicBezTo>
                      <a:cubicBezTo>
                        <a:pt x="16353" y="12106"/>
                        <a:pt x="16264" y="12079"/>
                        <a:pt x="16183" y="12044"/>
                      </a:cubicBezTo>
                      <a:cubicBezTo>
                        <a:pt x="17272" y="12008"/>
                        <a:pt x="18262" y="11705"/>
                        <a:pt x="19216" y="11259"/>
                      </a:cubicBezTo>
                      <a:cubicBezTo>
                        <a:pt x="19288" y="11232"/>
                        <a:pt x="19350" y="11196"/>
                        <a:pt x="19422" y="11160"/>
                      </a:cubicBezTo>
                      <a:cubicBezTo>
                        <a:pt x="19743" y="11000"/>
                        <a:pt x="20064" y="10821"/>
                        <a:pt x="20385" y="10634"/>
                      </a:cubicBezTo>
                      <a:cubicBezTo>
                        <a:pt x="21081" y="10224"/>
                        <a:pt x="21830" y="9858"/>
                        <a:pt x="22589" y="9555"/>
                      </a:cubicBezTo>
                      <a:cubicBezTo>
                        <a:pt x="23041" y="9377"/>
                        <a:pt x="23551" y="9295"/>
                        <a:pt x="24068" y="9295"/>
                      </a:cubicBezTo>
                      <a:cubicBezTo>
                        <a:pt x="24745" y="9295"/>
                        <a:pt x="25433" y="9436"/>
                        <a:pt x="26014" y="9688"/>
                      </a:cubicBezTo>
                      <a:cubicBezTo>
                        <a:pt x="26933" y="10081"/>
                        <a:pt x="27959" y="10331"/>
                        <a:pt x="28931" y="10563"/>
                      </a:cubicBezTo>
                      <a:cubicBezTo>
                        <a:pt x="29502" y="10698"/>
                        <a:pt x="30076" y="10769"/>
                        <a:pt x="30654" y="10769"/>
                      </a:cubicBezTo>
                      <a:cubicBezTo>
                        <a:pt x="30988" y="10769"/>
                        <a:pt x="31324" y="10746"/>
                        <a:pt x="31661" y="10697"/>
                      </a:cubicBezTo>
                      <a:cubicBezTo>
                        <a:pt x="32304" y="10607"/>
                        <a:pt x="33106" y="10375"/>
                        <a:pt x="33615" y="9956"/>
                      </a:cubicBezTo>
                      <a:cubicBezTo>
                        <a:pt x="33874" y="9742"/>
                        <a:pt x="34248" y="9341"/>
                        <a:pt x="34106" y="9082"/>
                      </a:cubicBezTo>
                      <a:close/>
                      <a:moveTo>
                        <a:pt x="24337" y="10337"/>
                      </a:moveTo>
                      <a:cubicBezTo>
                        <a:pt x="24469" y="10337"/>
                        <a:pt x="24602" y="10344"/>
                        <a:pt x="24739" y="10358"/>
                      </a:cubicBezTo>
                      <a:cubicBezTo>
                        <a:pt x="25854" y="10473"/>
                        <a:pt x="26942" y="10741"/>
                        <a:pt x="28039" y="10973"/>
                      </a:cubicBezTo>
                      <a:cubicBezTo>
                        <a:pt x="28854" y="11152"/>
                        <a:pt x="29726" y="11241"/>
                        <a:pt x="30595" y="11241"/>
                      </a:cubicBezTo>
                      <a:cubicBezTo>
                        <a:pt x="31374" y="11241"/>
                        <a:pt x="32150" y="11170"/>
                        <a:pt x="32883" y="11027"/>
                      </a:cubicBezTo>
                      <a:cubicBezTo>
                        <a:pt x="33205" y="10964"/>
                        <a:pt x="33615" y="10875"/>
                        <a:pt x="33936" y="10679"/>
                      </a:cubicBezTo>
                      <a:lnTo>
                        <a:pt x="33936" y="10679"/>
                      </a:lnTo>
                      <a:cubicBezTo>
                        <a:pt x="33695" y="10991"/>
                        <a:pt x="33419" y="11259"/>
                        <a:pt x="33035" y="11464"/>
                      </a:cubicBezTo>
                      <a:cubicBezTo>
                        <a:pt x="32321" y="11847"/>
                        <a:pt x="31465" y="11945"/>
                        <a:pt x="30680" y="11999"/>
                      </a:cubicBezTo>
                      <a:cubicBezTo>
                        <a:pt x="30471" y="12014"/>
                        <a:pt x="30262" y="12021"/>
                        <a:pt x="30051" y="12021"/>
                      </a:cubicBezTo>
                      <a:cubicBezTo>
                        <a:pt x="28740" y="12021"/>
                        <a:pt x="27400" y="11751"/>
                        <a:pt x="26139" y="11428"/>
                      </a:cubicBezTo>
                      <a:cubicBezTo>
                        <a:pt x="25781" y="11335"/>
                        <a:pt x="25418" y="11295"/>
                        <a:pt x="25053" y="11295"/>
                      </a:cubicBezTo>
                      <a:cubicBezTo>
                        <a:pt x="23990" y="11295"/>
                        <a:pt x="22913" y="11629"/>
                        <a:pt x="21911" y="11928"/>
                      </a:cubicBezTo>
                      <a:cubicBezTo>
                        <a:pt x="20795" y="12254"/>
                        <a:pt x="19714" y="12543"/>
                        <a:pt x="18605" y="12543"/>
                      </a:cubicBezTo>
                      <a:cubicBezTo>
                        <a:pt x="18108" y="12543"/>
                        <a:pt x="17606" y="12485"/>
                        <a:pt x="17093" y="12347"/>
                      </a:cubicBezTo>
                      <a:cubicBezTo>
                        <a:pt x="16915" y="12293"/>
                        <a:pt x="16745" y="12231"/>
                        <a:pt x="16576" y="12177"/>
                      </a:cubicBezTo>
                      <a:lnTo>
                        <a:pt x="16576" y="12177"/>
                      </a:lnTo>
                      <a:cubicBezTo>
                        <a:pt x="16644" y="12180"/>
                        <a:pt x="16712" y="12181"/>
                        <a:pt x="16781" y="12181"/>
                      </a:cubicBezTo>
                      <a:cubicBezTo>
                        <a:pt x="16946" y="12181"/>
                        <a:pt x="17111" y="12175"/>
                        <a:pt x="17263" y="12168"/>
                      </a:cubicBezTo>
                      <a:cubicBezTo>
                        <a:pt x="17771" y="12160"/>
                        <a:pt x="18315" y="12106"/>
                        <a:pt x="18815" y="12035"/>
                      </a:cubicBezTo>
                      <a:cubicBezTo>
                        <a:pt x="19734" y="11919"/>
                        <a:pt x="20581" y="11544"/>
                        <a:pt x="21420" y="11178"/>
                      </a:cubicBezTo>
                      <a:cubicBezTo>
                        <a:pt x="22378" y="10751"/>
                        <a:pt x="23294" y="10337"/>
                        <a:pt x="24337" y="10337"/>
                      </a:cubicBezTo>
                      <a:close/>
                      <a:moveTo>
                        <a:pt x="9828" y="10761"/>
                      </a:moveTo>
                      <a:cubicBezTo>
                        <a:pt x="10565" y="10761"/>
                        <a:pt x="11307" y="10868"/>
                        <a:pt x="11981" y="11018"/>
                      </a:cubicBezTo>
                      <a:cubicBezTo>
                        <a:pt x="13587" y="11366"/>
                        <a:pt x="15139" y="11901"/>
                        <a:pt x="16692" y="12418"/>
                      </a:cubicBezTo>
                      <a:cubicBezTo>
                        <a:pt x="18755" y="13114"/>
                        <a:pt x="20988" y="13721"/>
                        <a:pt x="23195" y="13721"/>
                      </a:cubicBezTo>
                      <a:cubicBezTo>
                        <a:pt x="23622" y="13721"/>
                        <a:pt x="24048" y="13698"/>
                        <a:pt x="24471" y="13649"/>
                      </a:cubicBezTo>
                      <a:lnTo>
                        <a:pt x="24471" y="13649"/>
                      </a:lnTo>
                      <a:cubicBezTo>
                        <a:pt x="24087" y="13765"/>
                        <a:pt x="23713" y="13872"/>
                        <a:pt x="23338" y="13953"/>
                      </a:cubicBezTo>
                      <a:cubicBezTo>
                        <a:pt x="22692" y="14100"/>
                        <a:pt x="22043" y="14161"/>
                        <a:pt x="21393" y="14161"/>
                      </a:cubicBezTo>
                      <a:cubicBezTo>
                        <a:pt x="20032" y="14161"/>
                        <a:pt x="18668" y="13892"/>
                        <a:pt x="17334" y="13578"/>
                      </a:cubicBezTo>
                      <a:cubicBezTo>
                        <a:pt x="15684" y="13194"/>
                        <a:pt x="14149" y="12427"/>
                        <a:pt x="12535" y="11919"/>
                      </a:cubicBezTo>
                      <a:cubicBezTo>
                        <a:pt x="11622" y="11632"/>
                        <a:pt x="10625" y="11374"/>
                        <a:pt x="9648" y="11374"/>
                      </a:cubicBezTo>
                      <a:cubicBezTo>
                        <a:pt x="9105" y="11374"/>
                        <a:pt x="8569" y="11454"/>
                        <a:pt x="8056" y="11651"/>
                      </a:cubicBezTo>
                      <a:cubicBezTo>
                        <a:pt x="7815" y="11526"/>
                        <a:pt x="7557" y="11428"/>
                        <a:pt x="7298" y="11348"/>
                      </a:cubicBezTo>
                      <a:cubicBezTo>
                        <a:pt x="8050" y="10918"/>
                        <a:pt x="8936" y="10761"/>
                        <a:pt x="9828" y="10761"/>
                      </a:cubicBezTo>
                      <a:close/>
                      <a:moveTo>
                        <a:pt x="9482" y="11499"/>
                      </a:moveTo>
                      <a:cubicBezTo>
                        <a:pt x="10641" y="11499"/>
                        <a:pt x="11826" y="11849"/>
                        <a:pt x="12891" y="12213"/>
                      </a:cubicBezTo>
                      <a:cubicBezTo>
                        <a:pt x="14524" y="12766"/>
                        <a:pt x="16067" y="13489"/>
                        <a:pt x="17753" y="13872"/>
                      </a:cubicBezTo>
                      <a:cubicBezTo>
                        <a:pt x="18946" y="14133"/>
                        <a:pt x="20172" y="14344"/>
                        <a:pt x="21394" y="14344"/>
                      </a:cubicBezTo>
                      <a:cubicBezTo>
                        <a:pt x="21972" y="14344"/>
                        <a:pt x="22550" y="14296"/>
                        <a:pt x="23124" y="14185"/>
                      </a:cubicBezTo>
                      <a:cubicBezTo>
                        <a:pt x="23971" y="14015"/>
                        <a:pt x="24801" y="13712"/>
                        <a:pt x="25622" y="13444"/>
                      </a:cubicBezTo>
                      <a:cubicBezTo>
                        <a:pt x="25925" y="13373"/>
                        <a:pt x="26228" y="13284"/>
                        <a:pt x="26532" y="13177"/>
                      </a:cubicBezTo>
                      <a:cubicBezTo>
                        <a:pt x="26817" y="13096"/>
                        <a:pt x="27112" y="13034"/>
                        <a:pt x="27415" y="12980"/>
                      </a:cubicBezTo>
                      <a:lnTo>
                        <a:pt x="27415" y="12980"/>
                      </a:lnTo>
                      <a:cubicBezTo>
                        <a:pt x="25809" y="13471"/>
                        <a:pt x="24301" y="14247"/>
                        <a:pt x="22678" y="14693"/>
                      </a:cubicBezTo>
                      <a:cubicBezTo>
                        <a:pt x="22036" y="14872"/>
                        <a:pt x="21400" y="14948"/>
                        <a:pt x="20769" y="14948"/>
                      </a:cubicBezTo>
                      <a:cubicBezTo>
                        <a:pt x="19637" y="14948"/>
                        <a:pt x="18519" y="14704"/>
                        <a:pt x="17396" y="14372"/>
                      </a:cubicBezTo>
                      <a:cubicBezTo>
                        <a:pt x="15728" y="13872"/>
                        <a:pt x="14114" y="13230"/>
                        <a:pt x="12445" y="12713"/>
                      </a:cubicBezTo>
                      <a:cubicBezTo>
                        <a:pt x="11417" y="12396"/>
                        <a:pt x="10368" y="12241"/>
                        <a:pt x="9304" y="12241"/>
                      </a:cubicBezTo>
                      <a:cubicBezTo>
                        <a:pt x="9168" y="12241"/>
                        <a:pt x="9031" y="12244"/>
                        <a:pt x="8895" y="12249"/>
                      </a:cubicBezTo>
                      <a:cubicBezTo>
                        <a:pt x="8797" y="12160"/>
                        <a:pt x="8690" y="12070"/>
                        <a:pt x="8582" y="11990"/>
                      </a:cubicBezTo>
                      <a:cubicBezTo>
                        <a:pt x="8440" y="11874"/>
                        <a:pt x="8279" y="11776"/>
                        <a:pt x="8119" y="11687"/>
                      </a:cubicBezTo>
                      <a:cubicBezTo>
                        <a:pt x="8563" y="11555"/>
                        <a:pt x="9020" y="11499"/>
                        <a:pt x="9482" y="11499"/>
                      </a:cubicBezTo>
                      <a:close/>
                      <a:moveTo>
                        <a:pt x="8921" y="12276"/>
                      </a:moveTo>
                      <a:cubicBezTo>
                        <a:pt x="10206" y="12320"/>
                        <a:pt x="11437" y="12507"/>
                        <a:pt x="12668" y="12909"/>
                      </a:cubicBezTo>
                      <a:cubicBezTo>
                        <a:pt x="14381" y="13462"/>
                        <a:pt x="16040" y="14158"/>
                        <a:pt x="17780" y="14640"/>
                      </a:cubicBezTo>
                      <a:cubicBezTo>
                        <a:pt x="18768" y="14921"/>
                        <a:pt x="19746" y="15097"/>
                        <a:pt x="20735" y="15097"/>
                      </a:cubicBezTo>
                      <a:cubicBezTo>
                        <a:pt x="21344" y="15097"/>
                        <a:pt x="21957" y="15030"/>
                        <a:pt x="22580" y="14880"/>
                      </a:cubicBezTo>
                      <a:cubicBezTo>
                        <a:pt x="24373" y="14443"/>
                        <a:pt x="25987" y="13489"/>
                        <a:pt x="27736" y="12927"/>
                      </a:cubicBezTo>
                      <a:cubicBezTo>
                        <a:pt x="28325" y="12829"/>
                        <a:pt x="28931" y="12775"/>
                        <a:pt x="29520" y="12730"/>
                      </a:cubicBezTo>
                      <a:cubicBezTo>
                        <a:pt x="30017" y="12688"/>
                        <a:pt x="30506" y="12661"/>
                        <a:pt x="30992" y="12661"/>
                      </a:cubicBezTo>
                      <a:cubicBezTo>
                        <a:pt x="31833" y="12661"/>
                        <a:pt x="32665" y="12742"/>
                        <a:pt x="33508" y="12962"/>
                      </a:cubicBezTo>
                      <a:cubicBezTo>
                        <a:pt x="34900" y="13328"/>
                        <a:pt x="36229" y="13899"/>
                        <a:pt x="37647" y="14122"/>
                      </a:cubicBezTo>
                      <a:cubicBezTo>
                        <a:pt x="38214" y="14212"/>
                        <a:pt x="38883" y="14340"/>
                        <a:pt x="39517" y="14340"/>
                      </a:cubicBezTo>
                      <a:cubicBezTo>
                        <a:pt x="39761" y="14340"/>
                        <a:pt x="40000" y="14321"/>
                        <a:pt x="40225" y="14274"/>
                      </a:cubicBezTo>
                      <a:lnTo>
                        <a:pt x="40225" y="14274"/>
                      </a:lnTo>
                      <a:cubicBezTo>
                        <a:pt x="40181" y="14301"/>
                        <a:pt x="40127" y="14318"/>
                        <a:pt x="40083" y="14345"/>
                      </a:cubicBezTo>
                      <a:cubicBezTo>
                        <a:pt x="39646" y="14559"/>
                        <a:pt x="39164" y="14657"/>
                        <a:pt x="38691" y="14711"/>
                      </a:cubicBezTo>
                      <a:cubicBezTo>
                        <a:pt x="38587" y="14724"/>
                        <a:pt x="38483" y="14730"/>
                        <a:pt x="38378" y="14730"/>
                      </a:cubicBezTo>
                      <a:cubicBezTo>
                        <a:pt x="37750" y="14730"/>
                        <a:pt x="37101" y="14522"/>
                        <a:pt x="36505" y="14354"/>
                      </a:cubicBezTo>
                      <a:cubicBezTo>
                        <a:pt x="35096" y="13944"/>
                        <a:pt x="33776" y="13355"/>
                        <a:pt x="32304" y="13177"/>
                      </a:cubicBezTo>
                      <a:cubicBezTo>
                        <a:pt x="31995" y="13140"/>
                        <a:pt x="31683" y="13122"/>
                        <a:pt x="31370" y="13122"/>
                      </a:cubicBezTo>
                      <a:cubicBezTo>
                        <a:pt x="30163" y="13122"/>
                        <a:pt x="28941" y="13387"/>
                        <a:pt x="27843" y="13855"/>
                      </a:cubicBezTo>
                      <a:cubicBezTo>
                        <a:pt x="27085" y="14185"/>
                        <a:pt x="26344" y="14568"/>
                        <a:pt x="25568" y="14854"/>
                      </a:cubicBezTo>
                      <a:cubicBezTo>
                        <a:pt x="24899" y="15112"/>
                        <a:pt x="24194" y="15211"/>
                        <a:pt x="23490" y="15291"/>
                      </a:cubicBezTo>
                      <a:cubicBezTo>
                        <a:pt x="23108" y="15216"/>
                        <a:pt x="22718" y="15172"/>
                        <a:pt x="22331" y="15172"/>
                      </a:cubicBezTo>
                      <a:cubicBezTo>
                        <a:pt x="22021" y="15172"/>
                        <a:pt x="21712" y="15201"/>
                        <a:pt x="21411" y="15264"/>
                      </a:cubicBezTo>
                      <a:cubicBezTo>
                        <a:pt x="20956" y="15353"/>
                        <a:pt x="20456" y="15514"/>
                        <a:pt x="19993" y="15746"/>
                      </a:cubicBezTo>
                      <a:cubicBezTo>
                        <a:pt x="19894" y="15764"/>
                        <a:pt x="19796" y="15781"/>
                        <a:pt x="19698" y="15781"/>
                      </a:cubicBezTo>
                      <a:cubicBezTo>
                        <a:pt x="19145" y="15773"/>
                        <a:pt x="18699" y="15639"/>
                        <a:pt x="18182" y="15451"/>
                      </a:cubicBezTo>
                      <a:cubicBezTo>
                        <a:pt x="17209" y="15103"/>
                        <a:pt x="16219" y="14738"/>
                        <a:pt x="15291" y="14274"/>
                      </a:cubicBezTo>
                      <a:cubicBezTo>
                        <a:pt x="14435" y="13837"/>
                        <a:pt x="13578" y="13382"/>
                        <a:pt x="12633" y="13177"/>
                      </a:cubicBezTo>
                      <a:cubicBezTo>
                        <a:pt x="12204" y="13078"/>
                        <a:pt x="11785" y="13016"/>
                        <a:pt x="11348" y="13007"/>
                      </a:cubicBezTo>
                      <a:cubicBezTo>
                        <a:pt x="11326" y="13007"/>
                        <a:pt x="11303" y="13007"/>
                        <a:pt x="11281" y="13007"/>
                      </a:cubicBezTo>
                      <a:cubicBezTo>
                        <a:pt x="10950" y="13007"/>
                        <a:pt x="10599" y="13044"/>
                        <a:pt x="10258" y="13044"/>
                      </a:cubicBezTo>
                      <a:cubicBezTo>
                        <a:pt x="10057" y="13044"/>
                        <a:pt x="9859" y="13031"/>
                        <a:pt x="9671" y="12989"/>
                      </a:cubicBezTo>
                      <a:lnTo>
                        <a:pt x="9644" y="12989"/>
                      </a:lnTo>
                      <a:cubicBezTo>
                        <a:pt x="9403" y="12757"/>
                        <a:pt x="9171" y="12507"/>
                        <a:pt x="8921" y="12276"/>
                      </a:cubicBezTo>
                      <a:close/>
                      <a:moveTo>
                        <a:pt x="31432" y="13327"/>
                      </a:moveTo>
                      <a:cubicBezTo>
                        <a:pt x="31720" y="13327"/>
                        <a:pt x="32011" y="13342"/>
                        <a:pt x="32304" y="13373"/>
                      </a:cubicBezTo>
                      <a:cubicBezTo>
                        <a:pt x="33900" y="13542"/>
                        <a:pt x="35355" y="14265"/>
                        <a:pt x="36898" y="14666"/>
                      </a:cubicBezTo>
                      <a:cubicBezTo>
                        <a:pt x="37398" y="14791"/>
                        <a:pt x="37898" y="14900"/>
                        <a:pt x="38406" y="14900"/>
                      </a:cubicBezTo>
                      <a:cubicBezTo>
                        <a:pt x="38551" y="14900"/>
                        <a:pt x="38696" y="14891"/>
                        <a:pt x="38843" y="14872"/>
                      </a:cubicBezTo>
                      <a:cubicBezTo>
                        <a:pt x="39164" y="14836"/>
                        <a:pt x="39458" y="14764"/>
                        <a:pt x="39753" y="14622"/>
                      </a:cubicBezTo>
                      <a:cubicBezTo>
                        <a:pt x="39913" y="14541"/>
                        <a:pt x="40252" y="14345"/>
                        <a:pt x="40252" y="14345"/>
                      </a:cubicBezTo>
                      <a:lnTo>
                        <a:pt x="40252" y="14345"/>
                      </a:lnTo>
                      <a:cubicBezTo>
                        <a:pt x="40252" y="14345"/>
                        <a:pt x="39137" y="15246"/>
                        <a:pt x="38468" y="15496"/>
                      </a:cubicBezTo>
                      <a:cubicBezTo>
                        <a:pt x="38191" y="15567"/>
                        <a:pt x="37924" y="15621"/>
                        <a:pt x="37647" y="15657"/>
                      </a:cubicBezTo>
                      <a:cubicBezTo>
                        <a:pt x="37627" y="15657"/>
                        <a:pt x="37607" y="15657"/>
                        <a:pt x="37587" y="15657"/>
                      </a:cubicBezTo>
                      <a:cubicBezTo>
                        <a:pt x="36351" y="15657"/>
                        <a:pt x="35175" y="14858"/>
                        <a:pt x="34016" y="14559"/>
                      </a:cubicBezTo>
                      <a:cubicBezTo>
                        <a:pt x="33181" y="14343"/>
                        <a:pt x="32345" y="14227"/>
                        <a:pt x="31506" y="14227"/>
                      </a:cubicBezTo>
                      <a:cubicBezTo>
                        <a:pt x="30894" y="14227"/>
                        <a:pt x="30280" y="14289"/>
                        <a:pt x="29663" y="14417"/>
                      </a:cubicBezTo>
                      <a:cubicBezTo>
                        <a:pt x="28887" y="14577"/>
                        <a:pt x="28155" y="14845"/>
                        <a:pt x="27424" y="15148"/>
                      </a:cubicBezTo>
                      <a:cubicBezTo>
                        <a:pt x="26909" y="15365"/>
                        <a:pt x="26113" y="15862"/>
                        <a:pt x="25448" y="15862"/>
                      </a:cubicBezTo>
                      <a:cubicBezTo>
                        <a:pt x="25319" y="15862"/>
                        <a:pt x="25194" y="15843"/>
                        <a:pt x="25078" y="15799"/>
                      </a:cubicBezTo>
                      <a:cubicBezTo>
                        <a:pt x="24819" y="15666"/>
                        <a:pt x="24542" y="15550"/>
                        <a:pt x="24239" y="15460"/>
                      </a:cubicBezTo>
                      <a:cubicBezTo>
                        <a:pt x="24114" y="15425"/>
                        <a:pt x="23989" y="15398"/>
                        <a:pt x="23864" y="15362"/>
                      </a:cubicBezTo>
                      <a:cubicBezTo>
                        <a:pt x="25042" y="15273"/>
                        <a:pt x="26121" y="14836"/>
                        <a:pt x="27219" y="14327"/>
                      </a:cubicBezTo>
                      <a:cubicBezTo>
                        <a:pt x="28567" y="13709"/>
                        <a:pt x="29972" y="13327"/>
                        <a:pt x="31432" y="13327"/>
                      </a:cubicBezTo>
                      <a:close/>
                      <a:moveTo>
                        <a:pt x="6279" y="11379"/>
                      </a:moveTo>
                      <a:cubicBezTo>
                        <a:pt x="6387" y="11379"/>
                        <a:pt x="6495" y="11383"/>
                        <a:pt x="6602" y="11392"/>
                      </a:cubicBezTo>
                      <a:cubicBezTo>
                        <a:pt x="6763" y="11410"/>
                        <a:pt x="6923" y="11437"/>
                        <a:pt x="7075" y="11473"/>
                      </a:cubicBezTo>
                      <a:cubicBezTo>
                        <a:pt x="7075" y="11473"/>
                        <a:pt x="7079" y="11477"/>
                        <a:pt x="7084" y="11477"/>
                      </a:cubicBezTo>
                      <a:cubicBezTo>
                        <a:pt x="7087" y="11477"/>
                        <a:pt x="7090" y="11476"/>
                        <a:pt x="7093" y="11473"/>
                      </a:cubicBezTo>
                      <a:cubicBezTo>
                        <a:pt x="8012" y="11705"/>
                        <a:pt x="8743" y="12329"/>
                        <a:pt x="9421" y="12980"/>
                      </a:cubicBezTo>
                      <a:cubicBezTo>
                        <a:pt x="9938" y="13480"/>
                        <a:pt x="10456" y="13801"/>
                        <a:pt x="11098" y="14122"/>
                      </a:cubicBezTo>
                      <a:cubicBezTo>
                        <a:pt x="11339" y="14247"/>
                        <a:pt x="11625" y="14363"/>
                        <a:pt x="11821" y="14550"/>
                      </a:cubicBezTo>
                      <a:cubicBezTo>
                        <a:pt x="12088" y="14800"/>
                        <a:pt x="12240" y="15175"/>
                        <a:pt x="12472" y="15469"/>
                      </a:cubicBezTo>
                      <a:cubicBezTo>
                        <a:pt x="12704" y="15764"/>
                        <a:pt x="13070" y="15942"/>
                        <a:pt x="13391" y="16120"/>
                      </a:cubicBezTo>
                      <a:cubicBezTo>
                        <a:pt x="13498" y="16192"/>
                        <a:pt x="13641" y="16254"/>
                        <a:pt x="13783" y="16335"/>
                      </a:cubicBezTo>
                      <a:cubicBezTo>
                        <a:pt x="13632" y="16308"/>
                        <a:pt x="13489" y="16290"/>
                        <a:pt x="13355" y="16281"/>
                      </a:cubicBezTo>
                      <a:cubicBezTo>
                        <a:pt x="13337" y="16280"/>
                        <a:pt x="13318" y="16280"/>
                        <a:pt x="13300" y="16280"/>
                      </a:cubicBezTo>
                      <a:cubicBezTo>
                        <a:pt x="13149" y="16280"/>
                        <a:pt x="12999" y="16309"/>
                        <a:pt x="12856" y="16317"/>
                      </a:cubicBezTo>
                      <a:cubicBezTo>
                        <a:pt x="12840" y="16317"/>
                        <a:pt x="12824" y="16318"/>
                        <a:pt x="12809" y="16318"/>
                      </a:cubicBezTo>
                      <a:cubicBezTo>
                        <a:pt x="12466" y="16318"/>
                        <a:pt x="12293" y="16127"/>
                        <a:pt x="12080" y="15880"/>
                      </a:cubicBezTo>
                      <a:cubicBezTo>
                        <a:pt x="12023" y="15820"/>
                        <a:pt x="11947" y="15797"/>
                        <a:pt x="11866" y="15797"/>
                      </a:cubicBezTo>
                      <a:cubicBezTo>
                        <a:pt x="11678" y="15797"/>
                        <a:pt x="11454" y="15916"/>
                        <a:pt x="11330" y="15978"/>
                      </a:cubicBezTo>
                      <a:cubicBezTo>
                        <a:pt x="11259" y="16031"/>
                        <a:pt x="11187" y="16067"/>
                        <a:pt x="11107" y="16112"/>
                      </a:cubicBezTo>
                      <a:cubicBezTo>
                        <a:pt x="11012" y="16165"/>
                        <a:pt x="10928" y="16188"/>
                        <a:pt x="10854" y="16188"/>
                      </a:cubicBezTo>
                      <a:cubicBezTo>
                        <a:pt x="10608" y="16188"/>
                        <a:pt x="10465" y="15940"/>
                        <a:pt x="10349" y="15755"/>
                      </a:cubicBezTo>
                      <a:cubicBezTo>
                        <a:pt x="10286" y="15648"/>
                        <a:pt x="10206" y="15407"/>
                        <a:pt x="10081" y="15344"/>
                      </a:cubicBezTo>
                      <a:cubicBezTo>
                        <a:pt x="9975" y="15289"/>
                        <a:pt x="9862" y="15267"/>
                        <a:pt x="9749" y="15267"/>
                      </a:cubicBezTo>
                      <a:cubicBezTo>
                        <a:pt x="9548" y="15267"/>
                        <a:pt x="9344" y="15336"/>
                        <a:pt x="9162" y="15416"/>
                      </a:cubicBezTo>
                      <a:cubicBezTo>
                        <a:pt x="8877" y="15550"/>
                        <a:pt x="8600" y="15710"/>
                        <a:pt x="8279" y="15746"/>
                      </a:cubicBezTo>
                      <a:cubicBezTo>
                        <a:pt x="8253" y="15748"/>
                        <a:pt x="8229" y="15749"/>
                        <a:pt x="8207" y="15749"/>
                      </a:cubicBezTo>
                      <a:cubicBezTo>
                        <a:pt x="7742" y="15749"/>
                        <a:pt x="7994" y="15237"/>
                        <a:pt x="8190" y="15041"/>
                      </a:cubicBezTo>
                      <a:cubicBezTo>
                        <a:pt x="8199" y="15032"/>
                        <a:pt x="8199" y="15023"/>
                        <a:pt x="8190" y="15014"/>
                      </a:cubicBezTo>
                      <a:lnTo>
                        <a:pt x="8199" y="15014"/>
                      </a:lnTo>
                      <a:cubicBezTo>
                        <a:pt x="8221" y="14999"/>
                        <a:pt x="8206" y="14966"/>
                        <a:pt x="8190" y="14966"/>
                      </a:cubicBezTo>
                      <a:cubicBezTo>
                        <a:pt x="8187" y="14966"/>
                        <a:pt x="8184" y="14967"/>
                        <a:pt x="8181" y="14970"/>
                      </a:cubicBezTo>
                      <a:cubicBezTo>
                        <a:pt x="7940" y="15148"/>
                        <a:pt x="7699" y="15371"/>
                        <a:pt x="7414" y="15478"/>
                      </a:cubicBezTo>
                      <a:cubicBezTo>
                        <a:pt x="7405" y="15478"/>
                        <a:pt x="7405" y="15487"/>
                        <a:pt x="7396" y="15487"/>
                      </a:cubicBezTo>
                      <a:cubicBezTo>
                        <a:pt x="7334" y="15514"/>
                        <a:pt x="7262" y="15532"/>
                        <a:pt x="7191" y="15541"/>
                      </a:cubicBezTo>
                      <a:cubicBezTo>
                        <a:pt x="7174" y="15543"/>
                        <a:pt x="7159" y="15543"/>
                        <a:pt x="7144" y="15543"/>
                      </a:cubicBezTo>
                      <a:cubicBezTo>
                        <a:pt x="6948" y="15543"/>
                        <a:pt x="6876" y="15388"/>
                        <a:pt x="6843" y="15264"/>
                      </a:cubicBezTo>
                      <a:cubicBezTo>
                        <a:pt x="6754" y="14961"/>
                        <a:pt x="6941" y="14524"/>
                        <a:pt x="6647" y="14524"/>
                      </a:cubicBezTo>
                      <a:cubicBezTo>
                        <a:pt x="6424" y="14524"/>
                        <a:pt x="6192" y="14827"/>
                        <a:pt x="6049" y="14952"/>
                      </a:cubicBezTo>
                      <a:cubicBezTo>
                        <a:pt x="5811" y="15152"/>
                        <a:pt x="5499" y="15508"/>
                        <a:pt x="5149" y="15508"/>
                      </a:cubicBezTo>
                      <a:cubicBezTo>
                        <a:pt x="5079" y="15508"/>
                        <a:pt x="5007" y="15493"/>
                        <a:pt x="4934" y="15460"/>
                      </a:cubicBezTo>
                      <a:cubicBezTo>
                        <a:pt x="4488" y="15255"/>
                        <a:pt x="4666" y="14809"/>
                        <a:pt x="4639" y="14443"/>
                      </a:cubicBezTo>
                      <a:cubicBezTo>
                        <a:pt x="4633" y="14389"/>
                        <a:pt x="4595" y="14359"/>
                        <a:pt x="4551" y="14359"/>
                      </a:cubicBezTo>
                      <a:cubicBezTo>
                        <a:pt x="4530" y="14359"/>
                        <a:pt x="4508" y="14366"/>
                        <a:pt x="4488" y="14381"/>
                      </a:cubicBezTo>
                      <a:cubicBezTo>
                        <a:pt x="4318" y="14515"/>
                        <a:pt x="4229" y="14702"/>
                        <a:pt x="4077" y="14854"/>
                      </a:cubicBezTo>
                      <a:cubicBezTo>
                        <a:pt x="3899" y="15041"/>
                        <a:pt x="3694" y="15202"/>
                        <a:pt x="3480" y="15353"/>
                      </a:cubicBezTo>
                      <a:cubicBezTo>
                        <a:pt x="3356" y="15444"/>
                        <a:pt x="3214" y="15508"/>
                        <a:pt x="3098" y="15508"/>
                      </a:cubicBezTo>
                      <a:cubicBezTo>
                        <a:pt x="2964" y="15508"/>
                        <a:pt x="2864" y="15422"/>
                        <a:pt x="2864" y="15193"/>
                      </a:cubicBezTo>
                      <a:cubicBezTo>
                        <a:pt x="2864" y="15050"/>
                        <a:pt x="2944" y="14907"/>
                        <a:pt x="2962" y="14764"/>
                      </a:cubicBezTo>
                      <a:cubicBezTo>
                        <a:pt x="2962" y="14711"/>
                        <a:pt x="2911" y="14671"/>
                        <a:pt x="2862" y="14671"/>
                      </a:cubicBezTo>
                      <a:cubicBezTo>
                        <a:pt x="2854" y="14671"/>
                        <a:pt x="2845" y="14673"/>
                        <a:pt x="2837" y="14675"/>
                      </a:cubicBezTo>
                      <a:cubicBezTo>
                        <a:pt x="2525" y="14764"/>
                        <a:pt x="2231" y="15005"/>
                        <a:pt x="1954" y="15166"/>
                      </a:cubicBezTo>
                      <a:cubicBezTo>
                        <a:pt x="1776" y="15273"/>
                        <a:pt x="1624" y="15398"/>
                        <a:pt x="1446" y="15487"/>
                      </a:cubicBezTo>
                      <a:cubicBezTo>
                        <a:pt x="1386" y="15525"/>
                        <a:pt x="946" y="15700"/>
                        <a:pt x="636" y="15700"/>
                      </a:cubicBezTo>
                      <a:cubicBezTo>
                        <a:pt x="438" y="15700"/>
                        <a:pt x="292" y="15629"/>
                        <a:pt x="331" y="15407"/>
                      </a:cubicBezTo>
                      <a:cubicBezTo>
                        <a:pt x="438" y="14818"/>
                        <a:pt x="946" y="14479"/>
                        <a:pt x="1392" y="14149"/>
                      </a:cubicBezTo>
                      <a:cubicBezTo>
                        <a:pt x="1624" y="13979"/>
                        <a:pt x="1892" y="13846"/>
                        <a:pt x="2159" y="13747"/>
                      </a:cubicBezTo>
                      <a:cubicBezTo>
                        <a:pt x="2266" y="13703"/>
                        <a:pt x="2293" y="13730"/>
                        <a:pt x="2356" y="13649"/>
                      </a:cubicBezTo>
                      <a:cubicBezTo>
                        <a:pt x="2739" y="13168"/>
                        <a:pt x="3096" y="12659"/>
                        <a:pt x="3605" y="12284"/>
                      </a:cubicBezTo>
                      <a:cubicBezTo>
                        <a:pt x="4374" y="11724"/>
                        <a:pt x="5330" y="11379"/>
                        <a:pt x="6279" y="11379"/>
                      </a:cubicBezTo>
                      <a:close/>
                      <a:moveTo>
                        <a:pt x="31640" y="14362"/>
                      </a:moveTo>
                      <a:cubicBezTo>
                        <a:pt x="32485" y="14362"/>
                        <a:pt x="33330" y="14551"/>
                        <a:pt x="34141" y="14773"/>
                      </a:cubicBezTo>
                      <a:cubicBezTo>
                        <a:pt x="35042" y="15014"/>
                        <a:pt x="35881" y="15496"/>
                        <a:pt x="36791" y="15710"/>
                      </a:cubicBezTo>
                      <a:cubicBezTo>
                        <a:pt x="36345" y="15701"/>
                        <a:pt x="35899" y="15648"/>
                        <a:pt x="35444" y="15523"/>
                      </a:cubicBezTo>
                      <a:cubicBezTo>
                        <a:pt x="34409" y="15228"/>
                        <a:pt x="33401" y="14836"/>
                        <a:pt x="32321" y="14773"/>
                      </a:cubicBezTo>
                      <a:cubicBezTo>
                        <a:pt x="32220" y="14767"/>
                        <a:pt x="32118" y="14764"/>
                        <a:pt x="32015" y="14764"/>
                      </a:cubicBezTo>
                      <a:cubicBezTo>
                        <a:pt x="31136" y="14764"/>
                        <a:pt x="30228" y="14992"/>
                        <a:pt x="29413" y="15264"/>
                      </a:cubicBezTo>
                      <a:cubicBezTo>
                        <a:pt x="29003" y="15407"/>
                        <a:pt x="28610" y="15603"/>
                        <a:pt x="28200" y="15746"/>
                      </a:cubicBezTo>
                      <a:cubicBezTo>
                        <a:pt x="27879" y="15862"/>
                        <a:pt x="27540" y="15933"/>
                        <a:pt x="27210" y="16049"/>
                      </a:cubicBezTo>
                      <a:cubicBezTo>
                        <a:pt x="26808" y="16103"/>
                        <a:pt x="26416" y="16228"/>
                        <a:pt x="26059" y="16415"/>
                      </a:cubicBezTo>
                      <a:cubicBezTo>
                        <a:pt x="25800" y="16236"/>
                        <a:pt x="25550" y="16067"/>
                        <a:pt x="25283" y="15915"/>
                      </a:cubicBezTo>
                      <a:lnTo>
                        <a:pt x="25283" y="15915"/>
                      </a:lnTo>
                      <a:cubicBezTo>
                        <a:pt x="25348" y="15927"/>
                        <a:pt x="25415" y="15932"/>
                        <a:pt x="25481" y="15932"/>
                      </a:cubicBezTo>
                      <a:cubicBezTo>
                        <a:pt x="25823" y="15932"/>
                        <a:pt x="26177" y="15795"/>
                        <a:pt x="26505" y="15683"/>
                      </a:cubicBezTo>
                      <a:cubicBezTo>
                        <a:pt x="27317" y="15425"/>
                        <a:pt x="28057" y="14996"/>
                        <a:pt x="28887" y="14773"/>
                      </a:cubicBezTo>
                      <a:cubicBezTo>
                        <a:pt x="29752" y="14533"/>
                        <a:pt x="30626" y="14381"/>
                        <a:pt x="31527" y="14363"/>
                      </a:cubicBezTo>
                      <a:cubicBezTo>
                        <a:pt x="31565" y="14362"/>
                        <a:pt x="31602" y="14362"/>
                        <a:pt x="31640" y="14362"/>
                      </a:cubicBezTo>
                      <a:close/>
                      <a:moveTo>
                        <a:pt x="9733" y="13069"/>
                      </a:moveTo>
                      <a:cubicBezTo>
                        <a:pt x="9987" y="13141"/>
                        <a:pt x="10255" y="13155"/>
                        <a:pt x="10522" y="13155"/>
                      </a:cubicBezTo>
                      <a:cubicBezTo>
                        <a:pt x="10686" y="13155"/>
                        <a:pt x="10849" y="13150"/>
                        <a:pt x="11009" y="13150"/>
                      </a:cubicBezTo>
                      <a:cubicBezTo>
                        <a:pt x="11598" y="13159"/>
                        <a:pt x="12169" y="13230"/>
                        <a:pt x="12740" y="13364"/>
                      </a:cubicBezTo>
                      <a:cubicBezTo>
                        <a:pt x="13828" y="13623"/>
                        <a:pt x="14800" y="14265"/>
                        <a:pt x="15809" y="14720"/>
                      </a:cubicBezTo>
                      <a:cubicBezTo>
                        <a:pt x="16718" y="15130"/>
                        <a:pt x="17628" y="15496"/>
                        <a:pt x="18574" y="15808"/>
                      </a:cubicBezTo>
                      <a:cubicBezTo>
                        <a:pt x="18863" y="15902"/>
                        <a:pt x="19201" y="15987"/>
                        <a:pt x="19534" y="15987"/>
                      </a:cubicBezTo>
                      <a:cubicBezTo>
                        <a:pt x="19550" y="15987"/>
                        <a:pt x="19566" y="15987"/>
                        <a:pt x="19582" y="15987"/>
                      </a:cubicBezTo>
                      <a:lnTo>
                        <a:pt x="19582" y="15987"/>
                      </a:lnTo>
                      <a:cubicBezTo>
                        <a:pt x="19368" y="16129"/>
                        <a:pt x="19172" y="16281"/>
                        <a:pt x="19002" y="16451"/>
                      </a:cubicBezTo>
                      <a:cubicBezTo>
                        <a:pt x="18761" y="16415"/>
                        <a:pt x="18512" y="16397"/>
                        <a:pt x="18262" y="16335"/>
                      </a:cubicBezTo>
                      <a:cubicBezTo>
                        <a:pt x="17878" y="16236"/>
                        <a:pt x="17495" y="16040"/>
                        <a:pt x="17129" y="15880"/>
                      </a:cubicBezTo>
                      <a:cubicBezTo>
                        <a:pt x="16424" y="15567"/>
                        <a:pt x="15817" y="15050"/>
                        <a:pt x="15104" y="14738"/>
                      </a:cubicBezTo>
                      <a:cubicBezTo>
                        <a:pt x="14497" y="14479"/>
                        <a:pt x="13891" y="14274"/>
                        <a:pt x="13239" y="14131"/>
                      </a:cubicBezTo>
                      <a:cubicBezTo>
                        <a:pt x="12617" y="13996"/>
                        <a:pt x="11951" y="13836"/>
                        <a:pt x="11304" y="13836"/>
                      </a:cubicBezTo>
                      <a:cubicBezTo>
                        <a:pt x="11181" y="13836"/>
                        <a:pt x="11059" y="13842"/>
                        <a:pt x="10938" y="13855"/>
                      </a:cubicBezTo>
                      <a:lnTo>
                        <a:pt x="10929" y="13855"/>
                      </a:lnTo>
                      <a:cubicBezTo>
                        <a:pt x="10911" y="13846"/>
                        <a:pt x="10893" y="13837"/>
                        <a:pt x="10884" y="13837"/>
                      </a:cubicBezTo>
                      <a:cubicBezTo>
                        <a:pt x="10509" y="13640"/>
                        <a:pt x="10179" y="13444"/>
                        <a:pt x="9858" y="13177"/>
                      </a:cubicBezTo>
                      <a:cubicBezTo>
                        <a:pt x="9814" y="13141"/>
                        <a:pt x="9778" y="13105"/>
                        <a:pt x="9733" y="13069"/>
                      </a:cubicBezTo>
                      <a:close/>
                      <a:moveTo>
                        <a:pt x="11009" y="13899"/>
                      </a:moveTo>
                      <a:cubicBezTo>
                        <a:pt x="12552" y="14104"/>
                        <a:pt x="14087" y="14372"/>
                        <a:pt x="15487" y="15103"/>
                      </a:cubicBezTo>
                      <a:cubicBezTo>
                        <a:pt x="16517" y="15631"/>
                        <a:pt x="17562" y="16569"/>
                        <a:pt x="18788" y="16569"/>
                      </a:cubicBezTo>
                      <a:cubicBezTo>
                        <a:pt x="18826" y="16569"/>
                        <a:pt x="18865" y="16568"/>
                        <a:pt x="18904" y="16567"/>
                      </a:cubicBezTo>
                      <a:lnTo>
                        <a:pt x="18904" y="16567"/>
                      </a:lnTo>
                      <a:cubicBezTo>
                        <a:pt x="18895" y="16575"/>
                        <a:pt x="18895" y="16584"/>
                        <a:pt x="18886" y="16584"/>
                      </a:cubicBezTo>
                      <a:cubicBezTo>
                        <a:pt x="18574" y="16656"/>
                        <a:pt x="18271" y="16754"/>
                        <a:pt x="17950" y="16763"/>
                      </a:cubicBezTo>
                      <a:cubicBezTo>
                        <a:pt x="17628" y="16763"/>
                        <a:pt x="17245" y="16629"/>
                        <a:pt x="16942" y="16513"/>
                      </a:cubicBezTo>
                      <a:cubicBezTo>
                        <a:pt x="16219" y="16254"/>
                        <a:pt x="15470" y="15942"/>
                        <a:pt x="14818" y="15541"/>
                      </a:cubicBezTo>
                      <a:cubicBezTo>
                        <a:pt x="14345" y="15255"/>
                        <a:pt x="13882" y="14961"/>
                        <a:pt x="13373" y="14738"/>
                      </a:cubicBezTo>
                      <a:cubicBezTo>
                        <a:pt x="12856" y="14515"/>
                        <a:pt x="12347" y="14417"/>
                        <a:pt x="11803" y="14336"/>
                      </a:cubicBezTo>
                      <a:cubicBezTo>
                        <a:pt x="11562" y="14167"/>
                        <a:pt x="11277" y="14033"/>
                        <a:pt x="11009" y="13899"/>
                      </a:cubicBezTo>
                      <a:close/>
                      <a:moveTo>
                        <a:pt x="11910" y="14417"/>
                      </a:moveTo>
                      <a:cubicBezTo>
                        <a:pt x="12490" y="14559"/>
                        <a:pt x="13043" y="14711"/>
                        <a:pt x="13596" y="14979"/>
                      </a:cubicBezTo>
                      <a:cubicBezTo>
                        <a:pt x="14176" y="15264"/>
                        <a:pt x="14702" y="15674"/>
                        <a:pt x="15300" y="15960"/>
                      </a:cubicBezTo>
                      <a:cubicBezTo>
                        <a:pt x="15969" y="16290"/>
                        <a:pt x="16629" y="16638"/>
                        <a:pt x="17352" y="16834"/>
                      </a:cubicBezTo>
                      <a:cubicBezTo>
                        <a:pt x="17441" y="16852"/>
                        <a:pt x="17521" y="16870"/>
                        <a:pt x="17602" y="16888"/>
                      </a:cubicBezTo>
                      <a:cubicBezTo>
                        <a:pt x="17379" y="16906"/>
                        <a:pt x="17156" y="16923"/>
                        <a:pt x="16924" y="16923"/>
                      </a:cubicBezTo>
                      <a:cubicBezTo>
                        <a:pt x="16299" y="16914"/>
                        <a:pt x="15719" y="16709"/>
                        <a:pt x="15131" y="16531"/>
                      </a:cubicBezTo>
                      <a:cubicBezTo>
                        <a:pt x="14586" y="16352"/>
                        <a:pt x="14069" y="16138"/>
                        <a:pt x="13596" y="15835"/>
                      </a:cubicBezTo>
                      <a:cubicBezTo>
                        <a:pt x="13239" y="15603"/>
                        <a:pt x="12882" y="15425"/>
                        <a:pt x="12499" y="15237"/>
                      </a:cubicBezTo>
                      <a:cubicBezTo>
                        <a:pt x="12490" y="15228"/>
                        <a:pt x="12481" y="15219"/>
                        <a:pt x="12472" y="15202"/>
                      </a:cubicBezTo>
                      <a:cubicBezTo>
                        <a:pt x="12294" y="14952"/>
                        <a:pt x="12160" y="14622"/>
                        <a:pt x="11910" y="14417"/>
                      </a:cubicBezTo>
                      <a:close/>
                      <a:moveTo>
                        <a:pt x="12597" y="15353"/>
                      </a:moveTo>
                      <a:lnTo>
                        <a:pt x="12597" y="15353"/>
                      </a:lnTo>
                      <a:cubicBezTo>
                        <a:pt x="13409" y="15844"/>
                        <a:pt x="14185" y="16344"/>
                        <a:pt x="15095" y="16647"/>
                      </a:cubicBezTo>
                      <a:cubicBezTo>
                        <a:pt x="15648" y="16834"/>
                        <a:pt x="16183" y="16995"/>
                        <a:pt x="16754" y="17048"/>
                      </a:cubicBezTo>
                      <a:cubicBezTo>
                        <a:pt x="16845" y="17057"/>
                        <a:pt x="16935" y="17060"/>
                        <a:pt x="17024" y="17060"/>
                      </a:cubicBezTo>
                      <a:cubicBezTo>
                        <a:pt x="17514" y="17060"/>
                        <a:pt x="17984" y="16946"/>
                        <a:pt x="18467" y="16825"/>
                      </a:cubicBezTo>
                      <a:cubicBezTo>
                        <a:pt x="18476" y="16825"/>
                        <a:pt x="18476" y="16816"/>
                        <a:pt x="18476" y="16807"/>
                      </a:cubicBezTo>
                      <a:cubicBezTo>
                        <a:pt x="18583" y="16772"/>
                        <a:pt x="18690" y="16736"/>
                        <a:pt x="18806" y="16682"/>
                      </a:cubicBezTo>
                      <a:lnTo>
                        <a:pt x="18806" y="16682"/>
                      </a:lnTo>
                      <a:cubicBezTo>
                        <a:pt x="18726" y="16790"/>
                        <a:pt x="18645" y="16897"/>
                        <a:pt x="18574" y="17013"/>
                      </a:cubicBezTo>
                      <a:cubicBezTo>
                        <a:pt x="18443" y="16999"/>
                        <a:pt x="18308" y="16992"/>
                        <a:pt x="18171" y="16992"/>
                      </a:cubicBezTo>
                      <a:cubicBezTo>
                        <a:pt x="17489" y="16992"/>
                        <a:pt x="16758" y="17158"/>
                        <a:pt x="16201" y="17485"/>
                      </a:cubicBezTo>
                      <a:cubicBezTo>
                        <a:pt x="15782" y="17735"/>
                        <a:pt x="15371" y="18012"/>
                        <a:pt x="14961" y="18279"/>
                      </a:cubicBezTo>
                      <a:cubicBezTo>
                        <a:pt x="14952" y="18279"/>
                        <a:pt x="14934" y="18288"/>
                        <a:pt x="14925" y="18297"/>
                      </a:cubicBezTo>
                      <a:cubicBezTo>
                        <a:pt x="14988" y="18146"/>
                        <a:pt x="15006" y="17958"/>
                        <a:pt x="14970" y="17753"/>
                      </a:cubicBezTo>
                      <a:cubicBezTo>
                        <a:pt x="14970" y="17753"/>
                        <a:pt x="14970" y="17753"/>
                        <a:pt x="14970" y="17744"/>
                      </a:cubicBezTo>
                      <a:cubicBezTo>
                        <a:pt x="14943" y="17343"/>
                        <a:pt x="14702" y="16914"/>
                        <a:pt x="14453" y="16665"/>
                      </a:cubicBezTo>
                      <a:cubicBezTo>
                        <a:pt x="14328" y="16513"/>
                        <a:pt x="14158" y="16397"/>
                        <a:pt x="13989" y="16290"/>
                      </a:cubicBezTo>
                      <a:cubicBezTo>
                        <a:pt x="13525" y="15987"/>
                        <a:pt x="12972" y="15773"/>
                        <a:pt x="12597" y="15353"/>
                      </a:cubicBezTo>
                      <a:close/>
                      <a:moveTo>
                        <a:pt x="6609" y="14677"/>
                      </a:moveTo>
                      <a:cubicBezTo>
                        <a:pt x="6637" y="14677"/>
                        <a:pt x="6660" y="14694"/>
                        <a:pt x="6673" y="14738"/>
                      </a:cubicBezTo>
                      <a:cubicBezTo>
                        <a:pt x="6745" y="14925"/>
                        <a:pt x="6718" y="15166"/>
                        <a:pt x="6780" y="15371"/>
                      </a:cubicBezTo>
                      <a:cubicBezTo>
                        <a:pt x="6816" y="15505"/>
                        <a:pt x="6923" y="15603"/>
                        <a:pt x="7048" y="15639"/>
                      </a:cubicBezTo>
                      <a:cubicBezTo>
                        <a:pt x="7068" y="15643"/>
                        <a:pt x="7090" y="15644"/>
                        <a:pt x="7115" y="15644"/>
                      </a:cubicBezTo>
                      <a:cubicBezTo>
                        <a:pt x="7201" y="15644"/>
                        <a:pt x="7310" y="15622"/>
                        <a:pt x="7387" y="15594"/>
                      </a:cubicBezTo>
                      <a:lnTo>
                        <a:pt x="7387" y="15594"/>
                      </a:lnTo>
                      <a:cubicBezTo>
                        <a:pt x="7325" y="16674"/>
                        <a:pt x="7102" y="17637"/>
                        <a:pt x="6272" y="18377"/>
                      </a:cubicBezTo>
                      <a:cubicBezTo>
                        <a:pt x="6094" y="18369"/>
                        <a:pt x="5924" y="18369"/>
                        <a:pt x="5746" y="18360"/>
                      </a:cubicBezTo>
                      <a:cubicBezTo>
                        <a:pt x="6772" y="17726"/>
                        <a:pt x="6620" y="15960"/>
                        <a:pt x="6245" y="14970"/>
                      </a:cubicBezTo>
                      <a:cubicBezTo>
                        <a:pt x="6290" y="14925"/>
                        <a:pt x="6334" y="14889"/>
                        <a:pt x="6370" y="14854"/>
                      </a:cubicBezTo>
                      <a:cubicBezTo>
                        <a:pt x="6397" y="14834"/>
                        <a:pt x="6525" y="14677"/>
                        <a:pt x="6609" y="14677"/>
                      </a:cubicBezTo>
                      <a:close/>
                      <a:moveTo>
                        <a:pt x="6183" y="15041"/>
                      </a:moveTo>
                      <a:cubicBezTo>
                        <a:pt x="6272" y="16165"/>
                        <a:pt x="6620" y="17601"/>
                        <a:pt x="5558" y="18360"/>
                      </a:cubicBezTo>
                      <a:cubicBezTo>
                        <a:pt x="5282" y="18360"/>
                        <a:pt x="5005" y="18369"/>
                        <a:pt x="4729" y="18386"/>
                      </a:cubicBezTo>
                      <a:cubicBezTo>
                        <a:pt x="5540" y="17824"/>
                        <a:pt x="6102" y="16495"/>
                        <a:pt x="5523" y="15594"/>
                      </a:cubicBezTo>
                      <a:cubicBezTo>
                        <a:pt x="5763" y="15460"/>
                        <a:pt x="5995" y="15228"/>
                        <a:pt x="6183" y="15041"/>
                      </a:cubicBezTo>
                      <a:close/>
                      <a:moveTo>
                        <a:pt x="7940" y="15237"/>
                      </a:moveTo>
                      <a:lnTo>
                        <a:pt x="7940" y="15237"/>
                      </a:lnTo>
                      <a:cubicBezTo>
                        <a:pt x="7726" y="15523"/>
                        <a:pt x="7771" y="15835"/>
                        <a:pt x="8279" y="15880"/>
                      </a:cubicBezTo>
                      <a:cubicBezTo>
                        <a:pt x="8299" y="15881"/>
                        <a:pt x="8319" y="15882"/>
                        <a:pt x="8339" y="15882"/>
                      </a:cubicBezTo>
                      <a:cubicBezTo>
                        <a:pt x="8435" y="15882"/>
                        <a:pt x="8529" y="15865"/>
                        <a:pt x="8618" y="15835"/>
                      </a:cubicBezTo>
                      <a:lnTo>
                        <a:pt x="8618" y="15835"/>
                      </a:lnTo>
                      <a:cubicBezTo>
                        <a:pt x="8475" y="16888"/>
                        <a:pt x="7904" y="17896"/>
                        <a:pt x="6968" y="18431"/>
                      </a:cubicBezTo>
                      <a:cubicBezTo>
                        <a:pt x="6772" y="18413"/>
                        <a:pt x="6575" y="18395"/>
                        <a:pt x="6388" y="18386"/>
                      </a:cubicBezTo>
                      <a:cubicBezTo>
                        <a:pt x="7307" y="17771"/>
                        <a:pt x="7476" y="16620"/>
                        <a:pt x="7441" y="15576"/>
                      </a:cubicBezTo>
                      <a:cubicBezTo>
                        <a:pt x="7619" y="15496"/>
                        <a:pt x="7789" y="15362"/>
                        <a:pt x="7940" y="15237"/>
                      </a:cubicBezTo>
                      <a:close/>
                      <a:moveTo>
                        <a:pt x="4425" y="14675"/>
                      </a:moveTo>
                      <a:cubicBezTo>
                        <a:pt x="4425" y="14764"/>
                        <a:pt x="4416" y="14845"/>
                        <a:pt x="4416" y="14854"/>
                      </a:cubicBezTo>
                      <a:cubicBezTo>
                        <a:pt x="4416" y="14988"/>
                        <a:pt x="4461" y="15103"/>
                        <a:pt x="4497" y="15228"/>
                      </a:cubicBezTo>
                      <a:cubicBezTo>
                        <a:pt x="4559" y="15442"/>
                        <a:pt x="4773" y="15576"/>
                        <a:pt x="4961" y="15657"/>
                      </a:cubicBezTo>
                      <a:cubicBezTo>
                        <a:pt x="5029" y="15687"/>
                        <a:pt x="5099" y="15701"/>
                        <a:pt x="5170" y="15701"/>
                      </a:cubicBezTo>
                      <a:cubicBezTo>
                        <a:pt x="5264" y="15701"/>
                        <a:pt x="5359" y="15676"/>
                        <a:pt x="5451" y="15630"/>
                      </a:cubicBezTo>
                      <a:lnTo>
                        <a:pt x="5451" y="15630"/>
                      </a:lnTo>
                      <a:cubicBezTo>
                        <a:pt x="5969" y="16611"/>
                        <a:pt x="5192" y="17655"/>
                        <a:pt x="4613" y="18395"/>
                      </a:cubicBezTo>
                      <a:cubicBezTo>
                        <a:pt x="4318" y="18413"/>
                        <a:pt x="4033" y="18440"/>
                        <a:pt x="3738" y="18476"/>
                      </a:cubicBezTo>
                      <a:cubicBezTo>
                        <a:pt x="4238" y="18235"/>
                        <a:pt x="4470" y="17682"/>
                        <a:pt x="4559" y="17137"/>
                      </a:cubicBezTo>
                      <a:cubicBezTo>
                        <a:pt x="4666" y="16424"/>
                        <a:pt x="4407" y="15746"/>
                        <a:pt x="3970" y="15193"/>
                      </a:cubicBezTo>
                      <a:cubicBezTo>
                        <a:pt x="4131" y="15032"/>
                        <a:pt x="4274" y="14845"/>
                        <a:pt x="4425" y="14675"/>
                      </a:cubicBezTo>
                      <a:close/>
                      <a:moveTo>
                        <a:pt x="9368" y="15523"/>
                      </a:moveTo>
                      <a:lnTo>
                        <a:pt x="9368" y="15523"/>
                      </a:lnTo>
                      <a:cubicBezTo>
                        <a:pt x="9412" y="16210"/>
                        <a:pt x="9269" y="16950"/>
                        <a:pt x="8957" y="17566"/>
                      </a:cubicBezTo>
                      <a:cubicBezTo>
                        <a:pt x="8716" y="18030"/>
                        <a:pt x="8243" y="18297"/>
                        <a:pt x="7789" y="18547"/>
                      </a:cubicBezTo>
                      <a:cubicBezTo>
                        <a:pt x="7708" y="18529"/>
                        <a:pt x="7628" y="18520"/>
                        <a:pt x="7548" y="18502"/>
                      </a:cubicBezTo>
                      <a:cubicBezTo>
                        <a:pt x="7414" y="18485"/>
                        <a:pt x="7289" y="18467"/>
                        <a:pt x="7155" y="18458"/>
                      </a:cubicBezTo>
                      <a:cubicBezTo>
                        <a:pt x="8119" y="18038"/>
                        <a:pt x="8690" y="16816"/>
                        <a:pt x="8690" y="15817"/>
                      </a:cubicBezTo>
                      <a:cubicBezTo>
                        <a:pt x="8913" y="15737"/>
                        <a:pt x="9136" y="15612"/>
                        <a:pt x="9368" y="15523"/>
                      </a:cubicBezTo>
                      <a:close/>
                      <a:moveTo>
                        <a:pt x="9731" y="15441"/>
                      </a:moveTo>
                      <a:cubicBezTo>
                        <a:pt x="9902" y="15441"/>
                        <a:pt x="10035" y="15569"/>
                        <a:pt x="10153" y="15728"/>
                      </a:cubicBezTo>
                      <a:cubicBezTo>
                        <a:pt x="10295" y="17021"/>
                        <a:pt x="9635" y="18226"/>
                        <a:pt x="8368" y="18645"/>
                      </a:cubicBezTo>
                      <a:cubicBezTo>
                        <a:pt x="8243" y="18618"/>
                        <a:pt x="8110" y="18601"/>
                        <a:pt x="7976" y="18574"/>
                      </a:cubicBezTo>
                      <a:cubicBezTo>
                        <a:pt x="9162" y="18092"/>
                        <a:pt x="9608" y="16754"/>
                        <a:pt x="9421" y="15505"/>
                      </a:cubicBezTo>
                      <a:cubicBezTo>
                        <a:pt x="9510" y="15469"/>
                        <a:pt x="9608" y="15451"/>
                        <a:pt x="9698" y="15442"/>
                      </a:cubicBezTo>
                      <a:cubicBezTo>
                        <a:pt x="9709" y="15441"/>
                        <a:pt x="9720" y="15441"/>
                        <a:pt x="9731" y="15441"/>
                      </a:cubicBezTo>
                      <a:close/>
                      <a:moveTo>
                        <a:pt x="3935" y="15228"/>
                      </a:moveTo>
                      <a:lnTo>
                        <a:pt x="3935" y="15228"/>
                      </a:lnTo>
                      <a:cubicBezTo>
                        <a:pt x="4604" y="16272"/>
                        <a:pt x="4630" y="17851"/>
                        <a:pt x="3426" y="18511"/>
                      </a:cubicBezTo>
                      <a:cubicBezTo>
                        <a:pt x="3426" y="18520"/>
                        <a:pt x="3426" y="18520"/>
                        <a:pt x="3426" y="18520"/>
                      </a:cubicBezTo>
                      <a:cubicBezTo>
                        <a:pt x="3051" y="18574"/>
                        <a:pt x="2668" y="18645"/>
                        <a:pt x="2293" y="18743"/>
                      </a:cubicBezTo>
                      <a:cubicBezTo>
                        <a:pt x="3506" y="18021"/>
                        <a:pt x="4738" y="16718"/>
                        <a:pt x="3578" y="15514"/>
                      </a:cubicBezTo>
                      <a:cubicBezTo>
                        <a:pt x="3667" y="15451"/>
                        <a:pt x="3747" y="15380"/>
                        <a:pt x="3828" y="15318"/>
                      </a:cubicBezTo>
                      <a:cubicBezTo>
                        <a:pt x="3863" y="15291"/>
                        <a:pt x="3899" y="15264"/>
                        <a:pt x="3935" y="15228"/>
                      </a:cubicBezTo>
                      <a:close/>
                      <a:moveTo>
                        <a:pt x="10233" y="15826"/>
                      </a:moveTo>
                      <a:cubicBezTo>
                        <a:pt x="10385" y="16049"/>
                        <a:pt x="10536" y="16290"/>
                        <a:pt x="10759" y="16352"/>
                      </a:cubicBezTo>
                      <a:lnTo>
                        <a:pt x="10768" y="16352"/>
                      </a:lnTo>
                      <a:cubicBezTo>
                        <a:pt x="10777" y="17468"/>
                        <a:pt x="10162" y="18467"/>
                        <a:pt x="9055" y="18779"/>
                      </a:cubicBezTo>
                      <a:cubicBezTo>
                        <a:pt x="8877" y="18743"/>
                        <a:pt x="8690" y="18708"/>
                        <a:pt x="8511" y="18672"/>
                      </a:cubicBezTo>
                      <a:cubicBezTo>
                        <a:pt x="9760" y="18377"/>
                        <a:pt x="10483" y="17057"/>
                        <a:pt x="10233" y="15826"/>
                      </a:cubicBezTo>
                      <a:close/>
                      <a:moveTo>
                        <a:pt x="11455" y="16112"/>
                      </a:moveTo>
                      <a:lnTo>
                        <a:pt x="11455" y="16112"/>
                      </a:lnTo>
                      <a:cubicBezTo>
                        <a:pt x="11526" y="16709"/>
                        <a:pt x="11473" y="17253"/>
                        <a:pt x="11214" y="17815"/>
                      </a:cubicBezTo>
                      <a:cubicBezTo>
                        <a:pt x="10955" y="18360"/>
                        <a:pt x="10331" y="18824"/>
                        <a:pt x="9724" y="18904"/>
                      </a:cubicBezTo>
                      <a:cubicBezTo>
                        <a:pt x="9582" y="18877"/>
                        <a:pt x="9439" y="18850"/>
                        <a:pt x="9296" y="18824"/>
                      </a:cubicBezTo>
                      <a:cubicBezTo>
                        <a:pt x="10331" y="18583"/>
                        <a:pt x="11027" y="17387"/>
                        <a:pt x="10804" y="16361"/>
                      </a:cubicBezTo>
                      <a:lnTo>
                        <a:pt x="10804" y="16361"/>
                      </a:lnTo>
                      <a:cubicBezTo>
                        <a:pt x="10820" y="16363"/>
                        <a:pt x="10836" y="16364"/>
                        <a:pt x="10852" y="16364"/>
                      </a:cubicBezTo>
                      <a:cubicBezTo>
                        <a:pt x="11051" y="16364"/>
                        <a:pt x="11257" y="16219"/>
                        <a:pt x="11455" y="16112"/>
                      </a:cubicBezTo>
                      <a:close/>
                      <a:moveTo>
                        <a:pt x="13748" y="16522"/>
                      </a:moveTo>
                      <a:cubicBezTo>
                        <a:pt x="13971" y="16558"/>
                        <a:pt x="14185" y="16647"/>
                        <a:pt x="14372" y="16825"/>
                      </a:cubicBezTo>
                      <a:cubicBezTo>
                        <a:pt x="14586" y="17030"/>
                        <a:pt x="14845" y="17450"/>
                        <a:pt x="14818" y="17878"/>
                      </a:cubicBezTo>
                      <a:cubicBezTo>
                        <a:pt x="14800" y="18306"/>
                        <a:pt x="14417" y="18743"/>
                        <a:pt x="13917" y="18904"/>
                      </a:cubicBezTo>
                      <a:cubicBezTo>
                        <a:pt x="14185" y="18592"/>
                        <a:pt x="14337" y="18199"/>
                        <a:pt x="14354" y="17762"/>
                      </a:cubicBezTo>
                      <a:cubicBezTo>
                        <a:pt x="14372" y="17360"/>
                        <a:pt x="14167" y="16852"/>
                        <a:pt x="14042" y="16745"/>
                      </a:cubicBezTo>
                      <a:cubicBezTo>
                        <a:pt x="13908" y="16629"/>
                        <a:pt x="13792" y="16549"/>
                        <a:pt x="13748" y="16522"/>
                      </a:cubicBezTo>
                      <a:close/>
                      <a:moveTo>
                        <a:pt x="11786" y="15997"/>
                      </a:moveTo>
                      <a:cubicBezTo>
                        <a:pt x="11883" y="15997"/>
                        <a:pt x="11976" y="16039"/>
                        <a:pt x="12062" y="16147"/>
                      </a:cubicBezTo>
                      <a:cubicBezTo>
                        <a:pt x="12133" y="16236"/>
                        <a:pt x="12204" y="16308"/>
                        <a:pt x="12285" y="16361"/>
                      </a:cubicBezTo>
                      <a:cubicBezTo>
                        <a:pt x="12374" y="16870"/>
                        <a:pt x="12481" y="17316"/>
                        <a:pt x="12311" y="17851"/>
                      </a:cubicBezTo>
                      <a:cubicBezTo>
                        <a:pt x="12151" y="18342"/>
                        <a:pt x="11803" y="18859"/>
                        <a:pt x="11339" y="19118"/>
                      </a:cubicBezTo>
                      <a:cubicBezTo>
                        <a:pt x="11339" y="19118"/>
                        <a:pt x="11330" y="19127"/>
                        <a:pt x="11330" y="19127"/>
                      </a:cubicBezTo>
                      <a:cubicBezTo>
                        <a:pt x="10884" y="19091"/>
                        <a:pt x="10438" y="19029"/>
                        <a:pt x="10001" y="18948"/>
                      </a:cubicBezTo>
                      <a:cubicBezTo>
                        <a:pt x="10536" y="18877"/>
                        <a:pt x="10947" y="18476"/>
                        <a:pt x="11277" y="18021"/>
                      </a:cubicBezTo>
                      <a:cubicBezTo>
                        <a:pt x="11669" y="17476"/>
                        <a:pt x="11633" y="16718"/>
                        <a:pt x="11491" y="16094"/>
                      </a:cubicBezTo>
                      <a:cubicBezTo>
                        <a:pt x="11592" y="16037"/>
                        <a:pt x="11691" y="15997"/>
                        <a:pt x="11786" y="15997"/>
                      </a:cubicBezTo>
                      <a:close/>
                      <a:moveTo>
                        <a:pt x="13311" y="16486"/>
                      </a:moveTo>
                      <a:cubicBezTo>
                        <a:pt x="13391" y="16486"/>
                        <a:pt x="13552" y="16495"/>
                        <a:pt x="13552" y="16495"/>
                      </a:cubicBezTo>
                      <a:cubicBezTo>
                        <a:pt x="13552" y="16495"/>
                        <a:pt x="13694" y="16540"/>
                        <a:pt x="13864" y="16691"/>
                      </a:cubicBezTo>
                      <a:cubicBezTo>
                        <a:pt x="14042" y="16843"/>
                        <a:pt x="14256" y="17575"/>
                        <a:pt x="14176" y="18021"/>
                      </a:cubicBezTo>
                      <a:cubicBezTo>
                        <a:pt x="14114" y="18360"/>
                        <a:pt x="13899" y="18708"/>
                        <a:pt x="13667" y="18993"/>
                      </a:cubicBezTo>
                      <a:cubicBezTo>
                        <a:pt x="13284" y="19109"/>
                        <a:pt x="12865" y="19154"/>
                        <a:pt x="12463" y="19163"/>
                      </a:cubicBezTo>
                      <a:cubicBezTo>
                        <a:pt x="13043" y="18966"/>
                        <a:pt x="13471" y="18493"/>
                        <a:pt x="13560" y="17869"/>
                      </a:cubicBezTo>
                      <a:cubicBezTo>
                        <a:pt x="13596" y="17601"/>
                        <a:pt x="13605" y="16754"/>
                        <a:pt x="13311" y="16486"/>
                      </a:cubicBezTo>
                      <a:close/>
                      <a:moveTo>
                        <a:pt x="12383" y="16424"/>
                      </a:moveTo>
                      <a:cubicBezTo>
                        <a:pt x="12503" y="16476"/>
                        <a:pt x="12629" y="16497"/>
                        <a:pt x="12773" y="16497"/>
                      </a:cubicBezTo>
                      <a:cubicBezTo>
                        <a:pt x="12800" y="16497"/>
                        <a:pt x="12827" y="16497"/>
                        <a:pt x="12856" y="16495"/>
                      </a:cubicBezTo>
                      <a:cubicBezTo>
                        <a:pt x="12963" y="16495"/>
                        <a:pt x="13070" y="16486"/>
                        <a:pt x="13177" y="16486"/>
                      </a:cubicBezTo>
                      <a:cubicBezTo>
                        <a:pt x="13489" y="16790"/>
                        <a:pt x="13418" y="17601"/>
                        <a:pt x="13364" y="17958"/>
                      </a:cubicBezTo>
                      <a:cubicBezTo>
                        <a:pt x="13284" y="18485"/>
                        <a:pt x="12704" y="18940"/>
                        <a:pt x="12249" y="19163"/>
                      </a:cubicBezTo>
                      <a:cubicBezTo>
                        <a:pt x="12198" y="19166"/>
                        <a:pt x="12148" y="19167"/>
                        <a:pt x="12098" y="19167"/>
                      </a:cubicBezTo>
                      <a:cubicBezTo>
                        <a:pt x="11998" y="19167"/>
                        <a:pt x="11901" y="19163"/>
                        <a:pt x="11812" y="19163"/>
                      </a:cubicBezTo>
                      <a:cubicBezTo>
                        <a:pt x="11696" y="19154"/>
                        <a:pt x="11589" y="19154"/>
                        <a:pt x="11482" y="19145"/>
                      </a:cubicBezTo>
                      <a:cubicBezTo>
                        <a:pt x="11910" y="18966"/>
                        <a:pt x="12249" y="18574"/>
                        <a:pt x="12392" y="18146"/>
                      </a:cubicBezTo>
                      <a:cubicBezTo>
                        <a:pt x="12508" y="17815"/>
                        <a:pt x="12570" y="17503"/>
                        <a:pt x="12570" y="17155"/>
                      </a:cubicBezTo>
                      <a:cubicBezTo>
                        <a:pt x="12570" y="16879"/>
                        <a:pt x="12472" y="16656"/>
                        <a:pt x="12383" y="16424"/>
                      </a:cubicBezTo>
                      <a:close/>
                      <a:moveTo>
                        <a:pt x="37959" y="21333"/>
                      </a:moveTo>
                      <a:cubicBezTo>
                        <a:pt x="38407" y="21333"/>
                        <a:pt x="38854" y="21365"/>
                        <a:pt x="39289" y="21428"/>
                      </a:cubicBezTo>
                      <a:cubicBezTo>
                        <a:pt x="39574" y="21473"/>
                        <a:pt x="39869" y="21544"/>
                        <a:pt x="40154" y="21634"/>
                      </a:cubicBezTo>
                      <a:cubicBezTo>
                        <a:pt x="40091" y="21631"/>
                        <a:pt x="40028" y="21630"/>
                        <a:pt x="39965" y="21630"/>
                      </a:cubicBezTo>
                      <a:cubicBezTo>
                        <a:pt x="39250" y="21630"/>
                        <a:pt x="38524" y="21766"/>
                        <a:pt x="37844" y="21955"/>
                      </a:cubicBezTo>
                      <a:cubicBezTo>
                        <a:pt x="36755" y="22258"/>
                        <a:pt x="35720" y="22749"/>
                        <a:pt x="34614" y="22972"/>
                      </a:cubicBezTo>
                      <a:cubicBezTo>
                        <a:pt x="33919" y="23114"/>
                        <a:pt x="33217" y="23220"/>
                        <a:pt x="32515" y="23220"/>
                      </a:cubicBezTo>
                      <a:cubicBezTo>
                        <a:pt x="32117" y="23220"/>
                        <a:pt x="31719" y="23186"/>
                        <a:pt x="31322" y="23106"/>
                      </a:cubicBezTo>
                      <a:cubicBezTo>
                        <a:pt x="30849" y="22776"/>
                        <a:pt x="30430" y="22365"/>
                        <a:pt x="30064" y="21910"/>
                      </a:cubicBezTo>
                      <a:lnTo>
                        <a:pt x="30064" y="21910"/>
                      </a:lnTo>
                      <a:cubicBezTo>
                        <a:pt x="30171" y="21990"/>
                        <a:pt x="30296" y="22053"/>
                        <a:pt x="30466" y="22098"/>
                      </a:cubicBezTo>
                      <a:cubicBezTo>
                        <a:pt x="30964" y="22242"/>
                        <a:pt x="31505" y="22249"/>
                        <a:pt x="32024" y="22249"/>
                      </a:cubicBezTo>
                      <a:cubicBezTo>
                        <a:pt x="32082" y="22249"/>
                        <a:pt x="32139" y="22249"/>
                        <a:pt x="32196" y="22249"/>
                      </a:cubicBezTo>
                      <a:cubicBezTo>
                        <a:pt x="33276" y="22240"/>
                        <a:pt x="34346" y="21990"/>
                        <a:pt x="35372" y="21696"/>
                      </a:cubicBezTo>
                      <a:cubicBezTo>
                        <a:pt x="36198" y="21454"/>
                        <a:pt x="37083" y="21333"/>
                        <a:pt x="37959" y="21333"/>
                      </a:cubicBezTo>
                      <a:close/>
                      <a:moveTo>
                        <a:pt x="22284" y="15350"/>
                      </a:moveTo>
                      <a:cubicBezTo>
                        <a:pt x="22930" y="15350"/>
                        <a:pt x="23605" y="15511"/>
                        <a:pt x="24185" y="15666"/>
                      </a:cubicBezTo>
                      <a:cubicBezTo>
                        <a:pt x="24944" y="15862"/>
                        <a:pt x="25747" y="16290"/>
                        <a:pt x="26389" y="16745"/>
                      </a:cubicBezTo>
                      <a:cubicBezTo>
                        <a:pt x="26396" y="16749"/>
                        <a:pt x="26404" y="16751"/>
                        <a:pt x="26410" y="16751"/>
                      </a:cubicBezTo>
                      <a:cubicBezTo>
                        <a:pt x="26443" y="16751"/>
                        <a:pt x="26463" y="16703"/>
                        <a:pt x="26434" y="16674"/>
                      </a:cubicBezTo>
                      <a:cubicBezTo>
                        <a:pt x="26335" y="16611"/>
                        <a:pt x="26237" y="16540"/>
                        <a:pt x="26148" y="16477"/>
                      </a:cubicBezTo>
                      <a:cubicBezTo>
                        <a:pt x="26621" y="16281"/>
                        <a:pt x="27192" y="16228"/>
                        <a:pt x="27691" y="16165"/>
                      </a:cubicBezTo>
                      <a:cubicBezTo>
                        <a:pt x="27775" y="16155"/>
                        <a:pt x="27859" y="16151"/>
                        <a:pt x="27943" y="16151"/>
                      </a:cubicBezTo>
                      <a:cubicBezTo>
                        <a:pt x="28479" y="16151"/>
                        <a:pt x="29022" y="16338"/>
                        <a:pt x="29485" y="16584"/>
                      </a:cubicBezTo>
                      <a:cubicBezTo>
                        <a:pt x="30047" y="16897"/>
                        <a:pt x="30484" y="17307"/>
                        <a:pt x="30965" y="17726"/>
                      </a:cubicBezTo>
                      <a:cubicBezTo>
                        <a:pt x="31135" y="17878"/>
                        <a:pt x="31304" y="18030"/>
                        <a:pt x="31456" y="18190"/>
                      </a:cubicBezTo>
                      <a:cubicBezTo>
                        <a:pt x="31563" y="18306"/>
                        <a:pt x="31652" y="18422"/>
                        <a:pt x="31733" y="18547"/>
                      </a:cubicBezTo>
                      <a:cubicBezTo>
                        <a:pt x="31813" y="18663"/>
                        <a:pt x="31804" y="18806"/>
                        <a:pt x="31733" y="18895"/>
                      </a:cubicBezTo>
                      <a:cubicBezTo>
                        <a:pt x="31687" y="18951"/>
                        <a:pt x="31603" y="18986"/>
                        <a:pt x="31511" y="18986"/>
                      </a:cubicBezTo>
                      <a:cubicBezTo>
                        <a:pt x="31457" y="18986"/>
                        <a:pt x="31401" y="18975"/>
                        <a:pt x="31349" y="18948"/>
                      </a:cubicBezTo>
                      <a:cubicBezTo>
                        <a:pt x="31197" y="18877"/>
                        <a:pt x="31055" y="18690"/>
                        <a:pt x="30974" y="18627"/>
                      </a:cubicBezTo>
                      <a:cubicBezTo>
                        <a:pt x="30909" y="18576"/>
                        <a:pt x="30683" y="18282"/>
                        <a:pt x="30486" y="18282"/>
                      </a:cubicBezTo>
                      <a:cubicBezTo>
                        <a:pt x="30441" y="18282"/>
                        <a:pt x="30398" y="18297"/>
                        <a:pt x="30359" y="18333"/>
                      </a:cubicBezTo>
                      <a:cubicBezTo>
                        <a:pt x="30261" y="18422"/>
                        <a:pt x="30252" y="18493"/>
                        <a:pt x="30252" y="18618"/>
                      </a:cubicBezTo>
                      <a:cubicBezTo>
                        <a:pt x="30252" y="18690"/>
                        <a:pt x="30278" y="18761"/>
                        <a:pt x="30296" y="18832"/>
                      </a:cubicBezTo>
                      <a:cubicBezTo>
                        <a:pt x="30340" y="18985"/>
                        <a:pt x="30181" y="19079"/>
                        <a:pt x="30030" y="19079"/>
                      </a:cubicBezTo>
                      <a:cubicBezTo>
                        <a:pt x="29995" y="19079"/>
                        <a:pt x="29962" y="19074"/>
                        <a:pt x="29931" y="19064"/>
                      </a:cubicBezTo>
                      <a:cubicBezTo>
                        <a:pt x="29663" y="18993"/>
                        <a:pt x="29476" y="18877"/>
                        <a:pt x="29181" y="18770"/>
                      </a:cubicBezTo>
                      <a:cubicBezTo>
                        <a:pt x="29067" y="18726"/>
                        <a:pt x="28949" y="18659"/>
                        <a:pt x="28832" y="18659"/>
                      </a:cubicBezTo>
                      <a:cubicBezTo>
                        <a:pt x="28785" y="18659"/>
                        <a:pt x="28737" y="18670"/>
                        <a:pt x="28691" y="18699"/>
                      </a:cubicBezTo>
                      <a:cubicBezTo>
                        <a:pt x="28655" y="18725"/>
                        <a:pt x="28619" y="18761"/>
                        <a:pt x="28601" y="18797"/>
                      </a:cubicBezTo>
                      <a:cubicBezTo>
                        <a:pt x="28546" y="18913"/>
                        <a:pt x="28457" y="18954"/>
                        <a:pt x="28357" y="18954"/>
                      </a:cubicBezTo>
                      <a:cubicBezTo>
                        <a:pt x="28182" y="18954"/>
                        <a:pt x="27974" y="18830"/>
                        <a:pt x="27861" y="18779"/>
                      </a:cubicBezTo>
                      <a:cubicBezTo>
                        <a:pt x="27638" y="18681"/>
                        <a:pt x="27424" y="18627"/>
                        <a:pt x="27183" y="18609"/>
                      </a:cubicBezTo>
                      <a:cubicBezTo>
                        <a:pt x="26996" y="18279"/>
                        <a:pt x="26719" y="17976"/>
                        <a:pt x="26496" y="17771"/>
                      </a:cubicBezTo>
                      <a:cubicBezTo>
                        <a:pt x="26485" y="17760"/>
                        <a:pt x="26473" y="17756"/>
                        <a:pt x="26462" y="17756"/>
                      </a:cubicBezTo>
                      <a:cubicBezTo>
                        <a:pt x="26427" y="17756"/>
                        <a:pt x="26398" y="17800"/>
                        <a:pt x="26425" y="17833"/>
                      </a:cubicBezTo>
                      <a:cubicBezTo>
                        <a:pt x="26799" y="18253"/>
                        <a:pt x="27451" y="19118"/>
                        <a:pt x="27138" y="19680"/>
                      </a:cubicBezTo>
                      <a:cubicBezTo>
                        <a:pt x="27010" y="19912"/>
                        <a:pt x="26741" y="20019"/>
                        <a:pt x="26593" y="20019"/>
                      </a:cubicBezTo>
                      <a:cubicBezTo>
                        <a:pt x="26587" y="20019"/>
                        <a:pt x="26582" y="20019"/>
                        <a:pt x="26576" y="20019"/>
                      </a:cubicBezTo>
                      <a:cubicBezTo>
                        <a:pt x="26425" y="20010"/>
                        <a:pt x="26219" y="19903"/>
                        <a:pt x="26086" y="19760"/>
                      </a:cubicBezTo>
                      <a:cubicBezTo>
                        <a:pt x="25970" y="19635"/>
                        <a:pt x="25889" y="19528"/>
                        <a:pt x="25729" y="19484"/>
                      </a:cubicBezTo>
                      <a:cubicBezTo>
                        <a:pt x="25722" y="19483"/>
                        <a:pt x="25715" y="19482"/>
                        <a:pt x="25708" y="19482"/>
                      </a:cubicBezTo>
                      <a:cubicBezTo>
                        <a:pt x="25662" y="19482"/>
                        <a:pt x="25619" y="19508"/>
                        <a:pt x="25604" y="19555"/>
                      </a:cubicBezTo>
                      <a:cubicBezTo>
                        <a:pt x="25545" y="19824"/>
                        <a:pt x="25375" y="19987"/>
                        <a:pt x="25144" y="19987"/>
                      </a:cubicBezTo>
                      <a:cubicBezTo>
                        <a:pt x="25060" y="19987"/>
                        <a:pt x="24969" y="19966"/>
                        <a:pt x="24872" y="19921"/>
                      </a:cubicBezTo>
                      <a:cubicBezTo>
                        <a:pt x="24694" y="19841"/>
                        <a:pt x="24489" y="19769"/>
                        <a:pt x="24319" y="19653"/>
                      </a:cubicBezTo>
                      <a:cubicBezTo>
                        <a:pt x="24254" y="19608"/>
                        <a:pt x="24174" y="19568"/>
                        <a:pt x="24099" y="19568"/>
                      </a:cubicBezTo>
                      <a:cubicBezTo>
                        <a:pt x="24041" y="19568"/>
                        <a:pt x="23987" y="19591"/>
                        <a:pt x="23945" y="19653"/>
                      </a:cubicBezTo>
                      <a:cubicBezTo>
                        <a:pt x="23882" y="19742"/>
                        <a:pt x="23846" y="19823"/>
                        <a:pt x="23811" y="19921"/>
                      </a:cubicBezTo>
                      <a:cubicBezTo>
                        <a:pt x="23703" y="20201"/>
                        <a:pt x="23496" y="20337"/>
                        <a:pt x="23234" y="20337"/>
                      </a:cubicBezTo>
                      <a:cubicBezTo>
                        <a:pt x="23170" y="20337"/>
                        <a:pt x="23104" y="20329"/>
                        <a:pt x="23035" y="20313"/>
                      </a:cubicBezTo>
                      <a:cubicBezTo>
                        <a:pt x="22687" y="20233"/>
                        <a:pt x="22464" y="19939"/>
                        <a:pt x="22142" y="19823"/>
                      </a:cubicBezTo>
                      <a:cubicBezTo>
                        <a:pt x="22107" y="19811"/>
                        <a:pt x="22074" y="19805"/>
                        <a:pt x="22045" y="19805"/>
                      </a:cubicBezTo>
                      <a:cubicBezTo>
                        <a:pt x="21944" y="19805"/>
                        <a:pt x="21881" y="19874"/>
                        <a:pt x="21839" y="19992"/>
                      </a:cubicBezTo>
                      <a:cubicBezTo>
                        <a:pt x="21812" y="20064"/>
                        <a:pt x="21839" y="20188"/>
                        <a:pt x="21839" y="20269"/>
                      </a:cubicBezTo>
                      <a:cubicBezTo>
                        <a:pt x="21833" y="20627"/>
                        <a:pt x="21574" y="20716"/>
                        <a:pt x="21300" y="20716"/>
                      </a:cubicBezTo>
                      <a:cubicBezTo>
                        <a:pt x="21179" y="20716"/>
                        <a:pt x="21054" y="20698"/>
                        <a:pt x="20947" y="20679"/>
                      </a:cubicBezTo>
                      <a:cubicBezTo>
                        <a:pt x="20706" y="20635"/>
                        <a:pt x="20465" y="20572"/>
                        <a:pt x="20224" y="20510"/>
                      </a:cubicBezTo>
                      <a:cubicBezTo>
                        <a:pt x="20019" y="20450"/>
                        <a:pt x="19352" y="20349"/>
                        <a:pt x="19134" y="20349"/>
                      </a:cubicBezTo>
                      <a:cubicBezTo>
                        <a:pt x="19125" y="20349"/>
                        <a:pt x="19117" y="20349"/>
                        <a:pt x="19109" y="20349"/>
                      </a:cubicBezTo>
                      <a:cubicBezTo>
                        <a:pt x="18913" y="20349"/>
                        <a:pt x="18503" y="20403"/>
                        <a:pt x="18253" y="20519"/>
                      </a:cubicBezTo>
                      <a:cubicBezTo>
                        <a:pt x="17597" y="20811"/>
                        <a:pt x="17346" y="21509"/>
                        <a:pt x="16599" y="21509"/>
                      </a:cubicBezTo>
                      <a:cubicBezTo>
                        <a:pt x="16594" y="21509"/>
                        <a:pt x="16589" y="21509"/>
                        <a:pt x="16585" y="21509"/>
                      </a:cubicBezTo>
                      <a:cubicBezTo>
                        <a:pt x="16460" y="21509"/>
                        <a:pt x="16174" y="21536"/>
                        <a:pt x="15907" y="21544"/>
                      </a:cubicBezTo>
                      <a:cubicBezTo>
                        <a:pt x="15639" y="21553"/>
                        <a:pt x="15068" y="21616"/>
                        <a:pt x="14800" y="21999"/>
                      </a:cubicBezTo>
                      <a:cubicBezTo>
                        <a:pt x="14577" y="22312"/>
                        <a:pt x="14756" y="22660"/>
                        <a:pt x="14194" y="22704"/>
                      </a:cubicBezTo>
                      <a:cubicBezTo>
                        <a:pt x="14165" y="22706"/>
                        <a:pt x="14135" y="22707"/>
                        <a:pt x="14106" y="22707"/>
                      </a:cubicBezTo>
                      <a:cubicBezTo>
                        <a:pt x="13866" y="22707"/>
                        <a:pt x="13620" y="22648"/>
                        <a:pt x="13373" y="22624"/>
                      </a:cubicBezTo>
                      <a:cubicBezTo>
                        <a:pt x="13301" y="22617"/>
                        <a:pt x="13230" y="22614"/>
                        <a:pt x="13161" y="22614"/>
                      </a:cubicBezTo>
                      <a:cubicBezTo>
                        <a:pt x="12604" y="22614"/>
                        <a:pt x="12137" y="22833"/>
                        <a:pt x="11741" y="23222"/>
                      </a:cubicBezTo>
                      <a:cubicBezTo>
                        <a:pt x="11937" y="22856"/>
                        <a:pt x="12356" y="22499"/>
                        <a:pt x="12677" y="22276"/>
                      </a:cubicBezTo>
                      <a:cubicBezTo>
                        <a:pt x="13320" y="21848"/>
                        <a:pt x="14096" y="21643"/>
                        <a:pt x="14756" y="21223"/>
                      </a:cubicBezTo>
                      <a:cubicBezTo>
                        <a:pt x="15050" y="21036"/>
                        <a:pt x="15282" y="20777"/>
                        <a:pt x="15550" y="20545"/>
                      </a:cubicBezTo>
                      <a:cubicBezTo>
                        <a:pt x="15951" y="20188"/>
                        <a:pt x="16415" y="19885"/>
                        <a:pt x="16879" y="19626"/>
                      </a:cubicBezTo>
                      <a:cubicBezTo>
                        <a:pt x="17182" y="19457"/>
                        <a:pt x="17334" y="19296"/>
                        <a:pt x="17521" y="19002"/>
                      </a:cubicBezTo>
                      <a:cubicBezTo>
                        <a:pt x="17718" y="18672"/>
                        <a:pt x="17878" y="18315"/>
                        <a:pt x="18092" y="17994"/>
                      </a:cubicBezTo>
                      <a:cubicBezTo>
                        <a:pt x="18342" y="17628"/>
                        <a:pt x="18637" y="17307"/>
                        <a:pt x="18877" y="16932"/>
                      </a:cubicBezTo>
                      <a:cubicBezTo>
                        <a:pt x="19422" y="16076"/>
                        <a:pt x="20439" y="15808"/>
                        <a:pt x="21340" y="15496"/>
                      </a:cubicBezTo>
                      <a:cubicBezTo>
                        <a:pt x="21636" y="15391"/>
                        <a:pt x="21956" y="15350"/>
                        <a:pt x="22284" y="15350"/>
                      </a:cubicBezTo>
                      <a:close/>
                      <a:moveTo>
                        <a:pt x="21946" y="20706"/>
                      </a:moveTo>
                      <a:lnTo>
                        <a:pt x="21946" y="20706"/>
                      </a:lnTo>
                      <a:cubicBezTo>
                        <a:pt x="21911" y="21402"/>
                        <a:pt x="22098" y="22017"/>
                        <a:pt x="22473" y="22624"/>
                      </a:cubicBezTo>
                      <a:cubicBezTo>
                        <a:pt x="22812" y="23177"/>
                        <a:pt x="23204" y="23498"/>
                        <a:pt x="23748" y="23685"/>
                      </a:cubicBezTo>
                      <a:cubicBezTo>
                        <a:pt x="23454" y="23668"/>
                        <a:pt x="23168" y="23668"/>
                        <a:pt x="22874" y="23668"/>
                      </a:cubicBezTo>
                      <a:cubicBezTo>
                        <a:pt x="22250" y="23498"/>
                        <a:pt x="21803" y="23141"/>
                        <a:pt x="21349" y="22597"/>
                      </a:cubicBezTo>
                      <a:cubicBezTo>
                        <a:pt x="20911" y="22062"/>
                        <a:pt x="20724" y="21473"/>
                        <a:pt x="20546" y="20831"/>
                      </a:cubicBezTo>
                      <a:lnTo>
                        <a:pt x="20546" y="20831"/>
                      </a:lnTo>
                      <a:cubicBezTo>
                        <a:pt x="20798" y="20903"/>
                        <a:pt x="21064" y="20959"/>
                        <a:pt x="21304" y="20959"/>
                      </a:cubicBezTo>
                      <a:cubicBezTo>
                        <a:pt x="21540" y="20959"/>
                        <a:pt x="21751" y="20905"/>
                        <a:pt x="21902" y="20759"/>
                      </a:cubicBezTo>
                      <a:cubicBezTo>
                        <a:pt x="21919" y="20742"/>
                        <a:pt x="21928" y="20724"/>
                        <a:pt x="21946" y="20706"/>
                      </a:cubicBezTo>
                      <a:close/>
                      <a:moveTo>
                        <a:pt x="19546" y="20554"/>
                      </a:moveTo>
                      <a:lnTo>
                        <a:pt x="19546" y="20554"/>
                      </a:lnTo>
                      <a:cubicBezTo>
                        <a:pt x="19636" y="20572"/>
                        <a:pt x="19734" y="20590"/>
                        <a:pt x="19823" y="20608"/>
                      </a:cubicBezTo>
                      <a:cubicBezTo>
                        <a:pt x="19984" y="20661"/>
                        <a:pt x="20189" y="20733"/>
                        <a:pt x="20421" y="20804"/>
                      </a:cubicBezTo>
                      <a:cubicBezTo>
                        <a:pt x="20501" y="21179"/>
                        <a:pt x="20555" y="21518"/>
                        <a:pt x="20697" y="21892"/>
                      </a:cubicBezTo>
                      <a:cubicBezTo>
                        <a:pt x="20840" y="22240"/>
                        <a:pt x="21090" y="22553"/>
                        <a:pt x="21331" y="22838"/>
                      </a:cubicBezTo>
                      <a:cubicBezTo>
                        <a:pt x="21643" y="23231"/>
                        <a:pt x="21982" y="23516"/>
                        <a:pt x="22383" y="23677"/>
                      </a:cubicBezTo>
                      <a:cubicBezTo>
                        <a:pt x="22071" y="23685"/>
                        <a:pt x="21759" y="23703"/>
                        <a:pt x="21438" y="23721"/>
                      </a:cubicBezTo>
                      <a:cubicBezTo>
                        <a:pt x="20894" y="23525"/>
                        <a:pt x="20340" y="23043"/>
                        <a:pt x="20055" y="22579"/>
                      </a:cubicBezTo>
                      <a:cubicBezTo>
                        <a:pt x="19761" y="22089"/>
                        <a:pt x="19475" y="21179"/>
                        <a:pt x="19546" y="20554"/>
                      </a:cubicBezTo>
                      <a:close/>
                      <a:moveTo>
                        <a:pt x="22116" y="20050"/>
                      </a:moveTo>
                      <a:cubicBezTo>
                        <a:pt x="22132" y="20050"/>
                        <a:pt x="22149" y="20054"/>
                        <a:pt x="22169" y="20064"/>
                      </a:cubicBezTo>
                      <a:cubicBezTo>
                        <a:pt x="22481" y="20233"/>
                        <a:pt x="22722" y="20447"/>
                        <a:pt x="23088" y="20536"/>
                      </a:cubicBezTo>
                      <a:cubicBezTo>
                        <a:pt x="23140" y="20548"/>
                        <a:pt x="23191" y="20553"/>
                        <a:pt x="23240" y="20553"/>
                      </a:cubicBezTo>
                      <a:cubicBezTo>
                        <a:pt x="23309" y="20553"/>
                        <a:pt x="23374" y="20543"/>
                        <a:pt x="23436" y="20527"/>
                      </a:cubicBezTo>
                      <a:lnTo>
                        <a:pt x="23436" y="20527"/>
                      </a:lnTo>
                      <a:cubicBezTo>
                        <a:pt x="23383" y="21375"/>
                        <a:pt x="23516" y="22089"/>
                        <a:pt x="23864" y="22874"/>
                      </a:cubicBezTo>
                      <a:cubicBezTo>
                        <a:pt x="23998" y="23177"/>
                        <a:pt x="24194" y="23525"/>
                        <a:pt x="24471" y="23739"/>
                      </a:cubicBezTo>
                      <a:cubicBezTo>
                        <a:pt x="24373" y="23730"/>
                        <a:pt x="24266" y="23721"/>
                        <a:pt x="24168" y="23712"/>
                      </a:cubicBezTo>
                      <a:cubicBezTo>
                        <a:pt x="24123" y="23712"/>
                        <a:pt x="24087" y="23703"/>
                        <a:pt x="24052" y="23703"/>
                      </a:cubicBezTo>
                      <a:cubicBezTo>
                        <a:pt x="23195" y="23373"/>
                        <a:pt x="22562" y="22668"/>
                        <a:pt x="22250" y="21830"/>
                      </a:cubicBezTo>
                      <a:cubicBezTo>
                        <a:pt x="22098" y="21411"/>
                        <a:pt x="22027" y="20759"/>
                        <a:pt x="22044" y="20679"/>
                      </a:cubicBezTo>
                      <a:cubicBezTo>
                        <a:pt x="22062" y="20590"/>
                        <a:pt x="22035" y="20456"/>
                        <a:pt x="22035" y="20403"/>
                      </a:cubicBezTo>
                      <a:cubicBezTo>
                        <a:pt x="22027" y="20347"/>
                        <a:pt x="21991" y="20050"/>
                        <a:pt x="22116" y="20050"/>
                      </a:cubicBezTo>
                      <a:close/>
                      <a:moveTo>
                        <a:pt x="19065" y="20527"/>
                      </a:moveTo>
                      <a:cubicBezTo>
                        <a:pt x="19190" y="20527"/>
                        <a:pt x="19315" y="20527"/>
                        <a:pt x="19430" y="20536"/>
                      </a:cubicBezTo>
                      <a:cubicBezTo>
                        <a:pt x="19297" y="21232"/>
                        <a:pt x="19591" y="22089"/>
                        <a:pt x="19894" y="22668"/>
                      </a:cubicBezTo>
                      <a:cubicBezTo>
                        <a:pt x="20126" y="23115"/>
                        <a:pt x="20635" y="23561"/>
                        <a:pt x="21161" y="23748"/>
                      </a:cubicBezTo>
                      <a:cubicBezTo>
                        <a:pt x="21072" y="23757"/>
                        <a:pt x="20992" y="23766"/>
                        <a:pt x="20902" y="23775"/>
                      </a:cubicBezTo>
                      <a:cubicBezTo>
                        <a:pt x="20233" y="23480"/>
                        <a:pt x="19671" y="23168"/>
                        <a:pt x="19306" y="22490"/>
                      </a:cubicBezTo>
                      <a:cubicBezTo>
                        <a:pt x="19038" y="21999"/>
                        <a:pt x="18860" y="21125"/>
                        <a:pt x="19065" y="20527"/>
                      </a:cubicBezTo>
                      <a:close/>
                      <a:moveTo>
                        <a:pt x="24043" y="19903"/>
                      </a:moveTo>
                      <a:lnTo>
                        <a:pt x="24043" y="19903"/>
                      </a:lnTo>
                      <a:cubicBezTo>
                        <a:pt x="24016" y="21330"/>
                        <a:pt x="24480" y="23123"/>
                        <a:pt x="25791" y="23846"/>
                      </a:cubicBezTo>
                      <a:cubicBezTo>
                        <a:pt x="25434" y="23810"/>
                        <a:pt x="25086" y="23784"/>
                        <a:pt x="24730" y="23757"/>
                      </a:cubicBezTo>
                      <a:cubicBezTo>
                        <a:pt x="24355" y="23534"/>
                        <a:pt x="24123" y="23097"/>
                        <a:pt x="23945" y="22713"/>
                      </a:cubicBezTo>
                      <a:cubicBezTo>
                        <a:pt x="23623" y="22008"/>
                        <a:pt x="23498" y="21286"/>
                        <a:pt x="23463" y="20519"/>
                      </a:cubicBezTo>
                      <a:cubicBezTo>
                        <a:pt x="23579" y="20483"/>
                        <a:pt x="23686" y="20420"/>
                        <a:pt x="23784" y="20340"/>
                      </a:cubicBezTo>
                      <a:cubicBezTo>
                        <a:pt x="23864" y="20269"/>
                        <a:pt x="23936" y="20162"/>
                        <a:pt x="23971" y="20064"/>
                      </a:cubicBezTo>
                      <a:cubicBezTo>
                        <a:pt x="23998" y="19992"/>
                        <a:pt x="24016" y="19939"/>
                        <a:pt x="24043" y="19903"/>
                      </a:cubicBezTo>
                      <a:close/>
                      <a:moveTo>
                        <a:pt x="18967" y="20536"/>
                      </a:moveTo>
                      <a:lnTo>
                        <a:pt x="18967" y="20536"/>
                      </a:lnTo>
                      <a:cubicBezTo>
                        <a:pt x="18735" y="21116"/>
                        <a:pt x="18913" y="21875"/>
                        <a:pt x="19100" y="22419"/>
                      </a:cubicBezTo>
                      <a:cubicBezTo>
                        <a:pt x="19359" y="23195"/>
                        <a:pt x="20046" y="23578"/>
                        <a:pt x="20778" y="23784"/>
                      </a:cubicBezTo>
                      <a:cubicBezTo>
                        <a:pt x="20394" y="23828"/>
                        <a:pt x="20001" y="23882"/>
                        <a:pt x="19618" y="23935"/>
                      </a:cubicBezTo>
                      <a:cubicBezTo>
                        <a:pt x="18289" y="23534"/>
                        <a:pt x="17834" y="22071"/>
                        <a:pt x="18146" y="20750"/>
                      </a:cubicBezTo>
                      <a:cubicBezTo>
                        <a:pt x="18396" y="20626"/>
                        <a:pt x="18681" y="20554"/>
                        <a:pt x="18967" y="20536"/>
                      </a:cubicBezTo>
                      <a:close/>
                      <a:moveTo>
                        <a:pt x="24132" y="19832"/>
                      </a:moveTo>
                      <a:cubicBezTo>
                        <a:pt x="24185" y="19832"/>
                        <a:pt x="24248" y="19858"/>
                        <a:pt x="24346" y="19903"/>
                      </a:cubicBezTo>
                      <a:cubicBezTo>
                        <a:pt x="24382" y="19921"/>
                        <a:pt x="24426" y="19939"/>
                        <a:pt x="24471" y="19965"/>
                      </a:cubicBezTo>
                      <a:cubicBezTo>
                        <a:pt x="24533" y="20982"/>
                        <a:pt x="25185" y="22053"/>
                        <a:pt x="25756" y="22865"/>
                      </a:cubicBezTo>
                      <a:cubicBezTo>
                        <a:pt x="26086" y="23338"/>
                        <a:pt x="26558" y="23730"/>
                        <a:pt x="27085" y="23989"/>
                      </a:cubicBezTo>
                      <a:cubicBezTo>
                        <a:pt x="26790" y="23953"/>
                        <a:pt x="26496" y="23917"/>
                        <a:pt x="26202" y="23882"/>
                      </a:cubicBezTo>
                      <a:cubicBezTo>
                        <a:pt x="25586" y="23534"/>
                        <a:pt x="25158" y="23052"/>
                        <a:pt x="24747" y="22445"/>
                      </a:cubicBezTo>
                      <a:cubicBezTo>
                        <a:pt x="24489" y="22080"/>
                        <a:pt x="24435" y="21616"/>
                        <a:pt x="24301" y="21197"/>
                      </a:cubicBezTo>
                      <a:cubicBezTo>
                        <a:pt x="24168" y="20768"/>
                        <a:pt x="24150" y="20287"/>
                        <a:pt x="24132" y="19832"/>
                      </a:cubicBezTo>
                      <a:close/>
                      <a:moveTo>
                        <a:pt x="18074" y="20786"/>
                      </a:moveTo>
                      <a:lnTo>
                        <a:pt x="18074" y="20786"/>
                      </a:lnTo>
                      <a:cubicBezTo>
                        <a:pt x="17735" y="21928"/>
                        <a:pt x="18074" y="23614"/>
                        <a:pt x="19261" y="23998"/>
                      </a:cubicBezTo>
                      <a:cubicBezTo>
                        <a:pt x="19190" y="24007"/>
                        <a:pt x="19109" y="24024"/>
                        <a:pt x="19038" y="24033"/>
                      </a:cubicBezTo>
                      <a:cubicBezTo>
                        <a:pt x="18565" y="23998"/>
                        <a:pt x="18101" y="23793"/>
                        <a:pt x="17691" y="23552"/>
                      </a:cubicBezTo>
                      <a:cubicBezTo>
                        <a:pt x="17084" y="23195"/>
                        <a:pt x="16986" y="22312"/>
                        <a:pt x="16933" y="21669"/>
                      </a:cubicBezTo>
                      <a:cubicBezTo>
                        <a:pt x="17022" y="21651"/>
                        <a:pt x="17111" y="21625"/>
                        <a:pt x="17191" y="21580"/>
                      </a:cubicBezTo>
                      <a:cubicBezTo>
                        <a:pt x="17495" y="21437"/>
                        <a:pt x="17628" y="21081"/>
                        <a:pt x="17896" y="20893"/>
                      </a:cubicBezTo>
                      <a:cubicBezTo>
                        <a:pt x="17950" y="20849"/>
                        <a:pt x="18012" y="20822"/>
                        <a:pt x="18074" y="20786"/>
                      </a:cubicBezTo>
                      <a:close/>
                      <a:moveTo>
                        <a:pt x="16861" y="21678"/>
                      </a:moveTo>
                      <a:cubicBezTo>
                        <a:pt x="16834" y="22392"/>
                        <a:pt x="16942" y="23061"/>
                        <a:pt x="17477" y="23596"/>
                      </a:cubicBezTo>
                      <a:cubicBezTo>
                        <a:pt x="17727" y="23846"/>
                        <a:pt x="18164" y="24033"/>
                        <a:pt x="18601" y="24114"/>
                      </a:cubicBezTo>
                      <a:cubicBezTo>
                        <a:pt x="18431" y="24140"/>
                        <a:pt x="18271" y="24176"/>
                        <a:pt x="18101" y="24212"/>
                      </a:cubicBezTo>
                      <a:cubicBezTo>
                        <a:pt x="17727" y="24176"/>
                        <a:pt x="17370" y="24105"/>
                        <a:pt x="17004" y="23873"/>
                      </a:cubicBezTo>
                      <a:cubicBezTo>
                        <a:pt x="16344" y="23462"/>
                        <a:pt x="15916" y="22445"/>
                        <a:pt x="16121" y="21687"/>
                      </a:cubicBezTo>
                      <a:lnTo>
                        <a:pt x="16388" y="21687"/>
                      </a:lnTo>
                      <a:cubicBezTo>
                        <a:pt x="16455" y="21691"/>
                        <a:pt x="16520" y="21693"/>
                        <a:pt x="16585" y="21693"/>
                      </a:cubicBezTo>
                      <a:cubicBezTo>
                        <a:pt x="16676" y="21693"/>
                        <a:pt x="16767" y="21689"/>
                        <a:pt x="16861" y="21678"/>
                      </a:cubicBezTo>
                      <a:close/>
                      <a:moveTo>
                        <a:pt x="25773" y="19716"/>
                      </a:moveTo>
                      <a:cubicBezTo>
                        <a:pt x="25782" y="19725"/>
                        <a:pt x="25791" y="19733"/>
                        <a:pt x="25809" y="19742"/>
                      </a:cubicBezTo>
                      <a:cubicBezTo>
                        <a:pt x="25871" y="20206"/>
                        <a:pt x="26112" y="20635"/>
                        <a:pt x="26300" y="21063"/>
                      </a:cubicBezTo>
                      <a:cubicBezTo>
                        <a:pt x="26567" y="21669"/>
                        <a:pt x="26924" y="22231"/>
                        <a:pt x="27370" y="22713"/>
                      </a:cubicBezTo>
                      <a:cubicBezTo>
                        <a:pt x="27816" y="23186"/>
                        <a:pt x="28253" y="23614"/>
                        <a:pt x="28798" y="23980"/>
                      </a:cubicBezTo>
                      <a:cubicBezTo>
                        <a:pt x="28976" y="24096"/>
                        <a:pt x="29172" y="24221"/>
                        <a:pt x="29369" y="24319"/>
                      </a:cubicBezTo>
                      <a:cubicBezTo>
                        <a:pt x="28789" y="24256"/>
                        <a:pt x="28200" y="24158"/>
                        <a:pt x="27620" y="24069"/>
                      </a:cubicBezTo>
                      <a:cubicBezTo>
                        <a:pt x="26897" y="23775"/>
                        <a:pt x="26264" y="23320"/>
                        <a:pt x="25791" y="22651"/>
                      </a:cubicBezTo>
                      <a:cubicBezTo>
                        <a:pt x="25541" y="22303"/>
                        <a:pt x="25345" y="21919"/>
                        <a:pt x="25158" y="21544"/>
                      </a:cubicBezTo>
                      <a:cubicBezTo>
                        <a:pt x="24899" y="21045"/>
                        <a:pt x="24623" y="20554"/>
                        <a:pt x="24542" y="20001"/>
                      </a:cubicBezTo>
                      <a:lnTo>
                        <a:pt x="24542" y="20001"/>
                      </a:lnTo>
                      <a:cubicBezTo>
                        <a:pt x="24751" y="20109"/>
                        <a:pt x="25006" y="20240"/>
                        <a:pt x="25218" y="20240"/>
                      </a:cubicBezTo>
                      <a:cubicBezTo>
                        <a:pt x="25269" y="20240"/>
                        <a:pt x="25318" y="20233"/>
                        <a:pt x="25363" y="20215"/>
                      </a:cubicBezTo>
                      <a:cubicBezTo>
                        <a:pt x="25640" y="20117"/>
                        <a:pt x="25711" y="19965"/>
                        <a:pt x="25773" y="19716"/>
                      </a:cubicBezTo>
                      <a:close/>
                      <a:moveTo>
                        <a:pt x="16014" y="21687"/>
                      </a:moveTo>
                      <a:cubicBezTo>
                        <a:pt x="15773" y="22410"/>
                        <a:pt x="16103" y="23159"/>
                        <a:pt x="16558" y="23739"/>
                      </a:cubicBezTo>
                      <a:cubicBezTo>
                        <a:pt x="16826" y="24069"/>
                        <a:pt x="17182" y="24239"/>
                        <a:pt x="17566" y="24310"/>
                      </a:cubicBezTo>
                      <a:cubicBezTo>
                        <a:pt x="17441" y="24328"/>
                        <a:pt x="17307" y="24355"/>
                        <a:pt x="17182" y="24372"/>
                      </a:cubicBezTo>
                      <a:cubicBezTo>
                        <a:pt x="16611" y="24328"/>
                        <a:pt x="16192" y="24140"/>
                        <a:pt x="15844" y="23605"/>
                      </a:cubicBezTo>
                      <a:cubicBezTo>
                        <a:pt x="15487" y="23070"/>
                        <a:pt x="15380" y="22374"/>
                        <a:pt x="15505" y="21750"/>
                      </a:cubicBezTo>
                      <a:cubicBezTo>
                        <a:pt x="15666" y="21714"/>
                        <a:pt x="15853" y="21696"/>
                        <a:pt x="16014" y="21687"/>
                      </a:cubicBezTo>
                      <a:close/>
                      <a:moveTo>
                        <a:pt x="27727" y="18895"/>
                      </a:moveTo>
                      <a:lnTo>
                        <a:pt x="27727" y="18895"/>
                      </a:lnTo>
                      <a:cubicBezTo>
                        <a:pt x="27897" y="18957"/>
                        <a:pt x="28066" y="19029"/>
                        <a:pt x="28244" y="19091"/>
                      </a:cubicBezTo>
                      <a:cubicBezTo>
                        <a:pt x="28303" y="19104"/>
                        <a:pt x="28352" y="19113"/>
                        <a:pt x="28399" y="19113"/>
                      </a:cubicBezTo>
                      <a:cubicBezTo>
                        <a:pt x="28416" y="19113"/>
                        <a:pt x="28433" y="19111"/>
                        <a:pt x="28450" y="19109"/>
                      </a:cubicBezTo>
                      <a:cubicBezTo>
                        <a:pt x="28575" y="19733"/>
                        <a:pt x="28842" y="20331"/>
                        <a:pt x="29146" y="20893"/>
                      </a:cubicBezTo>
                      <a:cubicBezTo>
                        <a:pt x="29493" y="21509"/>
                        <a:pt x="29850" y="22115"/>
                        <a:pt x="30359" y="22615"/>
                      </a:cubicBezTo>
                      <a:cubicBezTo>
                        <a:pt x="31118" y="23357"/>
                        <a:pt x="32279" y="24116"/>
                        <a:pt x="33404" y="24116"/>
                      </a:cubicBezTo>
                      <a:cubicBezTo>
                        <a:pt x="33441" y="24116"/>
                        <a:pt x="33479" y="24115"/>
                        <a:pt x="33517" y="24114"/>
                      </a:cubicBezTo>
                      <a:lnTo>
                        <a:pt x="33517" y="24114"/>
                      </a:lnTo>
                      <a:cubicBezTo>
                        <a:pt x="33401" y="24158"/>
                        <a:pt x="33285" y="24212"/>
                        <a:pt x="33169" y="24256"/>
                      </a:cubicBezTo>
                      <a:cubicBezTo>
                        <a:pt x="33026" y="24319"/>
                        <a:pt x="32874" y="24355"/>
                        <a:pt x="32723" y="24372"/>
                      </a:cubicBezTo>
                      <a:cubicBezTo>
                        <a:pt x="32702" y="24373"/>
                        <a:pt x="32681" y="24373"/>
                        <a:pt x="32661" y="24373"/>
                      </a:cubicBezTo>
                      <a:cubicBezTo>
                        <a:pt x="31136" y="24373"/>
                        <a:pt x="29875" y="23081"/>
                        <a:pt x="29030" y="21955"/>
                      </a:cubicBezTo>
                      <a:cubicBezTo>
                        <a:pt x="28601" y="21393"/>
                        <a:pt x="28298" y="20733"/>
                        <a:pt x="28004" y="20099"/>
                      </a:cubicBezTo>
                      <a:cubicBezTo>
                        <a:pt x="27932" y="19948"/>
                        <a:pt x="27593" y="19038"/>
                        <a:pt x="27727" y="18895"/>
                      </a:cubicBezTo>
                      <a:close/>
                      <a:moveTo>
                        <a:pt x="27263" y="18761"/>
                      </a:moveTo>
                      <a:lnTo>
                        <a:pt x="27263" y="18761"/>
                      </a:lnTo>
                      <a:cubicBezTo>
                        <a:pt x="27397" y="18779"/>
                        <a:pt x="27531" y="18815"/>
                        <a:pt x="27656" y="18859"/>
                      </a:cubicBezTo>
                      <a:cubicBezTo>
                        <a:pt x="27513" y="19020"/>
                        <a:pt x="27674" y="19546"/>
                        <a:pt x="27700" y="19671"/>
                      </a:cubicBezTo>
                      <a:cubicBezTo>
                        <a:pt x="27852" y="20411"/>
                        <a:pt x="28280" y="21152"/>
                        <a:pt x="28682" y="21785"/>
                      </a:cubicBezTo>
                      <a:cubicBezTo>
                        <a:pt x="29449" y="22981"/>
                        <a:pt x="30671" y="24230"/>
                        <a:pt x="32125" y="24417"/>
                      </a:cubicBezTo>
                      <a:cubicBezTo>
                        <a:pt x="32089" y="24417"/>
                        <a:pt x="32063" y="24426"/>
                        <a:pt x="32027" y="24426"/>
                      </a:cubicBezTo>
                      <a:cubicBezTo>
                        <a:pt x="30787" y="24274"/>
                        <a:pt x="29556" y="23828"/>
                        <a:pt x="28646" y="22936"/>
                      </a:cubicBezTo>
                      <a:cubicBezTo>
                        <a:pt x="27843" y="22151"/>
                        <a:pt x="27290" y="21170"/>
                        <a:pt x="26701" y="20215"/>
                      </a:cubicBezTo>
                      <a:cubicBezTo>
                        <a:pt x="26924" y="20197"/>
                        <a:pt x="27094" y="20055"/>
                        <a:pt x="27236" y="19867"/>
                      </a:cubicBezTo>
                      <a:cubicBezTo>
                        <a:pt x="27495" y="19528"/>
                        <a:pt x="27442" y="19136"/>
                        <a:pt x="27263" y="18761"/>
                      </a:cubicBezTo>
                      <a:close/>
                      <a:moveTo>
                        <a:pt x="25889" y="19814"/>
                      </a:moveTo>
                      <a:cubicBezTo>
                        <a:pt x="25970" y="19903"/>
                        <a:pt x="26041" y="20010"/>
                        <a:pt x="26139" y="20072"/>
                      </a:cubicBezTo>
                      <a:cubicBezTo>
                        <a:pt x="26282" y="20162"/>
                        <a:pt x="26389" y="20197"/>
                        <a:pt x="26558" y="20215"/>
                      </a:cubicBezTo>
                      <a:cubicBezTo>
                        <a:pt x="26576" y="20224"/>
                        <a:pt x="26594" y="20224"/>
                        <a:pt x="26621" y="20224"/>
                      </a:cubicBezTo>
                      <a:cubicBezTo>
                        <a:pt x="27210" y="21277"/>
                        <a:pt x="27763" y="22294"/>
                        <a:pt x="28637" y="23159"/>
                      </a:cubicBezTo>
                      <a:cubicBezTo>
                        <a:pt x="29288" y="23810"/>
                        <a:pt x="30261" y="24292"/>
                        <a:pt x="31224" y="24435"/>
                      </a:cubicBezTo>
                      <a:cubicBezTo>
                        <a:pt x="30778" y="24435"/>
                        <a:pt x="30341" y="24408"/>
                        <a:pt x="29904" y="24372"/>
                      </a:cubicBezTo>
                      <a:cubicBezTo>
                        <a:pt x="29859" y="24372"/>
                        <a:pt x="29815" y="24363"/>
                        <a:pt x="29770" y="24363"/>
                      </a:cubicBezTo>
                      <a:cubicBezTo>
                        <a:pt x="29458" y="24212"/>
                        <a:pt x="29163" y="24016"/>
                        <a:pt x="28878" y="23828"/>
                      </a:cubicBezTo>
                      <a:cubicBezTo>
                        <a:pt x="28405" y="23507"/>
                        <a:pt x="27968" y="23150"/>
                        <a:pt x="27593" y="22722"/>
                      </a:cubicBezTo>
                      <a:cubicBezTo>
                        <a:pt x="27201" y="22267"/>
                        <a:pt x="26853" y="21830"/>
                        <a:pt x="26576" y="21304"/>
                      </a:cubicBezTo>
                      <a:cubicBezTo>
                        <a:pt x="26335" y="20858"/>
                        <a:pt x="26014" y="20322"/>
                        <a:pt x="25889" y="19814"/>
                      </a:cubicBezTo>
                      <a:close/>
                      <a:moveTo>
                        <a:pt x="15425" y="21767"/>
                      </a:moveTo>
                      <a:lnTo>
                        <a:pt x="15425" y="21767"/>
                      </a:lnTo>
                      <a:cubicBezTo>
                        <a:pt x="15229" y="22481"/>
                        <a:pt x="15380" y="23177"/>
                        <a:pt x="15782" y="23793"/>
                      </a:cubicBezTo>
                      <a:cubicBezTo>
                        <a:pt x="15933" y="24033"/>
                        <a:pt x="16156" y="24274"/>
                        <a:pt x="16424" y="24381"/>
                      </a:cubicBezTo>
                      <a:cubicBezTo>
                        <a:pt x="16504" y="24408"/>
                        <a:pt x="16585" y="24426"/>
                        <a:pt x="16647" y="24444"/>
                      </a:cubicBezTo>
                      <a:cubicBezTo>
                        <a:pt x="16469" y="24462"/>
                        <a:pt x="16281" y="24488"/>
                        <a:pt x="16094" y="24497"/>
                      </a:cubicBezTo>
                      <a:cubicBezTo>
                        <a:pt x="15104" y="24337"/>
                        <a:pt x="13971" y="23953"/>
                        <a:pt x="13801" y="22829"/>
                      </a:cubicBezTo>
                      <a:cubicBezTo>
                        <a:pt x="13846" y="22829"/>
                        <a:pt x="13899" y="22838"/>
                        <a:pt x="13953" y="22847"/>
                      </a:cubicBezTo>
                      <a:cubicBezTo>
                        <a:pt x="14015" y="22856"/>
                        <a:pt x="14078" y="22861"/>
                        <a:pt x="14141" y="22861"/>
                      </a:cubicBezTo>
                      <a:cubicBezTo>
                        <a:pt x="14329" y="22861"/>
                        <a:pt x="14515" y="22816"/>
                        <a:pt x="14676" y="22695"/>
                      </a:cubicBezTo>
                      <a:cubicBezTo>
                        <a:pt x="14863" y="22553"/>
                        <a:pt x="14845" y="22276"/>
                        <a:pt x="14943" y="22080"/>
                      </a:cubicBezTo>
                      <a:cubicBezTo>
                        <a:pt x="15015" y="21919"/>
                        <a:pt x="15202" y="21821"/>
                        <a:pt x="15425" y="21767"/>
                      </a:cubicBezTo>
                      <a:close/>
                      <a:moveTo>
                        <a:pt x="12543" y="22820"/>
                      </a:moveTo>
                      <a:lnTo>
                        <a:pt x="12543" y="22820"/>
                      </a:lnTo>
                      <a:cubicBezTo>
                        <a:pt x="12294" y="23213"/>
                        <a:pt x="12606" y="23748"/>
                        <a:pt x="12918" y="24016"/>
                      </a:cubicBezTo>
                      <a:cubicBezTo>
                        <a:pt x="13257" y="24310"/>
                        <a:pt x="13783" y="24479"/>
                        <a:pt x="14283" y="24569"/>
                      </a:cubicBezTo>
                      <a:cubicBezTo>
                        <a:pt x="13382" y="24542"/>
                        <a:pt x="12445" y="24390"/>
                        <a:pt x="11723" y="23873"/>
                      </a:cubicBezTo>
                      <a:cubicBezTo>
                        <a:pt x="11616" y="23730"/>
                        <a:pt x="11607" y="23561"/>
                        <a:pt x="11660" y="23391"/>
                      </a:cubicBezTo>
                      <a:cubicBezTo>
                        <a:pt x="11919" y="23123"/>
                        <a:pt x="12204" y="22927"/>
                        <a:pt x="12543" y="22820"/>
                      </a:cubicBezTo>
                      <a:close/>
                      <a:moveTo>
                        <a:pt x="13067" y="22745"/>
                      </a:moveTo>
                      <a:cubicBezTo>
                        <a:pt x="13285" y="22745"/>
                        <a:pt x="13503" y="22781"/>
                        <a:pt x="13721" y="22811"/>
                      </a:cubicBezTo>
                      <a:cubicBezTo>
                        <a:pt x="13757" y="23891"/>
                        <a:pt x="14765" y="24399"/>
                        <a:pt x="15728" y="24533"/>
                      </a:cubicBezTo>
                      <a:cubicBezTo>
                        <a:pt x="15461" y="24551"/>
                        <a:pt x="15193" y="24560"/>
                        <a:pt x="14934" y="24569"/>
                      </a:cubicBezTo>
                      <a:cubicBezTo>
                        <a:pt x="14925" y="24551"/>
                        <a:pt x="14916" y="24551"/>
                        <a:pt x="14908" y="24542"/>
                      </a:cubicBezTo>
                      <a:cubicBezTo>
                        <a:pt x="14167" y="24337"/>
                        <a:pt x="12142" y="23998"/>
                        <a:pt x="12642" y="22793"/>
                      </a:cubicBezTo>
                      <a:cubicBezTo>
                        <a:pt x="12740" y="22767"/>
                        <a:pt x="12838" y="22758"/>
                        <a:pt x="12945" y="22749"/>
                      </a:cubicBezTo>
                      <a:cubicBezTo>
                        <a:pt x="12985" y="22746"/>
                        <a:pt x="13026" y="22745"/>
                        <a:pt x="13067" y="22745"/>
                      </a:cubicBezTo>
                      <a:close/>
                      <a:moveTo>
                        <a:pt x="23842" y="0"/>
                      </a:moveTo>
                      <a:cubicBezTo>
                        <a:pt x="23144" y="0"/>
                        <a:pt x="22438" y="172"/>
                        <a:pt x="21795" y="402"/>
                      </a:cubicBezTo>
                      <a:cubicBezTo>
                        <a:pt x="20965" y="687"/>
                        <a:pt x="20198" y="1196"/>
                        <a:pt x="19538" y="1758"/>
                      </a:cubicBezTo>
                      <a:cubicBezTo>
                        <a:pt x="19190" y="2061"/>
                        <a:pt x="18886" y="2409"/>
                        <a:pt x="18619" y="2784"/>
                      </a:cubicBezTo>
                      <a:cubicBezTo>
                        <a:pt x="18574" y="2846"/>
                        <a:pt x="18529" y="2908"/>
                        <a:pt x="18494" y="2980"/>
                      </a:cubicBezTo>
                      <a:cubicBezTo>
                        <a:pt x="18289" y="2793"/>
                        <a:pt x="17976" y="2739"/>
                        <a:pt x="17700" y="2694"/>
                      </a:cubicBezTo>
                      <a:cubicBezTo>
                        <a:pt x="17614" y="2681"/>
                        <a:pt x="17529" y="2675"/>
                        <a:pt x="17445" y="2675"/>
                      </a:cubicBezTo>
                      <a:cubicBezTo>
                        <a:pt x="16962" y="2675"/>
                        <a:pt x="16506" y="2874"/>
                        <a:pt x="16049" y="3033"/>
                      </a:cubicBezTo>
                      <a:cubicBezTo>
                        <a:pt x="15211" y="3337"/>
                        <a:pt x="14247" y="3925"/>
                        <a:pt x="13766" y="4702"/>
                      </a:cubicBezTo>
                      <a:cubicBezTo>
                        <a:pt x="13560" y="5023"/>
                        <a:pt x="12989" y="5942"/>
                        <a:pt x="13614" y="6129"/>
                      </a:cubicBezTo>
                      <a:cubicBezTo>
                        <a:pt x="13675" y="6147"/>
                        <a:pt x="13736" y="6156"/>
                        <a:pt x="13797" y="6156"/>
                      </a:cubicBezTo>
                      <a:cubicBezTo>
                        <a:pt x="14033" y="6156"/>
                        <a:pt x="14271" y="6029"/>
                        <a:pt x="14497" y="5852"/>
                      </a:cubicBezTo>
                      <a:lnTo>
                        <a:pt x="14497" y="5852"/>
                      </a:lnTo>
                      <a:cubicBezTo>
                        <a:pt x="14221" y="7012"/>
                        <a:pt x="13596" y="8163"/>
                        <a:pt x="12820" y="9037"/>
                      </a:cubicBezTo>
                      <a:cubicBezTo>
                        <a:pt x="12106" y="9840"/>
                        <a:pt x="11143" y="10224"/>
                        <a:pt x="10170" y="10607"/>
                      </a:cubicBezTo>
                      <a:cubicBezTo>
                        <a:pt x="10083" y="10604"/>
                        <a:pt x="9996" y="10603"/>
                        <a:pt x="9909" y="10603"/>
                      </a:cubicBezTo>
                      <a:cubicBezTo>
                        <a:pt x="8950" y="10603"/>
                        <a:pt x="7986" y="10790"/>
                        <a:pt x="7209" y="11330"/>
                      </a:cubicBezTo>
                      <a:cubicBezTo>
                        <a:pt x="6871" y="11244"/>
                        <a:pt x="6520" y="11200"/>
                        <a:pt x="6169" y="11200"/>
                      </a:cubicBezTo>
                      <a:cubicBezTo>
                        <a:pt x="5937" y="11200"/>
                        <a:pt x="5706" y="11219"/>
                        <a:pt x="5478" y="11259"/>
                      </a:cubicBezTo>
                      <a:cubicBezTo>
                        <a:pt x="4479" y="11428"/>
                        <a:pt x="3435" y="12026"/>
                        <a:pt x="2793" y="12811"/>
                      </a:cubicBezTo>
                      <a:cubicBezTo>
                        <a:pt x="2632" y="13016"/>
                        <a:pt x="2472" y="13230"/>
                        <a:pt x="2311" y="13444"/>
                      </a:cubicBezTo>
                      <a:cubicBezTo>
                        <a:pt x="2204" y="13578"/>
                        <a:pt x="2124" y="13569"/>
                        <a:pt x="1963" y="13640"/>
                      </a:cubicBezTo>
                      <a:cubicBezTo>
                        <a:pt x="1687" y="13774"/>
                        <a:pt x="1437" y="13917"/>
                        <a:pt x="1187" y="14104"/>
                      </a:cubicBezTo>
                      <a:cubicBezTo>
                        <a:pt x="857" y="14354"/>
                        <a:pt x="464" y="14613"/>
                        <a:pt x="295" y="15014"/>
                      </a:cubicBezTo>
                      <a:cubicBezTo>
                        <a:pt x="206" y="15211"/>
                        <a:pt x="0" y="15683"/>
                        <a:pt x="304" y="15817"/>
                      </a:cubicBezTo>
                      <a:cubicBezTo>
                        <a:pt x="411" y="15867"/>
                        <a:pt x="530" y="15887"/>
                        <a:pt x="652" y="15887"/>
                      </a:cubicBezTo>
                      <a:cubicBezTo>
                        <a:pt x="905" y="15887"/>
                        <a:pt x="1173" y="15800"/>
                        <a:pt x="1383" y="15710"/>
                      </a:cubicBezTo>
                      <a:cubicBezTo>
                        <a:pt x="1847" y="15514"/>
                        <a:pt x="2266" y="15095"/>
                        <a:pt x="2739" y="14907"/>
                      </a:cubicBezTo>
                      <a:lnTo>
                        <a:pt x="2739" y="14907"/>
                      </a:lnTo>
                      <a:cubicBezTo>
                        <a:pt x="2660" y="15249"/>
                        <a:pt x="2529" y="15773"/>
                        <a:pt x="2975" y="15773"/>
                      </a:cubicBezTo>
                      <a:cubicBezTo>
                        <a:pt x="2983" y="15773"/>
                        <a:pt x="2990" y="15773"/>
                        <a:pt x="2998" y="15773"/>
                      </a:cubicBezTo>
                      <a:cubicBezTo>
                        <a:pt x="3176" y="15764"/>
                        <a:pt x="3346" y="15674"/>
                        <a:pt x="3506" y="15567"/>
                      </a:cubicBezTo>
                      <a:lnTo>
                        <a:pt x="3506" y="15567"/>
                      </a:lnTo>
                      <a:cubicBezTo>
                        <a:pt x="4604" y="17280"/>
                        <a:pt x="2632" y="18101"/>
                        <a:pt x="1481" y="18993"/>
                      </a:cubicBezTo>
                      <a:cubicBezTo>
                        <a:pt x="1089" y="19136"/>
                        <a:pt x="714" y="19323"/>
                        <a:pt x="375" y="19546"/>
                      </a:cubicBezTo>
                      <a:cubicBezTo>
                        <a:pt x="324" y="19583"/>
                        <a:pt x="351" y="19656"/>
                        <a:pt x="397" y="19656"/>
                      </a:cubicBezTo>
                      <a:cubicBezTo>
                        <a:pt x="407" y="19656"/>
                        <a:pt x="418" y="19652"/>
                        <a:pt x="429" y="19644"/>
                      </a:cubicBezTo>
                      <a:cubicBezTo>
                        <a:pt x="1811" y="18838"/>
                        <a:pt x="3385" y="18558"/>
                        <a:pt x="4979" y="18558"/>
                      </a:cubicBezTo>
                      <a:cubicBezTo>
                        <a:pt x="6347" y="18558"/>
                        <a:pt x="7730" y="18764"/>
                        <a:pt x="9020" y="19020"/>
                      </a:cubicBezTo>
                      <a:cubicBezTo>
                        <a:pt x="10001" y="19219"/>
                        <a:pt x="11036" y="19423"/>
                        <a:pt x="12057" y="19423"/>
                      </a:cubicBezTo>
                      <a:cubicBezTo>
                        <a:pt x="12409" y="19423"/>
                        <a:pt x="12760" y="19398"/>
                        <a:pt x="13105" y="19341"/>
                      </a:cubicBezTo>
                      <a:cubicBezTo>
                        <a:pt x="13676" y="19252"/>
                        <a:pt x="14444" y="19029"/>
                        <a:pt x="14792" y="18538"/>
                      </a:cubicBezTo>
                      <a:cubicBezTo>
                        <a:pt x="14872" y="18485"/>
                        <a:pt x="14952" y="18431"/>
                        <a:pt x="15023" y="18386"/>
                      </a:cubicBezTo>
                      <a:cubicBezTo>
                        <a:pt x="15380" y="18146"/>
                        <a:pt x="15773" y="17931"/>
                        <a:pt x="16139" y="17708"/>
                      </a:cubicBezTo>
                      <a:cubicBezTo>
                        <a:pt x="16888" y="17245"/>
                        <a:pt x="17655" y="17253"/>
                        <a:pt x="18476" y="17155"/>
                      </a:cubicBezTo>
                      <a:lnTo>
                        <a:pt x="18476" y="17155"/>
                      </a:lnTo>
                      <a:cubicBezTo>
                        <a:pt x="18351" y="17360"/>
                        <a:pt x="18217" y="17557"/>
                        <a:pt x="18057" y="17735"/>
                      </a:cubicBezTo>
                      <a:cubicBezTo>
                        <a:pt x="17753" y="18074"/>
                        <a:pt x="17584" y="18520"/>
                        <a:pt x="17361" y="18904"/>
                      </a:cubicBezTo>
                      <a:cubicBezTo>
                        <a:pt x="17316" y="18975"/>
                        <a:pt x="17272" y="19047"/>
                        <a:pt x="17218" y="19100"/>
                      </a:cubicBezTo>
                      <a:cubicBezTo>
                        <a:pt x="16656" y="19394"/>
                        <a:pt x="16094" y="19689"/>
                        <a:pt x="15487" y="19903"/>
                      </a:cubicBezTo>
                      <a:cubicBezTo>
                        <a:pt x="14836" y="20144"/>
                        <a:pt x="14140" y="20242"/>
                        <a:pt x="13453" y="20331"/>
                      </a:cubicBezTo>
                      <a:cubicBezTo>
                        <a:pt x="12944" y="20394"/>
                        <a:pt x="12426" y="20421"/>
                        <a:pt x="11906" y="20421"/>
                      </a:cubicBezTo>
                      <a:cubicBezTo>
                        <a:pt x="10959" y="20421"/>
                        <a:pt x="10004" y="20334"/>
                        <a:pt x="9082" y="20224"/>
                      </a:cubicBezTo>
                      <a:cubicBezTo>
                        <a:pt x="7726" y="20072"/>
                        <a:pt x="6415" y="19618"/>
                        <a:pt x="5059" y="19519"/>
                      </a:cubicBezTo>
                      <a:cubicBezTo>
                        <a:pt x="4863" y="19506"/>
                        <a:pt x="4669" y="19499"/>
                        <a:pt x="4477" y="19499"/>
                      </a:cubicBezTo>
                      <a:cubicBezTo>
                        <a:pt x="3306" y="19499"/>
                        <a:pt x="2182" y="19748"/>
                        <a:pt x="1071" y="20162"/>
                      </a:cubicBezTo>
                      <a:cubicBezTo>
                        <a:pt x="1000" y="20185"/>
                        <a:pt x="1020" y="20293"/>
                        <a:pt x="1081" y="20293"/>
                      </a:cubicBezTo>
                      <a:cubicBezTo>
                        <a:pt x="1089" y="20293"/>
                        <a:pt x="1097" y="20291"/>
                        <a:pt x="1107" y="20287"/>
                      </a:cubicBezTo>
                      <a:cubicBezTo>
                        <a:pt x="2177" y="19896"/>
                        <a:pt x="3298" y="19653"/>
                        <a:pt x="4436" y="19653"/>
                      </a:cubicBezTo>
                      <a:cubicBezTo>
                        <a:pt x="4805" y="19653"/>
                        <a:pt x="5177" y="19679"/>
                        <a:pt x="5549" y="19733"/>
                      </a:cubicBezTo>
                      <a:cubicBezTo>
                        <a:pt x="6914" y="19939"/>
                        <a:pt x="8235" y="20331"/>
                        <a:pt x="9608" y="20483"/>
                      </a:cubicBezTo>
                      <a:cubicBezTo>
                        <a:pt x="10332" y="20557"/>
                        <a:pt x="11063" y="20602"/>
                        <a:pt x="11793" y="20602"/>
                      </a:cubicBezTo>
                      <a:cubicBezTo>
                        <a:pt x="12466" y="20602"/>
                        <a:pt x="13138" y="20564"/>
                        <a:pt x="13801" y="20474"/>
                      </a:cubicBezTo>
                      <a:cubicBezTo>
                        <a:pt x="14453" y="20385"/>
                        <a:pt x="15068" y="20260"/>
                        <a:pt x="15684" y="20010"/>
                      </a:cubicBezTo>
                      <a:cubicBezTo>
                        <a:pt x="16112" y="19832"/>
                        <a:pt x="16522" y="19618"/>
                        <a:pt x="16924" y="19386"/>
                      </a:cubicBezTo>
                      <a:lnTo>
                        <a:pt x="16924" y="19386"/>
                      </a:lnTo>
                      <a:cubicBezTo>
                        <a:pt x="16692" y="19555"/>
                        <a:pt x="16424" y="19680"/>
                        <a:pt x="16174" y="19849"/>
                      </a:cubicBezTo>
                      <a:cubicBezTo>
                        <a:pt x="15844" y="20072"/>
                        <a:pt x="15523" y="20313"/>
                        <a:pt x="15238" y="20590"/>
                      </a:cubicBezTo>
                      <a:cubicBezTo>
                        <a:pt x="15068" y="20759"/>
                        <a:pt x="14881" y="20911"/>
                        <a:pt x="14684" y="21045"/>
                      </a:cubicBezTo>
                      <a:cubicBezTo>
                        <a:pt x="13792" y="21304"/>
                        <a:pt x="12838" y="21473"/>
                        <a:pt x="11919" y="21500"/>
                      </a:cubicBezTo>
                      <a:cubicBezTo>
                        <a:pt x="11830" y="21503"/>
                        <a:pt x="11741" y="21505"/>
                        <a:pt x="11652" y="21505"/>
                      </a:cubicBezTo>
                      <a:cubicBezTo>
                        <a:pt x="10607" y="21505"/>
                        <a:pt x="9514" y="21274"/>
                        <a:pt x="8511" y="21036"/>
                      </a:cubicBezTo>
                      <a:cubicBezTo>
                        <a:pt x="7334" y="20759"/>
                        <a:pt x="6201" y="20215"/>
                        <a:pt x="4987" y="20037"/>
                      </a:cubicBezTo>
                      <a:cubicBezTo>
                        <a:pt x="4793" y="20009"/>
                        <a:pt x="4593" y="19999"/>
                        <a:pt x="4390" y="19999"/>
                      </a:cubicBezTo>
                      <a:cubicBezTo>
                        <a:pt x="4005" y="19999"/>
                        <a:pt x="3613" y="20034"/>
                        <a:pt x="3239" y="20046"/>
                      </a:cubicBezTo>
                      <a:cubicBezTo>
                        <a:pt x="2695" y="20064"/>
                        <a:pt x="2177" y="20260"/>
                        <a:pt x="1678" y="20474"/>
                      </a:cubicBezTo>
                      <a:cubicBezTo>
                        <a:pt x="1653" y="20490"/>
                        <a:pt x="1666" y="20529"/>
                        <a:pt x="1695" y="20529"/>
                      </a:cubicBezTo>
                      <a:cubicBezTo>
                        <a:pt x="1698" y="20529"/>
                        <a:pt x="1701" y="20528"/>
                        <a:pt x="1704" y="20527"/>
                      </a:cubicBezTo>
                      <a:cubicBezTo>
                        <a:pt x="2329" y="20287"/>
                        <a:pt x="2918" y="20197"/>
                        <a:pt x="3587" y="20188"/>
                      </a:cubicBezTo>
                      <a:cubicBezTo>
                        <a:pt x="3782" y="20186"/>
                        <a:pt x="3974" y="20182"/>
                        <a:pt x="4164" y="20182"/>
                      </a:cubicBezTo>
                      <a:cubicBezTo>
                        <a:pt x="4653" y="20182"/>
                        <a:pt x="5130" y="20208"/>
                        <a:pt x="5612" y="20349"/>
                      </a:cubicBezTo>
                      <a:cubicBezTo>
                        <a:pt x="6772" y="20688"/>
                        <a:pt x="7887" y="21125"/>
                        <a:pt x="9064" y="21357"/>
                      </a:cubicBezTo>
                      <a:cubicBezTo>
                        <a:pt x="9928" y="21533"/>
                        <a:pt x="10844" y="21682"/>
                        <a:pt x="11739" y="21682"/>
                      </a:cubicBezTo>
                      <a:cubicBezTo>
                        <a:pt x="11889" y="21682"/>
                        <a:pt x="12038" y="21678"/>
                        <a:pt x="12187" y="21669"/>
                      </a:cubicBezTo>
                      <a:cubicBezTo>
                        <a:pt x="12945" y="21616"/>
                        <a:pt x="13703" y="21455"/>
                        <a:pt x="14426" y="21214"/>
                      </a:cubicBezTo>
                      <a:lnTo>
                        <a:pt x="14426" y="21214"/>
                      </a:lnTo>
                      <a:cubicBezTo>
                        <a:pt x="14185" y="21357"/>
                        <a:pt x="13935" y="21482"/>
                        <a:pt x="13667" y="21607"/>
                      </a:cubicBezTo>
                      <a:cubicBezTo>
                        <a:pt x="13596" y="21643"/>
                        <a:pt x="13534" y="21669"/>
                        <a:pt x="13462" y="21705"/>
                      </a:cubicBezTo>
                      <a:cubicBezTo>
                        <a:pt x="13284" y="21750"/>
                        <a:pt x="13097" y="21776"/>
                        <a:pt x="12918" y="21821"/>
                      </a:cubicBezTo>
                      <a:cubicBezTo>
                        <a:pt x="12383" y="21973"/>
                        <a:pt x="11830" y="22106"/>
                        <a:pt x="11268" y="22142"/>
                      </a:cubicBezTo>
                      <a:cubicBezTo>
                        <a:pt x="11115" y="22151"/>
                        <a:pt x="10960" y="22156"/>
                        <a:pt x="10805" y="22156"/>
                      </a:cubicBezTo>
                      <a:cubicBezTo>
                        <a:pt x="9622" y="22156"/>
                        <a:pt x="8390" y="21901"/>
                        <a:pt x="7262" y="21625"/>
                      </a:cubicBezTo>
                      <a:cubicBezTo>
                        <a:pt x="6879" y="21536"/>
                        <a:pt x="6513" y="21357"/>
                        <a:pt x="6156" y="21223"/>
                      </a:cubicBezTo>
                      <a:cubicBezTo>
                        <a:pt x="5531" y="20991"/>
                        <a:pt x="4898" y="20813"/>
                        <a:pt x="4238" y="20706"/>
                      </a:cubicBezTo>
                      <a:cubicBezTo>
                        <a:pt x="4009" y="20665"/>
                        <a:pt x="3776" y="20647"/>
                        <a:pt x="3540" y="20647"/>
                      </a:cubicBezTo>
                      <a:cubicBezTo>
                        <a:pt x="3013" y="20647"/>
                        <a:pt x="2478" y="20735"/>
                        <a:pt x="1972" y="20840"/>
                      </a:cubicBezTo>
                      <a:cubicBezTo>
                        <a:pt x="1930" y="20848"/>
                        <a:pt x="1936" y="20921"/>
                        <a:pt x="1974" y="20921"/>
                      </a:cubicBezTo>
                      <a:cubicBezTo>
                        <a:pt x="1976" y="20921"/>
                        <a:pt x="1979" y="20920"/>
                        <a:pt x="1981" y="20920"/>
                      </a:cubicBezTo>
                      <a:cubicBezTo>
                        <a:pt x="2412" y="20864"/>
                        <a:pt x="2847" y="20829"/>
                        <a:pt x="3280" y="20829"/>
                      </a:cubicBezTo>
                      <a:cubicBezTo>
                        <a:pt x="3753" y="20829"/>
                        <a:pt x="4223" y="20871"/>
                        <a:pt x="4684" y="20973"/>
                      </a:cubicBezTo>
                      <a:cubicBezTo>
                        <a:pt x="5719" y="21197"/>
                        <a:pt x="6664" y="21705"/>
                        <a:pt x="7699" y="21928"/>
                      </a:cubicBezTo>
                      <a:cubicBezTo>
                        <a:pt x="8707" y="22154"/>
                        <a:pt x="9759" y="22341"/>
                        <a:pt x="10796" y="22341"/>
                      </a:cubicBezTo>
                      <a:cubicBezTo>
                        <a:pt x="10990" y="22341"/>
                        <a:pt x="11183" y="22335"/>
                        <a:pt x="11375" y="22321"/>
                      </a:cubicBezTo>
                      <a:cubicBezTo>
                        <a:pt x="11928" y="22276"/>
                        <a:pt x="12436" y="22133"/>
                        <a:pt x="12945" y="21964"/>
                      </a:cubicBezTo>
                      <a:lnTo>
                        <a:pt x="12945" y="21964"/>
                      </a:lnTo>
                      <a:cubicBezTo>
                        <a:pt x="12454" y="22222"/>
                        <a:pt x="12017" y="22535"/>
                        <a:pt x="11687" y="23016"/>
                      </a:cubicBezTo>
                      <a:cubicBezTo>
                        <a:pt x="11286" y="23605"/>
                        <a:pt x="11571" y="24069"/>
                        <a:pt x="12204" y="24239"/>
                      </a:cubicBezTo>
                      <a:cubicBezTo>
                        <a:pt x="12213" y="24239"/>
                        <a:pt x="12213" y="24239"/>
                        <a:pt x="12213" y="24230"/>
                      </a:cubicBezTo>
                      <a:cubicBezTo>
                        <a:pt x="12419" y="24337"/>
                        <a:pt x="12633" y="24408"/>
                        <a:pt x="12847" y="24462"/>
                      </a:cubicBezTo>
                      <a:cubicBezTo>
                        <a:pt x="11170" y="24185"/>
                        <a:pt x="9537" y="23346"/>
                        <a:pt x="8038" y="22597"/>
                      </a:cubicBezTo>
                      <a:cubicBezTo>
                        <a:pt x="6850" y="21999"/>
                        <a:pt x="5504" y="21454"/>
                        <a:pt x="4152" y="21454"/>
                      </a:cubicBezTo>
                      <a:cubicBezTo>
                        <a:pt x="3829" y="21454"/>
                        <a:pt x="3506" y="21485"/>
                        <a:pt x="3185" y="21553"/>
                      </a:cubicBezTo>
                      <a:cubicBezTo>
                        <a:pt x="3144" y="21562"/>
                        <a:pt x="3149" y="21617"/>
                        <a:pt x="3186" y="21617"/>
                      </a:cubicBezTo>
                      <a:cubicBezTo>
                        <a:pt x="3188" y="21617"/>
                        <a:pt x="3191" y="21616"/>
                        <a:pt x="3194" y="21616"/>
                      </a:cubicBezTo>
                      <a:cubicBezTo>
                        <a:pt x="3415" y="21590"/>
                        <a:pt x="3633" y="21577"/>
                        <a:pt x="3848" y="21577"/>
                      </a:cubicBezTo>
                      <a:cubicBezTo>
                        <a:pt x="5530" y="21577"/>
                        <a:pt x="7027" y="22333"/>
                        <a:pt x="8538" y="23061"/>
                      </a:cubicBezTo>
                      <a:cubicBezTo>
                        <a:pt x="9484" y="23516"/>
                        <a:pt x="10483" y="24024"/>
                        <a:pt x="11518" y="24328"/>
                      </a:cubicBezTo>
                      <a:cubicBezTo>
                        <a:pt x="11232" y="24310"/>
                        <a:pt x="10947" y="24283"/>
                        <a:pt x="10670" y="24221"/>
                      </a:cubicBezTo>
                      <a:cubicBezTo>
                        <a:pt x="10233" y="24105"/>
                        <a:pt x="9805" y="23980"/>
                        <a:pt x="9376" y="23864"/>
                      </a:cubicBezTo>
                      <a:cubicBezTo>
                        <a:pt x="8600" y="23650"/>
                        <a:pt x="7797" y="23364"/>
                        <a:pt x="7003" y="23275"/>
                      </a:cubicBezTo>
                      <a:cubicBezTo>
                        <a:pt x="6283" y="23189"/>
                        <a:pt x="5597" y="23131"/>
                        <a:pt x="4884" y="23131"/>
                      </a:cubicBezTo>
                      <a:cubicBezTo>
                        <a:pt x="4715" y="23131"/>
                        <a:pt x="4545" y="23134"/>
                        <a:pt x="4372" y="23141"/>
                      </a:cubicBezTo>
                      <a:cubicBezTo>
                        <a:pt x="4024" y="23150"/>
                        <a:pt x="3685" y="23231"/>
                        <a:pt x="3346" y="23302"/>
                      </a:cubicBezTo>
                      <a:cubicBezTo>
                        <a:pt x="3034" y="23369"/>
                        <a:pt x="2689" y="23581"/>
                        <a:pt x="2359" y="23581"/>
                      </a:cubicBezTo>
                      <a:cubicBezTo>
                        <a:pt x="2340" y="23581"/>
                        <a:pt x="2321" y="23580"/>
                        <a:pt x="2302" y="23578"/>
                      </a:cubicBezTo>
                      <a:cubicBezTo>
                        <a:pt x="2301" y="23577"/>
                        <a:pt x="2300" y="23577"/>
                        <a:pt x="2298" y="23577"/>
                      </a:cubicBezTo>
                      <a:cubicBezTo>
                        <a:pt x="2291" y="23577"/>
                        <a:pt x="2287" y="23596"/>
                        <a:pt x="2302" y="23596"/>
                      </a:cubicBezTo>
                      <a:cubicBezTo>
                        <a:pt x="2354" y="23609"/>
                        <a:pt x="2408" y="23615"/>
                        <a:pt x="2462" y="23615"/>
                      </a:cubicBezTo>
                      <a:cubicBezTo>
                        <a:pt x="2593" y="23615"/>
                        <a:pt x="2726" y="23583"/>
                        <a:pt x="2846" y="23552"/>
                      </a:cubicBezTo>
                      <a:cubicBezTo>
                        <a:pt x="3301" y="23445"/>
                        <a:pt x="3747" y="23355"/>
                        <a:pt x="4202" y="23311"/>
                      </a:cubicBezTo>
                      <a:cubicBezTo>
                        <a:pt x="4418" y="23288"/>
                        <a:pt x="4634" y="23278"/>
                        <a:pt x="4850" y="23278"/>
                      </a:cubicBezTo>
                      <a:cubicBezTo>
                        <a:pt x="5562" y="23278"/>
                        <a:pt x="6272" y="23384"/>
                        <a:pt x="6977" y="23480"/>
                      </a:cubicBezTo>
                      <a:cubicBezTo>
                        <a:pt x="7824" y="23596"/>
                        <a:pt x="8672" y="23882"/>
                        <a:pt x="9492" y="24105"/>
                      </a:cubicBezTo>
                      <a:cubicBezTo>
                        <a:pt x="10187" y="24298"/>
                        <a:pt x="10807" y="24417"/>
                        <a:pt x="11493" y="24417"/>
                      </a:cubicBezTo>
                      <a:cubicBezTo>
                        <a:pt x="11601" y="24417"/>
                        <a:pt x="11710" y="24414"/>
                        <a:pt x="11821" y="24408"/>
                      </a:cubicBezTo>
                      <a:cubicBezTo>
                        <a:pt x="12287" y="24525"/>
                        <a:pt x="12767" y="24601"/>
                        <a:pt x="13248" y="24601"/>
                      </a:cubicBezTo>
                      <a:cubicBezTo>
                        <a:pt x="13319" y="24601"/>
                        <a:pt x="13391" y="24599"/>
                        <a:pt x="13462" y="24595"/>
                      </a:cubicBezTo>
                      <a:cubicBezTo>
                        <a:pt x="13471" y="24595"/>
                        <a:pt x="13471" y="24587"/>
                        <a:pt x="13480" y="24587"/>
                      </a:cubicBezTo>
                      <a:cubicBezTo>
                        <a:pt x="13596" y="24604"/>
                        <a:pt x="13712" y="24613"/>
                        <a:pt x="13837" y="24631"/>
                      </a:cubicBezTo>
                      <a:cubicBezTo>
                        <a:pt x="14154" y="24665"/>
                        <a:pt x="14472" y="24679"/>
                        <a:pt x="14789" y="24679"/>
                      </a:cubicBezTo>
                      <a:cubicBezTo>
                        <a:pt x="15130" y="24679"/>
                        <a:pt x="15471" y="24663"/>
                        <a:pt x="15809" y="24640"/>
                      </a:cubicBezTo>
                      <a:lnTo>
                        <a:pt x="15809" y="24640"/>
                      </a:lnTo>
                      <a:cubicBezTo>
                        <a:pt x="15291" y="24774"/>
                        <a:pt x="14783" y="24952"/>
                        <a:pt x="14265" y="25068"/>
                      </a:cubicBezTo>
                      <a:cubicBezTo>
                        <a:pt x="13598" y="25225"/>
                        <a:pt x="12868" y="25362"/>
                        <a:pt x="12174" y="25362"/>
                      </a:cubicBezTo>
                      <a:cubicBezTo>
                        <a:pt x="12079" y="25362"/>
                        <a:pt x="11985" y="25359"/>
                        <a:pt x="11892" y="25354"/>
                      </a:cubicBezTo>
                      <a:cubicBezTo>
                        <a:pt x="10349" y="25282"/>
                        <a:pt x="8823" y="25113"/>
                        <a:pt x="7325" y="24720"/>
                      </a:cubicBezTo>
                      <a:cubicBezTo>
                        <a:pt x="6433" y="24479"/>
                        <a:pt x="5514" y="24158"/>
                        <a:pt x="4586" y="24060"/>
                      </a:cubicBezTo>
                      <a:cubicBezTo>
                        <a:pt x="4127" y="24018"/>
                        <a:pt x="3657" y="23992"/>
                        <a:pt x="3198" y="23992"/>
                      </a:cubicBezTo>
                      <a:cubicBezTo>
                        <a:pt x="3077" y="23992"/>
                        <a:pt x="2957" y="23994"/>
                        <a:pt x="2837" y="23998"/>
                      </a:cubicBezTo>
                      <a:cubicBezTo>
                        <a:pt x="2150" y="24007"/>
                        <a:pt x="1508" y="24132"/>
                        <a:pt x="839" y="24239"/>
                      </a:cubicBezTo>
                      <a:cubicBezTo>
                        <a:pt x="839" y="24239"/>
                        <a:pt x="839" y="24248"/>
                        <a:pt x="839" y="24248"/>
                      </a:cubicBezTo>
                      <a:cubicBezTo>
                        <a:pt x="1625" y="24192"/>
                        <a:pt x="2401" y="24146"/>
                        <a:pt x="3179" y="24146"/>
                      </a:cubicBezTo>
                      <a:cubicBezTo>
                        <a:pt x="3646" y="24146"/>
                        <a:pt x="4114" y="24163"/>
                        <a:pt x="4586" y="24203"/>
                      </a:cubicBezTo>
                      <a:cubicBezTo>
                        <a:pt x="5585" y="24301"/>
                        <a:pt x="6593" y="24702"/>
                        <a:pt x="7565" y="24961"/>
                      </a:cubicBezTo>
                      <a:cubicBezTo>
                        <a:pt x="8984" y="25345"/>
                        <a:pt x="10465" y="25461"/>
                        <a:pt x="11928" y="25541"/>
                      </a:cubicBezTo>
                      <a:cubicBezTo>
                        <a:pt x="10991" y="25737"/>
                        <a:pt x="10072" y="26050"/>
                        <a:pt x="9260" y="26478"/>
                      </a:cubicBezTo>
                      <a:cubicBezTo>
                        <a:pt x="9222" y="26501"/>
                        <a:pt x="9243" y="26544"/>
                        <a:pt x="9278" y="26544"/>
                      </a:cubicBezTo>
                      <a:cubicBezTo>
                        <a:pt x="9284" y="26544"/>
                        <a:pt x="9290" y="26543"/>
                        <a:pt x="9296" y="26540"/>
                      </a:cubicBezTo>
                      <a:cubicBezTo>
                        <a:pt x="10909" y="25837"/>
                        <a:pt x="12697" y="25469"/>
                        <a:pt x="14461" y="25469"/>
                      </a:cubicBezTo>
                      <a:cubicBezTo>
                        <a:pt x="14688" y="25469"/>
                        <a:pt x="14914" y="25475"/>
                        <a:pt x="15139" y="25488"/>
                      </a:cubicBezTo>
                      <a:cubicBezTo>
                        <a:pt x="16400" y="25564"/>
                        <a:pt x="17669" y="25739"/>
                        <a:pt x="18939" y="25739"/>
                      </a:cubicBezTo>
                      <a:cubicBezTo>
                        <a:pt x="18999" y="25739"/>
                        <a:pt x="19058" y="25738"/>
                        <a:pt x="19118" y="25737"/>
                      </a:cubicBezTo>
                      <a:cubicBezTo>
                        <a:pt x="20019" y="25728"/>
                        <a:pt x="21090" y="25630"/>
                        <a:pt x="21902" y="25184"/>
                      </a:cubicBezTo>
                      <a:cubicBezTo>
                        <a:pt x="21941" y="25160"/>
                        <a:pt x="21917" y="25101"/>
                        <a:pt x="21880" y="25101"/>
                      </a:cubicBezTo>
                      <a:cubicBezTo>
                        <a:pt x="21876" y="25101"/>
                        <a:pt x="21871" y="25102"/>
                        <a:pt x="21866" y="25104"/>
                      </a:cubicBezTo>
                      <a:cubicBezTo>
                        <a:pt x="20884" y="25408"/>
                        <a:pt x="19886" y="25568"/>
                        <a:pt x="18854" y="25568"/>
                      </a:cubicBezTo>
                      <a:cubicBezTo>
                        <a:pt x="18826" y="25568"/>
                        <a:pt x="18798" y="25568"/>
                        <a:pt x="18770" y="25568"/>
                      </a:cubicBezTo>
                      <a:cubicBezTo>
                        <a:pt x="17379" y="25559"/>
                        <a:pt x="15996" y="25345"/>
                        <a:pt x="14604" y="25300"/>
                      </a:cubicBezTo>
                      <a:cubicBezTo>
                        <a:pt x="14502" y="25296"/>
                        <a:pt x="14397" y="25293"/>
                        <a:pt x="14292" y="25293"/>
                      </a:cubicBezTo>
                      <a:cubicBezTo>
                        <a:pt x="14187" y="25293"/>
                        <a:pt x="14082" y="25296"/>
                        <a:pt x="13980" y="25300"/>
                      </a:cubicBezTo>
                      <a:cubicBezTo>
                        <a:pt x="14729" y="25095"/>
                        <a:pt x="15461" y="24818"/>
                        <a:pt x="16210" y="24613"/>
                      </a:cubicBezTo>
                      <a:cubicBezTo>
                        <a:pt x="16487" y="24587"/>
                        <a:pt x="16763" y="24560"/>
                        <a:pt x="17040" y="24542"/>
                      </a:cubicBezTo>
                      <a:cubicBezTo>
                        <a:pt x="17548" y="24497"/>
                        <a:pt x="18048" y="24408"/>
                        <a:pt x="18547" y="24319"/>
                      </a:cubicBezTo>
                      <a:cubicBezTo>
                        <a:pt x="18592" y="24310"/>
                        <a:pt x="18637" y="24301"/>
                        <a:pt x="18681" y="24292"/>
                      </a:cubicBezTo>
                      <a:lnTo>
                        <a:pt x="18690" y="24292"/>
                      </a:lnTo>
                      <a:cubicBezTo>
                        <a:pt x="19091" y="24212"/>
                        <a:pt x="19502" y="24132"/>
                        <a:pt x="19903" y="24069"/>
                      </a:cubicBezTo>
                      <a:lnTo>
                        <a:pt x="19948" y="24069"/>
                      </a:lnTo>
                      <a:cubicBezTo>
                        <a:pt x="19948" y="24060"/>
                        <a:pt x="19957" y="24060"/>
                        <a:pt x="19957" y="24060"/>
                      </a:cubicBezTo>
                      <a:cubicBezTo>
                        <a:pt x="20091" y="24042"/>
                        <a:pt x="20224" y="24024"/>
                        <a:pt x="20358" y="24007"/>
                      </a:cubicBezTo>
                      <a:cubicBezTo>
                        <a:pt x="21142" y="23917"/>
                        <a:pt x="21935" y="23868"/>
                        <a:pt x="22727" y="23868"/>
                      </a:cubicBezTo>
                      <a:cubicBezTo>
                        <a:pt x="23035" y="23868"/>
                        <a:pt x="23343" y="23876"/>
                        <a:pt x="23650" y="23891"/>
                      </a:cubicBezTo>
                      <a:cubicBezTo>
                        <a:pt x="24774" y="23935"/>
                        <a:pt x="25916" y="24024"/>
                        <a:pt x="27022" y="24185"/>
                      </a:cubicBezTo>
                      <a:cubicBezTo>
                        <a:pt x="27950" y="24319"/>
                        <a:pt x="28878" y="24479"/>
                        <a:pt x="29806" y="24569"/>
                      </a:cubicBezTo>
                      <a:cubicBezTo>
                        <a:pt x="30317" y="24616"/>
                        <a:pt x="30833" y="24640"/>
                        <a:pt x="31349" y="24640"/>
                      </a:cubicBezTo>
                      <a:cubicBezTo>
                        <a:pt x="31608" y="24640"/>
                        <a:pt x="31866" y="24634"/>
                        <a:pt x="32125" y="24622"/>
                      </a:cubicBezTo>
                      <a:cubicBezTo>
                        <a:pt x="32411" y="24604"/>
                        <a:pt x="32687" y="24569"/>
                        <a:pt x="32964" y="24515"/>
                      </a:cubicBezTo>
                      <a:lnTo>
                        <a:pt x="32973" y="24515"/>
                      </a:lnTo>
                      <a:cubicBezTo>
                        <a:pt x="32678" y="24667"/>
                        <a:pt x="32384" y="24810"/>
                        <a:pt x="32098" y="24925"/>
                      </a:cubicBezTo>
                      <a:cubicBezTo>
                        <a:pt x="31599" y="25131"/>
                        <a:pt x="31046" y="25220"/>
                        <a:pt x="30519" y="25336"/>
                      </a:cubicBezTo>
                      <a:cubicBezTo>
                        <a:pt x="30059" y="25429"/>
                        <a:pt x="29593" y="25523"/>
                        <a:pt x="29126" y="25523"/>
                      </a:cubicBezTo>
                      <a:cubicBezTo>
                        <a:pt x="29013" y="25523"/>
                        <a:pt x="28901" y="25517"/>
                        <a:pt x="28789" y="25505"/>
                      </a:cubicBezTo>
                      <a:cubicBezTo>
                        <a:pt x="28557" y="25479"/>
                        <a:pt x="28320" y="25476"/>
                        <a:pt x="28085" y="25476"/>
                      </a:cubicBezTo>
                      <a:cubicBezTo>
                        <a:pt x="28038" y="25476"/>
                        <a:pt x="27991" y="25476"/>
                        <a:pt x="27944" y="25476"/>
                      </a:cubicBezTo>
                      <a:cubicBezTo>
                        <a:pt x="27756" y="25476"/>
                        <a:pt x="27570" y="25475"/>
                        <a:pt x="27388" y="25461"/>
                      </a:cubicBezTo>
                      <a:cubicBezTo>
                        <a:pt x="26939" y="25430"/>
                        <a:pt x="26457" y="25276"/>
                        <a:pt x="25998" y="25276"/>
                      </a:cubicBezTo>
                      <a:cubicBezTo>
                        <a:pt x="25919" y="25276"/>
                        <a:pt x="25841" y="25281"/>
                        <a:pt x="25764" y="25291"/>
                      </a:cubicBezTo>
                      <a:cubicBezTo>
                        <a:pt x="25756" y="25291"/>
                        <a:pt x="25756" y="25309"/>
                        <a:pt x="25764" y="25309"/>
                      </a:cubicBezTo>
                      <a:cubicBezTo>
                        <a:pt x="25790" y="25308"/>
                        <a:pt x="25816" y="25307"/>
                        <a:pt x="25841" y="25307"/>
                      </a:cubicBezTo>
                      <a:cubicBezTo>
                        <a:pt x="26306" y="25307"/>
                        <a:pt x="26771" y="25526"/>
                        <a:pt x="27227" y="25577"/>
                      </a:cubicBezTo>
                      <a:cubicBezTo>
                        <a:pt x="27691" y="25630"/>
                        <a:pt x="28164" y="25648"/>
                        <a:pt x="28628" y="25648"/>
                      </a:cubicBezTo>
                      <a:cubicBezTo>
                        <a:pt x="28661" y="25648"/>
                        <a:pt x="28694" y="25649"/>
                        <a:pt x="28727" y="25649"/>
                      </a:cubicBezTo>
                      <a:cubicBezTo>
                        <a:pt x="29752" y="25649"/>
                        <a:pt x="30721" y="25514"/>
                        <a:pt x="31715" y="25238"/>
                      </a:cubicBezTo>
                      <a:cubicBezTo>
                        <a:pt x="32393" y="25050"/>
                        <a:pt x="32973" y="24694"/>
                        <a:pt x="33597" y="24381"/>
                      </a:cubicBezTo>
                      <a:cubicBezTo>
                        <a:pt x="34596" y="23873"/>
                        <a:pt x="35578" y="23659"/>
                        <a:pt x="36693" y="23641"/>
                      </a:cubicBezTo>
                      <a:cubicBezTo>
                        <a:pt x="36719" y="23641"/>
                        <a:pt x="36728" y="23605"/>
                        <a:pt x="36693" y="23596"/>
                      </a:cubicBezTo>
                      <a:cubicBezTo>
                        <a:pt x="36434" y="23525"/>
                        <a:pt x="36181" y="23494"/>
                        <a:pt x="35931" y="23494"/>
                      </a:cubicBezTo>
                      <a:cubicBezTo>
                        <a:pt x="35335" y="23494"/>
                        <a:pt x="34760" y="23672"/>
                        <a:pt x="34195" y="23917"/>
                      </a:cubicBezTo>
                      <a:cubicBezTo>
                        <a:pt x="34115" y="23926"/>
                        <a:pt x="34034" y="23944"/>
                        <a:pt x="33954" y="23962"/>
                      </a:cubicBezTo>
                      <a:cubicBezTo>
                        <a:pt x="33940" y="23962"/>
                        <a:pt x="33925" y="23962"/>
                        <a:pt x="33911" y="23962"/>
                      </a:cubicBezTo>
                      <a:cubicBezTo>
                        <a:pt x="33036" y="23962"/>
                        <a:pt x="32239" y="23696"/>
                        <a:pt x="31545" y="23257"/>
                      </a:cubicBezTo>
                      <a:lnTo>
                        <a:pt x="31545" y="23257"/>
                      </a:lnTo>
                      <a:cubicBezTo>
                        <a:pt x="31946" y="23354"/>
                        <a:pt x="32378" y="23399"/>
                        <a:pt x="32806" y="23399"/>
                      </a:cubicBezTo>
                      <a:cubicBezTo>
                        <a:pt x="33245" y="23399"/>
                        <a:pt x="33682" y="23352"/>
                        <a:pt x="34079" y="23266"/>
                      </a:cubicBezTo>
                      <a:cubicBezTo>
                        <a:pt x="34605" y="23159"/>
                        <a:pt x="35114" y="23061"/>
                        <a:pt x="35613" y="22883"/>
                      </a:cubicBezTo>
                      <a:cubicBezTo>
                        <a:pt x="36247" y="22642"/>
                        <a:pt x="36907" y="22410"/>
                        <a:pt x="37549" y="22214"/>
                      </a:cubicBezTo>
                      <a:cubicBezTo>
                        <a:pt x="38302" y="21975"/>
                        <a:pt x="39143" y="21798"/>
                        <a:pt x="39967" y="21798"/>
                      </a:cubicBezTo>
                      <a:cubicBezTo>
                        <a:pt x="40315" y="21798"/>
                        <a:pt x="40659" y="21830"/>
                        <a:pt x="40993" y="21901"/>
                      </a:cubicBezTo>
                      <a:cubicBezTo>
                        <a:pt x="41144" y="21946"/>
                        <a:pt x="41287" y="21999"/>
                        <a:pt x="41430" y="22035"/>
                      </a:cubicBezTo>
                      <a:cubicBezTo>
                        <a:pt x="41439" y="22040"/>
                        <a:pt x="41445" y="22042"/>
                        <a:pt x="41452" y="22042"/>
                      </a:cubicBezTo>
                      <a:cubicBezTo>
                        <a:pt x="41459" y="22042"/>
                        <a:pt x="41465" y="22040"/>
                        <a:pt x="41474" y="22035"/>
                      </a:cubicBezTo>
                      <a:cubicBezTo>
                        <a:pt x="41492" y="22044"/>
                        <a:pt x="41501" y="22044"/>
                        <a:pt x="41519" y="22053"/>
                      </a:cubicBezTo>
                      <a:cubicBezTo>
                        <a:pt x="41804" y="22161"/>
                        <a:pt x="42239" y="22284"/>
                        <a:pt x="42627" y="22284"/>
                      </a:cubicBezTo>
                      <a:cubicBezTo>
                        <a:pt x="42846" y="22284"/>
                        <a:pt x="43051" y="22245"/>
                        <a:pt x="43205" y="22142"/>
                      </a:cubicBezTo>
                      <a:cubicBezTo>
                        <a:pt x="43221" y="22134"/>
                        <a:pt x="43216" y="22105"/>
                        <a:pt x="43195" y="22105"/>
                      </a:cubicBezTo>
                      <a:cubicBezTo>
                        <a:pt x="43193" y="22105"/>
                        <a:pt x="43190" y="22105"/>
                        <a:pt x="43187" y="22106"/>
                      </a:cubicBezTo>
                      <a:cubicBezTo>
                        <a:pt x="43070" y="22134"/>
                        <a:pt x="42951" y="22146"/>
                        <a:pt x="42830" y="22146"/>
                      </a:cubicBezTo>
                      <a:cubicBezTo>
                        <a:pt x="42244" y="22146"/>
                        <a:pt x="41629" y="21866"/>
                        <a:pt x="41082" y="21741"/>
                      </a:cubicBezTo>
                      <a:lnTo>
                        <a:pt x="41055" y="21741"/>
                      </a:lnTo>
                      <a:cubicBezTo>
                        <a:pt x="40600" y="21571"/>
                        <a:pt x="40154" y="21384"/>
                        <a:pt x="39690" y="21295"/>
                      </a:cubicBezTo>
                      <a:cubicBezTo>
                        <a:pt x="39129" y="21185"/>
                        <a:pt x="38547" y="21134"/>
                        <a:pt x="37963" y="21134"/>
                      </a:cubicBezTo>
                      <a:cubicBezTo>
                        <a:pt x="37405" y="21134"/>
                        <a:pt x="36845" y="21181"/>
                        <a:pt x="36300" y="21268"/>
                      </a:cubicBezTo>
                      <a:cubicBezTo>
                        <a:pt x="35247" y="21428"/>
                        <a:pt x="34230" y="21830"/>
                        <a:pt x="33178" y="21990"/>
                      </a:cubicBezTo>
                      <a:cubicBezTo>
                        <a:pt x="32718" y="22056"/>
                        <a:pt x="32258" y="22078"/>
                        <a:pt x="31799" y="22078"/>
                      </a:cubicBezTo>
                      <a:cubicBezTo>
                        <a:pt x="31634" y="22078"/>
                        <a:pt x="31469" y="22075"/>
                        <a:pt x="31304" y="22071"/>
                      </a:cubicBezTo>
                      <a:cubicBezTo>
                        <a:pt x="30983" y="22062"/>
                        <a:pt x="30662" y="22017"/>
                        <a:pt x="30359" y="21946"/>
                      </a:cubicBezTo>
                      <a:cubicBezTo>
                        <a:pt x="30163" y="21892"/>
                        <a:pt x="30011" y="21750"/>
                        <a:pt x="29850" y="21634"/>
                      </a:cubicBezTo>
                      <a:cubicBezTo>
                        <a:pt x="29270" y="20849"/>
                        <a:pt x="28833" y="19948"/>
                        <a:pt x="28566" y="19064"/>
                      </a:cubicBezTo>
                      <a:cubicBezTo>
                        <a:pt x="28601" y="19047"/>
                        <a:pt x="28637" y="19011"/>
                        <a:pt x="28673" y="18975"/>
                      </a:cubicBezTo>
                      <a:cubicBezTo>
                        <a:pt x="28748" y="18898"/>
                        <a:pt x="28841" y="18868"/>
                        <a:pt x="28939" y="18868"/>
                      </a:cubicBezTo>
                      <a:cubicBezTo>
                        <a:pt x="29215" y="18868"/>
                        <a:pt x="29538" y="19096"/>
                        <a:pt x="29663" y="19136"/>
                      </a:cubicBezTo>
                      <a:cubicBezTo>
                        <a:pt x="29770" y="19168"/>
                        <a:pt x="29890" y="19213"/>
                        <a:pt x="30030" y="19213"/>
                      </a:cubicBezTo>
                      <a:cubicBezTo>
                        <a:pt x="30124" y="19213"/>
                        <a:pt x="30227" y="19193"/>
                        <a:pt x="30341" y="19136"/>
                      </a:cubicBezTo>
                      <a:cubicBezTo>
                        <a:pt x="30457" y="19082"/>
                        <a:pt x="30510" y="18993"/>
                        <a:pt x="30484" y="18868"/>
                      </a:cubicBezTo>
                      <a:cubicBezTo>
                        <a:pt x="30466" y="18806"/>
                        <a:pt x="30394" y="18618"/>
                        <a:pt x="30457" y="18556"/>
                      </a:cubicBezTo>
                      <a:cubicBezTo>
                        <a:pt x="30471" y="18541"/>
                        <a:pt x="30491" y="18535"/>
                        <a:pt x="30513" y="18535"/>
                      </a:cubicBezTo>
                      <a:cubicBezTo>
                        <a:pt x="30586" y="18535"/>
                        <a:pt x="30690" y="18603"/>
                        <a:pt x="30751" y="18672"/>
                      </a:cubicBezTo>
                      <a:cubicBezTo>
                        <a:pt x="30832" y="18752"/>
                        <a:pt x="30912" y="18850"/>
                        <a:pt x="31010" y="18922"/>
                      </a:cubicBezTo>
                      <a:cubicBezTo>
                        <a:pt x="31187" y="19055"/>
                        <a:pt x="31394" y="19166"/>
                        <a:pt x="31580" y="19166"/>
                      </a:cubicBezTo>
                      <a:cubicBezTo>
                        <a:pt x="31742" y="19166"/>
                        <a:pt x="31887" y="19083"/>
                        <a:pt x="31982" y="18859"/>
                      </a:cubicBezTo>
                      <a:cubicBezTo>
                        <a:pt x="32134" y="18493"/>
                        <a:pt x="31474" y="17923"/>
                        <a:pt x="31260" y="17726"/>
                      </a:cubicBezTo>
                      <a:cubicBezTo>
                        <a:pt x="30742" y="17236"/>
                        <a:pt x="30207" y="16763"/>
                        <a:pt x="29574" y="16433"/>
                      </a:cubicBezTo>
                      <a:cubicBezTo>
                        <a:pt x="29047" y="16156"/>
                        <a:pt x="28432" y="16013"/>
                        <a:pt x="27816" y="16005"/>
                      </a:cubicBezTo>
                      <a:cubicBezTo>
                        <a:pt x="29199" y="15531"/>
                        <a:pt x="30594" y="14933"/>
                        <a:pt x="32064" y="14933"/>
                      </a:cubicBezTo>
                      <a:cubicBezTo>
                        <a:pt x="32311" y="14933"/>
                        <a:pt x="32560" y="14950"/>
                        <a:pt x="32812" y="14988"/>
                      </a:cubicBezTo>
                      <a:cubicBezTo>
                        <a:pt x="33874" y="15139"/>
                        <a:pt x="34864" y="15567"/>
                        <a:pt x="35908" y="15808"/>
                      </a:cubicBezTo>
                      <a:cubicBezTo>
                        <a:pt x="36177" y="15871"/>
                        <a:pt x="36449" y="15899"/>
                        <a:pt x="36721" y="15899"/>
                      </a:cubicBezTo>
                      <a:cubicBezTo>
                        <a:pt x="37025" y="15899"/>
                        <a:pt x="37328" y="15865"/>
                        <a:pt x="37629" y="15808"/>
                      </a:cubicBezTo>
                      <a:lnTo>
                        <a:pt x="37799" y="15808"/>
                      </a:lnTo>
                      <a:cubicBezTo>
                        <a:pt x="39155" y="15666"/>
                        <a:pt x="39699" y="14738"/>
                        <a:pt x="40609" y="14140"/>
                      </a:cubicBezTo>
                      <a:cubicBezTo>
                        <a:pt x="40627" y="14131"/>
                        <a:pt x="40618" y="14122"/>
                        <a:pt x="40618" y="14113"/>
                      </a:cubicBezTo>
                      <a:cubicBezTo>
                        <a:pt x="40618" y="14090"/>
                        <a:pt x="40605" y="14067"/>
                        <a:pt x="40584" y="14067"/>
                      </a:cubicBezTo>
                      <a:cubicBezTo>
                        <a:pt x="40580" y="14067"/>
                        <a:pt x="40577" y="14067"/>
                        <a:pt x="40573" y="14069"/>
                      </a:cubicBezTo>
                      <a:cubicBezTo>
                        <a:pt x="40520" y="14086"/>
                        <a:pt x="40440" y="14131"/>
                        <a:pt x="40395" y="14158"/>
                      </a:cubicBezTo>
                      <a:cubicBezTo>
                        <a:pt x="40215" y="14198"/>
                        <a:pt x="40033" y="14213"/>
                        <a:pt x="39851" y="14213"/>
                      </a:cubicBezTo>
                      <a:cubicBezTo>
                        <a:pt x="39544" y="14213"/>
                        <a:pt x="39237" y="14170"/>
                        <a:pt x="38941" y="14131"/>
                      </a:cubicBezTo>
                      <a:cubicBezTo>
                        <a:pt x="38361" y="14069"/>
                        <a:pt x="37781" y="13971"/>
                        <a:pt x="37210" y="13855"/>
                      </a:cubicBezTo>
                      <a:cubicBezTo>
                        <a:pt x="35810" y="13578"/>
                        <a:pt x="34471" y="13007"/>
                        <a:pt x="33071" y="12686"/>
                      </a:cubicBezTo>
                      <a:cubicBezTo>
                        <a:pt x="32437" y="12537"/>
                        <a:pt x="31792" y="12483"/>
                        <a:pt x="31144" y="12483"/>
                      </a:cubicBezTo>
                      <a:cubicBezTo>
                        <a:pt x="30551" y="12483"/>
                        <a:pt x="29957" y="12528"/>
                        <a:pt x="29369" y="12588"/>
                      </a:cubicBezTo>
                      <a:cubicBezTo>
                        <a:pt x="28619" y="12668"/>
                        <a:pt x="27843" y="12757"/>
                        <a:pt x="27103" y="12962"/>
                      </a:cubicBezTo>
                      <a:cubicBezTo>
                        <a:pt x="26630" y="13043"/>
                        <a:pt x="26157" y="13159"/>
                        <a:pt x="25693" y="13284"/>
                      </a:cubicBezTo>
                      <a:cubicBezTo>
                        <a:pt x="24893" y="13443"/>
                        <a:pt x="24092" y="13517"/>
                        <a:pt x="23287" y="13517"/>
                      </a:cubicBezTo>
                      <a:cubicBezTo>
                        <a:pt x="22424" y="13517"/>
                        <a:pt x="21557" y="13432"/>
                        <a:pt x="20679" y="13275"/>
                      </a:cubicBezTo>
                      <a:cubicBezTo>
                        <a:pt x="19859" y="13132"/>
                        <a:pt x="19047" y="12927"/>
                        <a:pt x="18244" y="12695"/>
                      </a:cubicBezTo>
                      <a:lnTo>
                        <a:pt x="18244" y="12695"/>
                      </a:lnTo>
                      <a:cubicBezTo>
                        <a:pt x="18404" y="12712"/>
                        <a:pt x="18566" y="12720"/>
                        <a:pt x="18729" y="12720"/>
                      </a:cubicBezTo>
                      <a:cubicBezTo>
                        <a:pt x="19724" y="12720"/>
                        <a:pt x="20751" y="12419"/>
                        <a:pt x="21679" y="12151"/>
                      </a:cubicBezTo>
                      <a:cubicBezTo>
                        <a:pt x="22490" y="11919"/>
                        <a:pt x="23311" y="11669"/>
                        <a:pt x="24150" y="11535"/>
                      </a:cubicBezTo>
                      <a:cubicBezTo>
                        <a:pt x="24419" y="11493"/>
                        <a:pt x="24679" y="11473"/>
                        <a:pt x="24935" y="11473"/>
                      </a:cubicBezTo>
                      <a:cubicBezTo>
                        <a:pt x="25485" y="11473"/>
                        <a:pt x="26016" y="11562"/>
                        <a:pt x="26576" y="11696"/>
                      </a:cubicBezTo>
                      <a:cubicBezTo>
                        <a:pt x="27727" y="11972"/>
                        <a:pt x="28941" y="12185"/>
                        <a:pt x="30143" y="12185"/>
                      </a:cubicBezTo>
                      <a:cubicBezTo>
                        <a:pt x="30572" y="12185"/>
                        <a:pt x="30999" y="12158"/>
                        <a:pt x="31420" y="12097"/>
                      </a:cubicBezTo>
                      <a:cubicBezTo>
                        <a:pt x="32518" y="11937"/>
                        <a:pt x="34025" y="11490"/>
                        <a:pt x="34346" y="10268"/>
                      </a:cubicBezTo>
                      <a:cubicBezTo>
                        <a:pt x="34364" y="10242"/>
                        <a:pt x="34382" y="10215"/>
                        <a:pt x="34391" y="10179"/>
                      </a:cubicBezTo>
                      <a:cubicBezTo>
                        <a:pt x="34569" y="9733"/>
                        <a:pt x="34498" y="9153"/>
                        <a:pt x="34007" y="8966"/>
                      </a:cubicBezTo>
                      <a:cubicBezTo>
                        <a:pt x="34004" y="8963"/>
                        <a:pt x="34003" y="8962"/>
                        <a:pt x="34001" y="8962"/>
                      </a:cubicBezTo>
                      <a:cubicBezTo>
                        <a:pt x="33999" y="8962"/>
                        <a:pt x="33999" y="8966"/>
                        <a:pt x="33999" y="8966"/>
                      </a:cubicBezTo>
                      <a:cubicBezTo>
                        <a:pt x="33945" y="8930"/>
                        <a:pt x="33874" y="8894"/>
                        <a:pt x="33793" y="8877"/>
                      </a:cubicBezTo>
                      <a:lnTo>
                        <a:pt x="33776" y="8877"/>
                      </a:lnTo>
                      <a:cubicBezTo>
                        <a:pt x="33615" y="8778"/>
                        <a:pt x="33472" y="8654"/>
                        <a:pt x="33338" y="8547"/>
                      </a:cubicBezTo>
                      <a:cubicBezTo>
                        <a:pt x="33026" y="8306"/>
                        <a:pt x="32705" y="8083"/>
                        <a:pt x="32402" y="7842"/>
                      </a:cubicBezTo>
                      <a:cubicBezTo>
                        <a:pt x="31777" y="7333"/>
                        <a:pt x="31188" y="6745"/>
                        <a:pt x="30635" y="6165"/>
                      </a:cubicBezTo>
                      <a:cubicBezTo>
                        <a:pt x="30278" y="5790"/>
                        <a:pt x="29931" y="5406"/>
                        <a:pt x="29636" y="4978"/>
                      </a:cubicBezTo>
                      <a:cubicBezTo>
                        <a:pt x="29351" y="4559"/>
                        <a:pt x="29137" y="4095"/>
                        <a:pt x="28878" y="3649"/>
                      </a:cubicBezTo>
                      <a:cubicBezTo>
                        <a:pt x="28405" y="2819"/>
                        <a:pt x="27852" y="1847"/>
                        <a:pt x="27076" y="1249"/>
                      </a:cubicBezTo>
                      <a:cubicBezTo>
                        <a:pt x="26371" y="705"/>
                        <a:pt x="25470" y="259"/>
                        <a:pt x="24587" y="72"/>
                      </a:cubicBezTo>
                      <a:cubicBezTo>
                        <a:pt x="24342" y="22"/>
                        <a:pt x="24093" y="0"/>
                        <a:pt x="238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7" name="Google Shape;5137;p16"/>
                <p:cNvSpPr/>
                <p:nvPr/>
              </p:nvSpPr>
              <p:spPr>
                <a:xfrm>
                  <a:off x="5720830" y="4364814"/>
                  <a:ext cx="794377" cy="12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2194" extrusionOk="0">
                      <a:moveTo>
                        <a:pt x="13384" y="0"/>
                      </a:moveTo>
                      <a:cubicBezTo>
                        <a:pt x="13380" y="0"/>
                        <a:pt x="13376" y="2"/>
                        <a:pt x="13373" y="5"/>
                      </a:cubicBezTo>
                      <a:cubicBezTo>
                        <a:pt x="13060" y="211"/>
                        <a:pt x="12561" y="219"/>
                        <a:pt x="12204" y="255"/>
                      </a:cubicBezTo>
                      <a:cubicBezTo>
                        <a:pt x="11847" y="291"/>
                        <a:pt x="11490" y="318"/>
                        <a:pt x="11134" y="335"/>
                      </a:cubicBezTo>
                      <a:cubicBezTo>
                        <a:pt x="10554" y="353"/>
                        <a:pt x="9965" y="353"/>
                        <a:pt x="9385" y="353"/>
                      </a:cubicBezTo>
                      <a:cubicBezTo>
                        <a:pt x="8725" y="353"/>
                        <a:pt x="8065" y="451"/>
                        <a:pt x="7405" y="469"/>
                      </a:cubicBezTo>
                      <a:cubicBezTo>
                        <a:pt x="6129" y="505"/>
                        <a:pt x="4782" y="764"/>
                        <a:pt x="3560" y="1138"/>
                      </a:cubicBezTo>
                      <a:cubicBezTo>
                        <a:pt x="2971" y="1317"/>
                        <a:pt x="2391" y="1522"/>
                        <a:pt x="1811" y="1736"/>
                      </a:cubicBezTo>
                      <a:cubicBezTo>
                        <a:pt x="1222" y="1959"/>
                        <a:pt x="651" y="2066"/>
                        <a:pt x="36" y="2137"/>
                      </a:cubicBezTo>
                      <a:cubicBezTo>
                        <a:pt x="0" y="2146"/>
                        <a:pt x="0" y="2191"/>
                        <a:pt x="36" y="2191"/>
                      </a:cubicBezTo>
                      <a:cubicBezTo>
                        <a:pt x="86" y="2193"/>
                        <a:pt x="136" y="2194"/>
                        <a:pt x="185" y="2194"/>
                      </a:cubicBezTo>
                      <a:cubicBezTo>
                        <a:pt x="1290" y="2194"/>
                        <a:pt x="2251" y="1730"/>
                        <a:pt x="3301" y="1406"/>
                      </a:cubicBezTo>
                      <a:cubicBezTo>
                        <a:pt x="4755" y="960"/>
                        <a:pt x="6236" y="737"/>
                        <a:pt x="7752" y="630"/>
                      </a:cubicBezTo>
                      <a:cubicBezTo>
                        <a:pt x="8948" y="541"/>
                        <a:pt x="10134" y="550"/>
                        <a:pt x="11330" y="487"/>
                      </a:cubicBezTo>
                      <a:cubicBezTo>
                        <a:pt x="11936" y="460"/>
                        <a:pt x="12918" y="469"/>
                        <a:pt x="13399" y="32"/>
                      </a:cubicBezTo>
                      <a:cubicBezTo>
                        <a:pt x="13414" y="25"/>
                        <a:pt x="13399" y="0"/>
                        <a:pt x="13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8" name="Google Shape;5138;p16"/>
                <p:cNvSpPr/>
                <p:nvPr/>
              </p:nvSpPr>
              <p:spPr>
                <a:xfrm>
                  <a:off x="7211690" y="3996114"/>
                  <a:ext cx="53416" cy="46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781" extrusionOk="0">
                      <a:moveTo>
                        <a:pt x="353" y="83"/>
                      </a:moveTo>
                      <a:cubicBezTo>
                        <a:pt x="602" y="83"/>
                        <a:pt x="843" y="472"/>
                        <a:pt x="509" y="567"/>
                      </a:cubicBezTo>
                      <a:cubicBezTo>
                        <a:pt x="485" y="574"/>
                        <a:pt x="462" y="577"/>
                        <a:pt x="441" y="577"/>
                      </a:cubicBezTo>
                      <a:cubicBezTo>
                        <a:pt x="332" y="577"/>
                        <a:pt x="253" y="491"/>
                        <a:pt x="223" y="379"/>
                      </a:cubicBezTo>
                      <a:cubicBezTo>
                        <a:pt x="205" y="308"/>
                        <a:pt x="241" y="147"/>
                        <a:pt x="304" y="85"/>
                      </a:cubicBezTo>
                      <a:lnTo>
                        <a:pt x="321" y="85"/>
                      </a:lnTo>
                      <a:cubicBezTo>
                        <a:pt x="332" y="83"/>
                        <a:pt x="342" y="83"/>
                        <a:pt x="353" y="83"/>
                      </a:cubicBezTo>
                      <a:close/>
                      <a:moveTo>
                        <a:pt x="384" y="0"/>
                      </a:moveTo>
                      <a:cubicBezTo>
                        <a:pt x="354" y="0"/>
                        <a:pt x="323" y="4"/>
                        <a:pt x="295" y="13"/>
                      </a:cubicBezTo>
                      <a:cubicBezTo>
                        <a:pt x="286" y="13"/>
                        <a:pt x="277" y="22"/>
                        <a:pt x="268" y="40"/>
                      </a:cubicBezTo>
                      <a:cubicBezTo>
                        <a:pt x="98" y="85"/>
                        <a:pt x="0" y="254"/>
                        <a:pt x="36" y="433"/>
                      </a:cubicBezTo>
                      <a:cubicBezTo>
                        <a:pt x="80" y="641"/>
                        <a:pt x="242" y="780"/>
                        <a:pt x="439" y="780"/>
                      </a:cubicBezTo>
                      <a:cubicBezTo>
                        <a:pt x="479" y="780"/>
                        <a:pt x="520" y="775"/>
                        <a:pt x="562" y="763"/>
                      </a:cubicBezTo>
                      <a:cubicBezTo>
                        <a:pt x="812" y="683"/>
                        <a:pt x="901" y="433"/>
                        <a:pt x="767" y="219"/>
                      </a:cubicBezTo>
                      <a:cubicBezTo>
                        <a:pt x="693" y="100"/>
                        <a:pt x="533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9" name="Google Shape;5139;p16"/>
                <p:cNvSpPr/>
                <p:nvPr/>
              </p:nvSpPr>
              <p:spPr>
                <a:xfrm>
                  <a:off x="7225962" y="3921556"/>
                  <a:ext cx="42283" cy="33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" h="571" extrusionOk="0">
                      <a:moveTo>
                        <a:pt x="327" y="85"/>
                      </a:moveTo>
                      <a:cubicBezTo>
                        <a:pt x="395" y="85"/>
                        <a:pt x="440" y="142"/>
                        <a:pt x="491" y="193"/>
                      </a:cubicBezTo>
                      <a:cubicBezTo>
                        <a:pt x="580" y="282"/>
                        <a:pt x="464" y="371"/>
                        <a:pt x="375" y="398"/>
                      </a:cubicBezTo>
                      <a:cubicBezTo>
                        <a:pt x="362" y="402"/>
                        <a:pt x="349" y="404"/>
                        <a:pt x="337" y="404"/>
                      </a:cubicBezTo>
                      <a:cubicBezTo>
                        <a:pt x="273" y="404"/>
                        <a:pt x="219" y="350"/>
                        <a:pt x="196" y="282"/>
                      </a:cubicBezTo>
                      <a:cubicBezTo>
                        <a:pt x="170" y="202"/>
                        <a:pt x="196" y="139"/>
                        <a:pt x="259" y="95"/>
                      </a:cubicBezTo>
                      <a:lnTo>
                        <a:pt x="277" y="95"/>
                      </a:lnTo>
                      <a:cubicBezTo>
                        <a:pt x="295" y="88"/>
                        <a:pt x="312" y="85"/>
                        <a:pt x="327" y="85"/>
                      </a:cubicBezTo>
                      <a:close/>
                      <a:moveTo>
                        <a:pt x="362" y="1"/>
                      </a:moveTo>
                      <a:cubicBezTo>
                        <a:pt x="323" y="1"/>
                        <a:pt x="285" y="12"/>
                        <a:pt x="250" y="32"/>
                      </a:cubicBezTo>
                      <a:cubicBezTo>
                        <a:pt x="241" y="32"/>
                        <a:pt x="232" y="41"/>
                        <a:pt x="232" y="50"/>
                      </a:cubicBezTo>
                      <a:cubicBezTo>
                        <a:pt x="107" y="95"/>
                        <a:pt x="0" y="184"/>
                        <a:pt x="36" y="327"/>
                      </a:cubicBezTo>
                      <a:cubicBezTo>
                        <a:pt x="65" y="482"/>
                        <a:pt x="205" y="570"/>
                        <a:pt x="354" y="570"/>
                      </a:cubicBezTo>
                      <a:cubicBezTo>
                        <a:pt x="385" y="570"/>
                        <a:pt x="416" y="566"/>
                        <a:pt x="446" y="559"/>
                      </a:cubicBezTo>
                      <a:cubicBezTo>
                        <a:pt x="607" y="523"/>
                        <a:pt x="714" y="327"/>
                        <a:pt x="625" y="175"/>
                      </a:cubicBezTo>
                      <a:cubicBezTo>
                        <a:pt x="598" y="113"/>
                        <a:pt x="509" y="59"/>
                        <a:pt x="455" y="23"/>
                      </a:cubicBezTo>
                      <a:cubicBezTo>
                        <a:pt x="424" y="8"/>
                        <a:pt x="393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0" name="Google Shape;5140;p16"/>
                <p:cNvSpPr/>
                <p:nvPr/>
              </p:nvSpPr>
              <p:spPr>
                <a:xfrm>
                  <a:off x="7118182" y="4008372"/>
                  <a:ext cx="29077" cy="25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24" extrusionOk="0">
                      <a:moveTo>
                        <a:pt x="218" y="58"/>
                      </a:moveTo>
                      <a:cubicBezTo>
                        <a:pt x="318" y="58"/>
                        <a:pt x="397" y="199"/>
                        <a:pt x="295" y="270"/>
                      </a:cubicBezTo>
                      <a:cubicBezTo>
                        <a:pt x="279" y="279"/>
                        <a:pt x="264" y="283"/>
                        <a:pt x="250" y="283"/>
                      </a:cubicBezTo>
                      <a:cubicBezTo>
                        <a:pt x="211" y="283"/>
                        <a:pt x="181" y="250"/>
                        <a:pt x="161" y="217"/>
                      </a:cubicBezTo>
                      <a:cubicBezTo>
                        <a:pt x="134" y="163"/>
                        <a:pt x="143" y="110"/>
                        <a:pt x="179" y="65"/>
                      </a:cubicBezTo>
                      <a:cubicBezTo>
                        <a:pt x="192" y="60"/>
                        <a:pt x="205" y="58"/>
                        <a:pt x="218" y="58"/>
                      </a:cubicBezTo>
                      <a:close/>
                      <a:moveTo>
                        <a:pt x="266" y="0"/>
                      </a:moveTo>
                      <a:cubicBezTo>
                        <a:pt x="236" y="0"/>
                        <a:pt x="205" y="7"/>
                        <a:pt x="179" y="21"/>
                      </a:cubicBezTo>
                      <a:lnTo>
                        <a:pt x="170" y="21"/>
                      </a:lnTo>
                      <a:cubicBezTo>
                        <a:pt x="27" y="21"/>
                        <a:pt x="0" y="154"/>
                        <a:pt x="27" y="270"/>
                      </a:cubicBezTo>
                      <a:cubicBezTo>
                        <a:pt x="51" y="368"/>
                        <a:pt x="142" y="424"/>
                        <a:pt x="235" y="424"/>
                      </a:cubicBezTo>
                      <a:cubicBezTo>
                        <a:pt x="277" y="424"/>
                        <a:pt x="320" y="412"/>
                        <a:pt x="357" y="386"/>
                      </a:cubicBezTo>
                      <a:cubicBezTo>
                        <a:pt x="464" y="306"/>
                        <a:pt x="491" y="163"/>
                        <a:pt x="402" y="65"/>
                      </a:cubicBezTo>
                      <a:cubicBezTo>
                        <a:pt x="368" y="20"/>
                        <a:pt x="317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1" name="Google Shape;5141;p16"/>
                <p:cNvSpPr/>
                <p:nvPr/>
              </p:nvSpPr>
              <p:spPr>
                <a:xfrm>
                  <a:off x="7190016" y="3071284"/>
                  <a:ext cx="38078" cy="3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74" extrusionOk="0">
                      <a:moveTo>
                        <a:pt x="411" y="37"/>
                      </a:moveTo>
                      <a:cubicBezTo>
                        <a:pt x="473" y="45"/>
                        <a:pt x="491" y="81"/>
                        <a:pt x="500" y="144"/>
                      </a:cubicBezTo>
                      <a:cubicBezTo>
                        <a:pt x="509" y="188"/>
                        <a:pt x="527" y="233"/>
                        <a:pt x="518" y="277"/>
                      </a:cubicBezTo>
                      <a:cubicBezTo>
                        <a:pt x="510" y="346"/>
                        <a:pt x="418" y="408"/>
                        <a:pt x="347" y="408"/>
                      </a:cubicBezTo>
                      <a:cubicBezTo>
                        <a:pt x="335" y="408"/>
                        <a:pt x="323" y="406"/>
                        <a:pt x="313" y="402"/>
                      </a:cubicBezTo>
                      <a:cubicBezTo>
                        <a:pt x="232" y="384"/>
                        <a:pt x="188" y="304"/>
                        <a:pt x="206" y="224"/>
                      </a:cubicBezTo>
                      <a:cubicBezTo>
                        <a:pt x="206" y="188"/>
                        <a:pt x="250" y="161"/>
                        <a:pt x="277" y="135"/>
                      </a:cubicBezTo>
                      <a:cubicBezTo>
                        <a:pt x="322" y="90"/>
                        <a:pt x="348" y="54"/>
                        <a:pt x="411" y="37"/>
                      </a:cubicBezTo>
                      <a:close/>
                      <a:moveTo>
                        <a:pt x="329" y="0"/>
                      </a:moveTo>
                      <a:cubicBezTo>
                        <a:pt x="205" y="0"/>
                        <a:pt x="91" y="67"/>
                        <a:pt x="54" y="206"/>
                      </a:cubicBezTo>
                      <a:cubicBezTo>
                        <a:pt x="0" y="367"/>
                        <a:pt x="125" y="554"/>
                        <a:pt x="286" y="572"/>
                      </a:cubicBezTo>
                      <a:cubicBezTo>
                        <a:pt x="295" y="573"/>
                        <a:pt x="304" y="573"/>
                        <a:pt x="314" y="573"/>
                      </a:cubicBezTo>
                      <a:cubicBezTo>
                        <a:pt x="458" y="573"/>
                        <a:pt x="609" y="447"/>
                        <a:pt x="634" y="304"/>
                      </a:cubicBezTo>
                      <a:cubicBezTo>
                        <a:pt x="643" y="233"/>
                        <a:pt x="607" y="144"/>
                        <a:pt x="571" y="81"/>
                      </a:cubicBezTo>
                      <a:cubicBezTo>
                        <a:pt x="541" y="29"/>
                        <a:pt x="499" y="8"/>
                        <a:pt x="443" y="8"/>
                      </a:cubicBezTo>
                      <a:cubicBezTo>
                        <a:pt x="433" y="8"/>
                        <a:pt x="422" y="8"/>
                        <a:pt x="411" y="10"/>
                      </a:cubicBezTo>
                      <a:cubicBezTo>
                        <a:pt x="384" y="3"/>
                        <a:pt x="356" y="0"/>
                        <a:pt x="32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2" name="Google Shape;5142;p16"/>
                <p:cNvSpPr/>
                <p:nvPr/>
              </p:nvSpPr>
              <p:spPr>
                <a:xfrm>
                  <a:off x="7054461" y="2954444"/>
                  <a:ext cx="36302" cy="31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533" extrusionOk="0">
                      <a:moveTo>
                        <a:pt x="381" y="72"/>
                      </a:moveTo>
                      <a:cubicBezTo>
                        <a:pt x="433" y="72"/>
                        <a:pt x="470" y="109"/>
                        <a:pt x="470" y="190"/>
                      </a:cubicBezTo>
                      <a:cubicBezTo>
                        <a:pt x="461" y="290"/>
                        <a:pt x="406" y="351"/>
                        <a:pt x="304" y="351"/>
                      </a:cubicBezTo>
                      <a:cubicBezTo>
                        <a:pt x="297" y="351"/>
                        <a:pt x="290" y="351"/>
                        <a:pt x="282" y="350"/>
                      </a:cubicBezTo>
                      <a:cubicBezTo>
                        <a:pt x="220" y="341"/>
                        <a:pt x="193" y="315"/>
                        <a:pt x="220" y="252"/>
                      </a:cubicBezTo>
                      <a:cubicBezTo>
                        <a:pt x="256" y="190"/>
                        <a:pt x="273" y="118"/>
                        <a:pt x="345" y="83"/>
                      </a:cubicBezTo>
                      <a:cubicBezTo>
                        <a:pt x="354" y="83"/>
                        <a:pt x="354" y="74"/>
                        <a:pt x="363" y="74"/>
                      </a:cubicBezTo>
                      <a:cubicBezTo>
                        <a:pt x="369" y="73"/>
                        <a:pt x="375" y="72"/>
                        <a:pt x="381" y="72"/>
                      </a:cubicBezTo>
                      <a:close/>
                      <a:moveTo>
                        <a:pt x="396" y="1"/>
                      </a:moveTo>
                      <a:cubicBezTo>
                        <a:pt x="353" y="1"/>
                        <a:pt x="307" y="14"/>
                        <a:pt x="264" y="38"/>
                      </a:cubicBezTo>
                      <a:cubicBezTo>
                        <a:pt x="256" y="47"/>
                        <a:pt x="256" y="47"/>
                        <a:pt x="247" y="56"/>
                      </a:cubicBezTo>
                      <a:cubicBezTo>
                        <a:pt x="157" y="83"/>
                        <a:pt x="68" y="154"/>
                        <a:pt x="41" y="252"/>
                      </a:cubicBezTo>
                      <a:cubicBezTo>
                        <a:pt x="1" y="407"/>
                        <a:pt x="139" y="532"/>
                        <a:pt x="285" y="532"/>
                      </a:cubicBezTo>
                      <a:cubicBezTo>
                        <a:pt x="299" y="532"/>
                        <a:pt x="313" y="531"/>
                        <a:pt x="327" y="529"/>
                      </a:cubicBezTo>
                      <a:cubicBezTo>
                        <a:pt x="514" y="493"/>
                        <a:pt x="612" y="332"/>
                        <a:pt x="577" y="154"/>
                      </a:cubicBezTo>
                      <a:cubicBezTo>
                        <a:pt x="553" y="48"/>
                        <a:pt x="480" y="1"/>
                        <a:pt x="39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3" name="Google Shape;5143;p16"/>
                <p:cNvSpPr/>
                <p:nvPr/>
              </p:nvSpPr>
              <p:spPr>
                <a:xfrm>
                  <a:off x="7367498" y="3855290"/>
                  <a:ext cx="68754" cy="62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061" extrusionOk="0">
                      <a:moveTo>
                        <a:pt x="472" y="100"/>
                      </a:moveTo>
                      <a:cubicBezTo>
                        <a:pt x="649" y="100"/>
                        <a:pt x="822" y="240"/>
                        <a:pt x="875" y="420"/>
                      </a:cubicBezTo>
                      <a:cubicBezTo>
                        <a:pt x="938" y="607"/>
                        <a:pt x="724" y="821"/>
                        <a:pt x="545" y="848"/>
                      </a:cubicBezTo>
                      <a:cubicBezTo>
                        <a:pt x="534" y="850"/>
                        <a:pt x="522" y="850"/>
                        <a:pt x="510" y="850"/>
                      </a:cubicBezTo>
                      <a:cubicBezTo>
                        <a:pt x="386" y="850"/>
                        <a:pt x="256" y="766"/>
                        <a:pt x="215" y="652"/>
                      </a:cubicBezTo>
                      <a:cubicBezTo>
                        <a:pt x="170" y="509"/>
                        <a:pt x="188" y="277"/>
                        <a:pt x="278" y="161"/>
                      </a:cubicBezTo>
                      <a:cubicBezTo>
                        <a:pt x="286" y="161"/>
                        <a:pt x="286" y="161"/>
                        <a:pt x="295" y="152"/>
                      </a:cubicBezTo>
                      <a:cubicBezTo>
                        <a:pt x="352" y="116"/>
                        <a:pt x="412" y="100"/>
                        <a:pt x="472" y="100"/>
                      </a:cubicBezTo>
                      <a:close/>
                      <a:moveTo>
                        <a:pt x="520" y="1"/>
                      </a:moveTo>
                      <a:cubicBezTo>
                        <a:pt x="426" y="1"/>
                        <a:pt x="343" y="36"/>
                        <a:pt x="260" y="108"/>
                      </a:cubicBezTo>
                      <a:cubicBezTo>
                        <a:pt x="251" y="117"/>
                        <a:pt x="251" y="125"/>
                        <a:pt x="251" y="134"/>
                      </a:cubicBezTo>
                      <a:cubicBezTo>
                        <a:pt x="162" y="197"/>
                        <a:pt x="54" y="295"/>
                        <a:pt x="37" y="402"/>
                      </a:cubicBezTo>
                      <a:cubicBezTo>
                        <a:pt x="1" y="509"/>
                        <a:pt x="10" y="634"/>
                        <a:pt x="37" y="741"/>
                      </a:cubicBezTo>
                      <a:cubicBezTo>
                        <a:pt x="103" y="941"/>
                        <a:pt x="309" y="1061"/>
                        <a:pt x="509" y="1061"/>
                      </a:cubicBezTo>
                      <a:cubicBezTo>
                        <a:pt x="577" y="1061"/>
                        <a:pt x="645" y="1047"/>
                        <a:pt x="706" y="1018"/>
                      </a:cubicBezTo>
                      <a:cubicBezTo>
                        <a:pt x="964" y="893"/>
                        <a:pt x="1161" y="598"/>
                        <a:pt x="1027" y="313"/>
                      </a:cubicBezTo>
                      <a:cubicBezTo>
                        <a:pt x="964" y="188"/>
                        <a:pt x="795" y="72"/>
                        <a:pt x="670" y="27"/>
                      </a:cubicBezTo>
                      <a:cubicBezTo>
                        <a:pt x="617" y="10"/>
                        <a:pt x="567" y="1"/>
                        <a:pt x="5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4" name="Google Shape;5144;p16"/>
                <p:cNvSpPr/>
                <p:nvPr/>
              </p:nvSpPr>
              <p:spPr>
                <a:xfrm>
                  <a:off x="7471073" y="3985217"/>
                  <a:ext cx="29669" cy="26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9" extrusionOk="0">
                      <a:moveTo>
                        <a:pt x="304" y="75"/>
                      </a:moveTo>
                      <a:cubicBezTo>
                        <a:pt x="336" y="75"/>
                        <a:pt x="370" y="84"/>
                        <a:pt x="375" y="117"/>
                      </a:cubicBezTo>
                      <a:cubicBezTo>
                        <a:pt x="384" y="171"/>
                        <a:pt x="348" y="224"/>
                        <a:pt x="313" y="260"/>
                      </a:cubicBezTo>
                      <a:cubicBezTo>
                        <a:pt x="295" y="278"/>
                        <a:pt x="268" y="287"/>
                        <a:pt x="241" y="287"/>
                      </a:cubicBezTo>
                      <a:cubicBezTo>
                        <a:pt x="235" y="288"/>
                        <a:pt x="229" y="289"/>
                        <a:pt x="224" y="289"/>
                      </a:cubicBezTo>
                      <a:cubicBezTo>
                        <a:pt x="197" y="289"/>
                        <a:pt x="177" y="272"/>
                        <a:pt x="170" y="242"/>
                      </a:cubicBezTo>
                      <a:cubicBezTo>
                        <a:pt x="143" y="189"/>
                        <a:pt x="179" y="144"/>
                        <a:pt x="197" y="99"/>
                      </a:cubicBezTo>
                      <a:cubicBezTo>
                        <a:pt x="206" y="90"/>
                        <a:pt x="206" y="90"/>
                        <a:pt x="206" y="81"/>
                      </a:cubicBezTo>
                      <a:lnTo>
                        <a:pt x="224" y="81"/>
                      </a:lnTo>
                      <a:cubicBezTo>
                        <a:pt x="229" y="81"/>
                        <a:pt x="235" y="85"/>
                        <a:pt x="241" y="85"/>
                      </a:cubicBezTo>
                      <a:cubicBezTo>
                        <a:pt x="244" y="85"/>
                        <a:pt x="247" y="84"/>
                        <a:pt x="250" y="81"/>
                      </a:cubicBezTo>
                      <a:cubicBezTo>
                        <a:pt x="264" y="78"/>
                        <a:pt x="284" y="75"/>
                        <a:pt x="304" y="75"/>
                      </a:cubicBezTo>
                      <a:close/>
                      <a:moveTo>
                        <a:pt x="328" y="0"/>
                      </a:moveTo>
                      <a:cubicBezTo>
                        <a:pt x="295" y="0"/>
                        <a:pt x="262" y="7"/>
                        <a:pt x="232" y="19"/>
                      </a:cubicBezTo>
                      <a:cubicBezTo>
                        <a:pt x="224" y="19"/>
                        <a:pt x="224" y="19"/>
                        <a:pt x="224" y="28"/>
                      </a:cubicBezTo>
                      <a:cubicBezTo>
                        <a:pt x="209" y="24"/>
                        <a:pt x="195" y="22"/>
                        <a:pt x="183" y="22"/>
                      </a:cubicBezTo>
                      <a:cubicBezTo>
                        <a:pt x="164" y="22"/>
                        <a:pt x="146" y="26"/>
                        <a:pt x="125" y="37"/>
                      </a:cubicBezTo>
                      <a:cubicBezTo>
                        <a:pt x="36" y="81"/>
                        <a:pt x="0" y="171"/>
                        <a:pt x="18" y="260"/>
                      </a:cubicBezTo>
                      <a:cubicBezTo>
                        <a:pt x="27" y="349"/>
                        <a:pt x="81" y="429"/>
                        <a:pt x="170" y="447"/>
                      </a:cubicBezTo>
                      <a:cubicBezTo>
                        <a:pt x="177" y="448"/>
                        <a:pt x="185" y="449"/>
                        <a:pt x="193" y="449"/>
                      </a:cubicBezTo>
                      <a:cubicBezTo>
                        <a:pt x="258" y="449"/>
                        <a:pt x="327" y="416"/>
                        <a:pt x="375" y="376"/>
                      </a:cubicBezTo>
                      <a:cubicBezTo>
                        <a:pt x="455" y="313"/>
                        <a:pt x="500" y="206"/>
                        <a:pt x="473" y="108"/>
                      </a:cubicBezTo>
                      <a:cubicBezTo>
                        <a:pt x="461" y="30"/>
                        <a:pt x="397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45" name="Google Shape;5145;p16"/>
            <p:cNvGrpSpPr/>
            <p:nvPr/>
          </p:nvGrpSpPr>
          <p:grpSpPr>
            <a:xfrm>
              <a:off x="5406237" y="4510601"/>
              <a:ext cx="2944229" cy="1909600"/>
              <a:chOff x="5177059" y="2533644"/>
              <a:chExt cx="3192268" cy="2070476"/>
            </a:xfrm>
          </p:grpSpPr>
          <p:grpSp>
            <p:nvGrpSpPr>
              <p:cNvPr id="5146" name="Google Shape;5146;p16"/>
              <p:cNvGrpSpPr/>
              <p:nvPr/>
            </p:nvGrpSpPr>
            <p:grpSpPr>
              <a:xfrm>
                <a:off x="5198626" y="2549819"/>
                <a:ext cx="2949491" cy="1698972"/>
                <a:chOff x="5320740" y="2847612"/>
                <a:chExt cx="2364890" cy="1362229"/>
              </a:xfrm>
            </p:grpSpPr>
            <p:sp>
              <p:nvSpPr>
                <p:cNvPr id="5147" name="Google Shape;5147;p16"/>
                <p:cNvSpPr/>
                <p:nvPr/>
              </p:nvSpPr>
              <p:spPr>
                <a:xfrm>
                  <a:off x="5320740" y="3508442"/>
                  <a:ext cx="798996" cy="29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92" h="4957" extrusionOk="0">
                      <a:moveTo>
                        <a:pt x="5987" y="1"/>
                      </a:moveTo>
                      <a:cubicBezTo>
                        <a:pt x="5038" y="1"/>
                        <a:pt x="4082" y="346"/>
                        <a:pt x="3313" y="906"/>
                      </a:cubicBezTo>
                      <a:cubicBezTo>
                        <a:pt x="2804" y="1281"/>
                        <a:pt x="2447" y="1790"/>
                        <a:pt x="2064" y="2271"/>
                      </a:cubicBezTo>
                      <a:cubicBezTo>
                        <a:pt x="2001" y="2352"/>
                        <a:pt x="1974" y="2325"/>
                        <a:pt x="1867" y="2369"/>
                      </a:cubicBezTo>
                      <a:cubicBezTo>
                        <a:pt x="1600" y="2468"/>
                        <a:pt x="1332" y="2601"/>
                        <a:pt x="1100" y="2771"/>
                      </a:cubicBezTo>
                      <a:cubicBezTo>
                        <a:pt x="654" y="3101"/>
                        <a:pt x="146" y="3440"/>
                        <a:pt x="39" y="4029"/>
                      </a:cubicBezTo>
                      <a:cubicBezTo>
                        <a:pt x="0" y="4251"/>
                        <a:pt x="146" y="4322"/>
                        <a:pt x="344" y="4322"/>
                      </a:cubicBezTo>
                      <a:cubicBezTo>
                        <a:pt x="654" y="4322"/>
                        <a:pt x="1094" y="4147"/>
                        <a:pt x="1154" y="4109"/>
                      </a:cubicBezTo>
                      <a:cubicBezTo>
                        <a:pt x="1332" y="4020"/>
                        <a:pt x="1484" y="3895"/>
                        <a:pt x="1662" y="3788"/>
                      </a:cubicBezTo>
                      <a:cubicBezTo>
                        <a:pt x="1939" y="3627"/>
                        <a:pt x="2233" y="3386"/>
                        <a:pt x="2545" y="3297"/>
                      </a:cubicBezTo>
                      <a:cubicBezTo>
                        <a:pt x="2553" y="3295"/>
                        <a:pt x="2562" y="3293"/>
                        <a:pt x="2570" y="3293"/>
                      </a:cubicBezTo>
                      <a:cubicBezTo>
                        <a:pt x="2619" y="3293"/>
                        <a:pt x="2670" y="3333"/>
                        <a:pt x="2670" y="3386"/>
                      </a:cubicBezTo>
                      <a:cubicBezTo>
                        <a:pt x="2652" y="3529"/>
                        <a:pt x="2572" y="3672"/>
                        <a:pt x="2572" y="3815"/>
                      </a:cubicBezTo>
                      <a:cubicBezTo>
                        <a:pt x="2572" y="4044"/>
                        <a:pt x="2672" y="4130"/>
                        <a:pt x="2806" y="4130"/>
                      </a:cubicBezTo>
                      <a:cubicBezTo>
                        <a:pt x="2922" y="4130"/>
                        <a:pt x="3064" y="4066"/>
                        <a:pt x="3188" y="3975"/>
                      </a:cubicBezTo>
                      <a:cubicBezTo>
                        <a:pt x="3402" y="3824"/>
                        <a:pt x="3607" y="3663"/>
                        <a:pt x="3785" y="3476"/>
                      </a:cubicBezTo>
                      <a:cubicBezTo>
                        <a:pt x="3937" y="3324"/>
                        <a:pt x="4026" y="3137"/>
                        <a:pt x="4196" y="3003"/>
                      </a:cubicBezTo>
                      <a:cubicBezTo>
                        <a:pt x="4216" y="2988"/>
                        <a:pt x="4238" y="2981"/>
                        <a:pt x="4259" y="2981"/>
                      </a:cubicBezTo>
                      <a:cubicBezTo>
                        <a:pt x="4303" y="2981"/>
                        <a:pt x="4341" y="3011"/>
                        <a:pt x="4347" y="3065"/>
                      </a:cubicBezTo>
                      <a:cubicBezTo>
                        <a:pt x="4374" y="3431"/>
                        <a:pt x="4196" y="3877"/>
                        <a:pt x="4642" y="4082"/>
                      </a:cubicBezTo>
                      <a:cubicBezTo>
                        <a:pt x="4715" y="4115"/>
                        <a:pt x="4787" y="4130"/>
                        <a:pt x="4857" y="4130"/>
                      </a:cubicBezTo>
                      <a:cubicBezTo>
                        <a:pt x="5207" y="4130"/>
                        <a:pt x="5519" y="3774"/>
                        <a:pt x="5757" y="3574"/>
                      </a:cubicBezTo>
                      <a:cubicBezTo>
                        <a:pt x="5900" y="3449"/>
                        <a:pt x="6132" y="3146"/>
                        <a:pt x="6355" y="3146"/>
                      </a:cubicBezTo>
                      <a:cubicBezTo>
                        <a:pt x="6649" y="3146"/>
                        <a:pt x="6462" y="3583"/>
                        <a:pt x="6551" y="3886"/>
                      </a:cubicBezTo>
                      <a:cubicBezTo>
                        <a:pt x="6584" y="4010"/>
                        <a:pt x="6656" y="4165"/>
                        <a:pt x="6852" y="4165"/>
                      </a:cubicBezTo>
                      <a:cubicBezTo>
                        <a:pt x="6867" y="4165"/>
                        <a:pt x="6882" y="4165"/>
                        <a:pt x="6899" y="4163"/>
                      </a:cubicBezTo>
                      <a:cubicBezTo>
                        <a:pt x="6970" y="4154"/>
                        <a:pt x="7042" y="4136"/>
                        <a:pt x="7104" y="4109"/>
                      </a:cubicBezTo>
                      <a:cubicBezTo>
                        <a:pt x="7113" y="4109"/>
                        <a:pt x="7113" y="4100"/>
                        <a:pt x="7122" y="4100"/>
                      </a:cubicBezTo>
                      <a:cubicBezTo>
                        <a:pt x="7407" y="3993"/>
                        <a:pt x="7648" y="3770"/>
                        <a:pt x="7889" y="3592"/>
                      </a:cubicBezTo>
                      <a:cubicBezTo>
                        <a:pt x="7892" y="3589"/>
                        <a:pt x="7895" y="3588"/>
                        <a:pt x="7898" y="3588"/>
                      </a:cubicBezTo>
                      <a:cubicBezTo>
                        <a:pt x="7914" y="3588"/>
                        <a:pt x="7929" y="3621"/>
                        <a:pt x="7907" y="3636"/>
                      </a:cubicBezTo>
                      <a:lnTo>
                        <a:pt x="7898" y="3636"/>
                      </a:lnTo>
                      <a:cubicBezTo>
                        <a:pt x="7907" y="3645"/>
                        <a:pt x="7907" y="3654"/>
                        <a:pt x="7898" y="3663"/>
                      </a:cubicBezTo>
                      <a:cubicBezTo>
                        <a:pt x="7702" y="3859"/>
                        <a:pt x="7450" y="4371"/>
                        <a:pt x="7915" y="4371"/>
                      </a:cubicBezTo>
                      <a:cubicBezTo>
                        <a:pt x="7937" y="4371"/>
                        <a:pt x="7961" y="4370"/>
                        <a:pt x="7987" y="4368"/>
                      </a:cubicBezTo>
                      <a:cubicBezTo>
                        <a:pt x="8308" y="4332"/>
                        <a:pt x="8585" y="4172"/>
                        <a:pt x="8870" y="4038"/>
                      </a:cubicBezTo>
                      <a:cubicBezTo>
                        <a:pt x="9052" y="3958"/>
                        <a:pt x="9256" y="3889"/>
                        <a:pt x="9457" y="3889"/>
                      </a:cubicBezTo>
                      <a:cubicBezTo>
                        <a:pt x="9570" y="3889"/>
                        <a:pt x="9683" y="3911"/>
                        <a:pt x="9789" y="3966"/>
                      </a:cubicBezTo>
                      <a:cubicBezTo>
                        <a:pt x="9914" y="4029"/>
                        <a:pt x="9994" y="4270"/>
                        <a:pt x="10057" y="4377"/>
                      </a:cubicBezTo>
                      <a:cubicBezTo>
                        <a:pt x="10173" y="4562"/>
                        <a:pt x="10316" y="4810"/>
                        <a:pt x="10562" y="4810"/>
                      </a:cubicBezTo>
                      <a:cubicBezTo>
                        <a:pt x="10636" y="4810"/>
                        <a:pt x="10720" y="4787"/>
                        <a:pt x="10815" y="4734"/>
                      </a:cubicBezTo>
                      <a:cubicBezTo>
                        <a:pt x="10895" y="4689"/>
                        <a:pt x="10967" y="4653"/>
                        <a:pt x="11038" y="4600"/>
                      </a:cubicBezTo>
                      <a:cubicBezTo>
                        <a:pt x="11162" y="4538"/>
                        <a:pt x="11385" y="4415"/>
                        <a:pt x="11573" y="4415"/>
                      </a:cubicBezTo>
                      <a:cubicBezTo>
                        <a:pt x="11655" y="4415"/>
                        <a:pt x="11730" y="4439"/>
                        <a:pt x="11788" y="4502"/>
                      </a:cubicBezTo>
                      <a:cubicBezTo>
                        <a:pt x="12001" y="4749"/>
                        <a:pt x="12174" y="4940"/>
                        <a:pt x="12517" y="4940"/>
                      </a:cubicBezTo>
                      <a:cubicBezTo>
                        <a:pt x="12532" y="4940"/>
                        <a:pt x="12548" y="4939"/>
                        <a:pt x="12564" y="4939"/>
                      </a:cubicBezTo>
                      <a:cubicBezTo>
                        <a:pt x="12707" y="4931"/>
                        <a:pt x="12857" y="4902"/>
                        <a:pt x="13008" y="4902"/>
                      </a:cubicBezTo>
                      <a:cubicBezTo>
                        <a:pt x="13026" y="4902"/>
                        <a:pt x="13045" y="4902"/>
                        <a:pt x="13063" y="4903"/>
                      </a:cubicBezTo>
                      <a:cubicBezTo>
                        <a:pt x="13197" y="4912"/>
                        <a:pt x="13340" y="4930"/>
                        <a:pt x="13491" y="4957"/>
                      </a:cubicBezTo>
                      <a:cubicBezTo>
                        <a:pt x="13349" y="4876"/>
                        <a:pt x="13206" y="4814"/>
                        <a:pt x="13099" y="4742"/>
                      </a:cubicBezTo>
                      <a:cubicBezTo>
                        <a:pt x="12778" y="4564"/>
                        <a:pt x="12412" y="4386"/>
                        <a:pt x="12180" y="4091"/>
                      </a:cubicBezTo>
                      <a:cubicBezTo>
                        <a:pt x="11948" y="3797"/>
                        <a:pt x="11796" y="3422"/>
                        <a:pt x="11529" y="3172"/>
                      </a:cubicBezTo>
                      <a:cubicBezTo>
                        <a:pt x="11333" y="2985"/>
                        <a:pt x="11047" y="2869"/>
                        <a:pt x="10806" y="2744"/>
                      </a:cubicBezTo>
                      <a:cubicBezTo>
                        <a:pt x="10164" y="2423"/>
                        <a:pt x="9646" y="2102"/>
                        <a:pt x="9129" y="1602"/>
                      </a:cubicBezTo>
                      <a:cubicBezTo>
                        <a:pt x="8451" y="951"/>
                        <a:pt x="7720" y="327"/>
                        <a:pt x="6801" y="95"/>
                      </a:cubicBezTo>
                      <a:cubicBezTo>
                        <a:pt x="6798" y="98"/>
                        <a:pt x="6795" y="99"/>
                        <a:pt x="6792" y="99"/>
                      </a:cubicBezTo>
                      <a:cubicBezTo>
                        <a:pt x="6787" y="99"/>
                        <a:pt x="6783" y="95"/>
                        <a:pt x="6783" y="95"/>
                      </a:cubicBezTo>
                      <a:cubicBezTo>
                        <a:pt x="6631" y="59"/>
                        <a:pt x="6471" y="32"/>
                        <a:pt x="6310" y="14"/>
                      </a:cubicBezTo>
                      <a:cubicBezTo>
                        <a:pt x="6203" y="5"/>
                        <a:pt x="6095" y="1"/>
                        <a:pt x="59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8" name="Google Shape;5148;p16"/>
                <p:cNvSpPr/>
                <p:nvPr/>
              </p:nvSpPr>
              <p:spPr>
                <a:xfrm>
                  <a:off x="6099067" y="2847612"/>
                  <a:ext cx="1143301" cy="48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06" h="8176" extrusionOk="0">
                      <a:moveTo>
                        <a:pt x="10342" y="0"/>
                      </a:moveTo>
                      <a:cubicBezTo>
                        <a:pt x="9742" y="0"/>
                        <a:pt x="9141" y="116"/>
                        <a:pt x="8565" y="316"/>
                      </a:cubicBezTo>
                      <a:cubicBezTo>
                        <a:pt x="7628" y="638"/>
                        <a:pt x="6727" y="1182"/>
                        <a:pt x="6013" y="1878"/>
                      </a:cubicBezTo>
                      <a:cubicBezTo>
                        <a:pt x="5656" y="2217"/>
                        <a:pt x="5335" y="2591"/>
                        <a:pt x="5094" y="3020"/>
                      </a:cubicBezTo>
                      <a:cubicBezTo>
                        <a:pt x="4934" y="3314"/>
                        <a:pt x="4782" y="3617"/>
                        <a:pt x="4524" y="3831"/>
                      </a:cubicBezTo>
                      <a:cubicBezTo>
                        <a:pt x="4515" y="3840"/>
                        <a:pt x="4506" y="3843"/>
                        <a:pt x="4497" y="3843"/>
                      </a:cubicBezTo>
                      <a:cubicBezTo>
                        <a:pt x="4468" y="3843"/>
                        <a:pt x="4443" y="3805"/>
                        <a:pt x="4470" y="3778"/>
                      </a:cubicBezTo>
                      <a:cubicBezTo>
                        <a:pt x="4711" y="3519"/>
                        <a:pt x="4836" y="3171"/>
                        <a:pt x="5005" y="2859"/>
                      </a:cubicBezTo>
                      <a:cubicBezTo>
                        <a:pt x="4760" y="2680"/>
                        <a:pt x="4470" y="2612"/>
                        <a:pt x="4166" y="2612"/>
                      </a:cubicBezTo>
                      <a:cubicBezTo>
                        <a:pt x="3561" y="2612"/>
                        <a:pt x="2899" y="2880"/>
                        <a:pt x="2418" y="3082"/>
                      </a:cubicBezTo>
                      <a:cubicBezTo>
                        <a:pt x="1767" y="3367"/>
                        <a:pt x="928" y="3840"/>
                        <a:pt x="536" y="4465"/>
                      </a:cubicBezTo>
                      <a:cubicBezTo>
                        <a:pt x="375" y="4715"/>
                        <a:pt x="197" y="5009"/>
                        <a:pt x="108" y="5294"/>
                      </a:cubicBezTo>
                      <a:cubicBezTo>
                        <a:pt x="1" y="5614"/>
                        <a:pt x="146" y="5729"/>
                        <a:pt x="349" y="5729"/>
                      </a:cubicBezTo>
                      <a:cubicBezTo>
                        <a:pt x="504" y="5729"/>
                        <a:pt x="692" y="5663"/>
                        <a:pt x="830" y="5571"/>
                      </a:cubicBezTo>
                      <a:cubicBezTo>
                        <a:pt x="1258" y="5268"/>
                        <a:pt x="1615" y="4822"/>
                        <a:pt x="2115" y="4625"/>
                      </a:cubicBezTo>
                      <a:cubicBezTo>
                        <a:pt x="2122" y="4623"/>
                        <a:pt x="2129" y="4621"/>
                        <a:pt x="2136" y="4621"/>
                      </a:cubicBezTo>
                      <a:cubicBezTo>
                        <a:pt x="2175" y="4621"/>
                        <a:pt x="2213" y="4659"/>
                        <a:pt x="2213" y="4697"/>
                      </a:cubicBezTo>
                      <a:cubicBezTo>
                        <a:pt x="2204" y="4831"/>
                        <a:pt x="2168" y="4964"/>
                        <a:pt x="2168" y="5098"/>
                      </a:cubicBezTo>
                      <a:cubicBezTo>
                        <a:pt x="2173" y="5303"/>
                        <a:pt x="2273" y="5376"/>
                        <a:pt x="2398" y="5376"/>
                      </a:cubicBezTo>
                      <a:cubicBezTo>
                        <a:pt x="2529" y="5376"/>
                        <a:pt x="2688" y="5296"/>
                        <a:pt x="2793" y="5205"/>
                      </a:cubicBezTo>
                      <a:cubicBezTo>
                        <a:pt x="2909" y="5116"/>
                        <a:pt x="3052" y="4964"/>
                        <a:pt x="3203" y="4929"/>
                      </a:cubicBezTo>
                      <a:cubicBezTo>
                        <a:pt x="3251" y="4917"/>
                        <a:pt x="3293" y="4911"/>
                        <a:pt x="3330" y="4911"/>
                      </a:cubicBezTo>
                      <a:cubicBezTo>
                        <a:pt x="3571" y="4911"/>
                        <a:pt x="3611" y="5143"/>
                        <a:pt x="3712" y="5375"/>
                      </a:cubicBezTo>
                      <a:cubicBezTo>
                        <a:pt x="3777" y="5537"/>
                        <a:pt x="3871" y="5601"/>
                        <a:pt x="3980" y="5601"/>
                      </a:cubicBezTo>
                      <a:cubicBezTo>
                        <a:pt x="4343" y="5601"/>
                        <a:pt x="4867" y="4880"/>
                        <a:pt x="5032" y="4688"/>
                      </a:cubicBezTo>
                      <a:cubicBezTo>
                        <a:pt x="5300" y="4393"/>
                        <a:pt x="5603" y="4045"/>
                        <a:pt x="6013" y="3956"/>
                      </a:cubicBezTo>
                      <a:cubicBezTo>
                        <a:pt x="6013" y="3952"/>
                        <a:pt x="6016" y="3950"/>
                        <a:pt x="6018" y="3950"/>
                      </a:cubicBezTo>
                      <a:cubicBezTo>
                        <a:pt x="6020" y="3950"/>
                        <a:pt x="6022" y="3952"/>
                        <a:pt x="6022" y="3956"/>
                      </a:cubicBezTo>
                      <a:cubicBezTo>
                        <a:pt x="6085" y="3796"/>
                        <a:pt x="6192" y="3653"/>
                        <a:pt x="6361" y="3564"/>
                      </a:cubicBezTo>
                      <a:cubicBezTo>
                        <a:pt x="6366" y="3560"/>
                        <a:pt x="6371" y="3559"/>
                        <a:pt x="6375" y="3559"/>
                      </a:cubicBezTo>
                      <a:cubicBezTo>
                        <a:pt x="6394" y="3559"/>
                        <a:pt x="6402" y="3585"/>
                        <a:pt x="6388" y="3599"/>
                      </a:cubicBezTo>
                      <a:cubicBezTo>
                        <a:pt x="6111" y="3798"/>
                        <a:pt x="5893" y="4583"/>
                        <a:pt x="6464" y="4583"/>
                      </a:cubicBezTo>
                      <a:cubicBezTo>
                        <a:pt x="6483" y="4583"/>
                        <a:pt x="6502" y="4582"/>
                        <a:pt x="6522" y="4581"/>
                      </a:cubicBezTo>
                      <a:cubicBezTo>
                        <a:pt x="6709" y="4563"/>
                        <a:pt x="6888" y="4492"/>
                        <a:pt x="7048" y="4393"/>
                      </a:cubicBezTo>
                      <a:cubicBezTo>
                        <a:pt x="7280" y="4233"/>
                        <a:pt x="7476" y="4028"/>
                        <a:pt x="7664" y="3805"/>
                      </a:cubicBezTo>
                      <a:cubicBezTo>
                        <a:pt x="7896" y="3528"/>
                        <a:pt x="8047" y="3100"/>
                        <a:pt x="8342" y="2877"/>
                      </a:cubicBezTo>
                      <a:cubicBezTo>
                        <a:pt x="8353" y="2868"/>
                        <a:pt x="8368" y="2864"/>
                        <a:pt x="8384" y="2864"/>
                      </a:cubicBezTo>
                      <a:cubicBezTo>
                        <a:pt x="8418" y="2864"/>
                        <a:pt x="8454" y="2882"/>
                        <a:pt x="8467" y="2913"/>
                      </a:cubicBezTo>
                      <a:cubicBezTo>
                        <a:pt x="8502" y="3002"/>
                        <a:pt x="8511" y="3037"/>
                        <a:pt x="8547" y="3136"/>
                      </a:cubicBezTo>
                      <a:cubicBezTo>
                        <a:pt x="8627" y="3372"/>
                        <a:pt x="8731" y="3457"/>
                        <a:pt x="8840" y="3457"/>
                      </a:cubicBezTo>
                      <a:cubicBezTo>
                        <a:pt x="9085" y="3457"/>
                        <a:pt x="9356" y="3029"/>
                        <a:pt x="9430" y="2930"/>
                      </a:cubicBezTo>
                      <a:cubicBezTo>
                        <a:pt x="9484" y="2859"/>
                        <a:pt x="9528" y="2832"/>
                        <a:pt x="9609" y="2805"/>
                      </a:cubicBezTo>
                      <a:cubicBezTo>
                        <a:pt x="9619" y="2800"/>
                        <a:pt x="9629" y="2798"/>
                        <a:pt x="9638" y="2798"/>
                      </a:cubicBezTo>
                      <a:cubicBezTo>
                        <a:pt x="9660" y="2798"/>
                        <a:pt x="9679" y="2811"/>
                        <a:pt x="9698" y="2823"/>
                      </a:cubicBezTo>
                      <a:cubicBezTo>
                        <a:pt x="9787" y="2895"/>
                        <a:pt x="9840" y="2948"/>
                        <a:pt x="9885" y="3055"/>
                      </a:cubicBezTo>
                      <a:cubicBezTo>
                        <a:pt x="9946" y="3185"/>
                        <a:pt x="10034" y="3226"/>
                        <a:pt x="10132" y="3226"/>
                      </a:cubicBezTo>
                      <a:cubicBezTo>
                        <a:pt x="10250" y="3226"/>
                        <a:pt x="10384" y="3166"/>
                        <a:pt x="10501" y="3127"/>
                      </a:cubicBezTo>
                      <a:cubicBezTo>
                        <a:pt x="10965" y="2966"/>
                        <a:pt x="11161" y="2761"/>
                        <a:pt x="11348" y="2324"/>
                      </a:cubicBezTo>
                      <a:cubicBezTo>
                        <a:pt x="11352" y="2313"/>
                        <a:pt x="11363" y="2308"/>
                        <a:pt x="11376" y="2308"/>
                      </a:cubicBezTo>
                      <a:cubicBezTo>
                        <a:pt x="11394" y="2308"/>
                        <a:pt x="11414" y="2317"/>
                        <a:pt x="11419" y="2333"/>
                      </a:cubicBezTo>
                      <a:cubicBezTo>
                        <a:pt x="11455" y="2556"/>
                        <a:pt x="11393" y="2743"/>
                        <a:pt x="11259" y="2895"/>
                      </a:cubicBezTo>
                      <a:cubicBezTo>
                        <a:pt x="11170" y="3207"/>
                        <a:pt x="11072" y="3644"/>
                        <a:pt x="11250" y="3876"/>
                      </a:cubicBezTo>
                      <a:cubicBezTo>
                        <a:pt x="11328" y="3981"/>
                        <a:pt x="11432" y="4021"/>
                        <a:pt x="11549" y="4021"/>
                      </a:cubicBezTo>
                      <a:cubicBezTo>
                        <a:pt x="11900" y="4021"/>
                        <a:pt x="12370" y="3660"/>
                        <a:pt x="12624" y="3599"/>
                      </a:cubicBezTo>
                      <a:cubicBezTo>
                        <a:pt x="12631" y="3598"/>
                        <a:pt x="12639" y="3597"/>
                        <a:pt x="12647" y="3597"/>
                      </a:cubicBezTo>
                      <a:cubicBezTo>
                        <a:pt x="12683" y="3597"/>
                        <a:pt x="12718" y="3614"/>
                        <a:pt x="12740" y="3644"/>
                      </a:cubicBezTo>
                      <a:cubicBezTo>
                        <a:pt x="12927" y="3965"/>
                        <a:pt x="12811" y="4340"/>
                        <a:pt x="12999" y="4679"/>
                      </a:cubicBezTo>
                      <a:cubicBezTo>
                        <a:pt x="13123" y="4901"/>
                        <a:pt x="13272" y="4972"/>
                        <a:pt x="13436" y="4972"/>
                      </a:cubicBezTo>
                      <a:cubicBezTo>
                        <a:pt x="13659" y="4972"/>
                        <a:pt x="13907" y="4839"/>
                        <a:pt x="14149" y="4777"/>
                      </a:cubicBezTo>
                      <a:cubicBezTo>
                        <a:pt x="14159" y="4773"/>
                        <a:pt x="14169" y="4771"/>
                        <a:pt x="14178" y="4771"/>
                      </a:cubicBezTo>
                      <a:cubicBezTo>
                        <a:pt x="14213" y="4771"/>
                        <a:pt x="14244" y="4794"/>
                        <a:pt x="14265" y="4822"/>
                      </a:cubicBezTo>
                      <a:cubicBezTo>
                        <a:pt x="14470" y="5116"/>
                        <a:pt x="14488" y="5517"/>
                        <a:pt x="14694" y="5830"/>
                      </a:cubicBezTo>
                      <a:cubicBezTo>
                        <a:pt x="14966" y="6249"/>
                        <a:pt x="15314" y="6370"/>
                        <a:pt x="15705" y="6370"/>
                      </a:cubicBezTo>
                      <a:cubicBezTo>
                        <a:pt x="15929" y="6370"/>
                        <a:pt x="16168" y="6330"/>
                        <a:pt x="16415" y="6285"/>
                      </a:cubicBezTo>
                      <a:lnTo>
                        <a:pt x="16424" y="6285"/>
                      </a:lnTo>
                      <a:cubicBezTo>
                        <a:pt x="16424" y="6276"/>
                        <a:pt x="16433" y="6276"/>
                        <a:pt x="16433" y="6267"/>
                      </a:cubicBezTo>
                      <a:cubicBezTo>
                        <a:pt x="16440" y="6245"/>
                        <a:pt x="16459" y="6235"/>
                        <a:pt x="16478" y="6235"/>
                      </a:cubicBezTo>
                      <a:cubicBezTo>
                        <a:pt x="16506" y="6235"/>
                        <a:pt x="16533" y="6256"/>
                        <a:pt x="16522" y="6294"/>
                      </a:cubicBezTo>
                      <a:cubicBezTo>
                        <a:pt x="16416" y="6647"/>
                        <a:pt x="16477" y="7141"/>
                        <a:pt x="16964" y="7141"/>
                      </a:cubicBezTo>
                      <a:cubicBezTo>
                        <a:pt x="16969" y="7141"/>
                        <a:pt x="16973" y="7141"/>
                        <a:pt x="16977" y="7141"/>
                      </a:cubicBezTo>
                      <a:cubicBezTo>
                        <a:pt x="17191" y="7132"/>
                        <a:pt x="17379" y="7088"/>
                        <a:pt x="17575" y="7016"/>
                      </a:cubicBezTo>
                      <a:cubicBezTo>
                        <a:pt x="17583" y="7014"/>
                        <a:pt x="17592" y="7013"/>
                        <a:pt x="17600" y="7013"/>
                      </a:cubicBezTo>
                      <a:cubicBezTo>
                        <a:pt x="17651" y="7013"/>
                        <a:pt x="17691" y="7059"/>
                        <a:pt x="17691" y="7105"/>
                      </a:cubicBezTo>
                      <a:cubicBezTo>
                        <a:pt x="17709" y="7462"/>
                        <a:pt x="17673" y="7971"/>
                        <a:pt x="18119" y="8078"/>
                      </a:cubicBezTo>
                      <a:cubicBezTo>
                        <a:pt x="18396" y="8149"/>
                        <a:pt x="18681" y="8131"/>
                        <a:pt x="18958" y="8140"/>
                      </a:cubicBezTo>
                      <a:cubicBezTo>
                        <a:pt x="19083" y="8149"/>
                        <a:pt x="19199" y="8158"/>
                        <a:pt x="19306" y="8176"/>
                      </a:cubicBezTo>
                      <a:cubicBezTo>
                        <a:pt x="19225" y="8113"/>
                        <a:pt x="19145" y="8060"/>
                        <a:pt x="19074" y="7997"/>
                      </a:cubicBezTo>
                      <a:cubicBezTo>
                        <a:pt x="18538" y="7587"/>
                        <a:pt x="18057" y="7123"/>
                        <a:pt x="17566" y="6659"/>
                      </a:cubicBezTo>
                      <a:cubicBezTo>
                        <a:pt x="16915" y="6062"/>
                        <a:pt x="16281" y="5384"/>
                        <a:pt x="15826" y="4616"/>
                      </a:cubicBezTo>
                      <a:cubicBezTo>
                        <a:pt x="15336" y="3778"/>
                        <a:pt x="14908" y="2895"/>
                        <a:pt x="14328" y="2101"/>
                      </a:cubicBezTo>
                      <a:cubicBezTo>
                        <a:pt x="13677" y="1218"/>
                        <a:pt x="12767" y="593"/>
                        <a:pt x="11732" y="227"/>
                      </a:cubicBezTo>
                      <a:cubicBezTo>
                        <a:pt x="11278" y="71"/>
                        <a:pt x="10811" y="0"/>
                        <a:pt x="103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9" name="Google Shape;5149;p16"/>
                <p:cNvSpPr/>
                <p:nvPr/>
              </p:nvSpPr>
              <p:spPr>
                <a:xfrm>
                  <a:off x="5955399" y="3657734"/>
                  <a:ext cx="467601" cy="169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6" h="2864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68" y="134"/>
                        <a:pt x="553" y="268"/>
                        <a:pt x="794" y="437"/>
                      </a:cubicBezTo>
                      <a:cubicBezTo>
                        <a:pt x="1338" y="518"/>
                        <a:pt x="1847" y="616"/>
                        <a:pt x="2364" y="839"/>
                      </a:cubicBezTo>
                      <a:cubicBezTo>
                        <a:pt x="2873" y="1062"/>
                        <a:pt x="3336" y="1356"/>
                        <a:pt x="3809" y="1642"/>
                      </a:cubicBezTo>
                      <a:cubicBezTo>
                        <a:pt x="4461" y="2043"/>
                        <a:pt x="5210" y="2355"/>
                        <a:pt x="5933" y="2614"/>
                      </a:cubicBezTo>
                      <a:cubicBezTo>
                        <a:pt x="6227" y="2730"/>
                        <a:pt x="6619" y="2864"/>
                        <a:pt x="6941" y="2864"/>
                      </a:cubicBezTo>
                      <a:cubicBezTo>
                        <a:pt x="7262" y="2855"/>
                        <a:pt x="7565" y="2757"/>
                        <a:pt x="7877" y="2685"/>
                      </a:cubicBezTo>
                      <a:cubicBezTo>
                        <a:pt x="7886" y="2685"/>
                        <a:pt x="7886" y="2676"/>
                        <a:pt x="7895" y="2668"/>
                      </a:cubicBezTo>
                      <a:lnTo>
                        <a:pt x="7895" y="2668"/>
                      </a:lnTo>
                      <a:cubicBezTo>
                        <a:pt x="7856" y="2669"/>
                        <a:pt x="7817" y="2670"/>
                        <a:pt x="7779" y="2670"/>
                      </a:cubicBezTo>
                      <a:cubicBezTo>
                        <a:pt x="6553" y="2670"/>
                        <a:pt x="5508" y="1732"/>
                        <a:pt x="4478" y="1204"/>
                      </a:cubicBezTo>
                      <a:cubicBezTo>
                        <a:pt x="3078" y="473"/>
                        <a:pt x="1543" y="205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0" name="Google Shape;5150;p16"/>
                <p:cNvSpPr/>
                <p:nvPr/>
              </p:nvSpPr>
              <p:spPr>
                <a:xfrm>
                  <a:off x="7065891" y="2958708"/>
                  <a:ext cx="16404" cy="16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" h="280" extrusionOk="0">
                      <a:moveTo>
                        <a:pt x="188" y="0"/>
                      </a:moveTo>
                      <a:cubicBezTo>
                        <a:pt x="182" y="0"/>
                        <a:pt x="176" y="1"/>
                        <a:pt x="170" y="2"/>
                      </a:cubicBezTo>
                      <a:cubicBezTo>
                        <a:pt x="161" y="2"/>
                        <a:pt x="161" y="11"/>
                        <a:pt x="152" y="11"/>
                      </a:cubicBezTo>
                      <a:cubicBezTo>
                        <a:pt x="80" y="46"/>
                        <a:pt x="63" y="118"/>
                        <a:pt x="27" y="180"/>
                      </a:cubicBezTo>
                      <a:cubicBezTo>
                        <a:pt x="0" y="243"/>
                        <a:pt x="27" y="269"/>
                        <a:pt x="89" y="278"/>
                      </a:cubicBezTo>
                      <a:cubicBezTo>
                        <a:pt x="97" y="279"/>
                        <a:pt x="104" y="279"/>
                        <a:pt x="111" y="279"/>
                      </a:cubicBezTo>
                      <a:cubicBezTo>
                        <a:pt x="213" y="279"/>
                        <a:pt x="268" y="218"/>
                        <a:pt x="277" y="118"/>
                      </a:cubicBezTo>
                      <a:cubicBezTo>
                        <a:pt x="277" y="37"/>
                        <a:pt x="240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1" name="Google Shape;5151;p16"/>
                <p:cNvSpPr/>
                <p:nvPr/>
              </p:nvSpPr>
              <p:spPr>
                <a:xfrm>
                  <a:off x="7201090" y="3073416"/>
                  <a:ext cx="20135" cy="22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73" extrusionOk="0">
                      <a:moveTo>
                        <a:pt x="224" y="1"/>
                      </a:moveTo>
                      <a:cubicBezTo>
                        <a:pt x="161" y="18"/>
                        <a:pt x="135" y="54"/>
                        <a:pt x="90" y="99"/>
                      </a:cubicBezTo>
                      <a:cubicBezTo>
                        <a:pt x="63" y="125"/>
                        <a:pt x="19" y="152"/>
                        <a:pt x="19" y="188"/>
                      </a:cubicBezTo>
                      <a:cubicBezTo>
                        <a:pt x="1" y="268"/>
                        <a:pt x="45" y="348"/>
                        <a:pt x="126" y="366"/>
                      </a:cubicBezTo>
                      <a:cubicBezTo>
                        <a:pt x="136" y="370"/>
                        <a:pt x="148" y="372"/>
                        <a:pt x="160" y="372"/>
                      </a:cubicBezTo>
                      <a:cubicBezTo>
                        <a:pt x="231" y="372"/>
                        <a:pt x="323" y="310"/>
                        <a:pt x="331" y="241"/>
                      </a:cubicBezTo>
                      <a:cubicBezTo>
                        <a:pt x="340" y="197"/>
                        <a:pt x="322" y="152"/>
                        <a:pt x="313" y="108"/>
                      </a:cubicBezTo>
                      <a:cubicBezTo>
                        <a:pt x="304" y="45"/>
                        <a:pt x="286" y="9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2" name="Google Shape;5152;p16"/>
                <p:cNvSpPr/>
                <p:nvPr/>
              </p:nvSpPr>
              <p:spPr>
                <a:xfrm>
                  <a:off x="6261803" y="3372415"/>
                  <a:ext cx="1079877" cy="180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35" h="3052" extrusionOk="0">
                      <a:moveTo>
                        <a:pt x="17923" y="1"/>
                      </a:moveTo>
                      <a:lnTo>
                        <a:pt x="17923" y="1"/>
                      </a:lnTo>
                      <a:cubicBezTo>
                        <a:pt x="18065" y="260"/>
                        <a:pt x="17691" y="661"/>
                        <a:pt x="17432" y="875"/>
                      </a:cubicBezTo>
                      <a:cubicBezTo>
                        <a:pt x="16923" y="1294"/>
                        <a:pt x="16121" y="1526"/>
                        <a:pt x="15478" y="1616"/>
                      </a:cubicBezTo>
                      <a:cubicBezTo>
                        <a:pt x="15141" y="1665"/>
                        <a:pt x="14805" y="1688"/>
                        <a:pt x="14471" y="1688"/>
                      </a:cubicBezTo>
                      <a:cubicBezTo>
                        <a:pt x="13893" y="1688"/>
                        <a:pt x="13319" y="1617"/>
                        <a:pt x="12748" y="1482"/>
                      </a:cubicBezTo>
                      <a:cubicBezTo>
                        <a:pt x="11776" y="1250"/>
                        <a:pt x="10750" y="1000"/>
                        <a:pt x="9831" y="607"/>
                      </a:cubicBezTo>
                      <a:cubicBezTo>
                        <a:pt x="9250" y="355"/>
                        <a:pt x="8562" y="214"/>
                        <a:pt x="7885" y="214"/>
                      </a:cubicBezTo>
                      <a:cubicBezTo>
                        <a:pt x="7368" y="214"/>
                        <a:pt x="6858" y="296"/>
                        <a:pt x="6406" y="474"/>
                      </a:cubicBezTo>
                      <a:cubicBezTo>
                        <a:pt x="5647" y="777"/>
                        <a:pt x="4898" y="1143"/>
                        <a:pt x="4202" y="1553"/>
                      </a:cubicBezTo>
                      <a:cubicBezTo>
                        <a:pt x="3881" y="1740"/>
                        <a:pt x="3560" y="1919"/>
                        <a:pt x="3239" y="2079"/>
                      </a:cubicBezTo>
                      <a:cubicBezTo>
                        <a:pt x="3167" y="2115"/>
                        <a:pt x="3105" y="2151"/>
                        <a:pt x="3033" y="2178"/>
                      </a:cubicBezTo>
                      <a:cubicBezTo>
                        <a:pt x="2079" y="2624"/>
                        <a:pt x="1089" y="2927"/>
                        <a:pt x="0" y="2963"/>
                      </a:cubicBezTo>
                      <a:cubicBezTo>
                        <a:pt x="81" y="2998"/>
                        <a:pt x="170" y="3025"/>
                        <a:pt x="250" y="3052"/>
                      </a:cubicBezTo>
                      <a:cubicBezTo>
                        <a:pt x="625" y="3052"/>
                        <a:pt x="1035" y="2998"/>
                        <a:pt x="1383" y="2945"/>
                      </a:cubicBezTo>
                      <a:cubicBezTo>
                        <a:pt x="1793" y="2891"/>
                        <a:pt x="2204" y="2891"/>
                        <a:pt x="2614" y="2829"/>
                      </a:cubicBezTo>
                      <a:cubicBezTo>
                        <a:pt x="3471" y="2686"/>
                        <a:pt x="4238" y="2347"/>
                        <a:pt x="5032" y="2008"/>
                      </a:cubicBezTo>
                      <a:cubicBezTo>
                        <a:pt x="5487" y="1821"/>
                        <a:pt x="5933" y="1607"/>
                        <a:pt x="6388" y="1419"/>
                      </a:cubicBezTo>
                      <a:cubicBezTo>
                        <a:pt x="6807" y="1250"/>
                        <a:pt x="7262" y="1178"/>
                        <a:pt x="7708" y="1107"/>
                      </a:cubicBezTo>
                      <a:cubicBezTo>
                        <a:pt x="7858" y="1083"/>
                        <a:pt x="8011" y="1073"/>
                        <a:pt x="8167" y="1073"/>
                      </a:cubicBezTo>
                      <a:cubicBezTo>
                        <a:pt x="8826" y="1073"/>
                        <a:pt x="9523" y="1256"/>
                        <a:pt x="10143" y="1357"/>
                      </a:cubicBezTo>
                      <a:cubicBezTo>
                        <a:pt x="11134" y="1500"/>
                        <a:pt x="12079" y="1830"/>
                        <a:pt x="13078" y="1901"/>
                      </a:cubicBezTo>
                      <a:cubicBezTo>
                        <a:pt x="13584" y="1942"/>
                        <a:pt x="14098" y="1972"/>
                        <a:pt x="14609" y="1972"/>
                      </a:cubicBezTo>
                      <a:cubicBezTo>
                        <a:pt x="14873" y="1972"/>
                        <a:pt x="15137" y="1964"/>
                        <a:pt x="15398" y="1946"/>
                      </a:cubicBezTo>
                      <a:cubicBezTo>
                        <a:pt x="16005" y="1910"/>
                        <a:pt x="16629" y="1839"/>
                        <a:pt x="17200" y="1651"/>
                      </a:cubicBezTo>
                      <a:cubicBezTo>
                        <a:pt x="17539" y="1535"/>
                        <a:pt x="17887" y="1384"/>
                        <a:pt x="18056" y="1036"/>
                      </a:cubicBezTo>
                      <a:cubicBezTo>
                        <a:pt x="18235" y="697"/>
                        <a:pt x="18235" y="242"/>
                        <a:pt x="1792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3" name="Google Shape;5153;p16"/>
                <p:cNvSpPr/>
                <p:nvPr/>
              </p:nvSpPr>
              <p:spPr>
                <a:xfrm>
                  <a:off x="5831748" y="3561561"/>
                  <a:ext cx="1853882" cy="20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05" h="3507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32"/>
                        <a:pt x="482" y="482"/>
                        <a:pt x="723" y="714"/>
                      </a:cubicBezTo>
                      <a:lnTo>
                        <a:pt x="750" y="714"/>
                      </a:lnTo>
                      <a:cubicBezTo>
                        <a:pt x="938" y="756"/>
                        <a:pt x="1136" y="769"/>
                        <a:pt x="1337" y="769"/>
                      </a:cubicBezTo>
                      <a:cubicBezTo>
                        <a:pt x="1678" y="769"/>
                        <a:pt x="2029" y="732"/>
                        <a:pt x="2360" y="732"/>
                      </a:cubicBezTo>
                      <a:cubicBezTo>
                        <a:pt x="2382" y="732"/>
                        <a:pt x="2405" y="732"/>
                        <a:pt x="2427" y="732"/>
                      </a:cubicBezTo>
                      <a:cubicBezTo>
                        <a:pt x="2864" y="741"/>
                        <a:pt x="3283" y="803"/>
                        <a:pt x="3712" y="902"/>
                      </a:cubicBezTo>
                      <a:cubicBezTo>
                        <a:pt x="4657" y="1107"/>
                        <a:pt x="5514" y="1562"/>
                        <a:pt x="6370" y="1999"/>
                      </a:cubicBezTo>
                      <a:cubicBezTo>
                        <a:pt x="7298" y="2463"/>
                        <a:pt x="8288" y="2828"/>
                        <a:pt x="9261" y="3176"/>
                      </a:cubicBezTo>
                      <a:cubicBezTo>
                        <a:pt x="9778" y="3364"/>
                        <a:pt x="10224" y="3498"/>
                        <a:pt x="10777" y="3506"/>
                      </a:cubicBezTo>
                      <a:cubicBezTo>
                        <a:pt x="10875" y="3506"/>
                        <a:pt x="10973" y="3489"/>
                        <a:pt x="11072" y="3471"/>
                      </a:cubicBezTo>
                      <a:cubicBezTo>
                        <a:pt x="11535" y="3239"/>
                        <a:pt x="12035" y="3078"/>
                        <a:pt x="12490" y="2989"/>
                      </a:cubicBezTo>
                      <a:cubicBezTo>
                        <a:pt x="12791" y="2926"/>
                        <a:pt x="13100" y="2897"/>
                        <a:pt x="13410" y="2897"/>
                      </a:cubicBezTo>
                      <a:cubicBezTo>
                        <a:pt x="13797" y="2897"/>
                        <a:pt x="14187" y="2941"/>
                        <a:pt x="14569" y="3016"/>
                      </a:cubicBezTo>
                      <a:cubicBezTo>
                        <a:pt x="15273" y="2936"/>
                        <a:pt x="15978" y="2837"/>
                        <a:pt x="16647" y="2579"/>
                      </a:cubicBezTo>
                      <a:cubicBezTo>
                        <a:pt x="17423" y="2293"/>
                        <a:pt x="18164" y="1910"/>
                        <a:pt x="18922" y="1580"/>
                      </a:cubicBezTo>
                      <a:cubicBezTo>
                        <a:pt x="20020" y="1112"/>
                        <a:pt x="21242" y="847"/>
                        <a:pt x="22449" y="847"/>
                      </a:cubicBezTo>
                      <a:cubicBezTo>
                        <a:pt x="22762" y="847"/>
                        <a:pt x="23074" y="865"/>
                        <a:pt x="23383" y="902"/>
                      </a:cubicBezTo>
                      <a:cubicBezTo>
                        <a:pt x="24855" y="1080"/>
                        <a:pt x="26175" y="1669"/>
                        <a:pt x="27584" y="2079"/>
                      </a:cubicBezTo>
                      <a:cubicBezTo>
                        <a:pt x="28180" y="2247"/>
                        <a:pt x="28829" y="2455"/>
                        <a:pt x="29457" y="2455"/>
                      </a:cubicBezTo>
                      <a:cubicBezTo>
                        <a:pt x="29562" y="2455"/>
                        <a:pt x="29666" y="2449"/>
                        <a:pt x="29770" y="2436"/>
                      </a:cubicBezTo>
                      <a:cubicBezTo>
                        <a:pt x="30243" y="2382"/>
                        <a:pt x="30725" y="2284"/>
                        <a:pt x="31162" y="2070"/>
                      </a:cubicBezTo>
                      <a:cubicBezTo>
                        <a:pt x="31206" y="2043"/>
                        <a:pt x="31260" y="2026"/>
                        <a:pt x="31304" y="1999"/>
                      </a:cubicBezTo>
                      <a:lnTo>
                        <a:pt x="31304" y="1999"/>
                      </a:lnTo>
                      <a:cubicBezTo>
                        <a:pt x="31079" y="2046"/>
                        <a:pt x="30840" y="2065"/>
                        <a:pt x="30596" y="2065"/>
                      </a:cubicBezTo>
                      <a:cubicBezTo>
                        <a:pt x="29962" y="2065"/>
                        <a:pt x="29293" y="1937"/>
                        <a:pt x="28726" y="1847"/>
                      </a:cubicBezTo>
                      <a:cubicBezTo>
                        <a:pt x="27308" y="1624"/>
                        <a:pt x="25979" y="1053"/>
                        <a:pt x="24587" y="687"/>
                      </a:cubicBezTo>
                      <a:cubicBezTo>
                        <a:pt x="23744" y="467"/>
                        <a:pt x="22912" y="386"/>
                        <a:pt x="22071" y="386"/>
                      </a:cubicBezTo>
                      <a:cubicBezTo>
                        <a:pt x="21585" y="386"/>
                        <a:pt x="21096" y="413"/>
                        <a:pt x="20599" y="455"/>
                      </a:cubicBezTo>
                      <a:cubicBezTo>
                        <a:pt x="20010" y="500"/>
                        <a:pt x="19404" y="554"/>
                        <a:pt x="18815" y="652"/>
                      </a:cubicBezTo>
                      <a:cubicBezTo>
                        <a:pt x="17066" y="1214"/>
                        <a:pt x="15452" y="2168"/>
                        <a:pt x="13659" y="2605"/>
                      </a:cubicBezTo>
                      <a:cubicBezTo>
                        <a:pt x="13036" y="2755"/>
                        <a:pt x="12423" y="2822"/>
                        <a:pt x="11814" y="2822"/>
                      </a:cubicBezTo>
                      <a:cubicBezTo>
                        <a:pt x="10825" y="2822"/>
                        <a:pt x="9847" y="2646"/>
                        <a:pt x="8859" y="2365"/>
                      </a:cubicBezTo>
                      <a:cubicBezTo>
                        <a:pt x="7119" y="1883"/>
                        <a:pt x="5460" y="1187"/>
                        <a:pt x="3747" y="634"/>
                      </a:cubicBezTo>
                      <a:cubicBezTo>
                        <a:pt x="2516" y="232"/>
                        <a:pt x="1285" y="45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4" name="Google Shape;5154;p16"/>
                <p:cNvSpPr/>
                <p:nvPr/>
              </p:nvSpPr>
              <p:spPr>
                <a:xfrm>
                  <a:off x="7126117" y="4011747"/>
                  <a:ext cx="15634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" h="227" extrusionOk="0">
                      <a:moveTo>
                        <a:pt x="84" y="1"/>
                      </a:moveTo>
                      <a:cubicBezTo>
                        <a:pt x="71" y="1"/>
                        <a:pt x="58" y="3"/>
                        <a:pt x="45" y="8"/>
                      </a:cubicBezTo>
                      <a:cubicBezTo>
                        <a:pt x="9" y="53"/>
                        <a:pt x="0" y="106"/>
                        <a:pt x="27" y="160"/>
                      </a:cubicBezTo>
                      <a:cubicBezTo>
                        <a:pt x="47" y="193"/>
                        <a:pt x="77" y="226"/>
                        <a:pt x="116" y="226"/>
                      </a:cubicBezTo>
                      <a:cubicBezTo>
                        <a:pt x="130" y="226"/>
                        <a:pt x="145" y="222"/>
                        <a:pt x="161" y="213"/>
                      </a:cubicBezTo>
                      <a:cubicBezTo>
                        <a:pt x="263" y="142"/>
                        <a:pt x="184" y="1"/>
                        <a:pt x="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5" name="Google Shape;5155;p16"/>
                <p:cNvSpPr/>
                <p:nvPr/>
              </p:nvSpPr>
              <p:spPr>
                <a:xfrm>
                  <a:off x="7235970" y="3926590"/>
                  <a:ext cx="24339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20" extrusionOk="0">
                      <a:moveTo>
                        <a:pt x="158" y="0"/>
                      </a:moveTo>
                      <a:cubicBezTo>
                        <a:pt x="143" y="0"/>
                        <a:pt x="126" y="3"/>
                        <a:pt x="108" y="10"/>
                      </a:cubicBezTo>
                      <a:lnTo>
                        <a:pt x="90" y="10"/>
                      </a:lnTo>
                      <a:cubicBezTo>
                        <a:pt x="27" y="54"/>
                        <a:pt x="1" y="117"/>
                        <a:pt x="27" y="197"/>
                      </a:cubicBezTo>
                      <a:cubicBezTo>
                        <a:pt x="50" y="265"/>
                        <a:pt x="104" y="319"/>
                        <a:pt x="168" y="319"/>
                      </a:cubicBezTo>
                      <a:cubicBezTo>
                        <a:pt x="180" y="319"/>
                        <a:pt x="193" y="317"/>
                        <a:pt x="206" y="313"/>
                      </a:cubicBezTo>
                      <a:cubicBezTo>
                        <a:pt x="295" y="286"/>
                        <a:pt x="411" y="197"/>
                        <a:pt x="322" y="108"/>
                      </a:cubicBezTo>
                      <a:cubicBezTo>
                        <a:pt x="271" y="57"/>
                        <a:pt x="226" y="0"/>
                        <a:pt x="1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6" name="Google Shape;5156;p16"/>
                <p:cNvSpPr/>
                <p:nvPr/>
              </p:nvSpPr>
              <p:spPr>
                <a:xfrm>
                  <a:off x="7223830" y="4000970"/>
                  <a:ext cx="37782" cy="29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496" extrusionOk="0">
                      <a:moveTo>
                        <a:pt x="148" y="1"/>
                      </a:moveTo>
                      <a:cubicBezTo>
                        <a:pt x="137" y="1"/>
                        <a:pt x="127" y="1"/>
                        <a:pt x="116" y="3"/>
                      </a:cubicBezTo>
                      <a:lnTo>
                        <a:pt x="99" y="3"/>
                      </a:lnTo>
                      <a:cubicBezTo>
                        <a:pt x="36" y="65"/>
                        <a:pt x="0" y="226"/>
                        <a:pt x="18" y="297"/>
                      </a:cubicBezTo>
                      <a:cubicBezTo>
                        <a:pt x="48" y="409"/>
                        <a:pt x="127" y="495"/>
                        <a:pt x="236" y="495"/>
                      </a:cubicBezTo>
                      <a:cubicBezTo>
                        <a:pt x="257" y="495"/>
                        <a:pt x="280" y="492"/>
                        <a:pt x="304" y="485"/>
                      </a:cubicBezTo>
                      <a:cubicBezTo>
                        <a:pt x="638" y="390"/>
                        <a:pt x="397" y="1"/>
                        <a:pt x="1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7" name="Google Shape;5157;p16"/>
                <p:cNvSpPr/>
                <p:nvPr/>
              </p:nvSpPr>
              <p:spPr>
                <a:xfrm>
                  <a:off x="7377565" y="3861152"/>
                  <a:ext cx="45481" cy="44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752" extrusionOk="0">
                      <a:moveTo>
                        <a:pt x="302" y="1"/>
                      </a:moveTo>
                      <a:cubicBezTo>
                        <a:pt x="242" y="1"/>
                        <a:pt x="182" y="17"/>
                        <a:pt x="125" y="53"/>
                      </a:cubicBezTo>
                      <a:cubicBezTo>
                        <a:pt x="116" y="62"/>
                        <a:pt x="116" y="62"/>
                        <a:pt x="108" y="62"/>
                      </a:cubicBezTo>
                      <a:cubicBezTo>
                        <a:pt x="18" y="178"/>
                        <a:pt x="0" y="410"/>
                        <a:pt x="45" y="553"/>
                      </a:cubicBezTo>
                      <a:cubicBezTo>
                        <a:pt x="86" y="667"/>
                        <a:pt x="216" y="751"/>
                        <a:pt x="340" y="751"/>
                      </a:cubicBezTo>
                      <a:cubicBezTo>
                        <a:pt x="352" y="751"/>
                        <a:pt x="364" y="751"/>
                        <a:pt x="375" y="749"/>
                      </a:cubicBezTo>
                      <a:cubicBezTo>
                        <a:pt x="554" y="722"/>
                        <a:pt x="768" y="508"/>
                        <a:pt x="705" y="321"/>
                      </a:cubicBezTo>
                      <a:cubicBezTo>
                        <a:pt x="652" y="141"/>
                        <a:pt x="47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8" name="Google Shape;5158;p16"/>
                <p:cNvSpPr/>
                <p:nvPr/>
              </p:nvSpPr>
              <p:spPr>
                <a:xfrm>
                  <a:off x="7479542" y="3989599"/>
                  <a:ext cx="14331" cy="1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" h="215" extrusionOk="0">
                      <a:moveTo>
                        <a:pt x="161" y="1"/>
                      </a:moveTo>
                      <a:cubicBezTo>
                        <a:pt x="141" y="1"/>
                        <a:pt x="121" y="4"/>
                        <a:pt x="107" y="7"/>
                      </a:cubicBezTo>
                      <a:cubicBezTo>
                        <a:pt x="104" y="10"/>
                        <a:pt x="101" y="11"/>
                        <a:pt x="98" y="11"/>
                      </a:cubicBezTo>
                      <a:cubicBezTo>
                        <a:pt x="92" y="11"/>
                        <a:pt x="86" y="7"/>
                        <a:pt x="81" y="7"/>
                      </a:cubicBezTo>
                      <a:lnTo>
                        <a:pt x="63" y="7"/>
                      </a:lnTo>
                      <a:cubicBezTo>
                        <a:pt x="63" y="16"/>
                        <a:pt x="63" y="16"/>
                        <a:pt x="54" y="25"/>
                      </a:cubicBezTo>
                      <a:cubicBezTo>
                        <a:pt x="36" y="70"/>
                        <a:pt x="0" y="115"/>
                        <a:pt x="27" y="168"/>
                      </a:cubicBezTo>
                      <a:cubicBezTo>
                        <a:pt x="34" y="198"/>
                        <a:pt x="54" y="215"/>
                        <a:pt x="81" y="215"/>
                      </a:cubicBezTo>
                      <a:cubicBezTo>
                        <a:pt x="86" y="215"/>
                        <a:pt x="92" y="214"/>
                        <a:pt x="98" y="213"/>
                      </a:cubicBezTo>
                      <a:cubicBezTo>
                        <a:pt x="125" y="213"/>
                        <a:pt x="152" y="204"/>
                        <a:pt x="170" y="186"/>
                      </a:cubicBezTo>
                      <a:cubicBezTo>
                        <a:pt x="205" y="150"/>
                        <a:pt x="241" y="97"/>
                        <a:pt x="232" y="43"/>
                      </a:cubicBezTo>
                      <a:cubicBezTo>
                        <a:pt x="227" y="10"/>
                        <a:pt x="193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9" name="Google Shape;5159;p16"/>
                <p:cNvSpPr/>
                <p:nvPr/>
              </p:nvSpPr>
              <p:spPr>
                <a:xfrm>
                  <a:off x="5998689" y="3743602"/>
                  <a:ext cx="1188723" cy="466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3" h="7873" extrusionOk="0">
                      <a:moveTo>
                        <a:pt x="10544" y="1"/>
                      </a:moveTo>
                      <a:cubicBezTo>
                        <a:pt x="10216" y="1"/>
                        <a:pt x="9896" y="42"/>
                        <a:pt x="9600" y="147"/>
                      </a:cubicBezTo>
                      <a:cubicBezTo>
                        <a:pt x="8699" y="459"/>
                        <a:pt x="7682" y="727"/>
                        <a:pt x="7137" y="1583"/>
                      </a:cubicBezTo>
                      <a:cubicBezTo>
                        <a:pt x="6897" y="1958"/>
                        <a:pt x="6602" y="2279"/>
                        <a:pt x="6352" y="2645"/>
                      </a:cubicBezTo>
                      <a:cubicBezTo>
                        <a:pt x="6138" y="2966"/>
                        <a:pt x="5978" y="3323"/>
                        <a:pt x="5781" y="3653"/>
                      </a:cubicBezTo>
                      <a:cubicBezTo>
                        <a:pt x="5594" y="3947"/>
                        <a:pt x="5442" y="4108"/>
                        <a:pt x="5139" y="4277"/>
                      </a:cubicBezTo>
                      <a:cubicBezTo>
                        <a:pt x="4675" y="4536"/>
                        <a:pt x="4211" y="4839"/>
                        <a:pt x="3810" y="5196"/>
                      </a:cubicBezTo>
                      <a:cubicBezTo>
                        <a:pt x="3542" y="5428"/>
                        <a:pt x="3310" y="5687"/>
                        <a:pt x="3016" y="5874"/>
                      </a:cubicBezTo>
                      <a:cubicBezTo>
                        <a:pt x="2356" y="6294"/>
                        <a:pt x="1580" y="6499"/>
                        <a:pt x="937" y="6927"/>
                      </a:cubicBezTo>
                      <a:cubicBezTo>
                        <a:pt x="616" y="7150"/>
                        <a:pt x="197" y="7507"/>
                        <a:pt x="1" y="7873"/>
                      </a:cubicBezTo>
                      <a:cubicBezTo>
                        <a:pt x="397" y="7484"/>
                        <a:pt x="864" y="7265"/>
                        <a:pt x="1421" y="7265"/>
                      </a:cubicBezTo>
                      <a:cubicBezTo>
                        <a:pt x="1490" y="7265"/>
                        <a:pt x="1561" y="7268"/>
                        <a:pt x="1633" y="7275"/>
                      </a:cubicBezTo>
                      <a:cubicBezTo>
                        <a:pt x="1880" y="7299"/>
                        <a:pt x="2126" y="7358"/>
                        <a:pt x="2366" y="7358"/>
                      </a:cubicBezTo>
                      <a:cubicBezTo>
                        <a:pt x="2395" y="7358"/>
                        <a:pt x="2425" y="7357"/>
                        <a:pt x="2454" y="7355"/>
                      </a:cubicBezTo>
                      <a:cubicBezTo>
                        <a:pt x="3016" y="7311"/>
                        <a:pt x="2837" y="6954"/>
                        <a:pt x="3060" y="6650"/>
                      </a:cubicBezTo>
                      <a:cubicBezTo>
                        <a:pt x="3328" y="6267"/>
                        <a:pt x="3899" y="6204"/>
                        <a:pt x="4167" y="6195"/>
                      </a:cubicBezTo>
                      <a:cubicBezTo>
                        <a:pt x="4434" y="6187"/>
                        <a:pt x="4720" y="6160"/>
                        <a:pt x="4845" y="6160"/>
                      </a:cubicBezTo>
                      <a:cubicBezTo>
                        <a:pt x="4849" y="6160"/>
                        <a:pt x="4854" y="6160"/>
                        <a:pt x="4859" y="6160"/>
                      </a:cubicBezTo>
                      <a:cubicBezTo>
                        <a:pt x="5606" y="6160"/>
                        <a:pt x="5857" y="5462"/>
                        <a:pt x="6513" y="5170"/>
                      </a:cubicBezTo>
                      <a:cubicBezTo>
                        <a:pt x="6763" y="5054"/>
                        <a:pt x="7173" y="5000"/>
                        <a:pt x="7369" y="5000"/>
                      </a:cubicBezTo>
                      <a:cubicBezTo>
                        <a:pt x="7377" y="5000"/>
                        <a:pt x="7385" y="5000"/>
                        <a:pt x="7394" y="5000"/>
                      </a:cubicBezTo>
                      <a:cubicBezTo>
                        <a:pt x="7612" y="5000"/>
                        <a:pt x="8279" y="5101"/>
                        <a:pt x="8484" y="5161"/>
                      </a:cubicBezTo>
                      <a:cubicBezTo>
                        <a:pt x="8725" y="5223"/>
                        <a:pt x="8966" y="5286"/>
                        <a:pt x="9207" y="5330"/>
                      </a:cubicBezTo>
                      <a:cubicBezTo>
                        <a:pt x="9314" y="5349"/>
                        <a:pt x="9439" y="5367"/>
                        <a:pt x="9560" y="5367"/>
                      </a:cubicBezTo>
                      <a:cubicBezTo>
                        <a:pt x="9834" y="5367"/>
                        <a:pt x="10093" y="5278"/>
                        <a:pt x="10099" y="4920"/>
                      </a:cubicBezTo>
                      <a:cubicBezTo>
                        <a:pt x="10099" y="4839"/>
                        <a:pt x="10072" y="4715"/>
                        <a:pt x="10099" y="4643"/>
                      </a:cubicBezTo>
                      <a:cubicBezTo>
                        <a:pt x="10141" y="4525"/>
                        <a:pt x="10204" y="4456"/>
                        <a:pt x="10305" y="4456"/>
                      </a:cubicBezTo>
                      <a:cubicBezTo>
                        <a:pt x="10334" y="4456"/>
                        <a:pt x="10367" y="4462"/>
                        <a:pt x="10402" y="4474"/>
                      </a:cubicBezTo>
                      <a:cubicBezTo>
                        <a:pt x="10724" y="4590"/>
                        <a:pt x="10947" y="4884"/>
                        <a:pt x="11295" y="4964"/>
                      </a:cubicBezTo>
                      <a:cubicBezTo>
                        <a:pt x="11364" y="4980"/>
                        <a:pt x="11430" y="4988"/>
                        <a:pt x="11494" y="4988"/>
                      </a:cubicBezTo>
                      <a:cubicBezTo>
                        <a:pt x="11756" y="4988"/>
                        <a:pt x="11963" y="4852"/>
                        <a:pt x="12071" y="4572"/>
                      </a:cubicBezTo>
                      <a:cubicBezTo>
                        <a:pt x="12106" y="4474"/>
                        <a:pt x="12142" y="4393"/>
                        <a:pt x="12205" y="4304"/>
                      </a:cubicBezTo>
                      <a:cubicBezTo>
                        <a:pt x="12247" y="4242"/>
                        <a:pt x="12301" y="4219"/>
                        <a:pt x="12359" y="4219"/>
                      </a:cubicBezTo>
                      <a:cubicBezTo>
                        <a:pt x="12434" y="4219"/>
                        <a:pt x="12514" y="4259"/>
                        <a:pt x="12579" y="4304"/>
                      </a:cubicBezTo>
                      <a:cubicBezTo>
                        <a:pt x="12749" y="4420"/>
                        <a:pt x="12954" y="4492"/>
                        <a:pt x="13132" y="4572"/>
                      </a:cubicBezTo>
                      <a:cubicBezTo>
                        <a:pt x="13229" y="4617"/>
                        <a:pt x="13320" y="4638"/>
                        <a:pt x="13404" y="4638"/>
                      </a:cubicBezTo>
                      <a:cubicBezTo>
                        <a:pt x="13635" y="4638"/>
                        <a:pt x="13805" y="4475"/>
                        <a:pt x="13864" y="4206"/>
                      </a:cubicBezTo>
                      <a:cubicBezTo>
                        <a:pt x="13879" y="4159"/>
                        <a:pt x="13922" y="4133"/>
                        <a:pt x="13968" y="4133"/>
                      </a:cubicBezTo>
                      <a:cubicBezTo>
                        <a:pt x="13975" y="4133"/>
                        <a:pt x="13982" y="4134"/>
                        <a:pt x="13989" y="4135"/>
                      </a:cubicBezTo>
                      <a:cubicBezTo>
                        <a:pt x="14149" y="4179"/>
                        <a:pt x="14230" y="4286"/>
                        <a:pt x="14346" y="4411"/>
                      </a:cubicBezTo>
                      <a:cubicBezTo>
                        <a:pt x="14479" y="4554"/>
                        <a:pt x="14685" y="4661"/>
                        <a:pt x="14836" y="4670"/>
                      </a:cubicBezTo>
                      <a:cubicBezTo>
                        <a:pt x="14842" y="4670"/>
                        <a:pt x="14847" y="4670"/>
                        <a:pt x="14853" y="4670"/>
                      </a:cubicBezTo>
                      <a:cubicBezTo>
                        <a:pt x="15001" y="4670"/>
                        <a:pt x="15270" y="4563"/>
                        <a:pt x="15398" y="4331"/>
                      </a:cubicBezTo>
                      <a:cubicBezTo>
                        <a:pt x="15711" y="3769"/>
                        <a:pt x="15059" y="2904"/>
                        <a:pt x="14685" y="2484"/>
                      </a:cubicBezTo>
                      <a:cubicBezTo>
                        <a:pt x="14658" y="2451"/>
                        <a:pt x="14687" y="2407"/>
                        <a:pt x="14722" y="2407"/>
                      </a:cubicBezTo>
                      <a:cubicBezTo>
                        <a:pt x="14733" y="2407"/>
                        <a:pt x="14745" y="2411"/>
                        <a:pt x="14756" y="2422"/>
                      </a:cubicBezTo>
                      <a:cubicBezTo>
                        <a:pt x="14979" y="2627"/>
                        <a:pt x="15256" y="2930"/>
                        <a:pt x="15443" y="3260"/>
                      </a:cubicBezTo>
                      <a:cubicBezTo>
                        <a:pt x="15684" y="3278"/>
                        <a:pt x="15898" y="3332"/>
                        <a:pt x="16121" y="3430"/>
                      </a:cubicBezTo>
                      <a:cubicBezTo>
                        <a:pt x="16234" y="3481"/>
                        <a:pt x="16442" y="3605"/>
                        <a:pt x="16617" y="3605"/>
                      </a:cubicBezTo>
                      <a:cubicBezTo>
                        <a:pt x="16717" y="3605"/>
                        <a:pt x="16806" y="3564"/>
                        <a:pt x="16861" y="3448"/>
                      </a:cubicBezTo>
                      <a:cubicBezTo>
                        <a:pt x="16879" y="3412"/>
                        <a:pt x="16915" y="3376"/>
                        <a:pt x="16951" y="3350"/>
                      </a:cubicBezTo>
                      <a:cubicBezTo>
                        <a:pt x="16997" y="3321"/>
                        <a:pt x="17045" y="3310"/>
                        <a:pt x="17092" y="3310"/>
                      </a:cubicBezTo>
                      <a:cubicBezTo>
                        <a:pt x="17209" y="3310"/>
                        <a:pt x="17327" y="3377"/>
                        <a:pt x="17441" y="3421"/>
                      </a:cubicBezTo>
                      <a:cubicBezTo>
                        <a:pt x="17736" y="3528"/>
                        <a:pt x="17923" y="3644"/>
                        <a:pt x="18191" y="3715"/>
                      </a:cubicBezTo>
                      <a:cubicBezTo>
                        <a:pt x="18222" y="3725"/>
                        <a:pt x="18255" y="3730"/>
                        <a:pt x="18290" y="3730"/>
                      </a:cubicBezTo>
                      <a:cubicBezTo>
                        <a:pt x="18441" y="3730"/>
                        <a:pt x="18600" y="3636"/>
                        <a:pt x="18556" y="3483"/>
                      </a:cubicBezTo>
                      <a:cubicBezTo>
                        <a:pt x="18538" y="3412"/>
                        <a:pt x="18512" y="3341"/>
                        <a:pt x="18512" y="3269"/>
                      </a:cubicBezTo>
                      <a:cubicBezTo>
                        <a:pt x="18512" y="3144"/>
                        <a:pt x="18521" y="3073"/>
                        <a:pt x="18619" y="2984"/>
                      </a:cubicBezTo>
                      <a:cubicBezTo>
                        <a:pt x="18658" y="2948"/>
                        <a:pt x="18701" y="2933"/>
                        <a:pt x="18746" y="2933"/>
                      </a:cubicBezTo>
                      <a:cubicBezTo>
                        <a:pt x="18943" y="2933"/>
                        <a:pt x="19169" y="3227"/>
                        <a:pt x="19234" y="3278"/>
                      </a:cubicBezTo>
                      <a:cubicBezTo>
                        <a:pt x="19315" y="3341"/>
                        <a:pt x="19457" y="3528"/>
                        <a:pt x="19609" y="3599"/>
                      </a:cubicBezTo>
                      <a:cubicBezTo>
                        <a:pt x="19661" y="3626"/>
                        <a:pt x="19717" y="3637"/>
                        <a:pt x="19771" y="3637"/>
                      </a:cubicBezTo>
                      <a:cubicBezTo>
                        <a:pt x="19863" y="3637"/>
                        <a:pt x="19947" y="3602"/>
                        <a:pt x="19993" y="3546"/>
                      </a:cubicBezTo>
                      <a:cubicBezTo>
                        <a:pt x="20064" y="3457"/>
                        <a:pt x="20073" y="3314"/>
                        <a:pt x="19993" y="3198"/>
                      </a:cubicBezTo>
                      <a:cubicBezTo>
                        <a:pt x="19912" y="3073"/>
                        <a:pt x="19823" y="2957"/>
                        <a:pt x="19716" y="2841"/>
                      </a:cubicBezTo>
                      <a:cubicBezTo>
                        <a:pt x="19564" y="2681"/>
                        <a:pt x="19395" y="2529"/>
                        <a:pt x="19225" y="2377"/>
                      </a:cubicBezTo>
                      <a:cubicBezTo>
                        <a:pt x="18744" y="1958"/>
                        <a:pt x="18307" y="1548"/>
                        <a:pt x="17745" y="1235"/>
                      </a:cubicBezTo>
                      <a:cubicBezTo>
                        <a:pt x="17282" y="989"/>
                        <a:pt x="16739" y="802"/>
                        <a:pt x="16203" y="802"/>
                      </a:cubicBezTo>
                      <a:cubicBezTo>
                        <a:pt x="16119" y="802"/>
                        <a:pt x="16035" y="806"/>
                        <a:pt x="15951" y="816"/>
                      </a:cubicBezTo>
                      <a:cubicBezTo>
                        <a:pt x="15452" y="879"/>
                        <a:pt x="14881" y="932"/>
                        <a:pt x="14408" y="1128"/>
                      </a:cubicBezTo>
                      <a:cubicBezTo>
                        <a:pt x="14497" y="1191"/>
                        <a:pt x="14595" y="1262"/>
                        <a:pt x="14694" y="1325"/>
                      </a:cubicBezTo>
                      <a:cubicBezTo>
                        <a:pt x="14723" y="1354"/>
                        <a:pt x="14703" y="1402"/>
                        <a:pt x="14670" y="1402"/>
                      </a:cubicBezTo>
                      <a:cubicBezTo>
                        <a:pt x="14664" y="1402"/>
                        <a:pt x="14656" y="1400"/>
                        <a:pt x="14649" y="1396"/>
                      </a:cubicBezTo>
                      <a:cubicBezTo>
                        <a:pt x="14007" y="941"/>
                        <a:pt x="13204" y="513"/>
                        <a:pt x="12445" y="317"/>
                      </a:cubicBezTo>
                      <a:cubicBezTo>
                        <a:pt x="11865" y="162"/>
                        <a:pt x="11190" y="1"/>
                        <a:pt x="105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60" name="Google Shape;5160;p16"/>
              <p:cNvGrpSpPr/>
              <p:nvPr/>
            </p:nvGrpSpPr>
            <p:grpSpPr>
              <a:xfrm>
                <a:off x="5346418" y="2773093"/>
                <a:ext cx="2803691" cy="1575181"/>
                <a:chOff x="5439239" y="3026632"/>
                <a:chExt cx="2247989" cy="1262974"/>
              </a:xfrm>
            </p:grpSpPr>
            <p:sp>
              <p:nvSpPr>
                <p:cNvPr id="5161" name="Google Shape;5161;p16"/>
                <p:cNvSpPr/>
                <p:nvPr/>
              </p:nvSpPr>
              <p:spPr>
                <a:xfrm>
                  <a:off x="6728811" y="3146315"/>
                  <a:ext cx="197084" cy="241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4078" extrusionOk="0">
                      <a:moveTo>
                        <a:pt x="3328" y="1"/>
                      </a:moveTo>
                      <a:cubicBezTo>
                        <a:pt x="3203" y="54"/>
                        <a:pt x="3051" y="143"/>
                        <a:pt x="3016" y="161"/>
                      </a:cubicBezTo>
                      <a:cubicBezTo>
                        <a:pt x="2966" y="182"/>
                        <a:pt x="2912" y="191"/>
                        <a:pt x="2856" y="191"/>
                      </a:cubicBezTo>
                      <a:cubicBezTo>
                        <a:pt x="2720" y="191"/>
                        <a:pt x="2574" y="136"/>
                        <a:pt x="2454" y="54"/>
                      </a:cubicBezTo>
                      <a:cubicBezTo>
                        <a:pt x="2445" y="830"/>
                        <a:pt x="2133" y="1473"/>
                        <a:pt x="1669" y="2124"/>
                      </a:cubicBezTo>
                      <a:cubicBezTo>
                        <a:pt x="1419" y="2490"/>
                        <a:pt x="1142" y="2855"/>
                        <a:pt x="785" y="3132"/>
                      </a:cubicBezTo>
                      <a:cubicBezTo>
                        <a:pt x="491" y="3355"/>
                        <a:pt x="268" y="3640"/>
                        <a:pt x="0" y="3881"/>
                      </a:cubicBezTo>
                      <a:lnTo>
                        <a:pt x="152" y="3881"/>
                      </a:lnTo>
                      <a:cubicBezTo>
                        <a:pt x="562" y="3908"/>
                        <a:pt x="955" y="3979"/>
                        <a:pt x="1348" y="4078"/>
                      </a:cubicBezTo>
                      <a:cubicBezTo>
                        <a:pt x="2382" y="2945"/>
                        <a:pt x="2971" y="1482"/>
                        <a:pt x="332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2" name="Google Shape;5162;p16"/>
                <p:cNvSpPr/>
                <p:nvPr/>
              </p:nvSpPr>
              <p:spPr>
                <a:xfrm>
                  <a:off x="6964447" y="3274702"/>
                  <a:ext cx="181805" cy="16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2856" extrusionOk="0">
                      <a:moveTo>
                        <a:pt x="1981" y="0"/>
                      </a:moveTo>
                      <a:cubicBezTo>
                        <a:pt x="1865" y="652"/>
                        <a:pt x="1597" y="1205"/>
                        <a:pt x="1213" y="1740"/>
                      </a:cubicBezTo>
                      <a:cubicBezTo>
                        <a:pt x="883" y="2213"/>
                        <a:pt x="464" y="2454"/>
                        <a:pt x="0" y="2721"/>
                      </a:cubicBezTo>
                      <a:cubicBezTo>
                        <a:pt x="143" y="2766"/>
                        <a:pt x="286" y="2811"/>
                        <a:pt x="437" y="2855"/>
                      </a:cubicBezTo>
                      <a:cubicBezTo>
                        <a:pt x="812" y="2391"/>
                        <a:pt x="1365" y="2249"/>
                        <a:pt x="1838" y="1918"/>
                      </a:cubicBezTo>
                      <a:cubicBezTo>
                        <a:pt x="2311" y="1597"/>
                        <a:pt x="2766" y="1276"/>
                        <a:pt x="3069" y="794"/>
                      </a:cubicBezTo>
                      <a:cubicBezTo>
                        <a:pt x="2926" y="580"/>
                        <a:pt x="2908" y="277"/>
                        <a:pt x="2900" y="18"/>
                      </a:cubicBezTo>
                      <a:cubicBezTo>
                        <a:pt x="2743" y="67"/>
                        <a:pt x="2555" y="111"/>
                        <a:pt x="2376" y="111"/>
                      </a:cubicBezTo>
                      <a:cubicBezTo>
                        <a:pt x="2229" y="111"/>
                        <a:pt x="2090" y="81"/>
                        <a:pt x="198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3" name="Google Shape;5163;p16"/>
                <p:cNvSpPr/>
                <p:nvPr/>
              </p:nvSpPr>
              <p:spPr>
                <a:xfrm>
                  <a:off x="6994531" y="3327526"/>
                  <a:ext cx="210349" cy="130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2" h="2205" extrusionOk="0">
                      <a:moveTo>
                        <a:pt x="2641" y="1"/>
                      </a:moveTo>
                      <a:cubicBezTo>
                        <a:pt x="2392" y="384"/>
                        <a:pt x="2061" y="777"/>
                        <a:pt x="1651" y="991"/>
                      </a:cubicBezTo>
                      <a:cubicBezTo>
                        <a:pt x="1125" y="1258"/>
                        <a:pt x="438" y="1553"/>
                        <a:pt x="1" y="1981"/>
                      </a:cubicBezTo>
                      <a:cubicBezTo>
                        <a:pt x="331" y="2070"/>
                        <a:pt x="670" y="2150"/>
                        <a:pt x="1000" y="2204"/>
                      </a:cubicBezTo>
                      <a:cubicBezTo>
                        <a:pt x="1268" y="2106"/>
                        <a:pt x="1446" y="1901"/>
                        <a:pt x="1705" y="1776"/>
                      </a:cubicBezTo>
                      <a:cubicBezTo>
                        <a:pt x="1892" y="1687"/>
                        <a:pt x="2097" y="1544"/>
                        <a:pt x="2267" y="1419"/>
                      </a:cubicBezTo>
                      <a:cubicBezTo>
                        <a:pt x="2525" y="1232"/>
                        <a:pt x="2784" y="1035"/>
                        <a:pt x="3025" y="821"/>
                      </a:cubicBezTo>
                      <a:cubicBezTo>
                        <a:pt x="3239" y="643"/>
                        <a:pt x="3391" y="438"/>
                        <a:pt x="3551" y="215"/>
                      </a:cubicBezTo>
                      <a:cubicBezTo>
                        <a:pt x="3310" y="206"/>
                        <a:pt x="3070" y="197"/>
                        <a:pt x="2838" y="116"/>
                      </a:cubicBezTo>
                      <a:cubicBezTo>
                        <a:pt x="2757" y="90"/>
                        <a:pt x="2695" y="45"/>
                        <a:pt x="26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4" name="Google Shape;5164;p16"/>
                <p:cNvSpPr/>
                <p:nvPr/>
              </p:nvSpPr>
              <p:spPr>
                <a:xfrm>
                  <a:off x="6636902" y="3077028"/>
                  <a:ext cx="230366" cy="314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0" h="5319" extrusionOk="0">
                      <a:moveTo>
                        <a:pt x="3449" y="1"/>
                      </a:moveTo>
                      <a:cubicBezTo>
                        <a:pt x="3425" y="1"/>
                        <a:pt x="3397" y="9"/>
                        <a:pt x="3363" y="29"/>
                      </a:cubicBezTo>
                      <a:cubicBezTo>
                        <a:pt x="3328" y="47"/>
                        <a:pt x="3292" y="64"/>
                        <a:pt x="3256" y="82"/>
                      </a:cubicBezTo>
                      <a:cubicBezTo>
                        <a:pt x="3078" y="1215"/>
                        <a:pt x="2703" y="2589"/>
                        <a:pt x="1990" y="3517"/>
                      </a:cubicBezTo>
                      <a:cubicBezTo>
                        <a:pt x="1454" y="4222"/>
                        <a:pt x="741" y="4819"/>
                        <a:pt x="0" y="5319"/>
                      </a:cubicBezTo>
                      <a:cubicBezTo>
                        <a:pt x="482" y="5158"/>
                        <a:pt x="973" y="5060"/>
                        <a:pt x="1481" y="5051"/>
                      </a:cubicBezTo>
                      <a:cubicBezTo>
                        <a:pt x="1927" y="4427"/>
                        <a:pt x="2552" y="3990"/>
                        <a:pt x="2998" y="3356"/>
                      </a:cubicBezTo>
                      <a:cubicBezTo>
                        <a:pt x="3283" y="2955"/>
                        <a:pt x="3578" y="2544"/>
                        <a:pt x="3738" y="2081"/>
                      </a:cubicBezTo>
                      <a:cubicBezTo>
                        <a:pt x="3845" y="1777"/>
                        <a:pt x="3854" y="1447"/>
                        <a:pt x="3890" y="1126"/>
                      </a:cubicBezTo>
                      <a:cubicBezTo>
                        <a:pt x="3854" y="1090"/>
                        <a:pt x="3827" y="1055"/>
                        <a:pt x="3801" y="1019"/>
                      </a:cubicBezTo>
                      <a:cubicBezTo>
                        <a:pt x="3729" y="876"/>
                        <a:pt x="3586" y="653"/>
                        <a:pt x="3569" y="484"/>
                      </a:cubicBezTo>
                      <a:cubicBezTo>
                        <a:pt x="3561" y="353"/>
                        <a:pt x="3600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5" name="Google Shape;5165;p16"/>
                <p:cNvSpPr/>
                <p:nvPr/>
              </p:nvSpPr>
              <p:spPr>
                <a:xfrm>
                  <a:off x="6371656" y="3043332"/>
                  <a:ext cx="356149" cy="477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4" h="8056" extrusionOk="0">
                      <a:moveTo>
                        <a:pt x="6014" y="0"/>
                      </a:moveTo>
                      <a:lnTo>
                        <a:pt x="6014" y="0"/>
                      </a:lnTo>
                      <a:cubicBezTo>
                        <a:pt x="5853" y="71"/>
                        <a:pt x="5684" y="125"/>
                        <a:pt x="5523" y="125"/>
                      </a:cubicBezTo>
                      <a:cubicBezTo>
                        <a:pt x="5621" y="1249"/>
                        <a:pt x="5139" y="2534"/>
                        <a:pt x="4684" y="3542"/>
                      </a:cubicBezTo>
                      <a:cubicBezTo>
                        <a:pt x="4301" y="4398"/>
                        <a:pt x="3792" y="5076"/>
                        <a:pt x="3132" y="5709"/>
                      </a:cubicBezTo>
                      <a:cubicBezTo>
                        <a:pt x="2561" y="6254"/>
                        <a:pt x="1990" y="6825"/>
                        <a:pt x="1348" y="7271"/>
                      </a:cubicBezTo>
                      <a:cubicBezTo>
                        <a:pt x="938" y="7547"/>
                        <a:pt x="518" y="7806"/>
                        <a:pt x="81" y="8020"/>
                      </a:cubicBezTo>
                      <a:cubicBezTo>
                        <a:pt x="54" y="8029"/>
                        <a:pt x="28" y="8038"/>
                        <a:pt x="1" y="8056"/>
                      </a:cubicBezTo>
                      <a:cubicBezTo>
                        <a:pt x="474" y="7895"/>
                        <a:pt x="929" y="7690"/>
                        <a:pt x="1375" y="7467"/>
                      </a:cubicBezTo>
                      <a:cubicBezTo>
                        <a:pt x="1491" y="7396"/>
                        <a:pt x="1607" y="7324"/>
                        <a:pt x="1714" y="7244"/>
                      </a:cubicBezTo>
                      <a:cubicBezTo>
                        <a:pt x="2026" y="7012"/>
                        <a:pt x="2338" y="6762"/>
                        <a:pt x="2641" y="6521"/>
                      </a:cubicBezTo>
                      <a:cubicBezTo>
                        <a:pt x="3114" y="6129"/>
                        <a:pt x="3614" y="5736"/>
                        <a:pt x="4006" y="5254"/>
                      </a:cubicBezTo>
                      <a:cubicBezTo>
                        <a:pt x="5255" y="3711"/>
                        <a:pt x="5692" y="1918"/>
                        <a:pt x="601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16"/>
                <p:cNvSpPr/>
                <p:nvPr/>
              </p:nvSpPr>
              <p:spPr>
                <a:xfrm>
                  <a:off x="7256579" y="3355537"/>
                  <a:ext cx="78230" cy="76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1" h="1285" extrusionOk="0">
                      <a:moveTo>
                        <a:pt x="375" y="0"/>
                      </a:moveTo>
                      <a:cubicBezTo>
                        <a:pt x="491" y="366"/>
                        <a:pt x="456" y="687"/>
                        <a:pt x="224" y="1017"/>
                      </a:cubicBezTo>
                      <a:cubicBezTo>
                        <a:pt x="170" y="1107"/>
                        <a:pt x="90" y="1205"/>
                        <a:pt x="1" y="1285"/>
                      </a:cubicBezTo>
                      <a:cubicBezTo>
                        <a:pt x="607" y="999"/>
                        <a:pt x="1321" y="553"/>
                        <a:pt x="803" y="188"/>
                      </a:cubicBezTo>
                      <a:cubicBezTo>
                        <a:pt x="661" y="143"/>
                        <a:pt x="518" y="81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16"/>
                <p:cNvSpPr/>
                <p:nvPr/>
              </p:nvSpPr>
              <p:spPr>
                <a:xfrm>
                  <a:off x="6523318" y="3027994"/>
                  <a:ext cx="300660" cy="418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7" h="7066" extrusionOk="0">
                      <a:moveTo>
                        <a:pt x="3943" y="0"/>
                      </a:moveTo>
                      <a:lnTo>
                        <a:pt x="3943" y="0"/>
                      </a:lnTo>
                      <a:cubicBezTo>
                        <a:pt x="3908" y="18"/>
                        <a:pt x="3881" y="36"/>
                        <a:pt x="3845" y="54"/>
                      </a:cubicBezTo>
                      <a:cubicBezTo>
                        <a:pt x="3756" y="107"/>
                        <a:pt x="3649" y="170"/>
                        <a:pt x="3542" y="214"/>
                      </a:cubicBezTo>
                      <a:cubicBezTo>
                        <a:pt x="3676" y="1142"/>
                        <a:pt x="3328" y="2204"/>
                        <a:pt x="3024" y="3060"/>
                      </a:cubicBezTo>
                      <a:cubicBezTo>
                        <a:pt x="2703" y="3961"/>
                        <a:pt x="2284" y="4791"/>
                        <a:pt x="1677" y="5531"/>
                      </a:cubicBezTo>
                      <a:cubicBezTo>
                        <a:pt x="1197" y="6118"/>
                        <a:pt x="611" y="6590"/>
                        <a:pt x="24" y="7052"/>
                      </a:cubicBezTo>
                      <a:lnTo>
                        <a:pt x="24" y="7052"/>
                      </a:lnTo>
                      <a:cubicBezTo>
                        <a:pt x="436" y="6816"/>
                        <a:pt x="865" y="6580"/>
                        <a:pt x="1312" y="6388"/>
                      </a:cubicBezTo>
                      <a:cubicBezTo>
                        <a:pt x="1686" y="6004"/>
                        <a:pt x="2159" y="5745"/>
                        <a:pt x="2569" y="5406"/>
                      </a:cubicBezTo>
                      <a:cubicBezTo>
                        <a:pt x="3033" y="5032"/>
                        <a:pt x="3506" y="4630"/>
                        <a:pt x="3845" y="4131"/>
                      </a:cubicBezTo>
                      <a:cubicBezTo>
                        <a:pt x="4193" y="3613"/>
                        <a:pt x="4470" y="2998"/>
                        <a:pt x="4639" y="2400"/>
                      </a:cubicBezTo>
                      <a:cubicBezTo>
                        <a:pt x="4773" y="1918"/>
                        <a:pt x="4951" y="1437"/>
                        <a:pt x="5076" y="955"/>
                      </a:cubicBezTo>
                      <a:lnTo>
                        <a:pt x="5076" y="955"/>
                      </a:lnTo>
                      <a:cubicBezTo>
                        <a:pt x="4845" y="1063"/>
                        <a:pt x="4595" y="1137"/>
                        <a:pt x="4348" y="1137"/>
                      </a:cubicBezTo>
                      <a:cubicBezTo>
                        <a:pt x="4290" y="1137"/>
                        <a:pt x="4232" y="1133"/>
                        <a:pt x="4175" y="1124"/>
                      </a:cubicBezTo>
                      <a:cubicBezTo>
                        <a:pt x="3738" y="1062"/>
                        <a:pt x="3827" y="429"/>
                        <a:pt x="3943" y="0"/>
                      </a:cubicBezTo>
                      <a:close/>
                      <a:moveTo>
                        <a:pt x="24" y="7052"/>
                      </a:moveTo>
                      <a:cubicBezTo>
                        <a:pt x="21" y="7054"/>
                        <a:pt x="18" y="7055"/>
                        <a:pt x="16" y="7057"/>
                      </a:cubicBezTo>
                      <a:lnTo>
                        <a:pt x="16" y="7057"/>
                      </a:lnTo>
                      <a:cubicBezTo>
                        <a:pt x="16" y="7057"/>
                        <a:pt x="17" y="7057"/>
                        <a:pt x="18" y="7057"/>
                      </a:cubicBezTo>
                      <a:cubicBezTo>
                        <a:pt x="20" y="7055"/>
                        <a:pt x="22" y="7054"/>
                        <a:pt x="24" y="7052"/>
                      </a:cubicBezTo>
                      <a:close/>
                      <a:moveTo>
                        <a:pt x="16" y="7057"/>
                      </a:moveTo>
                      <a:cubicBezTo>
                        <a:pt x="9" y="7057"/>
                        <a:pt x="8" y="7058"/>
                        <a:pt x="0" y="7066"/>
                      </a:cubicBezTo>
                      <a:cubicBezTo>
                        <a:pt x="5" y="7063"/>
                        <a:pt x="10" y="7060"/>
                        <a:pt x="16" y="70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16"/>
                <p:cNvSpPr/>
                <p:nvPr/>
              </p:nvSpPr>
              <p:spPr>
                <a:xfrm>
                  <a:off x="6850863" y="3180662"/>
                  <a:ext cx="196551" cy="240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9" h="4069" extrusionOk="0">
                      <a:moveTo>
                        <a:pt x="1668" y="0"/>
                      </a:moveTo>
                      <a:cubicBezTo>
                        <a:pt x="1624" y="634"/>
                        <a:pt x="1410" y="1294"/>
                        <a:pt x="1160" y="1856"/>
                      </a:cubicBezTo>
                      <a:cubicBezTo>
                        <a:pt x="901" y="2445"/>
                        <a:pt x="571" y="3319"/>
                        <a:pt x="0" y="3703"/>
                      </a:cubicBezTo>
                      <a:cubicBezTo>
                        <a:pt x="277" y="3810"/>
                        <a:pt x="562" y="3944"/>
                        <a:pt x="857" y="4015"/>
                      </a:cubicBezTo>
                      <a:cubicBezTo>
                        <a:pt x="928" y="4033"/>
                        <a:pt x="1008" y="4051"/>
                        <a:pt x="1089" y="4068"/>
                      </a:cubicBezTo>
                      <a:cubicBezTo>
                        <a:pt x="1338" y="3944"/>
                        <a:pt x="1668" y="3578"/>
                        <a:pt x="1767" y="3462"/>
                      </a:cubicBezTo>
                      <a:cubicBezTo>
                        <a:pt x="1999" y="3185"/>
                        <a:pt x="2204" y="2900"/>
                        <a:pt x="2409" y="2605"/>
                      </a:cubicBezTo>
                      <a:cubicBezTo>
                        <a:pt x="2792" y="2061"/>
                        <a:pt x="3078" y="1517"/>
                        <a:pt x="3319" y="893"/>
                      </a:cubicBezTo>
                      <a:lnTo>
                        <a:pt x="3319" y="893"/>
                      </a:lnTo>
                      <a:cubicBezTo>
                        <a:pt x="3185" y="923"/>
                        <a:pt x="3051" y="937"/>
                        <a:pt x="2922" y="937"/>
                      </a:cubicBezTo>
                      <a:cubicBezTo>
                        <a:pt x="2863" y="937"/>
                        <a:pt x="2804" y="934"/>
                        <a:pt x="2748" y="928"/>
                      </a:cubicBezTo>
                      <a:cubicBezTo>
                        <a:pt x="2659" y="1044"/>
                        <a:pt x="2650" y="1285"/>
                        <a:pt x="2587" y="1410"/>
                      </a:cubicBezTo>
                      <a:cubicBezTo>
                        <a:pt x="2525" y="1544"/>
                        <a:pt x="2427" y="1704"/>
                        <a:pt x="2373" y="1838"/>
                      </a:cubicBezTo>
                      <a:cubicBezTo>
                        <a:pt x="2230" y="2177"/>
                        <a:pt x="2034" y="2445"/>
                        <a:pt x="1820" y="2730"/>
                      </a:cubicBezTo>
                      <a:cubicBezTo>
                        <a:pt x="1517" y="3123"/>
                        <a:pt x="1142" y="3881"/>
                        <a:pt x="589" y="3908"/>
                      </a:cubicBezTo>
                      <a:cubicBezTo>
                        <a:pt x="586" y="3909"/>
                        <a:pt x="584" y="3910"/>
                        <a:pt x="582" y="3910"/>
                      </a:cubicBezTo>
                      <a:cubicBezTo>
                        <a:pt x="571" y="3910"/>
                        <a:pt x="572" y="3890"/>
                        <a:pt x="580" y="3890"/>
                      </a:cubicBezTo>
                      <a:cubicBezTo>
                        <a:pt x="928" y="3774"/>
                        <a:pt x="1312" y="3292"/>
                        <a:pt x="1481" y="2998"/>
                      </a:cubicBezTo>
                      <a:cubicBezTo>
                        <a:pt x="1651" y="2721"/>
                        <a:pt x="1883" y="2481"/>
                        <a:pt x="2043" y="2195"/>
                      </a:cubicBezTo>
                      <a:cubicBezTo>
                        <a:pt x="2213" y="1892"/>
                        <a:pt x="2418" y="1553"/>
                        <a:pt x="2516" y="1223"/>
                      </a:cubicBezTo>
                      <a:cubicBezTo>
                        <a:pt x="2543" y="1107"/>
                        <a:pt x="2561" y="991"/>
                        <a:pt x="2605" y="893"/>
                      </a:cubicBezTo>
                      <a:cubicBezTo>
                        <a:pt x="2222" y="794"/>
                        <a:pt x="1900" y="527"/>
                        <a:pt x="1686" y="45"/>
                      </a:cubicBezTo>
                      <a:cubicBezTo>
                        <a:pt x="1686" y="36"/>
                        <a:pt x="1677" y="18"/>
                        <a:pt x="16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9" name="Google Shape;5169;p16"/>
                <p:cNvSpPr/>
                <p:nvPr/>
              </p:nvSpPr>
              <p:spPr>
                <a:xfrm>
                  <a:off x="5643666" y="3703747"/>
                  <a:ext cx="97298" cy="219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" h="3702" extrusionOk="0">
                      <a:moveTo>
                        <a:pt x="864" y="1"/>
                      </a:moveTo>
                      <a:cubicBezTo>
                        <a:pt x="780" y="1"/>
                        <a:pt x="652" y="158"/>
                        <a:pt x="625" y="178"/>
                      </a:cubicBezTo>
                      <a:cubicBezTo>
                        <a:pt x="589" y="213"/>
                        <a:pt x="545" y="249"/>
                        <a:pt x="500" y="294"/>
                      </a:cubicBezTo>
                      <a:cubicBezTo>
                        <a:pt x="875" y="1284"/>
                        <a:pt x="1027" y="3050"/>
                        <a:pt x="1" y="3684"/>
                      </a:cubicBezTo>
                      <a:cubicBezTo>
                        <a:pt x="179" y="3693"/>
                        <a:pt x="349" y="3693"/>
                        <a:pt x="527" y="3701"/>
                      </a:cubicBezTo>
                      <a:cubicBezTo>
                        <a:pt x="1357" y="2961"/>
                        <a:pt x="1580" y="1998"/>
                        <a:pt x="1642" y="918"/>
                      </a:cubicBezTo>
                      <a:lnTo>
                        <a:pt x="1642" y="918"/>
                      </a:lnTo>
                      <a:cubicBezTo>
                        <a:pt x="1565" y="946"/>
                        <a:pt x="1456" y="968"/>
                        <a:pt x="1370" y="968"/>
                      </a:cubicBezTo>
                      <a:cubicBezTo>
                        <a:pt x="1345" y="968"/>
                        <a:pt x="1323" y="967"/>
                        <a:pt x="1303" y="963"/>
                      </a:cubicBezTo>
                      <a:cubicBezTo>
                        <a:pt x="1178" y="927"/>
                        <a:pt x="1071" y="829"/>
                        <a:pt x="1035" y="695"/>
                      </a:cubicBezTo>
                      <a:cubicBezTo>
                        <a:pt x="973" y="490"/>
                        <a:pt x="1000" y="249"/>
                        <a:pt x="928" y="62"/>
                      </a:cubicBezTo>
                      <a:cubicBezTo>
                        <a:pt x="915" y="18"/>
                        <a:pt x="892" y="1"/>
                        <a:pt x="8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0" name="Google Shape;5170;p16"/>
                <p:cNvSpPr/>
                <p:nvPr/>
              </p:nvSpPr>
              <p:spPr>
                <a:xfrm>
                  <a:off x="6817049" y="3143235"/>
                  <a:ext cx="128448" cy="25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4282" extrusionOk="0">
                      <a:moveTo>
                        <a:pt x="1997" y="1"/>
                      </a:moveTo>
                      <a:cubicBezTo>
                        <a:pt x="1972" y="1"/>
                        <a:pt x="1925" y="15"/>
                        <a:pt x="1874" y="35"/>
                      </a:cubicBezTo>
                      <a:cubicBezTo>
                        <a:pt x="1918" y="490"/>
                        <a:pt x="1713" y="971"/>
                        <a:pt x="1570" y="1391"/>
                      </a:cubicBezTo>
                      <a:cubicBezTo>
                        <a:pt x="1437" y="1810"/>
                        <a:pt x="1267" y="2212"/>
                        <a:pt x="1080" y="2604"/>
                      </a:cubicBezTo>
                      <a:cubicBezTo>
                        <a:pt x="866" y="3068"/>
                        <a:pt x="509" y="3889"/>
                        <a:pt x="0" y="4156"/>
                      </a:cubicBezTo>
                      <a:cubicBezTo>
                        <a:pt x="72" y="4183"/>
                        <a:pt x="143" y="4201"/>
                        <a:pt x="223" y="4219"/>
                      </a:cubicBezTo>
                      <a:cubicBezTo>
                        <a:pt x="295" y="4237"/>
                        <a:pt x="366" y="4263"/>
                        <a:pt x="428" y="4281"/>
                      </a:cubicBezTo>
                      <a:cubicBezTo>
                        <a:pt x="598" y="3978"/>
                        <a:pt x="875" y="3746"/>
                        <a:pt x="1035" y="3425"/>
                      </a:cubicBezTo>
                      <a:cubicBezTo>
                        <a:pt x="1240" y="3041"/>
                        <a:pt x="1454" y="2666"/>
                        <a:pt x="1615" y="2265"/>
                      </a:cubicBezTo>
                      <a:cubicBezTo>
                        <a:pt x="1847" y="1658"/>
                        <a:pt x="2070" y="1025"/>
                        <a:pt x="2168" y="383"/>
                      </a:cubicBezTo>
                      <a:cubicBezTo>
                        <a:pt x="2123" y="249"/>
                        <a:pt x="2088" y="106"/>
                        <a:pt x="2016" y="8"/>
                      </a:cubicBezTo>
                      <a:cubicBezTo>
                        <a:pt x="2014" y="3"/>
                        <a:pt x="2007" y="1"/>
                        <a:pt x="19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1" name="Google Shape;5171;p16"/>
                <p:cNvSpPr/>
                <p:nvPr/>
              </p:nvSpPr>
              <p:spPr>
                <a:xfrm>
                  <a:off x="6247531" y="3026632"/>
                  <a:ext cx="446460" cy="5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9" h="8731" extrusionOk="0">
                      <a:moveTo>
                        <a:pt x="7130" y="1"/>
                      </a:moveTo>
                      <a:cubicBezTo>
                        <a:pt x="7099" y="1"/>
                        <a:pt x="7059" y="32"/>
                        <a:pt x="7003" y="113"/>
                      </a:cubicBezTo>
                      <a:cubicBezTo>
                        <a:pt x="6887" y="282"/>
                        <a:pt x="6763" y="434"/>
                        <a:pt x="6593" y="550"/>
                      </a:cubicBezTo>
                      <a:cubicBezTo>
                        <a:pt x="6526" y="595"/>
                        <a:pt x="6458" y="614"/>
                        <a:pt x="6386" y="614"/>
                      </a:cubicBezTo>
                      <a:cubicBezTo>
                        <a:pt x="6372" y="614"/>
                        <a:pt x="6358" y="614"/>
                        <a:pt x="6343" y="612"/>
                      </a:cubicBezTo>
                      <a:lnTo>
                        <a:pt x="6343" y="612"/>
                      </a:lnTo>
                      <a:cubicBezTo>
                        <a:pt x="6522" y="1522"/>
                        <a:pt x="6254" y="2423"/>
                        <a:pt x="5960" y="3279"/>
                      </a:cubicBezTo>
                      <a:cubicBezTo>
                        <a:pt x="5647" y="4189"/>
                        <a:pt x="5130" y="5082"/>
                        <a:pt x="4497" y="5795"/>
                      </a:cubicBezTo>
                      <a:cubicBezTo>
                        <a:pt x="3854" y="6509"/>
                        <a:pt x="3078" y="7196"/>
                        <a:pt x="2240" y="7669"/>
                      </a:cubicBezTo>
                      <a:cubicBezTo>
                        <a:pt x="1535" y="8061"/>
                        <a:pt x="794" y="8516"/>
                        <a:pt x="0" y="8721"/>
                      </a:cubicBezTo>
                      <a:cubicBezTo>
                        <a:pt x="0" y="8721"/>
                        <a:pt x="0" y="8730"/>
                        <a:pt x="9" y="8730"/>
                      </a:cubicBezTo>
                      <a:cubicBezTo>
                        <a:pt x="348" y="8712"/>
                        <a:pt x="687" y="8677"/>
                        <a:pt x="1017" y="8614"/>
                      </a:cubicBezTo>
                      <a:cubicBezTo>
                        <a:pt x="1446" y="8400"/>
                        <a:pt x="1909" y="8266"/>
                        <a:pt x="2329" y="8025"/>
                      </a:cubicBezTo>
                      <a:cubicBezTo>
                        <a:pt x="2703" y="7811"/>
                        <a:pt x="3069" y="7597"/>
                        <a:pt x="3426" y="7347"/>
                      </a:cubicBezTo>
                      <a:cubicBezTo>
                        <a:pt x="4024" y="6910"/>
                        <a:pt x="4559" y="6375"/>
                        <a:pt x="5085" y="5858"/>
                      </a:cubicBezTo>
                      <a:cubicBezTo>
                        <a:pt x="5737" y="5233"/>
                        <a:pt x="6245" y="4564"/>
                        <a:pt x="6602" y="3726"/>
                      </a:cubicBezTo>
                      <a:cubicBezTo>
                        <a:pt x="7066" y="2646"/>
                        <a:pt x="7325" y="1540"/>
                        <a:pt x="7539" y="398"/>
                      </a:cubicBezTo>
                      <a:cubicBezTo>
                        <a:pt x="7476" y="389"/>
                        <a:pt x="7414" y="371"/>
                        <a:pt x="7360" y="344"/>
                      </a:cubicBezTo>
                      <a:cubicBezTo>
                        <a:pt x="7233" y="278"/>
                        <a:pt x="7221" y="1"/>
                        <a:pt x="713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16"/>
                <p:cNvSpPr/>
                <p:nvPr/>
              </p:nvSpPr>
              <p:spPr>
                <a:xfrm>
                  <a:off x="5439239" y="3736436"/>
                  <a:ext cx="144793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3516" extrusionOk="0">
                      <a:moveTo>
                        <a:pt x="1642" y="0"/>
                      </a:moveTo>
                      <a:lnTo>
                        <a:pt x="1642" y="0"/>
                      </a:lnTo>
                      <a:cubicBezTo>
                        <a:pt x="1606" y="36"/>
                        <a:pt x="1570" y="63"/>
                        <a:pt x="1535" y="90"/>
                      </a:cubicBezTo>
                      <a:cubicBezTo>
                        <a:pt x="1454" y="152"/>
                        <a:pt x="1374" y="223"/>
                        <a:pt x="1285" y="286"/>
                      </a:cubicBezTo>
                      <a:cubicBezTo>
                        <a:pt x="2445" y="1490"/>
                        <a:pt x="1213" y="2793"/>
                        <a:pt x="0" y="3515"/>
                      </a:cubicBezTo>
                      <a:cubicBezTo>
                        <a:pt x="375" y="3417"/>
                        <a:pt x="758" y="3346"/>
                        <a:pt x="1133" y="3292"/>
                      </a:cubicBezTo>
                      <a:cubicBezTo>
                        <a:pt x="1133" y="3292"/>
                        <a:pt x="1133" y="3292"/>
                        <a:pt x="1133" y="3283"/>
                      </a:cubicBezTo>
                      <a:cubicBezTo>
                        <a:pt x="2337" y="2623"/>
                        <a:pt x="2311" y="1044"/>
                        <a:pt x="164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3" name="Google Shape;5173;p16"/>
                <p:cNvSpPr/>
                <p:nvPr/>
              </p:nvSpPr>
              <p:spPr>
                <a:xfrm>
                  <a:off x="7129789" y="3344937"/>
                  <a:ext cx="149057" cy="11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964" extrusionOk="0">
                      <a:moveTo>
                        <a:pt x="2043" y="1"/>
                      </a:moveTo>
                      <a:cubicBezTo>
                        <a:pt x="2195" y="1125"/>
                        <a:pt x="1000" y="1714"/>
                        <a:pt x="0" y="1964"/>
                      </a:cubicBezTo>
                      <a:cubicBezTo>
                        <a:pt x="509" y="1946"/>
                        <a:pt x="1017" y="1874"/>
                        <a:pt x="1508" y="1714"/>
                      </a:cubicBezTo>
                      <a:lnTo>
                        <a:pt x="1517" y="1714"/>
                      </a:lnTo>
                      <a:cubicBezTo>
                        <a:pt x="1517" y="1705"/>
                        <a:pt x="1526" y="1696"/>
                        <a:pt x="1535" y="1687"/>
                      </a:cubicBezTo>
                      <a:cubicBezTo>
                        <a:pt x="1785" y="1598"/>
                        <a:pt x="2177" y="1286"/>
                        <a:pt x="2311" y="1054"/>
                      </a:cubicBezTo>
                      <a:cubicBezTo>
                        <a:pt x="2489" y="768"/>
                        <a:pt x="2516" y="474"/>
                        <a:pt x="2463" y="153"/>
                      </a:cubicBezTo>
                      <a:cubicBezTo>
                        <a:pt x="2427" y="135"/>
                        <a:pt x="2391" y="108"/>
                        <a:pt x="2356" y="90"/>
                      </a:cubicBezTo>
                      <a:cubicBezTo>
                        <a:pt x="2249" y="54"/>
                        <a:pt x="2150" y="19"/>
                        <a:pt x="20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4" name="Google Shape;5174;p16"/>
                <p:cNvSpPr/>
                <p:nvPr/>
              </p:nvSpPr>
              <p:spPr>
                <a:xfrm>
                  <a:off x="5583439" y="3725362"/>
                  <a:ext cx="112044" cy="19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46" extrusionOk="0">
                      <a:moveTo>
                        <a:pt x="1455" y="0"/>
                      </a:moveTo>
                      <a:cubicBezTo>
                        <a:pt x="1267" y="187"/>
                        <a:pt x="1035" y="419"/>
                        <a:pt x="795" y="553"/>
                      </a:cubicBezTo>
                      <a:cubicBezTo>
                        <a:pt x="1374" y="1454"/>
                        <a:pt x="812" y="2783"/>
                        <a:pt x="1" y="3345"/>
                      </a:cubicBezTo>
                      <a:cubicBezTo>
                        <a:pt x="277" y="3328"/>
                        <a:pt x="554" y="3319"/>
                        <a:pt x="830" y="3319"/>
                      </a:cubicBezTo>
                      <a:cubicBezTo>
                        <a:pt x="1892" y="2560"/>
                        <a:pt x="1544" y="1124"/>
                        <a:pt x="14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5" name="Google Shape;5175;p16"/>
                <p:cNvSpPr/>
                <p:nvPr/>
              </p:nvSpPr>
              <p:spPr>
                <a:xfrm>
                  <a:off x="5524812" y="3703688"/>
                  <a:ext cx="132120" cy="22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3801" extrusionOk="0">
                      <a:moveTo>
                        <a:pt x="687" y="0"/>
                      </a:moveTo>
                      <a:cubicBezTo>
                        <a:pt x="536" y="170"/>
                        <a:pt x="393" y="357"/>
                        <a:pt x="232" y="518"/>
                      </a:cubicBezTo>
                      <a:cubicBezTo>
                        <a:pt x="669" y="1071"/>
                        <a:pt x="928" y="1749"/>
                        <a:pt x="821" y="2462"/>
                      </a:cubicBezTo>
                      <a:cubicBezTo>
                        <a:pt x="732" y="3007"/>
                        <a:pt x="500" y="3560"/>
                        <a:pt x="0" y="3801"/>
                      </a:cubicBezTo>
                      <a:cubicBezTo>
                        <a:pt x="295" y="3765"/>
                        <a:pt x="580" y="3738"/>
                        <a:pt x="875" y="3720"/>
                      </a:cubicBezTo>
                      <a:cubicBezTo>
                        <a:pt x="1454" y="2980"/>
                        <a:pt x="2231" y="1936"/>
                        <a:pt x="1713" y="955"/>
                      </a:cubicBezTo>
                      <a:lnTo>
                        <a:pt x="1713" y="955"/>
                      </a:lnTo>
                      <a:cubicBezTo>
                        <a:pt x="1621" y="1001"/>
                        <a:pt x="1526" y="1026"/>
                        <a:pt x="1432" y="1026"/>
                      </a:cubicBezTo>
                      <a:cubicBezTo>
                        <a:pt x="1361" y="1026"/>
                        <a:pt x="1291" y="1012"/>
                        <a:pt x="1223" y="982"/>
                      </a:cubicBezTo>
                      <a:cubicBezTo>
                        <a:pt x="1035" y="901"/>
                        <a:pt x="821" y="767"/>
                        <a:pt x="759" y="553"/>
                      </a:cubicBezTo>
                      <a:cubicBezTo>
                        <a:pt x="723" y="428"/>
                        <a:pt x="678" y="313"/>
                        <a:pt x="678" y="179"/>
                      </a:cubicBezTo>
                      <a:cubicBezTo>
                        <a:pt x="678" y="170"/>
                        <a:pt x="687" y="89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6" name="Google Shape;5176;p16"/>
                <p:cNvSpPr/>
                <p:nvPr/>
              </p:nvSpPr>
              <p:spPr>
                <a:xfrm>
                  <a:off x="7064292" y="3340732"/>
                  <a:ext cx="183878" cy="12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2035" extrusionOk="0">
                      <a:moveTo>
                        <a:pt x="2525" y="1"/>
                      </a:moveTo>
                      <a:cubicBezTo>
                        <a:pt x="2204" y="545"/>
                        <a:pt x="1695" y="973"/>
                        <a:pt x="1151" y="1312"/>
                      </a:cubicBezTo>
                      <a:cubicBezTo>
                        <a:pt x="803" y="1526"/>
                        <a:pt x="420" y="1856"/>
                        <a:pt x="0" y="1999"/>
                      </a:cubicBezTo>
                      <a:cubicBezTo>
                        <a:pt x="81" y="2008"/>
                        <a:pt x="161" y="2017"/>
                        <a:pt x="241" y="2017"/>
                      </a:cubicBezTo>
                      <a:cubicBezTo>
                        <a:pt x="366" y="2026"/>
                        <a:pt x="482" y="2035"/>
                        <a:pt x="607" y="2035"/>
                      </a:cubicBezTo>
                      <a:cubicBezTo>
                        <a:pt x="1089" y="1856"/>
                        <a:pt x="1686" y="1785"/>
                        <a:pt x="2097" y="1473"/>
                      </a:cubicBezTo>
                      <a:cubicBezTo>
                        <a:pt x="2338" y="1294"/>
                        <a:pt x="2596" y="1142"/>
                        <a:pt x="2784" y="910"/>
                      </a:cubicBezTo>
                      <a:cubicBezTo>
                        <a:pt x="3007" y="634"/>
                        <a:pt x="3051" y="384"/>
                        <a:pt x="3105" y="63"/>
                      </a:cubicBezTo>
                      <a:cubicBezTo>
                        <a:pt x="2935" y="18"/>
                        <a:pt x="2757" y="1"/>
                        <a:pt x="25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16"/>
                <p:cNvSpPr/>
                <p:nvPr/>
              </p:nvSpPr>
              <p:spPr>
                <a:xfrm>
                  <a:off x="5931593" y="3156382"/>
                  <a:ext cx="259443" cy="316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1" h="5344" extrusionOk="0">
                      <a:moveTo>
                        <a:pt x="4381" y="0"/>
                      </a:moveTo>
                      <a:lnTo>
                        <a:pt x="4381" y="0"/>
                      </a:lnTo>
                      <a:cubicBezTo>
                        <a:pt x="4247" y="116"/>
                        <a:pt x="4122" y="232"/>
                        <a:pt x="3988" y="339"/>
                      </a:cubicBezTo>
                      <a:cubicBezTo>
                        <a:pt x="3854" y="1543"/>
                        <a:pt x="3123" y="2864"/>
                        <a:pt x="2338" y="3729"/>
                      </a:cubicBezTo>
                      <a:cubicBezTo>
                        <a:pt x="1865" y="4255"/>
                        <a:pt x="1276" y="4639"/>
                        <a:pt x="634" y="4933"/>
                      </a:cubicBezTo>
                      <a:cubicBezTo>
                        <a:pt x="438" y="5023"/>
                        <a:pt x="224" y="5121"/>
                        <a:pt x="1" y="5201"/>
                      </a:cubicBezTo>
                      <a:cubicBezTo>
                        <a:pt x="233" y="5219"/>
                        <a:pt x="456" y="5246"/>
                        <a:pt x="679" y="5281"/>
                      </a:cubicBezTo>
                      <a:cubicBezTo>
                        <a:pt x="812" y="5299"/>
                        <a:pt x="946" y="5326"/>
                        <a:pt x="1080" y="5344"/>
                      </a:cubicBezTo>
                      <a:cubicBezTo>
                        <a:pt x="3203" y="4586"/>
                        <a:pt x="4149" y="2088"/>
                        <a:pt x="43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8" name="Google Shape;5178;p16"/>
                <p:cNvSpPr/>
                <p:nvPr/>
              </p:nvSpPr>
              <p:spPr>
                <a:xfrm>
                  <a:off x="6922164" y="3226083"/>
                  <a:ext cx="156992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1" h="3516" extrusionOk="0">
                      <a:moveTo>
                        <a:pt x="2490" y="1"/>
                      </a:moveTo>
                      <a:cubicBezTo>
                        <a:pt x="2382" y="45"/>
                        <a:pt x="2275" y="81"/>
                        <a:pt x="2168" y="117"/>
                      </a:cubicBezTo>
                      <a:cubicBezTo>
                        <a:pt x="1972" y="1009"/>
                        <a:pt x="1508" y="1687"/>
                        <a:pt x="964" y="2418"/>
                      </a:cubicBezTo>
                      <a:cubicBezTo>
                        <a:pt x="741" y="2704"/>
                        <a:pt x="509" y="2980"/>
                        <a:pt x="206" y="3185"/>
                      </a:cubicBezTo>
                      <a:cubicBezTo>
                        <a:pt x="143" y="3230"/>
                        <a:pt x="72" y="3284"/>
                        <a:pt x="1" y="3337"/>
                      </a:cubicBezTo>
                      <a:cubicBezTo>
                        <a:pt x="206" y="3391"/>
                        <a:pt x="411" y="3453"/>
                        <a:pt x="607" y="3516"/>
                      </a:cubicBezTo>
                      <a:cubicBezTo>
                        <a:pt x="1071" y="3150"/>
                        <a:pt x="1571" y="2882"/>
                        <a:pt x="1910" y="2374"/>
                      </a:cubicBezTo>
                      <a:cubicBezTo>
                        <a:pt x="2240" y="1883"/>
                        <a:pt x="2516" y="1366"/>
                        <a:pt x="2650" y="795"/>
                      </a:cubicBezTo>
                      <a:cubicBezTo>
                        <a:pt x="2632" y="777"/>
                        <a:pt x="2623" y="759"/>
                        <a:pt x="2605" y="741"/>
                      </a:cubicBezTo>
                      <a:cubicBezTo>
                        <a:pt x="2418" y="518"/>
                        <a:pt x="2409" y="259"/>
                        <a:pt x="24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9" name="Google Shape;5179;p16"/>
                <p:cNvSpPr/>
                <p:nvPr/>
              </p:nvSpPr>
              <p:spPr>
                <a:xfrm>
                  <a:off x="6716671" y="3623860"/>
                  <a:ext cx="970557" cy="150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9" h="2535" extrusionOk="0">
                      <a:moveTo>
                        <a:pt x="7567" y="0"/>
                      </a:moveTo>
                      <a:cubicBezTo>
                        <a:pt x="6105" y="0"/>
                        <a:pt x="4696" y="382"/>
                        <a:pt x="3355" y="1000"/>
                      </a:cubicBezTo>
                      <a:cubicBezTo>
                        <a:pt x="2257" y="1509"/>
                        <a:pt x="1178" y="1946"/>
                        <a:pt x="0" y="2035"/>
                      </a:cubicBezTo>
                      <a:cubicBezTo>
                        <a:pt x="125" y="2071"/>
                        <a:pt x="250" y="2098"/>
                        <a:pt x="375" y="2133"/>
                      </a:cubicBezTo>
                      <a:cubicBezTo>
                        <a:pt x="678" y="2223"/>
                        <a:pt x="955" y="2339"/>
                        <a:pt x="1214" y="2472"/>
                      </a:cubicBezTo>
                      <a:cubicBezTo>
                        <a:pt x="1330" y="2516"/>
                        <a:pt x="1455" y="2535"/>
                        <a:pt x="1584" y="2535"/>
                      </a:cubicBezTo>
                      <a:cubicBezTo>
                        <a:pt x="2249" y="2535"/>
                        <a:pt x="3045" y="2038"/>
                        <a:pt x="3560" y="1821"/>
                      </a:cubicBezTo>
                      <a:cubicBezTo>
                        <a:pt x="4291" y="1518"/>
                        <a:pt x="5023" y="1250"/>
                        <a:pt x="5799" y="1090"/>
                      </a:cubicBezTo>
                      <a:cubicBezTo>
                        <a:pt x="6416" y="962"/>
                        <a:pt x="7030" y="900"/>
                        <a:pt x="7642" y="900"/>
                      </a:cubicBezTo>
                      <a:cubicBezTo>
                        <a:pt x="8481" y="900"/>
                        <a:pt x="9317" y="1016"/>
                        <a:pt x="10152" y="1232"/>
                      </a:cubicBezTo>
                      <a:cubicBezTo>
                        <a:pt x="11311" y="1531"/>
                        <a:pt x="12487" y="2330"/>
                        <a:pt x="13723" y="2330"/>
                      </a:cubicBezTo>
                      <a:cubicBezTo>
                        <a:pt x="13743" y="2330"/>
                        <a:pt x="13763" y="2330"/>
                        <a:pt x="13783" y="2330"/>
                      </a:cubicBezTo>
                      <a:cubicBezTo>
                        <a:pt x="14060" y="2294"/>
                        <a:pt x="14327" y="2240"/>
                        <a:pt x="14604" y="2169"/>
                      </a:cubicBezTo>
                      <a:cubicBezTo>
                        <a:pt x="15273" y="1919"/>
                        <a:pt x="16388" y="1018"/>
                        <a:pt x="16388" y="1018"/>
                      </a:cubicBezTo>
                      <a:lnTo>
                        <a:pt x="16388" y="1018"/>
                      </a:lnTo>
                      <a:cubicBezTo>
                        <a:pt x="16388" y="1018"/>
                        <a:pt x="16049" y="1214"/>
                        <a:pt x="15889" y="1295"/>
                      </a:cubicBezTo>
                      <a:cubicBezTo>
                        <a:pt x="15594" y="1437"/>
                        <a:pt x="15300" y="1509"/>
                        <a:pt x="14979" y="1545"/>
                      </a:cubicBezTo>
                      <a:cubicBezTo>
                        <a:pt x="14832" y="1564"/>
                        <a:pt x="14687" y="1573"/>
                        <a:pt x="14542" y="1573"/>
                      </a:cubicBezTo>
                      <a:cubicBezTo>
                        <a:pt x="14034" y="1573"/>
                        <a:pt x="13534" y="1464"/>
                        <a:pt x="13034" y="1339"/>
                      </a:cubicBezTo>
                      <a:cubicBezTo>
                        <a:pt x="11491" y="938"/>
                        <a:pt x="10036" y="215"/>
                        <a:pt x="8440" y="46"/>
                      </a:cubicBezTo>
                      <a:cubicBezTo>
                        <a:pt x="8147" y="15"/>
                        <a:pt x="7856" y="0"/>
                        <a:pt x="75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0" name="Google Shape;5180;p16"/>
                <p:cNvSpPr/>
                <p:nvPr/>
              </p:nvSpPr>
              <p:spPr>
                <a:xfrm>
                  <a:off x="6204182" y="3034982"/>
                  <a:ext cx="422712" cy="507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8" h="8572" extrusionOk="0">
                      <a:moveTo>
                        <a:pt x="6561" y="0"/>
                      </a:moveTo>
                      <a:cubicBezTo>
                        <a:pt x="6548" y="0"/>
                        <a:pt x="6532" y="12"/>
                        <a:pt x="6513" y="43"/>
                      </a:cubicBezTo>
                      <a:cubicBezTo>
                        <a:pt x="6469" y="132"/>
                        <a:pt x="6415" y="212"/>
                        <a:pt x="6353" y="302"/>
                      </a:cubicBezTo>
                      <a:cubicBezTo>
                        <a:pt x="6219" y="507"/>
                        <a:pt x="6085" y="694"/>
                        <a:pt x="5915" y="873"/>
                      </a:cubicBezTo>
                      <a:cubicBezTo>
                        <a:pt x="5826" y="980"/>
                        <a:pt x="5710" y="1096"/>
                        <a:pt x="5594" y="1194"/>
                      </a:cubicBezTo>
                      <a:cubicBezTo>
                        <a:pt x="5701" y="1997"/>
                        <a:pt x="5407" y="2907"/>
                        <a:pt x="5122" y="3629"/>
                      </a:cubicBezTo>
                      <a:cubicBezTo>
                        <a:pt x="4800" y="4468"/>
                        <a:pt x="4390" y="5226"/>
                        <a:pt x="3792" y="5895"/>
                      </a:cubicBezTo>
                      <a:cubicBezTo>
                        <a:pt x="3186" y="6591"/>
                        <a:pt x="2427" y="7162"/>
                        <a:pt x="1624" y="7599"/>
                      </a:cubicBezTo>
                      <a:cubicBezTo>
                        <a:pt x="1169" y="7849"/>
                        <a:pt x="554" y="8232"/>
                        <a:pt x="1" y="8339"/>
                      </a:cubicBezTo>
                      <a:cubicBezTo>
                        <a:pt x="233" y="8420"/>
                        <a:pt x="465" y="8491"/>
                        <a:pt x="697" y="8571"/>
                      </a:cubicBezTo>
                      <a:cubicBezTo>
                        <a:pt x="2195" y="7804"/>
                        <a:pt x="3730" y="7046"/>
                        <a:pt x="4907" y="5788"/>
                      </a:cubicBezTo>
                      <a:cubicBezTo>
                        <a:pt x="5585" y="5065"/>
                        <a:pt x="6183" y="4173"/>
                        <a:pt x="6504" y="3237"/>
                      </a:cubicBezTo>
                      <a:cubicBezTo>
                        <a:pt x="6808" y="2336"/>
                        <a:pt x="7138" y="1381"/>
                        <a:pt x="6915" y="418"/>
                      </a:cubicBezTo>
                      <a:cubicBezTo>
                        <a:pt x="6799" y="364"/>
                        <a:pt x="6701" y="257"/>
                        <a:pt x="6638" y="150"/>
                      </a:cubicBezTo>
                      <a:cubicBezTo>
                        <a:pt x="6631" y="136"/>
                        <a:pt x="6608" y="0"/>
                        <a:pt x="656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1" name="Google Shape;5181;p16"/>
                <p:cNvSpPr/>
                <p:nvPr/>
              </p:nvSpPr>
              <p:spPr>
                <a:xfrm>
                  <a:off x="6133414" y="3086622"/>
                  <a:ext cx="340278" cy="427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7227" extrusionOk="0">
                      <a:moveTo>
                        <a:pt x="5424" y="1"/>
                      </a:moveTo>
                      <a:lnTo>
                        <a:pt x="5424" y="1"/>
                      </a:lnTo>
                      <a:cubicBezTo>
                        <a:pt x="5014" y="108"/>
                        <a:pt x="4711" y="464"/>
                        <a:pt x="4425" y="821"/>
                      </a:cubicBezTo>
                      <a:cubicBezTo>
                        <a:pt x="4434" y="821"/>
                        <a:pt x="4443" y="830"/>
                        <a:pt x="4443" y="848"/>
                      </a:cubicBezTo>
                      <a:cubicBezTo>
                        <a:pt x="4407" y="1437"/>
                        <a:pt x="4211" y="1927"/>
                        <a:pt x="3944" y="2454"/>
                      </a:cubicBezTo>
                      <a:cubicBezTo>
                        <a:pt x="3605" y="3159"/>
                        <a:pt x="3274" y="3837"/>
                        <a:pt x="2811" y="4470"/>
                      </a:cubicBezTo>
                      <a:cubicBezTo>
                        <a:pt x="2320" y="5121"/>
                        <a:pt x="1767" y="5674"/>
                        <a:pt x="1178" y="6227"/>
                      </a:cubicBezTo>
                      <a:cubicBezTo>
                        <a:pt x="848" y="6540"/>
                        <a:pt x="429" y="6914"/>
                        <a:pt x="0" y="7093"/>
                      </a:cubicBezTo>
                      <a:cubicBezTo>
                        <a:pt x="143" y="7137"/>
                        <a:pt x="286" y="7182"/>
                        <a:pt x="429" y="7227"/>
                      </a:cubicBezTo>
                      <a:cubicBezTo>
                        <a:pt x="1633" y="6789"/>
                        <a:pt x="2989" y="6022"/>
                        <a:pt x="3828" y="5059"/>
                      </a:cubicBezTo>
                      <a:cubicBezTo>
                        <a:pt x="4952" y="3783"/>
                        <a:pt x="5389" y="2284"/>
                        <a:pt x="5746" y="661"/>
                      </a:cubicBezTo>
                      <a:cubicBezTo>
                        <a:pt x="5469" y="563"/>
                        <a:pt x="5362" y="277"/>
                        <a:pt x="542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2" name="Google Shape;5182;p16"/>
                <p:cNvSpPr/>
                <p:nvPr/>
              </p:nvSpPr>
              <p:spPr>
                <a:xfrm>
                  <a:off x="6104337" y="3138912"/>
                  <a:ext cx="287987" cy="367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3" h="6201" extrusionOk="0">
                      <a:moveTo>
                        <a:pt x="4863" y="1"/>
                      </a:moveTo>
                      <a:cubicBezTo>
                        <a:pt x="4729" y="170"/>
                        <a:pt x="4595" y="331"/>
                        <a:pt x="4461" y="465"/>
                      </a:cubicBezTo>
                      <a:cubicBezTo>
                        <a:pt x="4330" y="596"/>
                        <a:pt x="4082" y="825"/>
                        <a:pt x="3860" y="825"/>
                      </a:cubicBezTo>
                      <a:cubicBezTo>
                        <a:pt x="3781" y="825"/>
                        <a:pt x="3706" y="796"/>
                        <a:pt x="3641" y="723"/>
                      </a:cubicBezTo>
                      <a:cubicBezTo>
                        <a:pt x="3496" y="565"/>
                        <a:pt x="3434" y="132"/>
                        <a:pt x="3213" y="132"/>
                      </a:cubicBezTo>
                      <a:cubicBezTo>
                        <a:pt x="3160" y="132"/>
                        <a:pt x="3099" y="157"/>
                        <a:pt x="3025" y="215"/>
                      </a:cubicBezTo>
                      <a:cubicBezTo>
                        <a:pt x="2936" y="277"/>
                        <a:pt x="2855" y="358"/>
                        <a:pt x="2766" y="420"/>
                      </a:cubicBezTo>
                      <a:cubicBezTo>
                        <a:pt x="2766" y="964"/>
                        <a:pt x="2641" y="1517"/>
                        <a:pt x="2525" y="2035"/>
                      </a:cubicBezTo>
                      <a:cubicBezTo>
                        <a:pt x="2409" y="2561"/>
                        <a:pt x="2240" y="3078"/>
                        <a:pt x="2008" y="3560"/>
                      </a:cubicBezTo>
                      <a:cubicBezTo>
                        <a:pt x="1535" y="4515"/>
                        <a:pt x="848" y="5416"/>
                        <a:pt x="1" y="6067"/>
                      </a:cubicBezTo>
                      <a:cubicBezTo>
                        <a:pt x="152" y="6112"/>
                        <a:pt x="295" y="6156"/>
                        <a:pt x="438" y="6201"/>
                      </a:cubicBezTo>
                      <a:cubicBezTo>
                        <a:pt x="946" y="5889"/>
                        <a:pt x="1419" y="5425"/>
                        <a:pt x="1856" y="5032"/>
                      </a:cubicBezTo>
                      <a:cubicBezTo>
                        <a:pt x="2409" y="4524"/>
                        <a:pt x="2945" y="3881"/>
                        <a:pt x="3355" y="3248"/>
                      </a:cubicBezTo>
                      <a:cubicBezTo>
                        <a:pt x="3757" y="2641"/>
                        <a:pt x="4078" y="2008"/>
                        <a:pt x="4390" y="1348"/>
                      </a:cubicBezTo>
                      <a:cubicBezTo>
                        <a:pt x="4604" y="902"/>
                        <a:pt x="4684" y="447"/>
                        <a:pt x="48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3" name="Google Shape;5183;p16"/>
                <p:cNvSpPr/>
                <p:nvPr/>
              </p:nvSpPr>
              <p:spPr>
                <a:xfrm>
                  <a:off x="6172500" y="3110902"/>
                  <a:ext cx="357215" cy="41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2" h="6995" extrusionOk="0">
                      <a:moveTo>
                        <a:pt x="6031" y="1"/>
                      </a:moveTo>
                      <a:lnTo>
                        <a:pt x="6031" y="1"/>
                      </a:lnTo>
                      <a:cubicBezTo>
                        <a:pt x="5835" y="153"/>
                        <a:pt x="5621" y="269"/>
                        <a:pt x="5389" y="286"/>
                      </a:cubicBezTo>
                      <a:cubicBezTo>
                        <a:pt x="5300" y="286"/>
                        <a:pt x="5228" y="286"/>
                        <a:pt x="5157" y="269"/>
                      </a:cubicBezTo>
                      <a:lnTo>
                        <a:pt x="5157" y="269"/>
                      </a:lnTo>
                      <a:cubicBezTo>
                        <a:pt x="5264" y="1080"/>
                        <a:pt x="4907" y="1990"/>
                        <a:pt x="4604" y="2722"/>
                      </a:cubicBezTo>
                      <a:cubicBezTo>
                        <a:pt x="4265" y="3543"/>
                        <a:pt x="3828" y="4265"/>
                        <a:pt x="3203" y="4890"/>
                      </a:cubicBezTo>
                      <a:cubicBezTo>
                        <a:pt x="2597" y="5514"/>
                        <a:pt x="1856" y="5969"/>
                        <a:pt x="1098" y="6371"/>
                      </a:cubicBezTo>
                      <a:cubicBezTo>
                        <a:pt x="848" y="6504"/>
                        <a:pt x="375" y="6817"/>
                        <a:pt x="1" y="6888"/>
                      </a:cubicBezTo>
                      <a:cubicBezTo>
                        <a:pt x="117" y="6924"/>
                        <a:pt x="233" y="6959"/>
                        <a:pt x="340" y="6995"/>
                      </a:cubicBezTo>
                      <a:cubicBezTo>
                        <a:pt x="545" y="6870"/>
                        <a:pt x="795" y="6808"/>
                        <a:pt x="1000" y="6718"/>
                      </a:cubicBezTo>
                      <a:cubicBezTo>
                        <a:pt x="1365" y="6549"/>
                        <a:pt x="1722" y="6362"/>
                        <a:pt x="2061" y="6165"/>
                      </a:cubicBezTo>
                      <a:cubicBezTo>
                        <a:pt x="2802" y="5755"/>
                        <a:pt x="3524" y="5238"/>
                        <a:pt x="4086" y="4604"/>
                      </a:cubicBezTo>
                      <a:cubicBezTo>
                        <a:pt x="5246" y="3275"/>
                        <a:pt x="5746" y="1696"/>
                        <a:pt x="60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4" name="Google Shape;5184;p16"/>
                <p:cNvSpPr/>
                <p:nvPr/>
              </p:nvSpPr>
              <p:spPr>
                <a:xfrm>
                  <a:off x="6009230" y="3133109"/>
                  <a:ext cx="255771" cy="361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9" h="6112" extrusionOk="0">
                      <a:moveTo>
                        <a:pt x="3569" y="1"/>
                      </a:moveTo>
                      <a:lnTo>
                        <a:pt x="3569" y="1"/>
                      </a:lnTo>
                      <a:cubicBezTo>
                        <a:pt x="3427" y="81"/>
                        <a:pt x="3275" y="206"/>
                        <a:pt x="3123" y="340"/>
                      </a:cubicBezTo>
                      <a:cubicBezTo>
                        <a:pt x="3043" y="1580"/>
                        <a:pt x="2758" y="2900"/>
                        <a:pt x="2062" y="3944"/>
                      </a:cubicBezTo>
                      <a:cubicBezTo>
                        <a:pt x="1562" y="4720"/>
                        <a:pt x="911" y="5523"/>
                        <a:pt x="1" y="5781"/>
                      </a:cubicBezTo>
                      <a:cubicBezTo>
                        <a:pt x="474" y="5871"/>
                        <a:pt x="947" y="5987"/>
                        <a:pt x="1410" y="6111"/>
                      </a:cubicBezTo>
                      <a:lnTo>
                        <a:pt x="1419" y="6111"/>
                      </a:lnTo>
                      <a:cubicBezTo>
                        <a:pt x="2312" y="5442"/>
                        <a:pt x="3088" y="4461"/>
                        <a:pt x="3543" y="3435"/>
                      </a:cubicBezTo>
                      <a:cubicBezTo>
                        <a:pt x="3944" y="2516"/>
                        <a:pt x="4131" y="1544"/>
                        <a:pt x="4319" y="563"/>
                      </a:cubicBezTo>
                      <a:lnTo>
                        <a:pt x="4319" y="563"/>
                      </a:lnTo>
                      <a:cubicBezTo>
                        <a:pt x="4212" y="643"/>
                        <a:pt x="4105" y="714"/>
                        <a:pt x="3980" y="750"/>
                      </a:cubicBezTo>
                      <a:cubicBezTo>
                        <a:pt x="3930" y="765"/>
                        <a:pt x="3885" y="772"/>
                        <a:pt x="3846" y="772"/>
                      </a:cubicBezTo>
                      <a:cubicBezTo>
                        <a:pt x="3522" y="772"/>
                        <a:pt x="3546" y="287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5" name="Google Shape;5185;p16"/>
                <p:cNvSpPr/>
                <p:nvPr/>
              </p:nvSpPr>
              <p:spPr>
                <a:xfrm>
                  <a:off x="6285017" y="3446735"/>
                  <a:ext cx="1028178" cy="130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2" h="2207" extrusionOk="0">
                      <a:moveTo>
                        <a:pt x="7762" y="1"/>
                      </a:moveTo>
                      <a:cubicBezTo>
                        <a:pt x="6719" y="1"/>
                        <a:pt x="5803" y="415"/>
                        <a:pt x="4845" y="842"/>
                      </a:cubicBezTo>
                      <a:cubicBezTo>
                        <a:pt x="4006" y="1208"/>
                        <a:pt x="3159" y="1583"/>
                        <a:pt x="2240" y="1699"/>
                      </a:cubicBezTo>
                      <a:cubicBezTo>
                        <a:pt x="1740" y="1770"/>
                        <a:pt x="1196" y="1824"/>
                        <a:pt x="688" y="1832"/>
                      </a:cubicBezTo>
                      <a:cubicBezTo>
                        <a:pt x="536" y="1839"/>
                        <a:pt x="371" y="1845"/>
                        <a:pt x="206" y="1845"/>
                      </a:cubicBezTo>
                      <a:cubicBezTo>
                        <a:pt x="137" y="1845"/>
                        <a:pt x="69" y="1844"/>
                        <a:pt x="1" y="1841"/>
                      </a:cubicBezTo>
                      <a:lnTo>
                        <a:pt x="1" y="1841"/>
                      </a:lnTo>
                      <a:cubicBezTo>
                        <a:pt x="170" y="1895"/>
                        <a:pt x="340" y="1957"/>
                        <a:pt x="518" y="2011"/>
                      </a:cubicBezTo>
                      <a:cubicBezTo>
                        <a:pt x="1031" y="2149"/>
                        <a:pt x="1533" y="2207"/>
                        <a:pt x="2030" y="2207"/>
                      </a:cubicBezTo>
                      <a:cubicBezTo>
                        <a:pt x="3139" y="2207"/>
                        <a:pt x="4220" y="1918"/>
                        <a:pt x="5336" y="1592"/>
                      </a:cubicBezTo>
                      <a:cubicBezTo>
                        <a:pt x="6338" y="1293"/>
                        <a:pt x="7415" y="959"/>
                        <a:pt x="8478" y="959"/>
                      </a:cubicBezTo>
                      <a:cubicBezTo>
                        <a:pt x="8843" y="959"/>
                        <a:pt x="9206" y="999"/>
                        <a:pt x="9564" y="1092"/>
                      </a:cubicBezTo>
                      <a:cubicBezTo>
                        <a:pt x="10825" y="1415"/>
                        <a:pt x="12165" y="1685"/>
                        <a:pt x="13476" y="1685"/>
                      </a:cubicBezTo>
                      <a:cubicBezTo>
                        <a:pt x="13687" y="1685"/>
                        <a:pt x="13896" y="1678"/>
                        <a:pt x="14105" y="1663"/>
                      </a:cubicBezTo>
                      <a:cubicBezTo>
                        <a:pt x="14890" y="1609"/>
                        <a:pt x="15746" y="1511"/>
                        <a:pt x="16460" y="1128"/>
                      </a:cubicBezTo>
                      <a:cubicBezTo>
                        <a:pt x="16844" y="923"/>
                        <a:pt x="17120" y="655"/>
                        <a:pt x="17361" y="343"/>
                      </a:cubicBezTo>
                      <a:lnTo>
                        <a:pt x="17361" y="343"/>
                      </a:lnTo>
                      <a:cubicBezTo>
                        <a:pt x="17040" y="539"/>
                        <a:pt x="16630" y="628"/>
                        <a:pt x="16308" y="691"/>
                      </a:cubicBezTo>
                      <a:cubicBezTo>
                        <a:pt x="15575" y="834"/>
                        <a:pt x="14799" y="905"/>
                        <a:pt x="14020" y="905"/>
                      </a:cubicBezTo>
                      <a:cubicBezTo>
                        <a:pt x="13151" y="905"/>
                        <a:pt x="12279" y="816"/>
                        <a:pt x="11464" y="637"/>
                      </a:cubicBezTo>
                      <a:cubicBezTo>
                        <a:pt x="10367" y="405"/>
                        <a:pt x="9279" y="137"/>
                        <a:pt x="8164" y="22"/>
                      </a:cubicBezTo>
                      <a:cubicBezTo>
                        <a:pt x="8027" y="8"/>
                        <a:pt x="7894" y="1"/>
                        <a:pt x="77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6" name="Google Shape;5186;p16"/>
                <p:cNvSpPr/>
                <p:nvPr/>
              </p:nvSpPr>
              <p:spPr>
                <a:xfrm>
                  <a:off x="5784195" y="3515607"/>
                  <a:ext cx="1142768" cy="20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7" h="3449" extrusionOk="0">
                      <a:moveTo>
                        <a:pt x="1364" y="0"/>
                      </a:moveTo>
                      <a:cubicBezTo>
                        <a:pt x="902" y="0"/>
                        <a:pt x="445" y="56"/>
                        <a:pt x="1" y="188"/>
                      </a:cubicBezTo>
                      <a:cubicBezTo>
                        <a:pt x="161" y="277"/>
                        <a:pt x="322" y="375"/>
                        <a:pt x="464" y="491"/>
                      </a:cubicBezTo>
                      <a:cubicBezTo>
                        <a:pt x="572" y="571"/>
                        <a:pt x="679" y="661"/>
                        <a:pt x="777" y="750"/>
                      </a:cubicBezTo>
                      <a:cubicBezTo>
                        <a:pt x="913" y="745"/>
                        <a:pt x="1050" y="742"/>
                        <a:pt x="1186" y="742"/>
                      </a:cubicBezTo>
                      <a:cubicBezTo>
                        <a:pt x="2250" y="742"/>
                        <a:pt x="3299" y="897"/>
                        <a:pt x="4327" y="1214"/>
                      </a:cubicBezTo>
                      <a:cubicBezTo>
                        <a:pt x="5996" y="1731"/>
                        <a:pt x="7610" y="2382"/>
                        <a:pt x="9278" y="2873"/>
                      </a:cubicBezTo>
                      <a:cubicBezTo>
                        <a:pt x="10401" y="3205"/>
                        <a:pt x="11519" y="3449"/>
                        <a:pt x="12651" y="3449"/>
                      </a:cubicBezTo>
                      <a:cubicBezTo>
                        <a:pt x="13282" y="3449"/>
                        <a:pt x="13918" y="3373"/>
                        <a:pt x="14560" y="3194"/>
                      </a:cubicBezTo>
                      <a:cubicBezTo>
                        <a:pt x="16183" y="2748"/>
                        <a:pt x="17691" y="1972"/>
                        <a:pt x="19297" y="1481"/>
                      </a:cubicBezTo>
                      <a:lnTo>
                        <a:pt x="19297" y="1481"/>
                      </a:lnTo>
                      <a:cubicBezTo>
                        <a:pt x="18994" y="1535"/>
                        <a:pt x="18699" y="1597"/>
                        <a:pt x="18414" y="1678"/>
                      </a:cubicBezTo>
                      <a:cubicBezTo>
                        <a:pt x="18110" y="1785"/>
                        <a:pt x="17807" y="1874"/>
                        <a:pt x="17504" y="1945"/>
                      </a:cubicBezTo>
                      <a:cubicBezTo>
                        <a:pt x="16683" y="2213"/>
                        <a:pt x="15853" y="2516"/>
                        <a:pt x="15006" y="2686"/>
                      </a:cubicBezTo>
                      <a:cubicBezTo>
                        <a:pt x="14432" y="2797"/>
                        <a:pt x="13854" y="2845"/>
                        <a:pt x="13276" y="2845"/>
                      </a:cubicBezTo>
                      <a:cubicBezTo>
                        <a:pt x="12054" y="2845"/>
                        <a:pt x="10828" y="2634"/>
                        <a:pt x="9635" y="2373"/>
                      </a:cubicBezTo>
                      <a:cubicBezTo>
                        <a:pt x="7949" y="1990"/>
                        <a:pt x="6406" y="1267"/>
                        <a:pt x="4773" y="714"/>
                      </a:cubicBezTo>
                      <a:cubicBezTo>
                        <a:pt x="3708" y="350"/>
                        <a:pt x="2523" y="0"/>
                        <a:pt x="13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7" name="Google Shape;5187;p16"/>
                <p:cNvSpPr/>
                <p:nvPr/>
              </p:nvSpPr>
              <p:spPr>
                <a:xfrm>
                  <a:off x="5879835" y="3608582"/>
                  <a:ext cx="583317" cy="200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338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36"/>
                        <a:pt x="81" y="72"/>
                        <a:pt x="125" y="108"/>
                      </a:cubicBezTo>
                      <a:cubicBezTo>
                        <a:pt x="446" y="375"/>
                        <a:pt x="776" y="571"/>
                        <a:pt x="1151" y="768"/>
                      </a:cubicBezTo>
                      <a:cubicBezTo>
                        <a:pt x="1160" y="768"/>
                        <a:pt x="1178" y="777"/>
                        <a:pt x="1196" y="786"/>
                      </a:cubicBezTo>
                      <a:lnTo>
                        <a:pt x="1205" y="786"/>
                      </a:lnTo>
                      <a:cubicBezTo>
                        <a:pt x="1326" y="773"/>
                        <a:pt x="1448" y="767"/>
                        <a:pt x="1571" y="767"/>
                      </a:cubicBezTo>
                      <a:cubicBezTo>
                        <a:pt x="2218" y="767"/>
                        <a:pt x="2884" y="927"/>
                        <a:pt x="3506" y="1062"/>
                      </a:cubicBezTo>
                      <a:cubicBezTo>
                        <a:pt x="4158" y="1205"/>
                        <a:pt x="4764" y="1410"/>
                        <a:pt x="5371" y="1669"/>
                      </a:cubicBezTo>
                      <a:cubicBezTo>
                        <a:pt x="6084" y="1981"/>
                        <a:pt x="6691" y="2498"/>
                        <a:pt x="7396" y="2811"/>
                      </a:cubicBezTo>
                      <a:cubicBezTo>
                        <a:pt x="7762" y="2971"/>
                        <a:pt x="8145" y="3167"/>
                        <a:pt x="8529" y="3266"/>
                      </a:cubicBezTo>
                      <a:cubicBezTo>
                        <a:pt x="8779" y="3328"/>
                        <a:pt x="9028" y="3346"/>
                        <a:pt x="9269" y="3382"/>
                      </a:cubicBezTo>
                      <a:cubicBezTo>
                        <a:pt x="9439" y="3212"/>
                        <a:pt x="9635" y="3060"/>
                        <a:pt x="9849" y="2918"/>
                      </a:cubicBezTo>
                      <a:lnTo>
                        <a:pt x="9849" y="2918"/>
                      </a:lnTo>
                      <a:cubicBezTo>
                        <a:pt x="9833" y="2918"/>
                        <a:pt x="9817" y="2918"/>
                        <a:pt x="9801" y="2918"/>
                      </a:cubicBezTo>
                      <a:cubicBezTo>
                        <a:pt x="9468" y="2918"/>
                        <a:pt x="9130" y="2833"/>
                        <a:pt x="8841" y="2739"/>
                      </a:cubicBezTo>
                      <a:cubicBezTo>
                        <a:pt x="7895" y="2427"/>
                        <a:pt x="6985" y="2061"/>
                        <a:pt x="6076" y="1651"/>
                      </a:cubicBezTo>
                      <a:cubicBezTo>
                        <a:pt x="5067" y="1196"/>
                        <a:pt x="4095" y="554"/>
                        <a:pt x="3007" y="295"/>
                      </a:cubicBezTo>
                      <a:cubicBezTo>
                        <a:pt x="2436" y="161"/>
                        <a:pt x="1865" y="90"/>
                        <a:pt x="1276" y="81"/>
                      </a:cubicBezTo>
                      <a:cubicBezTo>
                        <a:pt x="1116" y="81"/>
                        <a:pt x="953" y="86"/>
                        <a:pt x="789" y="86"/>
                      </a:cubicBezTo>
                      <a:cubicBezTo>
                        <a:pt x="522" y="86"/>
                        <a:pt x="254" y="7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8" name="Google Shape;5188;p16"/>
                <p:cNvSpPr/>
                <p:nvPr/>
              </p:nvSpPr>
              <p:spPr>
                <a:xfrm>
                  <a:off x="6008757" y="3688350"/>
                  <a:ext cx="337080" cy="148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250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06"/>
                        <a:pt x="384" y="536"/>
                        <a:pt x="562" y="786"/>
                      </a:cubicBezTo>
                      <a:cubicBezTo>
                        <a:pt x="571" y="803"/>
                        <a:pt x="580" y="812"/>
                        <a:pt x="589" y="821"/>
                      </a:cubicBezTo>
                      <a:cubicBezTo>
                        <a:pt x="972" y="1009"/>
                        <a:pt x="1329" y="1187"/>
                        <a:pt x="1686" y="1419"/>
                      </a:cubicBezTo>
                      <a:cubicBezTo>
                        <a:pt x="2159" y="1722"/>
                        <a:pt x="2676" y="1936"/>
                        <a:pt x="3221" y="2115"/>
                      </a:cubicBezTo>
                      <a:cubicBezTo>
                        <a:pt x="3809" y="2293"/>
                        <a:pt x="4389" y="2498"/>
                        <a:pt x="5014" y="2507"/>
                      </a:cubicBezTo>
                      <a:cubicBezTo>
                        <a:pt x="5246" y="2507"/>
                        <a:pt x="5469" y="2490"/>
                        <a:pt x="5692" y="2472"/>
                      </a:cubicBezTo>
                      <a:cubicBezTo>
                        <a:pt x="5611" y="2454"/>
                        <a:pt x="5531" y="2436"/>
                        <a:pt x="5442" y="2418"/>
                      </a:cubicBezTo>
                      <a:cubicBezTo>
                        <a:pt x="4719" y="2222"/>
                        <a:pt x="4059" y="1874"/>
                        <a:pt x="3390" y="1544"/>
                      </a:cubicBezTo>
                      <a:cubicBezTo>
                        <a:pt x="2792" y="1258"/>
                        <a:pt x="2266" y="848"/>
                        <a:pt x="1686" y="563"/>
                      </a:cubicBezTo>
                      <a:cubicBezTo>
                        <a:pt x="1133" y="295"/>
                        <a:pt x="580" y="14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9" name="Google Shape;5189;p16"/>
                <p:cNvSpPr/>
                <p:nvPr/>
              </p:nvSpPr>
              <p:spPr>
                <a:xfrm>
                  <a:off x="6884678" y="3945659"/>
                  <a:ext cx="321268" cy="335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" h="5665" extrusionOk="0">
                      <a:moveTo>
                        <a:pt x="562" y="0"/>
                      </a:moveTo>
                      <a:lnTo>
                        <a:pt x="562" y="0"/>
                      </a:lnTo>
                      <a:cubicBezTo>
                        <a:pt x="741" y="375"/>
                        <a:pt x="794" y="767"/>
                        <a:pt x="535" y="1106"/>
                      </a:cubicBezTo>
                      <a:cubicBezTo>
                        <a:pt x="393" y="1294"/>
                        <a:pt x="223" y="1436"/>
                        <a:pt x="0" y="1454"/>
                      </a:cubicBezTo>
                      <a:cubicBezTo>
                        <a:pt x="589" y="2409"/>
                        <a:pt x="1142" y="3390"/>
                        <a:pt x="1945" y="4175"/>
                      </a:cubicBezTo>
                      <a:cubicBezTo>
                        <a:pt x="2855" y="5067"/>
                        <a:pt x="4086" y="5513"/>
                        <a:pt x="5326" y="5665"/>
                      </a:cubicBezTo>
                      <a:cubicBezTo>
                        <a:pt x="5362" y="5665"/>
                        <a:pt x="5388" y="5656"/>
                        <a:pt x="5424" y="5656"/>
                      </a:cubicBezTo>
                      <a:cubicBezTo>
                        <a:pt x="3970" y="5469"/>
                        <a:pt x="2748" y="4211"/>
                        <a:pt x="1981" y="3024"/>
                      </a:cubicBezTo>
                      <a:cubicBezTo>
                        <a:pt x="1579" y="2391"/>
                        <a:pt x="1151" y="1650"/>
                        <a:pt x="999" y="910"/>
                      </a:cubicBezTo>
                      <a:cubicBezTo>
                        <a:pt x="973" y="785"/>
                        <a:pt x="812" y="259"/>
                        <a:pt x="955" y="98"/>
                      </a:cubicBezTo>
                      <a:cubicBezTo>
                        <a:pt x="830" y="54"/>
                        <a:pt x="696" y="18"/>
                        <a:pt x="5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0" name="Google Shape;5190;p16"/>
                <p:cNvSpPr/>
                <p:nvPr/>
              </p:nvSpPr>
              <p:spPr>
                <a:xfrm>
                  <a:off x="6756822" y="4002154"/>
                  <a:ext cx="285855" cy="272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7" h="4604" extrusionOk="0">
                      <a:moveTo>
                        <a:pt x="1231" y="1"/>
                      </a:moveTo>
                      <a:cubicBezTo>
                        <a:pt x="1169" y="250"/>
                        <a:pt x="1098" y="402"/>
                        <a:pt x="821" y="500"/>
                      </a:cubicBezTo>
                      <a:cubicBezTo>
                        <a:pt x="776" y="518"/>
                        <a:pt x="727" y="525"/>
                        <a:pt x="676" y="525"/>
                      </a:cubicBezTo>
                      <a:cubicBezTo>
                        <a:pt x="464" y="525"/>
                        <a:pt x="209" y="394"/>
                        <a:pt x="0" y="286"/>
                      </a:cubicBezTo>
                      <a:lnTo>
                        <a:pt x="0" y="286"/>
                      </a:lnTo>
                      <a:cubicBezTo>
                        <a:pt x="81" y="839"/>
                        <a:pt x="357" y="1330"/>
                        <a:pt x="616" y="1829"/>
                      </a:cubicBezTo>
                      <a:cubicBezTo>
                        <a:pt x="803" y="2204"/>
                        <a:pt x="999" y="2588"/>
                        <a:pt x="1249" y="2936"/>
                      </a:cubicBezTo>
                      <a:cubicBezTo>
                        <a:pt x="1722" y="3605"/>
                        <a:pt x="2355" y="4060"/>
                        <a:pt x="3078" y="4354"/>
                      </a:cubicBezTo>
                      <a:cubicBezTo>
                        <a:pt x="3658" y="4443"/>
                        <a:pt x="4247" y="4541"/>
                        <a:pt x="4827" y="4604"/>
                      </a:cubicBezTo>
                      <a:cubicBezTo>
                        <a:pt x="4630" y="4506"/>
                        <a:pt x="4434" y="4381"/>
                        <a:pt x="4256" y="4265"/>
                      </a:cubicBezTo>
                      <a:cubicBezTo>
                        <a:pt x="3711" y="3899"/>
                        <a:pt x="3274" y="3471"/>
                        <a:pt x="2828" y="2998"/>
                      </a:cubicBezTo>
                      <a:cubicBezTo>
                        <a:pt x="2382" y="2516"/>
                        <a:pt x="2025" y="1954"/>
                        <a:pt x="1758" y="1348"/>
                      </a:cubicBezTo>
                      <a:cubicBezTo>
                        <a:pt x="1570" y="920"/>
                        <a:pt x="1329" y="491"/>
                        <a:pt x="1267" y="27"/>
                      </a:cubicBezTo>
                      <a:cubicBezTo>
                        <a:pt x="1249" y="18"/>
                        <a:pt x="1240" y="10"/>
                        <a:pt x="12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1" name="Google Shape;5191;p16"/>
                <p:cNvSpPr/>
                <p:nvPr/>
              </p:nvSpPr>
              <p:spPr>
                <a:xfrm>
                  <a:off x="6692865" y="4013228"/>
                  <a:ext cx="137983" cy="233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3945" extrusionOk="0">
                      <a:moveTo>
                        <a:pt x="581" y="1"/>
                      </a:moveTo>
                      <a:cubicBezTo>
                        <a:pt x="554" y="37"/>
                        <a:pt x="536" y="90"/>
                        <a:pt x="509" y="162"/>
                      </a:cubicBezTo>
                      <a:cubicBezTo>
                        <a:pt x="474" y="260"/>
                        <a:pt x="402" y="367"/>
                        <a:pt x="322" y="438"/>
                      </a:cubicBezTo>
                      <a:cubicBezTo>
                        <a:pt x="224" y="518"/>
                        <a:pt x="117" y="581"/>
                        <a:pt x="1" y="617"/>
                      </a:cubicBezTo>
                      <a:cubicBezTo>
                        <a:pt x="36" y="1384"/>
                        <a:pt x="161" y="2106"/>
                        <a:pt x="483" y="2811"/>
                      </a:cubicBezTo>
                      <a:cubicBezTo>
                        <a:pt x="661" y="3195"/>
                        <a:pt x="893" y="3632"/>
                        <a:pt x="1268" y="3855"/>
                      </a:cubicBezTo>
                      <a:cubicBezTo>
                        <a:pt x="1624" y="3882"/>
                        <a:pt x="1972" y="3908"/>
                        <a:pt x="2329" y="3944"/>
                      </a:cubicBezTo>
                      <a:cubicBezTo>
                        <a:pt x="1018" y="3221"/>
                        <a:pt x="554" y="1428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16"/>
                <p:cNvSpPr/>
                <p:nvPr/>
              </p:nvSpPr>
              <p:spPr>
                <a:xfrm>
                  <a:off x="6836591" y="4007957"/>
                  <a:ext cx="315998" cy="273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4622" extrusionOk="0">
                      <a:moveTo>
                        <a:pt x="0" y="1"/>
                      </a:moveTo>
                      <a:cubicBezTo>
                        <a:pt x="125" y="509"/>
                        <a:pt x="446" y="1045"/>
                        <a:pt x="687" y="1491"/>
                      </a:cubicBezTo>
                      <a:cubicBezTo>
                        <a:pt x="964" y="2017"/>
                        <a:pt x="1312" y="2454"/>
                        <a:pt x="1704" y="2909"/>
                      </a:cubicBezTo>
                      <a:cubicBezTo>
                        <a:pt x="2079" y="3337"/>
                        <a:pt x="2516" y="3694"/>
                        <a:pt x="2989" y="4015"/>
                      </a:cubicBezTo>
                      <a:cubicBezTo>
                        <a:pt x="3274" y="4203"/>
                        <a:pt x="3569" y="4399"/>
                        <a:pt x="3881" y="4550"/>
                      </a:cubicBezTo>
                      <a:cubicBezTo>
                        <a:pt x="3926" y="4550"/>
                        <a:pt x="3970" y="4559"/>
                        <a:pt x="4015" y="4559"/>
                      </a:cubicBezTo>
                      <a:cubicBezTo>
                        <a:pt x="4452" y="4595"/>
                        <a:pt x="4889" y="4622"/>
                        <a:pt x="5335" y="4622"/>
                      </a:cubicBezTo>
                      <a:cubicBezTo>
                        <a:pt x="4372" y="4479"/>
                        <a:pt x="3399" y="3997"/>
                        <a:pt x="2748" y="3346"/>
                      </a:cubicBezTo>
                      <a:cubicBezTo>
                        <a:pt x="1874" y="2481"/>
                        <a:pt x="1321" y="1464"/>
                        <a:pt x="723" y="411"/>
                      </a:cubicBezTo>
                      <a:cubicBezTo>
                        <a:pt x="705" y="411"/>
                        <a:pt x="687" y="411"/>
                        <a:pt x="669" y="402"/>
                      </a:cubicBezTo>
                      <a:cubicBezTo>
                        <a:pt x="500" y="384"/>
                        <a:pt x="393" y="349"/>
                        <a:pt x="250" y="259"/>
                      </a:cubicBezTo>
                      <a:cubicBezTo>
                        <a:pt x="152" y="197"/>
                        <a:pt x="81" y="9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16"/>
                <p:cNvSpPr/>
                <p:nvPr/>
              </p:nvSpPr>
              <p:spPr>
                <a:xfrm>
                  <a:off x="6732483" y="4009023"/>
                  <a:ext cx="174936" cy="246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4158" extrusionOk="0">
                      <a:moveTo>
                        <a:pt x="1" y="1"/>
                      </a:moveTo>
                      <a:cubicBezTo>
                        <a:pt x="19" y="456"/>
                        <a:pt x="37" y="937"/>
                        <a:pt x="170" y="1366"/>
                      </a:cubicBezTo>
                      <a:cubicBezTo>
                        <a:pt x="304" y="1785"/>
                        <a:pt x="358" y="2249"/>
                        <a:pt x="616" y="2614"/>
                      </a:cubicBezTo>
                      <a:cubicBezTo>
                        <a:pt x="1027" y="3221"/>
                        <a:pt x="1455" y="3703"/>
                        <a:pt x="2071" y="4051"/>
                      </a:cubicBezTo>
                      <a:cubicBezTo>
                        <a:pt x="2365" y="4086"/>
                        <a:pt x="2659" y="4122"/>
                        <a:pt x="2954" y="4158"/>
                      </a:cubicBezTo>
                      <a:cubicBezTo>
                        <a:pt x="2427" y="3899"/>
                        <a:pt x="1955" y="3507"/>
                        <a:pt x="1625" y="3034"/>
                      </a:cubicBezTo>
                      <a:cubicBezTo>
                        <a:pt x="1054" y="2222"/>
                        <a:pt x="402" y="1151"/>
                        <a:pt x="340" y="134"/>
                      </a:cubicBezTo>
                      <a:cubicBezTo>
                        <a:pt x="295" y="108"/>
                        <a:pt x="251" y="90"/>
                        <a:pt x="215" y="72"/>
                      </a:cubicBezTo>
                      <a:cubicBezTo>
                        <a:pt x="117" y="27"/>
                        <a:pt x="54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4" name="Google Shape;5194;p16"/>
                <p:cNvSpPr/>
                <p:nvPr/>
              </p:nvSpPr>
              <p:spPr>
                <a:xfrm>
                  <a:off x="6605752" y="4021933"/>
                  <a:ext cx="146866" cy="218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0" h="3690" extrusionOk="0">
                      <a:moveTo>
                        <a:pt x="125" y="1"/>
                      </a:moveTo>
                      <a:cubicBezTo>
                        <a:pt x="0" y="1"/>
                        <a:pt x="36" y="298"/>
                        <a:pt x="44" y="354"/>
                      </a:cubicBezTo>
                      <a:cubicBezTo>
                        <a:pt x="44" y="407"/>
                        <a:pt x="71" y="541"/>
                        <a:pt x="53" y="630"/>
                      </a:cubicBezTo>
                      <a:cubicBezTo>
                        <a:pt x="36" y="710"/>
                        <a:pt x="107" y="1362"/>
                        <a:pt x="259" y="1781"/>
                      </a:cubicBezTo>
                      <a:cubicBezTo>
                        <a:pt x="571" y="2619"/>
                        <a:pt x="1204" y="3324"/>
                        <a:pt x="2061" y="3654"/>
                      </a:cubicBezTo>
                      <a:cubicBezTo>
                        <a:pt x="2096" y="3654"/>
                        <a:pt x="2132" y="3663"/>
                        <a:pt x="2177" y="3663"/>
                      </a:cubicBezTo>
                      <a:cubicBezTo>
                        <a:pt x="2275" y="3672"/>
                        <a:pt x="2382" y="3681"/>
                        <a:pt x="2480" y="3690"/>
                      </a:cubicBezTo>
                      <a:cubicBezTo>
                        <a:pt x="2203" y="3476"/>
                        <a:pt x="2007" y="3128"/>
                        <a:pt x="1873" y="2825"/>
                      </a:cubicBezTo>
                      <a:cubicBezTo>
                        <a:pt x="1525" y="2040"/>
                        <a:pt x="1392" y="1326"/>
                        <a:pt x="1445" y="478"/>
                      </a:cubicBezTo>
                      <a:lnTo>
                        <a:pt x="1445" y="478"/>
                      </a:lnTo>
                      <a:cubicBezTo>
                        <a:pt x="1383" y="494"/>
                        <a:pt x="1318" y="504"/>
                        <a:pt x="1249" y="504"/>
                      </a:cubicBezTo>
                      <a:cubicBezTo>
                        <a:pt x="1200" y="504"/>
                        <a:pt x="1149" y="499"/>
                        <a:pt x="1097" y="487"/>
                      </a:cubicBezTo>
                      <a:cubicBezTo>
                        <a:pt x="731" y="398"/>
                        <a:pt x="490" y="184"/>
                        <a:pt x="178" y="15"/>
                      </a:cubicBezTo>
                      <a:cubicBezTo>
                        <a:pt x="158" y="5"/>
                        <a:pt x="14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5" name="Google Shape;5195;p16"/>
                <p:cNvSpPr/>
                <p:nvPr/>
              </p:nvSpPr>
              <p:spPr>
                <a:xfrm>
                  <a:off x="6456755" y="4051839"/>
                  <a:ext cx="172271" cy="187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9" h="3168" extrusionOk="0">
                      <a:moveTo>
                        <a:pt x="71" y="0"/>
                      </a:moveTo>
                      <a:lnTo>
                        <a:pt x="71" y="0"/>
                      </a:lnTo>
                      <a:cubicBezTo>
                        <a:pt x="0" y="625"/>
                        <a:pt x="286" y="1535"/>
                        <a:pt x="580" y="2025"/>
                      </a:cubicBezTo>
                      <a:cubicBezTo>
                        <a:pt x="865" y="2489"/>
                        <a:pt x="1419" y="2971"/>
                        <a:pt x="1963" y="3167"/>
                      </a:cubicBezTo>
                      <a:cubicBezTo>
                        <a:pt x="2284" y="3149"/>
                        <a:pt x="2596" y="3131"/>
                        <a:pt x="2908" y="3123"/>
                      </a:cubicBezTo>
                      <a:cubicBezTo>
                        <a:pt x="2507" y="2962"/>
                        <a:pt x="2168" y="2677"/>
                        <a:pt x="1856" y="2284"/>
                      </a:cubicBezTo>
                      <a:cubicBezTo>
                        <a:pt x="1615" y="1999"/>
                        <a:pt x="1365" y="1686"/>
                        <a:pt x="1222" y="1338"/>
                      </a:cubicBezTo>
                      <a:cubicBezTo>
                        <a:pt x="1080" y="964"/>
                        <a:pt x="1026" y="625"/>
                        <a:pt x="946" y="250"/>
                      </a:cubicBezTo>
                      <a:cubicBezTo>
                        <a:pt x="714" y="179"/>
                        <a:pt x="509" y="107"/>
                        <a:pt x="348" y="54"/>
                      </a:cubicBezTo>
                      <a:cubicBezTo>
                        <a:pt x="259" y="36"/>
                        <a:pt x="161" y="18"/>
                        <a:pt x="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16"/>
                <p:cNvSpPr/>
                <p:nvPr/>
              </p:nvSpPr>
              <p:spPr>
                <a:xfrm>
                  <a:off x="6520120" y="4060781"/>
                  <a:ext cx="189741" cy="17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4" h="2981" extrusionOk="0">
                      <a:moveTo>
                        <a:pt x="1401" y="1"/>
                      </a:moveTo>
                      <a:lnTo>
                        <a:pt x="1401" y="1"/>
                      </a:lnTo>
                      <a:cubicBezTo>
                        <a:pt x="1383" y="19"/>
                        <a:pt x="1374" y="37"/>
                        <a:pt x="1357" y="54"/>
                      </a:cubicBezTo>
                      <a:cubicBezTo>
                        <a:pt x="1206" y="200"/>
                        <a:pt x="995" y="254"/>
                        <a:pt x="759" y="254"/>
                      </a:cubicBezTo>
                      <a:cubicBezTo>
                        <a:pt x="519" y="254"/>
                        <a:pt x="253" y="198"/>
                        <a:pt x="1" y="126"/>
                      </a:cubicBezTo>
                      <a:lnTo>
                        <a:pt x="1" y="126"/>
                      </a:lnTo>
                      <a:cubicBezTo>
                        <a:pt x="179" y="768"/>
                        <a:pt x="366" y="1357"/>
                        <a:pt x="804" y="1892"/>
                      </a:cubicBezTo>
                      <a:cubicBezTo>
                        <a:pt x="1258" y="2436"/>
                        <a:pt x="1705" y="2793"/>
                        <a:pt x="2329" y="2963"/>
                      </a:cubicBezTo>
                      <a:cubicBezTo>
                        <a:pt x="2623" y="2963"/>
                        <a:pt x="2909" y="2963"/>
                        <a:pt x="3203" y="2980"/>
                      </a:cubicBezTo>
                      <a:cubicBezTo>
                        <a:pt x="2659" y="2793"/>
                        <a:pt x="2267" y="2472"/>
                        <a:pt x="1928" y="1919"/>
                      </a:cubicBezTo>
                      <a:cubicBezTo>
                        <a:pt x="1553" y="1312"/>
                        <a:pt x="1366" y="697"/>
                        <a:pt x="14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16"/>
                <p:cNvSpPr/>
                <p:nvPr/>
              </p:nvSpPr>
              <p:spPr>
                <a:xfrm>
                  <a:off x="7083834" y="4097971"/>
                  <a:ext cx="597589" cy="111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1" h="1888" extrusionOk="0">
                      <a:moveTo>
                        <a:pt x="7895" y="0"/>
                      </a:moveTo>
                      <a:cubicBezTo>
                        <a:pt x="7019" y="0"/>
                        <a:pt x="6134" y="121"/>
                        <a:pt x="5308" y="363"/>
                      </a:cubicBezTo>
                      <a:cubicBezTo>
                        <a:pt x="4282" y="657"/>
                        <a:pt x="3212" y="907"/>
                        <a:pt x="2132" y="916"/>
                      </a:cubicBezTo>
                      <a:cubicBezTo>
                        <a:pt x="2075" y="916"/>
                        <a:pt x="2018" y="916"/>
                        <a:pt x="1960" y="916"/>
                      </a:cubicBezTo>
                      <a:cubicBezTo>
                        <a:pt x="1441" y="916"/>
                        <a:pt x="900" y="909"/>
                        <a:pt x="402" y="765"/>
                      </a:cubicBezTo>
                      <a:cubicBezTo>
                        <a:pt x="232" y="720"/>
                        <a:pt x="107" y="657"/>
                        <a:pt x="0" y="577"/>
                      </a:cubicBezTo>
                      <a:lnTo>
                        <a:pt x="0" y="577"/>
                      </a:lnTo>
                      <a:cubicBezTo>
                        <a:pt x="366" y="1032"/>
                        <a:pt x="785" y="1443"/>
                        <a:pt x="1258" y="1773"/>
                      </a:cubicBezTo>
                      <a:cubicBezTo>
                        <a:pt x="1655" y="1853"/>
                        <a:pt x="2053" y="1887"/>
                        <a:pt x="2451" y="1887"/>
                      </a:cubicBezTo>
                      <a:cubicBezTo>
                        <a:pt x="3153" y="1887"/>
                        <a:pt x="3855" y="1781"/>
                        <a:pt x="4550" y="1639"/>
                      </a:cubicBezTo>
                      <a:cubicBezTo>
                        <a:pt x="5656" y="1416"/>
                        <a:pt x="6691" y="925"/>
                        <a:pt x="7780" y="622"/>
                      </a:cubicBezTo>
                      <a:cubicBezTo>
                        <a:pt x="8460" y="433"/>
                        <a:pt x="9186" y="297"/>
                        <a:pt x="9901" y="297"/>
                      </a:cubicBezTo>
                      <a:cubicBezTo>
                        <a:pt x="9964" y="297"/>
                        <a:pt x="10027" y="298"/>
                        <a:pt x="10090" y="301"/>
                      </a:cubicBezTo>
                      <a:cubicBezTo>
                        <a:pt x="9805" y="211"/>
                        <a:pt x="9510" y="140"/>
                        <a:pt x="9225" y="95"/>
                      </a:cubicBezTo>
                      <a:cubicBezTo>
                        <a:pt x="8790" y="32"/>
                        <a:pt x="8343" y="0"/>
                        <a:pt x="78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8" name="Google Shape;5198;p16"/>
                <p:cNvSpPr/>
                <p:nvPr/>
              </p:nvSpPr>
              <p:spPr>
                <a:xfrm>
                  <a:off x="6937502" y="3953535"/>
                  <a:ext cx="350819" cy="324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4" h="5480" extrusionOk="0">
                      <a:moveTo>
                        <a:pt x="134" y="1"/>
                      </a:moveTo>
                      <a:lnTo>
                        <a:pt x="134" y="1"/>
                      </a:lnTo>
                      <a:cubicBezTo>
                        <a:pt x="0" y="144"/>
                        <a:pt x="339" y="1054"/>
                        <a:pt x="411" y="1205"/>
                      </a:cubicBezTo>
                      <a:cubicBezTo>
                        <a:pt x="705" y="1839"/>
                        <a:pt x="1008" y="2499"/>
                        <a:pt x="1437" y="3061"/>
                      </a:cubicBezTo>
                      <a:cubicBezTo>
                        <a:pt x="2282" y="4187"/>
                        <a:pt x="3543" y="5479"/>
                        <a:pt x="5068" y="5479"/>
                      </a:cubicBezTo>
                      <a:cubicBezTo>
                        <a:pt x="5088" y="5479"/>
                        <a:pt x="5109" y="5479"/>
                        <a:pt x="5130" y="5478"/>
                      </a:cubicBezTo>
                      <a:cubicBezTo>
                        <a:pt x="5281" y="5461"/>
                        <a:pt x="5433" y="5425"/>
                        <a:pt x="5576" y="5362"/>
                      </a:cubicBezTo>
                      <a:cubicBezTo>
                        <a:pt x="5692" y="5318"/>
                        <a:pt x="5808" y="5264"/>
                        <a:pt x="5924" y="5220"/>
                      </a:cubicBezTo>
                      <a:lnTo>
                        <a:pt x="5924" y="5220"/>
                      </a:lnTo>
                      <a:cubicBezTo>
                        <a:pt x="5886" y="5221"/>
                        <a:pt x="5848" y="5222"/>
                        <a:pt x="5811" y="5222"/>
                      </a:cubicBezTo>
                      <a:cubicBezTo>
                        <a:pt x="4686" y="5222"/>
                        <a:pt x="3525" y="4463"/>
                        <a:pt x="2766" y="3721"/>
                      </a:cubicBezTo>
                      <a:cubicBezTo>
                        <a:pt x="2257" y="3221"/>
                        <a:pt x="1900" y="2615"/>
                        <a:pt x="1553" y="1999"/>
                      </a:cubicBezTo>
                      <a:cubicBezTo>
                        <a:pt x="1249" y="1437"/>
                        <a:pt x="982" y="839"/>
                        <a:pt x="857" y="215"/>
                      </a:cubicBezTo>
                      <a:cubicBezTo>
                        <a:pt x="840" y="217"/>
                        <a:pt x="823" y="219"/>
                        <a:pt x="806" y="219"/>
                      </a:cubicBezTo>
                      <a:cubicBezTo>
                        <a:pt x="759" y="219"/>
                        <a:pt x="710" y="210"/>
                        <a:pt x="651" y="197"/>
                      </a:cubicBezTo>
                      <a:cubicBezTo>
                        <a:pt x="473" y="135"/>
                        <a:pt x="304" y="63"/>
                        <a:pt x="1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9" name="Google Shape;5199;p16"/>
                <p:cNvSpPr/>
                <p:nvPr/>
              </p:nvSpPr>
              <p:spPr>
                <a:xfrm>
                  <a:off x="6420276" y="4050240"/>
                  <a:ext cx="136384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3248" extrusionOk="0">
                      <a:moveTo>
                        <a:pt x="206" y="0"/>
                      </a:moveTo>
                      <a:cubicBezTo>
                        <a:pt x="1" y="598"/>
                        <a:pt x="179" y="1472"/>
                        <a:pt x="447" y="1963"/>
                      </a:cubicBezTo>
                      <a:cubicBezTo>
                        <a:pt x="812" y="2641"/>
                        <a:pt x="1374" y="2953"/>
                        <a:pt x="2043" y="3248"/>
                      </a:cubicBezTo>
                      <a:cubicBezTo>
                        <a:pt x="2133" y="3239"/>
                        <a:pt x="2213" y="3230"/>
                        <a:pt x="2302" y="3221"/>
                      </a:cubicBezTo>
                      <a:cubicBezTo>
                        <a:pt x="1776" y="3034"/>
                        <a:pt x="1267" y="2588"/>
                        <a:pt x="1035" y="2141"/>
                      </a:cubicBezTo>
                      <a:cubicBezTo>
                        <a:pt x="732" y="1562"/>
                        <a:pt x="438" y="705"/>
                        <a:pt x="571" y="9"/>
                      </a:cubicBezTo>
                      <a:cubicBezTo>
                        <a:pt x="456" y="0"/>
                        <a:pt x="331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16"/>
                <p:cNvSpPr/>
                <p:nvPr/>
              </p:nvSpPr>
              <p:spPr>
                <a:xfrm>
                  <a:off x="6359516" y="4050773"/>
                  <a:ext cx="174403" cy="20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3400" extrusionOk="0">
                      <a:moveTo>
                        <a:pt x="1134" y="0"/>
                      </a:moveTo>
                      <a:lnTo>
                        <a:pt x="1134" y="0"/>
                      </a:lnTo>
                      <a:cubicBezTo>
                        <a:pt x="848" y="18"/>
                        <a:pt x="563" y="90"/>
                        <a:pt x="313" y="214"/>
                      </a:cubicBezTo>
                      <a:cubicBezTo>
                        <a:pt x="1" y="1535"/>
                        <a:pt x="456" y="2998"/>
                        <a:pt x="1785" y="3399"/>
                      </a:cubicBezTo>
                      <a:cubicBezTo>
                        <a:pt x="2168" y="3346"/>
                        <a:pt x="2561" y="3292"/>
                        <a:pt x="2945" y="3248"/>
                      </a:cubicBezTo>
                      <a:cubicBezTo>
                        <a:pt x="2213" y="3042"/>
                        <a:pt x="1526" y="2659"/>
                        <a:pt x="1267" y="1883"/>
                      </a:cubicBezTo>
                      <a:cubicBezTo>
                        <a:pt x="1080" y="1339"/>
                        <a:pt x="902" y="580"/>
                        <a:pt x="11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16"/>
                <p:cNvSpPr/>
                <p:nvPr/>
              </p:nvSpPr>
              <p:spPr>
                <a:xfrm>
                  <a:off x="5681685" y="3736969"/>
                  <a:ext cx="132179" cy="189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3195" extrusionOk="0">
                      <a:moveTo>
                        <a:pt x="1553" y="0"/>
                      </a:moveTo>
                      <a:cubicBezTo>
                        <a:pt x="1402" y="125"/>
                        <a:pt x="1232" y="259"/>
                        <a:pt x="1054" y="339"/>
                      </a:cubicBezTo>
                      <a:cubicBezTo>
                        <a:pt x="1089" y="1383"/>
                        <a:pt x="920" y="2534"/>
                        <a:pt x="1" y="3149"/>
                      </a:cubicBezTo>
                      <a:cubicBezTo>
                        <a:pt x="188" y="3158"/>
                        <a:pt x="385" y="3176"/>
                        <a:pt x="581" y="3194"/>
                      </a:cubicBezTo>
                      <a:cubicBezTo>
                        <a:pt x="1517" y="2659"/>
                        <a:pt x="2088" y="1651"/>
                        <a:pt x="2231" y="598"/>
                      </a:cubicBezTo>
                      <a:lnTo>
                        <a:pt x="2231" y="598"/>
                      </a:lnTo>
                      <a:cubicBezTo>
                        <a:pt x="2142" y="628"/>
                        <a:pt x="2048" y="645"/>
                        <a:pt x="1952" y="645"/>
                      </a:cubicBezTo>
                      <a:cubicBezTo>
                        <a:pt x="1932" y="645"/>
                        <a:pt x="1912" y="644"/>
                        <a:pt x="1892" y="643"/>
                      </a:cubicBezTo>
                      <a:cubicBezTo>
                        <a:pt x="1384" y="598"/>
                        <a:pt x="1339" y="286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2" name="Google Shape;5202;p16"/>
                <p:cNvSpPr/>
                <p:nvPr/>
              </p:nvSpPr>
              <p:spPr>
                <a:xfrm>
                  <a:off x="5983351" y="3807204"/>
                  <a:ext cx="118973" cy="16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2744" extrusionOk="0">
                      <a:moveTo>
                        <a:pt x="902" y="1"/>
                      </a:moveTo>
                      <a:cubicBezTo>
                        <a:pt x="991" y="233"/>
                        <a:pt x="1089" y="456"/>
                        <a:pt x="1089" y="732"/>
                      </a:cubicBezTo>
                      <a:cubicBezTo>
                        <a:pt x="1089" y="1080"/>
                        <a:pt x="1027" y="1392"/>
                        <a:pt x="911" y="1723"/>
                      </a:cubicBezTo>
                      <a:cubicBezTo>
                        <a:pt x="768" y="2151"/>
                        <a:pt x="429" y="2543"/>
                        <a:pt x="1" y="2722"/>
                      </a:cubicBezTo>
                      <a:cubicBezTo>
                        <a:pt x="108" y="2722"/>
                        <a:pt x="215" y="2731"/>
                        <a:pt x="331" y="2740"/>
                      </a:cubicBezTo>
                      <a:cubicBezTo>
                        <a:pt x="420" y="2740"/>
                        <a:pt x="517" y="2744"/>
                        <a:pt x="617" y="2744"/>
                      </a:cubicBezTo>
                      <a:cubicBezTo>
                        <a:pt x="667" y="2744"/>
                        <a:pt x="717" y="2743"/>
                        <a:pt x="768" y="2740"/>
                      </a:cubicBezTo>
                      <a:cubicBezTo>
                        <a:pt x="1223" y="2517"/>
                        <a:pt x="1803" y="2062"/>
                        <a:pt x="1883" y="1535"/>
                      </a:cubicBezTo>
                      <a:cubicBezTo>
                        <a:pt x="1937" y="1178"/>
                        <a:pt x="2008" y="367"/>
                        <a:pt x="1696" y="63"/>
                      </a:cubicBezTo>
                      <a:cubicBezTo>
                        <a:pt x="1589" y="63"/>
                        <a:pt x="1482" y="72"/>
                        <a:pt x="1375" y="72"/>
                      </a:cubicBezTo>
                      <a:cubicBezTo>
                        <a:pt x="1346" y="74"/>
                        <a:pt x="1319" y="74"/>
                        <a:pt x="1292" y="74"/>
                      </a:cubicBezTo>
                      <a:cubicBezTo>
                        <a:pt x="1148" y="74"/>
                        <a:pt x="1022" y="53"/>
                        <a:pt x="9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3" name="Google Shape;5203;p16"/>
                <p:cNvSpPr/>
                <p:nvPr/>
              </p:nvSpPr>
              <p:spPr>
                <a:xfrm>
                  <a:off x="6041505" y="3810934"/>
                  <a:ext cx="106241" cy="158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" h="2677" extrusionOk="0">
                      <a:moveTo>
                        <a:pt x="848" y="0"/>
                      </a:moveTo>
                      <a:cubicBezTo>
                        <a:pt x="1142" y="268"/>
                        <a:pt x="1133" y="1115"/>
                        <a:pt x="1097" y="1383"/>
                      </a:cubicBezTo>
                      <a:cubicBezTo>
                        <a:pt x="1008" y="2007"/>
                        <a:pt x="580" y="2480"/>
                        <a:pt x="0" y="2677"/>
                      </a:cubicBezTo>
                      <a:cubicBezTo>
                        <a:pt x="402" y="2668"/>
                        <a:pt x="821" y="2623"/>
                        <a:pt x="1204" y="2507"/>
                      </a:cubicBezTo>
                      <a:cubicBezTo>
                        <a:pt x="1436" y="2222"/>
                        <a:pt x="1651" y="1874"/>
                        <a:pt x="1713" y="1535"/>
                      </a:cubicBezTo>
                      <a:cubicBezTo>
                        <a:pt x="1793" y="1089"/>
                        <a:pt x="1579" y="357"/>
                        <a:pt x="1401" y="205"/>
                      </a:cubicBezTo>
                      <a:cubicBezTo>
                        <a:pt x="1231" y="54"/>
                        <a:pt x="1089" y="9"/>
                        <a:pt x="1089" y="9"/>
                      </a:cubicBezTo>
                      <a:cubicBezTo>
                        <a:pt x="1089" y="9"/>
                        <a:pt x="928" y="0"/>
                        <a:pt x="84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4" name="Google Shape;5204;p16"/>
                <p:cNvSpPr/>
                <p:nvPr/>
              </p:nvSpPr>
              <p:spPr>
                <a:xfrm>
                  <a:off x="5895647" y="3781739"/>
                  <a:ext cx="146925" cy="185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1" h="3134" extrusionOk="0">
                      <a:moveTo>
                        <a:pt x="1790" y="0"/>
                      </a:moveTo>
                      <a:cubicBezTo>
                        <a:pt x="1694" y="0"/>
                        <a:pt x="1593" y="43"/>
                        <a:pt x="1491" y="101"/>
                      </a:cubicBezTo>
                      <a:cubicBezTo>
                        <a:pt x="1633" y="725"/>
                        <a:pt x="1669" y="1483"/>
                        <a:pt x="1277" y="2028"/>
                      </a:cubicBezTo>
                      <a:cubicBezTo>
                        <a:pt x="947" y="2483"/>
                        <a:pt x="536" y="2884"/>
                        <a:pt x="1" y="2955"/>
                      </a:cubicBezTo>
                      <a:cubicBezTo>
                        <a:pt x="438" y="3036"/>
                        <a:pt x="884" y="3098"/>
                        <a:pt x="1330" y="3134"/>
                      </a:cubicBezTo>
                      <a:cubicBezTo>
                        <a:pt x="1330" y="3134"/>
                        <a:pt x="1339" y="3125"/>
                        <a:pt x="1339" y="3125"/>
                      </a:cubicBezTo>
                      <a:cubicBezTo>
                        <a:pt x="1803" y="2866"/>
                        <a:pt x="2151" y="2349"/>
                        <a:pt x="2311" y="1858"/>
                      </a:cubicBezTo>
                      <a:cubicBezTo>
                        <a:pt x="2481" y="1323"/>
                        <a:pt x="2374" y="877"/>
                        <a:pt x="2285" y="368"/>
                      </a:cubicBezTo>
                      <a:cubicBezTo>
                        <a:pt x="2204" y="315"/>
                        <a:pt x="2133" y="243"/>
                        <a:pt x="2062" y="154"/>
                      </a:cubicBezTo>
                      <a:cubicBezTo>
                        <a:pt x="1977" y="43"/>
                        <a:pt x="1886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5" name="Google Shape;5205;p16"/>
                <p:cNvSpPr/>
                <p:nvPr/>
              </p:nvSpPr>
              <p:spPr>
                <a:xfrm>
                  <a:off x="6117544" y="3813007"/>
                  <a:ext cx="65083" cy="141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383" extrusionOk="0">
                      <a:moveTo>
                        <a:pt x="1" y="1"/>
                      </a:moveTo>
                      <a:cubicBezTo>
                        <a:pt x="45" y="28"/>
                        <a:pt x="161" y="108"/>
                        <a:pt x="295" y="224"/>
                      </a:cubicBezTo>
                      <a:cubicBezTo>
                        <a:pt x="420" y="331"/>
                        <a:pt x="625" y="839"/>
                        <a:pt x="607" y="1241"/>
                      </a:cubicBezTo>
                      <a:cubicBezTo>
                        <a:pt x="590" y="1678"/>
                        <a:pt x="438" y="2071"/>
                        <a:pt x="170" y="2383"/>
                      </a:cubicBezTo>
                      <a:cubicBezTo>
                        <a:pt x="670" y="2222"/>
                        <a:pt x="1053" y="1785"/>
                        <a:pt x="1071" y="1357"/>
                      </a:cubicBezTo>
                      <a:cubicBezTo>
                        <a:pt x="1098" y="929"/>
                        <a:pt x="839" y="509"/>
                        <a:pt x="625" y="304"/>
                      </a:cubicBezTo>
                      <a:cubicBezTo>
                        <a:pt x="438" y="126"/>
                        <a:pt x="224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6" name="Google Shape;5206;p16"/>
                <p:cNvSpPr/>
                <p:nvPr/>
              </p:nvSpPr>
              <p:spPr>
                <a:xfrm>
                  <a:off x="5853956" y="3788727"/>
                  <a:ext cx="132120" cy="165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2793" extrusionOk="0">
                      <a:moveTo>
                        <a:pt x="2159" y="1"/>
                      </a:moveTo>
                      <a:cubicBezTo>
                        <a:pt x="1961" y="108"/>
                        <a:pt x="1755" y="253"/>
                        <a:pt x="1556" y="253"/>
                      </a:cubicBezTo>
                      <a:cubicBezTo>
                        <a:pt x="1540" y="253"/>
                        <a:pt x="1524" y="252"/>
                        <a:pt x="1508" y="250"/>
                      </a:cubicBezTo>
                      <a:lnTo>
                        <a:pt x="1508" y="250"/>
                      </a:lnTo>
                      <a:cubicBezTo>
                        <a:pt x="1731" y="1276"/>
                        <a:pt x="1035" y="2472"/>
                        <a:pt x="0" y="2713"/>
                      </a:cubicBezTo>
                      <a:cubicBezTo>
                        <a:pt x="143" y="2739"/>
                        <a:pt x="286" y="2766"/>
                        <a:pt x="428" y="2793"/>
                      </a:cubicBezTo>
                      <a:cubicBezTo>
                        <a:pt x="1035" y="2713"/>
                        <a:pt x="1659" y="2249"/>
                        <a:pt x="1918" y="1704"/>
                      </a:cubicBezTo>
                      <a:cubicBezTo>
                        <a:pt x="2177" y="1142"/>
                        <a:pt x="2230" y="598"/>
                        <a:pt x="21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7" name="Google Shape;5207;p16"/>
                <p:cNvSpPr/>
                <p:nvPr/>
              </p:nvSpPr>
              <p:spPr>
                <a:xfrm>
                  <a:off x="5775726" y="3748991"/>
                  <a:ext cx="137450" cy="189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" h="3206" extrusionOk="0">
                      <a:moveTo>
                        <a:pt x="1756" y="1"/>
                      </a:moveTo>
                      <a:cubicBezTo>
                        <a:pt x="1745" y="1"/>
                        <a:pt x="1734" y="1"/>
                        <a:pt x="1723" y="2"/>
                      </a:cubicBezTo>
                      <a:cubicBezTo>
                        <a:pt x="1633" y="11"/>
                        <a:pt x="1535" y="29"/>
                        <a:pt x="1446" y="65"/>
                      </a:cubicBezTo>
                      <a:cubicBezTo>
                        <a:pt x="1633" y="1314"/>
                        <a:pt x="1187" y="2652"/>
                        <a:pt x="1" y="3134"/>
                      </a:cubicBezTo>
                      <a:cubicBezTo>
                        <a:pt x="135" y="3161"/>
                        <a:pt x="268" y="3178"/>
                        <a:pt x="393" y="3205"/>
                      </a:cubicBezTo>
                      <a:cubicBezTo>
                        <a:pt x="1660" y="2786"/>
                        <a:pt x="2320" y="1581"/>
                        <a:pt x="2178" y="288"/>
                      </a:cubicBezTo>
                      <a:cubicBezTo>
                        <a:pt x="2060" y="129"/>
                        <a:pt x="1927" y="1"/>
                        <a:pt x="17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8" name="Google Shape;5208;p16"/>
                <p:cNvSpPr/>
                <p:nvPr/>
              </p:nvSpPr>
              <p:spPr>
                <a:xfrm>
                  <a:off x="5727166" y="3753847"/>
                  <a:ext cx="133719" cy="179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3025" extrusionOk="0">
                      <a:moveTo>
                        <a:pt x="2213" y="1"/>
                      </a:moveTo>
                      <a:lnTo>
                        <a:pt x="2213" y="1"/>
                      </a:lnTo>
                      <a:cubicBezTo>
                        <a:pt x="1981" y="90"/>
                        <a:pt x="1758" y="215"/>
                        <a:pt x="1535" y="295"/>
                      </a:cubicBezTo>
                      <a:cubicBezTo>
                        <a:pt x="1535" y="1294"/>
                        <a:pt x="964" y="2516"/>
                        <a:pt x="0" y="2936"/>
                      </a:cubicBezTo>
                      <a:cubicBezTo>
                        <a:pt x="134" y="2945"/>
                        <a:pt x="259" y="2963"/>
                        <a:pt x="393" y="2980"/>
                      </a:cubicBezTo>
                      <a:cubicBezTo>
                        <a:pt x="473" y="2998"/>
                        <a:pt x="553" y="3007"/>
                        <a:pt x="634" y="3025"/>
                      </a:cubicBezTo>
                      <a:cubicBezTo>
                        <a:pt x="1088" y="2775"/>
                        <a:pt x="1561" y="2508"/>
                        <a:pt x="1802" y="2044"/>
                      </a:cubicBezTo>
                      <a:cubicBezTo>
                        <a:pt x="2114" y="1428"/>
                        <a:pt x="2257" y="688"/>
                        <a:pt x="22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9" name="Google Shape;5209;p16"/>
                <p:cNvSpPr/>
                <p:nvPr/>
              </p:nvSpPr>
              <p:spPr>
                <a:xfrm>
                  <a:off x="5807468" y="3771850"/>
                  <a:ext cx="134252" cy="174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7" h="2953" extrusionOk="0">
                      <a:moveTo>
                        <a:pt x="1722" y="0"/>
                      </a:moveTo>
                      <a:lnTo>
                        <a:pt x="1722" y="0"/>
                      </a:lnTo>
                      <a:cubicBezTo>
                        <a:pt x="1972" y="1231"/>
                        <a:pt x="1249" y="2551"/>
                        <a:pt x="0" y="2846"/>
                      </a:cubicBezTo>
                      <a:cubicBezTo>
                        <a:pt x="179" y="2882"/>
                        <a:pt x="366" y="2917"/>
                        <a:pt x="544" y="2953"/>
                      </a:cubicBezTo>
                      <a:cubicBezTo>
                        <a:pt x="1651" y="2641"/>
                        <a:pt x="2266" y="1642"/>
                        <a:pt x="2257" y="526"/>
                      </a:cubicBezTo>
                      <a:lnTo>
                        <a:pt x="2248" y="526"/>
                      </a:lnTo>
                      <a:cubicBezTo>
                        <a:pt x="2025" y="464"/>
                        <a:pt x="1874" y="223"/>
                        <a:pt x="17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0" name="Google Shape;5210;p16"/>
                <p:cNvSpPr/>
                <p:nvPr/>
              </p:nvSpPr>
              <p:spPr>
                <a:xfrm>
                  <a:off x="6214250" y="4118935"/>
                  <a:ext cx="129455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" h="2686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473" y="9"/>
                        <a:pt x="286" y="27"/>
                        <a:pt x="125" y="63"/>
                      </a:cubicBezTo>
                      <a:cubicBezTo>
                        <a:pt x="0" y="687"/>
                        <a:pt x="107" y="1383"/>
                        <a:pt x="464" y="1918"/>
                      </a:cubicBezTo>
                      <a:cubicBezTo>
                        <a:pt x="812" y="2453"/>
                        <a:pt x="1231" y="2641"/>
                        <a:pt x="1802" y="2685"/>
                      </a:cubicBezTo>
                      <a:cubicBezTo>
                        <a:pt x="1927" y="2668"/>
                        <a:pt x="2061" y="2641"/>
                        <a:pt x="2186" y="2623"/>
                      </a:cubicBezTo>
                      <a:cubicBezTo>
                        <a:pt x="1802" y="2552"/>
                        <a:pt x="1446" y="2382"/>
                        <a:pt x="1178" y="2052"/>
                      </a:cubicBezTo>
                      <a:cubicBezTo>
                        <a:pt x="723" y="1472"/>
                        <a:pt x="393" y="723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1" name="Google Shape;5211;p16"/>
                <p:cNvSpPr/>
                <p:nvPr/>
              </p:nvSpPr>
              <p:spPr>
                <a:xfrm>
                  <a:off x="6120741" y="4123672"/>
                  <a:ext cx="168599" cy="16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731" extrusionOk="0">
                      <a:moveTo>
                        <a:pt x="1624" y="0"/>
                      </a:moveTo>
                      <a:cubicBezTo>
                        <a:pt x="1401" y="54"/>
                        <a:pt x="1214" y="152"/>
                        <a:pt x="1142" y="313"/>
                      </a:cubicBezTo>
                      <a:cubicBezTo>
                        <a:pt x="1044" y="509"/>
                        <a:pt x="1062" y="786"/>
                        <a:pt x="875" y="928"/>
                      </a:cubicBezTo>
                      <a:cubicBezTo>
                        <a:pt x="711" y="1051"/>
                        <a:pt x="522" y="1090"/>
                        <a:pt x="331" y="1090"/>
                      </a:cubicBezTo>
                      <a:cubicBezTo>
                        <a:pt x="271" y="1090"/>
                        <a:pt x="211" y="1086"/>
                        <a:pt x="152" y="1080"/>
                      </a:cubicBezTo>
                      <a:cubicBezTo>
                        <a:pt x="98" y="1071"/>
                        <a:pt x="45" y="1062"/>
                        <a:pt x="0" y="1062"/>
                      </a:cubicBezTo>
                      <a:cubicBezTo>
                        <a:pt x="170" y="2186"/>
                        <a:pt x="1303" y="2570"/>
                        <a:pt x="2293" y="2730"/>
                      </a:cubicBezTo>
                      <a:cubicBezTo>
                        <a:pt x="2480" y="2721"/>
                        <a:pt x="2668" y="2695"/>
                        <a:pt x="2846" y="2677"/>
                      </a:cubicBezTo>
                      <a:cubicBezTo>
                        <a:pt x="2775" y="2659"/>
                        <a:pt x="2703" y="2641"/>
                        <a:pt x="2623" y="2614"/>
                      </a:cubicBezTo>
                      <a:cubicBezTo>
                        <a:pt x="2355" y="2507"/>
                        <a:pt x="2132" y="2266"/>
                        <a:pt x="1981" y="2026"/>
                      </a:cubicBezTo>
                      <a:cubicBezTo>
                        <a:pt x="1579" y="1410"/>
                        <a:pt x="1428" y="714"/>
                        <a:pt x="16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2" name="Google Shape;5212;p16"/>
                <p:cNvSpPr/>
                <p:nvPr/>
              </p:nvSpPr>
              <p:spPr>
                <a:xfrm>
                  <a:off x="6245932" y="4118402"/>
                  <a:ext cx="159065" cy="150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6" h="2534" extrusionOk="0">
                      <a:moveTo>
                        <a:pt x="946" y="0"/>
                      </a:moveTo>
                      <a:lnTo>
                        <a:pt x="946" y="0"/>
                      </a:lnTo>
                      <a:cubicBezTo>
                        <a:pt x="852" y="11"/>
                        <a:pt x="761" y="15"/>
                        <a:pt x="670" y="15"/>
                      </a:cubicBezTo>
                      <a:cubicBezTo>
                        <a:pt x="605" y="15"/>
                        <a:pt x="540" y="13"/>
                        <a:pt x="473" y="9"/>
                      </a:cubicBezTo>
                      <a:lnTo>
                        <a:pt x="206" y="9"/>
                      </a:lnTo>
                      <a:cubicBezTo>
                        <a:pt x="1" y="767"/>
                        <a:pt x="429" y="1784"/>
                        <a:pt x="1089" y="2195"/>
                      </a:cubicBezTo>
                      <a:cubicBezTo>
                        <a:pt x="1455" y="2427"/>
                        <a:pt x="1812" y="2498"/>
                        <a:pt x="2186" y="2534"/>
                      </a:cubicBezTo>
                      <a:cubicBezTo>
                        <a:pt x="2356" y="2498"/>
                        <a:pt x="2516" y="2462"/>
                        <a:pt x="2686" y="2436"/>
                      </a:cubicBezTo>
                      <a:cubicBezTo>
                        <a:pt x="2249" y="2355"/>
                        <a:pt x="1812" y="2168"/>
                        <a:pt x="1562" y="1918"/>
                      </a:cubicBezTo>
                      <a:cubicBezTo>
                        <a:pt x="1027" y="1383"/>
                        <a:pt x="919" y="714"/>
                        <a:pt x="94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3" name="Google Shape;5213;p16"/>
                <p:cNvSpPr/>
                <p:nvPr/>
              </p:nvSpPr>
              <p:spPr>
                <a:xfrm>
                  <a:off x="6306159" y="4065578"/>
                  <a:ext cx="137923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3248" extrusionOk="0">
                      <a:moveTo>
                        <a:pt x="1142" y="0"/>
                      </a:moveTo>
                      <a:lnTo>
                        <a:pt x="1142" y="0"/>
                      </a:lnTo>
                      <a:cubicBezTo>
                        <a:pt x="1080" y="36"/>
                        <a:pt x="1018" y="63"/>
                        <a:pt x="964" y="107"/>
                      </a:cubicBezTo>
                      <a:cubicBezTo>
                        <a:pt x="696" y="295"/>
                        <a:pt x="563" y="651"/>
                        <a:pt x="259" y="794"/>
                      </a:cubicBezTo>
                      <a:cubicBezTo>
                        <a:pt x="170" y="839"/>
                        <a:pt x="90" y="865"/>
                        <a:pt x="1" y="874"/>
                      </a:cubicBezTo>
                      <a:cubicBezTo>
                        <a:pt x="54" y="1526"/>
                        <a:pt x="152" y="2409"/>
                        <a:pt x="759" y="2766"/>
                      </a:cubicBezTo>
                      <a:cubicBezTo>
                        <a:pt x="1169" y="3007"/>
                        <a:pt x="1633" y="3212"/>
                        <a:pt x="2106" y="3247"/>
                      </a:cubicBezTo>
                      <a:cubicBezTo>
                        <a:pt x="2177" y="3238"/>
                        <a:pt x="2258" y="3221"/>
                        <a:pt x="2329" y="3212"/>
                      </a:cubicBezTo>
                      <a:cubicBezTo>
                        <a:pt x="1142" y="2828"/>
                        <a:pt x="803" y="1142"/>
                        <a:pt x="11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4" name="Google Shape;5214;p16"/>
                <p:cNvSpPr/>
                <p:nvPr/>
              </p:nvSpPr>
              <p:spPr>
                <a:xfrm>
                  <a:off x="6022436" y="4181530"/>
                  <a:ext cx="212481" cy="108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8" h="1825" extrusionOk="0">
                      <a:moveTo>
                        <a:pt x="926" y="1"/>
                      </a:moveTo>
                      <a:cubicBezTo>
                        <a:pt x="885" y="1"/>
                        <a:pt x="844" y="2"/>
                        <a:pt x="804" y="5"/>
                      </a:cubicBezTo>
                      <a:cubicBezTo>
                        <a:pt x="697" y="14"/>
                        <a:pt x="599" y="23"/>
                        <a:pt x="501" y="49"/>
                      </a:cubicBezTo>
                      <a:cubicBezTo>
                        <a:pt x="1" y="1245"/>
                        <a:pt x="2026" y="1593"/>
                        <a:pt x="2767" y="1798"/>
                      </a:cubicBezTo>
                      <a:cubicBezTo>
                        <a:pt x="2775" y="1807"/>
                        <a:pt x="2784" y="1807"/>
                        <a:pt x="2793" y="1825"/>
                      </a:cubicBezTo>
                      <a:cubicBezTo>
                        <a:pt x="3052" y="1816"/>
                        <a:pt x="3320" y="1807"/>
                        <a:pt x="3587" y="1789"/>
                      </a:cubicBezTo>
                      <a:cubicBezTo>
                        <a:pt x="2624" y="1655"/>
                        <a:pt x="1616" y="1147"/>
                        <a:pt x="1580" y="67"/>
                      </a:cubicBezTo>
                      <a:cubicBezTo>
                        <a:pt x="1362" y="37"/>
                        <a:pt x="1144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5" name="Google Shape;5215;p16"/>
                <p:cNvSpPr/>
                <p:nvPr/>
              </p:nvSpPr>
              <p:spPr>
                <a:xfrm>
                  <a:off x="5990754" y="4186030"/>
                  <a:ext cx="158591" cy="103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" h="1749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598" y="107"/>
                        <a:pt x="313" y="303"/>
                        <a:pt x="54" y="571"/>
                      </a:cubicBezTo>
                      <a:cubicBezTo>
                        <a:pt x="1" y="741"/>
                        <a:pt x="10" y="910"/>
                        <a:pt x="117" y="1053"/>
                      </a:cubicBezTo>
                      <a:cubicBezTo>
                        <a:pt x="839" y="1570"/>
                        <a:pt x="1776" y="1722"/>
                        <a:pt x="2677" y="1749"/>
                      </a:cubicBezTo>
                      <a:cubicBezTo>
                        <a:pt x="2177" y="1659"/>
                        <a:pt x="1651" y="1490"/>
                        <a:pt x="1312" y="1196"/>
                      </a:cubicBezTo>
                      <a:cubicBezTo>
                        <a:pt x="1000" y="928"/>
                        <a:pt x="688" y="393"/>
                        <a:pt x="93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16" name="Google Shape;5216;p16"/>
              <p:cNvGrpSpPr/>
              <p:nvPr/>
            </p:nvGrpSpPr>
            <p:grpSpPr>
              <a:xfrm>
                <a:off x="5177059" y="2533644"/>
                <a:ext cx="3192268" cy="2070476"/>
                <a:chOff x="5303448" y="2834643"/>
                <a:chExt cx="2559548" cy="1660099"/>
              </a:xfrm>
            </p:grpSpPr>
            <p:sp>
              <p:nvSpPr>
                <p:cNvPr id="5217" name="Google Shape;5217;p16"/>
                <p:cNvSpPr/>
                <p:nvPr/>
              </p:nvSpPr>
              <p:spPr>
                <a:xfrm>
                  <a:off x="5303448" y="2834643"/>
                  <a:ext cx="2559548" cy="1571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21" h="26544" extrusionOk="0">
                      <a:moveTo>
                        <a:pt x="23777" y="219"/>
                      </a:moveTo>
                      <a:cubicBezTo>
                        <a:pt x="24246" y="219"/>
                        <a:pt x="24713" y="290"/>
                        <a:pt x="25167" y="446"/>
                      </a:cubicBezTo>
                      <a:cubicBezTo>
                        <a:pt x="26202" y="812"/>
                        <a:pt x="27112" y="1437"/>
                        <a:pt x="27763" y="2320"/>
                      </a:cubicBezTo>
                      <a:cubicBezTo>
                        <a:pt x="28343" y="3114"/>
                        <a:pt x="28771" y="3997"/>
                        <a:pt x="29261" y="4835"/>
                      </a:cubicBezTo>
                      <a:cubicBezTo>
                        <a:pt x="29716" y="5603"/>
                        <a:pt x="30350" y="6281"/>
                        <a:pt x="31001" y="6878"/>
                      </a:cubicBezTo>
                      <a:cubicBezTo>
                        <a:pt x="31501" y="7342"/>
                        <a:pt x="31973" y="7806"/>
                        <a:pt x="32509" y="8216"/>
                      </a:cubicBezTo>
                      <a:cubicBezTo>
                        <a:pt x="32580" y="8279"/>
                        <a:pt x="32660" y="8332"/>
                        <a:pt x="32741" y="8395"/>
                      </a:cubicBezTo>
                      <a:cubicBezTo>
                        <a:pt x="32634" y="8377"/>
                        <a:pt x="32518" y="8368"/>
                        <a:pt x="32393" y="8359"/>
                      </a:cubicBezTo>
                      <a:cubicBezTo>
                        <a:pt x="32116" y="8350"/>
                        <a:pt x="31831" y="8368"/>
                        <a:pt x="31554" y="8297"/>
                      </a:cubicBezTo>
                      <a:cubicBezTo>
                        <a:pt x="31108" y="8190"/>
                        <a:pt x="31144" y="7681"/>
                        <a:pt x="31126" y="7324"/>
                      </a:cubicBezTo>
                      <a:cubicBezTo>
                        <a:pt x="31126" y="7278"/>
                        <a:pt x="31086" y="7232"/>
                        <a:pt x="31035" y="7232"/>
                      </a:cubicBezTo>
                      <a:cubicBezTo>
                        <a:pt x="31027" y="7232"/>
                        <a:pt x="31018" y="7233"/>
                        <a:pt x="31010" y="7235"/>
                      </a:cubicBezTo>
                      <a:cubicBezTo>
                        <a:pt x="30814" y="7307"/>
                        <a:pt x="30626" y="7351"/>
                        <a:pt x="30412" y="7360"/>
                      </a:cubicBezTo>
                      <a:cubicBezTo>
                        <a:pt x="30408" y="7360"/>
                        <a:pt x="30404" y="7360"/>
                        <a:pt x="30399" y="7360"/>
                      </a:cubicBezTo>
                      <a:cubicBezTo>
                        <a:pt x="29912" y="7360"/>
                        <a:pt x="29851" y="6866"/>
                        <a:pt x="29957" y="6513"/>
                      </a:cubicBezTo>
                      <a:cubicBezTo>
                        <a:pt x="29968" y="6475"/>
                        <a:pt x="29941" y="6454"/>
                        <a:pt x="29913" y="6454"/>
                      </a:cubicBezTo>
                      <a:cubicBezTo>
                        <a:pt x="29894" y="6454"/>
                        <a:pt x="29875" y="6464"/>
                        <a:pt x="29868" y="6486"/>
                      </a:cubicBezTo>
                      <a:cubicBezTo>
                        <a:pt x="29868" y="6495"/>
                        <a:pt x="29868" y="6495"/>
                        <a:pt x="29859" y="6504"/>
                      </a:cubicBezTo>
                      <a:lnTo>
                        <a:pt x="29850" y="6504"/>
                      </a:lnTo>
                      <a:cubicBezTo>
                        <a:pt x="29603" y="6549"/>
                        <a:pt x="29364" y="6589"/>
                        <a:pt x="29140" y="6589"/>
                      </a:cubicBezTo>
                      <a:cubicBezTo>
                        <a:pt x="28749" y="6589"/>
                        <a:pt x="28401" y="6468"/>
                        <a:pt x="28129" y="6049"/>
                      </a:cubicBezTo>
                      <a:cubicBezTo>
                        <a:pt x="27923" y="5736"/>
                        <a:pt x="27905" y="5335"/>
                        <a:pt x="27700" y="5041"/>
                      </a:cubicBezTo>
                      <a:cubicBezTo>
                        <a:pt x="27679" y="5013"/>
                        <a:pt x="27648" y="4990"/>
                        <a:pt x="27613" y="4990"/>
                      </a:cubicBezTo>
                      <a:cubicBezTo>
                        <a:pt x="27604" y="4990"/>
                        <a:pt x="27594" y="4992"/>
                        <a:pt x="27584" y="4996"/>
                      </a:cubicBezTo>
                      <a:cubicBezTo>
                        <a:pt x="27342" y="5058"/>
                        <a:pt x="27094" y="5191"/>
                        <a:pt x="26871" y="5191"/>
                      </a:cubicBezTo>
                      <a:cubicBezTo>
                        <a:pt x="26707" y="5191"/>
                        <a:pt x="26558" y="5120"/>
                        <a:pt x="26434" y="4898"/>
                      </a:cubicBezTo>
                      <a:cubicBezTo>
                        <a:pt x="26246" y="4559"/>
                        <a:pt x="26362" y="4184"/>
                        <a:pt x="26175" y="3863"/>
                      </a:cubicBezTo>
                      <a:cubicBezTo>
                        <a:pt x="26153" y="3833"/>
                        <a:pt x="26118" y="3816"/>
                        <a:pt x="26082" y="3816"/>
                      </a:cubicBezTo>
                      <a:cubicBezTo>
                        <a:pt x="26074" y="3816"/>
                        <a:pt x="26066" y="3817"/>
                        <a:pt x="26059" y="3818"/>
                      </a:cubicBezTo>
                      <a:cubicBezTo>
                        <a:pt x="25805" y="3879"/>
                        <a:pt x="25335" y="4240"/>
                        <a:pt x="24984" y="4240"/>
                      </a:cubicBezTo>
                      <a:cubicBezTo>
                        <a:pt x="24867" y="4240"/>
                        <a:pt x="24763" y="4200"/>
                        <a:pt x="24685" y="4095"/>
                      </a:cubicBezTo>
                      <a:cubicBezTo>
                        <a:pt x="24507" y="3863"/>
                        <a:pt x="24605" y="3426"/>
                        <a:pt x="24694" y="3114"/>
                      </a:cubicBezTo>
                      <a:cubicBezTo>
                        <a:pt x="24828" y="2962"/>
                        <a:pt x="24890" y="2775"/>
                        <a:pt x="24854" y="2552"/>
                      </a:cubicBezTo>
                      <a:cubicBezTo>
                        <a:pt x="24849" y="2536"/>
                        <a:pt x="24829" y="2527"/>
                        <a:pt x="24811" y="2527"/>
                      </a:cubicBezTo>
                      <a:cubicBezTo>
                        <a:pt x="24798" y="2527"/>
                        <a:pt x="24787" y="2532"/>
                        <a:pt x="24783" y="2543"/>
                      </a:cubicBezTo>
                      <a:cubicBezTo>
                        <a:pt x="24596" y="2980"/>
                        <a:pt x="24400" y="3185"/>
                        <a:pt x="23936" y="3346"/>
                      </a:cubicBezTo>
                      <a:cubicBezTo>
                        <a:pt x="23819" y="3385"/>
                        <a:pt x="23685" y="3445"/>
                        <a:pt x="23567" y="3445"/>
                      </a:cubicBezTo>
                      <a:cubicBezTo>
                        <a:pt x="23469" y="3445"/>
                        <a:pt x="23381" y="3404"/>
                        <a:pt x="23320" y="3274"/>
                      </a:cubicBezTo>
                      <a:cubicBezTo>
                        <a:pt x="23275" y="3167"/>
                        <a:pt x="23222" y="3114"/>
                        <a:pt x="23133" y="3042"/>
                      </a:cubicBezTo>
                      <a:cubicBezTo>
                        <a:pt x="23114" y="3030"/>
                        <a:pt x="23095" y="3017"/>
                        <a:pt x="23073" y="3017"/>
                      </a:cubicBezTo>
                      <a:cubicBezTo>
                        <a:pt x="23064" y="3017"/>
                        <a:pt x="23054" y="3019"/>
                        <a:pt x="23044" y="3024"/>
                      </a:cubicBezTo>
                      <a:cubicBezTo>
                        <a:pt x="22963" y="3051"/>
                        <a:pt x="22919" y="3078"/>
                        <a:pt x="22865" y="3149"/>
                      </a:cubicBezTo>
                      <a:cubicBezTo>
                        <a:pt x="22791" y="3248"/>
                        <a:pt x="22520" y="3676"/>
                        <a:pt x="22275" y="3676"/>
                      </a:cubicBezTo>
                      <a:cubicBezTo>
                        <a:pt x="22166" y="3676"/>
                        <a:pt x="22062" y="3591"/>
                        <a:pt x="21982" y="3355"/>
                      </a:cubicBezTo>
                      <a:cubicBezTo>
                        <a:pt x="21946" y="3256"/>
                        <a:pt x="21937" y="3221"/>
                        <a:pt x="21902" y="3132"/>
                      </a:cubicBezTo>
                      <a:cubicBezTo>
                        <a:pt x="21889" y="3101"/>
                        <a:pt x="21853" y="3083"/>
                        <a:pt x="21819" y="3083"/>
                      </a:cubicBezTo>
                      <a:cubicBezTo>
                        <a:pt x="21803" y="3083"/>
                        <a:pt x="21788" y="3087"/>
                        <a:pt x="21777" y="3096"/>
                      </a:cubicBezTo>
                      <a:cubicBezTo>
                        <a:pt x="21482" y="3319"/>
                        <a:pt x="21331" y="3747"/>
                        <a:pt x="21099" y="4024"/>
                      </a:cubicBezTo>
                      <a:cubicBezTo>
                        <a:pt x="20911" y="4247"/>
                        <a:pt x="20715" y="4452"/>
                        <a:pt x="20483" y="4612"/>
                      </a:cubicBezTo>
                      <a:cubicBezTo>
                        <a:pt x="20323" y="4711"/>
                        <a:pt x="20144" y="4782"/>
                        <a:pt x="19957" y="4800"/>
                      </a:cubicBezTo>
                      <a:cubicBezTo>
                        <a:pt x="19937" y="4801"/>
                        <a:pt x="19918" y="4802"/>
                        <a:pt x="19899" y="4802"/>
                      </a:cubicBezTo>
                      <a:cubicBezTo>
                        <a:pt x="19328" y="4802"/>
                        <a:pt x="19546" y="4017"/>
                        <a:pt x="19823" y="3818"/>
                      </a:cubicBezTo>
                      <a:cubicBezTo>
                        <a:pt x="19837" y="3804"/>
                        <a:pt x="19829" y="3778"/>
                        <a:pt x="19810" y="3778"/>
                      </a:cubicBezTo>
                      <a:cubicBezTo>
                        <a:pt x="19806" y="3778"/>
                        <a:pt x="19801" y="3779"/>
                        <a:pt x="19796" y="3783"/>
                      </a:cubicBezTo>
                      <a:cubicBezTo>
                        <a:pt x="19627" y="3872"/>
                        <a:pt x="19520" y="4015"/>
                        <a:pt x="19457" y="4175"/>
                      </a:cubicBezTo>
                      <a:cubicBezTo>
                        <a:pt x="19457" y="4171"/>
                        <a:pt x="19455" y="4169"/>
                        <a:pt x="19453" y="4169"/>
                      </a:cubicBezTo>
                      <a:cubicBezTo>
                        <a:pt x="19451" y="4169"/>
                        <a:pt x="19448" y="4171"/>
                        <a:pt x="19448" y="4175"/>
                      </a:cubicBezTo>
                      <a:cubicBezTo>
                        <a:pt x="19038" y="4264"/>
                        <a:pt x="18735" y="4612"/>
                        <a:pt x="18467" y="4907"/>
                      </a:cubicBezTo>
                      <a:cubicBezTo>
                        <a:pt x="18302" y="5099"/>
                        <a:pt x="17778" y="5820"/>
                        <a:pt x="17415" y="5820"/>
                      </a:cubicBezTo>
                      <a:cubicBezTo>
                        <a:pt x="17306" y="5820"/>
                        <a:pt x="17212" y="5756"/>
                        <a:pt x="17147" y="5594"/>
                      </a:cubicBezTo>
                      <a:cubicBezTo>
                        <a:pt x="17046" y="5362"/>
                        <a:pt x="17006" y="5130"/>
                        <a:pt x="16765" y="5130"/>
                      </a:cubicBezTo>
                      <a:cubicBezTo>
                        <a:pt x="16728" y="5130"/>
                        <a:pt x="16686" y="5136"/>
                        <a:pt x="16638" y="5148"/>
                      </a:cubicBezTo>
                      <a:cubicBezTo>
                        <a:pt x="16487" y="5183"/>
                        <a:pt x="16344" y="5335"/>
                        <a:pt x="16228" y="5424"/>
                      </a:cubicBezTo>
                      <a:cubicBezTo>
                        <a:pt x="16123" y="5515"/>
                        <a:pt x="15964" y="5595"/>
                        <a:pt x="15833" y="5595"/>
                      </a:cubicBezTo>
                      <a:cubicBezTo>
                        <a:pt x="15708" y="5595"/>
                        <a:pt x="15608" y="5522"/>
                        <a:pt x="15603" y="5317"/>
                      </a:cubicBezTo>
                      <a:cubicBezTo>
                        <a:pt x="15603" y="5183"/>
                        <a:pt x="15639" y="5050"/>
                        <a:pt x="15648" y="4916"/>
                      </a:cubicBezTo>
                      <a:cubicBezTo>
                        <a:pt x="15648" y="4878"/>
                        <a:pt x="15610" y="4840"/>
                        <a:pt x="15571" y="4840"/>
                      </a:cubicBezTo>
                      <a:cubicBezTo>
                        <a:pt x="15564" y="4840"/>
                        <a:pt x="15557" y="4842"/>
                        <a:pt x="15550" y="4844"/>
                      </a:cubicBezTo>
                      <a:cubicBezTo>
                        <a:pt x="15050" y="5041"/>
                        <a:pt x="14693" y="5487"/>
                        <a:pt x="14265" y="5790"/>
                      </a:cubicBezTo>
                      <a:cubicBezTo>
                        <a:pt x="14127" y="5882"/>
                        <a:pt x="13939" y="5948"/>
                        <a:pt x="13784" y="5948"/>
                      </a:cubicBezTo>
                      <a:cubicBezTo>
                        <a:pt x="13581" y="5948"/>
                        <a:pt x="13436" y="5833"/>
                        <a:pt x="13543" y="5513"/>
                      </a:cubicBezTo>
                      <a:cubicBezTo>
                        <a:pt x="13632" y="5228"/>
                        <a:pt x="13810" y="4934"/>
                        <a:pt x="13971" y="4684"/>
                      </a:cubicBezTo>
                      <a:cubicBezTo>
                        <a:pt x="14363" y="4059"/>
                        <a:pt x="15202" y="3586"/>
                        <a:pt x="15853" y="3301"/>
                      </a:cubicBezTo>
                      <a:cubicBezTo>
                        <a:pt x="16334" y="3099"/>
                        <a:pt x="16996" y="2831"/>
                        <a:pt x="17601" y="2831"/>
                      </a:cubicBezTo>
                      <a:cubicBezTo>
                        <a:pt x="17905" y="2831"/>
                        <a:pt x="18195" y="2899"/>
                        <a:pt x="18440" y="3078"/>
                      </a:cubicBezTo>
                      <a:cubicBezTo>
                        <a:pt x="18271" y="3390"/>
                        <a:pt x="18146" y="3738"/>
                        <a:pt x="17905" y="3997"/>
                      </a:cubicBezTo>
                      <a:cubicBezTo>
                        <a:pt x="17877" y="4025"/>
                        <a:pt x="17904" y="4059"/>
                        <a:pt x="17934" y="4059"/>
                      </a:cubicBezTo>
                      <a:cubicBezTo>
                        <a:pt x="17942" y="4059"/>
                        <a:pt x="17951" y="4056"/>
                        <a:pt x="17959" y="4050"/>
                      </a:cubicBezTo>
                      <a:cubicBezTo>
                        <a:pt x="18217" y="3836"/>
                        <a:pt x="18369" y="3533"/>
                        <a:pt x="18529" y="3239"/>
                      </a:cubicBezTo>
                      <a:cubicBezTo>
                        <a:pt x="18770" y="2810"/>
                        <a:pt x="19091" y="2436"/>
                        <a:pt x="19448" y="2097"/>
                      </a:cubicBezTo>
                      <a:cubicBezTo>
                        <a:pt x="20162" y="1401"/>
                        <a:pt x="21063" y="857"/>
                        <a:pt x="22000" y="535"/>
                      </a:cubicBezTo>
                      <a:cubicBezTo>
                        <a:pt x="22576" y="335"/>
                        <a:pt x="23177" y="219"/>
                        <a:pt x="23777" y="219"/>
                      </a:cubicBezTo>
                      <a:close/>
                      <a:moveTo>
                        <a:pt x="27397" y="5264"/>
                      </a:moveTo>
                      <a:cubicBezTo>
                        <a:pt x="27040" y="6745"/>
                        <a:pt x="26451" y="8208"/>
                        <a:pt x="25417" y="9341"/>
                      </a:cubicBezTo>
                      <a:cubicBezTo>
                        <a:pt x="25024" y="9242"/>
                        <a:pt x="24631" y="9171"/>
                        <a:pt x="24221" y="9144"/>
                      </a:cubicBezTo>
                      <a:lnTo>
                        <a:pt x="24069" y="9144"/>
                      </a:lnTo>
                      <a:cubicBezTo>
                        <a:pt x="24337" y="8903"/>
                        <a:pt x="24560" y="8618"/>
                        <a:pt x="24854" y="8395"/>
                      </a:cubicBezTo>
                      <a:cubicBezTo>
                        <a:pt x="25211" y="8118"/>
                        <a:pt x="25488" y="7753"/>
                        <a:pt x="25738" y="7387"/>
                      </a:cubicBezTo>
                      <a:cubicBezTo>
                        <a:pt x="26202" y="6736"/>
                        <a:pt x="26514" y="6093"/>
                        <a:pt x="26523" y="5317"/>
                      </a:cubicBezTo>
                      <a:cubicBezTo>
                        <a:pt x="26643" y="5399"/>
                        <a:pt x="26789" y="5454"/>
                        <a:pt x="26925" y="5454"/>
                      </a:cubicBezTo>
                      <a:cubicBezTo>
                        <a:pt x="26981" y="5454"/>
                        <a:pt x="27035" y="5445"/>
                        <a:pt x="27085" y="5424"/>
                      </a:cubicBezTo>
                      <a:cubicBezTo>
                        <a:pt x="27120" y="5406"/>
                        <a:pt x="27272" y="5317"/>
                        <a:pt x="27397" y="5264"/>
                      </a:cubicBezTo>
                      <a:close/>
                      <a:moveTo>
                        <a:pt x="25966" y="4094"/>
                      </a:moveTo>
                      <a:cubicBezTo>
                        <a:pt x="26117" y="4094"/>
                        <a:pt x="26078" y="4446"/>
                        <a:pt x="26086" y="4577"/>
                      </a:cubicBezTo>
                      <a:cubicBezTo>
                        <a:pt x="26103" y="4746"/>
                        <a:pt x="26246" y="4969"/>
                        <a:pt x="26318" y="5112"/>
                      </a:cubicBezTo>
                      <a:cubicBezTo>
                        <a:pt x="26344" y="5148"/>
                        <a:pt x="26371" y="5183"/>
                        <a:pt x="26407" y="5219"/>
                      </a:cubicBezTo>
                      <a:cubicBezTo>
                        <a:pt x="26371" y="5540"/>
                        <a:pt x="26362" y="5870"/>
                        <a:pt x="26255" y="6174"/>
                      </a:cubicBezTo>
                      <a:cubicBezTo>
                        <a:pt x="26095" y="6637"/>
                        <a:pt x="25800" y="7048"/>
                        <a:pt x="25515" y="7449"/>
                      </a:cubicBezTo>
                      <a:cubicBezTo>
                        <a:pt x="25069" y="8083"/>
                        <a:pt x="24444" y="8520"/>
                        <a:pt x="23998" y="9144"/>
                      </a:cubicBezTo>
                      <a:cubicBezTo>
                        <a:pt x="23490" y="9153"/>
                        <a:pt x="22999" y="9251"/>
                        <a:pt x="22517" y="9412"/>
                      </a:cubicBezTo>
                      <a:cubicBezTo>
                        <a:pt x="23258" y="8912"/>
                        <a:pt x="23971" y="8315"/>
                        <a:pt x="24507" y="7610"/>
                      </a:cubicBezTo>
                      <a:cubicBezTo>
                        <a:pt x="25220" y="6682"/>
                        <a:pt x="25595" y="5308"/>
                        <a:pt x="25773" y="4175"/>
                      </a:cubicBezTo>
                      <a:cubicBezTo>
                        <a:pt x="25809" y="4157"/>
                        <a:pt x="25845" y="4140"/>
                        <a:pt x="25880" y="4122"/>
                      </a:cubicBezTo>
                      <a:cubicBezTo>
                        <a:pt x="25914" y="4102"/>
                        <a:pt x="25942" y="4094"/>
                        <a:pt x="25966" y="4094"/>
                      </a:cubicBezTo>
                      <a:close/>
                      <a:moveTo>
                        <a:pt x="27556" y="5212"/>
                      </a:moveTo>
                      <a:cubicBezTo>
                        <a:pt x="27566" y="5212"/>
                        <a:pt x="27573" y="5214"/>
                        <a:pt x="27575" y="5219"/>
                      </a:cubicBezTo>
                      <a:cubicBezTo>
                        <a:pt x="27647" y="5317"/>
                        <a:pt x="27682" y="5460"/>
                        <a:pt x="27727" y="5594"/>
                      </a:cubicBezTo>
                      <a:cubicBezTo>
                        <a:pt x="27629" y="6236"/>
                        <a:pt x="27406" y="6869"/>
                        <a:pt x="27174" y="7476"/>
                      </a:cubicBezTo>
                      <a:cubicBezTo>
                        <a:pt x="27013" y="7877"/>
                        <a:pt x="26799" y="8252"/>
                        <a:pt x="26594" y="8636"/>
                      </a:cubicBezTo>
                      <a:cubicBezTo>
                        <a:pt x="26434" y="8957"/>
                        <a:pt x="26157" y="9189"/>
                        <a:pt x="25987" y="9492"/>
                      </a:cubicBezTo>
                      <a:cubicBezTo>
                        <a:pt x="25925" y="9474"/>
                        <a:pt x="25854" y="9448"/>
                        <a:pt x="25782" y="9430"/>
                      </a:cubicBezTo>
                      <a:cubicBezTo>
                        <a:pt x="25702" y="9412"/>
                        <a:pt x="25631" y="9394"/>
                        <a:pt x="25559" y="9367"/>
                      </a:cubicBezTo>
                      <a:cubicBezTo>
                        <a:pt x="26068" y="9100"/>
                        <a:pt x="26425" y="8279"/>
                        <a:pt x="26639" y="7815"/>
                      </a:cubicBezTo>
                      <a:cubicBezTo>
                        <a:pt x="26826" y="7423"/>
                        <a:pt x="26996" y="7021"/>
                        <a:pt x="27129" y="6602"/>
                      </a:cubicBezTo>
                      <a:cubicBezTo>
                        <a:pt x="27272" y="6182"/>
                        <a:pt x="27477" y="5701"/>
                        <a:pt x="27433" y="5246"/>
                      </a:cubicBezTo>
                      <a:cubicBezTo>
                        <a:pt x="27484" y="5226"/>
                        <a:pt x="27531" y="5212"/>
                        <a:pt x="27556" y="5212"/>
                      </a:cubicBezTo>
                      <a:close/>
                      <a:moveTo>
                        <a:pt x="27798" y="5843"/>
                      </a:moveTo>
                      <a:cubicBezTo>
                        <a:pt x="27807" y="5861"/>
                        <a:pt x="27816" y="5879"/>
                        <a:pt x="27816" y="5888"/>
                      </a:cubicBezTo>
                      <a:cubicBezTo>
                        <a:pt x="28030" y="6370"/>
                        <a:pt x="28352" y="6637"/>
                        <a:pt x="28735" y="6736"/>
                      </a:cubicBezTo>
                      <a:cubicBezTo>
                        <a:pt x="28691" y="6834"/>
                        <a:pt x="28673" y="6950"/>
                        <a:pt x="28646" y="7066"/>
                      </a:cubicBezTo>
                      <a:cubicBezTo>
                        <a:pt x="28548" y="7396"/>
                        <a:pt x="28343" y="7735"/>
                        <a:pt x="28173" y="8038"/>
                      </a:cubicBezTo>
                      <a:cubicBezTo>
                        <a:pt x="28013" y="8324"/>
                        <a:pt x="27781" y="8564"/>
                        <a:pt x="27611" y="8841"/>
                      </a:cubicBezTo>
                      <a:cubicBezTo>
                        <a:pt x="27442" y="9135"/>
                        <a:pt x="27058" y="9617"/>
                        <a:pt x="26710" y="9733"/>
                      </a:cubicBezTo>
                      <a:cubicBezTo>
                        <a:pt x="26702" y="9733"/>
                        <a:pt x="26701" y="9753"/>
                        <a:pt x="26712" y="9753"/>
                      </a:cubicBezTo>
                      <a:cubicBezTo>
                        <a:pt x="26714" y="9753"/>
                        <a:pt x="26716" y="9752"/>
                        <a:pt x="26719" y="9751"/>
                      </a:cubicBezTo>
                      <a:cubicBezTo>
                        <a:pt x="27272" y="9724"/>
                        <a:pt x="27647" y="8966"/>
                        <a:pt x="27950" y="8573"/>
                      </a:cubicBezTo>
                      <a:cubicBezTo>
                        <a:pt x="28164" y="8288"/>
                        <a:pt x="28360" y="8020"/>
                        <a:pt x="28503" y="7681"/>
                      </a:cubicBezTo>
                      <a:cubicBezTo>
                        <a:pt x="28557" y="7547"/>
                        <a:pt x="28655" y="7387"/>
                        <a:pt x="28717" y="7253"/>
                      </a:cubicBezTo>
                      <a:cubicBezTo>
                        <a:pt x="28780" y="7128"/>
                        <a:pt x="28789" y="6887"/>
                        <a:pt x="28878" y="6771"/>
                      </a:cubicBezTo>
                      <a:cubicBezTo>
                        <a:pt x="28934" y="6777"/>
                        <a:pt x="28993" y="6780"/>
                        <a:pt x="29052" y="6780"/>
                      </a:cubicBezTo>
                      <a:cubicBezTo>
                        <a:pt x="29181" y="6780"/>
                        <a:pt x="29315" y="6766"/>
                        <a:pt x="29449" y="6736"/>
                      </a:cubicBezTo>
                      <a:lnTo>
                        <a:pt x="29449" y="6736"/>
                      </a:lnTo>
                      <a:cubicBezTo>
                        <a:pt x="29208" y="7360"/>
                        <a:pt x="28922" y="7904"/>
                        <a:pt x="28539" y="8448"/>
                      </a:cubicBezTo>
                      <a:cubicBezTo>
                        <a:pt x="28334" y="8743"/>
                        <a:pt x="28129" y="9028"/>
                        <a:pt x="27897" y="9305"/>
                      </a:cubicBezTo>
                      <a:cubicBezTo>
                        <a:pt x="27798" y="9421"/>
                        <a:pt x="27468" y="9787"/>
                        <a:pt x="27219" y="9911"/>
                      </a:cubicBezTo>
                      <a:cubicBezTo>
                        <a:pt x="27138" y="9894"/>
                        <a:pt x="27058" y="9876"/>
                        <a:pt x="26987" y="9858"/>
                      </a:cubicBezTo>
                      <a:cubicBezTo>
                        <a:pt x="26692" y="9787"/>
                        <a:pt x="26407" y="9653"/>
                        <a:pt x="26130" y="9546"/>
                      </a:cubicBezTo>
                      <a:cubicBezTo>
                        <a:pt x="26701" y="9162"/>
                        <a:pt x="27031" y="8288"/>
                        <a:pt x="27290" y="7699"/>
                      </a:cubicBezTo>
                      <a:cubicBezTo>
                        <a:pt x="27540" y="7137"/>
                        <a:pt x="27754" y="6477"/>
                        <a:pt x="27798" y="5843"/>
                      </a:cubicBezTo>
                      <a:close/>
                      <a:moveTo>
                        <a:pt x="33356" y="8796"/>
                      </a:moveTo>
                      <a:lnTo>
                        <a:pt x="33356" y="8796"/>
                      </a:lnTo>
                      <a:cubicBezTo>
                        <a:pt x="33499" y="8877"/>
                        <a:pt x="33642" y="8939"/>
                        <a:pt x="33784" y="8984"/>
                      </a:cubicBezTo>
                      <a:cubicBezTo>
                        <a:pt x="34302" y="9349"/>
                        <a:pt x="33588" y="9795"/>
                        <a:pt x="32982" y="10081"/>
                      </a:cubicBezTo>
                      <a:cubicBezTo>
                        <a:pt x="33071" y="10001"/>
                        <a:pt x="33151" y="9903"/>
                        <a:pt x="33205" y="9813"/>
                      </a:cubicBezTo>
                      <a:cubicBezTo>
                        <a:pt x="33437" y="9483"/>
                        <a:pt x="33472" y="9162"/>
                        <a:pt x="33356" y="8796"/>
                      </a:cubicBezTo>
                      <a:close/>
                      <a:moveTo>
                        <a:pt x="29824" y="6611"/>
                      </a:moveTo>
                      <a:lnTo>
                        <a:pt x="29824" y="6611"/>
                      </a:lnTo>
                      <a:cubicBezTo>
                        <a:pt x="29743" y="6869"/>
                        <a:pt x="29752" y="7128"/>
                        <a:pt x="29939" y="7351"/>
                      </a:cubicBezTo>
                      <a:cubicBezTo>
                        <a:pt x="29957" y="7369"/>
                        <a:pt x="29966" y="7387"/>
                        <a:pt x="29984" y="7405"/>
                      </a:cubicBezTo>
                      <a:cubicBezTo>
                        <a:pt x="29850" y="7976"/>
                        <a:pt x="29574" y="8493"/>
                        <a:pt x="29244" y="8984"/>
                      </a:cubicBezTo>
                      <a:cubicBezTo>
                        <a:pt x="28905" y="9492"/>
                        <a:pt x="28405" y="9760"/>
                        <a:pt x="27941" y="10126"/>
                      </a:cubicBezTo>
                      <a:cubicBezTo>
                        <a:pt x="27745" y="10063"/>
                        <a:pt x="27540" y="10001"/>
                        <a:pt x="27335" y="9947"/>
                      </a:cubicBezTo>
                      <a:cubicBezTo>
                        <a:pt x="27406" y="9894"/>
                        <a:pt x="27477" y="9840"/>
                        <a:pt x="27540" y="9795"/>
                      </a:cubicBezTo>
                      <a:cubicBezTo>
                        <a:pt x="27843" y="9590"/>
                        <a:pt x="28075" y="9314"/>
                        <a:pt x="28298" y="9028"/>
                      </a:cubicBezTo>
                      <a:cubicBezTo>
                        <a:pt x="28842" y="8297"/>
                        <a:pt x="29306" y="7619"/>
                        <a:pt x="29502" y="6727"/>
                      </a:cubicBezTo>
                      <a:cubicBezTo>
                        <a:pt x="29609" y="6691"/>
                        <a:pt x="29716" y="6655"/>
                        <a:pt x="29824" y="6611"/>
                      </a:cubicBezTo>
                      <a:close/>
                      <a:moveTo>
                        <a:pt x="30029" y="7431"/>
                      </a:moveTo>
                      <a:cubicBezTo>
                        <a:pt x="30138" y="7512"/>
                        <a:pt x="30277" y="7542"/>
                        <a:pt x="30424" y="7542"/>
                      </a:cubicBezTo>
                      <a:cubicBezTo>
                        <a:pt x="30603" y="7542"/>
                        <a:pt x="30791" y="7498"/>
                        <a:pt x="30948" y="7449"/>
                      </a:cubicBezTo>
                      <a:cubicBezTo>
                        <a:pt x="30956" y="7708"/>
                        <a:pt x="30974" y="8011"/>
                        <a:pt x="31117" y="8225"/>
                      </a:cubicBezTo>
                      <a:cubicBezTo>
                        <a:pt x="30814" y="8707"/>
                        <a:pt x="30359" y="9028"/>
                        <a:pt x="29886" y="9349"/>
                      </a:cubicBezTo>
                      <a:cubicBezTo>
                        <a:pt x="29413" y="9680"/>
                        <a:pt x="28860" y="9822"/>
                        <a:pt x="28485" y="10286"/>
                      </a:cubicBezTo>
                      <a:cubicBezTo>
                        <a:pt x="28334" y="10242"/>
                        <a:pt x="28191" y="10197"/>
                        <a:pt x="28048" y="10152"/>
                      </a:cubicBezTo>
                      <a:cubicBezTo>
                        <a:pt x="28512" y="9885"/>
                        <a:pt x="28931" y="9644"/>
                        <a:pt x="29261" y="9171"/>
                      </a:cubicBezTo>
                      <a:cubicBezTo>
                        <a:pt x="29645" y="8636"/>
                        <a:pt x="29913" y="8083"/>
                        <a:pt x="30029" y="7431"/>
                      </a:cubicBezTo>
                      <a:close/>
                      <a:moveTo>
                        <a:pt x="24542" y="3265"/>
                      </a:moveTo>
                      <a:cubicBezTo>
                        <a:pt x="24426" y="3694"/>
                        <a:pt x="24337" y="4327"/>
                        <a:pt x="24774" y="4389"/>
                      </a:cubicBezTo>
                      <a:cubicBezTo>
                        <a:pt x="24831" y="4398"/>
                        <a:pt x="24889" y="4402"/>
                        <a:pt x="24947" y="4402"/>
                      </a:cubicBezTo>
                      <a:cubicBezTo>
                        <a:pt x="25194" y="4402"/>
                        <a:pt x="25444" y="4328"/>
                        <a:pt x="25675" y="4220"/>
                      </a:cubicBezTo>
                      <a:lnTo>
                        <a:pt x="25675" y="4220"/>
                      </a:lnTo>
                      <a:cubicBezTo>
                        <a:pt x="25550" y="4702"/>
                        <a:pt x="25372" y="5183"/>
                        <a:pt x="25238" y="5665"/>
                      </a:cubicBezTo>
                      <a:cubicBezTo>
                        <a:pt x="25069" y="6263"/>
                        <a:pt x="24792" y="6878"/>
                        <a:pt x="24444" y="7396"/>
                      </a:cubicBezTo>
                      <a:cubicBezTo>
                        <a:pt x="24105" y="7895"/>
                        <a:pt x="23632" y="8297"/>
                        <a:pt x="23168" y="8671"/>
                      </a:cubicBezTo>
                      <a:cubicBezTo>
                        <a:pt x="22758" y="9010"/>
                        <a:pt x="22285" y="9269"/>
                        <a:pt x="21911" y="9653"/>
                      </a:cubicBezTo>
                      <a:cubicBezTo>
                        <a:pt x="21464" y="9845"/>
                        <a:pt x="21035" y="10081"/>
                        <a:pt x="20623" y="10317"/>
                      </a:cubicBezTo>
                      <a:lnTo>
                        <a:pt x="20623" y="10317"/>
                      </a:lnTo>
                      <a:cubicBezTo>
                        <a:pt x="21210" y="9855"/>
                        <a:pt x="21796" y="9383"/>
                        <a:pt x="22276" y="8796"/>
                      </a:cubicBezTo>
                      <a:cubicBezTo>
                        <a:pt x="22883" y="8056"/>
                        <a:pt x="23302" y="7226"/>
                        <a:pt x="23623" y="6325"/>
                      </a:cubicBezTo>
                      <a:cubicBezTo>
                        <a:pt x="23927" y="5469"/>
                        <a:pt x="24275" y="4407"/>
                        <a:pt x="24141" y="3479"/>
                      </a:cubicBezTo>
                      <a:cubicBezTo>
                        <a:pt x="24248" y="3435"/>
                        <a:pt x="24355" y="3372"/>
                        <a:pt x="24444" y="3319"/>
                      </a:cubicBezTo>
                      <a:cubicBezTo>
                        <a:pt x="24480" y="3301"/>
                        <a:pt x="24507" y="3283"/>
                        <a:pt x="24542" y="3265"/>
                      </a:cubicBezTo>
                      <a:close/>
                      <a:moveTo>
                        <a:pt x="20615" y="10322"/>
                      </a:moveTo>
                      <a:cubicBezTo>
                        <a:pt x="20609" y="10325"/>
                        <a:pt x="20604" y="10328"/>
                        <a:pt x="20599" y="10331"/>
                      </a:cubicBezTo>
                      <a:cubicBezTo>
                        <a:pt x="20607" y="10323"/>
                        <a:pt x="20608" y="10322"/>
                        <a:pt x="20615" y="10322"/>
                      </a:cubicBezTo>
                      <a:close/>
                      <a:moveTo>
                        <a:pt x="31197" y="8324"/>
                      </a:moveTo>
                      <a:cubicBezTo>
                        <a:pt x="31251" y="8368"/>
                        <a:pt x="31313" y="8413"/>
                        <a:pt x="31394" y="8439"/>
                      </a:cubicBezTo>
                      <a:cubicBezTo>
                        <a:pt x="31626" y="8520"/>
                        <a:pt x="31866" y="8529"/>
                        <a:pt x="32107" y="8538"/>
                      </a:cubicBezTo>
                      <a:cubicBezTo>
                        <a:pt x="31947" y="8761"/>
                        <a:pt x="31795" y="8966"/>
                        <a:pt x="31581" y="9144"/>
                      </a:cubicBezTo>
                      <a:cubicBezTo>
                        <a:pt x="31340" y="9358"/>
                        <a:pt x="31081" y="9555"/>
                        <a:pt x="30823" y="9742"/>
                      </a:cubicBezTo>
                      <a:cubicBezTo>
                        <a:pt x="30653" y="9867"/>
                        <a:pt x="30448" y="10010"/>
                        <a:pt x="30261" y="10099"/>
                      </a:cubicBezTo>
                      <a:cubicBezTo>
                        <a:pt x="30011" y="10224"/>
                        <a:pt x="29824" y="10429"/>
                        <a:pt x="29556" y="10527"/>
                      </a:cubicBezTo>
                      <a:cubicBezTo>
                        <a:pt x="29226" y="10473"/>
                        <a:pt x="28887" y="10393"/>
                        <a:pt x="28557" y="10304"/>
                      </a:cubicBezTo>
                      <a:cubicBezTo>
                        <a:pt x="28994" y="9876"/>
                        <a:pt x="29681" y="9581"/>
                        <a:pt x="30207" y="9314"/>
                      </a:cubicBezTo>
                      <a:cubicBezTo>
                        <a:pt x="30617" y="9100"/>
                        <a:pt x="30948" y="8707"/>
                        <a:pt x="31197" y="8324"/>
                      </a:cubicBezTo>
                      <a:close/>
                      <a:moveTo>
                        <a:pt x="32304" y="8547"/>
                      </a:moveTo>
                      <a:cubicBezTo>
                        <a:pt x="32491" y="8547"/>
                        <a:pt x="32669" y="8564"/>
                        <a:pt x="32839" y="8609"/>
                      </a:cubicBezTo>
                      <a:cubicBezTo>
                        <a:pt x="32785" y="8930"/>
                        <a:pt x="32741" y="9180"/>
                        <a:pt x="32518" y="9456"/>
                      </a:cubicBezTo>
                      <a:cubicBezTo>
                        <a:pt x="32330" y="9688"/>
                        <a:pt x="32072" y="9840"/>
                        <a:pt x="31831" y="10019"/>
                      </a:cubicBezTo>
                      <a:cubicBezTo>
                        <a:pt x="31420" y="10331"/>
                        <a:pt x="30823" y="10402"/>
                        <a:pt x="30341" y="10581"/>
                      </a:cubicBezTo>
                      <a:cubicBezTo>
                        <a:pt x="30216" y="10581"/>
                        <a:pt x="30100" y="10572"/>
                        <a:pt x="29975" y="10563"/>
                      </a:cubicBezTo>
                      <a:cubicBezTo>
                        <a:pt x="29895" y="10563"/>
                        <a:pt x="29815" y="10554"/>
                        <a:pt x="29743" y="10545"/>
                      </a:cubicBezTo>
                      <a:cubicBezTo>
                        <a:pt x="30154" y="10402"/>
                        <a:pt x="30537" y="10072"/>
                        <a:pt x="30885" y="9858"/>
                      </a:cubicBezTo>
                      <a:cubicBezTo>
                        <a:pt x="31429" y="9519"/>
                        <a:pt x="31938" y="9091"/>
                        <a:pt x="32259" y="8547"/>
                      </a:cubicBezTo>
                      <a:close/>
                      <a:moveTo>
                        <a:pt x="32883" y="8618"/>
                      </a:moveTo>
                      <a:lnTo>
                        <a:pt x="32883" y="8618"/>
                      </a:lnTo>
                      <a:cubicBezTo>
                        <a:pt x="32990" y="8636"/>
                        <a:pt x="33089" y="8671"/>
                        <a:pt x="33196" y="8707"/>
                      </a:cubicBezTo>
                      <a:cubicBezTo>
                        <a:pt x="33231" y="8725"/>
                        <a:pt x="33267" y="8752"/>
                        <a:pt x="33303" y="8770"/>
                      </a:cubicBezTo>
                      <a:cubicBezTo>
                        <a:pt x="33356" y="9091"/>
                        <a:pt x="33329" y="9385"/>
                        <a:pt x="33151" y="9671"/>
                      </a:cubicBezTo>
                      <a:cubicBezTo>
                        <a:pt x="33017" y="9903"/>
                        <a:pt x="32625" y="10215"/>
                        <a:pt x="32375" y="10304"/>
                      </a:cubicBezTo>
                      <a:cubicBezTo>
                        <a:pt x="32366" y="10313"/>
                        <a:pt x="32357" y="10322"/>
                        <a:pt x="32357" y="10331"/>
                      </a:cubicBezTo>
                      <a:lnTo>
                        <a:pt x="32348" y="10331"/>
                      </a:lnTo>
                      <a:cubicBezTo>
                        <a:pt x="31857" y="10491"/>
                        <a:pt x="31349" y="10563"/>
                        <a:pt x="30840" y="10581"/>
                      </a:cubicBezTo>
                      <a:cubicBezTo>
                        <a:pt x="31840" y="10331"/>
                        <a:pt x="33035" y="9742"/>
                        <a:pt x="32883" y="8618"/>
                      </a:cubicBezTo>
                      <a:close/>
                      <a:moveTo>
                        <a:pt x="14988" y="5433"/>
                      </a:moveTo>
                      <a:cubicBezTo>
                        <a:pt x="14756" y="7521"/>
                        <a:pt x="13810" y="10019"/>
                        <a:pt x="11687" y="10777"/>
                      </a:cubicBezTo>
                      <a:cubicBezTo>
                        <a:pt x="11553" y="10759"/>
                        <a:pt x="11419" y="10732"/>
                        <a:pt x="11286" y="10714"/>
                      </a:cubicBezTo>
                      <a:cubicBezTo>
                        <a:pt x="11063" y="10679"/>
                        <a:pt x="10840" y="10652"/>
                        <a:pt x="10608" y="10634"/>
                      </a:cubicBezTo>
                      <a:cubicBezTo>
                        <a:pt x="10831" y="10554"/>
                        <a:pt x="11045" y="10456"/>
                        <a:pt x="11241" y="10366"/>
                      </a:cubicBezTo>
                      <a:cubicBezTo>
                        <a:pt x="11883" y="10072"/>
                        <a:pt x="12472" y="9688"/>
                        <a:pt x="12945" y="9162"/>
                      </a:cubicBezTo>
                      <a:cubicBezTo>
                        <a:pt x="13730" y="8297"/>
                        <a:pt x="14461" y="6976"/>
                        <a:pt x="14595" y="5772"/>
                      </a:cubicBezTo>
                      <a:cubicBezTo>
                        <a:pt x="14729" y="5665"/>
                        <a:pt x="14854" y="5549"/>
                        <a:pt x="14988" y="5433"/>
                      </a:cubicBezTo>
                      <a:close/>
                      <a:moveTo>
                        <a:pt x="15487" y="5041"/>
                      </a:moveTo>
                      <a:lnTo>
                        <a:pt x="15487" y="5041"/>
                      </a:lnTo>
                      <a:cubicBezTo>
                        <a:pt x="15464" y="5327"/>
                        <a:pt x="15440" y="5812"/>
                        <a:pt x="15764" y="5812"/>
                      </a:cubicBezTo>
                      <a:cubicBezTo>
                        <a:pt x="15803" y="5812"/>
                        <a:pt x="15848" y="5805"/>
                        <a:pt x="15898" y="5790"/>
                      </a:cubicBezTo>
                      <a:cubicBezTo>
                        <a:pt x="16023" y="5754"/>
                        <a:pt x="16130" y="5683"/>
                        <a:pt x="16237" y="5603"/>
                      </a:cubicBezTo>
                      <a:lnTo>
                        <a:pt x="16237" y="5603"/>
                      </a:lnTo>
                      <a:cubicBezTo>
                        <a:pt x="16049" y="6584"/>
                        <a:pt x="15862" y="7556"/>
                        <a:pt x="15461" y="8475"/>
                      </a:cubicBezTo>
                      <a:cubicBezTo>
                        <a:pt x="15006" y="9501"/>
                        <a:pt x="14238" y="10482"/>
                        <a:pt x="13337" y="11151"/>
                      </a:cubicBezTo>
                      <a:lnTo>
                        <a:pt x="13328" y="11151"/>
                      </a:lnTo>
                      <a:cubicBezTo>
                        <a:pt x="12865" y="11027"/>
                        <a:pt x="12392" y="10911"/>
                        <a:pt x="11919" y="10821"/>
                      </a:cubicBezTo>
                      <a:cubicBezTo>
                        <a:pt x="12829" y="10563"/>
                        <a:pt x="13480" y="9760"/>
                        <a:pt x="13980" y="8984"/>
                      </a:cubicBezTo>
                      <a:cubicBezTo>
                        <a:pt x="14676" y="7940"/>
                        <a:pt x="14961" y="6620"/>
                        <a:pt x="15041" y="5380"/>
                      </a:cubicBezTo>
                      <a:cubicBezTo>
                        <a:pt x="15193" y="5246"/>
                        <a:pt x="15345" y="5121"/>
                        <a:pt x="15487" y="5041"/>
                      </a:cubicBezTo>
                      <a:close/>
                      <a:moveTo>
                        <a:pt x="18387" y="5139"/>
                      </a:moveTo>
                      <a:lnTo>
                        <a:pt x="18387" y="5139"/>
                      </a:lnTo>
                      <a:cubicBezTo>
                        <a:pt x="18208" y="5585"/>
                        <a:pt x="18128" y="6040"/>
                        <a:pt x="17914" y="6486"/>
                      </a:cubicBezTo>
                      <a:cubicBezTo>
                        <a:pt x="17602" y="7146"/>
                        <a:pt x="17281" y="7779"/>
                        <a:pt x="16879" y="8386"/>
                      </a:cubicBezTo>
                      <a:cubicBezTo>
                        <a:pt x="16469" y="9019"/>
                        <a:pt x="15933" y="9662"/>
                        <a:pt x="15380" y="10170"/>
                      </a:cubicBezTo>
                      <a:cubicBezTo>
                        <a:pt x="14943" y="10563"/>
                        <a:pt x="14470" y="11027"/>
                        <a:pt x="13962" y="11339"/>
                      </a:cubicBezTo>
                      <a:cubicBezTo>
                        <a:pt x="13819" y="11294"/>
                        <a:pt x="13676" y="11250"/>
                        <a:pt x="13525" y="11205"/>
                      </a:cubicBezTo>
                      <a:cubicBezTo>
                        <a:pt x="14372" y="10554"/>
                        <a:pt x="15059" y="9653"/>
                        <a:pt x="15532" y="8698"/>
                      </a:cubicBezTo>
                      <a:cubicBezTo>
                        <a:pt x="15764" y="8216"/>
                        <a:pt x="15933" y="7699"/>
                        <a:pt x="16049" y="7173"/>
                      </a:cubicBezTo>
                      <a:cubicBezTo>
                        <a:pt x="16165" y="6655"/>
                        <a:pt x="16290" y="6102"/>
                        <a:pt x="16290" y="5558"/>
                      </a:cubicBezTo>
                      <a:cubicBezTo>
                        <a:pt x="16379" y="5496"/>
                        <a:pt x="16460" y="5415"/>
                        <a:pt x="16549" y="5353"/>
                      </a:cubicBezTo>
                      <a:cubicBezTo>
                        <a:pt x="16623" y="5295"/>
                        <a:pt x="16684" y="5270"/>
                        <a:pt x="16737" y="5270"/>
                      </a:cubicBezTo>
                      <a:cubicBezTo>
                        <a:pt x="16958" y="5270"/>
                        <a:pt x="17020" y="5703"/>
                        <a:pt x="17165" y="5861"/>
                      </a:cubicBezTo>
                      <a:cubicBezTo>
                        <a:pt x="17230" y="5934"/>
                        <a:pt x="17305" y="5963"/>
                        <a:pt x="17384" y="5963"/>
                      </a:cubicBezTo>
                      <a:cubicBezTo>
                        <a:pt x="17606" y="5963"/>
                        <a:pt x="17854" y="5734"/>
                        <a:pt x="17985" y="5603"/>
                      </a:cubicBezTo>
                      <a:cubicBezTo>
                        <a:pt x="18119" y="5469"/>
                        <a:pt x="18253" y="5308"/>
                        <a:pt x="18387" y="5139"/>
                      </a:cubicBezTo>
                      <a:close/>
                      <a:moveTo>
                        <a:pt x="19439" y="4256"/>
                      </a:moveTo>
                      <a:cubicBezTo>
                        <a:pt x="19377" y="4532"/>
                        <a:pt x="19484" y="4818"/>
                        <a:pt x="19761" y="4916"/>
                      </a:cubicBezTo>
                      <a:cubicBezTo>
                        <a:pt x="19404" y="6539"/>
                        <a:pt x="18967" y="8038"/>
                        <a:pt x="17843" y="9314"/>
                      </a:cubicBezTo>
                      <a:cubicBezTo>
                        <a:pt x="17004" y="10277"/>
                        <a:pt x="15648" y="11044"/>
                        <a:pt x="14444" y="11482"/>
                      </a:cubicBezTo>
                      <a:cubicBezTo>
                        <a:pt x="14301" y="11437"/>
                        <a:pt x="14158" y="11392"/>
                        <a:pt x="14015" y="11348"/>
                      </a:cubicBezTo>
                      <a:cubicBezTo>
                        <a:pt x="14444" y="11169"/>
                        <a:pt x="14863" y="10795"/>
                        <a:pt x="15193" y="10482"/>
                      </a:cubicBezTo>
                      <a:cubicBezTo>
                        <a:pt x="15782" y="9929"/>
                        <a:pt x="16335" y="9376"/>
                        <a:pt x="16826" y="8725"/>
                      </a:cubicBezTo>
                      <a:cubicBezTo>
                        <a:pt x="17289" y="8092"/>
                        <a:pt x="17620" y="7414"/>
                        <a:pt x="17959" y="6709"/>
                      </a:cubicBezTo>
                      <a:cubicBezTo>
                        <a:pt x="18226" y="6182"/>
                        <a:pt x="18422" y="5692"/>
                        <a:pt x="18458" y="5103"/>
                      </a:cubicBezTo>
                      <a:cubicBezTo>
                        <a:pt x="18458" y="5085"/>
                        <a:pt x="18449" y="5076"/>
                        <a:pt x="18440" y="5076"/>
                      </a:cubicBezTo>
                      <a:cubicBezTo>
                        <a:pt x="18726" y="4719"/>
                        <a:pt x="19029" y="4363"/>
                        <a:pt x="19439" y="4256"/>
                      </a:cubicBezTo>
                      <a:close/>
                      <a:moveTo>
                        <a:pt x="24052" y="3524"/>
                      </a:moveTo>
                      <a:cubicBezTo>
                        <a:pt x="23730" y="5442"/>
                        <a:pt x="23293" y="7235"/>
                        <a:pt x="22044" y="8778"/>
                      </a:cubicBezTo>
                      <a:cubicBezTo>
                        <a:pt x="21652" y="9260"/>
                        <a:pt x="21152" y="9653"/>
                        <a:pt x="20679" y="10045"/>
                      </a:cubicBezTo>
                      <a:cubicBezTo>
                        <a:pt x="20376" y="10286"/>
                        <a:pt x="20064" y="10536"/>
                        <a:pt x="19752" y="10768"/>
                      </a:cubicBezTo>
                      <a:cubicBezTo>
                        <a:pt x="19645" y="10848"/>
                        <a:pt x="19529" y="10920"/>
                        <a:pt x="19422" y="10991"/>
                      </a:cubicBezTo>
                      <a:cubicBezTo>
                        <a:pt x="18967" y="11214"/>
                        <a:pt x="18512" y="11419"/>
                        <a:pt x="18039" y="11580"/>
                      </a:cubicBezTo>
                      <a:cubicBezTo>
                        <a:pt x="18066" y="11562"/>
                        <a:pt x="18092" y="11553"/>
                        <a:pt x="18119" y="11544"/>
                      </a:cubicBezTo>
                      <a:cubicBezTo>
                        <a:pt x="18556" y="11330"/>
                        <a:pt x="18976" y="11071"/>
                        <a:pt x="19386" y="10795"/>
                      </a:cubicBezTo>
                      <a:cubicBezTo>
                        <a:pt x="20028" y="10349"/>
                        <a:pt x="20599" y="9778"/>
                        <a:pt x="21170" y="9233"/>
                      </a:cubicBezTo>
                      <a:cubicBezTo>
                        <a:pt x="21830" y="8600"/>
                        <a:pt x="22339" y="7922"/>
                        <a:pt x="22722" y="7066"/>
                      </a:cubicBezTo>
                      <a:cubicBezTo>
                        <a:pt x="23177" y="6058"/>
                        <a:pt x="23659" y="4773"/>
                        <a:pt x="23561" y="3649"/>
                      </a:cubicBezTo>
                      <a:cubicBezTo>
                        <a:pt x="23722" y="3649"/>
                        <a:pt x="23891" y="3595"/>
                        <a:pt x="24052" y="3524"/>
                      </a:cubicBezTo>
                      <a:close/>
                      <a:moveTo>
                        <a:pt x="20706" y="4666"/>
                      </a:moveTo>
                      <a:lnTo>
                        <a:pt x="20706" y="4666"/>
                      </a:lnTo>
                      <a:cubicBezTo>
                        <a:pt x="20421" y="6361"/>
                        <a:pt x="19921" y="7940"/>
                        <a:pt x="18761" y="9269"/>
                      </a:cubicBezTo>
                      <a:cubicBezTo>
                        <a:pt x="18199" y="9903"/>
                        <a:pt x="17477" y="10420"/>
                        <a:pt x="16736" y="10830"/>
                      </a:cubicBezTo>
                      <a:cubicBezTo>
                        <a:pt x="16397" y="11027"/>
                        <a:pt x="16040" y="11214"/>
                        <a:pt x="15675" y="11383"/>
                      </a:cubicBezTo>
                      <a:cubicBezTo>
                        <a:pt x="15470" y="11473"/>
                        <a:pt x="15220" y="11535"/>
                        <a:pt x="15015" y="11660"/>
                      </a:cubicBezTo>
                      <a:cubicBezTo>
                        <a:pt x="14908" y="11624"/>
                        <a:pt x="14792" y="11589"/>
                        <a:pt x="14676" y="11553"/>
                      </a:cubicBezTo>
                      <a:cubicBezTo>
                        <a:pt x="15050" y="11482"/>
                        <a:pt x="15523" y="11169"/>
                        <a:pt x="15773" y="11036"/>
                      </a:cubicBezTo>
                      <a:cubicBezTo>
                        <a:pt x="16531" y="10634"/>
                        <a:pt x="17272" y="10179"/>
                        <a:pt x="17878" y="9555"/>
                      </a:cubicBezTo>
                      <a:cubicBezTo>
                        <a:pt x="18503" y="8930"/>
                        <a:pt x="18940" y="8208"/>
                        <a:pt x="19279" y="7387"/>
                      </a:cubicBezTo>
                      <a:cubicBezTo>
                        <a:pt x="19582" y="6655"/>
                        <a:pt x="19939" y="5745"/>
                        <a:pt x="19832" y="4934"/>
                      </a:cubicBezTo>
                      <a:lnTo>
                        <a:pt x="19832" y="4934"/>
                      </a:lnTo>
                      <a:cubicBezTo>
                        <a:pt x="19903" y="4951"/>
                        <a:pt x="19975" y="4951"/>
                        <a:pt x="20064" y="4951"/>
                      </a:cubicBezTo>
                      <a:cubicBezTo>
                        <a:pt x="20296" y="4934"/>
                        <a:pt x="20510" y="4818"/>
                        <a:pt x="20706" y="4666"/>
                      </a:cubicBezTo>
                      <a:close/>
                      <a:moveTo>
                        <a:pt x="21771" y="3383"/>
                      </a:moveTo>
                      <a:cubicBezTo>
                        <a:pt x="21818" y="3383"/>
                        <a:pt x="21841" y="3519"/>
                        <a:pt x="21848" y="3533"/>
                      </a:cubicBezTo>
                      <a:cubicBezTo>
                        <a:pt x="21911" y="3640"/>
                        <a:pt x="22009" y="3747"/>
                        <a:pt x="22125" y="3801"/>
                      </a:cubicBezTo>
                      <a:cubicBezTo>
                        <a:pt x="22348" y="4764"/>
                        <a:pt x="22018" y="5719"/>
                        <a:pt x="21714" y="6620"/>
                      </a:cubicBezTo>
                      <a:cubicBezTo>
                        <a:pt x="21393" y="7556"/>
                        <a:pt x="20795" y="8448"/>
                        <a:pt x="20117" y="9171"/>
                      </a:cubicBezTo>
                      <a:cubicBezTo>
                        <a:pt x="18940" y="10429"/>
                        <a:pt x="17405" y="11187"/>
                        <a:pt x="15907" y="11954"/>
                      </a:cubicBezTo>
                      <a:cubicBezTo>
                        <a:pt x="15675" y="11874"/>
                        <a:pt x="15443" y="11803"/>
                        <a:pt x="15211" y="11722"/>
                      </a:cubicBezTo>
                      <a:cubicBezTo>
                        <a:pt x="15764" y="11615"/>
                        <a:pt x="16379" y="11232"/>
                        <a:pt x="16834" y="10982"/>
                      </a:cubicBezTo>
                      <a:cubicBezTo>
                        <a:pt x="17637" y="10545"/>
                        <a:pt x="18396" y="9974"/>
                        <a:pt x="19002" y="9278"/>
                      </a:cubicBezTo>
                      <a:cubicBezTo>
                        <a:pt x="19600" y="8609"/>
                        <a:pt x="20010" y="7851"/>
                        <a:pt x="20332" y="7012"/>
                      </a:cubicBezTo>
                      <a:cubicBezTo>
                        <a:pt x="20617" y="6290"/>
                        <a:pt x="20911" y="5380"/>
                        <a:pt x="20804" y="4577"/>
                      </a:cubicBezTo>
                      <a:cubicBezTo>
                        <a:pt x="20920" y="4479"/>
                        <a:pt x="21036" y="4363"/>
                        <a:pt x="21125" y="4256"/>
                      </a:cubicBezTo>
                      <a:cubicBezTo>
                        <a:pt x="21295" y="4077"/>
                        <a:pt x="21429" y="3890"/>
                        <a:pt x="21563" y="3685"/>
                      </a:cubicBezTo>
                      <a:cubicBezTo>
                        <a:pt x="21625" y="3595"/>
                        <a:pt x="21679" y="3515"/>
                        <a:pt x="21723" y="3426"/>
                      </a:cubicBezTo>
                      <a:cubicBezTo>
                        <a:pt x="21742" y="3395"/>
                        <a:pt x="21758" y="3383"/>
                        <a:pt x="21771" y="3383"/>
                      </a:cubicBezTo>
                      <a:close/>
                      <a:moveTo>
                        <a:pt x="23072" y="3243"/>
                      </a:moveTo>
                      <a:cubicBezTo>
                        <a:pt x="23163" y="3243"/>
                        <a:pt x="23175" y="3520"/>
                        <a:pt x="23302" y="3586"/>
                      </a:cubicBezTo>
                      <a:cubicBezTo>
                        <a:pt x="23356" y="3613"/>
                        <a:pt x="23418" y="3631"/>
                        <a:pt x="23481" y="3640"/>
                      </a:cubicBezTo>
                      <a:cubicBezTo>
                        <a:pt x="23267" y="4782"/>
                        <a:pt x="23008" y="5888"/>
                        <a:pt x="22544" y="6968"/>
                      </a:cubicBezTo>
                      <a:cubicBezTo>
                        <a:pt x="22187" y="7806"/>
                        <a:pt x="21679" y="8475"/>
                        <a:pt x="21027" y="9100"/>
                      </a:cubicBezTo>
                      <a:cubicBezTo>
                        <a:pt x="20501" y="9617"/>
                        <a:pt x="19966" y="10152"/>
                        <a:pt x="19368" y="10589"/>
                      </a:cubicBezTo>
                      <a:cubicBezTo>
                        <a:pt x="19020" y="10839"/>
                        <a:pt x="18645" y="11053"/>
                        <a:pt x="18271" y="11267"/>
                      </a:cubicBezTo>
                      <a:cubicBezTo>
                        <a:pt x="17851" y="11508"/>
                        <a:pt x="17388" y="11642"/>
                        <a:pt x="16959" y="11865"/>
                      </a:cubicBezTo>
                      <a:cubicBezTo>
                        <a:pt x="16629" y="11919"/>
                        <a:pt x="16290" y="11954"/>
                        <a:pt x="15951" y="11972"/>
                      </a:cubicBezTo>
                      <a:cubicBezTo>
                        <a:pt x="15942" y="11972"/>
                        <a:pt x="15942" y="11972"/>
                        <a:pt x="15942" y="11963"/>
                      </a:cubicBezTo>
                      <a:cubicBezTo>
                        <a:pt x="16736" y="11758"/>
                        <a:pt x="17477" y="11303"/>
                        <a:pt x="18182" y="10911"/>
                      </a:cubicBezTo>
                      <a:cubicBezTo>
                        <a:pt x="19020" y="10438"/>
                        <a:pt x="19796" y="9751"/>
                        <a:pt x="20439" y="9037"/>
                      </a:cubicBezTo>
                      <a:cubicBezTo>
                        <a:pt x="21072" y="8324"/>
                        <a:pt x="21589" y="7431"/>
                        <a:pt x="21902" y="6521"/>
                      </a:cubicBezTo>
                      <a:cubicBezTo>
                        <a:pt x="22196" y="5665"/>
                        <a:pt x="22464" y="4764"/>
                        <a:pt x="22285" y="3854"/>
                      </a:cubicBezTo>
                      <a:lnTo>
                        <a:pt x="22285" y="3854"/>
                      </a:lnTo>
                      <a:cubicBezTo>
                        <a:pt x="22300" y="3856"/>
                        <a:pt x="22314" y="3856"/>
                        <a:pt x="22328" y="3856"/>
                      </a:cubicBezTo>
                      <a:cubicBezTo>
                        <a:pt x="22400" y="3856"/>
                        <a:pt x="22468" y="3837"/>
                        <a:pt x="22535" y="3792"/>
                      </a:cubicBezTo>
                      <a:cubicBezTo>
                        <a:pt x="22705" y="3676"/>
                        <a:pt x="22829" y="3524"/>
                        <a:pt x="22945" y="3355"/>
                      </a:cubicBezTo>
                      <a:cubicBezTo>
                        <a:pt x="23001" y="3274"/>
                        <a:pt x="23041" y="3243"/>
                        <a:pt x="23072" y="3243"/>
                      </a:cubicBezTo>
                      <a:close/>
                      <a:moveTo>
                        <a:pt x="34106" y="9082"/>
                      </a:moveTo>
                      <a:cubicBezTo>
                        <a:pt x="34418" y="9323"/>
                        <a:pt x="34418" y="9778"/>
                        <a:pt x="34239" y="10117"/>
                      </a:cubicBezTo>
                      <a:cubicBezTo>
                        <a:pt x="34070" y="10465"/>
                        <a:pt x="33722" y="10616"/>
                        <a:pt x="33383" y="10732"/>
                      </a:cubicBezTo>
                      <a:cubicBezTo>
                        <a:pt x="32812" y="10920"/>
                        <a:pt x="32188" y="10991"/>
                        <a:pt x="31581" y="11027"/>
                      </a:cubicBezTo>
                      <a:cubicBezTo>
                        <a:pt x="31320" y="11045"/>
                        <a:pt x="31056" y="11053"/>
                        <a:pt x="30792" y="11053"/>
                      </a:cubicBezTo>
                      <a:cubicBezTo>
                        <a:pt x="30281" y="11053"/>
                        <a:pt x="29767" y="11023"/>
                        <a:pt x="29261" y="10982"/>
                      </a:cubicBezTo>
                      <a:cubicBezTo>
                        <a:pt x="28262" y="10911"/>
                        <a:pt x="27317" y="10581"/>
                        <a:pt x="26326" y="10438"/>
                      </a:cubicBezTo>
                      <a:cubicBezTo>
                        <a:pt x="25706" y="10337"/>
                        <a:pt x="25009" y="10154"/>
                        <a:pt x="24350" y="10154"/>
                      </a:cubicBezTo>
                      <a:cubicBezTo>
                        <a:pt x="24194" y="10154"/>
                        <a:pt x="24041" y="10164"/>
                        <a:pt x="23891" y="10188"/>
                      </a:cubicBezTo>
                      <a:cubicBezTo>
                        <a:pt x="23445" y="10259"/>
                        <a:pt x="22990" y="10331"/>
                        <a:pt x="22571" y="10500"/>
                      </a:cubicBezTo>
                      <a:cubicBezTo>
                        <a:pt x="22116" y="10688"/>
                        <a:pt x="21670" y="10902"/>
                        <a:pt x="21215" y="11089"/>
                      </a:cubicBezTo>
                      <a:cubicBezTo>
                        <a:pt x="20421" y="11428"/>
                        <a:pt x="19654" y="11767"/>
                        <a:pt x="18797" y="11910"/>
                      </a:cubicBezTo>
                      <a:cubicBezTo>
                        <a:pt x="18387" y="11972"/>
                        <a:pt x="17976" y="11972"/>
                        <a:pt x="17566" y="12026"/>
                      </a:cubicBezTo>
                      <a:cubicBezTo>
                        <a:pt x="17218" y="12079"/>
                        <a:pt x="16808" y="12133"/>
                        <a:pt x="16433" y="12133"/>
                      </a:cubicBezTo>
                      <a:cubicBezTo>
                        <a:pt x="16353" y="12106"/>
                        <a:pt x="16264" y="12079"/>
                        <a:pt x="16183" y="12044"/>
                      </a:cubicBezTo>
                      <a:cubicBezTo>
                        <a:pt x="17272" y="12008"/>
                        <a:pt x="18262" y="11705"/>
                        <a:pt x="19216" y="11259"/>
                      </a:cubicBezTo>
                      <a:cubicBezTo>
                        <a:pt x="19288" y="11232"/>
                        <a:pt x="19350" y="11196"/>
                        <a:pt x="19422" y="11160"/>
                      </a:cubicBezTo>
                      <a:cubicBezTo>
                        <a:pt x="19743" y="11000"/>
                        <a:pt x="20064" y="10821"/>
                        <a:pt x="20385" y="10634"/>
                      </a:cubicBezTo>
                      <a:cubicBezTo>
                        <a:pt x="21081" y="10224"/>
                        <a:pt x="21830" y="9858"/>
                        <a:pt x="22589" y="9555"/>
                      </a:cubicBezTo>
                      <a:cubicBezTo>
                        <a:pt x="23041" y="9377"/>
                        <a:pt x="23551" y="9295"/>
                        <a:pt x="24068" y="9295"/>
                      </a:cubicBezTo>
                      <a:cubicBezTo>
                        <a:pt x="24745" y="9295"/>
                        <a:pt x="25433" y="9436"/>
                        <a:pt x="26014" y="9688"/>
                      </a:cubicBezTo>
                      <a:cubicBezTo>
                        <a:pt x="26933" y="10081"/>
                        <a:pt x="27959" y="10331"/>
                        <a:pt x="28931" y="10563"/>
                      </a:cubicBezTo>
                      <a:cubicBezTo>
                        <a:pt x="29502" y="10698"/>
                        <a:pt x="30076" y="10769"/>
                        <a:pt x="30654" y="10769"/>
                      </a:cubicBezTo>
                      <a:cubicBezTo>
                        <a:pt x="30988" y="10769"/>
                        <a:pt x="31324" y="10746"/>
                        <a:pt x="31661" y="10697"/>
                      </a:cubicBezTo>
                      <a:cubicBezTo>
                        <a:pt x="32304" y="10607"/>
                        <a:pt x="33106" y="10375"/>
                        <a:pt x="33615" y="9956"/>
                      </a:cubicBezTo>
                      <a:cubicBezTo>
                        <a:pt x="33874" y="9742"/>
                        <a:pt x="34248" y="9341"/>
                        <a:pt x="34106" y="9082"/>
                      </a:cubicBezTo>
                      <a:close/>
                      <a:moveTo>
                        <a:pt x="24337" y="10337"/>
                      </a:moveTo>
                      <a:cubicBezTo>
                        <a:pt x="24469" y="10337"/>
                        <a:pt x="24602" y="10344"/>
                        <a:pt x="24739" y="10358"/>
                      </a:cubicBezTo>
                      <a:cubicBezTo>
                        <a:pt x="25854" y="10473"/>
                        <a:pt x="26942" y="10741"/>
                        <a:pt x="28039" y="10973"/>
                      </a:cubicBezTo>
                      <a:cubicBezTo>
                        <a:pt x="28854" y="11152"/>
                        <a:pt x="29726" y="11241"/>
                        <a:pt x="30595" y="11241"/>
                      </a:cubicBezTo>
                      <a:cubicBezTo>
                        <a:pt x="31374" y="11241"/>
                        <a:pt x="32150" y="11170"/>
                        <a:pt x="32883" y="11027"/>
                      </a:cubicBezTo>
                      <a:cubicBezTo>
                        <a:pt x="33205" y="10964"/>
                        <a:pt x="33615" y="10875"/>
                        <a:pt x="33936" y="10679"/>
                      </a:cubicBezTo>
                      <a:lnTo>
                        <a:pt x="33936" y="10679"/>
                      </a:lnTo>
                      <a:cubicBezTo>
                        <a:pt x="33695" y="10991"/>
                        <a:pt x="33419" y="11259"/>
                        <a:pt x="33035" y="11464"/>
                      </a:cubicBezTo>
                      <a:cubicBezTo>
                        <a:pt x="32321" y="11847"/>
                        <a:pt x="31465" y="11945"/>
                        <a:pt x="30680" y="11999"/>
                      </a:cubicBezTo>
                      <a:cubicBezTo>
                        <a:pt x="30471" y="12014"/>
                        <a:pt x="30262" y="12021"/>
                        <a:pt x="30051" y="12021"/>
                      </a:cubicBezTo>
                      <a:cubicBezTo>
                        <a:pt x="28740" y="12021"/>
                        <a:pt x="27400" y="11751"/>
                        <a:pt x="26139" y="11428"/>
                      </a:cubicBezTo>
                      <a:cubicBezTo>
                        <a:pt x="25781" y="11335"/>
                        <a:pt x="25418" y="11295"/>
                        <a:pt x="25053" y="11295"/>
                      </a:cubicBezTo>
                      <a:cubicBezTo>
                        <a:pt x="23990" y="11295"/>
                        <a:pt x="22913" y="11629"/>
                        <a:pt x="21911" y="11928"/>
                      </a:cubicBezTo>
                      <a:cubicBezTo>
                        <a:pt x="20795" y="12254"/>
                        <a:pt x="19714" y="12543"/>
                        <a:pt x="18605" y="12543"/>
                      </a:cubicBezTo>
                      <a:cubicBezTo>
                        <a:pt x="18108" y="12543"/>
                        <a:pt x="17606" y="12485"/>
                        <a:pt x="17093" y="12347"/>
                      </a:cubicBezTo>
                      <a:cubicBezTo>
                        <a:pt x="16915" y="12293"/>
                        <a:pt x="16745" y="12231"/>
                        <a:pt x="16576" y="12177"/>
                      </a:cubicBezTo>
                      <a:lnTo>
                        <a:pt x="16576" y="12177"/>
                      </a:lnTo>
                      <a:cubicBezTo>
                        <a:pt x="16644" y="12180"/>
                        <a:pt x="16712" y="12181"/>
                        <a:pt x="16781" y="12181"/>
                      </a:cubicBezTo>
                      <a:cubicBezTo>
                        <a:pt x="16946" y="12181"/>
                        <a:pt x="17111" y="12175"/>
                        <a:pt x="17263" y="12168"/>
                      </a:cubicBezTo>
                      <a:cubicBezTo>
                        <a:pt x="17771" y="12160"/>
                        <a:pt x="18315" y="12106"/>
                        <a:pt x="18815" y="12035"/>
                      </a:cubicBezTo>
                      <a:cubicBezTo>
                        <a:pt x="19734" y="11919"/>
                        <a:pt x="20581" y="11544"/>
                        <a:pt x="21420" y="11178"/>
                      </a:cubicBezTo>
                      <a:cubicBezTo>
                        <a:pt x="22378" y="10751"/>
                        <a:pt x="23294" y="10337"/>
                        <a:pt x="24337" y="10337"/>
                      </a:cubicBezTo>
                      <a:close/>
                      <a:moveTo>
                        <a:pt x="9828" y="10761"/>
                      </a:moveTo>
                      <a:cubicBezTo>
                        <a:pt x="10565" y="10761"/>
                        <a:pt x="11307" y="10868"/>
                        <a:pt x="11981" y="11018"/>
                      </a:cubicBezTo>
                      <a:cubicBezTo>
                        <a:pt x="13587" y="11366"/>
                        <a:pt x="15139" y="11901"/>
                        <a:pt x="16692" y="12418"/>
                      </a:cubicBezTo>
                      <a:cubicBezTo>
                        <a:pt x="18755" y="13114"/>
                        <a:pt x="20988" y="13721"/>
                        <a:pt x="23195" y="13721"/>
                      </a:cubicBezTo>
                      <a:cubicBezTo>
                        <a:pt x="23622" y="13721"/>
                        <a:pt x="24048" y="13698"/>
                        <a:pt x="24471" y="13649"/>
                      </a:cubicBezTo>
                      <a:lnTo>
                        <a:pt x="24471" y="13649"/>
                      </a:lnTo>
                      <a:cubicBezTo>
                        <a:pt x="24087" y="13765"/>
                        <a:pt x="23713" y="13872"/>
                        <a:pt x="23338" y="13953"/>
                      </a:cubicBezTo>
                      <a:cubicBezTo>
                        <a:pt x="22692" y="14100"/>
                        <a:pt x="22043" y="14161"/>
                        <a:pt x="21393" y="14161"/>
                      </a:cubicBezTo>
                      <a:cubicBezTo>
                        <a:pt x="20032" y="14161"/>
                        <a:pt x="18668" y="13892"/>
                        <a:pt x="17334" y="13578"/>
                      </a:cubicBezTo>
                      <a:cubicBezTo>
                        <a:pt x="15684" y="13194"/>
                        <a:pt x="14149" y="12427"/>
                        <a:pt x="12535" y="11919"/>
                      </a:cubicBezTo>
                      <a:cubicBezTo>
                        <a:pt x="11622" y="11632"/>
                        <a:pt x="10625" y="11374"/>
                        <a:pt x="9648" y="11374"/>
                      </a:cubicBezTo>
                      <a:cubicBezTo>
                        <a:pt x="9105" y="11374"/>
                        <a:pt x="8569" y="11454"/>
                        <a:pt x="8056" y="11651"/>
                      </a:cubicBezTo>
                      <a:cubicBezTo>
                        <a:pt x="7815" y="11526"/>
                        <a:pt x="7557" y="11428"/>
                        <a:pt x="7298" y="11348"/>
                      </a:cubicBezTo>
                      <a:cubicBezTo>
                        <a:pt x="8050" y="10918"/>
                        <a:pt x="8936" y="10761"/>
                        <a:pt x="9828" y="10761"/>
                      </a:cubicBezTo>
                      <a:close/>
                      <a:moveTo>
                        <a:pt x="9482" y="11499"/>
                      </a:moveTo>
                      <a:cubicBezTo>
                        <a:pt x="10641" y="11499"/>
                        <a:pt x="11826" y="11849"/>
                        <a:pt x="12891" y="12213"/>
                      </a:cubicBezTo>
                      <a:cubicBezTo>
                        <a:pt x="14524" y="12766"/>
                        <a:pt x="16067" y="13489"/>
                        <a:pt x="17753" y="13872"/>
                      </a:cubicBezTo>
                      <a:cubicBezTo>
                        <a:pt x="18946" y="14133"/>
                        <a:pt x="20172" y="14344"/>
                        <a:pt x="21394" y="14344"/>
                      </a:cubicBezTo>
                      <a:cubicBezTo>
                        <a:pt x="21972" y="14344"/>
                        <a:pt x="22550" y="14296"/>
                        <a:pt x="23124" y="14185"/>
                      </a:cubicBezTo>
                      <a:cubicBezTo>
                        <a:pt x="23971" y="14015"/>
                        <a:pt x="24801" y="13712"/>
                        <a:pt x="25622" y="13444"/>
                      </a:cubicBezTo>
                      <a:cubicBezTo>
                        <a:pt x="25925" y="13373"/>
                        <a:pt x="26228" y="13284"/>
                        <a:pt x="26532" y="13177"/>
                      </a:cubicBezTo>
                      <a:cubicBezTo>
                        <a:pt x="26817" y="13096"/>
                        <a:pt x="27112" y="13034"/>
                        <a:pt x="27415" y="12980"/>
                      </a:cubicBezTo>
                      <a:lnTo>
                        <a:pt x="27415" y="12980"/>
                      </a:lnTo>
                      <a:cubicBezTo>
                        <a:pt x="25809" y="13471"/>
                        <a:pt x="24301" y="14247"/>
                        <a:pt x="22678" y="14693"/>
                      </a:cubicBezTo>
                      <a:cubicBezTo>
                        <a:pt x="22036" y="14872"/>
                        <a:pt x="21400" y="14948"/>
                        <a:pt x="20769" y="14948"/>
                      </a:cubicBezTo>
                      <a:cubicBezTo>
                        <a:pt x="19637" y="14948"/>
                        <a:pt x="18519" y="14704"/>
                        <a:pt x="17396" y="14372"/>
                      </a:cubicBezTo>
                      <a:cubicBezTo>
                        <a:pt x="15728" y="13872"/>
                        <a:pt x="14114" y="13230"/>
                        <a:pt x="12445" y="12713"/>
                      </a:cubicBezTo>
                      <a:cubicBezTo>
                        <a:pt x="11417" y="12396"/>
                        <a:pt x="10368" y="12241"/>
                        <a:pt x="9304" y="12241"/>
                      </a:cubicBezTo>
                      <a:cubicBezTo>
                        <a:pt x="9168" y="12241"/>
                        <a:pt x="9031" y="12244"/>
                        <a:pt x="8895" y="12249"/>
                      </a:cubicBezTo>
                      <a:cubicBezTo>
                        <a:pt x="8797" y="12160"/>
                        <a:pt x="8690" y="12070"/>
                        <a:pt x="8582" y="11990"/>
                      </a:cubicBezTo>
                      <a:cubicBezTo>
                        <a:pt x="8440" y="11874"/>
                        <a:pt x="8279" y="11776"/>
                        <a:pt x="8119" y="11687"/>
                      </a:cubicBezTo>
                      <a:cubicBezTo>
                        <a:pt x="8563" y="11555"/>
                        <a:pt x="9020" y="11499"/>
                        <a:pt x="9482" y="11499"/>
                      </a:cubicBezTo>
                      <a:close/>
                      <a:moveTo>
                        <a:pt x="8921" y="12276"/>
                      </a:moveTo>
                      <a:cubicBezTo>
                        <a:pt x="10206" y="12320"/>
                        <a:pt x="11437" y="12507"/>
                        <a:pt x="12668" y="12909"/>
                      </a:cubicBezTo>
                      <a:cubicBezTo>
                        <a:pt x="14381" y="13462"/>
                        <a:pt x="16040" y="14158"/>
                        <a:pt x="17780" y="14640"/>
                      </a:cubicBezTo>
                      <a:cubicBezTo>
                        <a:pt x="18768" y="14921"/>
                        <a:pt x="19746" y="15097"/>
                        <a:pt x="20735" y="15097"/>
                      </a:cubicBezTo>
                      <a:cubicBezTo>
                        <a:pt x="21344" y="15097"/>
                        <a:pt x="21957" y="15030"/>
                        <a:pt x="22580" y="14880"/>
                      </a:cubicBezTo>
                      <a:cubicBezTo>
                        <a:pt x="24373" y="14443"/>
                        <a:pt x="25987" y="13489"/>
                        <a:pt x="27736" y="12927"/>
                      </a:cubicBezTo>
                      <a:cubicBezTo>
                        <a:pt x="28325" y="12829"/>
                        <a:pt x="28931" y="12775"/>
                        <a:pt x="29520" y="12730"/>
                      </a:cubicBezTo>
                      <a:cubicBezTo>
                        <a:pt x="30017" y="12688"/>
                        <a:pt x="30506" y="12661"/>
                        <a:pt x="30992" y="12661"/>
                      </a:cubicBezTo>
                      <a:cubicBezTo>
                        <a:pt x="31833" y="12661"/>
                        <a:pt x="32665" y="12742"/>
                        <a:pt x="33508" y="12962"/>
                      </a:cubicBezTo>
                      <a:cubicBezTo>
                        <a:pt x="34900" y="13328"/>
                        <a:pt x="36229" y="13899"/>
                        <a:pt x="37647" y="14122"/>
                      </a:cubicBezTo>
                      <a:cubicBezTo>
                        <a:pt x="38214" y="14212"/>
                        <a:pt x="38883" y="14340"/>
                        <a:pt x="39517" y="14340"/>
                      </a:cubicBezTo>
                      <a:cubicBezTo>
                        <a:pt x="39761" y="14340"/>
                        <a:pt x="40000" y="14321"/>
                        <a:pt x="40225" y="14274"/>
                      </a:cubicBezTo>
                      <a:lnTo>
                        <a:pt x="40225" y="14274"/>
                      </a:lnTo>
                      <a:cubicBezTo>
                        <a:pt x="40181" y="14301"/>
                        <a:pt x="40127" y="14318"/>
                        <a:pt x="40083" y="14345"/>
                      </a:cubicBezTo>
                      <a:cubicBezTo>
                        <a:pt x="39646" y="14559"/>
                        <a:pt x="39164" y="14657"/>
                        <a:pt x="38691" y="14711"/>
                      </a:cubicBezTo>
                      <a:cubicBezTo>
                        <a:pt x="38587" y="14724"/>
                        <a:pt x="38483" y="14730"/>
                        <a:pt x="38378" y="14730"/>
                      </a:cubicBezTo>
                      <a:cubicBezTo>
                        <a:pt x="37750" y="14730"/>
                        <a:pt x="37101" y="14522"/>
                        <a:pt x="36505" y="14354"/>
                      </a:cubicBezTo>
                      <a:cubicBezTo>
                        <a:pt x="35096" y="13944"/>
                        <a:pt x="33776" y="13355"/>
                        <a:pt x="32304" y="13177"/>
                      </a:cubicBezTo>
                      <a:cubicBezTo>
                        <a:pt x="31995" y="13140"/>
                        <a:pt x="31683" y="13122"/>
                        <a:pt x="31370" y="13122"/>
                      </a:cubicBezTo>
                      <a:cubicBezTo>
                        <a:pt x="30163" y="13122"/>
                        <a:pt x="28941" y="13387"/>
                        <a:pt x="27843" y="13855"/>
                      </a:cubicBezTo>
                      <a:cubicBezTo>
                        <a:pt x="27085" y="14185"/>
                        <a:pt x="26344" y="14568"/>
                        <a:pt x="25568" y="14854"/>
                      </a:cubicBezTo>
                      <a:cubicBezTo>
                        <a:pt x="24899" y="15112"/>
                        <a:pt x="24194" y="15211"/>
                        <a:pt x="23490" y="15291"/>
                      </a:cubicBezTo>
                      <a:cubicBezTo>
                        <a:pt x="23108" y="15216"/>
                        <a:pt x="22718" y="15172"/>
                        <a:pt x="22331" y="15172"/>
                      </a:cubicBezTo>
                      <a:cubicBezTo>
                        <a:pt x="22021" y="15172"/>
                        <a:pt x="21712" y="15201"/>
                        <a:pt x="21411" y="15264"/>
                      </a:cubicBezTo>
                      <a:cubicBezTo>
                        <a:pt x="20956" y="15353"/>
                        <a:pt x="20456" y="15514"/>
                        <a:pt x="19993" y="15746"/>
                      </a:cubicBezTo>
                      <a:cubicBezTo>
                        <a:pt x="19894" y="15764"/>
                        <a:pt x="19796" y="15781"/>
                        <a:pt x="19698" y="15781"/>
                      </a:cubicBezTo>
                      <a:cubicBezTo>
                        <a:pt x="19145" y="15773"/>
                        <a:pt x="18699" y="15639"/>
                        <a:pt x="18182" y="15451"/>
                      </a:cubicBezTo>
                      <a:cubicBezTo>
                        <a:pt x="17209" y="15103"/>
                        <a:pt x="16219" y="14738"/>
                        <a:pt x="15291" y="14274"/>
                      </a:cubicBezTo>
                      <a:cubicBezTo>
                        <a:pt x="14435" y="13837"/>
                        <a:pt x="13578" y="13382"/>
                        <a:pt x="12633" y="13177"/>
                      </a:cubicBezTo>
                      <a:cubicBezTo>
                        <a:pt x="12204" y="13078"/>
                        <a:pt x="11785" y="13016"/>
                        <a:pt x="11348" y="13007"/>
                      </a:cubicBezTo>
                      <a:cubicBezTo>
                        <a:pt x="11326" y="13007"/>
                        <a:pt x="11303" y="13007"/>
                        <a:pt x="11281" y="13007"/>
                      </a:cubicBezTo>
                      <a:cubicBezTo>
                        <a:pt x="10950" y="13007"/>
                        <a:pt x="10599" y="13044"/>
                        <a:pt x="10258" y="13044"/>
                      </a:cubicBezTo>
                      <a:cubicBezTo>
                        <a:pt x="10057" y="13044"/>
                        <a:pt x="9859" y="13031"/>
                        <a:pt x="9671" y="12989"/>
                      </a:cubicBezTo>
                      <a:lnTo>
                        <a:pt x="9644" y="12989"/>
                      </a:lnTo>
                      <a:cubicBezTo>
                        <a:pt x="9403" y="12757"/>
                        <a:pt x="9171" y="12507"/>
                        <a:pt x="8921" y="12276"/>
                      </a:cubicBezTo>
                      <a:close/>
                      <a:moveTo>
                        <a:pt x="31432" y="13327"/>
                      </a:moveTo>
                      <a:cubicBezTo>
                        <a:pt x="31720" y="13327"/>
                        <a:pt x="32011" y="13342"/>
                        <a:pt x="32304" y="13373"/>
                      </a:cubicBezTo>
                      <a:cubicBezTo>
                        <a:pt x="33900" y="13542"/>
                        <a:pt x="35355" y="14265"/>
                        <a:pt x="36898" y="14666"/>
                      </a:cubicBezTo>
                      <a:cubicBezTo>
                        <a:pt x="37398" y="14791"/>
                        <a:pt x="37898" y="14900"/>
                        <a:pt x="38406" y="14900"/>
                      </a:cubicBezTo>
                      <a:cubicBezTo>
                        <a:pt x="38551" y="14900"/>
                        <a:pt x="38696" y="14891"/>
                        <a:pt x="38843" y="14872"/>
                      </a:cubicBezTo>
                      <a:cubicBezTo>
                        <a:pt x="39164" y="14836"/>
                        <a:pt x="39458" y="14764"/>
                        <a:pt x="39753" y="14622"/>
                      </a:cubicBezTo>
                      <a:cubicBezTo>
                        <a:pt x="39913" y="14541"/>
                        <a:pt x="40252" y="14345"/>
                        <a:pt x="40252" y="14345"/>
                      </a:cubicBezTo>
                      <a:lnTo>
                        <a:pt x="40252" y="14345"/>
                      </a:lnTo>
                      <a:cubicBezTo>
                        <a:pt x="40252" y="14345"/>
                        <a:pt x="39137" y="15246"/>
                        <a:pt x="38468" y="15496"/>
                      </a:cubicBezTo>
                      <a:cubicBezTo>
                        <a:pt x="38191" y="15567"/>
                        <a:pt x="37924" y="15621"/>
                        <a:pt x="37647" y="15657"/>
                      </a:cubicBezTo>
                      <a:cubicBezTo>
                        <a:pt x="37627" y="15657"/>
                        <a:pt x="37607" y="15657"/>
                        <a:pt x="37587" y="15657"/>
                      </a:cubicBezTo>
                      <a:cubicBezTo>
                        <a:pt x="36351" y="15657"/>
                        <a:pt x="35175" y="14858"/>
                        <a:pt x="34016" y="14559"/>
                      </a:cubicBezTo>
                      <a:cubicBezTo>
                        <a:pt x="33181" y="14343"/>
                        <a:pt x="32345" y="14227"/>
                        <a:pt x="31506" y="14227"/>
                      </a:cubicBezTo>
                      <a:cubicBezTo>
                        <a:pt x="30894" y="14227"/>
                        <a:pt x="30280" y="14289"/>
                        <a:pt x="29663" y="14417"/>
                      </a:cubicBezTo>
                      <a:cubicBezTo>
                        <a:pt x="28887" y="14577"/>
                        <a:pt x="28155" y="14845"/>
                        <a:pt x="27424" y="15148"/>
                      </a:cubicBezTo>
                      <a:cubicBezTo>
                        <a:pt x="26909" y="15365"/>
                        <a:pt x="26113" y="15862"/>
                        <a:pt x="25448" y="15862"/>
                      </a:cubicBezTo>
                      <a:cubicBezTo>
                        <a:pt x="25319" y="15862"/>
                        <a:pt x="25194" y="15843"/>
                        <a:pt x="25078" y="15799"/>
                      </a:cubicBezTo>
                      <a:cubicBezTo>
                        <a:pt x="24819" y="15666"/>
                        <a:pt x="24542" y="15550"/>
                        <a:pt x="24239" y="15460"/>
                      </a:cubicBezTo>
                      <a:cubicBezTo>
                        <a:pt x="24114" y="15425"/>
                        <a:pt x="23989" y="15398"/>
                        <a:pt x="23864" y="15362"/>
                      </a:cubicBezTo>
                      <a:cubicBezTo>
                        <a:pt x="25042" y="15273"/>
                        <a:pt x="26121" y="14836"/>
                        <a:pt x="27219" y="14327"/>
                      </a:cubicBezTo>
                      <a:cubicBezTo>
                        <a:pt x="28567" y="13709"/>
                        <a:pt x="29972" y="13327"/>
                        <a:pt x="31432" y="13327"/>
                      </a:cubicBezTo>
                      <a:close/>
                      <a:moveTo>
                        <a:pt x="6279" y="11379"/>
                      </a:moveTo>
                      <a:cubicBezTo>
                        <a:pt x="6387" y="11379"/>
                        <a:pt x="6495" y="11383"/>
                        <a:pt x="6602" y="11392"/>
                      </a:cubicBezTo>
                      <a:cubicBezTo>
                        <a:pt x="6763" y="11410"/>
                        <a:pt x="6923" y="11437"/>
                        <a:pt x="7075" y="11473"/>
                      </a:cubicBezTo>
                      <a:cubicBezTo>
                        <a:pt x="7075" y="11473"/>
                        <a:pt x="7079" y="11477"/>
                        <a:pt x="7084" y="11477"/>
                      </a:cubicBezTo>
                      <a:cubicBezTo>
                        <a:pt x="7087" y="11477"/>
                        <a:pt x="7090" y="11476"/>
                        <a:pt x="7093" y="11473"/>
                      </a:cubicBezTo>
                      <a:cubicBezTo>
                        <a:pt x="8012" y="11705"/>
                        <a:pt x="8743" y="12329"/>
                        <a:pt x="9421" y="12980"/>
                      </a:cubicBezTo>
                      <a:cubicBezTo>
                        <a:pt x="9938" y="13480"/>
                        <a:pt x="10456" y="13801"/>
                        <a:pt x="11098" y="14122"/>
                      </a:cubicBezTo>
                      <a:cubicBezTo>
                        <a:pt x="11339" y="14247"/>
                        <a:pt x="11625" y="14363"/>
                        <a:pt x="11821" y="14550"/>
                      </a:cubicBezTo>
                      <a:cubicBezTo>
                        <a:pt x="12088" y="14800"/>
                        <a:pt x="12240" y="15175"/>
                        <a:pt x="12472" y="15469"/>
                      </a:cubicBezTo>
                      <a:cubicBezTo>
                        <a:pt x="12704" y="15764"/>
                        <a:pt x="13070" y="15942"/>
                        <a:pt x="13391" y="16120"/>
                      </a:cubicBezTo>
                      <a:cubicBezTo>
                        <a:pt x="13498" y="16192"/>
                        <a:pt x="13641" y="16254"/>
                        <a:pt x="13783" y="16335"/>
                      </a:cubicBezTo>
                      <a:cubicBezTo>
                        <a:pt x="13632" y="16308"/>
                        <a:pt x="13489" y="16290"/>
                        <a:pt x="13355" y="16281"/>
                      </a:cubicBezTo>
                      <a:cubicBezTo>
                        <a:pt x="13337" y="16280"/>
                        <a:pt x="13318" y="16280"/>
                        <a:pt x="13300" y="16280"/>
                      </a:cubicBezTo>
                      <a:cubicBezTo>
                        <a:pt x="13149" y="16280"/>
                        <a:pt x="12999" y="16309"/>
                        <a:pt x="12856" y="16317"/>
                      </a:cubicBezTo>
                      <a:cubicBezTo>
                        <a:pt x="12840" y="16317"/>
                        <a:pt x="12824" y="16318"/>
                        <a:pt x="12809" y="16318"/>
                      </a:cubicBezTo>
                      <a:cubicBezTo>
                        <a:pt x="12466" y="16318"/>
                        <a:pt x="12293" y="16127"/>
                        <a:pt x="12080" y="15880"/>
                      </a:cubicBezTo>
                      <a:cubicBezTo>
                        <a:pt x="12023" y="15820"/>
                        <a:pt x="11947" y="15797"/>
                        <a:pt x="11866" y="15797"/>
                      </a:cubicBezTo>
                      <a:cubicBezTo>
                        <a:pt x="11678" y="15797"/>
                        <a:pt x="11454" y="15916"/>
                        <a:pt x="11330" y="15978"/>
                      </a:cubicBezTo>
                      <a:cubicBezTo>
                        <a:pt x="11259" y="16031"/>
                        <a:pt x="11187" y="16067"/>
                        <a:pt x="11107" y="16112"/>
                      </a:cubicBezTo>
                      <a:cubicBezTo>
                        <a:pt x="11012" y="16165"/>
                        <a:pt x="10928" y="16188"/>
                        <a:pt x="10854" y="16188"/>
                      </a:cubicBezTo>
                      <a:cubicBezTo>
                        <a:pt x="10608" y="16188"/>
                        <a:pt x="10465" y="15940"/>
                        <a:pt x="10349" y="15755"/>
                      </a:cubicBezTo>
                      <a:cubicBezTo>
                        <a:pt x="10286" y="15648"/>
                        <a:pt x="10206" y="15407"/>
                        <a:pt x="10081" y="15344"/>
                      </a:cubicBezTo>
                      <a:cubicBezTo>
                        <a:pt x="9975" y="15289"/>
                        <a:pt x="9862" y="15267"/>
                        <a:pt x="9749" y="15267"/>
                      </a:cubicBezTo>
                      <a:cubicBezTo>
                        <a:pt x="9548" y="15267"/>
                        <a:pt x="9344" y="15336"/>
                        <a:pt x="9162" y="15416"/>
                      </a:cubicBezTo>
                      <a:cubicBezTo>
                        <a:pt x="8877" y="15550"/>
                        <a:pt x="8600" y="15710"/>
                        <a:pt x="8279" y="15746"/>
                      </a:cubicBezTo>
                      <a:cubicBezTo>
                        <a:pt x="8253" y="15748"/>
                        <a:pt x="8229" y="15749"/>
                        <a:pt x="8207" y="15749"/>
                      </a:cubicBezTo>
                      <a:cubicBezTo>
                        <a:pt x="7742" y="15749"/>
                        <a:pt x="7994" y="15237"/>
                        <a:pt x="8190" y="15041"/>
                      </a:cubicBezTo>
                      <a:cubicBezTo>
                        <a:pt x="8199" y="15032"/>
                        <a:pt x="8199" y="15023"/>
                        <a:pt x="8190" y="15014"/>
                      </a:cubicBezTo>
                      <a:lnTo>
                        <a:pt x="8199" y="15014"/>
                      </a:lnTo>
                      <a:cubicBezTo>
                        <a:pt x="8221" y="14999"/>
                        <a:pt x="8206" y="14966"/>
                        <a:pt x="8190" y="14966"/>
                      </a:cubicBezTo>
                      <a:cubicBezTo>
                        <a:pt x="8187" y="14966"/>
                        <a:pt x="8184" y="14967"/>
                        <a:pt x="8181" y="14970"/>
                      </a:cubicBezTo>
                      <a:cubicBezTo>
                        <a:pt x="7940" y="15148"/>
                        <a:pt x="7699" y="15371"/>
                        <a:pt x="7414" y="15478"/>
                      </a:cubicBezTo>
                      <a:cubicBezTo>
                        <a:pt x="7405" y="15478"/>
                        <a:pt x="7405" y="15487"/>
                        <a:pt x="7396" y="15487"/>
                      </a:cubicBezTo>
                      <a:cubicBezTo>
                        <a:pt x="7334" y="15514"/>
                        <a:pt x="7262" y="15532"/>
                        <a:pt x="7191" y="15541"/>
                      </a:cubicBezTo>
                      <a:cubicBezTo>
                        <a:pt x="7174" y="15543"/>
                        <a:pt x="7159" y="15543"/>
                        <a:pt x="7144" y="15543"/>
                      </a:cubicBezTo>
                      <a:cubicBezTo>
                        <a:pt x="6948" y="15543"/>
                        <a:pt x="6876" y="15388"/>
                        <a:pt x="6843" y="15264"/>
                      </a:cubicBezTo>
                      <a:cubicBezTo>
                        <a:pt x="6754" y="14961"/>
                        <a:pt x="6941" y="14524"/>
                        <a:pt x="6647" y="14524"/>
                      </a:cubicBezTo>
                      <a:cubicBezTo>
                        <a:pt x="6424" y="14524"/>
                        <a:pt x="6192" y="14827"/>
                        <a:pt x="6049" y="14952"/>
                      </a:cubicBezTo>
                      <a:cubicBezTo>
                        <a:pt x="5811" y="15152"/>
                        <a:pt x="5499" y="15508"/>
                        <a:pt x="5149" y="15508"/>
                      </a:cubicBezTo>
                      <a:cubicBezTo>
                        <a:pt x="5079" y="15508"/>
                        <a:pt x="5007" y="15493"/>
                        <a:pt x="4934" y="15460"/>
                      </a:cubicBezTo>
                      <a:cubicBezTo>
                        <a:pt x="4488" y="15255"/>
                        <a:pt x="4666" y="14809"/>
                        <a:pt x="4639" y="14443"/>
                      </a:cubicBezTo>
                      <a:cubicBezTo>
                        <a:pt x="4633" y="14389"/>
                        <a:pt x="4595" y="14359"/>
                        <a:pt x="4551" y="14359"/>
                      </a:cubicBezTo>
                      <a:cubicBezTo>
                        <a:pt x="4530" y="14359"/>
                        <a:pt x="4508" y="14366"/>
                        <a:pt x="4488" y="14381"/>
                      </a:cubicBezTo>
                      <a:cubicBezTo>
                        <a:pt x="4318" y="14515"/>
                        <a:pt x="4229" y="14702"/>
                        <a:pt x="4077" y="14854"/>
                      </a:cubicBezTo>
                      <a:cubicBezTo>
                        <a:pt x="3899" y="15041"/>
                        <a:pt x="3694" y="15202"/>
                        <a:pt x="3480" y="15353"/>
                      </a:cubicBezTo>
                      <a:cubicBezTo>
                        <a:pt x="3356" y="15444"/>
                        <a:pt x="3214" y="15508"/>
                        <a:pt x="3098" y="15508"/>
                      </a:cubicBezTo>
                      <a:cubicBezTo>
                        <a:pt x="2964" y="15508"/>
                        <a:pt x="2864" y="15422"/>
                        <a:pt x="2864" y="15193"/>
                      </a:cubicBezTo>
                      <a:cubicBezTo>
                        <a:pt x="2864" y="15050"/>
                        <a:pt x="2944" y="14907"/>
                        <a:pt x="2962" y="14764"/>
                      </a:cubicBezTo>
                      <a:cubicBezTo>
                        <a:pt x="2962" y="14711"/>
                        <a:pt x="2911" y="14671"/>
                        <a:pt x="2862" y="14671"/>
                      </a:cubicBezTo>
                      <a:cubicBezTo>
                        <a:pt x="2854" y="14671"/>
                        <a:pt x="2845" y="14673"/>
                        <a:pt x="2837" y="14675"/>
                      </a:cubicBezTo>
                      <a:cubicBezTo>
                        <a:pt x="2525" y="14764"/>
                        <a:pt x="2231" y="15005"/>
                        <a:pt x="1954" y="15166"/>
                      </a:cubicBezTo>
                      <a:cubicBezTo>
                        <a:pt x="1776" y="15273"/>
                        <a:pt x="1624" y="15398"/>
                        <a:pt x="1446" y="15487"/>
                      </a:cubicBezTo>
                      <a:cubicBezTo>
                        <a:pt x="1386" y="15525"/>
                        <a:pt x="946" y="15700"/>
                        <a:pt x="636" y="15700"/>
                      </a:cubicBezTo>
                      <a:cubicBezTo>
                        <a:pt x="438" y="15700"/>
                        <a:pt x="292" y="15629"/>
                        <a:pt x="331" y="15407"/>
                      </a:cubicBezTo>
                      <a:cubicBezTo>
                        <a:pt x="438" y="14818"/>
                        <a:pt x="946" y="14479"/>
                        <a:pt x="1392" y="14149"/>
                      </a:cubicBezTo>
                      <a:cubicBezTo>
                        <a:pt x="1624" y="13979"/>
                        <a:pt x="1892" y="13846"/>
                        <a:pt x="2159" y="13747"/>
                      </a:cubicBezTo>
                      <a:cubicBezTo>
                        <a:pt x="2266" y="13703"/>
                        <a:pt x="2293" y="13730"/>
                        <a:pt x="2356" y="13649"/>
                      </a:cubicBezTo>
                      <a:cubicBezTo>
                        <a:pt x="2739" y="13168"/>
                        <a:pt x="3096" y="12659"/>
                        <a:pt x="3605" y="12284"/>
                      </a:cubicBezTo>
                      <a:cubicBezTo>
                        <a:pt x="4374" y="11724"/>
                        <a:pt x="5330" y="11379"/>
                        <a:pt x="6279" y="11379"/>
                      </a:cubicBezTo>
                      <a:close/>
                      <a:moveTo>
                        <a:pt x="31640" y="14362"/>
                      </a:moveTo>
                      <a:cubicBezTo>
                        <a:pt x="32485" y="14362"/>
                        <a:pt x="33330" y="14551"/>
                        <a:pt x="34141" y="14773"/>
                      </a:cubicBezTo>
                      <a:cubicBezTo>
                        <a:pt x="35042" y="15014"/>
                        <a:pt x="35881" y="15496"/>
                        <a:pt x="36791" y="15710"/>
                      </a:cubicBezTo>
                      <a:cubicBezTo>
                        <a:pt x="36345" y="15701"/>
                        <a:pt x="35899" y="15648"/>
                        <a:pt x="35444" y="15523"/>
                      </a:cubicBezTo>
                      <a:cubicBezTo>
                        <a:pt x="34409" y="15228"/>
                        <a:pt x="33401" y="14836"/>
                        <a:pt x="32321" y="14773"/>
                      </a:cubicBezTo>
                      <a:cubicBezTo>
                        <a:pt x="32220" y="14767"/>
                        <a:pt x="32118" y="14764"/>
                        <a:pt x="32015" y="14764"/>
                      </a:cubicBezTo>
                      <a:cubicBezTo>
                        <a:pt x="31136" y="14764"/>
                        <a:pt x="30228" y="14992"/>
                        <a:pt x="29413" y="15264"/>
                      </a:cubicBezTo>
                      <a:cubicBezTo>
                        <a:pt x="29003" y="15407"/>
                        <a:pt x="28610" y="15603"/>
                        <a:pt x="28200" y="15746"/>
                      </a:cubicBezTo>
                      <a:cubicBezTo>
                        <a:pt x="27879" y="15862"/>
                        <a:pt x="27540" y="15933"/>
                        <a:pt x="27210" y="16049"/>
                      </a:cubicBezTo>
                      <a:cubicBezTo>
                        <a:pt x="26808" y="16103"/>
                        <a:pt x="26416" y="16228"/>
                        <a:pt x="26059" y="16415"/>
                      </a:cubicBezTo>
                      <a:cubicBezTo>
                        <a:pt x="25800" y="16236"/>
                        <a:pt x="25550" y="16067"/>
                        <a:pt x="25283" y="15915"/>
                      </a:cubicBezTo>
                      <a:lnTo>
                        <a:pt x="25283" y="15915"/>
                      </a:lnTo>
                      <a:cubicBezTo>
                        <a:pt x="25348" y="15927"/>
                        <a:pt x="25415" y="15932"/>
                        <a:pt x="25481" y="15932"/>
                      </a:cubicBezTo>
                      <a:cubicBezTo>
                        <a:pt x="25823" y="15932"/>
                        <a:pt x="26177" y="15795"/>
                        <a:pt x="26505" y="15683"/>
                      </a:cubicBezTo>
                      <a:cubicBezTo>
                        <a:pt x="27317" y="15425"/>
                        <a:pt x="28057" y="14996"/>
                        <a:pt x="28887" y="14773"/>
                      </a:cubicBezTo>
                      <a:cubicBezTo>
                        <a:pt x="29752" y="14533"/>
                        <a:pt x="30626" y="14381"/>
                        <a:pt x="31527" y="14363"/>
                      </a:cubicBezTo>
                      <a:cubicBezTo>
                        <a:pt x="31565" y="14362"/>
                        <a:pt x="31602" y="14362"/>
                        <a:pt x="31640" y="14362"/>
                      </a:cubicBezTo>
                      <a:close/>
                      <a:moveTo>
                        <a:pt x="9733" y="13069"/>
                      </a:moveTo>
                      <a:cubicBezTo>
                        <a:pt x="9987" y="13141"/>
                        <a:pt x="10255" y="13155"/>
                        <a:pt x="10522" y="13155"/>
                      </a:cubicBezTo>
                      <a:cubicBezTo>
                        <a:pt x="10686" y="13155"/>
                        <a:pt x="10849" y="13150"/>
                        <a:pt x="11009" y="13150"/>
                      </a:cubicBezTo>
                      <a:cubicBezTo>
                        <a:pt x="11598" y="13159"/>
                        <a:pt x="12169" y="13230"/>
                        <a:pt x="12740" y="13364"/>
                      </a:cubicBezTo>
                      <a:cubicBezTo>
                        <a:pt x="13828" y="13623"/>
                        <a:pt x="14800" y="14265"/>
                        <a:pt x="15809" y="14720"/>
                      </a:cubicBezTo>
                      <a:cubicBezTo>
                        <a:pt x="16718" y="15130"/>
                        <a:pt x="17628" y="15496"/>
                        <a:pt x="18574" y="15808"/>
                      </a:cubicBezTo>
                      <a:cubicBezTo>
                        <a:pt x="18863" y="15902"/>
                        <a:pt x="19201" y="15987"/>
                        <a:pt x="19534" y="15987"/>
                      </a:cubicBezTo>
                      <a:cubicBezTo>
                        <a:pt x="19550" y="15987"/>
                        <a:pt x="19566" y="15987"/>
                        <a:pt x="19582" y="15987"/>
                      </a:cubicBezTo>
                      <a:lnTo>
                        <a:pt x="19582" y="15987"/>
                      </a:lnTo>
                      <a:cubicBezTo>
                        <a:pt x="19368" y="16129"/>
                        <a:pt x="19172" y="16281"/>
                        <a:pt x="19002" y="16451"/>
                      </a:cubicBezTo>
                      <a:cubicBezTo>
                        <a:pt x="18761" y="16415"/>
                        <a:pt x="18512" y="16397"/>
                        <a:pt x="18262" y="16335"/>
                      </a:cubicBezTo>
                      <a:cubicBezTo>
                        <a:pt x="17878" y="16236"/>
                        <a:pt x="17495" y="16040"/>
                        <a:pt x="17129" y="15880"/>
                      </a:cubicBezTo>
                      <a:cubicBezTo>
                        <a:pt x="16424" y="15567"/>
                        <a:pt x="15817" y="15050"/>
                        <a:pt x="15104" y="14738"/>
                      </a:cubicBezTo>
                      <a:cubicBezTo>
                        <a:pt x="14497" y="14479"/>
                        <a:pt x="13891" y="14274"/>
                        <a:pt x="13239" y="14131"/>
                      </a:cubicBezTo>
                      <a:cubicBezTo>
                        <a:pt x="12617" y="13996"/>
                        <a:pt x="11951" y="13836"/>
                        <a:pt x="11304" y="13836"/>
                      </a:cubicBezTo>
                      <a:cubicBezTo>
                        <a:pt x="11181" y="13836"/>
                        <a:pt x="11059" y="13842"/>
                        <a:pt x="10938" y="13855"/>
                      </a:cubicBezTo>
                      <a:lnTo>
                        <a:pt x="10929" y="13855"/>
                      </a:lnTo>
                      <a:cubicBezTo>
                        <a:pt x="10911" y="13846"/>
                        <a:pt x="10893" y="13837"/>
                        <a:pt x="10884" y="13837"/>
                      </a:cubicBezTo>
                      <a:cubicBezTo>
                        <a:pt x="10509" y="13640"/>
                        <a:pt x="10179" y="13444"/>
                        <a:pt x="9858" y="13177"/>
                      </a:cubicBezTo>
                      <a:cubicBezTo>
                        <a:pt x="9814" y="13141"/>
                        <a:pt x="9778" y="13105"/>
                        <a:pt x="9733" y="13069"/>
                      </a:cubicBezTo>
                      <a:close/>
                      <a:moveTo>
                        <a:pt x="11009" y="13899"/>
                      </a:moveTo>
                      <a:cubicBezTo>
                        <a:pt x="12552" y="14104"/>
                        <a:pt x="14087" y="14372"/>
                        <a:pt x="15487" y="15103"/>
                      </a:cubicBezTo>
                      <a:cubicBezTo>
                        <a:pt x="16517" y="15631"/>
                        <a:pt x="17562" y="16569"/>
                        <a:pt x="18788" y="16569"/>
                      </a:cubicBezTo>
                      <a:cubicBezTo>
                        <a:pt x="18826" y="16569"/>
                        <a:pt x="18865" y="16568"/>
                        <a:pt x="18904" y="16567"/>
                      </a:cubicBezTo>
                      <a:lnTo>
                        <a:pt x="18904" y="16567"/>
                      </a:lnTo>
                      <a:cubicBezTo>
                        <a:pt x="18895" y="16575"/>
                        <a:pt x="18895" y="16584"/>
                        <a:pt x="18886" y="16584"/>
                      </a:cubicBezTo>
                      <a:cubicBezTo>
                        <a:pt x="18574" y="16656"/>
                        <a:pt x="18271" y="16754"/>
                        <a:pt x="17950" y="16763"/>
                      </a:cubicBezTo>
                      <a:cubicBezTo>
                        <a:pt x="17628" y="16763"/>
                        <a:pt x="17245" y="16629"/>
                        <a:pt x="16942" y="16513"/>
                      </a:cubicBezTo>
                      <a:cubicBezTo>
                        <a:pt x="16219" y="16254"/>
                        <a:pt x="15470" y="15942"/>
                        <a:pt x="14818" y="15541"/>
                      </a:cubicBezTo>
                      <a:cubicBezTo>
                        <a:pt x="14345" y="15255"/>
                        <a:pt x="13882" y="14961"/>
                        <a:pt x="13373" y="14738"/>
                      </a:cubicBezTo>
                      <a:cubicBezTo>
                        <a:pt x="12856" y="14515"/>
                        <a:pt x="12347" y="14417"/>
                        <a:pt x="11803" y="14336"/>
                      </a:cubicBezTo>
                      <a:cubicBezTo>
                        <a:pt x="11562" y="14167"/>
                        <a:pt x="11277" y="14033"/>
                        <a:pt x="11009" y="13899"/>
                      </a:cubicBezTo>
                      <a:close/>
                      <a:moveTo>
                        <a:pt x="11910" y="14417"/>
                      </a:moveTo>
                      <a:cubicBezTo>
                        <a:pt x="12490" y="14559"/>
                        <a:pt x="13043" y="14711"/>
                        <a:pt x="13596" y="14979"/>
                      </a:cubicBezTo>
                      <a:cubicBezTo>
                        <a:pt x="14176" y="15264"/>
                        <a:pt x="14702" y="15674"/>
                        <a:pt x="15300" y="15960"/>
                      </a:cubicBezTo>
                      <a:cubicBezTo>
                        <a:pt x="15969" y="16290"/>
                        <a:pt x="16629" y="16638"/>
                        <a:pt x="17352" y="16834"/>
                      </a:cubicBezTo>
                      <a:cubicBezTo>
                        <a:pt x="17441" y="16852"/>
                        <a:pt x="17521" y="16870"/>
                        <a:pt x="17602" y="16888"/>
                      </a:cubicBezTo>
                      <a:cubicBezTo>
                        <a:pt x="17379" y="16906"/>
                        <a:pt x="17156" y="16923"/>
                        <a:pt x="16924" y="16923"/>
                      </a:cubicBezTo>
                      <a:cubicBezTo>
                        <a:pt x="16299" y="16914"/>
                        <a:pt x="15719" y="16709"/>
                        <a:pt x="15131" y="16531"/>
                      </a:cubicBezTo>
                      <a:cubicBezTo>
                        <a:pt x="14586" y="16352"/>
                        <a:pt x="14069" y="16138"/>
                        <a:pt x="13596" y="15835"/>
                      </a:cubicBezTo>
                      <a:cubicBezTo>
                        <a:pt x="13239" y="15603"/>
                        <a:pt x="12882" y="15425"/>
                        <a:pt x="12499" y="15237"/>
                      </a:cubicBezTo>
                      <a:cubicBezTo>
                        <a:pt x="12490" y="15228"/>
                        <a:pt x="12481" y="15219"/>
                        <a:pt x="12472" y="15202"/>
                      </a:cubicBezTo>
                      <a:cubicBezTo>
                        <a:pt x="12294" y="14952"/>
                        <a:pt x="12160" y="14622"/>
                        <a:pt x="11910" y="14417"/>
                      </a:cubicBezTo>
                      <a:close/>
                      <a:moveTo>
                        <a:pt x="12597" y="15353"/>
                      </a:moveTo>
                      <a:lnTo>
                        <a:pt x="12597" y="15353"/>
                      </a:lnTo>
                      <a:cubicBezTo>
                        <a:pt x="13409" y="15844"/>
                        <a:pt x="14185" y="16344"/>
                        <a:pt x="15095" y="16647"/>
                      </a:cubicBezTo>
                      <a:cubicBezTo>
                        <a:pt x="15648" y="16834"/>
                        <a:pt x="16183" y="16995"/>
                        <a:pt x="16754" y="17048"/>
                      </a:cubicBezTo>
                      <a:cubicBezTo>
                        <a:pt x="16845" y="17057"/>
                        <a:pt x="16935" y="17060"/>
                        <a:pt x="17024" y="17060"/>
                      </a:cubicBezTo>
                      <a:cubicBezTo>
                        <a:pt x="17514" y="17060"/>
                        <a:pt x="17984" y="16946"/>
                        <a:pt x="18467" y="16825"/>
                      </a:cubicBezTo>
                      <a:cubicBezTo>
                        <a:pt x="18476" y="16825"/>
                        <a:pt x="18476" y="16816"/>
                        <a:pt x="18476" y="16807"/>
                      </a:cubicBezTo>
                      <a:cubicBezTo>
                        <a:pt x="18583" y="16772"/>
                        <a:pt x="18690" y="16736"/>
                        <a:pt x="18806" y="16682"/>
                      </a:cubicBezTo>
                      <a:lnTo>
                        <a:pt x="18806" y="16682"/>
                      </a:lnTo>
                      <a:cubicBezTo>
                        <a:pt x="18726" y="16790"/>
                        <a:pt x="18645" y="16897"/>
                        <a:pt x="18574" y="17013"/>
                      </a:cubicBezTo>
                      <a:cubicBezTo>
                        <a:pt x="18443" y="16999"/>
                        <a:pt x="18308" y="16992"/>
                        <a:pt x="18171" y="16992"/>
                      </a:cubicBezTo>
                      <a:cubicBezTo>
                        <a:pt x="17489" y="16992"/>
                        <a:pt x="16758" y="17158"/>
                        <a:pt x="16201" y="17485"/>
                      </a:cubicBezTo>
                      <a:cubicBezTo>
                        <a:pt x="15782" y="17735"/>
                        <a:pt x="15371" y="18012"/>
                        <a:pt x="14961" y="18279"/>
                      </a:cubicBezTo>
                      <a:cubicBezTo>
                        <a:pt x="14952" y="18279"/>
                        <a:pt x="14934" y="18288"/>
                        <a:pt x="14925" y="18297"/>
                      </a:cubicBezTo>
                      <a:cubicBezTo>
                        <a:pt x="14988" y="18146"/>
                        <a:pt x="15006" y="17958"/>
                        <a:pt x="14970" y="17753"/>
                      </a:cubicBezTo>
                      <a:cubicBezTo>
                        <a:pt x="14970" y="17753"/>
                        <a:pt x="14970" y="17753"/>
                        <a:pt x="14970" y="17744"/>
                      </a:cubicBezTo>
                      <a:cubicBezTo>
                        <a:pt x="14943" y="17343"/>
                        <a:pt x="14702" y="16914"/>
                        <a:pt x="14453" y="16665"/>
                      </a:cubicBezTo>
                      <a:cubicBezTo>
                        <a:pt x="14328" y="16513"/>
                        <a:pt x="14158" y="16397"/>
                        <a:pt x="13989" y="16290"/>
                      </a:cubicBezTo>
                      <a:cubicBezTo>
                        <a:pt x="13525" y="15987"/>
                        <a:pt x="12972" y="15773"/>
                        <a:pt x="12597" y="15353"/>
                      </a:cubicBezTo>
                      <a:close/>
                      <a:moveTo>
                        <a:pt x="6609" y="14677"/>
                      </a:moveTo>
                      <a:cubicBezTo>
                        <a:pt x="6637" y="14677"/>
                        <a:pt x="6660" y="14694"/>
                        <a:pt x="6673" y="14738"/>
                      </a:cubicBezTo>
                      <a:cubicBezTo>
                        <a:pt x="6745" y="14925"/>
                        <a:pt x="6718" y="15166"/>
                        <a:pt x="6780" y="15371"/>
                      </a:cubicBezTo>
                      <a:cubicBezTo>
                        <a:pt x="6816" y="15505"/>
                        <a:pt x="6923" y="15603"/>
                        <a:pt x="7048" y="15639"/>
                      </a:cubicBezTo>
                      <a:cubicBezTo>
                        <a:pt x="7068" y="15643"/>
                        <a:pt x="7090" y="15644"/>
                        <a:pt x="7115" y="15644"/>
                      </a:cubicBezTo>
                      <a:cubicBezTo>
                        <a:pt x="7201" y="15644"/>
                        <a:pt x="7310" y="15622"/>
                        <a:pt x="7387" y="15594"/>
                      </a:cubicBezTo>
                      <a:lnTo>
                        <a:pt x="7387" y="15594"/>
                      </a:lnTo>
                      <a:cubicBezTo>
                        <a:pt x="7325" y="16674"/>
                        <a:pt x="7102" y="17637"/>
                        <a:pt x="6272" y="18377"/>
                      </a:cubicBezTo>
                      <a:cubicBezTo>
                        <a:pt x="6094" y="18369"/>
                        <a:pt x="5924" y="18369"/>
                        <a:pt x="5746" y="18360"/>
                      </a:cubicBezTo>
                      <a:cubicBezTo>
                        <a:pt x="6772" y="17726"/>
                        <a:pt x="6620" y="15960"/>
                        <a:pt x="6245" y="14970"/>
                      </a:cubicBezTo>
                      <a:cubicBezTo>
                        <a:pt x="6290" y="14925"/>
                        <a:pt x="6334" y="14889"/>
                        <a:pt x="6370" y="14854"/>
                      </a:cubicBezTo>
                      <a:cubicBezTo>
                        <a:pt x="6397" y="14834"/>
                        <a:pt x="6525" y="14677"/>
                        <a:pt x="6609" y="14677"/>
                      </a:cubicBezTo>
                      <a:close/>
                      <a:moveTo>
                        <a:pt x="6183" y="15041"/>
                      </a:moveTo>
                      <a:cubicBezTo>
                        <a:pt x="6272" y="16165"/>
                        <a:pt x="6620" y="17601"/>
                        <a:pt x="5558" y="18360"/>
                      </a:cubicBezTo>
                      <a:cubicBezTo>
                        <a:pt x="5282" y="18360"/>
                        <a:pt x="5005" y="18369"/>
                        <a:pt x="4729" y="18386"/>
                      </a:cubicBezTo>
                      <a:cubicBezTo>
                        <a:pt x="5540" y="17824"/>
                        <a:pt x="6102" y="16495"/>
                        <a:pt x="5523" y="15594"/>
                      </a:cubicBezTo>
                      <a:cubicBezTo>
                        <a:pt x="5763" y="15460"/>
                        <a:pt x="5995" y="15228"/>
                        <a:pt x="6183" y="15041"/>
                      </a:cubicBezTo>
                      <a:close/>
                      <a:moveTo>
                        <a:pt x="7940" y="15237"/>
                      </a:moveTo>
                      <a:lnTo>
                        <a:pt x="7940" y="15237"/>
                      </a:lnTo>
                      <a:cubicBezTo>
                        <a:pt x="7726" y="15523"/>
                        <a:pt x="7771" y="15835"/>
                        <a:pt x="8279" y="15880"/>
                      </a:cubicBezTo>
                      <a:cubicBezTo>
                        <a:pt x="8299" y="15881"/>
                        <a:pt x="8319" y="15882"/>
                        <a:pt x="8339" y="15882"/>
                      </a:cubicBezTo>
                      <a:cubicBezTo>
                        <a:pt x="8435" y="15882"/>
                        <a:pt x="8529" y="15865"/>
                        <a:pt x="8618" y="15835"/>
                      </a:cubicBezTo>
                      <a:lnTo>
                        <a:pt x="8618" y="15835"/>
                      </a:lnTo>
                      <a:cubicBezTo>
                        <a:pt x="8475" y="16888"/>
                        <a:pt x="7904" y="17896"/>
                        <a:pt x="6968" y="18431"/>
                      </a:cubicBezTo>
                      <a:cubicBezTo>
                        <a:pt x="6772" y="18413"/>
                        <a:pt x="6575" y="18395"/>
                        <a:pt x="6388" y="18386"/>
                      </a:cubicBezTo>
                      <a:cubicBezTo>
                        <a:pt x="7307" y="17771"/>
                        <a:pt x="7476" y="16620"/>
                        <a:pt x="7441" y="15576"/>
                      </a:cubicBezTo>
                      <a:cubicBezTo>
                        <a:pt x="7619" y="15496"/>
                        <a:pt x="7789" y="15362"/>
                        <a:pt x="7940" y="15237"/>
                      </a:cubicBezTo>
                      <a:close/>
                      <a:moveTo>
                        <a:pt x="4425" y="14675"/>
                      </a:moveTo>
                      <a:cubicBezTo>
                        <a:pt x="4425" y="14764"/>
                        <a:pt x="4416" y="14845"/>
                        <a:pt x="4416" y="14854"/>
                      </a:cubicBezTo>
                      <a:cubicBezTo>
                        <a:pt x="4416" y="14988"/>
                        <a:pt x="4461" y="15103"/>
                        <a:pt x="4497" y="15228"/>
                      </a:cubicBezTo>
                      <a:cubicBezTo>
                        <a:pt x="4559" y="15442"/>
                        <a:pt x="4773" y="15576"/>
                        <a:pt x="4961" y="15657"/>
                      </a:cubicBezTo>
                      <a:cubicBezTo>
                        <a:pt x="5029" y="15687"/>
                        <a:pt x="5099" y="15701"/>
                        <a:pt x="5170" y="15701"/>
                      </a:cubicBezTo>
                      <a:cubicBezTo>
                        <a:pt x="5264" y="15701"/>
                        <a:pt x="5359" y="15676"/>
                        <a:pt x="5451" y="15630"/>
                      </a:cubicBezTo>
                      <a:lnTo>
                        <a:pt x="5451" y="15630"/>
                      </a:lnTo>
                      <a:cubicBezTo>
                        <a:pt x="5969" y="16611"/>
                        <a:pt x="5192" y="17655"/>
                        <a:pt x="4613" y="18395"/>
                      </a:cubicBezTo>
                      <a:cubicBezTo>
                        <a:pt x="4318" y="18413"/>
                        <a:pt x="4033" y="18440"/>
                        <a:pt x="3738" y="18476"/>
                      </a:cubicBezTo>
                      <a:cubicBezTo>
                        <a:pt x="4238" y="18235"/>
                        <a:pt x="4470" y="17682"/>
                        <a:pt x="4559" y="17137"/>
                      </a:cubicBezTo>
                      <a:cubicBezTo>
                        <a:pt x="4666" y="16424"/>
                        <a:pt x="4407" y="15746"/>
                        <a:pt x="3970" y="15193"/>
                      </a:cubicBezTo>
                      <a:cubicBezTo>
                        <a:pt x="4131" y="15032"/>
                        <a:pt x="4274" y="14845"/>
                        <a:pt x="4425" y="14675"/>
                      </a:cubicBezTo>
                      <a:close/>
                      <a:moveTo>
                        <a:pt x="9368" y="15523"/>
                      </a:moveTo>
                      <a:lnTo>
                        <a:pt x="9368" y="15523"/>
                      </a:lnTo>
                      <a:cubicBezTo>
                        <a:pt x="9412" y="16210"/>
                        <a:pt x="9269" y="16950"/>
                        <a:pt x="8957" y="17566"/>
                      </a:cubicBezTo>
                      <a:cubicBezTo>
                        <a:pt x="8716" y="18030"/>
                        <a:pt x="8243" y="18297"/>
                        <a:pt x="7789" y="18547"/>
                      </a:cubicBezTo>
                      <a:cubicBezTo>
                        <a:pt x="7708" y="18529"/>
                        <a:pt x="7628" y="18520"/>
                        <a:pt x="7548" y="18502"/>
                      </a:cubicBezTo>
                      <a:cubicBezTo>
                        <a:pt x="7414" y="18485"/>
                        <a:pt x="7289" y="18467"/>
                        <a:pt x="7155" y="18458"/>
                      </a:cubicBezTo>
                      <a:cubicBezTo>
                        <a:pt x="8119" y="18038"/>
                        <a:pt x="8690" y="16816"/>
                        <a:pt x="8690" y="15817"/>
                      </a:cubicBezTo>
                      <a:cubicBezTo>
                        <a:pt x="8913" y="15737"/>
                        <a:pt x="9136" y="15612"/>
                        <a:pt x="9368" y="15523"/>
                      </a:cubicBezTo>
                      <a:close/>
                      <a:moveTo>
                        <a:pt x="9731" y="15441"/>
                      </a:moveTo>
                      <a:cubicBezTo>
                        <a:pt x="9902" y="15441"/>
                        <a:pt x="10035" y="15569"/>
                        <a:pt x="10153" y="15728"/>
                      </a:cubicBezTo>
                      <a:cubicBezTo>
                        <a:pt x="10295" y="17021"/>
                        <a:pt x="9635" y="18226"/>
                        <a:pt x="8368" y="18645"/>
                      </a:cubicBezTo>
                      <a:cubicBezTo>
                        <a:pt x="8243" y="18618"/>
                        <a:pt x="8110" y="18601"/>
                        <a:pt x="7976" y="18574"/>
                      </a:cubicBezTo>
                      <a:cubicBezTo>
                        <a:pt x="9162" y="18092"/>
                        <a:pt x="9608" y="16754"/>
                        <a:pt x="9421" y="15505"/>
                      </a:cubicBezTo>
                      <a:cubicBezTo>
                        <a:pt x="9510" y="15469"/>
                        <a:pt x="9608" y="15451"/>
                        <a:pt x="9698" y="15442"/>
                      </a:cubicBezTo>
                      <a:cubicBezTo>
                        <a:pt x="9709" y="15441"/>
                        <a:pt x="9720" y="15441"/>
                        <a:pt x="9731" y="15441"/>
                      </a:cubicBezTo>
                      <a:close/>
                      <a:moveTo>
                        <a:pt x="3935" y="15228"/>
                      </a:moveTo>
                      <a:lnTo>
                        <a:pt x="3935" y="15228"/>
                      </a:lnTo>
                      <a:cubicBezTo>
                        <a:pt x="4604" y="16272"/>
                        <a:pt x="4630" y="17851"/>
                        <a:pt x="3426" y="18511"/>
                      </a:cubicBezTo>
                      <a:cubicBezTo>
                        <a:pt x="3426" y="18520"/>
                        <a:pt x="3426" y="18520"/>
                        <a:pt x="3426" y="18520"/>
                      </a:cubicBezTo>
                      <a:cubicBezTo>
                        <a:pt x="3051" y="18574"/>
                        <a:pt x="2668" y="18645"/>
                        <a:pt x="2293" y="18743"/>
                      </a:cubicBezTo>
                      <a:cubicBezTo>
                        <a:pt x="3506" y="18021"/>
                        <a:pt x="4738" y="16718"/>
                        <a:pt x="3578" y="15514"/>
                      </a:cubicBezTo>
                      <a:cubicBezTo>
                        <a:pt x="3667" y="15451"/>
                        <a:pt x="3747" y="15380"/>
                        <a:pt x="3828" y="15318"/>
                      </a:cubicBezTo>
                      <a:cubicBezTo>
                        <a:pt x="3863" y="15291"/>
                        <a:pt x="3899" y="15264"/>
                        <a:pt x="3935" y="15228"/>
                      </a:cubicBezTo>
                      <a:close/>
                      <a:moveTo>
                        <a:pt x="10233" y="15826"/>
                      </a:moveTo>
                      <a:cubicBezTo>
                        <a:pt x="10385" y="16049"/>
                        <a:pt x="10536" y="16290"/>
                        <a:pt x="10759" y="16352"/>
                      </a:cubicBezTo>
                      <a:lnTo>
                        <a:pt x="10768" y="16352"/>
                      </a:lnTo>
                      <a:cubicBezTo>
                        <a:pt x="10777" y="17468"/>
                        <a:pt x="10162" y="18467"/>
                        <a:pt x="9055" y="18779"/>
                      </a:cubicBezTo>
                      <a:cubicBezTo>
                        <a:pt x="8877" y="18743"/>
                        <a:pt x="8690" y="18708"/>
                        <a:pt x="8511" y="18672"/>
                      </a:cubicBezTo>
                      <a:cubicBezTo>
                        <a:pt x="9760" y="18377"/>
                        <a:pt x="10483" y="17057"/>
                        <a:pt x="10233" y="15826"/>
                      </a:cubicBezTo>
                      <a:close/>
                      <a:moveTo>
                        <a:pt x="11455" y="16112"/>
                      </a:moveTo>
                      <a:lnTo>
                        <a:pt x="11455" y="16112"/>
                      </a:lnTo>
                      <a:cubicBezTo>
                        <a:pt x="11526" y="16709"/>
                        <a:pt x="11473" y="17253"/>
                        <a:pt x="11214" y="17815"/>
                      </a:cubicBezTo>
                      <a:cubicBezTo>
                        <a:pt x="10955" y="18360"/>
                        <a:pt x="10331" y="18824"/>
                        <a:pt x="9724" y="18904"/>
                      </a:cubicBezTo>
                      <a:cubicBezTo>
                        <a:pt x="9582" y="18877"/>
                        <a:pt x="9439" y="18850"/>
                        <a:pt x="9296" y="18824"/>
                      </a:cubicBezTo>
                      <a:cubicBezTo>
                        <a:pt x="10331" y="18583"/>
                        <a:pt x="11027" y="17387"/>
                        <a:pt x="10804" y="16361"/>
                      </a:cubicBezTo>
                      <a:lnTo>
                        <a:pt x="10804" y="16361"/>
                      </a:lnTo>
                      <a:cubicBezTo>
                        <a:pt x="10820" y="16363"/>
                        <a:pt x="10836" y="16364"/>
                        <a:pt x="10852" y="16364"/>
                      </a:cubicBezTo>
                      <a:cubicBezTo>
                        <a:pt x="11051" y="16364"/>
                        <a:pt x="11257" y="16219"/>
                        <a:pt x="11455" y="16112"/>
                      </a:cubicBezTo>
                      <a:close/>
                      <a:moveTo>
                        <a:pt x="13748" y="16522"/>
                      </a:moveTo>
                      <a:cubicBezTo>
                        <a:pt x="13971" y="16558"/>
                        <a:pt x="14185" y="16647"/>
                        <a:pt x="14372" y="16825"/>
                      </a:cubicBezTo>
                      <a:cubicBezTo>
                        <a:pt x="14586" y="17030"/>
                        <a:pt x="14845" y="17450"/>
                        <a:pt x="14818" y="17878"/>
                      </a:cubicBezTo>
                      <a:cubicBezTo>
                        <a:pt x="14800" y="18306"/>
                        <a:pt x="14417" y="18743"/>
                        <a:pt x="13917" y="18904"/>
                      </a:cubicBezTo>
                      <a:cubicBezTo>
                        <a:pt x="14185" y="18592"/>
                        <a:pt x="14337" y="18199"/>
                        <a:pt x="14354" y="17762"/>
                      </a:cubicBezTo>
                      <a:cubicBezTo>
                        <a:pt x="14372" y="17360"/>
                        <a:pt x="14167" y="16852"/>
                        <a:pt x="14042" y="16745"/>
                      </a:cubicBezTo>
                      <a:cubicBezTo>
                        <a:pt x="13908" y="16629"/>
                        <a:pt x="13792" y="16549"/>
                        <a:pt x="13748" y="16522"/>
                      </a:cubicBezTo>
                      <a:close/>
                      <a:moveTo>
                        <a:pt x="11786" y="15997"/>
                      </a:moveTo>
                      <a:cubicBezTo>
                        <a:pt x="11883" y="15997"/>
                        <a:pt x="11976" y="16039"/>
                        <a:pt x="12062" y="16147"/>
                      </a:cubicBezTo>
                      <a:cubicBezTo>
                        <a:pt x="12133" y="16236"/>
                        <a:pt x="12204" y="16308"/>
                        <a:pt x="12285" y="16361"/>
                      </a:cubicBezTo>
                      <a:cubicBezTo>
                        <a:pt x="12374" y="16870"/>
                        <a:pt x="12481" y="17316"/>
                        <a:pt x="12311" y="17851"/>
                      </a:cubicBezTo>
                      <a:cubicBezTo>
                        <a:pt x="12151" y="18342"/>
                        <a:pt x="11803" y="18859"/>
                        <a:pt x="11339" y="19118"/>
                      </a:cubicBezTo>
                      <a:cubicBezTo>
                        <a:pt x="11339" y="19118"/>
                        <a:pt x="11330" y="19127"/>
                        <a:pt x="11330" y="19127"/>
                      </a:cubicBezTo>
                      <a:cubicBezTo>
                        <a:pt x="10884" y="19091"/>
                        <a:pt x="10438" y="19029"/>
                        <a:pt x="10001" y="18948"/>
                      </a:cubicBezTo>
                      <a:cubicBezTo>
                        <a:pt x="10536" y="18877"/>
                        <a:pt x="10947" y="18476"/>
                        <a:pt x="11277" y="18021"/>
                      </a:cubicBezTo>
                      <a:cubicBezTo>
                        <a:pt x="11669" y="17476"/>
                        <a:pt x="11633" y="16718"/>
                        <a:pt x="11491" y="16094"/>
                      </a:cubicBezTo>
                      <a:cubicBezTo>
                        <a:pt x="11592" y="16037"/>
                        <a:pt x="11691" y="15997"/>
                        <a:pt x="11786" y="15997"/>
                      </a:cubicBezTo>
                      <a:close/>
                      <a:moveTo>
                        <a:pt x="13311" y="16486"/>
                      </a:moveTo>
                      <a:cubicBezTo>
                        <a:pt x="13391" y="16486"/>
                        <a:pt x="13552" y="16495"/>
                        <a:pt x="13552" y="16495"/>
                      </a:cubicBezTo>
                      <a:cubicBezTo>
                        <a:pt x="13552" y="16495"/>
                        <a:pt x="13694" y="16540"/>
                        <a:pt x="13864" y="16691"/>
                      </a:cubicBezTo>
                      <a:cubicBezTo>
                        <a:pt x="14042" y="16843"/>
                        <a:pt x="14256" y="17575"/>
                        <a:pt x="14176" y="18021"/>
                      </a:cubicBezTo>
                      <a:cubicBezTo>
                        <a:pt x="14114" y="18360"/>
                        <a:pt x="13899" y="18708"/>
                        <a:pt x="13667" y="18993"/>
                      </a:cubicBezTo>
                      <a:cubicBezTo>
                        <a:pt x="13284" y="19109"/>
                        <a:pt x="12865" y="19154"/>
                        <a:pt x="12463" y="19163"/>
                      </a:cubicBezTo>
                      <a:cubicBezTo>
                        <a:pt x="13043" y="18966"/>
                        <a:pt x="13471" y="18493"/>
                        <a:pt x="13560" y="17869"/>
                      </a:cubicBezTo>
                      <a:cubicBezTo>
                        <a:pt x="13596" y="17601"/>
                        <a:pt x="13605" y="16754"/>
                        <a:pt x="13311" y="16486"/>
                      </a:cubicBezTo>
                      <a:close/>
                      <a:moveTo>
                        <a:pt x="12383" y="16424"/>
                      </a:moveTo>
                      <a:cubicBezTo>
                        <a:pt x="12503" y="16476"/>
                        <a:pt x="12629" y="16497"/>
                        <a:pt x="12773" y="16497"/>
                      </a:cubicBezTo>
                      <a:cubicBezTo>
                        <a:pt x="12800" y="16497"/>
                        <a:pt x="12827" y="16497"/>
                        <a:pt x="12856" y="16495"/>
                      </a:cubicBezTo>
                      <a:cubicBezTo>
                        <a:pt x="12963" y="16495"/>
                        <a:pt x="13070" y="16486"/>
                        <a:pt x="13177" y="16486"/>
                      </a:cubicBezTo>
                      <a:cubicBezTo>
                        <a:pt x="13489" y="16790"/>
                        <a:pt x="13418" y="17601"/>
                        <a:pt x="13364" y="17958"/>
                      </a:cubicBezTo>
                      <a:cubicBezTo>
                        <a:pt x="13284" y="18485"/>
                        <a:pt x="12704" y="18940"/>
                        <a:pt x="12249" y="19163"/>
                      </a:cubicBezTo>
                      <a:cubicBezTo>
                        <a:pt x="12198" y="19166"/>
                        <a:pt x="12148" y="19167"/>
                        <a:pt x="12098" y="19167"/>
                      </a:cubicBezTo>
                      <a:cubicBezTo>
                        <a:pt x="11998" y="19167"/>
                        <a:pt x="11901" y="19163"/>
                        <a:pt x="11812" y="19163"/>
                      </a:cubicBezTo>
                      <a:cubicBezTo>
                        <a:pt x="11696" y="19154"/>
                        <a:pt x="11589" y="19154"/>
                        <a:pt x="11482" y="19145"/>
                      </a:cubicBezTo>
                      <a:cubicBezTo>
                        <a:pt x="11910" y="18966"/>
                        <a:pt x="12249" y="18574"/>
                        <a:pt x="12392" y="18146"/>
                      </a:cubicBezTo>
                      <a:cubicBezTo>
                        <a:pt x="12508" y="17815"/>
                        <a:pt x="12570" y="17503"/>
                        <a:pt x="12570" y="17155"/>
                      </a:cubicBezTo>
                      <a:cubicBezTo>
                        <a:pt x="12570" y="16879"/>
                        <a:pt x="12472" y="16656"/>
                        <a:pt x="12383" y="16424"/>
                      </a:cubicBezTo>
                      <a:close/>
                      <a:moveTo>
                        <a:pt x="37959" y="21333"/>
                      </a:moveTo>
                      <a:cubicBezTo>
                        <a:pt x="38407" y="21333"/>
                        <a:pt x="38854" y="21365"/>
                        <a:pt x="39289" y="21428"/>
                      </a:cubicBezTo>
                      <a:cubicBezTo>
                        <a:pt x="39574" y="21473"/>
                        <a:pt x="39869" y="21544"/>
                        <a:pt x="40154" y="21634"/>
                      </a:cubicBezTo>
                      <a:cubicBezTo>
                        <a:pt x="40091" y="21631"/>
                        <a:pt x="40028" y="21630"/>
                        <a:pt x="39965" y="21630"/>
                      </a:cubicBezTo>
                      <a:cubicBezTo>
                        <a:pt x="39250" y="21630"/>
                        <a:pt x="38524" y="21766"/>
                        <a:pt x="37844" y="21955"/>
                      </a:cubicBezTo>
                      <a:cubicBezTo>
                        <a:pt x="36755" y="22258"/>
                        <a:pt x="35720" y="22749"/>
                        <a:pt x="34614" y="22972"/>
                      </a:cubicBezTo>
                      <a:cubicBezTo>
                        <a:pt x="33919" y="23114"/>
                        <a:pt x="33217" y="23220"/>
                        <a:pt x="32515" y="23220"/>
                      </a:cubicBezTo>
                      <a:cubicBezTo>
                        <a:pt x="32117" y="23220"/>
                        <a:pt x="31719" y="23186"/>
                        <a:pt x="31322" y="23106"/>
                      </a:cubicBezTo>
                      <a:cubicBezTo>
                        <a:pt x="30849" y="22776"/>
                        <a:pt x="30430" y="22365"/>
                        <a:pt x="30064" y="21910"/>
                      </a:cubicBezTo>
                      <a:lnTo>
                        <a:pt x="30064" y="21910"/>
                      </a:lnTo>
                      <a:cubicBezTo>
                        <a:pt x="30171" y="21990"/>
                        <a:pt x="30296" y="22053"/>
                        <a:pt x="30466" y="22098"/>
                      </a:cubicBezTo>
                      <a:cubicBezTo>
                        <a:pt x="30964" y="22242"/>
                        <a:pt x="31505" y="22249"/>
                        <a:pt x="32024" y="22249"/>
                      </a:cubicBezTo>
                      <a:cubicBezTo>
                        <a:pt x="32082" y="22249"/>
                        <a:pt x="32139" y="22249"/>
                        <a:pt x="32196" y="22249"/>
                      </a:cubicBezTo>
                      <a:cubicBezTo>
                        <a:pt x="33276" y="22240"/>
                        <a:pt x="34346" y="21990"/>
                        <a:pt x="35372" y="21696"/>
                      </a:cubicBezTo>
                      <a:cubicBezTo>
                        <a:pt x="36198" y="21454"/>
                        <a:pt x="37083" y="21333"/>
                        <a:pt x="37959" y="21333"/>
                      </a:cubicBezTo>
                      <a:close/>
                      <a:moveTo>
                        <a:pt x="22284" y="15350"/>
                      </a:moveTo>
                      <a:cubicBezTo>
                        <a:pt x="22930" y="15350"/>
                        <a:pt x="23605" y="15511"/>
                        <a:pt x="24185" y="15666"/>
                      </a:cubicBezTo>
                      <a:cubicBezTo>
                        <a:pt x="24944" y="15862"/>
                        <a:pt x="25747" y="16290"/>
                        <a:pt x="26389" y="16745"/>
                      </a:cubicBezTo>
                      <a:cubicBezTo>
                        <a:pt x="26396" y="16749"/>
                        <a:pt x="26404" y="16751"/>
                        <a:pt x="26410" y="16751"/>
                      </a:cubicBezTo>
                      <a:cubicBezTo>
                        <a:pt x="26443" y="16751"/>
                        <a:pt x="26463" y="16703"/>
                        <a:pt x="26434" y="16674"/>
                      </a:cubicBezTo>
                      <a:cubicBezTo>
                        <a:pt x="26335" y="16611"/>
                        <a:pt x="26237" y="16540"/>
                        <a:pt x="26148" y="16477"/>
                      </a:cubicBezTo>
                      <a:cubicBezTo>
                        <a:pt x="26621" y="16281"/>
                        <a:pt x="27192" y="16228"/>
                        <a:pt x="27691" y="16165"/>
                      </a:cubicBezTo>
                      <a:cubicBezTo>
                        <a:pt x="27775" y="16155"/>
                        <a:pt x="27859" y="16151"/>
                        <a:pt x="27943" y="16151"/>
                      </a:cubicBezTo>
                      <a:cubicBezTo>
                        <a:pt x="28479" y="16151"/>
                        <a:pt x="29022" y="16338"/>
                        <a:pt x="29485" y="16584"/>
                      </a:cubicBezTo>
                      <a:cubicBezTo>
                        <a:pt x="30047" y="16897"/>
                        <a:pt x="30484" y="17307"/>
                        <a:pt x="30965" y="17726"/>
                      </a:cubicBezTo>
                      <a:cubicBezTo>
                        <a:pt x="31135" y="17878"/>
                        <a:pt x="31304" y="18030"/>
                        <a:pt x="31456" y="18190"/>
                      </a:cubicBezTo>
                      <a:cubicBezTo>
                        <a:pt x="31563" y="18306"/>
                        <a:pt x="31652" y="18422"/>
                        <a:pt x="31733" y="18547"/>
                      </a:cubicBezTo>
                      <a:cubicBezTo>
                        <a:pt x="31813" y="18663"/>
                        <a:pt x="31804" y="18806"/>
                        <a:pt x="31733" y="18895"/>
                      </a:cubicBezTo>
                      <a:cubicBezTo>
                        <a:pt x="31687" y="18951"/>
                        <a:pt x="31603" y="18986"/>
                        <a:pt x="31511" y="18986"/>
                      </a:cubicBezTo>
                      <a:cubicBezTo>
                        <a:pt x="31457" y="18986"/>
                        <a:pt x="31401" y="18975"/>
                        <a:pt x="31349" y="18948"/>
                      </a:cubicBezTo>
                      <a:cubicBezTo>
                        <a:pt x="31197" y="18877"/>
                        <a:pt x="31055" y="18690"/>
                        <a:pt x="30974" y="18627"/>
                      </a:cubicBezTo>
                      <a:cubicBezTo>
                        <a:pt x="30909" y="18576"/>
                        <a:pt x="30683" y="18282"/>
                        <a:pt x="30486" y="18282"/>
                      </a:cubicBezTo>
                      <a:cubicBezTo>
                        <a:pt x="30441" y="18282"/>
                        <a:pt x="30398" y="18297"/>
                        <a:pt x="30359" y="18333"/>
                      </a:cubicBezTo>
                      <a:cubicBezTo>
                        <a:pt x="30261" y="18422"/>
                        <a:pt x="30252" y="18493"/>
                        <a:pt x="30252" y="18618"/>
                      </a:cubicBezTo>
                      <a:cubicBezTo>
                        <a:pt x="30252" y="18690"/>
                        <a:pt x="30278" y="18761"/>
                        <a:pt x="30296" y="18832"/>
                      </a:cubicBezTo>
                      <a:cubicBezTo>
                        <a:pt x="30340" y="18985"/>
                        <a:pt x="30181" y="19079"/>
                        <a:pt x="30030" y="19079"/>
                      </a:cubicBezTo>
                      <a:cubicBezTo>
                        <a:pt x="29995" y="19079"/>
                        <a:pt x="29962" y="19074"/>
                        <a:pt x="29931" y="19064"/>
                      </a:cubicBezTo>
                      <a:cubicBezTo>
                        <a:pt x="29663" y="18993"/>
                        <a:pt x="29476" y="18877"/>
                        <a:pt x="29181" y="18770"/>
                      </a:cubicBezTo>
                      <a:cubicBezTo>
                        <a:pt x="29067" y="18726"/>
                        <a:pt x="28949" y="18659"/>
                        <a:pt x="28832" y="18659"/>
                      </a:cubicBezTo>
                      <a:cubicBezTo>
                        <a:pt x="28785" y="18659"/>
                        <a:pt x="28737" y="18670"/>
                        <a:pt x="28691" y="18699"/>
                      </a:cubicBezTo>
                      <a:cubicBezTo>
                        <a:pt x="28655" y="18725"/>
                        <a:pt x="28619" y="18761"/>
                        <a:pt x="28601" y="18797"/>
                      </a:cubicBezTo>
                      <a:cubicBezTo>
                        <a:pt x="28546" y="18913"/>
                        <a:pt x="28457" y="18954"/>
                        <a:pt x="28357" y="18954"/>
                      </a:cubicBezTo>
                      <a:cubicBezTo>
                        <a:pt x="28182" y="18954"/>
                        <a:pt x="27974" y="18830"/>
                        <a:pt x="27861" y="18779"/>
                      </a:cubicBezTo>
                      <a:cubicBezTo>
                        <a:pt x="27638" y="18681"/>
                        <a:pt x="27424" y="18627"/>
                        <a:pt x="27183" y="18609"/>
                      </a:cubicBezTo>
                      <a:cubicBezTo>
                        <a:pt x="26996" y="18279"/>
                        <a:pt x="26719" y="17976"/>
                        <a:pt x="26496" y="17771"/>
                      </a:cubicBezTo>
                      <a:cubicBezTo>
                        <a:pt x="26485" y="17760"/>
                        <a:pt x="26473" y="17756"/>
                        <a:pt x="26462" y="17756"/>
                      </a:cubicBezTo>
                      <a:cubicBezTo>
                        <a:pt x="26427" y="17756"/>
                        <a:pt x="26398" y="17800"/>
                        <a:pt x="26425" y="17833"/>
                      </a:cubicBezTo>
                      <a:cubicBezTo>
                        <a:pt x="26799" y="18253"/>
                        <a:pt x="27451" y="19118"/>
                        <a:pt x="27138" y="19680"/>
                      </a:cubicBezTo>
                      <a:cubicBezTo>
                        <a:pt x="27010" y="19912"/>
                        <a:pt x="26741" y="20019"/>
                        <a:pt x="26593" y="20019"/>
                      </a:cubicBezTo>
                      <a:cubicBezTo>
                        <a:pt x="26587" y="20019"/>
                        <a:pt x="26582" y="20019"/>
                        <a:pt x="26576" y="20019"/>
                      </a:cubicBezTo>
                      <a:cubicBezTo>
                        <a:pt x="26425" y="20010"/>
                        <a:pt x="26219" y="19903"/>
                        <a:pt x="26086" y="19760"/>
                      </a:cubicBezTo>
                      <a:cubicBezTo>
                        <a:pt x="25970" y="19635"/>
                        <a:pt x="25889" y="19528"/>
                        <a:pt x="25729" y="19484"/>
                      </a:cubicBezTo>
                      <a:cubicBezTo>
                        <a:pt x="25722" y="19483"/>
                        <a:pt x="25715" y="19482"/>
                        <a:pt x="25708" y="19482"/>
                      </a:cubicBezTo>
                      <a:cubicBezTo>
                        <a:pt x="25662" y="19482"/>
                        <a:pt x="25619" y="19508"/>
                        <a:pt x="25604" y="19555"/>
                      </a:cubicBezTo>
                      <a:cubicBezTo>
                        <a:pt x="25545" y="19824"/>
                        <a:pt x="25375" y="19987"/>
                        <a:pt x="25144" y="19987"/>
                      </a:cubicBezTo>
                      <a:cubicBezTo>
                        <a:pt x="25060" y="19987"/>
                        <a:pt x="24969" y="19966"/>
                        <a:pt x="24872" y="19921"/>
                      </a:cubicBezTo>
                      <a:cubicBezTo>
                        <a:pt x="24694" y="19841"/>
                        <a:pt x="24489" y="19769"/>
                        <a:pt x="24319" y="19653"/>
                      </a:cubicBezTo>
                      <a:cubicBezTo>
                        <a:pt x="24254" y="19608"/>
                        <a:pt x="24174" y="19568"/>
                        <a:pt x="24099" y="19568"/>
                      </a:cubicBezTo>
                      <a:cubicBezTo>
                        <a:pt x="24041" y="19568"/>
                        <a:pt x="23987" y="19591"/>
                        <a:pt x="23945" y="19653"/>
                      </a:cubicBezTo>
                      <a:cubicBezTo>
                        <a:pt x="23882" y="19742"/>
                        <a:pt x="23846" y="19823"/>
                        <a:pt x="23811" y="19921"/>
                      </a:cubicBezTo>
                      <a:cubicBezTo>
                        <a:pt x="23703" y="20201"/>
                        <a:pt x="23496" y="20337"/>
                        <a:pt x="23234" y="20337"/>
                      </a:cubicBezTo>
                      <a:cubicBezTo>
                        <a:pt x="23170" y="20337"/>
                        <a:pt x="23104" y="20329"/>
                        <a:pt x="23035" y="20313"/>
                      </a:cubicBezTo>
                      <a:cubicBezTo>
                        <a:pt x="22687" y="20233"/>
                        <a:pt x="22464" y="19939"/>
                        <a:pt x="22142" y="19823"/>
                      </a:cubicBezTo>
                      <a:cubicBezTo>
                        <a:pt x="22107" y="19811"/>
                        <a:pt x="22074" y="19805"/>
                        <a:pt x="22045" y="19805"/>
                      </a:cubicBezTo>
                      <a:cubicBezTo>
                        <a:pt x="21944" y="19805"/>
                        <a:pt x="21881" y="19874"/>
                        <a:pt x="21839" y="19992"/>
                      </a:cubicBezTo>
                      <a:cubicBezTo>
                        <a:pt x="21812" y="20064"/>
                        <a:pt x="21839" y="20188"/>
                        <a:pt x="21839" y="20269"/>
                      </a:cubicBezTo>
                      <a:cubicBezTo>
                        <a:pt x="21833" y="20627"/>
                        <a:pt x="21574" y="20716"/>
                        <a:pt x="21300" y="20716"/>
                      </a:cubicBezTo>
                      <a:cubicBezTo>
                        <a:pt x="21179" y="20716"/>
                        <a:pt x="21054" y="20698"/>
                        <a:pt x="20947" y="20679"/>
                      </a:cubicBezTo>
                      <a:cubicBezTo>
                        <a:pt x="20706" y="20635"/>
                        <a:pt x="20465" y="20572"/>
                        <a:pt x="20224" y="20510"/>
                      </a:cubicBezTo>
                      <a:cubicBezTo>
                        <a:pt x="20019" y="20450"/>
                        <a:pt x="19352" y="20349"/>
                        <a:pt x="19134" y="20349"/>
                      </a:cubicBezTo>
                      <a:cubicBezTo>
                        <a:pt x="19125" y="20349"/>
                        <a:pt x="19117" y="20349"/>
                        <a:pt x="19109" y="20349"/>
                      </a:cubicBezTo>
                      <a:cubicBezTo>
                        <a:pt x="18913" y="20349"/>
                        <a:pt x="18503" y="20403"/>
                        <a:pt x="18253" y="20519"/>
                      </a:cubicBezTo>
                      <a:cubicBezTo>
                        <a:pt x="17597" y="20811"/>
                        <a:pt x="17346" y="21509"/>
                        <a:pt x="16599" y="21509"/>
                      </a:cubicBezTo>
                      <a:cubicBezTo>
                        <a:pt x="16594" y="21509"/>
                        <a:pt x="16589" y="21509"/>
                        <a:pt x="16585" y="21509"/>
                      </a:cubicBezTo>
                      <a:cubicBezTo>
                        <a:pt x="16460" y="21509"/>
                        <a:pt x="16174" y="21536"/>
                        <a:pt x="15907" y="21544"/>
                      </a:cubicBezTo>
                      <a:cubicBezTo>
                        <a:pt x="15639" y="21553"/>
                        <a:pt x="15068" y="21616"/>
                        <a:pt x="14800" y="21999"/>
                      </a:cubicBezTo>
                      <a:cubicBezTo>
                        <a:pt x="14577" y="22312"/>
                        <a:pt x="14756" y="22660"/>
                        <a:pt x="14194" y="22704"/>
                      </a:cubicBezTo>
                      <a:cubicBezTo>
                        <a:pt x="14165" y="22706"/>
                        <a:pt x="14135" y="22707"/>
                        <a:pt x="14106" y="22707"/>
                      </a:cubicBezTo>
                      <a:cubicBezTo>
                        <a:pt x="13866" y="22707"/>
                        <a:pt x="13620" y="22648"/>
                        <a:pt x="13373" y="22624"/>
                      </a:cubicBezTo>
                      <a:cubicBezTo>
                        <a:pt x="13301" y="22617"/>
                        <a:pt x="13230" y="22614"/>
                        <a:pt x="13161" y="22614"/>
                      </a:cubicBezTo>
                      <a:cubicBezTo>
                        <a:pt x="12604" y="22614"/>
                        <a:pt x="12137" y="22833"/>
                        <a:pt x="11741" y="23222"/>
                      </a:cubicBezTo>
                      <a:cubicBezTo>
                        <a:pt x="11937" y="22856"/>
                        <a:pt x="12356" y="22499"/>
                        <a:pt x="12677" y="22276"/>
                      </a:cubicBezTo>
                      <a:cubicBezTo>
                        <a:pt x="13320" y="21848"/>
                        <a:pt x="14096" y="21643"/>
                        <a:pt x="14756" y="21223"/>
                      </a:cubicBezTo>
                      <a:cubicBezTo>
                        <a:pt x="15050" y="21036"/>
                        <a:pt x="15282" y="20777"/>
                        <a:pt x="15550" y="20545"/>
                      </a:cubicBezTo>
                      <a:cubicBezTo>
                        <a:pt x="15951" y="20188"/>
                        <a:pt x="16415" y="19885"/>
                        <a:pt x="16879" y="19626"/>
                      </a:cubicBezTo>
                      <a:cubicBezTo>
                        <a:pt x="17182" y="19457"/>
                        <a:pt x="17334" y="19296"/>
                        <a:pt x="17521" y="19002"/>
                      </a:cubicBezTo>
                      <a:cubicBezTo>
                        <a:pt x="17718" y="18672"/>
                        <a:pt x="17878" y="18315"/>
                        <a:pt x="18092" y="17994"/>
                      </a:cubicBezTo>
                      <a:cubicBezTo>
                        <a:pt x="18342" y="17628"/>
                        <a:pt x="18637" y="17307"/>
                        <a:pt x="18877" y="16932"/>
                      </a:cubicBezTo>
                      <a:cubicBezTo>
                        <a:pt x="19422" y="16076"/>
                        <a:pt x="20439" y="15808"/>
                        <a:pt x="21340" y="15496"/>
                      </a:cubicBezTo>
                      <a:cubicBezTo>
                        <a:pt x="21636" y="15391"/>
                        <a:pt x="21956" y="15350"/>
                        <a:pt x="22284" y="15350"/>
                      </a:cubicBezTo>
                      <a:close/>
                      <a:moveTo>
                        <a:pt x="21946" y="20706"/>
                      </a:moveTo>
                      <a:lnTo>
                        <a:pt x="21946" y="20706"/>
                      </a:lnTo>
                      <a:cubicBezTo>
                        <a:pt x="21911" y="21402"/>
                        <a:pt x="22098" y="22017"/>
                        <a:pt x="22473" y="22624"/>
                      </a:cubicBezTo>
                      <a:cubicBezTo>
                        <a:pt x="22812" y="23177"/>
                        <a:pt x="23204" y="23498"/>
                        <a:pt x="23748" y="23685"/>
                      </a:cubicBezTo>
                      <a:cubicBezTo>
                        <a:pt x="23454" y="23668"/>
                        <a:pt x="23168" y="23668"/>
                        <a:pt x="22874" y="23668"/>
                      </a:cubicBezTo>
                      <a:cubicBezTo>
                        <a:pt x="22250" y="23498"/>
                        <a:pt x="21803" y="23141"/>
                        <a:pt x="21349" y="22597"/>
                      </a:cubicBezTo>
                      <a:cubicBezTo>
                        <a:pt x="20911" y="22062"/>
                        <a:pt x="20724" y="21473"/>
                        <a:pt x="20546" y="20831"/>
                      </a:cubicBezTo>
                      <a:lnTo>
                        <a:pt x="20546" y="20831"/>
                      </a:lnTo>
                      <a:cubicBezTo>
                        <a:pt x="20798" y="20903"/>
                        <a:pt x="21064" y="20959"/>
                        <a:pt x="21304" y="20959"/>
                      </a:cubicBezTo>
                      <a:cubicBezTo>
                        <a:pt x="21540" y="20959"/>
                        <a:pt x="21751" y="20905"/>
                        <a:pt x="21902" y="20759"/>
                      </a:cubicBezTo>
                      <a:cubicBezTo>
                        <a:pt x="21919" y="20742"/>
                        <a:pt x="21928" y="20724"/>
                        <a:pt x="21946" y="20706"/>
                      </a:cubicBezTo>
                      <a:close/>
                      <a:moveTo>
                        <a:pt x="19546" y="20554"/>
                      </a:moveTo>
                      <a:lnTo>
                        <a:pt x="19546" y="20554"/>
                      </a:lnTo>
                      <a:cubicBezTo>
                        <a:pt x="19636" y="20572"/>
                        <a:pt x="19734" y="20590"/>
                        <a:pt x="19823" y="20608"/>
                      </a:cubicBezTo>
                      <a:cubicBezTo>
                        <a:pt x="19984" y="20661"/>
                        <a:pt x="20189" y="20733"/>
                        <a:pt x="20421" y="20804"/>
                      </a:cubicBezTo>
                      <a:cubicBezTo>
                        <a:pt x="20501" y="21179"/>
                        <a:pt x="20555" y="21518"/>
                        <a:pt x="20697" y="21892"/>
                      </a:cubicBezTo>
                      <a:cubicBezTo>
                        <a:pt x="20840" y="22240"/>
                        <a:pt x="21090" y="22553"/>
                        <a:pt x="21331" y="22838"/>
                      </a:cubicBezTo>
                      <a:cubicBezTo>
                        <a:pt x="21643" y="23231"/>
                        <a:pt x="21982" y="23516"/>
                        <a:pt x="22383" y="23677"/>
                      </a:cubicBezTo>
                      <a:cubicBezTo>
                        <a:pt x="22071" y="23685"/>
                        <a:pt x="21759" y="23703"/>
                        <a:pt x="21438" y="23721"/>
                      </a:cubicBezTo>
                      <a:cubicBezTo>
                        <a:pt x="20894" y="23525"/>
                        <a:pt x="20340" y="23043"/>
                        <a:pt x="20055" y="22579"/>
                      </a:cubicBezTo>
                      <a:cubicBezTo>
                        <a:pt x="19761" y="22089"/>
                        <a:pt x="19475" y="21179"/>
                        <a:pt x="19546" y="20554"/>
                      </a:cubicBezTo>
                      <a:close/>
                      <a:moveTo>
                        <a:pt x="22116" y="20050"/>
                      </a:moveTo>
                      <a:cubicBezTo>
                        <a:pt x="22132" y="20050"/>
                        <a:pt x="22149" y="20054"/>
                        <a:pt x="22169" y="20064"/>
                      </a:cubicBezTo>
                      <a:cubicBezTo>
                        <a:pt x="22481" y="20233"/>
                        <a:pt x="22722" y="20447"/>
                        <a:pt x="23088" y="20536"/>
                      </a:cubicBezTo>
                      <a:cubicBezTo>
                        <a:pt x="23140" y="20548"/>
                        <a:pt x="23191" y="20553"/>
                        <a:pt x="23240" y="20553"/>
                      </a:cubicBezTo>
                      <a:cubicBezTo>
                        <a:pt x="23309" y="20553"/>
                        <a:pt x="23374" y="20543"/>
                        <a:pt x="23436" y="20527"/>
                      </a:cubicBezTo>
                      <a:lnTo>
                        <a:pt x="23436" y="20527"/>
                      </a:lnTo>
                      <a:cubicBezTo>
                        <a:pt x="23383" y="21375"/>
                        <a:pt x="23516" y="22089"/>
                        <a:pt x="23864" y="22874"/>
                      </a:cubicBezTo>
                      <a:cubicBezTo>
                        <a:pt x="23998" y="23177"/>
                        <a:pt x="24194" y="23525"/>
                        <a:pt x="24471" y="23739"/>
                      </a:cubicBezTo>
                      <a:cubicBezTo>
                        <a:pt x="24373" y="23730"/>
                        <a:pt x="24266" y="23721"/>
                        <a:pt x="24168" y="23712"/>
                      </a:cubicBezTo>
                      <a:cubicBezTo>
                        <a:pt x="24123" y="23712"/>
                        <a:pt x="24087" y="23703"/>
                        <a:pt x="24052" y="23703"/>
                      </a:cubicBezTo>
                      <a:cubicBezTo>
                        <a:pt x="23195" y="23373"/>
                        <a:pt x="22562" y="22668"/>
                        <a:pt x="22250" y="21830"/>
                      </a:cubicBezTo>
                      <a:cubicBezTo>
                        <a:pt x="22098" y="21411"/>
                        <a:pt x="22027" y="20759"/>
                        <a:pt x="22044" y="20679"/>
                      </a:cubicBezTo>
                      <a:cubicBezTo>
                        <a:pt x="22062" y="20590"/>
                        <a:pt x="22035" y="20456"/>
                        <a:pt x="22035" y="20403"/>
                      </a:cubicBezTo>
                      <a:cubicBezTo>
                        <a:pt x="22027" y="20347"/>
                        <a:pt x="21991" y="20050"/>
                        <a:pt x="22116" y="20050"/>
                      </a:cubicBezTo>
                      <a:close/>
                      <a:moveTo>
                        <a:pt x="19065" y="20527"/>
                      </a:moveTo>
                      <a:cubicBezTo>
                        <a:pt x="19190" y="20527"/>
                        <a:pt x="19315" y="20527"/>
                        <a:pt x="19430" y="20536"/>
                      </a:cubicBezTo>
                      <a:cubicBezTo>
                        <a:pt x="19297" y="21232"/>
                        <a:pt x="19591" y="22089"/>
                        <a:pt x="19894" y="22668"/>
                      </a:cubicBezTo>
                      <a:cubicBezTo>
                        <a:pt x="20126" y="23115"/>
                        <a:pt x="20635" y="23561"/>
                        <a:pt x="21161" y="23748"/>
                      </a:cubicBezTo>
                      <a:cubicBezTo>
                        <a:pt x="21072" y="23757"/>
                        <a:pt x="20992" y="23766"/>
                        <a:pt x="20902" y="23775"/>
                      </a:cubicBezTo>
                      <a:cubicBezTo>
                        <a:pt x="20233" y="23480"/>
                        <a:pt x="19671" y="23168"/>
                        <a:pt x="19306" y="22490"/>
                      </a:cubicBezTo>
                      <a:cubicBezTo>
                        <a:pt x="19038" y="21999"/>
                        <a:pt x="18860" y="21125"/>
                        <a:pt x="19065" y="20527"/>
                      </a:cubicBezTo>
                      <a:close/>
                      <a:moveTo>
                        <a:pt x="24043" y="19903"/>
                      </a:moveTo>
                      <a:lnTo>
                        <a:pt x="24043" y="19903"/>
                      </a:lnTo>
                      <a:cubicBezTo>
                        <a:pt x="24016" y="21330"/>
                        <a:pt x="24480" y="23123"/>
                        <a:pt x="25791" y="23846"/>
                      </a:cubicBezTo>
                      <a:cubicBezTo>
                        <a:pt x="25434" y="23810"/>
                        <a:pt x="25086" y="23784"/>
                        <a:pt x="24730" y="23757"/>
                      </a:cubicBezTo>
                      <a:cubicBezTo>
                        <a:pt x="24355" y="23534"/>
                        <a:pt x="24123" y="23097"/>
                        <a:pt x="23945" y="22713"/>
                      </a:cubicBezTo>
                      <a:cubicBezTo>
                        <a:pt x="23623" y="22008"/>
                        <a:pt x="23498" y="21286"/>
                        <a:pt x="23463" y="20519"/>
                      </a:cubicBezTo>
                      <a:cubicBezTo>
                        <a:pt x="23579" y="20483"/>
                        <a:pt x="23686" y="20420"/>
                        <a:pt x="23784" y="20340"/>
                      </a:cubicBezTo>
                      <a:cubicBezTo>
                        <a:pt x="23864" y="20269"/>
                        <a:pt x="23936" y="20162"/>
                        <a:pt x="23971" y="20064"/>
                      </a:cubicBezTo>
                      <a:cubicBezTo>
                        <a:pt x="23998" y="19992"/>
                        <a:pt x="24016" y="19939"/>
                        <a:pt x="24043" y="19903"/>
                      </a:cubicBezTo>
                      <a:close/>
                      <a:moveTo>
                        <a:pt x="18967" y="20536"/>
                      </a:moveTo>
                      <a:lnTo>
                        <a:pt x="18967" y="20536"/>
                      </a:lnTo>
                      <a:cubicBezTo>
                        <a:pt x="18735" y="21116"/>
                        <a:pt x="18913" y="21875"/>
                        <a:pt x="19100" y="22419"/>
                      </a:cubicBezTo>
                      <a:cubicBezTo>
                        <a:pt x="19359" y="23195"/>
                        <a:pt x="20046" y="23578"/>
                        <a:pt x="20778" y="23784"/>
                      </a:cubicBezTo>
                      <a:cubicBezTo>
                        <a:pt x="20394" y="23828"/>
                        <a:pt x="20001" y="23882"/>
                        <a:pt x="19618" y="23935"/>
                      </a:cubicBezTo>
                      <a:cubicBezTo>
                        <a:pt x="18289" y="23534"/>
                        <a:pt x="17834" y="22071"/>
                        <a:pt x="18146" y="20750"/>
                      </a:cubicBezTo>
                      <a:cubicBezTo>
                        <a:pt x="18396" y="20626"/>
                        <a:pt x="18681" y="20554"/>
                        <a:pt x="18967" y="20536"/>
                      </a:cubicBezTo>
                      <a:close/>
                      <a:moveTo>
                        <a:pt x="24132" y="19832"/>
                      </a:moveTo>
                      <a:cubicBezTo>
                        <a:pt x="24185" y="19832"/>
                        <a:pt x="24248" y="19858"/>
                        <a:pt x="24346" y="19903"/>
                      </a:cubicBezTo>
                      <a:cubicBezTo>
                        <a:pt x="24382" y="19921"/>
                        <a:pt x="24426" y="19939"/>
                        <a:pt x="24471" y="19965"/>
                      </a:cubicBezTo>
                      <a:cubicBezTo>
                        <a:pt x="24533" y="20982"/>
                        <a:pt x="25185" y="22053"/>
                        <a:pt x="25756" y="22865"/>
                      </a:cubicBezTo>
                      <a:cubicBezTo>
                        <a:pt x="26086" y="23338"/>
                        <a:pt x="26558" y="23730"/>
                        <a:pt x="27085" y="23989"/>
                      </a:cubicBezTo>
                      <a:cubicBezTo>
                        <a:pt x="26790" y="23953"/>
                        <a:pt x="26496" y="23917"/>
                        <a:pt x="26202" y="23882"/>
                      </a:cubicBezTo>
                      <a:cubicBezTo>
                        <a:pt x="25586" y="23534"/>
                        <a:pt x="25158" y="23052"/>
                        <a:pt x="24747" y="22445"/>
                      </a:cubicBezTo>
                      <a:cubicBezTo>
                        <a:pt x="24489" y="22080"/>
                        <a:pt x="24435" y="21616"/>
                        <a:pt x="24301" y="21197"/>
                      </a:cubicBezTo>
                      <a:cubicBezTo>
                        <a:pt x="24168" y="20768"/>
                        <a:pt x="24150" y="20287"/>
                        <a:pt x="24132" y="19832"/>
                      </a:cubicBezTo>
                      <a:close/>
                      <a:moveTo>
                        <a:pt x="18074" y="20786"/>
                      </a:moveTo>
                      <a:lnTo>
                        <a:pt x="18074" y="20786"/>
                      </a:lnTo>
                      <a:cubicBezTo>
                        <a:pt x="17735" y="21928"/>
                        <a:pt x="18074" y="23614"/>
                        <a:pt x="19261" y="23998"/>
                      </a:cubicBezTo>
                      <a:cubicBezTo>
                        <a:pt x="19190" y="24007"/>
                        <a:pt x="19109" y="24024"/>
                        <a:pt x="19038" y="24033"/>
                      </a:cubicBezTo>
                      <a:cubicBezTo>
                        <a:pt x="18565" y="23998"/>
                        <a:pt x="18101" y="23793"/>
                        <a:pt x="17691" y="23552"/>
                      </a:cubicBezTo>
                      <a:cubicBezTo>
                        <a:pt x="17084" y="23195"/>
                        <a:pt x="16986" y="22312"/>
                        <a:pt x="16933" y="21669"/>
                      </a:cubicBezTo>
                      <a:cubicBezTo>
                        <a:pt x="17022" y="21651"/>
                        <a:pt x="17111" y="21625"/>
                        <a:pt x="17191" y="21580"/>
                      </a:cubicBezTo>
                      <a:cubicBezTo>
                        <a:pt x="17495" y="21437"/>
                        <a:pt x="17628" y="21081"/>
                        <a:pt x="17896" y="20893"/>
                      </a:cubicBezTo>
                      <a:cubicBezTo>
                        <a:pt x="17950" y="20849"/>
                        <a:pt x="18012" y="20822"/>
                        <a:pt x="18074" y="20786"/>
                      </a:cubicBezTo>
                      <a:close/>
                      <a:moveTo>
                        <a:pt x="16861" y="21678"/>
                      </a:moveTo>
                      <a:cubicBezTo>
                        <a:pt x="16834" y="22392"/>
                        <a:pt x="16942" y="23061"/>
                        <a:pt x="17477" y="23596"/>
                      </a:cubicBezTo>
                      <a:cubicBezTo>
                        <a:pt x="17727" y="23846"/>
                        <a:pt x="18164" y="24033"/>
                        <a:pt x="18601" y="24114"/>
                      </a:cubicBezTo>
                      <a:cubicBezTo>
                        <a:pt x="18431" y="24140"/>
                        <a:pt x="18271" y="24176"/>
                        <a:pt x="18101" y="24212"/>
                      </a:cubicBezTo>
                      <a:cubicBezTo>
                        <a:pt x="17727" y="24176"/>
                        <a:pt x="17370" y="24105"/>
                        <a:pt x="17004" y="23873"/>
                      </a:cubicBezTo>
                      <a:cubicBezTo>
                        <a:pt x="16344" y="23462"/>
                        <a:pt x="15916" y="22445"/>
                        <a:pt x="16121" y="21687"/>
                      </a:cubicBezTo>
                      <a:lnTo>
                        <a:pt x="16388" y="21687"/>
                      </a:lnTo>
                      <a:cubicBezTo>
                        <a:pt x="16455" y="21691"/>
                        <a:pt x="16520" y="21693"/>
                        <a:pt x="16585" y="21693"/>
                      </a:cubicBezTo>
                      <a:cubicBezTo>
                        <a:pt x="16676" y="21693"/>
                        <a:pt x="16767" y="21689"/>
                        <a:pt x="16861" y="21678"/>
                      </a:cubicBezTo>
                      <a:close/>
                      <a:moveTo>
                        <a:pt x="25773" y="19716"/>
                      </a:moveTo>
                      <a:cubicBezTo>
                        <a:pt x="25782" y="19725"/>
                        <a:pt x="25791" y="19733"/>
                        <a:pt x="25809" y="19742"/>
                      </a:cubicBezTo>
                      <a:cubicBezTo>
                        <a:pt x="25871" y="20206"/>
                        <a:pt x="26112" y="20635"/>
                        <a:pt x="26300" y="21063"/>
                      </a:cubicBezTo>
                      <a:cubicBezTo>
                        <a:pt x="26567" y="21669"/>
                        <a:pt x="26924" y="22231"/>
                        <a:pt x="27370" y="22713"/>
                      </a:cubicBezTo>
                      <a:cubicBezTo>
                        <a:pt x="27816" y="23186"/>
                        <a:pt x="28253" y="23614"/>
                        <a:pt x="28798" y="23980"/>
                      </a:cubicBezTo>
                      <a:cubicBezTo>
                        <a:pt x="28976" y="24096"/>
                        <a:pt x="29172" y="24221"/>
                        <a:pt x="29369" y="24319"/>
                      </a:cubicBezTo>
                      <a:cubicBezTo>
                        <a:pt x="28789" y="24256"/>
                        <a:pt x="28200" y="24158"/>
                        <a:pt x="27620" y="24069"/>
                      </a:cubicBezTo>
                      <a:cubicBezTo>
                        <a:pt x="26897" y="23775"/>
                        <a:pt x="26264" y="23320"/>
                        <a:pt x="25791" y="22651"/>
                      </a:cubicBezTo>
                      <a:cubicBezTo>
                        <a:pt x="25541" y="22303"/>
                        <a:pt x="25345" y="21919"/>
                        <a:pt x="25158" y="21544"/>
                      </a:cubicBezTo>
                      <a:cubicBezTo>
                        <a:pt x="24899" y="21045"/>
                        <a:pt x="24623" y="20554"/>
                        <a:pt x="24542" y="20001"/>
                      </a:cubicBezTo>
                      <a:lnTo>
                        <a:pt x="24542" y="20001"/>
                      </a:lnTo>
                      <a:cubicBezTo>
                        <a:pt x="24751" y="20109"/>
                        <a:pt x="25006" y="20240"/>
                        <a:pt x="25218" y="20240"/>
                      </a:cubicBezTo>
                      <a:cubicBezTo>
                        <a:pt x="25269" y="20240"/>
                        <a:pt x="25318" y="20233"/>
                        <a:pt x="25363" y="20215"/>
                      </a:cubicBezTo>
                      <a:cubicBezTo>
                        <a:pt x="25640" y="20117"/>
                        <a:pt x="25711" y="19965"/>
                        <a:pt x="25773" y="19716"/>
                      </a:cubicBezTo>
                      <a:close/>
                      <a:moveTo>
                        <a:pt x="16014" y="21687"/>
                      </a:moveTo>
                      <a:cubicBezTo>
                        <a:pt x="15773" y="22410"/>
                        <a:pt x="16103" y="23159"/>
                        <a:pt x="16558" y="23739"/>
                      </a:cubicBezTo>
                      <a:cubicBezTo>
                        <a:pt x="16826" y="24069"/>
                        <a:pt x="17182" y="24239"/>
                        <a:pt x="17566" y="24310"/>
                      </a:cubicBezTo>
                      <a:cubicBezTo>
                        <a:pt x="17441" y="24328"/>
                        <a:pt x="17307" y="24355"/>
                        <a:pt x="17182" y="24372"/>
                      </a:cubicBezTo>
                      <a:cubicBezTo>
                        <a:pt x="16611" y="24328"/>
                        <a:pt x="16192" y="24140"/>
                        <a:pt x="15844" y="23605"/>
                      </a:cubicBezTo>
                      <a:cubicBezTo>
                        <a:pt x="15487" y="23070"/>
                        <a:pt x="15380" y="22374"/>
                        <a:pt x="15505" y="21750"/>
                      </a:cubicBezTo>
                      <a:cubicBezTo>
                        <a:pt x="15666" y="21714"/>
                        <a:pt x="15853" y="21696"/>
                        <a:pt x="16014" y="21687"/>
                      </a:cubicBezTo>
                      <a:close/>
                      <a:moveTo>
                        <a:pt x="27727" y="18895"/>
                      </a:moveTo>
                      <a:lnTo>
                        <a:pt x="27727" y="18895"/>
                      </a:lnTo>
                      <a:cubicBezTo>
                        <a:pt x="27897" y="18957"/>
                        <a:pt x="28066" y="19029"/>
                        <a:pt x="28244" y="19091"/>
                      </a:cubicBezTo>
                      <a:cubicBezTo>
                        <a:pt x="28303" y="19104"/>
                        <a:pt x="28352" y="19113"/>
                        <a:pt x="28399" y="19113"/>
                      </a:cubicBezTo>
                      <a:cubicBezTo>
                        <a:pt x="28416" y="19113"/>
                        <a:pt x="28433" y="19111"/>
                        <a:pt x="28450" y="19109"/>
                      </a:cubicBezTo>
                      <a:cubicBezTo>
                        <a:pt x="28575" y="19733"/>
                        <a:pt x="28842" y="20331"/>
                        <a:pt x="29146" y="20893"/>
                      </a:cubicBezTo>
                      <a:cubicBezTo>
                        <a:pt x="29493" y="21509"/>
                        <a:pt x="29850" y="22115"/>
                        <a:pt x="30359" y="22615"/>
                      </a:cubicBezTo>
                      <a:cubicBezTo>
                        <a:pt x="31118" y="23357"/>
                        <a:pt x="32279" y="24116"/>
                        <a:pt x="33404" y="24116"/>
                      </a:cubicBezTo>
                      <a:cubicBezTo>
                        <a:pt x="33441" y="24116"/>
                        <a:pt x="33479" y="24115"/>
                        <a:pt x="33517" y="24114"/>
                      </a:cubicBezTo>
                      <a:lnTo>
                        <a:pt x="33517" y="24114"/>
                      </a:lnTo>
                      <a:cubicBezTo>
                        <a:pt x="33401" y="24158"/>
                        <a:pt x="33285" y="24212"/>
                        <a:pt x="33169" y="24256"/>
                      </a:cubicBezTo>
                      <a:cubicBezTo>
                        <a:pt x="33026" y="24319"/>
                        <a:pt x="32874" y="24355"/>
                        <a:pt x="32723" y="24372"/>
                      </a:cubicBezTo>
                      <a:cubicBezTo>
                        <a:pt x="32702" y="24373"/>
                        <a:pt x="32681" y="24373"/>
                        <a:pt x="32661" y="24373"/>
                      </a:cubicBezTo>
                      <a:cubicBezTo>
                        <a:pt x="31136" y="24373"/>
                        <a:pt x="29875" y="23081"/>
                        <a:pt x="29030" y="21955"/>
                      </a:cubicBezTo>
                      <a:cubicBezTo>
                        <a:pt x="28601" y="21393"/>
                        <a:pt x="28298" y="20733"/>
                        <a:pt x="28004" y="20099"/>
                      </a:cubicBezTo>
                      <a:cubicBezTo>
                        <a:pt x="27932" y="19948"/>
                        <a:pt x="27593" y="19038"/>
                        <a:pt x="27727" y="18895"/>
                      </a:cubicBezTo>
                      <a:close/>
                      <a:moveTo>
                        <a:pt x="27263" y="18761"/>
                      </a:moveTo>
                      <a:lnTo>
                        <a:pt x="27263" y="18761"/>
                      </a:lnTo>
                      <a:cubicBezTo>
                        <a:pt x="27397" y="18779"/>
                        <a:pt x="27531" y="18815"/>
                        <a:pt x="27656" y="18859"/>
                      </a:cubicBezTo>
                      <a:cubicBezTo>
                        <a:pt x="27513" y="19020"/>
                        <a:pt x="27674" y="19546"/>
                        <a:pt x="27700" y="19671"/>
                      </a:cubicBezTo>
                      <a:cubicBezTo>
                        <a:pt x="27852" y="20411"/>
                        <a:pt x="28280" y="21152"/>
                        <a:pt x="28682" y="21785"/>
                      </a:cubicBezTo>
                      <a:cubicBezTo>
                        <a:pt x="29449" y="22981"/>
                        <a:pt x="30671" y="24230"/>
                        <a:pt x="32125" y="24417"/>
                      </a:cubicBezTo>
                      <a:cubicBezTo>
                        <a:pt x="32089" y="24417"/>
                        <a:pt x="32063" y="24426"/>
                        <a:pt x="32027" y="24426"/>
                      </a:cubicBezTo>
                      <a:cubicBezTo>
                        <a:pt x="30787" y="24274"/>
                        <a:pt x="29556" y="23828"/>
                        <a:pt x="28646" y="22936"/>
                      </a:cubicBezTo>
                      <a:cubicBezTo>
                        <a:pt x="27843" y="22151"/>
                        <a:pt x="27290" y="21170"/>
                        <a:pt x="26701" y="20215"/>
                      </a:cubicBezTo>
                      <a:cubicBezTo>
                        <a:pt x="26924" y="20197"/>
                        <a:pt x="27094" y="20055"/>
                        <a:pt x="27236" y="19867"/>
                      </a:cubicBezTo>
                      <a:cubicBezTo>
                        <a:pt x="27495" y="19528"/>
                        <a:pt x="27442" y="19136"/>
                        <a:pt x="27263" y="18761"/>
                      </a:cubicBezTo>
                      <a:close/>
                      <a:moveTo>
                        <a:pt x="25889" y="19814"/>
                      </a:moveTo>
                      <a:cubicBezTo>
                        <a:pt x="25970" y="19903"/>
                        <a:pt x="26041" y="20010"/>
                        <a:pt x="26139" y="20072"/>
                      </a:cubicBezTo>
                      <a:cubicBezTo>
                        <a:pt x="26282" y="20162"/>
                        <a:pt x="26389" y="20197"/>
                        <a:pt x="26558" y="20215"/>
                      </a:cubicBezTo>
                      <a:cubicBezTo>
                        <a:pt x="26576" y="20224"/>
                        <a:pt x="26594" y="20224"/>
                        <a:pt x="26621" y="20224"/>
                      </a:cubicBezTo>
                      <a:cubicBezTo>
                        <a:pt x="27210" y="21277"/>
                        <a:pt x="27763" y="22294"/>
                        <a:pt x="28637" y="23159"/>
                      </a:cubicBezTo>
                      <a:cubicBezTo>
                        <a:pt x="29288" y="23810"/>
                        <a:pt x="30261" y="24292"/>
                        <a:pt x="31224" y="24435"/>
                      </a:cubicBezTo>
                      <a:cubicBezTo>
                        <a:pt x="30778" y="24435"/>
                        <a:pt x="30341" y="24408"/>
                        <a:pt x="29904" y="24372"/>
                      </a:cubicBezTo>
                      <a:cubicBezTo>
                        <a:pt x="29859" y="24372"/>
                        <a:pt x="29815" y="24363"/>
                        <a:pt x="29770" y="24363"/>
                      </a:cubicBezTo>
                      <a:cubicBezTo>
                        <a:pt x="29458" y="24212"/>
                        <a:pt x="29163" y="24016"/>
                        <a:pt x="28878" y="23828"/>
                      </a:cubicBezTo>
                      <a:cubicBezTo>
                        <a:pt x="28405" y="23507"/>
                        <a:pt x="27968" y="23150"/>
                        <a:pt x="27593" y="22722"/>
                      </a:cubicBezTo>
                      <a:cubicBezTo>
                        <a:pt x="27201" y="22267"/>
                        <a:pt x="26853" y="21830"/>
                        <a:pt x="26576" y="21304"/>
                      </a:cubicBezTo>
                      <a:cubicBezTo>
                        <a:pt x="26335" y="20858"/>
                        <a:pt x="26014" y="20322"/>
                        <a:pt x="25889" y="19814"/>
                      </a:cubicBezTo>
                      <a:close/>
                      <a:moveTo>
                        <a:pt x="15425" y="21767"/>
                      </a:moveTo>
                      <a:lnTo>
                        <a:pt x="15425" y="21767"/>
                      </a:lnTo>
                      <a:cubicBezTo>
                        <a:pt x="15229" y="22481"/>
                        <a:pt x="15380" y="23177"/>
                        <a:pt x="15782" y="23793"/>
                      </a:cubicBezTo>
                      <a:cubicBezTo>
                        <a:pt x="15933" y="24033"/>
                        <a:pt x="16156" y="24274"/>
                        <a:pt x="16424" y="24381"/>
                      </a:cubicBezTo>
                      <a:cubicBezTo>
                        <a:pt x="16504" y="24408"/>
                        <a:pt x="16585" y="24426"/>
                        <a:pt x="16647" y="24444"/>
                      </a:cubicBezTo>
                      <a:cubicBezTo>
                        <a:pt x="16469" y="24462"/>
                        <a:pt x="16281" y="24488"/>
                        <a:pt x="16094" y="24497"/>
                      </a:cubicBezTo>
                      <a:cubicBezTo>
                        <a:pt x="15104" y="24337"/>
                        <a:pt x="13971" y="23953"/>
                        <a:pt x="13801" y="22829"/>
                      </a:cubicBezTo>
                      <a:cubicBezTo>
                        <a:pt x="13846" y="22829"/>
                        <a:pt x="13899" y="22838"/>
                        <a:pt x="13953" y="22847"/>
                      </a:cubicBezTo>
                      <a:cubicBezTo>
                        <a:pt x="14015" y="22856"/>
                        <a:pt x="14078" y="22861"/>
                        <a:pt x="14141" y="22861"/>
                      </a:cubicBezTo>
                      <a:cubicBezTo>
                        <a:pt x="14329" y="22861"/>
                        <a:pt x="14515" y="22816"/>
                        <a:pt x="14676" y="22695"/>
                      </a:cubicBezTo>
                      <a:cubicBezTo>
                        <a:pt x="14863" y="22553"/>
                        <a:pt x="14845" y="22276"/>
                        <a:pt x="14943" y="22080"/>
                      </a:cubicBezTo>
                      <a:cubicBezTo>
                        <a:pt x="15015" y="21919"/>
                        <a:pt x="15202" y="21821"/>
                        <a:pt x="15425" y="21767"/>
                      </a:cubicBezTo>
                      <a:close/>
                      <a:moveTo>
                        <a:pt x="12543" y="22820"/>
                      </a:moveTo>
                      <a:lnTo>
                        <a:pt x="12543" y="22820"/>
                      </a:lnTo>
                      <a:cubicBezTo>
                        <a:pt x="12294" y="23213"/>
                        <a:pt x="12606" y="23748"/>
                        <a:pt x="12918" y="24016"/>
                      </a:cubicBezTo>
                      <a:cubicBezTo>
                        <a:pt x="13257" y="24310"/>
                        <a:pt x="13783" y="24479"/>
                        <a:pt x="14283" y="24569"/>
                      </a:cubicBezTo>
                      <a:cubicBezTo>
                        <a:pt x="13382" y="24542"/>
                        <a:pt x="12445" y="24390"/>
                        <a:pt x="11723" y="23873"/>
                      </a:cubicBezTo>
                      <a:cubicBezTo>
                        <a:pt x="11616" y="23730"/>
                        <a:pt x="11607" y="23561"/>
                        <a:pt x="11660" y="23391"/>
                      </a:cubicBezTo>
                      <a:cubicBezTo>
                        <a:pt x="11919" y="23123"/>
                        <a:pt x="12204" y="22927"/>
                        <a:pt x="12543" y="22820"/>
                      </a:cubicBezTo>
                      <a:close/>
                      <a:moveTo>
                        <a:pt x="13067" y="22745"/>
                      </a:moveTo>
                      <a:cubicBezTo>
                        <a:pt x="13285" y="22745"/>
                        <a:pt x="13503" y="22781"/>
                        <a:pt x="13721" y="22811"/>
                      </a:cubicBezTo>
                      <a:cubicBezTo>
                        <a:pt x="13757" y="23891"/>
                        <a:pt x="14765" y="24399"/>
                        <a:pt x="15728" y="24533"/>
                      </a:cubicBezTo>
                      <a:cubicBezTo>
                        <a:pt x="15461" y="24551"/>
                        <a:pt x="15193" y="24560"/>
                        <a:pt x="14934" y="24569"/>
                      </a:cubicBezTo>
                      <a:cubicBezTo>
                        <a:pt x="14925" y="24551"/>
                        <a:pt x="14916" y="24551"/>
                        <a:pt x="14908" y="24542"/>
                      </a:cubicBezTo>
                      <a:cubicBezTo>
                        <a:pt x="14167" y="24337"/>
                        <a:pt x="12142" y="23998"/>
                        <a:pt x="12642" y="22793"/>
                      </a:cubicBezTo>
                      <a:cubicBezTo>
                        <a:pt x="12740" y="22767"/>
                        <a:pt x="12838" y="22758"/>
                        <a:pt x="12945" y="22749"/>
                      </a:cubicBezTo>
                      <a:cubicBezTo>
                        <a:pt x="12985" y="22746"/>
                        <a:pt x="13026" y="22745"/>
                        <a:pt x="13067" y="22745"/>
                      </a:cubicBezTo>
                      <a:close/>
                      <a:moveTo>
                        <a:pt x="23842" y="0"/>
                      </a:moveTo>
                      <a:cubicBezTo>
                        <a:pt x="23144" y="0"/>
                        <a:pt x="22438" y="172"/>
                        <a:pt x="21795" y="402"/>
                      </a:cubicBezTo>
                      <a:cubicBezTo>
                        <a:pt x="20965" y="687"/>
                        <a:pt x="20198" y="1196"/>
                        <a:pt x="19538" y="1758"/>
                      </a:cubicBezTo>
                      <a:cubicBezTo>
                        <a:pt x="19190" y="2061"/>
                        <a:pt x="18886" y="2409"/>
                        <a:pt x="18619" y="2784"/>
                      </a:cubicBezTo>
                      <a:cubicBezTo>
                        <a:pt x="18574" y="2846"/>
                        <a:pt x="18529" y="2908"/>
                        <a:pt x="18494" y="2980"/>
                      </a:cubicBezTo>
                      <a:cubicBezTo>
                        <a:pt x="18289" y="2793"/>
                        <a:pt x="17976" y="2739"/>
                        <a:pt x="17700" y="2694"/>
                      </a:cubicBezTo>
                      <a:cubicBezTo>
                        <a:pt x="17614" y="2681"/>
                        <a:pt x="17529" y="2675"/>
                        <a:pt x="17445" y="2675"/>
                      </a:cubicBezTo>
                      <a:cubicBezTo>
                        <a:pt x="16962" y="2675"/>
                        <a:pt x="16506" y="2874"/>
                        <a:pt x="16049" y="3033"/>
                      </a:cubicBezTo>
                      <a:cubicBezTo>
                        <a:pt x="15211" y="3337"/>
                        <a:pt x="14247" y="3925"/>
                        <a:pt x="13766" y="4702"/>
                      </a:cubicBezTo>
                      <a:cubicBezTo>
                        <a:pt x="13560" y="5023"/>
                        <a:pt x="12989" y="5942"/>
                        <a:pt x="13614" y="6129"/>
                      </a:cubicBezTo>
                      <a:cubicBezTo>
                        <a:pt x="13675" y="6147"/>
                        <a:pt x="13736" y="6156"/>
                        <a:pt x="13797" y="6156"/>
                      </a:cubicBezTo>
                      <a:cubicBezTo>
                        <a:pt x="14033" y="6156"/>
                        <a:pt x="14271" y="6029"/>
                        <a:pt x="14497" y="5852"/>
                      </a:cubicBezTo>
                      <a:lnTo>
                        <a:pt x="14497" y="5852"/>
                      </a:lnTo>
                      <a:cubicBezTo>
                        <a:pt x="14221" y="7012"/>
                        <a:pt x="13596" y="8163"/>
                        <a:pt x="12820" y="9037"/>
                      </a:cubicBezTo>
                      <a:cubicBezTo>
                        <a:pt x="12106" y="9840"/>
                        <a:pt x="11143" y="10224"/>
                        <a:pt x="10170" y="10607"/>
                      </a:cubicBezTo>
                      <a:cubicBezTo>
                        <a:pt x="10083" y="10604"/>
                        <a:pt x="9996" y="10603"/>
                        <a:pt x="9909" y="10603"/>
                      </a:cubicBezTo>
                      <a:cubicBezTo>
                        <a:pt x="8950" y="10603"/>
                        <a:pt x="7986" y="10790"/>
                        <a:pt x="7209" y="11330"/>
                      </a:cubicBezTo>
                      <a:cubicBezTo>
                        <a:pt x="6871" y="11244"/>
                        <a:pt x="6520" y="11200"/>
                        <a:pt x="6169" y="11200"/>
                      </a:cubicBezTo>
                      <a:cubicBezTo>
                        <a:pt x="5937" y="11200"/>
                        <a:pt x="5706" y="11219"/>
                        <a:pt x="5478" y="11259"/>
                      </a:cubicBezTo>
                      <a:cubicBezTo>
                        <a:pt x="4479" y="11428"/>
                        <a:pt x="3435" y="12026"/>
                        <a:pt x="2793" y="12811"/>
                      </a:cubicBezTo>
                      <a:cubicBezTo>
                        <a:pt x="2632" y="13016"/>
                        <a:pt x="2472" y="13230"/>
                        <a:pt x="2311" y="13444"/>
                      </a:cubicBezTo>
                      <a:cubicBezTo>
                        <a:pt x="2204" y="13578"/>
                        <a:pt x="2124" y="13569"/>
                        <a:pt x="1963" y="13640"/>
                      </a:cubicBezTo>
                      <a:cubicBezTo>
                        <a:pt x="1687" y="13774"/>
                        <a:pt x="1437" y="13917"/>
                        <a:pt x="1187" y="14104"/>
                      </a:cubicBezTo>
                      <a:cubicBezTo>
                        <a:pt x="857" y="14354"/>
                        <a:pt x="464" y="14613"/>
                        <a:pt x="295" y="15014"/>
                      </a:cubicBezTo>
                      <a:cubicBezTo>
                        <a:pt x="206" y="15211"/>
                        <a:pt x="0" y="15683"/>
                        <a:pt x="304" y="15817"/>
                      </a:cubicBezTo>
                      <a:cubicBezTo>
                        <a:pt x="411" y="15867"/>
                        <a:pt x="530" y="15887"/>
                        <a:pt x="652" y="15887"/>
                      </a:cubicBezTo>
                      <a:cubicBezTo>
                        <a:pt x="905" y="15887"/>
                        <a:pt x="1173" y="15800"/>
                        <a:pt x="1383" y="15710"/>
                      </a:cubicBezTo>
                      <a:cubicBezTo>
                        <a:pt x="1847" y="15514"/>
                        <a:pt x="2266" y="15095"/>
                        <a:pt x="2739" y="14907"/>
                      </a:cubicBezTo>
                      <a:lnTo>
                        <a:pt x="2739" y="14907"/>
                      </a:lnTo>
                      <a:cubicBezTo>
                        <a:pt x="2660" y="15249"/>
                        <a:pt x="2529" y="15773"/>
                        <a:pt x="2975" y="15773"/>
                      </a:cubicBezTo>
                      <a:cubicBezTo>
                        <a:pt x="2983" y="15773"/>
                        <a:pt x="2990" y="15773"/>
                        <a:pt x="2998" y="15773"/>
                      </a:cubicBezTo>
                      <a:cubicBezTo>
                        <a:pt x="3176" y="15764"/>
                        <a:pt x="3346" y="15674"/>
                        <a:pt x="3506" y="15567"/>
                      </a:cubicBezTo>
                      <a:lnTo>
                        <a:pt x="3506" y="15567"/>
                      </a:lnTo>
                      <a:cubicBezTo>
                        <a:pt x="4604" y="17280"/>
                        <a:pt x="2632" y="18101"/>
                        <a:pt x="1481" y="18993"/>
                      </a:cubicBezTo>
                      <a:cubicBezTo>
                        <a:pt x="1089" y="19136"/>
                        <a:pt x="714" y="19323"/>
                        <a:pt x="375" y="19546"/>
                      </a:cubicBezTo>
                      <a:cubicBezTo>
                        <a:pt x="324" y="19583"/>
                        <a:pt x="351" y="19656"/>
                        <a:pt x="397" y="19656"/>
                      </a:cubicBezTo>
                      <a:cubicBezTo>
                        <a:pt x="407" y="19656"/>
                        <a:pt x="418" y="19652"/>
                        <a:pt x="429" y="19644"/>
                      </a:cubicBezTo>
                      <a:cubicBezTo>
                        <a:pt x="1811" y="18838"/>
                        <a:pt x="3385" y="18558"/>
                        <a:pt x="4979" y="18558"/>
                      </a:cubicBezTo>
                      <a:cubicBezTo>
                        <a:pt x="6347" y="18558"/>
                        <a:pt x="7730" y="18764"/>
                        <a:pt x="9020" y="19020"/>
                      </a:cubicBezTo>
                      <a:cubicBezTo>
                        <a:pt x="10001" y="19219"/>
                        <a:pt x="11036" y="19423"/>
                        <a:pt x="12057" y="19423"/>
                      </a:cubicBezTo>
                      <a:cubicBezTo>
                        <a:pt x="12409" y="19423"/>
                        <a:pt x="12760" y="19398"/>
                        <a:pt x="13105" y="19341"/>
                      </a:cubicBezTo>
                      <a:cubicBezTo>
                        <a:pt x="13676" y="19252"/>
                        <a:pt x="14444" y="19029"/>
                        <a:pt x="14792" y="18538"/>
                      </a:cubicBezTo>
                      <a:cubicBezTo>
                        <a:pt x="14872" y="18485"/>
                        <a:pt x="14952" y="18431"/>
                        <a:pt x="15023" y="18386"/>
                      </a:cubicBezTo>
                      <a:cubicBezTo>
                        <a:pt x="15380" y="18146"/>
                        <a:pt x="15773" y="17931"/>
                        <a:pt x="16139" y="17708"/>
                      </a:cubicBezTo>
                      <a:cubicBezTo>
                        <a:pt x="16888" y="17245"/>
                        <a:pt x="17655" y="17253"/>
                        <a:pt x="18476" y="17155"/>
                      </a:cubicBezTo>
                      <a:lnTo>
                        <a:pt x="18476" y="17155"/>
                      </a:lnTo>
                      <a:cubicBezTo>
                        <a:pt x="18351" y="17360"/>
                        <a:pt x="18217" y="17557"/>
                        <a:pt x="18057" y="17735"/>
                      </a:cubicBezTo>
                      <a:cubicBezTo>
                        <a:pt x="17753" y="18074"/>
                        <a:pt x="17584" y="18520"/>
                        <a:pt x="17361" y="18904"/>
                      </a:cubicBezTo>
                      <a:cubicBezTo>
                        <a:pt x="17316" y="18975"/>
                        <a:pt x="17272" y="19047"/>
                        <a:pt x="17218" y="19100"/>
                      </a:cubicBezTo>
                      <a:cubicBezTo>
                        <a:pt x="16656" y="19394"/>
                        <a:pt x="16094" y="19689"/>
                        <a:pt x="15487" y="19903"/>
                      </a:cubicBezTo>
                      <a:cubicBezTo>
                        <a:pt x="14836" y="20144"/>
                        <a:pt x="14140" y="20242"/>
                        <a:pt x="13453" y="20331"/>
                      </a:cubicBezTo>
                      <a:cubicBezTo>
                        <a:pt x="12944" y="20394"/>
                        <a:pt x="12426" y="20421"/>
                        <a:pt x="11906" y="20421"/>
                      </a:cubicBezTo>
                      <a:cubicBezTo>
                        <a:pt x="10959" y="20421"/>
                        <a:pt x="10004" y="20334"/>
                        <a:pt x="9082" y="20224"/>
                      </a:cubicBezTo>
                      <a:cubicBezTo>
                        <a:pt x="7726" y="20072"/>
                        <a:pt x="6415" y="19618"/>
                        <a:pt x="5059" y="19519"/>
                      </a:cubicBezTo>
                      <a:cubicBezTo>
                        <a:pt x="4863" y="19506"/>
                        <a:pt x="4669" y="19499"/>
                        <a:pt x="4477" y="19499"/>
                      </a:cubicBezTo>
                      <a:cubicBezTo>
                        <a:pt x="3306" y="19499"/>
                        <a:pt x="2182" y="19748"/>
                        <a:pt x="1071" y="20162"/>
                      </a:cubicBezTo>
                      <a:cubicBezTo>
                        <a:pt x="1000" y="20185"/>
                        <a:pt x="1020" y="20293"/>
                        <a:pt x="1081" y="20293"/>
                      </a:cubicBezTo>
                      <a:cubicBezTo>
                        <a:pt x="1089" y="20293"/>
                        <a:pt x="1097" y="20291"/>
                        <a:pt x="1107" y="20287"/>
                      </a:cubicBezTo>
                      <a:cubicBezTo>
                        <a:pt x="2177" y="19896"/>
                        <a:pt x="3298" y="19653"/>
                        <a:pt x="4436" y="19653"/>
                      </a:cubicBezTo>
                      <a:cubicBezTo>
                        <a:pt x="4805" y="19653"/>
                        <a:pt x="5177" y="19679"/>
                        <a:pt x="5549" y="19733"/>
                      </a:cubicBezTo>
                      <a:cubicBezTo>
                        <a:pt x="6914" y="19939"/>
                        <a:pt x="8235" y="20331"/>
                        <a:pt x="9608" y="20483"/>
                      </a:cubicBezTo>
                      <a:cubicBezTo>
                        <a:pt x="10332" y="20557"/>
                        <a:pt x="11063" y="20602"/>
                        <a:pt x="11793" y="20602"/>
                      </a:cubicBezTo>
                      <a:cubicBezTo>
                        <a:pt x="12466" y="20602"/>
                        <a:pt x="13138" y="20564"/>
                        <a:pt x="13801" y="20474"/>
                      </a:cubicBezTo>
                      <a:cubicBezTo>
                        <a:pt x="14453" y="20385"/>
                        <a:pt x="15068" y="20260"/>
                        <a:pt x="15684" y="20010"/>
                      </a:cubicBezTo>
                      <a:cubicBezTo>
                        <a:pt x="16112" y="19832"/>
                        <a:pt x="16522" y="19618"/>
                        <a:pt x="16924" y="19386"/>
                      </a:cubicBezTo>
                      <a:lnTo>
                        <a:pt x="16924" y="19386"/>
                      </a:lnTo>
                      <a:cubicBezTo>
                        <a:pt x="16692" y="19555"/>
                        <a:pt x="16424" y="19680"/>
                        <a:pt x="16174" y="19849"/>
                      </a:cubicBezTo>
                      <a:cubicBezTo>
                        <a:pt x="15844" y="20072"/>
                        <a:pt x="15523" y="20313"/>
                        <a:pt x="15238" y="20590"/>
                      </a:cubicBezTo>
                      <a:cubicBezTo>
                        <a:pt x="15068" y="20759"/>
                        <a:pt x="14881" y="20911"/>
                        <a:pt x="14684" y="21045"/>
                      </a:cubicBezTo>
                      <a:cubicBezTo>
                        <a:pt x="13792" y="21304"/>
                        <a:pt x="12838" y="21473"/>
                        <a:pt x="11919" y="21500"/>
                      </a:cubicBezTo>
                      <a:cubicBezTo>
                        <a:pt x="11830" y="21503"/>
                        <a:pt x="11741" y="21505"/>
                        <a:pt x="11652" y="21505"/>
                      </a:cubicBezTo>
                      <a:cubicBezTo>
                        <a:pt x="10607" y="21505"/>
                        <a:pt x="9514" y="21274"/>
                        <a:pt x="8511" y="21036"/>
                      </a:cubicBezTo>
                      <a:cubicBezTo>
                        <a:pt x="7334" y="20759"/>
                        <a:pt x="6201" y="20215"/>
                        <a:pt x="4987" y="20037"/>
                      </a:cubicBezTo>
                      <a:cubicBezTo>
                        <a:pt x="4793" y="20009"/>
                        <a:pt x="4593" y="19999"/>
                        <a:pt x="4390" y="19999"/>
                      </a:cubicBezTo>
                      <a:cubicBezTo>
                        <a:pt x="4005" y="19999"/>
                        <a:pt x="3613" y="20034"/>
                        <a:pt x="3239" y="20046"/>
                      </a:cubicBezTo>
                      <a:cubicBezTo>
                        <a:pt x="2695" y="20064"/>
                        <a:pt x="2177" y="20260"/>
                        <a:pt x="1678" y="20474"/>
                      </a:cubicBezTo>
                      <a:cubicBezTo>
                        <a:pt x="1653" y="20490"/>
                        <a:pt x="1666" y="20529"/>
                        <a:pt x="1695" y="20529"/>
                      </a:cubicBezTo>
                      <a:cubicBezTo>
                        <a:pt x="1698" y="20529"/>
                        <a:pt x="1701" y="20528"/>
                        <a:pt x="1704" y="20527"/>
                      </a:cubicBezTo>
                      <a:cubicBezTo>
                        <a:pt x="2329" y="20287"/>
                        <a:pt x="2918" y="20197"/>
                        <a:pt x="3587" y="20188"/>
                      </a:cubicBezTo>
                      <a:cubicBezTo>
                        <a:pt x="3782" y="20186"/>
                        <a:pt x="3974" y="20182"/>
                        <a:pt x="4164" y="20182"/>
                      </a:cubicBezTo>
                      <a:cubicBezTo>
                        <a:pt x="4653" y="20182"/>
                        <a:pt x="5130" y="20208"/>
                        <a:pt x="5612" y="20349"/>
                      </a:cubicBezTo>
                      <a:cubicBezTo>
                        <a:pt x="6772" y="20688"/>
                        <a:pt x="7887" y="21125"/>
                        <a:pt x="9064" y="21357"/>
                      </a:cubicBezTo>
                      <a:cubicBezTo>
                        <a:pt x="9928" y="21533"/>
                        <a:pt x="10844" y="21682"/>
                        <a:pt x="11739" y="21682"/>
                      </a:cubicBezTo>
                      <a:cubicBezTo>
                        <a:pt x="11889" y="21682"/>
                        <a:pt x="12038" y="21678"/>
                        <a:pt x="12187" y="21669"/>
                      </a:cubicBezTo>
                      <a:cubicBezTo>
                        <a:pt x="12945" y="21616"/>
                        <a:pt x="13703" y="21455"/>
                        <a:pt x="14426" y="21214"/>
                      </a:cubicBezTo>
                      <a:lnTo>
                        <a:pt x="14426" y="21214"/>
                      </a:lnTo>
                      <a:cubicBezTo>
                        <a:pt x="14185" y="21357"/>
                        <a:pt x="13935" y="21482"/>
                        <a:pt x="13667" y="21607"/>
                      </a:cubicBezTo>
                      <a:cubicBezTo>
                        <a:pt x="13596" y="21643"/>
                        <a:pt x="13534" y="21669"/>
                        <a:pt x="13462" y="21705"/>
                      </a:cubicBezTo>
                      <a:cubicBezTo>
                        <a:pt x="13284" y="21750"/>
                        <a:pt x="13097" y="21776"/>
                        <a:pt x="12918" y="21821"/>
                      </a:cubicBezTo>
                      <a:cubicBezTo>
                        <a:pt x="12383" y="21973"/>
                        <a:pt x="11830" y="22106"/>
                        <a:pt x="11268" y="22142"/>
                      </a:cubicBezTo>
                      <a:cubicBezTo>
                        <a:pt x="11115" y="22151"/>
                        <a:pt x="10960" y="22156"/>
                        <a:pt x="10805" y="22156"/>
                      </a:cubicBezTo>
                      <a:cubicBezTo>
                        <a:pt x="9622" y="22156"/>
                        <a:pt x="8390" y="21901"/>
                        <a:pt x="7262" y="21625"/>
                      </a:cubicBezTo>
                      <a:cubicBezTo>
                        <a:pt x="6879" y="21536"/>
                        <a:pt x="6513" y="21357"/>
                        <a:pt x="6156" y="21223"/>
                      </a:cubicBezTo>
                      <a:cubicBezTo>
                        <a:pt x="5531" y="20991"/>
                        <a:pt x="4898" y="20813"/>
                        <a:pt x="4238" y="20706"/>
                      </a:cubicBezTo>
                      <a:cubicBezTo>
                        <a:pt x="4009" y="20665"/>
                        <a:pt x="3776" y="20647"/>
                        <a:pt x="3540" y="20647"/>
                      </a:cubicBezTo>
                      <a:cubicBezTo>
                        <a:pt x="3013" y="20647"/>
                        <a:pt x="2478" y="20735"/>
                        <a:pt x="1972" y="20840"/>
                      </a:cubicBezTo>
                      <a:cubicBezTo>
                        <a:pt x="1930" y="20848"/>
                        <a:pt x="1936" y="20921"/>
                        <a:pt x="1974" y="20921"/>
                      </a:cubicBezTo>
                      <a:cubicBezTo>
                        <a:pt x="1976" y="20921"/>
                        <a:pt x="1979" y="20920"/>
                        <a:pt x="1981" y="20920"/>
                      </a:cubicBezTo>
                      <a:cubicBezTo>
                        <a:pt x="2412" y="20864"/>
                        <a:pt x="2847" y="20829"/>
                        <a:pt x="3280" y="20829"/>
                      </a:cubicBezTo>
                      <a:cubicBezTo>
                        <a:pt x="3753" y="20829"/>
                        <a:pt x="4223" y="20871"/>
                        <a:pt x="4684" y="20973"/>
                      </a:cubicBezTo>
                      <a:cubicBezTo>
                        <a:pt x="5719" y="21197"/>
                        <a:pt x="6664" y="21705"/>
                        <a:pt x="7699" y="21928"/>
                      </a:cubicBezTo>
                      <a:cubicBezTo>
                        <a:pt x="8707" y="22154"/>
                        <a:pt x="9759" y="22341"/>
                        <a:pt x="10796" y="22341"/>
                      </a:cubicBezTo>
                      <a:cubicBezTo>
                        <a:pt x="10990" y="22341"/>
                        <a:pt x="11183" y="22335"/>
                        <a:pt x="11375" y="22321"/>
                      </a:cubicBezTo>
                      <a:cubicBezTo>
                        <a:pt x="11928" y="22276"/>
                        <a:pt x="12436" y="22133"/>
                        <a:pt x="12945" y="21964"/>
                      </a:cubicBezTo>
                      <a:lnTo>
                        <a:pt x="12945" y="21964"/>
                      </a:lnTo>
                      <a:cubicBezTo>
                        <a:pt x="12454" y="22222"/>
                        <a:pt x="12017" y="22535"/>
                        <a:pt x="11687" y="23016"/>
                      </a:cubicBezTo>
                      <a:cubicBezTo>
                        <a:pt x="11286" y="23605"/>
                        <a:pt x="11571" y="24069"/>
                        <a:pt x="12204" y="24239"/>
                      </a:cubicBezTo>
                      <a:cubicBezTo>
                        <a:pt x="12213" y="24239"/>
                        <a:pt x="12213" y="24239"/>
                        <a:pt x="12213" y="24230"/>
                      </a:cubicBezTo>
                      <a:cubicBezTo>
                        <a:pt x="12419" y="24337"/>
                        <a:pt x="12633" y="24408"/>
                        <a:pt x="12847" y="24462"/>
                      </a:cubicBezTo>
                      <a:cubicBezTo>
                        <a:pt x="11170" y="24185"/>
                        <a:pt x="9537" y="23346"/>
                        <a:pt x="8038" y="22597"/>
                      </a:cubicBezTo>
                      <a:cubicBezTo>
                        <a:pt x="6850" y="21999"/>
                        <a:pt x="5504" y="21454"/>
                        <a:pt x="4152" y="21454"/>
                      </a:cubicBezTo>
                      <a:cubicBezTo>
                        <a:pt x="3829" y="21454"/>
                        <a:pt x="3506" y="21485"/>
                        <a:pt x="3185" y="21553"/>
                      </a:cubicBezTo>
                      <a:cubicBezTo>
                        <a:pt x="3144" y="21562"/>
                        <a:pt x="3149" y="21617"/>
                        <a:pt x="3186" y="21617"/>
                      </a:cubicBezTo>
                      <a:cubicBezTo>
                        <a:pt x="3188" y="21617"/>
                        <a:pt x="3191" y="21616"/>
                        <a:pt x="3194" y="21616"/>
                      </a:cubicBezTo>
                      <a:cubicBezTo>
                        <a:pt x="3415" y="21590"/>
                        <a:pt x="3633" y="21577"/>
                        <a:pt x="3848" y="21577"/>
                      </a:cubicBezTo>
                      <a:cubicBezTo>
                        <a:pt x="5530" y="21577"/>
                        <a:pt x="7027" y="22333"/>
                        <a:pt x="8538" y="23061"/>
                      </a:cubicBezTo>
                      <a:cubicBezTo>
                        <a:pt x="9484" y="23516"/>
                        <a:pt x="10483" y="24024"/>
                        <a:pt x="11518" y="24328"/>
                      </a:cubicBezTo>
                      <a:cubicBezTo>
                        <a:pt x="11232" y="24310"/>
                        <a:pt x="10947" y="24283"/>
                        <a:pt x="10670" y="24221"/>
                      </a:cubicBezTo>
                      <a:cubicBezTo>
                        <a:pt x="10233" y="24105"/>
                        <a:pt x="9805" y="23980"/>
                        <a:pt x="9376" y="23864"/>
                      </a:cubicBezTo>
                      <a:cubicBezTo>
                        <a:pt x="8600" y="23650"/>
                        <a:pt x="7797" y="23364"/>
                        <a:pt x="7003" y="23275"/>
                      </a:cubicBezTo>
                      <a:cubicBezTo>
                        <a:pt x="6283" y="23189"/>
                        <a:pt x="5597" y="23131"/>
                        <a:pt x="4884" y="23131"/>
                      </a:cubicBezTo>
                      <a:cubicBezTo>
                        <a:pt x="4715" y="23131"/>
                        <a:pt x="4545" y="23134"/>
                        <a:pt x="4372" y="23141"/>
                      </a:cubicBezTo>
                      <a:cubicBezTo>
                        <a:pt x="4024" y="23150"/>
                        <a:pt x="3685" y="23231"/>
                        <a:pt x="3346" y="23302"/>
                      </a:cubicBezTo>
                      <a:cubicBezTo>
                        <a:pt x="3034" y="23369"/>
                        <a:pt x="2689" y="23581"/>
                        <a:pt x="2359" y="23581"/>
                      </a:cubicBezTo>
                      <a:cubicBezTo>
                        <a:pt x="2340" y="23581"/>
                        <a:pt x="2321" y="23580"/>
                        <a:pt x="2302" y="23578"/>
                      </a:cubicBezTo>
                      <a:cubicBezTo>
                        <a:pt x="2301" y="23577"/>
                        <a:pt x="2300" y="23577"/>
                        <a:pt x="2298" y="23577"/>
                      </a:cubicBezTo>
                      <a:cubicBezTo>
                        <a:pt x="2291" y="23577"/>
                        <a:pt x="2287" y="23596"/>
                        <a:pt x="2302" y="23596"/>
                      </a:cubicBezTo>
                      <a:cubicBezTo>
                        <a:pt x="2354" y="23609"/>
                        <a:pt x="2408" y="23615"/>
                        <a:pt x="2462" y="23615"/>
                      </a:cubicBezTo>
                      <a:cubicBezTo>
                        <a:pt x="2593" y="23615"/>
                        <a:pt x="2726" y="23583"/>
                        <a:pt x="2846" y="23552"/>
                      </a:cubicBezTo>
                      <a:cubicBezTo>
                        <a:pt x="3301" y="23445"/>
                        <a:pt x="3747" y="23355"/>
                        <a:pt x="4202" y="23311"/>
                      </a:cubicBezTo>
                      <a:cubicBezTo>
                        <a:pt x="4418" y="23288"/>
                        <a:pt x="4634" y="23278"/>
                        <a:pt x="4850" y="23278"/>
                      </a:cubicBezTo>
                      <a:cubicBezTo>
                        <a:pt x="5562" y="23278"/>
                        <a:pt x="6272" y="23384"/>
                        <a:pt x="6977" y="23480"/>
                      </a:cubicBezTo>
                      <a:cubicBezTo>
                        <a:pt x="7824" y="23596"/>
                        <a:pt x="8672" y="23882"/>
                        <a:pt x="9492" y="24105"/>
                      </a:cubicBezTo>
                      <a:cubicBezTo>
                        <a:pt x="10187" y="24298"/>
                        <a:pt x="10807" y="24417"/>
                        <a:pt x="11493" y="24417"/>
                      </a:cubicBezTo>
                      <a:cubicBezTo>
                        <a:pt x="11601" y="24417"/>
                        <a:pt x="11710" y="24414"/>
                        <a:pt x="11821" y="24408"/>
                      </a:cubicBezTo>
                      <a:cubicBezTo>
                        <a:pt x="12287" y="24525"/>
                        <a:pt x="12767" y="24601"/>
                        <a:pt x="13248" y="24601"/>
                      </a:cubicBezTo>
                      <a:cubicBezTo>
                        <a:pt x="13319" y="24601"/>
                        <a:pt x="13391" y="24599"/>
                        <a:pt x="13462" y="24595"/>
                      </a:cubicBezTo>
                      <a:cubicBezTo>
                        <a:pt x="13471" y="24595"/>
                        <a:pt x="13471" y="24587"/>
                        <a:pt x="13480" y="24587"/>
                      </a:cubicBezTo>
                      <a:cubicBezTo>
                        <a:pt x="13596" y="24604"/>
                        <a:pt x="13712" y="24613"/>
                        <a:pt x="13837" y="24631"/>
                      </a:cubicBezTo>
                      <a:cubicBezTo>
                        <a:pt x="14154" y="24665"/>
                        <a:pt x="14472" y="24679"/>
                        <a:pt x="14789" y="24679"/>
                      </a:cubicBezTo>
                      <a:cubicBezTo>
                        <a:pt x="15130" y="24679"/>
                        <a:pt x="15471" y="24663"/>
                        <a:pt x="15809" y="24640"/>
                      </a:cubicBezTo>
                      <a:lnTo>
                        <a:pt x="15809" y="24640"/>
                      </a:lnTo>
                      <a:cubicBezTo>
                        <a:pt x="15291" y="24774"/>
                        <a:pt x="14783" y="24952"/>
                        <a:pt x="14265" y="25068"/>
                      </a:cubicBezTo>
                      <a:cubicBezTo>
                        <a:pt x="13598" y="25225"/>
                        <a:pt x="12868" y="25362"/>
                        <a:pt x="12174" y="25362"/>
                      </a:cubicBezTo>
                      <a:cubicBezTo>
                        <a:pt x="12079" y="25362"/>
                        <a:pt x="11985" y="25359"/>
                        <a:pt x="11892" y="25354"/>
                      </a:cubicBezTo>
                      <a:cubicBezTo>
                        <a:pt x="10349" y="25282"/>
                        <a:pt x="8823" y="25113"/>
                        <a:pt x="7325" y="24720"/>
                      </a:cubicBezTo>
                      <a:cubicBezTo>
                        <a:pt x="6433" y="24479"/>
                        <a:pt x="5514" y="24158"/>
                        <a:pt x="4586" y="24060"/>
                      </a:cubicBezTo>
                      <a:cubicBezTo>
                        <a:pt x="4127" y="24018"/>
                        <a:pt x="3657" y="23992"/>
                        <a:pt x="3198" y="23992"/>
                      </a:cubicBezTo>
                      <a:cubicBezTo>
                        <a:pt x="3077" y="23992"/>
                        <a:pt x="2957" y="23994"/>
                        <a:pt x="2837" y="23998"/>
                      </a:cubicBezTo>
                      <a:cubicBezTo>
                        <a:pt x="2150" y="24007"/>
                        <a:pt x="1508" y="24132"/>
                        <a:pt x="839" y="24239"/>
                      </a:cubicBezTo>
                      <a:cubicBezTo>
                        <a:pt x="839" y="24239"/>
                        <a:pt x="839" y="24248"/>
                        <a:pt x="839" y="24248"/>
                      </a:cubicBezTo>
                      <a:cubicBezTo>
                        <a:pt x="1625" y="24192"/>
                        <a:pt x="2401" y="24146"/>
                        <a:pt x="3179" y="24146"/>
                      </a:cubicBezTo>
                      <a:cubicBezTo>
                        <a:pt x="3646" y="24146"/>
                        <a:pt x="4114" y="24163"/>
                        <a:pt x="4586" y="24203"/>
                      </a:cubicBezTo>
                      <a:cubicBezTo>
                        <a:pt x="5585" y="24301"/>
                        <a:pt x="6593" y="24702"/>
                        <a:pt x="7565" y="24961"/>
                      </a:cubicBezTo>
                      <a:cubicBezTo>
                        <a:pt x="8984" y="25345"/>
                        <a:pt x="10465" y="25461"/>
                        <a:pt x="11928" y="25541"/>
                      </a:cubicBezTo>
                      <a:cubicBezTo>
                        <a:pt x="10991" y="25737"/>
                        <a:pt x="10072" y="26050"/>
                        <a:pt x="9260" y="26478"/>
                      </a:cubicBezTo>
                      <a:cubicBezTo>
                        <a:pt x="9222" y="26501"/>
                        <a:pt x="9243" y="26544"/>
                        <a:pt x="9278" y="26544"/>
                      </a:cubicBezTo>
                      <a:cubicBezTo>
                        <a:pt x="9284" y="26544"/>
                        <a:pt x="9290" y="26543"/>
                        <a:pt x="9296" y="26540"/>
                      </a:cubicBezTo>
                      <a:cubicBezTo>
                        <a:pt x="10909" y="25837"/>
                        <a:pt x="12697" y="25469"/>
                        <a:pt x="14461" y="25469"/>
                      </a:cubicBezTo>
                      <a:cubicBezTo>
                        <a:pt x="14688" y="25469"/>
                        <a:pt x="14914" y="25475"/>
                        <a:pt x="15139" y="25488"/>
                      </a:cubicBezTo>
                      <a:cubicBezTo>
                        <a:pt x="16400" y="25564"/>
                        <a:pt x="17669" y="25739"/>
                        <a:pt x="18939" y="25739"/>
                      </a:cubicBezTo>
                      <a:cubicBezTo>
                        <a:pt x="18999" y="25739"/>
                        <a:pt x="19058" y="25738"/>
                        <a:pt x="19118" y="25737"/>
                      </a:cubicBezTo>
                      <a:cubicBezTo>
                        <a:pt x="20019" y="25728"/>
                        <a:pt x="21090" y="25630"/>
                        <a:pt x="21902" y="25184"/>
                      </a:cubicBezTo>
                      <a:cubicBezTo>
                        <a:pt x="21941" y="25160"/>
                        <a:pt x="21917" y="25101"/>
                        <a:pt x="21880" y="25101"/>
                      </a:cubicBezTo>
                      <a:cubicBezTo>
                        <a:pt x="21876" y="25101"/>
                        <a:pt x="21871" y="25102"/>
                        <a:pt x="21866" y="25104"/>
                      </a:cubicBezTo>
                      <a:cubicBezTo>
                        <a:pt x="20884" y="25408"/>
                        <a:pt x="19886" y="25568"/>
                        <a:pt x="18854" y="25568"/>
                      </a:cubicBezTo>
                      <a:cubicBezTo>
                        <a:pt x="18826" y="25568"/>
                        <a:pt x="18798" y="25568"/>
                        <a:pt x="18770" y="25568"/>
                      </a:cubicBezTo>
                      <a:cubicBezTo>
                        <a:pt x="17379" y="25559"/>
                        <a:pt x="15996" y="25345"/>
                        <a:pt x="14604" y="25300"/>
                      </a:cubicBezTo>
                      <a:cubicBezTo>
                        <a:pt x="14502" y="25296"/>
                        <a:pt x="14397" y="25293"/>
                        <a:pt x="14292" y="25293"/>
                      </a:cubicBezTo>
                      <a:cubicBezTo>
                        <a:pt x="14187" y="25293"/>
                        <a:pt x="14082" y="25296"/>
                        <a:pt x="13980" y="25300"/>
                      </a:cubicBezTo>
                      <a:cubicBezTo>
                        <a:pt x="14729" y="25095"/>
                        <a:pt x="15461" y="24818"/>
                        <a:pt x="16210" y="24613"/>
                      </a:cubicBezTo>
                      <a:cubicBezTo>
                        <a:pt x="16487" y="24587"/>
                        <a:pt x="16763" y="24560"/>
                        <a:pt x="17040" y="24542"/>
                      </a:cubicBezTo>
                      <a:cubicBezTo>
                        <a:pt x="17548" y="24497"/>
                        <a:pt x="18048" y="24408"/>
                        <a:pt x="18547" y="24319"/>
                      </a:cubicBezTo>
                      <a:cubicBezTo>
                        <a:pt x="18592" y="24310"/>
                        <a:pt x="18637" y="24301"/>
                        <a:pt x="18681" y="24292"/>
                      </a:cubicBezTo>
                      <a:lnTo>
                        <a:pt x="18690" y="24292"/>
                      </a:lnTo>
                      <a:cubicBezTo>
                        <a:pt x="19091" y="24212"/>
                        <a:pt x="19502" y="24132"/>
                        <a:pt x="19903" y="24069"/>
                      </a:cubicBezTo>
                      <a:lnTo>
                        <a:pt x="19948" y="24069"/>
                      </a:lnTo>
                      <a:cubicBezTo>
                        <a:pt x="19948" y="24060"/>
                        <a:pt x="19957" y="24060"/>
                        <a:pt x="19957" y="24060"/>
                      </a:cubicBezTo>
                      <a:cubicBezTo>
                        <a:pt x="20091" y="24042"/>
                        <a:pt x="20224" y="24024"/>
                        <a:pt x="20358" y="24007"/>
                      </a:cubicBezTo>
                      <a:cubicBezTo>
                        <a:pt x="21142" y="23917"/>
                        <a:pt x="21935" y="23868"/>
                        <a:pt x="22727" y="23868"/>
                      </a:cubicBezTo>
                      <a:cubicBezTo>
                        <a:pt x="23035" y="23868"/>
                        <a:pt x="23343" y="23876"/>
                        <a:pt x="23650" y="23891"/>
                      </a:cubicBezTo>
                      <a:cubicBezTo>
                        <a:pt x="24774" y="23935"/>
                        <a:pt x="25916" y="24024"/>
                        <a:pt x="27022" y="24185"/>
                      </a:cubicBezTo>
                      <a:cubicBezTo>
                        <a:pt x="27950" y="24319"/>
                        <a:pt x="28878" y="24479"/>
                        <a:pt x="29806" y="24569"/>
                      </a:cubicBezTo>
                      <a:cubicBezTo>
                        <a:pt x="30317" y="24616"/>
                        <a:pt x="30833" y="24640"/>
                        <a:pt x="31349" y="24640"/>
                      </a:cubicBezTo>
                      <a:cubicBezTo>
                        <a:pt x="31608" y="24640"/>
                        <a:pt x="31866" y="24634"/>
                        <a:pt x="32125" y="24622"/>
                      </a:cubicBezTo>
                      <a:cubicBezTo>
                        <a:pt x="32411" y="24604"/>
                        <a:pt x="32687" y="24569"/>
                        <a:pt x="32964" y="24515"/>
                      </a:cubicBezTo>
                      <a:lnTo>
                        <a:pt x="32973" y="24515"/>
                      </a:lnTo>
                      <a:cubicBezTo>
                        <a:pt x="32678" y="24667"/>
                        <a:pt x="32384" y="24810"/>
                        <a:pt x="32098" y="24925"/>
                      </a:cubicBezTo>
                      <a:cubicBezTo>
                        <a:pt x="31599" y="25131"/>
                        <a:pt x="31046" y="25220"/>
                        <a:pt x="30519" y="25336"/>
                      </a:cubicBezTo>
                      <a:cubicBezTo>
                        <a:pt x="30059" y="25429"/>
                        <a:pt x="29593" y="25523"/>
                        <a:pt x="29126" y="25523"/>
                      </a:cubicBezTo>
                      <a:cubicBezTo>
                        <a:pt x="29013" y="25523"/>
                        <a:pt x="28901" y="25517"/>
                        <a:pt x="28789" y="25505"/>
                      </a:cubicBezTo>
                      <a:cubicBezTo>
                        <a:pt x="28557" y="25479"/>
                        <a:pt x="28320" y="25476"/>
                        <a:pt x="28085" y="25476"/>
                      </a:cubicBezTo>
                      <a:cubicBezTo>
                        <a:pt x="28038" y="25476"/>
                        <a:pt x="27991" y="25476"/>
                        <a:pt x="27944" y="25476"/>
                      </a:cubicBezTo>
                      <a:cubicBezTo>
                        <a:pt x="27756" y="25476"/>
                        <a:pt x="27570" y="25475"/>
                        <a:pt x="27388" y="25461"/>
                      </a:cubicBezTo>
                      <a:cubicBezTo>
                        <a:pt x="26939" y="25430"/>
                        <a:pt x="26457" y="25276"/>
                        <a:pt x="25998" y="25276"/>
                      </a:cubicBezTo>
                      <a:cubicBezTo>
                        <a:pt x="25919" y="25276"/>
                        <a:pt x="25841" y="25281"/>
                        <a:pt x="25764" y="25291"/>
                      </a:cubicBezTo>
                      <a:cubicBezTo>
                        <a:pt x="25756" y="25291"/>
                        <a:pt x="25756" y="25309"/>
                        <a:pt x="25764" y="25309"/>
                      </a:cubicBezTo>
                      <a:cubicBezTo>
                        <a:pt x="25790" y="25308"/>
                        <a:pt x="25816" y="25307"/>
                        <a:pt x="25841" y="25307"/>
                      </a:cubicBezTo>
                      <a:cubicBezTo>
                        <a:pt x="26306" y="25307"/>
                        <a:pt x="26771" y="25526"/>
                        <a:pt x="27227" y="25577"/>
                      </a:cubicBezTo>
                      <a:cubicBezTo>
                        <a:pt x="27691" y="25630"/>
                        <a:pt x="28164" y="25648"/>
                        <a:pt x="28628" y="25648"/>
                      </a:cubicBezTo>
                      <a:cubicBezTo>
                        <a:pt x="28661" y="25648"/>
                        <a:pt x="28694" y="25649"/>
                        <a:pt x="28727" y="25649"/>
                      </a:cubicBezTo>
                      <a:cubicBezTo>
                        <a:pt x="29752" y="25649"/>
                        <a:pt x="30721" y="25514"/>
                        <a:pt x="31715" y="25238"/>
                      </a:cubicBezTo>
                      <a:cubicBezTo>
                        <a:pt x="32393" y="25050"/>
                        <a:pt x="32973" y="24694"/>
                        <a:pt x="33597" y="24381"/>
                      </a:cubicBezTo>
                      <a:cubicBezTo>
                        <a:pt x="34596" y="23873"/>
                        <a:pt x="35578" y="23659"/>
                        <a:pt x="36693" y="23641"/>
                      </a:cubicBezTo>
                      <a:cubicBezTo>
                        <a:pt x="36719" y="23641"/>
                        <a:pt x="36728" y="23605"/>
                        <a:pt x="36693" y="23596"/>
                      </a:cubicBezTo>
                      <a:cubicBezTo>
                        <a:pt x="36434" y="23525"/>
                        <a:pt x="36181" y="23494"/>
                        <a:pt x="35931" y="23494"/>
                      </a:cubicBezTo>
                      <a:cubicBezTo>
                        <a:pt x="35335" y="23494"/>
                        <a:pt x="34760" y="23672"/>
                        <a:pt x="34195" y="23917"/>
                      </a:cubicBezTo>
                      <a:cubicBezTo>
                        <a:pt x="34115" y="23926"/>
                        <a:pt x="34034" y="23944"/>
                        <a:pt x="33954" y="23962"/>
                      </a:cubicBezTo>
                      <a:cubicBezTo>
                        <a:pt x="33940" y="23962"/>
                        <a:pt x="33925" y="23962"/>
                        <a:pt x="33911" y="23962"/>
                      </a:cubicBezTo>
                      <a:cubicBezTo>
                        <a:pt x="33036" y="23962"/>
                        <a:pt x="32239" y="23696"/>
                        <a:pt x="31545" y="23257"/>
                      </a:cubicBezTo>
                      <a:lnTo>
                        <a:pt x="31545" y="23257"/>
                      </a:lnTo>
                      <a:cubicBezTo>
                        <a:pt x="31946" y="23354"/>
                        <a:pt x="32378" y="23399"/>
                        <a:pt x="32806" y="23399"/>
                      </a:cubicBezTo>
                      <a:cubicBezTo>
                        <a:pt x="33245" y="23399"/>
                        <a:pt x="33682" y="23352"/>
                        <a:pt x="34079" y="23266"/>
                      </a:cubicBezTo>
                      <a:cubicBezTo>
                        <a:pt x="34605" y="23159"/>
                        <a:pt x="35114" y="23061"/>
                        <a:pt x="35613" y="22883"/>
                      </a:cubicBezTo>
                      <a:cubicBezTo>
                        <a:pt x="36247" y="22642"/>
                        <a:pt x="36907" y="22410"/>
                        <a:pt x="37549" y="22214"/>
                      </a:cubicBezTo>
                      <a:cubicBezTo>
                        <a:pt x="38302" y="21975"/>
                        <a:pt x="39143" y="21798"/>
                        <a:pt x="39967" y="21798"/>
                      </a:cubicBezTo>
                      <a:cubicBezTo>
                        <a:pt x="40315" y="21798"/>
                        <a:pt x="40659" y="21830"/>
                        <a:pt x="40993" y="21901"/>
                      </a:cubicBezTo>
                      <a:cubicBezTo>
                        <a:pt x="41144" y="21946"/>
                        <a:pt x="41287" y="21999"/>
                        <a:pt x="41430" y="22035"/>
                      </a:cubicBezTo>
                      <a:cubicBezTo>
                        <a:pt x="41439" y="22040"/>
                        <a:pt x="41445" y="22042"/>
                        <a:pt x="41452" y="22042"/>
                      </a:cubicBezTo>
                      <a:cubicBezTo>
                        <a:pt x="41459" y="22042"/>
                        <a:pt x="41465" y="22040"/>
                        <a:pt x="41474" y="22035"/>
                      </a:cubicBezTo>
                      <a:cubicBezTo>
                        <a:pt x="41492" y="22044"/>
                        <a:pt x="41501" y="22044"/>
                        <a:pt x="41519" y="22053"/>
                      </a:cubicBezTo>
                      <a:cubicBezTo>
                        <a:pt x="41804" y="22161"/>
                        <a:pt x="42239" y="22284"/>
                        <a:pt x="42627" y="22284"/>
                      </a:cubicBezTo>
                      <a:cubicBezTo>
                        <a:pt x="42846" y="22284"/>
                        <a:pt x="43051" y="22245"/>
                        <a:pt x="43205" y="22142"/>
                      </a:cubicBezTo>
                      <a:cubicBezTo>
                        <a:pt x="43221" y="22134"/>
                        <a:pt x="43216" y="22105"/>
                        <a:pt x="43195" y="22105"/>
                      </a:cubicBezTo>
                      <a:cubicBezTo>
                        <a:pt x="43193" y="22105"/>
                        <a:pt x="43190" y="22105"/>
                        <a:pt x="43187" y="22106"/>
                      </a:cubicBezTo>
                      <a:cubicBezTo>
                        <a:pt x="43070" y="22134"/>
                        <a:pt x="42951" y="22146"/>
                        <a:pt x="42830" y="22146"/>
                      </a:cubicBezTo>
                      <a:cubicBezTo>
                        <a:pt x="42244" y="22146"/>
                        <a:pt x="41629" y="21866"/>
                        <a:pt x="41082" y="21741"/>
                      </a:cubicBezTo>
                      <a:lnTo>
                        <a:pt x="41055" y="21741"/>
                      </a:lnTo>
                      <a:cubicBezTo>
                        <a:pt x="40600" y="21571"/>
                        <a:pt x="40154" y="21384"/>
                        <a:pt x="39690" y="21295"/>
                      </a:cubicBezTo>
                      <a:cubicBezTo>
                        <a:pt x="39129" y="21185"/>
                        <a:pt x="38547" y="21134"/>
                        <a:pt x="37963" y="21134"/>
                      </a:cubicBezTo>
                      <a:cubicBezTo>
                        <a:pt x="37405" y="21134"/>
                        <a:pt x="36845" y="21181"/>
                        <a:pt x="36300" y="21268"/>
                      </a:cubicBezTo>
                      <a:cubicBezTo>
                        <a:pt x="35247" y="21428"/>
                        <a:pt x="34230" y="21830"/>
                        <a:pt x="33178" y="21990"/>
                      </a:cubicBezTo>
                      <a:cubicBezTo>
                        <a:pt x="32718" y="22056"/>
                        <a:pt x="32258" y="22078"/>
                        <a:pt x="31799" y="22078"/>
                      </a:cubicBezTo>
                      <a:cubicBezTo>
                        <a:pt x="31634" y="22078"/>
                        <a:pt x="31469" y="22075"/>
                        <a:pt x="31304" y="22071"/>
                      </a:cubicBezTo>
                      <a:cubicBezTo>
                        <a:pt x="30983" y="22062"/>
                        <a:pt x="30662" y="22017"/>
                        <a:pt x="30359" y="21946"/>
                      </a:cubicBezTo>
                      <a:cubicBezTo>
                        <a:pt x="30163" y="21892"/>
                        <a:pt x="30011" y="21750"/>
                        <a:pt x="29850" y="21634"/>
                      </a:cubicBezTo>
                      <a:cubicBezTo>
                        <a:pt x="29270" y="20849"/>
                        <a:pt x="28833" y="19948"/>
                        <a:pt x="28566" y="19064"/>
                      </a:cubicBezTo>
                      <a:cubicBezTo>
                        <a:pt x="28601" y="19047"/>
                        <a:pt x="28637" y="19011"/>
                        <a:pt x="28673" y="18975"/>
                      </a:cubicBezTo>
                      <a:cubicBezTo>
                        <a:pt x="28748" y="18898"/>
                        <a:pt x="28841" y="18868"/>
                        <a:pt x="28939" y="18868"/>
                      </a:cubicBezTo>
                      <a:cubicBezTo>
                        <a:pt x="29215" y="18868"/>
                        <a:pt x="29538" y="19096"/>
                        <a:pt x="29663" y="19136"/>
                      </a:cubicBezTo>
                      <a:cubicBezTo>
                        <a:pt x="29770" y="19168"/>
                        <a:pt x="29890" y="19213"/>
                        <a:pt x="30030" y="19213"/>
                      </a:cubicBezTo>
                      <a:cubicBezTo>
                        <a:pt x="30124" y="19213"/>
                        <a:pt x="30227" y="19193"/>
                        <a:pt x="30341" y="19136"/>
                      </a:cubicBezTo>
                      <a:cubicBezTo>
                        <a:pt x="30457" y="19082"/>
                        <a:pt x="30510" y="18993"/>
                        <a:pt x="30484" y="18868"/>
                      </a:cubicBezTo>
                      <a:cubicBezTo>
                        <a:pt x="30466" y="18806"/>
                        <a:pt x="30394" y="18618"/>
                        <a:pt x="30457" y="18556"/>
                      </a:cubicBezTo>
                      <a:cubicBezTo>
                        <a:pt x="30471" y="18541"/>
                        <a:pt x="30491" y="18535"/>
                        <a:pt x="30513" y="18535"/>
                      </a:cubicBezTo>
                      <a:cubicBezTo>
                        <a:pt x="30586" y="18535"/>
                        <a:pt x="30690" y="18603"/>
                        <a:pt x="30751" y="18672"/>
                      </a:cubicBezTo>
                      <a:cubicBezTo>
                        <a:pt x="30832" y="18752"/>
                        <a:pt x="30912" y="18850"/>
                        <a:pt x="31010" y="18922"/>
                      </a:cubicBezTo>
                      <a:cubicBezTo>
                        <a:pt x="31187" y="19055"/>
                        <a:pt x="31394" y="19166"/>
                        <a:pt x="31580" y="19166"/>
                      </a:cubicBezTo>
                      <a:cubicBezTo>
                        <a:pt x="31742" y="19166"/>
                        <a:pt x="31887" y="19083"/>
                        <a:pt x="31982" y="18859"/>
                      </a:cubicBezTo>
                      <a:cubicBezTo>
                        <a:pt x="32134" y="18493"/>
                        <a:pt x="31474" y="17923"/>
                        <a:pt x="31260" y="17726"/>
                      </a:cubicBezTo>
                      <a:cubicBezTo>
                        <a:pt x="30742" y="17236"/>
                        <a:pt x="30207" y="16763"/>
                        <a:pt x="29574" y="16433"/>
                      </a:cubicBezTo>
                      <a:cubicBezTo>
                        <a:pt x="29047" y="16156"/>
                        <a:pt x="28432" y="16013"/>
                        <a:pt x="27816" y="16005"/>
                      </a:cubicBezTo>
                      <a:cubicBezTo>
                        <a:pt x="29199" y="15531"/>
                        <a:pt x="30594" y="14933"/>
                        <a:pt x="32064" y="14933"/>
                      </a:cubicBezTo>
                      <a:cubicBezTo>
                        <a:pt x="32311" y="14933"/>
                        <a:pt x="32560" y="14950"/>
                        <a:pt x="32812" y="14988"/>
                      </a:cubicBezTo>
                      <a:cubicBezTo>
                        <a:pt x="33874" y="15139"/>
                        <a:pt x="34864" y="15567"/>
                        <a:pt x="35908" y="15808"/>
                      </a:cubicBezTo>
                      <a:cubicBezTo>
                        <a:pt x="36177" y="15871"/>
                        <a:pt x="36449" y="15899"/>
                        <a:pt x="36721" y="15899"/>
                      </a:cubicBezTo>
                      <a:cubicBezTo>
                        <a:pt x="37025" y="15899"/>
                        <a:pt x="37328" y="15865"/>
                        <a:pt x="37629" y="15808"/>
                      </a:cubicBezTo>
                      <a:lnTo>
                        <a:pt x="37799" y="15808"/>
                      </a:lnTo>
                      <a:cubicBezTo>
                        <a:pt x="39155" y="15666"/>
                        <a:pt x="39699" y="14738"/>
                        <a:pt x="40609" y="14140"/>
                      </a:cubicBezTo>
                      <a:cubicBezTo>
                        <a:pt x="40627" y="14131"/>
                        <a:pt x="40618" y="14122"/>
                        <a:pt x="40618" y="14113"/>
                      </a:cubicBezTo>
                      <a:cubicBezTo>
                        <a:pt x="40618" y="14090"/>
                        <a:pt x="40605" y="14067"/>
                        <a:pt x="40584" y="14067"/>
                      </a:cubicBezTo>
                      <a:cubicBezTo>
                        <a:pt x="40580" y="14067"/>
                        <a:pt x="40577" y="14067"/>
                        <a:pt x="40573" y="14069"/>
                      </a:cubicBezTo>
                      <a:cubicBezTo>
                        <a:pt x="40520" y="14086"/>
                        <a:pt x="40440" y="14131"/>
                        <a:pt x="40395" y="14158"/>
                      </a:cubicBezTo>
                      <a:cubicBezTo>
                        <a:pt x="40215" y="14198"/>
                        <a:pt x="40033" y="14213"/>
                        <a:pt x="39851" y="14213"/>
                      </a:cubicBezTo>
                      <a:cubicBezTo>
                        <a:pt x="39544" y="14213"/>
                        <a:pt x="39237" y="14170"/>
                        <a:pt x="38941" y="14131"/>
                      </a:cubicBezTo>
                      <a:cubicBezTo>
                        <a:pt x="38361" y="14069"/>
                        <a:pt x="37781" y="13971"/>
                        <a:pt x="37210" y="13855"/>
                      </a:cubicBezTo>
                      <a:cubicBezTo>
                        <a:pt x="35810" y="13578"/>
                        <a:pt x="34471" y="13007"/>
                        <a:pt x="33071" y="12686"/>
                      </a:cubicBezTo>
                      <a:cubicBezTo>
                        <a:pt x="32437" y="12537"/>
                        <a:pt x="31792" y="12483"/>
                        <a:pt x="31144" y="12483"/>
                      </a:cubicBezTo>
                      <a:cubicBezTo>
                        <a:pt x="30551" y="12483"/>
                        <a:pt x="29957" y="12528"/>
                        <a:pt x="29369" y="12588"/>
                      </a:cubicBezTo>
                      <a:cubicBezTo>
                        <a:pt x="28619" y="12668"/>
                        <a:pt x="27843" y="12757"/>
                        <a:pt x="27103" y="12962"/>
                      </a:cubicBezTo>
                      <a:cubicBezTo>
                        <a:pt x="26630" y="13043"/>
                        <a:pt x="26157" y="13159"/>
                        <a:pt x="25693" y="13284"/>
                      </a:cubicBezTo>
                      <a:cubicBezTo>
                        <a:pt x="24893" y="13443"/>
                        <a:pt x="24092" y="13517"/>
                        <a:pt x="23287" y="13517"/>
                      </a:cubicBezTo>
                      <a:cubicBezTo>
                        <a:pt x="22424" y="13517"/>
                        <a:pt x="21557" y="13432"/>
                        <a:pt x="20679" y="13275"/>
                      </a:cubicBezTo>
                      <a:cubicBezTo>
                        <a:pt x="19859" y="13132"/>
                        <a:pt x="19047" y="12927"/>
                        <a:pt x="18244" y="12695"/>
                      </a:cubicBezTo>
                      <a:lnTo>
                        <a:pt x="18244" y="12695"/>
                      </a:lnTo>
                      <a:cubicBezTo>
                        <a:pt x="18404" y="12712"/>
                        <a:pt x="18566" y="12720"/>
                        <a:pt x="18729" y="12720"/>
                      </a:cubicBezTo>
                      <a:cubicBezTo>
                        <a:pt x="19724" y="12720"/>
                        <a:pt x="20751" y="12419"/>
                        <a:pt x="21679" y="12151"/>
                      </a:cubicBezTo>
                      <a:cubicBezTo>
                        <a:pt x="22490" y="11919"/>
                        <a:pt x="23311" y="11669"/>
                        <a:pt x="24150" y="11535"/>
                      </a:cubicBezTo>
                      <a:cubicBezTo>
                        <a:pt x="24419" y="11493"/>
                        <a:pt x="24679" y="11473"/>
                        <a:pt x="24935" y="11473"/>
                      </a:cubicBezTo>
                      <a:cubicBezTo>
                        <a:pt x="25485" y="11473"/>
                        <a:pt x="26016" y="11562"/>
                        <a:pt x="26576" y="11696"/>
                      </a:cubicBezTo>
                      <a:cubicBezTo>
                        <a:pt x="27727" y="11972"/>
                        <a:pt x="28941" y="12185"/>
                        <a:pt x="30143" y="12185"/>
                      </a:cubicBezTo>
                      <a:cubicBezTo>
                        <a:pt x="30572" y="12185"/>
                        <a:pt x="30999" y="12158"/>
                        <a:pt x="31420" y="12097"/>
                      </a:cubicBezTo>
                      <a:cubicBezTo>
                        <a:pt x="32518" y="11937"/>
                        <a:pt x="34025" y="11490"/>
                        <a:pt x="34346" y="10268"/>
                      </a:cubicBezTo>
                      <a:cubicBezTo>
                        <a:pt x="34364" y="10242"/>
                        <a:pt x="34382" y="10215"/>
                        <a:pt x="34391" y="10179"/>
                      </a:cubicBezTo>
                      <a:cubicBezTo>
                        <a:pt x="34569" y="9733"/>
                        <a:pt x="34498" y="9153"/>
                        <a:pt x="34007" y="8966"/>
                      </a:cubicBezTo>
                      <a:cubicBezTo>
                        <a:pt x="34004" y="8963"/>
                        <a:pt x="34003" y="8962"/>
                        <a:pt x="34001" y="8962"/>
                      </a:cubicBezTo>
                      <a:cubicBezTo>
                        <a:pt x="33999" y="8962"/>
                        <a:pt x="33999" y="8966"/>
                        <a:pt x="33999" y="8966"/>
                      </a:cubicBezTo>
                      <a:cubicBezTo>
                        <a:pt x="33945" y="8930"/>
                        <a:pt x="33874" y="8894"/>
                        <a:pt x="33793" y="8877"/>
                      </a:cubicBezTo>
                      <a:lnTo>
                        <a:pt x="33776" y="8877"/>
                      </a:lnTo>
                      <a:cubicBezTo>
                        <a:pt x="33615" y="8778"/>
                        <a:pt x="33472" y="8654"/>
                        <a:pt x="33338" y="8547"/>
                      </a:cubicBezTo>
                      <a:cubicBezTo>
                        <a:pt x="33026" y="8306"/>
                        <a:pt x="32705" y="8083"/>
                        <a:pt x="32402" y="7842"/>
                      </a:cubicBezTo>
                      <a:cubicBezTo>
                        <a:pt x="31777" y="7333"/>
                        <a:pt x="31188" y="6745"/>
                        <a:pt x="30635" y="6165"/>
                      </a:cubicBezTo>
                      <a:cubicBezTo>
                        <a:pt x="30278" y="5790"/>
                        <a:pt x="29931" y="5406"/>
                        <a:pt x="29636" y="4978"/>
                      </a:cubicBezTo>
                      <a:cubicBezTo>
                        <a:pt x="29351" y="4559"/>
                        <a:pt x="29137" y="4095"/>
                        <a:pt x="28878" y="3649"/>
                      </a:cubicBezTo>
                      <a:cubicBezTo>
                        <a:pt x="28405" y="2819"/>
                        <a:pt x="27852" y="1847"/>
                        <a:pt x="27076" y="1249"/>
                      </a:cubicBezTo>
                      <a:cubicBezTo>
                        <a:pt x="26371" y="705"/>
                        <a:pt x="25470" y="259"/>
                        <a:pt x="24587" y="72"/>
                      </a:cubicBezTo>
                      <a:cubicBezTo>
                        <a:pt x="24342" y="22"/>
                        <a:pt x="24093" y="0"/>
                        <a:pt x="238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8" name="Google Shape;5218;p16"/>
                <p:cNvSpPr/>
                <p:nvPr/>
              </p:nvSpPr>
              <p:spPr>
                <a:xfrm>
                  <a:off x="5720830" y="4364814"/>
                  <a:ext cx="794377" cy="12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2194" extrusionOk="0">
                      <a:moveTo>
                        <a:pt x="13384" y="0"/>
                      </a:moveTo>
                      <a:cubicBezTo>
                        <a:pt x="13380" y="0"/>
                        <a:pt x="13376" y="2"/>
                        <a:pt x="13373" y="5"/>
                      </a:cubicBezTo>
                      <a:cubicBezTo>
                        <a:pt x="13060" y="211"/>
                        <a:pt x="12561" y="219"/>
                        <a:pt x="12204" y="255"/>
                      </a:cubicBezTo>
                      <a:cubicBezTo>
                        <a:pt x="11847" y="291"/>
                        <a:pt x="11490" y="318"/>
                        <a:pt x="11134" y="335"/>
                      </a:cubicBezTo>
                      <a:cubicBezTo>
                        <a:pt x="10554" y="353"/>
                        <a:pt x="9965" y="353"/>
                        <a:pt x="9385" y="353"/>
                      </a:cubicBezTo>
                      <a:cubicBezTo>
                        <a:pt x="8725" y="353"/>
                        <a:pt x="8065" y="451"/>
                        <a:pt x="7405" y="469"/>
                      </a:cubicBezTo>
                      <a:cubicBezTo>
                        <a:pt x="6129" y="505"/>
                        <a:pt x="4782" y="764"/>
                        <a:pt x="3560" y="1138"/>
                      </a:cubicBezTo>
                      <a:cubicBezTo>
                        <a:pt x="2971" y="1317"/>
                        <a:pt x="2391" y="1522"/>
                        <a:pt x="1811" y="1736"/>
                      </a:cubicBezTo>
                      <a:cubicBezTo>
                        <a:pt x="1222" y="1959"/>
                        <a:pt x="651" y="2066"/>
                        <a:pt x="36" y="2137"/>
                      </a:cubicBezTo>
                      <a:cubicBezTo>
                        <a:pt x="0" y="2146"/>
                        <a:pt x="0" y="2191"/>
                        <a:pt x="36" y="2191"/>
                      </a:cubicBezTo>
                      <a:cubicBezTo>
                        <a:pt x="86" y="2193"/>
                        <a:pt x="136" y="2194"/>
                        <a:pt x="185" y="2194"/>
                      </a:cubicBezTo>
                      <a:cubicBezTo>
                        <a:pt x="1290" y="2194"/>
                        <a:pt x="2251" y="1730"/>
                        <a:pt x="3301" y="1406"/>
                      </a:cubicBezTo>
                      <a:cubicBezTo>
                        <a:pt x="4755" y="960"/>
                        <a:pt x="6236" y="737"/>
                        <a:pt x="7752" y="630"/>
                      </a:cubicBezTo>
                      <a:cubicBezTo>
                        <a:pt x="8948" y="541"/>
                        <a:pt x="10134" y="550"/>
                        <a:pt x="11330" y="487"/>
                      </a:cubicBezTo>
                      <a:cubicBezTo>
                        <a:pt x="11936" y="460"/>
                        <a:pt x="12918" y="469"/>
                        <a:pt x="13399" y="32"/>
                      </a:cubicBezTo>
                      <a:cubicBezTo>
                        <a:pt x="13414" y="25"/>
                        <a:pt x="13399" y="0"/>
                        <a:pt x="13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9" name="Google Shape;5219;p16"/>
                <p:cNvSpPr/>
                <p:nvPr/>
              </p:nvSpPr>
              <p:spPr>
                <a:xfrm>
                  <a:off x="7211690" y="3996114"/>
                  <a:ext cx="53416" cy="46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781" extrusionOk="0">
                      <a:moveTo>
                        <a:pt x="353" y="83"/>
                      </a:moveTo>
                      <a:cubicBezTo>
                        <a:pt x="602" y="83"/>
                        <a:pt x="843" y="472"/>
                        <a:pt x="509" y="567"/>
                      </a:cubicBezTo>
                      <a:cubicBezTo>
                        <a:pt x="485" y="574"/>
                        <a:pt x="462" y="577"/>
                        <a:pt x="441" y="577"/>
                      </a:cubicBezTo>
                      <a:cubicBezTo>
                        <a:pt x="332" y="577"/>
                        <a:pt x="253" y="491"/>
                        <a:pt x="223" y="379"/>
                      </a:cubicBezTo>
                      <a:cubicBezTo>
                        <a:pt x="205" y="308"/>
                        <a:pt x="241" y="147"/>
                        <a:pt x="304" y="85"/>
                      </a:cubicBezTo>
                      <a:lnTo>
                        <a:pt x="321" y="85"/>
                      </a:lnTo>
                      <a:cubicBezTo>
                        <a:pt x="332" y="83"/>
                        <a:pt x="342" y="83"/>
                        <a:pt x="353" y="83"/>
                      </a:cubicBezTo>
                      <a:close/>
                      <a:moveTo>
                        <a:pt x="384" y="0"/>
                      </a:moveTo>
                      <a:cubicBezTo>
                        <a:pt x="354" y="0"/>
                        <a:pt x="323" y="4"/>
                        <a:pt x="295" y="13"/>
                      </a:cubicBezTo>
                      <a:cubicBezTo>
                        <a:pt x="286" y="13"/>
                        <a:pt x="277" y="22"/>
                        <a:pt x="268" y="40"/>
                      </a:cubicBezTo>
                      <a:cubicBezTo>
                        <a:pt x="98" y="85"/>
                        <a:pt x="0" y="254"/>
                        <a:pt x="36" y="433"/>
                      </a:cubicBezTo>
                      <a:cubicBezTo>
                        <a:pt x="80" y="641"/>
                        <a:pt x="242" y="780"/>
                        <a:pt x="439" y="780"/>
                      </a:cubicBezTo>
                      <a:cubicBezTo>
                        <a:pt x="479" y="780"/>
                        <a:pt x="520" y="775"/>
                        <a:pt x="562" y="763"/>
                      </a:cubicBezTo>
                      <a:cubicBezTo>
                        <a:pt x="812" y="683"/>
                        <a:pt x="901" y="433"/>
                        <a:pt x="767" y="219"/>
                      </a:cubicBezTo>
                      <a:cubicBezTo>
                        <a:pt x="693" y="100"/>
                        <a:pt x="533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0" name="Google Shape;5220;p16"/>
                <p:cNvSpPr/>
                <p:nvPr/>
              </p:nvSpPr>
              <p:spPr>
                <a:xfrm>
                  <a:off x="7225962" y="3921556"/>
                  <a:ext cx="42283" cy="33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" h="571" extrusionOk="0">
                      <a:moveTo>
                        <a:pt x="327" y="85"/>
                      </a:moveTo>
                      <a:cubicBezTo>
                        <a:pt x="395" y="85"/>
                        <a:pt x="440" y="142"/>
                        <a:pt x="491" y="193"/>
                      </a:cubicBezTo>
                      <a:cubicBezTo>
                        <a:pt x="580" y="282"/>
                        <a:pt x="464" y="371"/>
                        <a:pt x="375" y="398"/>
                      </a:cubicBezTo>
                      <a:cubicBezTo>
                        <a:pt x="362" y="402"/>
                        <a:pt x="349" y="404"/>
                        <a:pt x="337" y="404"/>
                      </a:cubicBezTo>
                      <a:cubicBezTo>
                        <a:pt x="273" y="404"/>
                        <a:pt x="219" y="350"/>
                        <a:pt x="196" y="282"/>
                      </a:cubicBezTo>
                      <a:cubicBezTo>
                        <a:pt x="170" y="202"/>
                        <a:pt x="196" y="139"/>
                        <a:pt x="259" y="95"/>
                      </a:cubicBezTo>
                      <a:lnTo>
                        <a:pt x="277" y="95"/>
                      </a:lnTo>
                      <a:cubicBezTo>
                        <a:pt x="295" y="88"/>
                        <a:pt x="312" y="85"/>
                        <a:pt x="327" y="85"/>
                      </a:cubicBezTo>
                      <a:close/>
                      <a:moveTo>
                        <a:pt x="362" y="1"/>
                      </a:moveTo>
                      <a:cubicBezTo>
                        <a:pt x="323" y="1"/>
                        <a:pt x="285" y="12"/>
                        <a:pt x="250" y="32"/>
                      </a:cubicBezTo>
                      <a:cubicBezTo>
                        <a:pt x="241" y="32"/>
                        <a:pt x="232" y="41"/>
                        <a:pt x="232" y="50"/>
                      </a:cubicBezTo>
                      <a:cubicBezTo>
                        <a:pt x="107" y="95"/>
                        <a:pt x="0" y="184"/>
                        <a:pt x="36" y="327"/>
                      </a:cubicBezTo>
                      <a:cubicBezTo>
                        <a:pt x="65" y="482"/>
                        <a:pt x="205" y="570"/>
                        <a:pt x="354" y="570"/>
                      </a:cubicBezTo>
                      <a:cubicBezTo>
                        <a:pt x="385" y="570"/>
                        <a:pt x="416" y="566"/>
                        <a:pt x="446" y="559"/>
                      </a:cubicBezTo>
                      <a:cubicBezTo>
                        <a:pt x="607" y="523"/>
                        <a:pt x="714" y="327"/>
                        <a:pt x="625" y="175"/>
                      </a:cubicBezTo>
                      <a:cubicBezTo>
                        <a:pt x="598" y="113"/>
                        <a:pt x="509" y="59"/>
                        <a:pt x="455" y="23"/>
                      </a:cubicBezTo>
                      <a:cubicBezTo>
                        <a:pt x="424" y="8"/>
                        <a:pt x="393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1" name="Google Shape;5221;p16"/>
                <p:cNvSpPr/>
                <p:nvPr/>
              </p:nvSpPr>
              <p:spPr>
                <a:xfrm>
                  <a:off x="7118182" y="4008372"/>
                  <a:ext cx="29077" cy="25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24" extrusionOk="0">
                      <a:moveTo>
                        <a:pt x="218" y="58"/>
                      </a:moveTo>
                      <a:cubicBezTo>
                        <a:pt x="318" y="58"/>
                        <a:pt x="397" y="199"/>
                        <a:pt x="295" y="270"/>
                      </a:cubicBezTo>
                      <a:cubicBezTo>
                        <a:pt x="279" y="279"/>
                        <a:pt x="264" y="283"/>
                        <a:pt x="250" y="283"/>
                      </a:cubicBezTo>
                      <a:cubicBezTo>
                        <a:pt x="211" y="283"/>
                        <a:pt x="181" y="250"/>
                        <a:pt x="161" y="217"/>
                      </a:cubicBezTo>
                      <a:cubicBezTo>
                        <a:pt x="134" y="163"/>
                        <a:pt x="143" y="110"/>
                        <a:pt x="179" y="65"/>
                      </a:cubicBezTo>
                      <a:cubicBezTo>
                        <a:pt x="192" y="60"/>
                        <a:pt x="205" y="58"/>
                        <a:pt x="218" y="58"/>
                      </a:cubicBezTo>
                      <a:close/>
                      <a:moveTo>
                        <a:pt x="266" y="0"/>
                      </a:moveTo>
                      <a:cubicBezTo>
                        <a:pt x="236" y="0"/>
                        <a:pt x="205" y="7"/>
                        <a:pt x="179" y="21"/>
                      </a:cubicBezTo>
                      <a:lnTo>
                        <a:pt x="170" y="21"/>
                      </a:lnTo>
                      <a:cubicBezTo>
                        <a:pt x="27" y="21"/>
                        <a:pt x="0" y="154"/>
                        <a:pt x="27" y="270"/>
                      </a:cubicBezTo>
                      <a:cubicBezTo>
                        <a:pt x="51" y="368"/>
                        <a:pt x="142" y="424"/>
                        <a:pt x="235" y="424"/>
                      </a:cubicBezTo>
                      <a:cubicBezTo>
                        <a:pt x="277" y="424"/>
                        <a:pt x="320" y="412"/>
                        <a:pt x="357" y="386"/>
                      </a:cubicBezTo>
                      <a:cubicBezTo>
                        <a:pt x="464" y="306"/>
                        <a:pt x="491" y="163"/>
                        <a:pt x="402" y="65"/>
                      </a:cubicBezTo>
                      <a:cubicBezTo>
                        <a:pt x="368" y="20"/>
                        <a:pt x="317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2" name="Google Shape;5222;p16"/>
                <p:cNvSpPr/>
                <p:nvPr/>
              </p:nvSpPr>
              <p:spPr>
                <a:xfrm>
                  <a:off x="7190016" y="3071284"/>
                  <a:ext cx="38078" cy="3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74" extrusionOk="0">
                      <a:moveTo>
                        <a:pt x="411" y="37"/>
                      </a:moveTo>
                      <a:cubicBezTo>
                        <a:pt x="473" y="45"/>
                        <a:pt x="491" y="81"/>
                        <a:pt x="500" y="144"/>
                      </a:cubicBezTo>
                      <a:cubicBezTo>
                        <a:pt x="509" y="188"/>
                        <a:pt x="527" y="233"/>
                        <a:pt x="518" y="277"/>
                      </a:cubicBezTo>
                      <a:cubicBezTo>
                        <a:pt x="510" y="346"/>
                        <a:pt x="418" y="408"/>
                        <a:pt x="347" y="408"/>
                      </a:cubicBezTo>
                      <a:cubicBezTo>
                        <a:pt x="335" y="408"/>
                        <a:pt x="323" y="406"/>
                        <a:pt x="313" y="402"/>
                      </a:cubicBezTo>
                      <a:cubicBezTo>
                        <a:pt x="232" y="384"/>
                        <a:pt x="188" y="304"/>
                        <a:pt x="206" y="224"/>
                      </a:cubicBezTo>
                      <a:cubicBezTo>
                        <a:pt x="206" y="188"/>
                        <a:pt x="250" y="161"/>
                        <a:pt x="277" y="135"/>
                      </a:cubicBezTo>
                      <a:cubicBezTo>
                        <a:pt x="322" y="90"/>
                        <a:pt x="348" y="54"/>
                        <a:pt x="411" y="37"/>
                      </a:cubicBezTo>
                      <a:close/>
                      <a:moveTo>
                        <a:pt x="329" y="0"/>
                      </a:moveTo>
                      <a:cubicBezTo>
                        <a:pt x="205" y="0"/>
                        <a:pt x="91" y="67"/>
                        <a:pt x="54" y="206"/>
                      </a:cubicBezTo>
                      <a:cubicBezTo>
                        <a:pt x="0" y="367"/>
                        <a:pt x="125" y="554"/>
                        <a:pt x="286" y="572"/>
                      </a:cubicBezTo>
                      <a:cubicBezTo>
                        <a:pt x="295" y="573"/>
                        <a:pt x="304" y="573"/>
                        <a:pt x="314" y="573"/>
                      </a:cubicBezTo>
                      <a:cubicBezTo>
                        <a:pt x="458" y="573"/>
                        <a:pt x="609" y="447"/>
                        <a:pt x="634" y="304"/>
                      </a:cubicBezTo>
                      <a:cubicBezTo>
                        <a:pt x="643" y="233"/>
                        <a:pt x="607" y="144"/>
                        <a:pt x="571" y="81"/>
                      </a:cubicBezTo>
                      <a:cubicBezTo>
                        <a:pt x="541" y="29"/>
                        <a:pt x="499" y="8"/>
                        <a:pt x="443" y="8"/>
                      </a:cubicBezTo>
                      <a:cubicBezTo>
                        <a:pt x="433" y="8"/>
                        <a:pt x="422" y="8"/>
                        <a:pt x="411" y="10"/>
                      </a:cubicBezTo>
                      <a:cubicBezTo>
                        <a:pt x="384" y="3"/>
                        <a:pt x="356" y="0"/>
                        <a:pt x="32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3" name="Google Shape;5223;p16"/>
                <p:cNvSpPr/>
                <p:nvPr/>
              </p:nvSpPr>
              <p:spPr>
                <a:xfrm>
                  <a:off x="7054461" y="2954444"/>
                  <a:ext cx="36302" cy="31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533" extrusionOk="0">
                      <a:moveTo>
                        <a:pt x="381" y="72"/>
                      </a:moveTo>
                      <a:cubicBezTo>
                        <a:pt x="433" y="72"/>
                        <a:pt x="470" y="109"/>
                        <a:pt x="470" y="190"/>
                      </a:cubicBezTo>
                      <a:cubicBezTo>
                        <a:pt x="461" y="290"/>
                        <a:pt x="406" y="351"/>
                        <a:pt x="304" y="351"/>
                      </a:cubicBezTo>
                      <a:cubicBezTo>
                        <a:pt x="297" y="351"/>
                        <a:pt x="290" y="351"/>
                        <a:pt x="282" y="350"/>
                      </a:cubicBezTo>
                      <a:cubicBezTo>
                        <a:pt x="220" y="341"/>
                        <a:pt x="193" y="315"/>
                        <a:pt x="220" y="252"/>
                      </a:cubicBezTo>
                      <a:cubicBezTo>
                        <a:pt x="256" y="190"/>
                        <a:pt x="273" y="118"/>
                        <a:pt x="345" y="83"/>
                      </a:cubicBezTo>
                      <a:cubicBezTo>
                        <a:pt x="354" y="83"/>
                        <a:pt x="354" y="74"/>
                        <a:pt x="363" y="74"/>
                      </a:cubicBezTo>
                      <a:cubicBezTo>
                        <a:pt x="369" y="73"/>
                        <a:pt x="375" y="72"/>
                        <a:pt x="381" y="72"/>
                      </a:cubicBezTo>
                      <a:close/>
                      <a:moveTo>
                        <a:pt x="396" y="1"/>
                      </a:moveTo>
                      <a:cubicBezTo>
                        <a:pt x="353" y="1"/>
                        <a:pt x="307" y="14"/>
                        <a:pt x="264" y="38"/>
                      </a:cubicBezTo>
                      <a:cubicBezTo>
                        <a:pt x="256" y="47"/>
                        <a:pt x="256" y="47"/>
                        <a:pt x="247" y="56"/>
                      </a:cubicBezTo>
                      <a:cubicBezTo>
                        <a:pt x="157" y="83"/>
                        <a:pt x="68" y="154"/>
                        <a:pt x="41" y="252"/>
                      </a:cubicBezTo>
                      <a:cubicBezTo>
                        <a:pt x="1" y="407"/>
                        <a:pt x="139" y="532"/>
                        <a:pt x="285" y="532"/>
                      </a:cubicBezTo>
                      <a:cubicBezTo>
                        <a:pt x="299" y="532"/>
                        <a:pt x="313" y="531"/>
                        <a:pt x="327" y="529"/>
                      </a:cubicBezTo>
                      <a:cubicBezTo>
                        <a:pt x="514" y="493"/>
                        <a:pt x="612" y="332"/>
                        <a:pt x="577" y="154"/>
                      </a:cubicBezTo>
                      <a:cubicBezTo>
                        <a:pt x="553" y="48"/>
                        <a:pt x="480" y="1"/>
                        <a:pt x="39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4" name="Google Shape;5224;p16"/>
                <p:cNvSpPr/>
                <p:nvPr/>
              </p:nvSpPr>
              <p:spPr>
                <a:xfrm>
                  <a:off x="7367498" y="3855290"/>
                  <a:ext cx="68754" cy="62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061" extrusionOk="0">
                      <a:moveTo>
                        <a:pt x="472" y="100"/>
                      </a:moveTo>
                      <a:cubicBezTo>
                        <a:pt x="649" y="100"/>
                        <a:pt x="822" y="240"/>
                        <a:pt x="875" y="420"/>
                      </a:cubicBezTo>
                      <a:cubicBezTo>
                        <a:pt x="938" y="607"/>
                        <a:pt x="724" y="821"/>
                        <a:pt x="545" y="848"/>
                      </a:cubicBezTo>
                      <a:cubicBezTo>
                        <a:pt x="534" y="850"/>
                        <a:pt x="522" y="850"/>
                        <a:pt x="510" y="850"/>
                      </a:cubicBezTo>
                      <a:cubicBezTo>
                        <a:pt x="386" y="850"/>
                        <a:pt x="256" y="766"/>
                        <a:pt x="215" y="652"/>
                      </a:cubicBezTo>
                      <a:cubicBezTo>
                        <a:pt x="170" y="509"/>
                        <a:pt x="188" y="277"/>
                        <a:pt x="278" y="161"/>
                      </a:cubicBezTo>
                      <a:cubicBezTo>
                        <a:pt x="286" y="161"/>
                        <a:pt x="286" y="161"/>
                        <a:pt x="295" y="152"/>
                      </a:cubicBezTo>
                      <a:cubicBezTo>
                        <a:pt x="352" y="116"/>
                        <a:pt x="412" y="100"/>
                        <a:pt x="472" y="100"/>
                      </a:cubicBezTo>
                      <a:close/>
                      <a:moveTo>
                        <a:pt x="520" y="1"/>
                      </a:moveTo>
                      <a:cubicBezTo>
                        <a:pt x="426" y="1"/>
                        <a:pt x="343" y="36"/>
                        <a:pt x="260" y="108"/>
                      </a:cubicBezTo>
                      <a:cubicBezTo>
                        <a:pt x="251" y="117"/>
                        <a:pt x="251" y="125"/>
                        <a:pt x="251" y="134"/>
                      </a:cubicBezTo>
                      <a:cubicBezTo>
                        <a:pt x="162" y="197"/>
                        <a:pt x="54" y="295"/>
                        <a:pt x="37" y="402"/>
                      </a:cubicBezTo>
                      <a:cubicBezTo>
                        <a:pt x="1" y="509"/>
                        <a:pt x="10" y="634"/>
                        <a:pt x="37" y="741"/>
                      </a:cubicBezTo>
                      <a:cubicBezTo>
                        <a:pt x="103" y="941"/>
                        <a:pt x="309" y="1061"/>
                        <a:pt x="509" y="1061"/>
                      </a:cubicBezTo>
                      <a:cubicBezTo>
                        <a:pt x="577" y="1061"/>
                        <a:pt x="645" y="1047"/>
                        <a:pt x="706" y="1018"/>
                      </a:cubicBezTo>
                      <a:cubicBezTo>
                        <a:pt x="964" y="893"/>
                        <a:pt x="1161" y="598"/>
                        <a:pt x="1027" y="313"/>
                      </a:cubicBezTo>
                      <a:cubicBezTo>
                        <a:pt x="964" y="188"/>
                        <a:pt x="795" y="72"/>
                        <a:pt x="670" y="27"/>
                      </a:cubicBezTo>
                      <a:cubicBezTo>
                        <a:pt x="617" y="10"/>
                        <a:pt x="567" y="1"/>
                        <a:pt x="5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5" name="Google Shape;5225;p16"/>
                <p:cNvSpPr/>
                <p:nvPr/>
              </p:nvSpPr>
              <p:spPr>
                <a:xfrm>
                  <a:off x="7471073" y="3985217"/>
                  <a:ext cx="29669" cy="26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9" extrusionOk="0">
                      <a:moveTo>
                        <a:pt x="304" y="75"/>
                      </a:moveTo>
                      <a:cubicBezTo>
                        <a:pt x="336" y="75"/>
                        <a:pt x="370" y="84"/>
                        <a:pt x="375" y="117"/>
                      </a:cubicBezTo>
                      <a:cubicBezTo>
                        <a:pt x="384" y="171"/>
                        <a:pt x="348" y="224"/>
                        <a:pt x="313" y="260"/>
                      </a:cubicBezTo>
                      <a:cubicBezTo>
                        <a:pt x="295" y="278"/>
                        <a:pt x="268" y="287"/>
                        <a:pt x="241" y="287"/>
                      </a:cubicBezTo>
                      <a:cubicBezTo>
                        <a:pt x="235" y="288"/>
                        <a:pt x="229" y="289"/>
                        <a:pt x="224" y="289"/>
                      </a:cubicBezTo>
                      <a:cubicBezTo>
                        <a:pt x="197" y="289"/>
                        <a:pt x="177" y="272"/>
                        <a:pt x="170" y="242"/>
                      </a:cubicBezTo>
                      <a:cubicBezTo>
                        <a:pt x="143" y="189"/>
                        <a:pt x="179" y="144"/>
                        <a:pt x="197" y="99"/>
                      </a:cubicBezTo>
                      <a:cubicBezTo>
                        <a:pt x="206" y="90"/>
                        <a:pt x="206" y="90"/>
                        <a:pt x="206" y="81"/>
                      </a:cubicBezTo>
                      <a:lnTo>
                        <a:pt x="224" y="81"/>
                      </a:lnTo>
                      <a:cubicBezTo>
                        <a:pt x="229" y="81"/>
                        <a:pt x="235" y="85"/>
                        <a:pt x="241" y="85"/>
                      </a:cubicBezTo>
                      <a:cubicBezTo>
                        <a:pt x="244" y="85"/>
                        <a:pt x="247" y="84"/>
                        <a:pt x="250" y="81"/>
                      </a:cubicBezTo>
                      <a:cubicBezTo>
                        <a:pt x="264" y="78"/>
                        <a:pt x="284" y="75"/>
                        <a:pt x="304" y="75"/>
                      </a:cubicBezTo>
                      <a:close/>
                      <a:moveTo>
                        <a:pt x="328" y="0"/>
                      </a:moveTo>
                      <a:cubicBezTo>
                        <a:pt x="295" y="0"/>
                        <a:pt x="262" y="7"/>
                        <a:pt x="232" y="19"/>
                      </a:cubicBezTo>
                      <a:cubicBezTo>
                        <a:pt x="224" y="19"/>
                        <a:pt x="224" y="19"/>
                        <a:pt x="224" y="28"/>
                      </a:cubicBezTo>
                      <a:cubicBezTo>
                        <a:pt x="209" y="24"/>
                        <a:pt x="195" y="22"/>
                        <a:pt x="183" y="22"/>
                      </a:cubicBezTo>
                      <a:cubicBezTo>
                        <a:pt x="164" y="22"/>
                        <a:pt x="146" y="26"/>
                        <a:pt x="125" y="37"/>
                      </a:cubicBezTo>
                      <a:cubicBezTo>
                        <a:pt x="36" y="81"/>
                        <a:pt x="0" y="171"/>
                        <a:pt x="18" y="260"/>
                      </a:cubicBezTo>
                      <a:cubicBezTo>
                        <a:pt x="27" y="349"/>
                        <a:pt x="81" y="429"/>
                        <a:pt x="170" y="447"/>
                      </a:cubicBezTo>
                      <a:cubicBezTo>
                        <a:pt x="177" y="448"/>
                        <a:pt x="185" y="449"/>
                        <a:pt x="193" y="449"/>
                      </a:cubicBezTo>
                      <a:cubicBezTo>
                        <a:pt x="258" y="449"/>
                        <a:pt x="327" y="416"/>
                        <a:pt x="375" y="376"/>
                      </a:cubicBezTo>
                      <a:cubicBezTo>
                        <a:pt x="455" y="313"/>
                        <a:pt x="500" y="206"/>
                        <a:pt x="473" y="108"/>
                      </a:cubicBezTo>
                      <a:cubicBezTo>
                        <a:pt x="461" y="30"/>
                        <a:pt x="397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2_1_1_1_1_1">
    <p:spTree>
      <p:nvGrpSpPr>
        <p:cNvPr id="1" name="Shape 5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6" name="Google Shape;5526;p18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7" name="Google Shape;5527;p1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528" name="Google Shape;5528;p18"/>
          <p:cNvGrpSpPr/>
          <p:nvPr/>
        </p:nvGrpSpPr>
        <p:grpSpPr>
          <a:xfrm>
            <a:off x="-1377675" y="3610575"/>
            <a:ext cx="12278050" cy="3213200"/>
            <a:chOff x="-1377675" y="3610575"/>
            <a:chExt cx="12278050" cy="3213200"/>
          </a:xfrm>
        </p:grpSpPr>
        <p:sp>
          <p:nvSpPr>
            <p:cNvPr id="5529" name="Google Shape;5529;p18"/>
            <p:cNvSpPr/>
            <p:nvPr/>
          </p:nvSpPr>
          <p:spPr>
            <a:xfrm>
              <a:off x="-1377675" y="3610575"/>
              <a:ext cx="12278050" cy="3213200"/>
            </a:xfrm>
            <a:custGeom>
              <a:avLst/>
              <a:gdLst/>
              <a:ahLst/>
              <a:cxnLst/>
              <a:rect l="l" t="t" r="r" b="b"/>
              <a:pathLst>
                <a:path w="491122" h="128528" extrusionOk="0">
                  <a:moveTo>
                    <a:pt x="0" y="63015"/>
                  </a:moveTo>
                  <a:lnTo>
                    <a:pt x="40094" y="17954"/>
                  </a:lnTo>
                  <a:lnTo>
                    <a:pt x="63641" y="15305"/>
                  </a:lnTo>
                  <a:lnTo>
                    <a:pt x="83655" y="43856"/>
                  </a:lnTo>
                  <a:lnTo>
                    <a:pt x="137519" y="51214"/>
                  </a:lnTo>
                  <a:lnTo>
                    <a:pt x="171127" y="41740"/>
                  </a:lnTo>
                  <a:lnTo>
                    <a:pt x="197269" y="40324"/>
                  </a:lnTo>
                  <a:lnTo>
                    <a:pt x="210274" y="43506"/>
                  </a:lnTo>
                  <a:lnTo>
                    <a:pt x="216749" y="47626"/>
                  </a:lnTo>
                  <a:lnTo>
                    <a:pt x="231760" y="42328"/>
                  </a:lnTo>
                  <a:lnTo>
                    <a:pt x="247948" y="42917"/>
                  </a:lnTo>
                  <a:lnTo>
                    <a:pt x="262959" y="49392"/>
                  </a:lnTo>
                  <a:lnTo>
                    <a:pt x="286212" y="41445"/>
                  </a:lnTo>
                  <a:lnTo>
                    <a:pt x="304112" y="49743"/>
                  </a:lnTo>
                  <a:lnTo>
                    <a:pt x="319177" y="47038"/>
                  </a:lnTo>
                  <a:lnTo>
                    <a:pt x="328302" y="45272"/>
                  </a:lnTo>
                  <a:lnTo>
                    <a:pt x="342136" y="42623"/>
                  </a:lnTo>
                  <a:lnTo>
                    <a:pt x="357735" y="44389"/>
                  </a:lnTo>
                  <a:lnTo>
                    <a:pt x="370980" y="45272"/>
                  </a:lnTo>
                  <a:lnTo>
                    <a:pt x="382459" y="46155"/>
                  </a:lnTo>
                  <a:lnTo>
                    <a:pt x="396587" y="43506"/>
                  </a:lnTo>
                  <a:lnTo>
                    <a:pt x="411250" y="28256"/>
                  </a:lnTo>
                  <a:lnTo>
                    <a:pt x="424201" y="0"/>
                  </a:lnTo>
                  <a:lnTo>
                    <a:pt x="453525" y="47921"/>
                  </a:lnTo>
                  <a:lnTo>
                    <a:pt x="464890" y="49741"/>
                  </a:lnTo>
                  <a:lnTo>
                    <a:pt x="482905" y="58274"/>
                  </a:lnTo>
                  <a:lnTo>
                    <a:pt x="491122" y="103784"/>
                  </a:lnTo>
                  <a:lnTo>
                    <a:pt x="464258" y="123472"/>
                  </a:lnTo>
                  <a:lnTo>
                    <a:pt x="403579" y="126948"/>
                  </a:lnTo>
                  <a:lnTo>
                    <a:pt x="300867" y="122524"/>
                  </a:lnTo>
                  <a:lnTo>
                    <a:pt x="253462" y="127896"/>
                  </a:lnTo>
                  <a:lnTo>
                    <a:pt x="202264" y="128528"/>
                  </a:lnTo>
                  <a:lnTo>
                    <a:pt x="149170" y="126632"/>
                  </a:lnTo>
                  <a:lnTo>
                    <a:pt x="131156" y="122840"/>
                  </a:lnTo>
                  <a:lnTo>
                    <a:pt x="102396" y="119363"/>
                  </a:lnTo>
                  <a:lnTo>
                    <a:pt x="68264" y="123472"/>
                  </a:lnTo>
                  <a:lnTo>
                    <a:pt x="50566" y="123472"/>
                  </a:lnTo>
                  <a:lnTo>
                    <a:pt x="31604" y="116519"/>
                  </a:lnTo>
                  <a:lnTo>
                    <a:pt x="21807" y="10672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5530" name="Google Shape;5530;p18"/>
            <p:cNvGrpSpPr/>
            <p:nvPr/>
          </p:nvGrpSpPr>
          <p:grpSpPr>
            <a:xfrm flipH="1">
              <a:off x="7387890" y="4534111"/>
              <a:ext cx="3498326" cy="1444488"/>
              <a:chOff x="774669" y="2838468"/>
              <a:chExt cx="4276159" cy="1765662"/>
            </a:xfrm>
          </p:grpSpPr>
          <p:grpSp>
            <p:nvGrpSpPr>
              <p:cNvPr id="5531" name="Google Shape;5531;p18"/>
              <p:cNvGrpSpPr/>
              <p:nvPr/>
            </p:nvGrpSpPr>
            <p:grpSpPr>
              <a:xfrm>
                <a:off x="774669" y="2838468"/>
                <a:ext cx="4276159" cy="1765662"/>
                <a:chOff x="1133650" y="3105500"/>
                <a:chExt cx="3428608" cy="1415701"/>
              </a:xfrm>
            </p:grpSpPr>
            <p:sp>
              <p:nvSpPr>
                <p:cNvPr id="5532" name="Google Shape;5532;p18"/>
                <p:cNvSpPr/>
                <p:nvPr/>
              </p:nvSpPr>
              <p:spPr>
                <a:xfrm>
                  <a:off x="2240575" y="3413443"/>
                  <a:ext cx="54421" cy="4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" h="528" extrusionOk="0">
                      <a:moveTo>
                        <a:pt x="330" y="74"/>
                      </a:moveTo>
                      <a:cubicBezTo>
                        <a:pt x="465" y="74"/>
                        <a:pt x="480" y="272"/>
                        <a:pt x="384" y="359"/>
                      </a:cubicBezTo>
                      <a:cubicBezTo>
                        <a:pt x="370" y="373"/>
                        <a:pt x="354" y="378"/>
                        <a:pt x="336" y="378"/>
                      </a:cubicBezTo>
                      <a:cubicBezTo>
                        <a:pt x="281" y="378"/>
                        <a:pt x="214" y="328"/>
                        <a:pt x="187" y="288"/>
                      </a:cubicBezTo>
                      <a:cubicBezTo>
                        <a:pt x="170" y="261"/>
                        <a:pt x="170" y="199"/>
                        <a:pt x="196" y="163"/>
                      </a:cubicBezTo>
                      <a:cubicBezTo>
                        <a:pt x="232" y="119"/>
                        <a:pt x="268" y="101"/>
                        <a:pt x="321" y="74"/>
                      </a:cubicBezTo>
                      <a:cubicBezTo>
                        <a:pt x="324" y="74"/>
                        <a:pt x="327" y="74"/>
                        <a:pt x="330" y="74"/>
                      </a:cubicBezTo>
                      <a:close/>
                      <a:moveTo>
                        <a:pt x="227" y="0"/>
                      </a:moveTo>
                      <a:cubicBezTo>
                        <a:pt x="219" y="0"/>
                        <a:pt x="212" y="1"/>
                        <a:pt x="205" y="3"/>
                      </a:cubicBezTo>
                      <a:cubicBezTo>
                        <a:pt x="161" y="12"/>
                        <a:pt x="116" y="38"/>
                        <a:pt x="80" y="74"/>
                      </a:cubicBezTo>
                      <a:cubicBezTo>
                        <a:pt x="9" y="136"/>
                        <a:pt x="0" y="235"/>
                        <a:pt x="27" y="324"/>
                      </a:cubicBezTo>
                      <a:cubicBezTo>
                        <a:pt x="75" y="446"/>
                        <a:pt x="200" y="527"/>
                        <a:pt x="328" y="527"/>
                      </a:cubicBezTo>
                      <a:cubicBezTo>
                        <a:pt x="368" y="527"/>
                        <a:pt x="408" y="519"/>
                        <a:pt x="446" y="502"/>
                      </a:cubicBezTo>
                      <a:cubicBezTo>
                        <a:pt x="653" y="403"/>
                        <a:pt x="584" y="13"/>
                        <a:pt x="374" y="13"/>
                      </a:cubicBezTo>
                      <a:cubicBezTo>
                        <a:pt x="357" y="13"/>
                        <a:pt x="340" y="15"/>
                        <a:pt x="321" y="20"/>
                      </a:cubicBezTo>
                      <a:cubicBezTo>
                        <a:pt x="292" y="13"/>
                        <a:pt x="258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3" name="Google Shape;5533;p18"/>
                <p:cNvSpPr/>
                <p:nvPr/>
              </p:nvSpPr>
              <p:spPr>
                <a:xfrm>
                  <a:off x="2131982" y="3244012"/>
                  <a:ext cx="49171" cy="44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" h="529" extrusionOk="0">
                      <a:moveTo>
                        <a:pt x="366" y="64"/>
                      </a:moveTo>
                      <a:cubicBezTo>
                        <a:pt x="420" y="64"/>
                        <a:pt x="420" y="118"/>
                        <a:pt x="429" y="162"/>
                      </a:cubicBezTo>
                      <a:cubicBezTo>
                        <a:pt x="447" y="242"/>
                        <a:pt x="411" y="296"/>
                        <a:pt x="349" y="341"/>
                      </a:cubicBezTo>
                      <a:cubicBezTo>
                        <a:pt x="323" y="359"/>
                        <a:pt x="298" y="368"/>
                        <a:pt x="275" y="368"/>
                      </a:cubicBezTo>
                      <a:cubicBezTo>
                        <a:pt x="240" y="368"/>
                        <a:pt x="209" y="348"/>
                        <a:pt x="188" y="305"/>
                      </a:cubicBezTo>
                      <a:cubicBezTo>
                        <a:pt x="152" y="260"/>
                        <a:pt x="206" y="153"/>
                        <a:pt x="250" y="127"/>
                      </a:cubicBezTo>
                      <a:cubicBezTo>
                        <a:pt x="259" y="127"/>
                        <a:pt x="259" y="118"/>
                        <a:pt x="259" y="109"/>
                      </a:cubicBezTo>
                      <a:cubicBezTo>
                        <a:pt x="286" y="91"/>
                        <a:pt x="322" y="64"/>
                        <a:pt x="366" y="64"/>
                      </a:cubicBezTo>
                      <a:close/>
                      <a:moveTo>
                        <a:pt x="398" y="0"/>
                      </a:moveTo>
                      <a:cubicBezTo>
                        <a:pt x="340" y="0"/>
                        <a:pt x="279" y="42"/>
                        <a:pt x="242" y="91"/>
                      </a:cubicBezTo>
                      <a:cubicBezTo>
                        <a:pt x="161" y="91"/>
                        <a:pt x="108" y="109"/>
                        <a:pt x="54" y="171"/>
                      </a:cubicBezTo>
                      <a:cubicBezTo>
                        <a:pt x="1" y="234"/>
                        <a:pt x="19" y="314"/>
                        <a:pt x="45" y="385"/>
                      </a:cubicBezTo>
                      <a:cubicBezTo>
                        <a:pt x="81" y="457"/>
                        <a:pt x="143" y="501"/>
                        <a:pt x="215" y="519"/>
                      </a:cubicBezTo>
                      <a:cubicBezTo>
                        <a:pt x="234" y="525"/>
                        <a:pt x="253" y="528"/>
                        <a:pt x="272" y="528"/>
                      </a:cubicBezTo>
                      <a:cubicBezTo>
                        <a:pt x="333" y="528"/>
                        <a:pt x="392" y="499"/>
                        <a:pt x="447" y="466"/>
                      </a:cubicBezTo>
                      <a:cubicBezTo>
                        <a:pt x="589" y="376"/>
                        <a:pt x="589" y="198"/>
                        <a:pt x="500" y="64"/>
                      </a:cubicBezTo>
                      <a:cubicBezTo>
                        <a:pt x="472" y="18"/>
                        <a:pt x="435" y="0"/>
                        <a:pt x="3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4" name="Google Shape;5534;p18"/>
                <p:cNvSpPr/>
                <p:nvPr/>
              </p:nvSpPr>
              <p:spPr>
                <a:xfrm>
                  <a:off x="1761118" y="4044079"/>
                  <a:ext cx="51254" cy="50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" h="601" extrusionOk="0">
                      <a:moveTo>
                        <a:pt x="320" y="54"/>
                      </a:moveTo>
                      <a:cubicBezTo>
                        <a:pt x="356" y="54"/>
                        <a:pt x="401" y="54"/>
                        <a:pt x="445" y="72"/>
                      </a:cubicBezTo>
                      <a:cubicBezTo>
                        <a:pt x="508" y="108"/>
                        <a:pt x="499" y="188"/>
                        <a:pt x="490" y="250"/>
                      </a:cubicBezTo>
                      <a:cubicBezTo>
                        <a:pt x="474" y="312"/>
                        <a:pt x="432" y="448"/>
                        <a:pt x="357" y="448"/>
                      </a:cubicBezTo>
                      <a:cubicBezTo>
                        <a:pt x="345" y="448"/>
                        <a:pt x="333" y="445"/>
                        <a:pt x="320" y="438"/>
                      </a:cubicBezTo>
                      <a:cubicBezTo>
                        <a:pt x="213" y="375"/>
                        <a:pt x="222" y="134"/>
                        <a:pt x="320" y="54"/>
                      </a:cubicBezTo>
                      <a:close/>
                      <a:moveTo>
                        <a:pt x="315" y="0"/>
                      </a:moveTo>
                      <a:cubicBezTo>
                        <a:pt x="0" y="0"/>
                        <a:pt x="48" y="572"/>
                        <a:pt x="329" y="598"/>
                      </a:cubicBezTo>
                      <a:cubicBezTo>
                        <a:pt x="341" y="600"/>
                        <a:pt x="352" y="600"/>
                        <a:pt x="362" y="600"/>
                      </a:cubicBezTo>
                      <a:cubicBezTo>
                        <a:pt x="558" y="600"/>
                        <a:pt x="614" y="375"/>
                        <a:pt x="606" y="206"/>
                      </a:cubicBezTo>
                      <a:cubicBezTo>
                        <a:pt x="598" y="69"/>
                        <a:pt x="507" y="4"/>
                        <a:pt x="397" y="4"/>
                      </a:cubicBezTo>
                      <a:cubicBezTo>
                        <a:pt x="378" y="4"/>
                        <a:pt x="358" y="6"/>
                        <a:pt x="338" y="10"/>
                      </a:cubicBezTo>
                      <a:cubicBezTo>
                        <a:pt x="338" y="1"/>
                        <a:pt x="338" y="1"/>
                        <a:pt x="329" y="1"/>
                      </a:cubicBezTo>
                      <a:cubicBezTo>
                        <a:pt x="324" y="0"/>
                        <a:pt x="319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5" name="Google Shape;5535;p18"/>
                <p:cNvSpPr/>
                <p:nvPr/>
              </p:nvSpPr>
              <p:spPr>
                <a:xfrm>
                  <a:off x="1727866" y="3952404"/>
                  <a:ext cx="44337" cy="39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471" extrusionOk="0">
                      <a:moveTo>
                        <a:pt x="291" y="66"/>
                      </a:moveTo>
                      <a:lnTo>
                        <a:pt x="291" y="66"/>
                      </a:lnTo>
                      <a:cubicBezTo>
                        <a:pt x="425" y="101"/>
                        <a:pt x="345" y="307"/>
                        <a:pt x="246" y="342"/>
                      </a:cubicBezTo>
                      <a:cubicBezTo>
                        <a:pt x="238" y="344"/>
                        <a:pt x="230" y="345"/>
                        <a:pt x="223" y="345"/>
                      </a:cubicBezTo>
                      <a:cubicBezTo>
                        <a:pt x="169" y="345"/>
                        <a:pt x="149" y="290"/>
                        <a:pt x="157" y="235"/>
                      </a:cubicBezTo>
                      <a:cubicBezTo>
                        <a:pt x="175" y="182"/>
                        <a:pt x="229" y="93"/>
                        <a:pt x="291" y="66"/>
                      </a:cubicBezTo>
                      <a:close/>
                      <a:moveTo>
                        <a:pt x="266" y="0"/>
                      </a:moveTo>
                      <a:cubicBezTo>
                        <a:pt x="161" y="0"/>
                        <a:pt x="79" y="111"/>
                        <a:pt x="41" y="209"/>
                      </a:cubicBezTo>
                      <a:cubicBezTo>
                        <a:pt x="0" y="332"/>
                        <a:pt x="88" y="470"/>
                        <a:pt x="221" y="470"/>
                      </a:cubicBezTo>
                      <a:cubicBezTo>
                        <a:pt x="232" y="470"/>
                        <a:pt x="243" y="469"/>
                        <a:pt x="255" y="467"/>
                      </a:cubicBezTo>
                      <a:cubicBezTo>
                        <a:pt x="443" y="432"/>
                        <a:pt x="532" y="75"/>
                        <a:pt x="336" y="12"/>
                      </a:cubicBezTo>
                      <a:lnTo>
                        <a:pt x="327" y="12"/>
                      </a:lnTo>
                      <a:cubicBezTo>
                        <a:pt x="306" y="4"/>
                        <a:pt x="286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6" name="Google Shape;5536;p18"/>
                <p:cNvSpPr/>
                <p:nvPr/>
              </p:nvSpPr>
              <p:spPr>
                <a:xfrm>
                  <a:off x="1551351" y="3947237"/>
                  <a:ext cx="77423" cy="66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793" extrusionOk="0">
                      <a:moveTo>
                        <a:pt x="511" y="62"/>
                      </a:moveTo>
                      <a:cubicBezTo>
                        <a:pt x="592" y="62"/>
                        <a:pt x="666" y="106"/>
                        <a:pt x="714" y="181"/>
                      </a:cubicBezTo>
                      <a:cubicBezTo>
                        <a:pt x="803" y="315"/>
                        <a:pt x="714" y="502"/>
                        <a:pt x="598" y="583"/>
                      </a:cubicBezTo>
                      <a:cubicBezTo>
                        <a:pt x="562" y="607"/>
                        <a:pt x="526" y="617"/>
                        <a:pt x="492" y="617"/>
                      </a:cubicBezTo>
                      <a:cubicBezTo>
                        <a:pt x="400" y="617"/>
                        <a:pt x="320" y="542"/>
                        <a:pt x="268" y="458"/>
                      </a:cubicBezTo>
                      <a:cubicBezTo>
                        <a:pt x="179" y="324"/>
                        <a:pt x="321" y="137"/>
                        <a:pt x="437" y="74"/>
                      </a:cubicBezTo>
                      <a:cubicBezTo>
                        <a:pt x="462" y="66"/>
                        <a:pt x="487" y="62"/>
                        <a:pt x="511" y="62"/>
                      </a:cubicBezTo>
                      <a:close/>
                      <a:moveTo>
                        <a:pt x="556" y="0"/>
                      </a:moveTo>
                      <a:cubicBezTo>
                        <a:pt x="505" y="0"/>
                        <a:pt x="455" y="13"/>
                        <a:pt x="411" y="39"/>
                      </a:cubicBezTo>
                      <a:cubicBezTo>
                        <a:pt x="206" y="74"/>
                        <a:pt x="0" y="279"/>
                        <a:pt x="98" y="494"/>
                      </a:cubicBezTo>
                      <a:cubicBezTo>
                        <a:pt x="167" y="664"/>
                        <a:pt x="323" y="792"/>
                        <a:pt x="496" y="792"/>
                      </a:cubicBezTo>
                      <a:cubicBezTo>
                        <a:pt x="550" y="792"/>
                        <a:pt x="605" y="780"/>
                        <a:pt x="660" y="752"/>
                      </a:cubicBezTo>
                      <a:cubicBezTo>
                        <a:pt x="875" y="645"/>
                        <a:pt x="928" y="315"/>
                        <a:pt x="803" y="137"/>
                      </a:cubicBezTo>
                      <a:cubicBezTo>
                        <a:pt x="745" y="44"/>
                        <a:pt x="650" y="0"/>
                        <a:pt x="5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7" name="Google Shape;5537;p18"/>
                <p:cNvSpPr/>
                <p:nvPr/>
              </p:nvSpPr>
              <p:spPr>
                <a:xfrm>
                  <a:off x="2244242" y="4151921"/>
                  <a:ext cx="35086" cy="32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395" extrusionOk="0">
                      <a:moveTo>
                        <a:pt x="197" y="72"/>
                      </a:moveTo>
                      <a:cubicBezTo>
                        <a:pt x="233" y="80"/>
                        <a:pt x="268" y="80"/>
                        <a:pt x="295" y="98"/>
                      </a:cubicBezTo>
                      <a:cubicBezTo>
                        <a:pt x="340" y="116"/>
                        <a:pt x="322" y="161"/>
                        <a:pt x="313" y="196"/>
                      </a:cubicBezTo>
                      <a:cubicBezTo>
                        <a:pt x="300" y="241"/>
                        <a:pt x="256" y="281"/>
                        <a:pt x="212" y="281"/>
                      </a:cubicBezTo>
                      <a:cubicBezTo>
                        <a:pt x="194" y="281"/>
                        <a:pt x="177" y="274"/>
                        <a:pt x="161" y="259"/>
                      </a:cubicBezTo>
                      <a:cubicBezTo>
                        <a:pt x="108" y="214"/>
                        <a:pt x="143" y="125"/>
                        <a:pt x="188" y="72"/>
                      </a:cubicBezTo>
                      <a:close/>
                      <a:moveTo>
                        <a:pt x="197" y="0"/>
                      </a:moveTo>
                      <a:cubicBezTo>
                        <a:pt x="108" y="18"/>
                        <a:pt x="45" y="98"/>
                        <a:pt x="28" y="188"/>
                      </a:cubicBezTo>
                      <a:cubicBezTo>
                        <a:pt x="1" y="303"/>
                        <a:pt x="72" y="375"/>
                        <a:pt x="170" y="393"/>
                      </a:cubicBezTo>
                      <a:cubicBezTo>
                        <a:pt x="178" y="394"/>
                        <a:pt x="187" y="394"/>
                        <a:pt x="194" y="394"/>
                      </a:cubicBezTo>
                      <a:cubicBezTo>
                        <a:pt x="247" y="394"/>
                        <a:pt x="292" y="370"/>
                        <a:pt x="331" y="339"/>
                      </a:cubicBezTo>
                      <a:cubicBezTo>
                        <a:pt x="384" y="286"/>
                        <a:pt x="384" y="232"/>
                        <a:pt x="402" y="170"/>
                      </a:cubicBezTo>
                      <a:cubicBezTo>
                        <a:pt x="420" y="63"/>
                        <a:pt x="304" y="27"/>
                        <a:pt x="224" y="27"/>
                      </a:cubicBezTo>
                      <a:cubicBezTo>
                        <a:pt x="224" y="18"/>
                        <a:pt x="215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8" name="Google Shape;5538;p18"/>
                <p:cNvSpPr/>
                <p:nvPr/>
              </p:nvSpPr>
              <p:spPr>
                <a:xfrm>
                  <a:off x="2011556" y="3329852"/>
                  <a:ext cx="89257" cy="74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888" extrusionOk="0">
                      <a:moveTo>
                        <a:pt x="603" y="93"/>
                      </a:moveTo>
                      <a:cubicBezTo>
                        <a:pt x="674" y="93"/>
                        <a:pt x="745" y="107"/>
                        <a:pt x="794" y="149"/>
                      </a:cubicBezTo>
                      <a:cubicBezTo>
                        <a:pt x="955" y="292"/>
                        <a:pt x="848" y="560"/>
                        <a:pt x="714" y="658"/>
                      </a:cubicBezTo>
                      <a:cubicBezTo>
                        <a:pt x="670" y="691"/>
                        <a:pt x="621" y="705"/>
                        <a:pt x="573" y="705"/>
                      </a:cubicBezTo>
                      <a:cubicBezTo>
                        <a:pt x="464" y="705"/>
                        <a:pt x="354" y="634"/>
                        <a:pt x="286" y="542"/>
                      </a:cubicBezTo>
                      <a:cubicBezTo>
                        <a:pt x="170" y="381"/>
                        <a:pt x="411" y="176"/>
                        <a:pt x="536" y="114"/>
                      </a:cubicBezTo>
                      <a:cubicBezTo>
                        <a:pt x="545" y="105"/>
                        <a:pt x="545" y="105"/>
                        <a:pt x="545" y="96"/>
                      </a:cubicBezTo>
                      <a:cubicBezTo>
                        <a:pt x="564" y="94"/>
                        <a:pt x="583" y="93"/>
                        <a:pt x="603" y="93"/>
                      </a:cubicBezTo>
                      <a:close/>
                      <a:moveTo>
                        <a:pt x="671" y="1"/>
                      </a:moveTo>
                      <a:cubicBezTo>
                        <a:pt x="572" y="1"/>
                        <a:pt x="467" y="34"/>
                        <a:pt x="384" y="78"/>
                      </a:cubicBezTo>
                      <a:cubicBezTo>
                        <a:pt x="170" y="149"/>
                        <a:pt x="0" y="345"/>
                        <a:pt x="99" y="577"/>
                      </a:cubicBezTo>
                      <a:cubicBezTo>
                        <a:pt x="176" y="758"/>
                        <a:pt x="371" y="888"/>
                        <a:pt x="564" y="888"/>
                      </a:cubicBezTo>
                      <a:cubicBezTo>
                        <a:pt x="637" y="888"/>
                        <a:pt x="710" y="869"/>
                        <a:pt x="777" y="827"/>
                      </a:cubicBezTo>
                      <a:cubicBezTo>
                        <a:pt x="1009" y="684"/>
                        <a:pt x="1071" y="363"/>
                        <a:pt x="928" y="131"/>
                      </a:cubicBezTo>
                      <a:cubicBezTo>
                        <a:pt x="869" y="36"/>
                        <a:pt x="774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9" name="Google Shape;5539;p18"/>
                <p:cNvSpPr/>
                <p:nvPr/>
              </p:nvSpPr>
              <p:spPr>
                <a:xfrm>
                  <a:off x="3067309" y="3251429"/>
                  <a:ext cx="52838" cy="43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" h="525" extrusionOk="0">
                      <a:moveTo>
                        <a:pt x="259" y="73"/>
                      </a:moveTo>
                      <a:cubicBezTo>
                        <a:pt x="339" y="82"/>
                        <a:pt x="420" y="100"/>
                        <a:pt x="455" y="171"/>
                      </a:cubicBezTo>
                      <a:cubicBezTo>
                        <a:pt x="518" y="261"/>
                        <a:pt x="420" y="323"/>
                        <a:pt x="348" y="350"/>
                      </a:cubicBezTo>
                      <a:cubicBezTo>
                        <a:pt x="331" y="355"/>
                        <a:pt x="314" y="357"/>
                        <a:pt x="298" y="357"/>
                      </a:cubicBezTo>
                      <a:cubicBezTo>
                        <a:pt x="233" y="357"/>
                        <a:pt x="184" y="315"/>
                        <a:pt x="170" y="243"/>
                      </a:cubicBezTo>
                      <a:cubicBezTo>
                        <a:pt x="152" y="189"/>
                        <a:pt x="206" y="109"/>
                        <a:pt x="259" y="73"/>
                      </a:cubicBezTo>
                      <a:close/>
                      <a:moveTo>
                        <a:pt x="264" y="1"/>
                      </a:moveTo>
                      <a:cubicBezTo>
                        <a:pt x="250" y="1"/>
                        <a:pt x="237" y="1"/>
                        <a:pt x="223" y="2"/>
                      </a:cubicBezTo>
                      <a:cubicBezTo>
                        <a:pt x="214" y="2"/>
                        <a:pt x="206" y="11"/>
                        <a:pt x="197" y="11"/>
                      </a:cubicBezTo>
                      <a:cubicBezTo>
                        <a:pt x="90" y="38"/>
                        <a:pt x="0" y="136"/>
                        <a:pt x="0" y="252"/>
                      </a:cubicBezTo>
                      <a:cubicBezTo>
                        <a:pt x="0" y="332"/>
                        <a:pt x="54" y="403"/>
                        <a:pt x="107" y="466"/>
                      </a:cubicBezTo>
                      <a:cubicBezTo>
                        <a:pt x="154" y="507"/>
                        <a:pt x="205" y="525"/>
                        <a:pt x="259" y="525"/>
                      </a:cubicBezTo>
                      <a:cubicBezTo>
                        <a:pt x="288" y="525"/>
                        <a:pt x="317" y="520"/>
                        <a:pt x="348" y="510"/>
                      </a:cubicBezTo>
                      <a:cubicBezTo>
                        <a:pt x="491" y="475"/>
                        <a:pt x="634" y="341"/>
                        <a:pt x="580" y="180"/>
                      </a:cubicBezTo>
                      <a:cubicBezTo>
                        <a:pt x="540" y="43"/>
                        <a:pt x="397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0" name="Google Shape;5540;p18"/>
                <p:cNvSpPr/>
                <p:nvPr/>
              </p:nvSpPr>
              <p:spPr>
                <a:xfrm>
                  <a:off x="2997387" y="3355354"/>
                  <a:ext cx="69256" cy="56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" h="676" extrusionOk="0">
                      <a:moveTo>
                        <a:pt x="411" y="102"/>
                      </a:moveTo>
                      <a:cubicBezTo>
                        <a:pt x="474" y="138"/>
                        <a:pt x="545" y="164"/>
                        <a:pt x="598" y="209"/>
                      </a:cubicBezTo>
                      <a:cubicBezTo>
                        <a:pt x="723" y="316"/>
                        <a:pt x="634" y="441"/>
                        <a:pt x="500" y="477"/>
                      </a:cubicBezTo>
                      <a:cubicBezTo>
                        <a:pt x="471" y="487"/>
                        <a:pt x="442" y="492"/>
                        <a:pt x="413" y="492"/>
                      </a:cubicBezTo>
                      <a:cubicBezTo>
                        <a:pt x="323" y="492"/>
                        <a:pt x="245" y="440"/>
                        <a:pt x="197" y="352"/>
                      </a:cubicBezTo>
                      <a:cubicBezTo>
                        <a:pt x="117" y="209"/>
                        <a:pt x="286" y="138"/>
                        <a:pt x="411" y="102"/>
                      </a:cubicBezTo>
                      <a:close/>
                      <a:moveTo>
                        <a:pt x="344" y="0"/>
                      </a:moveTo>
                      <a:cubicBezTo>
                        <a:pt x="335" y="0"/>
                        <a:pt x="328" y="6"/>
                        <a:pt x="322" y="13"/>
                      </a:cubicBezTo>
                      <a:cubicBezTo>
                        <a:pt x="306" y="10"/>
                        <a:pt x="291" y="9"/>
                        <a:pt x="275" y="9"/>
                      </a:cubicBezTo>
                      <a:cubicBezTo>
                        <a:pt x="229" y="9"/>
                        <a:pt x="186" y="19"/>
                        <a:pt x="152" y="39"/>
                      </a:cubicBezTo>
                      <a:cubicBezTo>
                        <a:pt x="54" y="93"/>
                        <a:pt x="10" y="182"/>
                        <a:pt x="1" y="289"/>
                      </a:cubicBezTo>
                      <a:cubicBezTo>
                        <a:pt x="1" y="498"/>
                        <a:pt x="196" y="675"/>
                        <a:pt x="397" y="675"/>
                      </a:cubicBezTo>
                      <a:cubicBezTo>
                        <a:pt x="410" y="675"/>
                        <a:pt x="424" y="675"/>
                        <a:pt x="438" y="673"/>
                      </a:cubicBezTo>
                      <a:cubicBezTo>
                        <a:pt x="634" y="637"/>
                        <a:pt x="830" y="494"/>
                        <a:pt x="786" y="280"/>
                      </a:cubicBezTo>
                      <a:cubicBezTo>
                        <a:pt x="750" y="147"/>
                        <a:pt x="616" y="93"/>
                        <a:pt x="491" y="48"/>
                      </a:cubicBezTo>
                      <a:cubicBezTo>
                        <a:pt x="491" y="39"/>
                        <a:pt x="483" y="39"/>
                        <a:pt x="483" y="39"/>
                      </a:cubicBezTo>
                      <a:cubicBezTo>
                        <a:pt x="474" y="39"/>
                        <a:pt x="456" y="31"/>
                        <a:pt x="447" y="31"/>
                      </a:cubicBezTo>
                      <a:cubicBezTo>
                        <a:pt x="420" y="22"/>
                        <a:pt x="384" y="13"/>
                        <a:pt x="358" y="4"/>
                      </a:cubicBezTo>
                      <a:cubicBezTo>
                        <a:pt x="352" y="1"/>
                        <a:pt x="348" y="0"/>
                        <a:pt x="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1" name="Google Shape;5541;p18"/>
                <p:cNvSpPr/>
                <p:nvPr/>
              </p:nvSpPr>
              <p:spPr>
                <a:xfrm>
                  <a:off x="3746115" y="3141920"/>
                  <a:ext cx="53588" cy="49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90" extrusionOk="0">
                      <a:moveTo>
                        <a:pt x="321" y="94"/>
                      </a:moveTo>
                      <a:cubicBezTo>
                        <a:pt x="402" y="147"/>
                        <a:pt x="491" y="236"/>
                        <a:pt x="473" y="343"/>
                      </a:cubicBezTo>
                      <a:cubicBezTo>
                        <a:pt x="467" y="397"/>
                        <a:pt x="388" y="435"/>
                        <a:pt x="321" y="435"/>
                      </a:cubicBezTo>
                      <a:cubicBezTo>
                        <a:pt x="289" y="435"/>
                        <a:pt x="259" y="426"/>
                        <a:pt x="241" y="406"/>
                      </a:cubicBezTo>
                      <a:cubicBezTo>
                        <a:pt x="214" y="388"/>
                        <a:pt x="188" y="370"/>
                        <a:pt x="170" y="343"/>
                      </a:cubicBezTo>
                      <a:cubicBezTo>
                        <a:pt x="161" y="308"/>
                        <a:pt x="170" y="272"/>
                        <a:pt x="179" y="236"/>
                      </a:cubicBezTo>
                      <a:cubicBezTo>
                        <a:pt x="188" y="201"/>
                        <a:pt x="232" y="183"/>
                        <a:pt x="259" y="156"/>
                      </a:cubicBezTo>
                      <a:cubicBezTo>
                        <a:pt x="277" y="138"/>
                        <a:pt x="295" y="112"/>
                        <a:pt x="321" y="94"/>
                      </a:cubicBezTo>
                      <a:close/>
                      <a:moveTo>
                        <a:pt x="298" y="1"/>
                      </a:moveTo>
                      <a:cubicBezTo>
                        <a:pt x="193" y="1"/>
                        <a:pt x="83" y="93"/>
                        <a:pt x="36" y="174"/>
                      </a:cubicBezTo>
                      <a:cubicBezTo>
                        <a:pt x="0" y="245"/>
                        <a:pt x="0" y="317"/>
                        <a:pt x="18" y="388"/>
                      </a:cubicBezTo>
                      <a:cubicBezTo>
                        <a:pt x="18" y="424"/>
                        <a:pt x="45" y="459"/>
                        <a:pt x="63" y="486"/>
                      </a:cubicBezTo>
                      <a:cubicBezTo>
                        <a:pt x="78" y="494"/>
                        <a:pt x="87" y="509"/>
                        <a:pt x="101" y="518"/>
                      </a:cubicBezTo>
                      <a:lnTo>
                        <a:pt x="101" y="518"/>
                      </a:lnTo>
                      <a:cubicBezTo>
                        <a:pt x="105" y="522"/>
                        <a:pt x="143" y="551"/>
                        <a:pt x="143" y="558"/>
                      </a:cubicBezTo>
                      <a:cubicBezTo>
                        <a:pt x="183" y="579"/>
                        <a:pt x="232" y="589"/>
                        <a:pt x="282" y="589"/>
                      </a:cubicBezTo>
                      <a:cubicBezTo>
                        <a:pt x="400" y="589"/>
                        <a:pt x="527" y="533"/>
                        <a:pt x="571" y="433"/>
                      </a:cubicBezTo>
                      <a:cubicBezTo>
                        <a:pt x="643" y="281"/>
                        <a:pt x="536" y="138"/>
                        <a:pt x="402" y="58"/>
                      </a:cubicBezTo>
                      <a:cubicBezTo>
                        <a:pt x="402" y="49"/>
                        <a:pt x="402" y="40"/>
                        <a:pt x="393" y="31"/>
                      </a:cubicBezTo>
                      <a:cubicBezTo>
                        <a:pt x="363" y="10"/>
                        <a:pt x="330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2" name="Google Shape;5542;p18"/>
                <p:cNvSpPr/>
                <p:nvPr/>
              </p:nvSpPr>
              <p:spPr>
                <a:xfrm>
                  <a:off x="3544599" y="3893733"/>
                  <a:ext cx="49171" cy="39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" h="479" extrusionOk="0">
                      <a:moveTo>
                        <a:pt x="340" y="65"/>
                      </a:moveTo>
                      <a:cubicBezTo>
                        <a:pt x="411" y="101"/>
                        <a:pt x="491" y="172"/>
                        <a:pt x="465" y="261"/>
                      </a:cubicBezTo>
                      <a:cubicBezTo>
                        <a:pt x="441" y="324"/>
                        <a:pt x="390" y="352"/>
                        <a:pt x="330" y="352"/>
                      </a:cubicBezTo>
                      <a:cubicBezTo>
                        <a:pt x="321" y="352"/>
                        <a:pt x="313" y="352"/>
                        <a:pt x="304" y="350"/>
                      </a:cubicBezTo>
                      <a:cubicBezTo>
                        <a:pt x="242" y="333"/>
                        <a:pt x="152" y="306"/>
                        <a:pt x="179" y="226"/>
                      </a:cubicBezTo>
                      <a:cubicBezTo>
                        <a:pt x="197" y="163"/>
                        <a:pt x="277" y="83"/>
                        <a:pt x="340" y="65"/>
                      </a:cubicBezTo>
                      <a:close/>
                      <a:moveTo>
                        <a:pt x="310" y="1"/>
                      </a:moveTo>
                      <a:cubicBezTo>
                        <a:pt x="189" y="1"/>
                        <a:pt x="87" y="100"/>
                        <a:pt x="54" y="208"/>
                      </a:cubicBezTo>
                      <a:cubicBezTo>
                        <a:pt x="1" y="342"/>
                        <a:pt x="143" y="466"/>
                        <a:pt x="268" y="475"/>
                      </a:cubicBezTo>
                      <a:cubicBezTo>
                        <a:pt x="282" y="477"/>
                        <a:pt x="296" y="478"/>
                        <a:pt x="310" y="478"/>
                      </a:cubicBezTo>
                      <a:cubicBezTo>
                        <a:pt x="418" y="478"/>
                        <a:pt x="513" y="417"/>
                        <a:pt x="545" y="306"/>
                      </a:cubicBezTo>
                      <a:cubicBezTo>
                        <a:pt x="589" y="172"/>
                        <a:pt x="482" y="65"/>
                        <a:pt x="358" y="20"/>
                      </a:cubicBezTo>
                      <a:cubicBezTo>
                        <a:pt x="358" y="11"/>
                        <a:pt x="349" y="3"/>
                        <a:pt x="340" y="3"/>
                      </a:cubicBezTo>
                      <a:cubicBezTo>
                        <a:pt x="330" y="1"/>
                        <a:pt x="320" y="1"/>
                        <a:pt x="3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3" name="Google Shape;5543;p18"/>
                <p:cNvSpPr/>
                <p:nvPr/>
              </p:nvSpPr>
              <p:spPr>
                <a:xfrm>
                  <a:off x="3482927" y="3827644"/>
                  <a:ext cx="27586" cy="25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305" extrusionOk="0">
                      <a:moveTo>
                        <a:pt x="205" y="73"/>
                      </a:moveTo>
                      <a:cubicBezTo>
                        <a:pt x="223" y="91"/>
                        <a:pt x="241" y="109"/>
                        <a:pt x="250" y="127"/>
                      </a:cubicBezTo>
                      <a:cubicBezTo>
                        <a:pt x="264" y="162"/>
                        <a:pt x="245" y="208"/>
                        <a:pt x="214" y="208"/>
                      </a:cubicBezTo>
                      <a:cubicBezTo>
                        <a:pt x="206" y="208"/>
                        <a:pt x="197" y="205"/>
                        <a:pt x="188" y="198"/>
                      </a:cubicBezTo>
                      <a:cubicBezTo>
                        <a:pt x="170" y="189"/>
                        <a:pt x="161" y="162"/>
                        <a:pt x="152" y="144"/>
                      </a:cubicBezTo>
                      <a:cubicBezTo>
                        <a:pt x="143" y="135"/>
                        <a:pt x="134" y="100"/>
                        <a:pt x="134" y="91"/>
                      </a:cubicBezTo>
                      <a:cubicBezTo>
                        <a:pt x="152" y="91"/>
                        <a:pt x="161" y="91"/>
                        <a:pt x="179" y="82"/>
                      </a:cubicBezTo>
                      <a:cubicBezTo>
                        <a:pt x="188" y="82"/>
                        <a:pt x="196" y="73"/>
                        <a:pt x="205" y="73"/>
                      </a:cubicBezTo>
                      <a:close/>
                      <a:moveTo>
                        <a:pt x="120" y="0"/>
                      </a:moveTo>
                      <a:cubicBezTo>
                        <a:pt x="80" y="0"/>
                        <a:pt x="43" y="33"/>
                        <a:pt x="27" y="73"/>
                      </a:cubicBezTo>
                      <a:cubicBezTo>
                        <a:pt x="0" y="162"/>
                        <a:pt x="72" y="269"/>
                        <a:pt x="161" y="296"/>
                      </a:cubicBezTo>
                      <a:cubicBezTo>
                        <a:pt x="176" y="302"/>
                        <a:pt x="190" y="305"/>
                        <a:pt x="204" y="305"/>
                      </a:cubicBezTo>
                      <a:cubicBezTo>
                        <a:pt x="275" y="305"/>
                        <a:pt x="330" y="237"/>
                        <a:pt x="330" y="162"/>
                      </a:cubicBezTo>
                      <a:cubicBezTo>
                        <a:pt x="330" y="100"/>
                        <a:pt x="286" y="55"/>
                        <a:pt x="232" y="28"/>
                      </a:cubicBezTo>
                      <a:lnTo>
                        <a:pt x="223" y="28"/>
                      </a:lnTo>
                      <a:cubicBezTo>
                        <a:pt x="214" y="19"/>
                        <a:pt x="214" y="19"/>
                        <a:pt x="205" y="19"/>
                      </a:cubicBezTo>
                      <a:cubicBezTo>
                        <a:pt x="188" y="11"/>
                        <a:pt x="170" y="2"/>
                        <a:pt x="152" y="2"/>
                      </a:cubicBezTo>
                      <a:lnTo>
                        <a:pt x="134" y="2"/>
                      </a:lnTo>
                      <a:cubicBezTo>
                        <a:pt x="129" y="1"/>
                        <a:pt x="125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4" name="Google Shape;5544;p18"/>
                <p:cNvSpPr/>
                <p:nvPr/>
              </p:nvSpPr>
              <p:spPr>
                <a:xfrm>
                  <a:off x="3630106" y="3872231"/>
                  <a:ext cx="25252" cy="18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" h="227" extrusionOk="0">
                      <a:moveTo>
                        <a:pt x="179" y="55"/>
                      </a:moveTo>
                      <a:cubicBezTo>
                        <a:pt x="215" y="73"/>
                        <a:pt x="250" y="91"/>
                        <a:pt x="224" y="118"/>
                      </a:cubicBezTo>
                      <a:cubicBezTo>
                        <a:pt x="204" y="138"/>
                        <a:pt x="178" y="148"/>
                        <a:pt x="152" y="148"/>
                      </a:cubicBezTo>
                      <a:cubicBezTo>
                        <a:pt x="143" y="148"/>
                        <a:pt x="134" y="147"/>
                        <a:pt x="125" y="145"/>
                      </a:cubicBezTo>
                      <a:cubicBezTo>
                        <a:pt x="81" y="127"/>
                        <a:pt x="143" y="73"/>
                        <a:pt x="161" y="64"/>
                      </a:cubicBezTo>
                      <a:cubicBezTo>
                        <a:pt x="170" y="64"/>
                        <a:pt x="170" y="64"/>
                        <a:pt x="179" y="55"/>
                      </a:cubicBezTo>
                      <a:close/>
                      <a:moveTo>
                        <a:pt x="135" y="0"/>
                      </a:moveTo>
                      <a:cubicBezTo>
                        <a:pt x="125" y="0"/>
                        <a:pt x="116" y="1"/>
                        <a:pt x="108" y="2"/>
                      </a:cubicBezTo>
                      <a:cubicBezTo>
                        <a:pt x="90" y="2"/>
                        <a:pt x="90" y="11"/>
                        <a:pt x="90" y="20"/>
                      </a:cubicBezTo>
                      <a:cubicBezTo>
                        <a:pt x="54" y="29"/>
                        <a:pt x="27" y="55"/>
                        <a:pt x="18" y="91"/>
                      </a:cubicBezTo>
                      <a:cubicBezTo>
                        <a:pt x="1" y="154"/>
                        <a:pt x="54" y="216"/>
                        <a:pt x="117" y="225"/>
                      </a:cubicBezTo>
                      <a:cubicBezTo>
                        <a:pt x="123" y="226"/>
                        <a:pt x="129" y="226"/>
                        <a:pt x="136" y="226"/>
                      </a:cubicBezTo>
                      <a:cubicBezTo>
                        <a:pt x="199" y="226"/>
                        <a:pt x="287" y="190"/>
                        <a:pt x="295" y="118"/>
                      </a:cubicBezTo>
                      <a:cubicBezTo>
                        <a:pt x="303" y="31"/>
                        <a:pt x="207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5" name="Google Shape;5545;p18"/>
                <p:cNvSpPr/>
                <p:nvPr/>
              </p:nvSpPr>
              <p:spPr>
                <a:xfrm>
                  <a:off x="2978052" y="3923319"/>
                  <a:ext cx="31336" cy="29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56" extrusionOk="0">
                      <a:moveTo>
                        <a:pt x="197" y="67"/>
                      </a:moveTo>
                      <a:cubicBezTo>
                        <a:pt x="242" y="94"/>
                        <a:pt x="286" y="129"/>
                        <a:pt x="260" y="192"/>
                      </a:cubicBezTo>
                      <a:cubicBezTo>
                        <a:pt x="247" y="222"/>
                        <a:pt x="219" y="248"/>
                        <a:pt x="188" y="248"/>
                      </a:cubicBezTo>
                      <a:cubicBezTo>
                        <a:pt x="173" y="248"/>
                        <a:pt x="158" y="242"/>
                        <a:pt x="144" y="227"/>
                      </a:cubicBezTo>
                      <a:cubicBezTo>
                        <a:pt x="135" y="210"/>
                        <a:pt x="135" y="174"/>
                        <a:pt x="144" y="156"/>
                      </a:cubicBezTo>
                      <a:cubicBezTo>
                        <a:pt x="152" y="120"/>
                        <a:pt x="161" y="103"/>
                        <a:pt x="188" y="85"/>
                      </a:cubicBezTo>
                      <a:cubicBezTo>
                        <a:pt x="188" y="76"/>
                        <a:pt x="197" y="76"/>
                        <a:pt x="197" y="67"/>
                      </a:cubicBezTo>
                      <a:close/>
                      <a:moveTo>
                        <a:pt x="184" y="1"/>
                      </a:moveTo>
                      <a:cubicBezTo>
                        <a:pt x="174" y="1"/>
                        <a:pt x="168" y="9"/>
                        <a:pt x="161" y="22"/>
                      </a:cubicBezTo>
                      <a:cubicBezTo>
                        <a:pt x="152" y="19"/>
                        <a:pt x="142" y="17"/>
                        <a:pt x="132" y="17"/>
                      </a:cubicBezTo>
                      <a:cubicBezTo>
                        <a:pt x="72" y="17"/>
                        <a:pt x="17" y="84"/>
                        <a:pt x="10" y="138"/>
                      </a:cubicBezTo>
                      <a:cubicBezTo>
                        <a:pt x="1" y="219"/>
                        <a:pt x="37" y="308"/>
                        <a:pt x="108" y="334"/>
                      </a:cubicBezTo>
                      <a:cubicBezTo>
                        <a:pt x="137" y="349"/>
                        <a:pt x="161" y="356"/>
                        <a:pt x="186" y="356"/>
                      </a:cubicBezTo>
                      <a:cubicBezTo>
                        <a:pt x="206" y="356"/>
                        <a:pt x="227" y="351"/>
                        <a:pt x="251" y="343"/>
                      </a:cubicBezTo>
                      <a:cubicBezTo>
                        <a:pt x="295" y="317"/>
                        <a:pt x="331" y="254"/>
                        <a:pt x="349" y="210"/>
                      </a:cubicBezTo>
                      <a:cubicBezTo>
                        <a:pt x="376" y="103"/>
                        <a:pt x="286" y="31"/>
                        <a:pt x="197" y="4"/>
                      </a:cubicBezTo>
                      <a:cubicBezTo>
                        <a:pt x="192" y="2"/>
                        <a:pt x="188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6" name="Google Shape;5546;p18"/>
                <p:cNvSpPr/>
                <p:nvPr/>
              </p:nvSpPr>
              <p:spPr>
                <a:xfrm>
                  <a:off x="3033057" y="3887982"/>
                  <a:ext cx="19418" cy="20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42" extrusionOk="0">
                      <a:moveTo>
                        <a:pt x="153" y="72"/>
                      </a:moveTo>
                      <a:cubicBezTo>
                        <a:pt x="162" y="72"/>
                        <a:pt x="170" y="80"/>
                        <a:pt x="170" y="98"/>
                      </a:cubicBezTo>
                      <a:cubicBezTo>
                        <a:pt x="179" y="116"/>
                        <a:pt x="170" y="125"/>
                        <a:pt x="153" y="143"/>
                      </a:cubicBezTo>
                      <a:cubicBezTo>
                        <a:pt x="144" y="152"/>
                        <a:pt x="135" y="161"/>
                        <a:pt x="126" y="170"/>
                      </a:cubicBezTo>
                      <a:cubicBezTo>
                        <a:pt x="117" y="161"/>
                        <a:pt x="117" y="161"/>
                        <a:pt x="108" y="161"/>
                      </a:cubicBezTo>
                      <a:cubicBezTo>
                        <a:pt x="99" y="143"/>
                        <a:pt x="126" y="116"/>
                        <a:pt x="126" y="98"/>
                      </a:cubicBezTo>
                      <a:cubicBezTo>
                        <a:pt x="135" y="80"/>
                        <a:pt x="144" y="80"/>
                        <a:pt x="153" y="72"/>
                      </a:cubicBezTo>
                      <a:close/>
                      <a:moveTo>
                        <a:pt x="141" y="0"/>
                      </a:moveTo>
                      <a:cubicBezTo>
                        <a:pt x="91" y="0"/>
                        <a:pt x="35" y="61"/>
                        <a:pt x="28" y="98"/>
                      </a:cubicBezTo>
                      <a:cubicBezTo>
                        <a:pt x="1" y="161"/>
                        <a:pt x="37" y="232"/>
                        <a:pt x="108" y="241"/>
                      </a:cubicBezTo>
                      <a:cubicBezTo>
                        <a:pt x="111" y="242"/>
                        <a:pt x="114" y="242"/>
                        <a:pt x="118" y="242"/>
                      </a:cubicBezTo>
                      <a:cubicBezTo>
                        <a:pt x="177" y="242"/>
                        <a:pt x="233" y="167"/>
                        <a:pt x="233" y="116"/>
                      </a:cubicBezTo>
                      <a:cubicBezTo>
                        <a:pt x="224" y="80"/>
                        <a:pt x="206" y="45"/>
                        <a:pt x="179" y="27"/>
                      </a:cubicBezTo>
                      <a:cubicBezTo>
                        <a:pt x="179" y="27"/>
                        <a:pt x="179" y="18"/>
                        <a:pt x="170" y="9"/>
                      </a:cubicBezTo>
                      <a:cubicBezTo>
                        <a:pt x="161" y="3"/>
                        <a:pt x="151" y="0"/>
                        <a:pt x="14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7" name="Google Shape;5547;p18"/>
                <p:cNvSpPr/>
                <p:nvPr/>
              </p:nvSpPr>
              <p:spPr>
                <a:xfrm>
                  <a:off x="3648691" y="3157504"/>
                  <a:ext cx="31336" cy="23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282" extrusionOk="0">
                      <a:moveTo>
                        <a:pt x="215" y="58"/>
                      </a:moveTo>
                      <a:lnTo>
                        <a:pt x="215" y="58"/>
                      </a:lnTo>
                      <a:cubicBezTo>
                        <a:pt x="286" y="67"/>
                        <a:pt x="233" y="183"/>
                        <a:pt x="188" y="192"/>
                      </a:cubicBezTo>
                      <a:cubicBezTo>
                        <a:pt x="185" y="194"/>
                        <a:pt x="181" y="195"/>
                        <a:pt x="178" y="195"/>
                      </a:cubicBezTo>
                      <a:cubicBezTo>
                        <a:pt x="164" y="195"/>
                        <a:pt x="151" y="182"/>
                        <a:pt x="143" y="174"/>
                      </a:cubicBezTo>
                      <a:cubicBezTo>
                        <a:pt x="126" y="156"/>
                        <a:pt x="126" y="148"/>
                        <a:pt x="134" y="121"/>
                      </a:cubicBezTo>
                      <a:cubicBezTo>
                        <a:pt x="152" y="94"/>
                        <a:pt x="179" y="67"/>
                        <a:pt x="215" y="58"/>
                      </a:cubicBezTo>
                      <a:close/>
                      <a:moveTo>
                        <a:pt x="199" y="1"/>
                      </a:moveTo>
                      <a:cubicBezTo>
                        <a:pt x="133" y="1"/>
                        <a:pt x="59" y="41"/>
                        <a:pt x="36" y="94"/>
                      </a:cubicBezTo>
                      <a:cubicBezTo>
                        <a:pt x="1" y="183"/>
                        <a:pt x="90" y="281"/>
                        <a:pt x="179" y="281"/>
                      </a:cubicBezTo>
                      <a:cubicBezTo>
                        <a:pt x="313" y="264"/>
                        <a:pt x="375" y="23"/>
                        <a:pt x="233" y="5"/>
                      </a:cubicBezTo>
                      <a:cubicBezTo>
                        <a:pt x="222" y="2"/>
                        <a:pt x="210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8" name="Google Shape;5548;p18"/>
                <p:cNvSpPr/>
                <p:nvPr/>
              </p:nvSpPr>
              <p:spPr>
                <a:xfrm>
                  <a:off x="3000387" y="3233177"/>
                  <a:ext cx="27586" cy="22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6" extrusionOk="0">
                      <a:moveTo>
                        <a:pt x="259" y="60"/>
                      </a:moveTo>
                      <a:cubicBezTo>
                        <a:pt x="286" y="60"/>
                        <a:pt x="259" y="96"/>
                        <a:pt x="259" y="105"/>
                      </a:cubicBezTo>
                      <a:cubicBezTo>
                        <a:pt x="241" y="132"/>
                        <a:pt x="223" y="149"/>
                        <a:pt x="206" y="167"/>
                      </a:cubicBezTo>
                      <a:cubicBezTo>
                        <a:pt x="195" y="174"/>
                        <a:pt x="188" y="177"/>
                        <a:pt x="181" y="177"/>
                      </a:cubicBezTo>
                      <a:cubicBezTo>
                        <a:pt x="171" y="177"/>
                        <a:pt x="163" y="169"/>
                        <a:pt x="152" y="158"/>
                      </a:cubicBezTo>
                      <a:cubicBezTo>
                        <a:pt x="143" y="149"/>
                        <a:pt x="143" y="149"/>
                        <a:pt x="152" y="141"/>
                      </a:cubicBezTo>
                      <a:cubicBezTo>
                        <a:pt x="152" y="132"/>
                        <a:pt x="161" y="123"/>
                        <a:pt x="179" y="114"/>
                      </a:cubicBezTo>
                      <a:cubicBezTo>
                        <a:pt x="197" y="105"/>
                        <a:pt x="206" y="78"/>
                        <a:pt x="223" y="69"/>
                      </a:cubicBezTo>
                      <a:lnTo>
                        <a:pt x="232" y="69"/>
                      </a:lnTo>
                      <a:cubicBezTo>
                        <a:pt x="241" y="60"/>
                        <a:pt x="250" y="60"/>
                        <a:pt x="259" y="60"/>
                      </a:cubicBezTo>
                      <a:close/>
                      <a:moveTo>
                        <a:pt x="233" y="1"/>
                      </a:moveTo>
                      <a:cubicBezTo>
                        <a:pt x="212" y="1"/>
                        <a:pt x="191" y="5"/>
                        <a:pt x="170" y="16"/>
                      </a:cubicBezTo>
                      <a:cubicBezTo>
                        <a:pt x="134" y="33"/>
                        <a:pt x="90" y="42"/>
                        <a:pt x="63" y="78"/>
                      </a:cubicBezTo>
                      <a:cubicBezTo>
                        <a:pt x="0" y="149"/>
                        <a:pt x="81" y="265"/>
                        <a:pt x="161" y="265"/>
                      </a:cubicBezTo>
                      <a:cubicBezTo>
                        <a:pt x="250" y="265"/>
                        <a:pt x="322" y="167"/>
                        <a:pt x="331" y="87"/>
                      </a:cubicBezTo>
                      <a:cubicBezTo>
                        <a:pt x="331" y="42"/>
                        <a:pt x="313" y="25"/>
                        <a:pt x="286" y="25"/>
                      </a:cubicBezTo>
                      <a:cubicBezTo>
                        <a:pt x="286" y="16"/>
                        <a:pt x="286" y="7"/>
                        <a:pt x="277" y="7"/>
                      </a:cubicBezTo>
                      <a:cubicBezTo>
                        <a:pt x="262" y="3"/>
                        <a:pt x="247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9" name="Google Shape;5549;p18"/>
                <p:cNvSpPr/>
                <p:nvPr/>
              </p:nvSpPr>
              <p:spPr>
                <a:xfrm>
                  <a:off x="3844207" y="3361605"/>
                  <a:ext cx="67755" cy="58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3" h="698" extrusionOk="0">
                      <a:moveTo>
                        <a:pt x="390" y="133"/>
                      </a:moveTo>
                      <a:cubicBezTo>
                        <a:pt x="410" y="133"/>
                        <a:pt x="429" y="134"/>
                        <a:pt x="447" y="134"/>
                      </a:cubicBezTo>
                      <a:cubicBezTo>
                        <a:pt x="527" y="143"/>
                        <a:pt x="590" y="205"/>
                        <a:pt x="634" y="268"/>
                      </a:cubicBezTo>
                      <a:cubicBezTo>
                        <a:pt x="634" y="268"/>
                        <a:pt x="634" y="277"/>
                        <a:pt x="643" y="277"/>
                      </a:cubicBezTo>
                      <a:cubicBezTo>
                        <a:pt x="670" y="330"/>
                        <a:pt x="670" y="402"/>
                        <a:pt x="607" y="464"/>
                      </a:cubicBezTo>
                      <a:cubicBezTo>
                        <a:pt x="567" y="513"/>
                        <a:pt x="511" y="536"/>
                        <a:pt x="454" y="536"/>
                      </a:cubicBezTo>
                      <a:cubicBezTo>
                        <a:pt x="388" y="536"/>
                        <a:pt x="321" y="504"/>
                        <a:pt x="277" y="446"/>
                      </a:cubicBezTo>
                      <a:cubicBezTo>
                        <a:pt x="224" y="366"/>
                        <a:pt x="179" y="250"/>
                        <a:pt x="251" y="170"/>
                      </a:cubicBezTo>
                      <a:cubicBezTo>
                        <a:pt x="289" y="138"/>
                        <a:pt x="341" y="133"/>
                        <a:pt x="390" y="133"/>
                      </a:cubicBezTo>
                      <a:close/>
                      <a:moveTo>
                        <a:pt x="362" y="0"/>
                      </a:moveTo>
                      <a:cubicBezTo>
                        <a:pt x="305" y="0"/>
                        <a:pt x="248" y="12"/>
                        <a:pt x="197" y="36"/>
                      </a:cubicBezTo>
                      <a:cubicBezTo>
                        <a:pt x="1" y="134"/>
                        <a:pt x="54" y="393"/>
                        <a:pt x="153" y="535"/>
                      </a:cubicBezTo>
                      <a:cubicBezTo>
                        <a:pt x="222" y="641"/>
                        <a:pt x="331" y="697"/>
                        <a:pt x="440" y="697"/>
                      </a:cubicBezTo>
                      <a:cubicBezTo>
                        <a:pt x="543" y="697"/>
                        <a:pt x="645" y="648"/>
                        <a:pt x="715" y="544"/>
                      </a:cubicBezTo>
                      <a:cubicBezTo>
                        <a:pt x="813" y="393"/>
                        <a:pt x="759" y="241"/>
                        <a:pt x="643" y="143"/>
                      </a:cubicBezTo>
                      <a:cubicBezTo>
                        <a:pt x="590" y="48"/>
                        <a:pt x="477" y="0"/>
                        <a:pt x="3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550" name="Google Shape;5550;p18"/>
                <p:cNvGrpSpPr/>
                <p:nvPr/>
              </p:nvGrpSpPr>
              <p:grpSpPr>
                <a:xfrm>
                  <a:off x="1133650" y="3105500"/>
                  <a:ext cx="3428608" cy="1415701"/>
                  <a:chOff x="911100" y="2701063"/>
                  <a:chExt cx="3428608" cy="1415701"/>
                </a:xfrm>
              </p:grpSpPr>
              <p:sp>
                <p:nvSpPr>
                  <p:cNvPr id="5551" name="Google Shape;5551;p18"/>
                  <p:cNvSpPr/>
                  <p:nvPr/>
                </p:nvSpPr>
                <p:spPr>
                  <a:xfrm>
                    <a:off x="1285631" y="3840408"/>
                    <a:ext cx="859569" cy="2763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14" h="3316" extrusionOk="0">
                        <a:moveTo>
                          <a:pt x="19" y="0"/>
                        </a:moveTo>
                        <a:cubicBezTo>
                          <a:pt x="10" y="0"/>
                          <a:pt x="1" y="27"/>
                          <a:pt x="19" y="27"/>
                        </a:cubicBezTo>
                        <a:cubicBezTo>
                          <a:pt x="536" y="125"/>
                          <a:pt x="1054" y="188"/>
                          <a:pt x="1571" y="286"/>
                        </a:cubicBezTo>
                        <a:cubicBezTo>
                          <a:pt x="2615" y="482"/>
                          <a:pt x="3605" y="901"/>
                          <a:pt x="4515" y="1428"/>
                        </a:cubicBezTo>
                        <a:cubicBezTo>
                          <a:pt x="5880" y="2222"/>
                          <a:pt x="7316" y="2962"/>
                          <a:pt x="8860" y="3212"/>
                        </a:cubicBezTo>
                        <a:cubicBezTo>
                          <a:pt x="8735" y="3221"/>
                          <a:pt x="8610" y="3239"/>
                          <a:pt x="8485" y="3239"/>
                        </a:cubicBezTo>
                        <a:cubicBezTo>
                          <a:pt x="8119" y="3230"/>
                          <a:pt x="7753" y="3203"/>
                          <a:pt x="7396" y="3167"/>
                        </a:cubicBezTo>
                        <a:cubicBezTo>
                          <a:pt x="6433" y="3069"/>
                          <a:pt x="5577" y="2801"/>
                          <a:pt x="4738" y="2311"/>
                        </a:cubicBezTo>
                        <a:cubicBezTo>
                          <a:pt x="4131" y="1954"/>
                          <a:pt x="3489" y="1615"/>
                          <a:pt x="2856" y="1303"/>
                        </a:cubicBezTo>
                        <a:cubicBezTo>
                          <a:pt x="2366" y="1066"/>
                          <a:pt x="1786" y="814"/>
                          <a:pt x="1227" y="814"/>
                        </a:cubicBezTo>
                        <a:cubicBezTo>
                          <a:pt x="1175" y="814"/>
                          <a:pt x="1123" y="816"/>
                          <a:pt x="1071" y="821"/>
                        </a:cubicBezTo>
                        <a:cubicBezTo>
                          <a:pt x="1063" y="821"/>
                          <a:pt x="1063" y="839"/>
                          <a:pt x="1071" y="839"/>
                        </a:cubicBezTo>
                        <a:cubicBezTo>
                          <a:pt x="1758" y="839"/>
                          <a:pt x="2561" y="1258"/>
                          <a:pt x="3150" y="1579"/>
                        </a:cubicBezTo>
                        <a:cubicBezTo>
                          <a:pt x="3855" y="1972"/>
                          <a:pt x="4560" y="2382"/>
                          <a:pt x="5273" y="2739"/>
                        </a:cubicBezTo>
                        <a:cubicBezTo>
                          <a:pt x="6138" y="3165"/>
                          <a:pt x="7092" y="3315"/>
                          <a:pt x="8043" y="3315"/>
                        </a:cubicBezTo>
                        <a:cubicBezTo>
                          <a:pt x="8406" y="3315"/>
                          <a:pt x="8769" y="3293"/>
                          <a:pt x="9127" y="3256"/>
                        </a:cubicBezTo>
                        <a:cubicBezTo>
                          <a:pt x="9389" y="3287"/>
                          <a:pt x="9651" y="3301"/>
                          <a:pt x="9916" y="3301"/>
                        </a:cubicBezTo>
                        <a:cubicBezTo>
                          <a:pt x="10039" y="3301"/>
                          <a:pt x="10163" y="3298"/>
                          <a:pt x="10287" y="3292"/>
                        </a:cubicBezTo>
                        <a:cubicBezTo>
                          <a:pt x="10314" y="3292"/>
                          <a:pt x="10314" y="3256"/>
                          <a:pt x="10287" y="3256"/>
                        </a:cubicBezTo>
                        <a:cubicBezTo>
                          <a:pt x="9181" y="3176"/>
                          <a:pt x="8092" y="2944"/>
                          <a:pt x="7049" y="2552"/>
                        </a:cubicBezTo>
                        <a:cubicBezTo>
                          <a:pt x="6558" y="2364"/>
                          <a:pt x="6094" y="2070"/>
                          <a:pt x="5621" y="1838"/>
                        </a:cubicBezTo>
                        <a:cubicBezTo>
                          <a:pt x="5131" y="1597"/>
                          <a:pt x="4658" y="1321"/>
                          <a:pt x="4176" y="1053"/>
                        </a:cubicBezTo>
                        <a:cubicBezTo>
                          <a:pt x="2909" y="339"/>
                          <a:pt x="1455" y="54"/>
                          <a:pt x="1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2" name="Google Shape;5552;p18"/>
                  <p:cNvSpPr/>
                  <p:nvPr/>
                </p:nvSpPr>
                <p:spPr>
                  <a:xfrm>
                    <a:off x="911100" y="2701063"/>
                    <a:ext cx="3428608" cy="1405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40" h="16870" extrusionOk="0">
                        <a:moveTo>
                          <a:pt x="15296" y="1520"/>
                        </a:moveTo>
                        <a:cubicBezTo>
                          <a:pt x="15495" y="1520"/>
                          <a:pt x="15715" y="1622"/>
                          <a:pt x="15878" y="1699"/>
                        </a:cubicBezTo>
                        <a:cubicBezTo>
                          <a:pt x="16770" y="2092"/>
                          <a:pt x="17216" y="3002"/>
                          <a:pt x="16904" y="3912"/>
                        </a:cubicBezTo>
                        <a:cubicBezTo>
                          <a:pt x="16681" y="3930"/>
                          <a:pt x="16458" y="3965"/>
                          <a:pt x="16226" y="4010"/>
                        </a:cubicBezTo>
                        <a:cubicBezTo>
                          <a:pt x="16485" y="3599"/>
                          <a:pt x="16306" y="2921"/>
                          <a:pt x="16092" y="2529"/>
                        </a:cubicBezTo>
                        <a:cubicBezTo>
                          <a:pt x="15930" y="2242"/>
                          <a:pt x="15471" y="1815"/>
                          <a:pt x="15074" y="1815"/>
                        </a:cubicBezTo>
                        <a:cubicBezTo>
                          <a:pt x="14990" y="1815"/>
                          <a:pt x="14909" y="1834"/>
                          <a:pt x="14834" y="1878"/>
                        </a:cubicBezTo>
                        <a:cubicBezTo>
                          <a:pt x="14924" y="1690"/>
                          <a:pt x="15075" y="1539"/>
                          <a:pt x="15272" y="1521"/>
                        </a:cubicBezTo>
                        <a:cubicBezTo>
                          <a:pt x="15280" y="1521"/>
                          <a:pt x="15288" y="1520"/>
                          <a:pt x="15296" y="1520"/>
                        </a:cubicBezTo>
                        <a:close/>
                        <a:moveTo>
                          <a:pt x="26976" y="1967"/>
                        </a:moveTo>
                        <a:cubicBezTo>
                          <a:pt x="27440" y="2493"/>
                          <a:pt x="27707" y="3359"/>
                          <a:pt x="27511" y="3956"/>
                        </a:cubicBezTo>
                        <a:cubicBezTo>
                          <a:pt x="27440" y="3956"/>
                          <a:pt x="27368" y="3965"/>
                          <a:pt x="27306" y="3965"/>
                        </a:cubicBezTo>
                        <a:cubicBezTo>
                          <a:pt x="27181" y="3983"/>
                          <a:pt x="27056" y="3992"/>
                          <a:pt x="26940" y="4010"/>
                        </a:cubicBezTo>
                        <a:cubicBezTo>
                          <a:pt x="27360" y="3662"/>
                          <a:pt x="27333" y="2904"/>
                          <a:pt x="27226" y="2449"/>
                        </a:cubicBezTo>
                        <a:cubicBezTo>
                          <a:pt x="27181" y="2297"/>
                          <a:pt x="27092" y="2128"/>
                          <a:pt x="26976" y="1967"/>
                        </a:cubicBezTo>
                        <a:close/>
                        <a:moveTo>
                          <a:pt x="19331" y="3501"/>
                        </a:moveTo>
                        <a:cubicBezTo>
                          <a:pt x="19393" y="3537"/>
                          <a:pt x="19456" y="3573"/>
                          <a:pt x="19509" y="3617"/>
                        </a:cubicBezTo>
                        <a:cubicBezTo>
                          <a:pt x="19495" y="3617"/>
                          <a:pt x="19481" y="3616"/>
                          <a:pt x="19467" y="3616"/>
                        </a:cubicBezTo>
                        <a:cubicBezTo>
                          <a:pt x="19318" y="3616"/>
                          <a:pt x="19160" y="3657"/>
                          <a:pt x="19054" y="3698"/>
                        </a:cubicBezTo>
                        <a:cubicBezTo>
                          <a:pt x="18876" y="3778"/>
                          <a:pt x="18715" y="3885"/>
                          <a:pt x="18706" y="4046"/>
                        </a:cubicBezTo>
                        <a:cubicBezTo>
                          <a:pt x="18590" y="4019"/>
                          <a:pt x="18465" y="3992"/>
                          <a:pt x="18349" y="3974"/>
                        </a:cubicBezTo>
                        <a:cubicBezTo>
                          <a:pt x="18367" y="3903"/>
                          <a:pt x="18385" y="3823"/>
                          <a:pt x="18430" y="3769"/>
                        </a:cubicBezTo>
                        <a:cubicBezTo>
                          <a:pt x="18528" y="3653"/>
                          <a:pt x="18697" y="3608"/>
                          <a:pt x="18831" y="3573"/>
                        </a:cubicBezTo>
                        <a:cubicBezTo>
                          <a:pt x="18983" y="3528"/>
                          <a:pt x="19161" y="3519"/>
                          <a:pt x="19331" y="3501"/>
                        </a:cubicBezTo>
                        <a:close/>
                        <a:moveTo>
                          <a:pt x="26341" y="332"/>
                        </a:moveTo>
                        <a:cubicBezTo>
                          <a:pt x="26729" y="332"/>
                          <a:pt x="27248" y="626"/>
                          <a:pt x="27208" y="977"/>
                        </a:cubicBezTo>
                        <a:cubicBezTo>
                          <a:pt x="27190" y="1012"/>
                          <a:pt x="27181" y="1057"/>
                          <a:pt x="27172" y="1102"/>
                        </a:cubicBezTo>
                        <a:cubicBezTo>
                          <a:pt x="27160" y="1155"/>
                          <a:pt x="27213" y="1205"/>
                          <a:pt x="27262" y="1205"/>
                        </a:cubicBezTo>
                        <a:cubicBezTo>
                          <a:pt x="27286" y="1205"/>
                          <a:pt x="27309" y="1193"/>
                          <a:pt x="27324" y="1164"/>
                        </a:cubicBezTo>
                        <a:cubicBezTo>
                          <a:pt x="27324" y="1155"/>
                          <a:pt x="27324" y="1146"/>
                          <a:pt x="27324" y="1146"/>
                        </a:cubicBezTo>
                        <a:lnTo>
                          <a:pt x="27333" y="1146"/>
                        </a:lnTo>
                        <a:cubicBezTo>
                          <a:pt x="27333" y="1128"/>
                          <a:pt x="27333" y="1119"/>
                          <a:pt x="27342" y="1111"/>
                        </a:cubicBezTo>
                        <a:cubicBezTo>
                          <a:pt x="27342" y="1102"/>
                          <a:pt x="27342" y="1084"/>
                          <a:pt x="27351" y="1075"/>
                        </a:cubicBezTo>
                        <a:cubicBezTo>
                          <a:pt x="27423" y="864"/>
                          <a:pt x="27579" y="792"/>
                          <a:pt x="27756" y="792"/>
                        </a:cubicBezTo>
                        <a:cubicBezTo>
                          <a:pt x="27970" y="792"/>
                          <a:pt x="28215" y="897"/>
                          <a:pt x="28385" y="995"/>
                        </a:cubicBezTo>
                        <a:cubicBezTo>
                          <a:pt x="28769" y="1209"/>
                          <a:pt x="28948" y="1610"/>
                          <a:pt x="28948" y="2038"/>
                        </a:cubicBezTo>
                        <a:cubicBezTo>
                          <a:pt x="28948" y="2591"/>
                          <a:pt x="28644" y="3225"/>
                          <a:pt x="28287" y="3644"/>
                        </a:cubicBezTo>
                        <a:cubicBezTo>
                          <a:pt x="28265" y="3666"/>
                          <a:pt x="28286" y="3713"/>
                          <a:pt x="28314" y="3713"/>
                        </a:cubicBezTo>
                        <a:cubicBezTo>
                          <a:pt x="28320" y="3713"/>
                          <a:pt x="28326" y="3711"/>
                          <a:pt x="28332" y="3707"/>
                        </a:cubicBezTo>
                        <a:cubicBezTo>
                          <a:pt x="28653" y="3492"/>
                          <a:pt x="28894" y="3153"/>
                          <a:pt x="29037" y="2770"/>
                        </a:cubicBezTo>
                        <a:cubicBezTo>
                          <a:pt x="29358" y="2458"/>
                          <a:pt x="29759" y="2154"/>
                          <a:pt x="30196" y="2101"/>
                        </a:cubicBezTo>
                        <a:cubicBezTo>
                          <a:pt x="30218" y="2099"/>
                          <a:pt x="30239" y="2098"/>
                          <a:pt x="30260" y="2098"/>
                        </a:cubicBezTo>
                        <a:cubicBezTo>
                          <a:pt x="30539" y="2098"/>
                          <a:pt x="30800" y="2258"/>
                          <a:pt x="30990" y="2449"/>
                        </a:cubicBezTo>
                        <a:cubicBezTo>
                          <a:pt x="31097" y="2556"/>
                          <a:pt x="31187" y="2672"/>
                          <a:pt x="31276" y="2797"/>
                        </a:cubicBezTo>
                        <a:cubicBezTo>
                          <a:pt x="31311" y="3018"/>
                          <a:pt x="31286" y="3127"/>
                          <a:pt x="31198" y="3127"/>
                        </a:cubicBezTo>
                        <a:cubicBezTo>
                          <a:pt x="31173" y="3127"/>
                          <a:pt x="31142" y="3118"/>
                          <a:pt x="31106" y="3100"/>
                        </a:cubicBezTo>
                        <a:cubicBezTo>
                          <a:pt x="31100" y="3098"/>
                          <a:pt x="31094" y="3098"/>
                          <a:pt x="31087" y="3098"/>
                        </a:cubicBezTo>
                        <a:cubicBezTo>
                          <a:pt x="31022" y="3098"/>
                          <a:pt x="30959" y="3178"/>
                          <a:pt x="30999" y="3243"/>
                        </a:cubicBezTo>
                        <a:cubicBezTo>
                          <a:pt x="31124" y="3421"/>
                          <a:pt x="31454" y="3805"/>
                          <a:pt x="31169" y="4028"/>
                        </a:cubicBezTo>
                        <a:cubicBezTo>
                          <a:pt x="31099" y="4079"/>
                          <a:pt x="31024" y="4099"/>
                          <a:pt x="30948" y="4099"/>
                        </a:cubicBezTo>
                        <a:cubicBezTo>
                          <a:pt x="30772" y="4099"/>
                          <a:pt x="30590" y="3990"/>
                          <a:pt x="30446" y="3903"/>
                        </a:cubicBezTo>
                        <a:cubicBezTo>
                          <a:pt x="30256" y="3671"/>
                          <a:pt x="30020" y="3516"/>
                          <a:pt x="29702" y="3516"/>
                        </a:cubicBezTo>
                        <a:cubicBezTo>
                          <a:pt x="29677" y="3516"/>
                          <a:pt x="29651" y="3517"/>
                          <a:pt x="29626" y="3519"/>
                        </a:cubicBezTo>
                        <a:cubicBezTo>
                          <a:pt x="29304" y="3537"/>
                          <a:pt x="28867" y="3724"/>
                          <a:pt x="28769" y="4063"/>
                        </a:cubicBezTo>
                        <a:cubicBezTo>
                          <a:pt x="28440" y="3991"/>
                          <a:pt x="28096" y="3955"/>
                          <a:pt x="27738" y="3955"/>
                        </a:cubicBezTo>
                        <a:cubicBezTo>
                          <a:pt x="27698" y="3955"/>
                          <a:pt x="27658" y="3955"/>
                          <a:pt x="27618" y="3956"/>
                        </a:cubicBezTo>
                        <a:cubicBezTo>
                          <a:pt x="28011" y="3216"/>
                          <a:pt x="27306" y="1904"/>
                          <a:pt x="26592" y="1592"/>
                        </a:cubicBezTo>
                        <a:cubicBezTo>
                          <a:pt x="26427" y="1473"/>
                          <a:pt x="26243" y="1396"/>
                          <a:pt x="26060" y="1396"/>
                        </a:cubicBezTo>
                        <a:cubicBezTo>
                          <a:pt x="25928" y="1396"/>
                          <a:pt x="25797" y="1436"/>
                          <a:pt x="25673" y="1530"/>
                        </a:cubicBezTo>
                        <a:cubicBezTo>
                          <a:pt x="25665" y="1530"/>
                          <a:pt x="25665" y="1539"/>
                          <a:pt x="25665" y="1548"/>
                        </a:cubicBezTo>
                        <a:cubicBezTo>
                          <a:pt x="25621" y="1557"/>
                          <a:pt x="25576" y="1562"/>
                          <a:pt x="25531" y="1562"/>
                        </a:cubicBezTo>
                        <a:cubicBezTo>
                          <a:pt x="25154" y="1562"/>
                          <a:pt x="24750" y="1244"/>
                          <a:pt x="25156" y="798"/>
                        </a:cubicBezTo>
                        <a:cubicBezTo>
                          <a:pt x="25276" y="662"/>
                          <a:pt x="25489" y="562"/>
                          <a:pt x="25673" y="562"/>
                        </a:cubicBezTo>
                        <a:cubicBezTo>
                          <a:pt x="25695" y="562"/>
                          <a:pt x="25716" y="564"/>
                          <a:pt x="25736" y="566"/>
                        </a:cubicBezTo>
                        <a:cubicBezTo>
                          <a:pt x="25744" y="567"/>
                          <a:pt x="25752" y="567"/>
                          <a:pt x="25759" y="567"/>
                        </a:cubicBezTo>
                        <a:cubicBezTo>
                          <a:pt x="25871" y="567"/>
                          <a:pt x="25947" y="508"/>
                          <a:pt x="26030" y="433"/>
                        </a:cubicBezTo>
                        <a:cubicBezTo>
                          <a:pt x="26105" y="363"/>
                          <a:pt x="26216" y="332"/>
                          <a:pt x="26341" y="332"/>
                        </a:cubicBezTo>
                        <a:close/>
                        <a:moveTo>
                          <a:pt x="15008" y="1886"/>
                        </a:moveTo>
                        <a:cubicBezTo>
                          <a:pt x="15449" y="1886"/>
                          <a:pt x="15931" y="2411"/>
                          <a:pt x="16048" y="2761"/>
                        </a:cubicBezTo>
                        <a:cubicBezTo>
                          <a:pt x="16181" y="3153"/>
                          <a:pt x="16244" y="3617"/>
                          <a:pt x="16146" y="4028"/>
                        </a:cubicBezTo>
                        <a:cubicBezTo>
                          <a:pt x="15985" y="4063"/>
                          <a:pt x="15825" y="4108"/>
                          <a:pt x="15673" y="4162"/>
                        </a:cubicBezTo>
                        <a:cubicBezTo>
                          <a:pt x="15887" y="3858"/>
                          <a:pt x="15834" y="3403"/>
                          <a:pt x="15771" y="3046"/>
                        </a:cubicBezTo>
                        <a:cubicBezTo>
                          <a:pt x="15691" y="2565"/>
                          <a:pt x="15200" y="2235"/>
                          <a:pt x="14736" y="2145"/>
                        </a:cubicBezTo>
                        <a:cubicBezTo>
                          <a:pt x="14754" y="2065"/>
                          <a:pt x="14781" y="1994"/>
                          <a:pt x="14817" y="1922"/>
                        </a:cubicBezTo>
                        <a:cubicBezTo>
                          <a:pt x="14879" y="1897"/>
                          <a:pt x="14943" y="1886"/>
                          <a:pt x="15008" y="1886"/>
                        </a:cubicBezTo>
                        <a:close/>
                        <a:moveTo>
                          <a:pt x="15040" y="174"/>
                        </a:moveTo>
                        <a:cubicBezTo>
                          <a:pt x="15303" y="174"/>
                          <a:pt x="15540" y="281"/>
                          <a:pt x="15735" y="540"/>
                        </a:cubicBezTo>
                        <a:cubicBezTo>
                          <a:pt x="15765" y="583"/>
                          <a:pt x="15815" y="597"/>
                          <a:pt x="15870" y="597"/>
                        </a:cubicBezTo>
                        <a:cubicBezTo>
                          <a:pt x="15951" y="597"/>
                          <a:pt x="16043" y="568"/>
                          <a:pt x="16101" y="557"/>
                        </a:cubicBezTo>
                        <a:cubicBezTo>
                          <a:pt x="16167" y="545"/>
                          <a:pt x="16229" y="539"/>
                          <a:pt x="16289" y="539"/>
                        </a:cubicBezTo>
                        <a:cubicBezTo>
                          <a:pt x="16709" y="539"/>
                          <a:pt x="16989" y="829"/>
                          <a:pt x="17145" y="1235"/>
                        </a:cubicBezTo>
                        <a:cubicBezTo>
                          <a:pt x="17172" y="1316"/>
                          <a:pt x="17198" y="1325"/>
                          <a:pt x="17279" y="1342"/>
                        </a:cubicBezTo>
                        <a:cubicBezTo>
                          <a:pt x="17475" y="1387"/>
                          <a:pt x="17725" y="1423"/>
                          <a:pt x="17885" y="1557"/>
                        </a:cubicBezTo>
                        <a:cubicBezTo>
                          <a:pt x="18215" y="1833"/>
                          <a:pt x="18082" y="2243"/>
                          <a:pt x="17903" y="2556"/>
                        </a:cubicBezTo>
                        <a:cubicBezTo>
                          <a:pt x="17876" y="2591"/>
                          <a:pt x="17859" y="2627"/>
                          <a:pt x="17832" y="2654"/>
                        </a:cubicBezTo>
                        <a:cubicBezTo>
                          <a:pt x="17814" y="2681"/>
                          <a:pt x="17841" y="2698"/>
                          <a:pt x="17859" y="2698"/>
                        </a:cubicBezTo>
                        <a:cubicBezTo>
                          <a:pt x="17874" y="2739"/>
                          <a:pt x="17915" y="2765"/>
                          <a:pt x="17957" y="2765"/>
                        </a:cubicBezTo>
                        <a:cubicBezTo>
                          <a:pt x="17987" y="2765"/>
                          <a:pt x="18018" y="2751"/>
                          <a:pt x="18037" y="2716"/>
                        </a:cubicBezTo>
                        <a:cubicBezTo>
                          <a:pt x="18100" y="2591"/>
                          <a:pt x="18162" y="2467"/>
                          <a:pt x="18198" y="2342"/>
                        </a:cubicBezTo>
                        <a:cubicBezTo>
                          <a:pt x="18287" y="2243"/>
                          <a:pt x="18394" y="2154"/>
                          <a:pt x="18510" y="2083"/>
                        </a:cubicBezTo>
                        <a:cubicBezTo>
                          <a:pt x="18658" y="1988"/>
                          <a:pt x="18829" y="1942"/>
                          <a:pt x="18995" y="1942"/>
                        </a:cubicBezTo>
                        <a:cubicBezTo>
                          <a:pt x="19389" y="1942"/>
                          <a:pt x="19761" y="2199"/>
                          <a:pt x="19768" y="2663"/>
                        </a:cubicBezTo>
                        <a:cubicBezTo>
                          <a:pt x="19768" y="2712"/>
                          <a:pt x="19811" y="2745"/>
                          <a:pt x="19852" y="2745"/>
                        </a:cubicBezTo>
                        <a:cubicBezTo>
                          <a:pt x="19870" y="2745"/>
                          <a:pt x="19888" y="2739"/>
                          <a:pt x="19902" y="2725"/>
                        </a:cubicBezTo>
                        <a:cubicBezTo>
                          <a:pt x="19964" y="2659"/>
                          <a:pt x="20033" y="2635"/>
                          <a:pt x="20104" y="2635"/>
                        </a:cubicBezTo>
                        <a:cubicBezTo>
                          <a:pt x="20244" y="2635"/>
                          <a:pt x="20390" y="2731"/>
                          <a:pt x="20508" y="2797"/>
                        </a:cubicBezTo>
                        <a:cubicBezTo>
                          <a:pt x="20660" y="2877"/>
                          <a:pt x="20731" y="3020"/>
                          <a:pt x="20722" y="3225"/>
                        </a:cubicBezTo>
                        <a:cubicBezTo>
                          <a:pt x="20660" y="3305"/>
                          <a:pt x="20651" y="3287"/>
                          <a:pt x="20597" y="3376"/>
                        </a:cubicBezTo>
                        <a:cubicBezTo>
                          <a:pt x="20526" y="3492"/>
                          <a:pt x="20704" y="3769"/>
                          <a:pt x="20713" y="3912"/>
                        </a:cubicBezTo>
                        <a:cubicBezTo>
                          <a:pt x="20735" y="4088"/>
                          <a:pt x="20643" y="4173"/>
                          <a:pt x="20445" y="4173"/>
                        </a:cubicBezTo>
                        <a:cubicBezTo>
                          <a:pt x="20403" y="4173"/>
                          <a:pt x="20355" y="4169"/>
                          <a:pt x="20303" y="4162"/>
                        </a:cubicBezTo>
                        <a:cubicBezTo>
                          <a:pt x="20169" y="4099"/>
                          <a:pt x="20071" y="3956"/>
                          <a:pt x="19991" y="3840"/>
                        </a:cubicBezTo>
                        <a:cubicBezTo>
                          <a:pt x="19928" y="3751"/>
                          <a:pt x="19741" y="3519"/>
                          <a:pt x="19589" y="3466"/>
                        </a:cubicBezTo>
                        <a:cubicBezTo>
                          <a:pt x="19458" y="3412"/>
                          <a:pt x="19327" y="3344"/>
                          <a:pt x="19213" y="3344"/>
                        </a:cubicBezTo>
                        <a:cubicBezTo>
                          <a:pt x="19196" y="3344"/>
                          <a:pt x="19178" y="3346"/>
                          <a:pt x="19161" y="3350"/>
                        </a:cubicBezTo>
                        <a:cubicBezTo>
                          <a:pt x="19134" y="3359"/>
                          <a:pt x="19125" y="3385"/>
                          <a:pt x="19134" y="3403"/>
                        </a:cubicBezTo>
                        <a:cubicBezTo>
                          <a:pt x="18938" y="3403"/>
                          <a:pt x="18733" y="3412"/>
                          <a:pt x="18563" y="3501"/>
                        </a:cubicBezTo>
                        <a:cubicBezTo>
                          <a:pt x="18349" y="3617"/>
                          <a:pt x="18242" y="3760"/>
                          <a:pt x="18242" y="3956"/>
                        </a:cubicBezTo>
                        <a:cubicBezTo>
                          <a:pt x="17935" y="3917"/>
                          <a:pt x="17628" y="3892"/>
                          <a:pt x="17318" y="3892"/>
                        </a:cubicBezTo>
                        <a:cubicBezTo>
                          <a:pt x="17204" y="3892"/>
                          <a:pt x="17090" y="3896"/>
                          <a:pt x="16975" y="3903"/>
                        </a:cubicBezTo>
                        <a:cubicBezTo>
                          <a:pt x="17448" y="2814"/>
                          <a:pt x="16735" y="1815"/>
                          <a:pt x="15646" y="1441"/>
                        </a:cubicBezTo>
                        <a:cubicBezTo>
                          <a:pt x="15542" y="1406"/>
                          <a:pt x="15444" y="1390"/>
                          <a:pt x="15354" y="1390"/>
                        </a:cubicBezTo>
                        <a:cubicBezTo>
                          <a:pt x="15021" y="1390"/>
                          <a:pt x="14784" y="1613"/>
                          <a:pt x="14629" y="1985"/>
                        </a:cubicBezTo>
                        <a:cubicBezTo>
                          <a:pt x="14504" y="2288"/>
                          <a:pt x="14549" y="2663"/>
                          <a:pt x="14478" y="2984"/>
                        </a:cubicBezTo>
                        <a:cubicBezTo>
                          <a:pt x="14421" y="3222"/>
                          <a:pt x="14201" y="3347"/>
                          <a:pt x="14002" y="3347"/>
                        </a:cubicBezTo>
                        <a:cubicBezTo>
                          <a:pt x="13790" y="3347"/>
                          <a:pt x="13602" y="3206"/>
                          <a:pt x="13657" y="2913"/>
                        </a:cubicBezTo>
                        <a:cubicBezTo>
                          <a:pt x="13701" y="2681"/>
                          <a:pt x="13898" y="2538"/>
                          <a:pt x="14049" y="2377"/>
                        </a:cubicBezTo>
                        <a:cubicBezTo>
                          <a:pt x="14076" y="2351"/>
                          <a:pt x="14085" y="2288"/>
                          <a:pt x="14049" y="2261"/>
                        </a:cubicBezTo>
                        <a:cubicBezTo>
                          <a:pt x="13782" y="2012"/>
                          <a:pt x="13675" y="1699"/>
                          <a:pt x="13639" y="1342"/>
                        </a:cubicBezTo>
                        <a:cubicBezTo>
                          <a:pt x="13585" y="780"/>
                          <a:pt x="14130" y="424"/>
                          <a:pt x="14585" y="263"/>
                        </a:cubicBezTo>
                        <a:cubicBezTo>
                          <a:pt x="14743" y="206"/>
                          <a:pt x="14895" y="174"/>
                          <a:pt x="15040" y="174"/>
                        </a:cubicBezTo>
                        <a:close/>
                        <a:moveTo>
                          <a:pt x="19630" y="3740"/>
                        </a:moveTo>
                        <a:cubicBezTo>
                          <a:pt x="19641" y="3740"/>
                          <a:pt x="19651" y="3741"/>
                          <a:pt x="19661" y="3742"/>
                        </a:cubicBezTo>
                        <a:cubicBezTo>
                          <a:pt x="19687" y="3769"/>
                          <a:pt x="19714" y="3796"/>
                          <a:pt x="19750" y="3831"/>
                        </a:cubicBezTo>
                        <a:cubicBezTo>
                          <a:pt x="19580" y="3876"/>
                          <a:pt x="19456" y="3974"/>
                          <a:pt x="19357" y="4126"/>
                        </a:cubicBezTo>
                        <a:cubicBezTo>
                          <a:pt x="19348" y="4153"/>
                          <a:pt x="19340" y="4179"/>
                          <a:pt x="19331" y="4206"/>
                        </a:cubicBezTo>
                        <a:cubicBezTo>
                          <a:pt x="19170" y="4153"/>
                          <a:pt x="19009" y="4117"/>
                          <a:pt x="18840" y="4072"/>
                        </a:cubicBezTo>
                        <a:cubicBezTo>
                          <a:pt x="18893" y="3947"/>
                          <a:pt x="19009" y="3876"/>
                          <a:pt x="19161" y="3823"/>
                        </a:cubicBezTo>
                        <a:cubicBezTo>
                          <a:pt x="19259" y="3787"/>
                          <a:pt x="19357" y="3778"/>
                          <a:pt x="19447" y="3769"/>
                        </a:cubicBezTo>
                        <a:cubicBezTo>
                          <a:pt x="19500" y="3761"/>
                          <a:pt x="19567" y="3740"/>
                          <a:pt x="19630" y="3740"/>
                        </a:cubicBezTo>
                        <a:close/>
                        <a:moveTo>
                          <a:pt x="25818" y="1928"/>
                        </a:moveTo>
                        <a:cubicBezTo>
                          <a:pt x="25860" y="1928"/>
                          <a:pt x="25898" y="1929"/>
                          <a:pt x="25932" y="1931"/>
                        </a:cubicBezTo>
                        <a:cubicBezTo>
                          <a:pt x="26485" y="1967"/>
                          <a:pt x="26985" y="2440"/>
                          <a:pt x="27065" y="2814"/>
                        </a:cubicBezTo>
                        <a:cubicBezTo>
                          <a:pt x="27145" y="3189"/>
                          <a:pt x="27119" y="3341"/>
                          <a:pt x="27056" y="3537"/>
                        </a:cubicBezTo>
                        <a:cubicBezTo>
                          <a:pt x="26994" y="3742"/>
                          <a:pt x="26896" y="3930"/>
                          <a:pt x="26789" y="4037"/>
                        </a:cubicBezTo>
                        <a:cubicBezTo>
                          <a:pt x="26530" y="4090"/>
                          <a:pt x="26280" y="4153"/>
                          <a:pt x="26030" y="4233"/>
                        </a:cubicBezTo>
                        <a:cubicBezTo>
                          <a:pt x="26178" y="3668"/>
                          <a:pt x="25904" y="3223"/>
                          <a:pt x="25320" y="3223"/>
                        </a:cubicBezTo>
                        <a:cubicBezTo>
                          <a:pt x="25268" y="3223"/>
                          <a:pt x="25213" y="3226"/>
                          <a:pt x="25156" y="3234"/>
                        </a:cubicBezTo>
                        <a:cubicBezTo>
                          <a:pt x="24933" y="3252"/>
                          <a:pt x="24817" y="3287"/>
                          <a:pt x="24755" y="3501"/>
                        </a:cubicBezTo>
                        <a:cubicBezTo>
                          <a:pt x="24719" y="3608"/>
                          <a:pt x="24701" y="3733"/>
                          <a:pt x="24674" y="3840"/>
                        </a:cubicBezTo>
                        <a:cubicBezTo>
                          <a:pt x="24648" y="3930"/>
                          <a:pt x="24621" y="4010"/>
                          <a:pt x="24585" y="4090"/>
                        </a:cubicBezTo>
                        <a:cubicBezTo>
                          <a:pt x="24541" y="4204"/>
                          <a:pt x="24474" y="4260"/>
                          <a:pt x="24386" y="4260"/>
                        </a:cubicBezTo>
                        <a:cubicBezTo>
                          <a:pt x="24315" y="4260"/>
                          <a:pt x="24229" y="4224"/>
                          <a:pt x="24130" y="4153"/>
                        </a:cubicBezTo>
                        <a:cubicBezTo>
                          <a:pt x="24005" y="3796"/>
                          <a:pt x="24184" y="3350"/>
                          <a:pt x="24496" y="3162"/>
                        </a:cubicBezTo>
                        <a:cubicBezTo>
                          <a:pt x="24558" y="3118"/>
                          <a:pt x="24541" y="3011"/>
                          <a:pt x="24451" y="3011"/>
                        </a:cubicBezTo>
                        <a:cubicBezTo>
                          <a:pt x="24166" y="3011"/>
                          <a:pt x="24086" y="2761"/>
                          <a:pt x="24451" y="2725"/>
                        </a:cubicBezTo>
                        <a:cubicBezTo>
                          <a:pt x="24485" y="2721"/>
                          <a:pt x="24521" y="2719"/>
                          <a:pt x="24556" y="2719"/>
                        </a:cubicBezTo>
                        <a:cubicBezTo>
                          <a:pt x="24679" y="2719"/>
                          <a:pt x="24809" y="2740"/>
                          <a:pt x="24933" y="2761"/>
                        </a:cubicBezTo>
                        <a:cubicBezTo>
                          <a:pt x="24940" y="2763"/>
                          <a:pt x="24946" y="2764"/>
                          <a:pt x="24953" y="2764"/>
                        </a:cubicBezTo>
                        <a:cubicBezTo>
                          <a:pt x="25009" y="2764"/>
                          <a:pt x="25062" y="2701"/>
                          <a:pt x="25022" y="2645"/>
                        </a:cubicBezTo>
                        <a:cubicBezTo>
                          <a:pt x="24640" y="2068"/>
                          <a:pt x="25392" y="1928"/>
                          <a:pt x="25818" y="1928"/>
                        </a:cubicBezTo>
                        <a:close/>
                        <a:moveTo>
                          <a:pt x="14736" y="2181"/>
                        </a:moveTo>
                        <a:cubicBezTo>
                          <a:pt x="15673" y="2458"/>
                          <a:pt x="15807" y="3368"/>
                          <a:pt x="15557" y="4197"/>
                        </a:cubicBezTo>
                        <a:cubicBezTo>
                          <a:pt x="15477" y="4233"/>
                          <a:pt x="15388" y="4260"/>
                          <a:pt x="15307" y="4295"/>
                        </a:cubicBezTo>
                        <a:cubicBezTo>
                          <a:pt x="15263" y="4313"/>
                          <a:pt x="15209" y="4340"/>
                          <a:pt x="15164" y="4358"/>
                        </a:cubicBezTo>
                        <a:cubicBezTo>
                          <a:pt x="15272" y="4144"/>
                          <a:pt x="15280" y="3814"/>
                          <a:pt x="15280" y="3653"/>
                        </a:cubicBezTo>
                        <a:cubicBezTo>
                          <a:pt x="15289" y="3216"/>
                          <a:pt x="15102" y="2716"/>
                          <a:pt x="14718" y="2475"/>
                        </a:cubicBezTo>
                        <a:cubicBezTo>
                          <a:pt x="14718" y="2440"/>
                          <a:pt x="14718" y="2395"/>
                          <a:pt x="14718" y="2359"/>
                        </a:cubicBezTo>
                        <a:cubicBezTo>
                          <a:pt x="14718" y="2306"/>
                          <a:pt x="14718" y="2243"/>
                          <a:pt x="14736" y="2181"/>
                        </a:cubicBezTo>
                        <a:close/>
                        <a:moveTo>
                          <a:pt x="25354" y="3353"/>
                        </a:moveTo>
                        <a:cubicBezTo>
                          <a:pt x="25489" y="3353"/>
                          <a:pt x="25621" y="3383"/>
                          <a:pt x="25736" y="3448"/>
                        </a:cubicBezTo>
                        <a:cubicBezTo>
                          <a:pt x="26012" y="3591"/>
                          <a:pt x="25977" y="3974"/>
                          <a:pt x="25950" y="4260"/>
                        </a:cubicBezTo>
                        <a:cubicBezTo>
                          <a:pt x="25807" y="4304"/>
                          <a:pt x="25665" y="4358"/>
                          <a:pt x="25531" y="4411"/>
                        </a:cubicBezTo>
                        <a:cubicBezTo>
                          <a:pt x="25602" y="4277"/>
                          <a:pt x="25647" y="4117"/>
                          <a:pt x="25647" y="4019"/>
                        </a:cubicBezTo>
                        <a:cubicBezTo>
                          <a:pt x="25638" y="3742"/>
                          <a:pt x="25504" y="3475"/>
                          <a:pt x="25254" y="3359"/>
                        </a:cubicBezTo>
                        <a:cubicBezTo>
                          <a:pt x="25287" y="3355"/>
                          <a:pt x="25321" y="3353"/>
                          <a:pt x="25354" y="3353"/>
                        </a:cubicBezTo>
                        <a:close/>
                        <a:moveTo>
                          <a:pt x="25174" y="3368"/>
                        </a:moveTo>
                        <a:cubicBezTo>
                          <a:pt x="25442" y="3492"/>
                          <a:pt x="25575" y="3805"/>
                          <a:pt x="25486" y="4090"/>
                        </a:cubicBezTo>
                        <a:cubicBezTo>
                          <a:pt x="25459" y="4170"/>
                          <a:pt x="25406" y="4367"/>
                          <a:pt x="25326" y="4501"/>
                        </a:cubicBezTo>
                        <a:cubicBezTo>
                          <a:pt x="25290" y="4509"/>
                          <a:pt x="25254" y="4527"/>
                          <a:pt x="25210" y="4545"/>
                        </a:cubicBezTo>
                        <a:cubicBezTo>
                          <a:pt x="25290" y="4447"/>
                          <a:pt x="25334" y="4322"/>
                          <a:pt x="25343" y="4224"/>
                        </a:cubicBezTo>
                        <a:cubicBezTo>
                          <a:pt x="25361" y="3876"/>
                          <a:pt x="25254" y="3644"/>
                          <a:pt x="25004" y="3421"/>
                        </a:cubicBezTo>
                        <a:cubicBezTo>
                          <a:pt x="25040" y="3403"/>
                          <a:pt x="25076" y="3385"/>
                          <a:pt x="25120" y="3376"/>
                        </a:cubicBezTo>
                        <a:cubicBezTo>
                          <a:pt x="25138" y="3376"/>
                          <a:pt x="25156" y="3368"/>
                          <a:pt x="25174" y="3368"/>
                        </a:cubicBezTo>
                        <a:close/>
                        <a:moveTo>
                          <a:pt x="17331" y="4093"/>
                        </a:moveTo>
                        <a:cubicBezTo>
                          <a:pt x="17645" y="4093"/>
                          <a:pt x="17958" y="4120"/>
                          <a:pt x="18269" y="4170"/>
                        </a:cubicBezTo>
                        <a:cubicBezTo>
                          <a:pt x="18274" y="4181"/>
                          <a:pt x="18283" y="4185"/>
                          <a:pt x="18290" y="4185"/>
                        </a:cubicBezTo>
                        <a:cubicBezTo>
                          <a:pt x="18296" y="4185"/>
                          <a:pt x="18301" y="4183"/>
                          <a:pt x="18305" y="4179"/>
                        </a:cubicBezTo>
                        <a:cubicBezTo>
                          <a:pt x="18465" y="4206"/>
                          <a:pt x="18617" y="4233"/>
                          <a:pt x="18778" y="4269"/>
                        </a:cubicBezTo>
                        <a:cubicBezTo>
                          <a:pt x="18786" y="4277"/>
                          <a:pt x="18795" y="4277"/>
                          <a:pt x="18804" y="4277"/>
                        </a:cubicBezTo>
                        <a:cubicBezTo>
                          <a:pt x="19009" y="4322"/>
                          <a:pt x="19206" y="4385"/>
                          <a:pt x="19411" y="4447"/>
                        </a:cubicBezTo>
                        <a:cubicBezTo>
                          <a:pt x="19429" y="4456"/>
                          <a:pt x="19447" y="4465"/>
                          <a:pt x="19473" y="4465"/>
                        </a:cubicBezTo>
                        <a:cubicBezTo>
                          <a:pt x="20606" y="4831"/>
                          <a:pt x="21721" y="5410"/>
                          <a:pt x="22783" y="5946"/>
                        </a:cubicBezTo>
                        <a:cubicBezTo>
                          <a:pt x="22596" y="6071"/>
                          <a:pt x="22399" y="6187"/>
                          <a:pt x="22212" y="6303"/>
                        </a:cubicBezTo>
                        <a:cubicBezTo>
                          <a:pt x="22132" y="6356"/>
                          <a:pt x="22052" y="6410"/>
                          <a:pt x="21971" y="6463"/>
                        </a:cubicBezTo>
                        <a:cubicBezTo>
                          <a:pt x="20704" y="5981"/>
                          <a:pt x="19438" y="5491"/>
                          <a:pt x="18082" y="5402"/>
                        </a:cubicBezTo>
                        <a:cubicBezTo>
                          <a:pt x="17983" y="5395"/>
                          <a:pt x="17886" y="5392"/>
                          <a:pt x="17790" y="5392"/>
                        </a:cubicBezTo>
                        <a:cubicBezTo>
                          <a:pt x="16821" y="5392"/>
                          <a:pt x="15958" y="5713"/>
                          <a:pt x="15147" y="6240"/>
                        </a:cubicBezTo>
                        <a:cubicBezTo>
                          <a:pt x="14139" y="6900"/>
                          <a:pt x="13202" y="7641"/>
                          <a:pt x="12149" y="8229"/>
                        </a:cubicBezTo>
                        <a:cubicBezTo>
                          <a:pt x="11516" y="8586"/>
                          <a:pt x="10856" y="8899"/>
                          <a:pt x="10213" y="9238"/>
                        </a:cubicBezTo>
                        <a:cubicBezTo>
                          <a:pt x="10204" y="9238"/>
                          <a:pt x="10204" y="9229"/>
                          <a:pt x="10195" y="9229"/>
                        </a:cubicBezTo>
                        <a:cubicBezTo>
                          <a:pt x="9812" y="8961"/>
                          <a:pt x="9393" y="8738"/>
                          <a:pt x="8973" y="8542"/>
                        </a:cubicBezTo>
                        <a:cubicBezTo>
                          <a:pt x="11391" y="8051"/>
                          <a:pt x="12836" y="5848"/>
                          <a:pt x="14915" y="4715"/>
                        </a:cubicBezTo>
                        <a:cubicBezTo>
                          <a:pt x="15722" y="4272"/>
                          <a:pt x="16530" y="4093"/>
                          <a:pt x="17331" y="4093"/>
                        </a:cubicBezTo>
                        <a:close/>
                        <a:moveTo>
                          <a:pt x="17912" y="5589"/>
                        </a:moveTo>
                        <a:cubicBezTo>
                          <a:pt x="19241" y="5589"/>
                          <a:pt x="20544" y="6115"/>
                          <a:pt x="21784" y="6588"/>
                        </a:cubicBezTo>
                        <a:cubicBezTo>
                          <a:pt x="21614" y="6695"/>
                          <a:pt x="21454" y="6802"/>
                          <a:pt x="21302" y="6918"/>
                        </a:cubicBezTo>
                        <a:cubicBezTo>
                          <a:pt x="20713" y="6749"/>
                          <a:pt x="20125" y="6561"/>
                          <a:pt x="19527" y="6419"/>
                        </a:cubicBezTo>
                        <a:cubicBezTo>
                          <a:pt x="19222" y="6345"/>
                          <a:pt x="18915" y="6313"/>
                          <a:pt x="18609" y="6313"/>
                        </a:cubicBezTo>
                        <a:cubicBezTo>
                          <a:pt x="17841" y="6313"/>
                          <a:pt x="17076" y="6513"/>
                          <a:pt x="16342" y="6749"/>
                        </a:cubicBezTo>
                        <a:cubicBezTo>
                          <a:pt x="15209" y="7114"/>
                          <a:pt x="14246" y="7757"/>
                          <a:pt x="13220" y="8354"/>
                        </a:cubicBezTo>
                        <a:cubicBezTo>
                          <a:pt x="12791" y="8604"/>
                          <a:pt x="12345" y="8827"/>
                          <a:pt x="11882" y="9015"/>
                        </a:cubicBezTo>
                        <a:cubicBezTo>
                          <a:pt x="11480" y="9175"/>
                          <a:pt x="11061" y="9443"/>
                          <a:pt x="10624" y="9541"/>
                        </a:cubicBezTo>
                        <a:cubicBezTo>
                          <a:pt x="10534" y="9469"/>
                          <a:pt x="10436" y="9398"/>
                          <a:pt x="10338" y="9327"/>
                        </a:cubicBezTo>
                        <a:cubicBezTo>
                          <a:pt x="11962" y="8586"/>
                          <a:pt x="13434" y="7641"/>
                          <a:pt x="14915" y="6642"/>
                        </a:cubicBezTo>
                        <a:cubicBezTo>
                          <a:pt x="15272" y="6392"/>
                          <a:pt x="15628" y="6151"/>
                          <a:pt x="16021" y="5955"/>
                        </a:cubicBezTo>
                        <a:cubicBezTo>
                          <a:pt x="16592" y="5660"/>
                          <a:pt x="17279" y="5589"/>
                          <a:pt x="17912" y="5589"/>
                        </a:cubicBezTo>
                        <a:close/>
                        <a:moveTo>
                          <a:pt x="18567" y="6458"/>
                        </a:moveTo>
                        <a:cubicBezTo>
                          <a:pt x="18878" y="6458"/>
                          <a:pt x="19187" y="6490"/>
                          <a:pt x="19491" y="6561"/>
                        </a:cubicBezTo>
                        <a:cubicBezTo>
                          <a:pt x="20053" y="6695"/>
                          <a:pt x="20633" y="6838"/>
                          <a:pt x="21186" y="6998"/>
                        </a:cubicBezTo>
                        <a:cubicBezTo>
                          <a:pt x="21008" y="7123"/>
                          <a:pt x="20838" y="7257"/>
                          <a:pt x="20660" y="7391"/>
                        </a:cubicBezTo>
                        <a:cubicBezTo>
                          <a:pt x="20116" y="7293"/>
                          <a:pt x="19571" y="7114"/>
                          <a:pt x="19018" y="7061"/>
                        </a:cubicBezTo>
                        <a:cubicBezTo>
                          <a:pt x="18886" y="7048"/>
                          <a:pt x="18751" y="7042"/>
                          <a:pt x="18614" y="7042"/>
                        </a:cubicBezTo>
                        <a:cubicBezTo>
                          <a:pt x="17898" y="7042"/>
                          <a:pt x="17131" y="7211"/>
                          <a:pt x="16503" y="7480"/>
                        </a:cubicBezTo>
                        <a:cubicBezTo>
                          <a:pt x="15682" y="7828"/>
                          <a:pt x="14906" y="8265"/>
                          <a:pt x="14094" y="8649"/>
                        </a:cubicBezTo>
                        <a:cubicBezTo>
                          <a:pt x="13095" y="9131"/>
                          <a:pt x="12033" y="9505"/>
                          <a:pt x="10963" y="9791"/>
                        </a:cubicBezTo>
                        <a:cubicBezTo>
                          <a:pt x="10865" y="9719"/>
                          <a:pt x="10766" y="9639"/>
                          <a:pt x="10668" y="9568"/>
                        </a:cubicBezTo>
                        <a:cubicBezTo>
                          <a:pt x="10998" y="9523"/>
                          <a:pt x="11311" y="9371"/>
                          <a:pt x="11614" y="9246"/>
                        </a:cubicBezTo>
                        <a:cubicBezTo>
                          <a:pt x="12060" y="9050"/>
                          <a:pt x="12506" y="8872"/>
                          <a:pt x="12943" y="8649"/>
                        </a:cubicBezTo>
                        <a:cubicBezTo>
                          <a:pt x="13398" y="8417"/>
                          <a:pt x="13826" y="8149"/>
                          <a:pt x="14263" y="7890"/>
                        </a:cubicBezTo>
                        <a:cubicBezTo>
                          <a:pt x="14817" y="7551"/>
                          <a:pt x="15361" y="7284"/>
                          <a:pt x="15958" y="7043"/>
                        </a:cubicBezTo>
                        <a:cubicBezTo>
                          <a:pt x="16772" y="6719"/>
                          <a:pt x="17675" y="6458"/>
                          <a:pt x="18567" y="6458"/>
                        </a:cubicBezTo>
                        <a:close/>
                        <a:moveTo>
                          <a:pt x="18733" y="7203"/>
                        </a:moveTo>
                        <a:cubicBezTo>
                          <a:pt x="18751" y="7203"/>
                          <a:pt x="18769" y="7203"/>
                          <a:pt x="18786" y="7204"/>
                        </a:cubicBezTo>
                        <a:cubicBezTo>
                          <a:pt x="19357" y="7204"/>
                          <a:pt x="19937" y="7400"/>
                          <a:pt x="20508" y="7525"/>
                        </a:cubicBezTo>
                        <a:cubicBezTo>
                          <a:pt x="20401" y="7605"/>
                          <a:pt x="20303" y="7685"/>
                          <a:pt x="20205" y="7775"/>
                        </a:cubicBezTo>
                        <a:cubicBezTo>
                          <a:pt x="19723" y="8194"/>
                          <a:pt x="18778" y="8836"/>
                          <a:pt x="18349" y="9068"/>
                        </a:cubicBezTo>
                        <a:cubicBezTo>
                          <a:pt x="18039" y="9240"/>
                          <a:pt x="17737" y="9363"/>
                          <a:pt x="17701" y="9363"/>
                        </a:cubicBezTo>
                        <a:cubicBezTo>
                          <a:pt x="17700" y="9363"/>
                          <a:pt x="17699" y="9363"/>
                          <a:pt x="17698" y="9362"/>
                        </a:cubicBezTo>
                        <a:cubicBezTo>
                          <a:pt x="17377" y="9255"/>
                          <a:pt x="17047" y="9157"/>
                          <a:pt x="16708" y="9086"/>
                        </a:cubicBezTo>
                        <a:cubicBezTo>
                          <a:pt x="16371" y="9010"/>
                          <a:pt x="16042" y="8976"/>
                          <a:pt x="15719" y="8976"/>
                        </a:cubicBezTo>
                        <a:cubicBezTo>
                          <a:pt x="14265" y="8976"/>
                          <a:pt x="12939" y="9662"/>
                          <a:pt x="11596" y="10246"/>
                        </a:cubicBezTo>
                        <a:cubicBezTo>
                          <a:pt x="11587" y="10255"/>
                          <a:pt x="11578" y="10263"/>
                          <a:pt x="11569" y="10263"/>
                        </a:cubicBezTo>
                        <a:cubicBezTo>
                          <a:pt x="11409" y="10139"/>
                          <a:pt x="11239" y="10005"/>
                          <a:pt x="11070" y="9871"/>
                        </a:cubicBezTo>
                        <a:cubicBezTo>
                          <a:pt x="12836" y="9443"/>
                          <a:pt x="14424" y="8631"/>
                          <a:pt x="16057" y="7846"/>
                        </a:cubicBezTo>
                        <a:cubicBezTo>
                          <a:pt x="16897" y="7434"/>
                          <a:pt x="17798" y="7203"/>
                          <a:pt x="18733" y="7203"/>
                        </a:cubicBezTo>
                        <a:close/>
                        <a:moveTo>
                          <a:pt x="25156" y="10067"/>
                        </a:moveTo>
                        <a:cubicBezTo>
                          <a:pt x="25299" y="10201"/>
                          <a:pt x="25326" y="10433"/>
                          <a:pt x="25192" y="10585"/>
                        </a:cubicBezTo>
                        <a:cubicBezTo>
                          <a:pt x="25085" y="10692"/>
                          <a:pt x="24969" y="10745"/>
                          <a:pt x="24835" y="10781"/>
                        </a:cubicBezTo>
                        <a:cubicBezTo>
                          <a:pt x="24995" y="10629"/>
                          <a:pt x="25040" y="10326"/>
                          <a:pt x="25031" y="10121"/>
                        </a:cubicBezTo>
                        <a:cubicBezTo>
                          <a:pt x="25031" y="10112"/>
                          <a:pt x="25031" y="10103"/>
                          <a:pt x="25022" y="10094"/>
                        </a:cubicBezTo>
                        <a:cubicBezTo>
                          <a:pt x="25067" y="10067"/>
                          <a:pt x="25111" y="10067"/>
                          <a:pt x="25156" y="10067"/>
                        </a:cubicBezTo>
                        <a:close/>
                        <a:moveTo>
                          <a:pt x="25227" y="10085"/>
                        </a:moveTo>
                        <a:lnTo>
                          <a:pt x="25227" y="10085"/>
                        </a:lnTo>
                        <a:cubicBezTo>
                          <a:pt x="25290" y="10103"/>
                          <a:pt x="25352" y="10139"/>
                          <a:pt x="25406" y="10165"/>
                        </a:cubicBezTo>
                        <a:cubicBezTo>
                          <a:pt x="25486" y="10219"/>
                          <a:pt x="25566" y="10272"/>
                          <a:pt x="25638" y="10335"/>
                        </a:cubicBezTo>
                        <a:cubicBezTo>
                          <a:pt x="25807" y="10495"/>
                          <a:pt x="25718" y="10701"/>
                          <a:pt x="25611" y="10870"/>
                        </a:cubicBezTo>
                        <a:cubicBezTo>
                          <a:pt x="25433" y="10843"/>
                          <a:pt x="25254" y="10825"/>
                          <a:pt x="25076" y="10817"/>
                        </a:cubicBezTo>
                        <a:cubicBezTo>
                          <a:pt x="25192" y="10754"/>
                          <a:pt x="25281" y="10656"/>
                          <a:pt x="25326" y="10549"/>
                        </a:cubicBezTo>
                        <a:cubicBezTo>
                          <a:pt x="25397" y="10397"/>
                          <a:pt x="25343" y="10201"/>
                          <a:pt x="25227" y="10085"/>
                        </a:cubicBezTo>
                        <a:close/>
                        <a:moveTo>
                          <a:pt x="24380" y="8820"/>
                        </a:moveTo>
                        <a:cubicBezTo>
                          <a:pt x="24563" y="8820"/>
                          <a:pt x="24741" y="8881"/>
                          <a:pt x="24862" y="9023"/>
                        </a:cubicBezTo>
                        <a:cubicBezTo>
                          <a:pt x="24865" y="9027"/>
                          <a:pt x="24871" y="9029"/>
                          <a:pt x="24876" y="9029"/>
                        </a:cubicBezTo>
                        <a:cubicBezTo>
                          <a:pt x="24884" y="9029"/>
                          <a:pt x="24892" y="9025"/>
                          <a:pt x="24897" y="9015"/>
                        </a:cubicBezTo>
                        <a:cubicBezTo>
                          <a:pt x="24962" y="8916"/>
                          <a:pt x="25083" y="8885"/>
                          <a:pt x="25211" y="8885"/>
                        </a:cubicBezTo>
                        <a:cubicBezTo>
                          <a:pt x="25349" y="8885"/>
                          <a:pt x="25496" y="8920"/>
                          <a:pt x="25593" y="8943"/>
                        </a:cubicBezTo>
                        <a:cubicBezTo>
                          <a:pt x="25807" y="8988"/>
                          <a:pt x="26004" y="9166"/>
                          <a:pt x="26155" y="9300"/>
                        </a:cubicBezTo>
                        <a:cubicBezTo>
                          <a:pt x="26512" y="9612"/>
                          <a:pt x="26414" y="9942"/>
                          <a:pt x="26485" y="10344"/>
                        </a:cubicBezTo>
                        <a:cubicBezTo>
                          <a:pt x="26490" y="10364"/>
                          <a:pt x="26509" y="10375"/>
                          <a:pt x="26528" y="10375"/>
                        </a:cubicBezTo>
                        <a:cubicBezTo>
                          <a:pt x="26543" y="10375"/>
                          <a:pt x="26558" y="10368"/>
                          <a:pt x="26566" y="10353"/>
                        </a:cubicBezTo>
                        <a:cubicBezTo>
                          <a:pt x="26690" y="10112"/>
                          <a:pt x="26664" y="9853"/>
                          <a:pt x="26566" y="9630"/>
                        </a:cubicBezTo>
                        <a:cubicBezTo>
                          <a:pt x="26557" y="9541"/>
                          <a:pt x="26557" y="9487"/>
                          <a:pt x="26628" y="9362"/>
                        </a:cubicBezTo>
                        <a:cubicBezTo>
                          <a:pt x="26700" y="9242"/>
                          <a:pt x="26830" y="9183"/>
                          <a:pt x="26957" y="9183"/>
                        </a:cubicBezTo>
                        <a:cubicBezTo>
                          <a:pt x="27112" y="9183"/>
                          <a:pt x="27263" y="9271"/>
                          <a:pt x="27297" y="9443"/>
                        </a:cubicBezTo>
                        <a:cubicBezTo>
                          <a:pt x="27308" y="9480"/>
                          <a:pt x="27335" y="9495"/>
                          <a:pt x="27363" y="9495"/>
                        </a:cubicBezTo>
                        <a:cubicBezTo>
                          <a:pt x="27381" y="9495"/>
                          <a:pt x="27399" y="9489"/>
                          <a:pt x="27413" y="9478"/>
                        </a:cubicBezTo>
                        <a:cubicBezTo>
                          <a:pt x="27475" y="9430"/>
                          <a:pt x="27553" y="9405"/>
                          <a:pt x="27624" y="9405"/>
                        </a:cubicBezTo>
                        <a:cubicBezTo>
                          <a:pt x="27738" y="9405"/>
                          <a:pt x="27834" y="9470"/>
                          <a:pt x="27823" y="9612"/>
                        </a:cubicBezTo>
                        <a:cubicBezTo>
                          <a:pt x="27823" y="9657"/>
                          <a:pt x="27859" y="9684"/>
                          <a:pt x="27895" y="9684"/>
                        </a:cubicBezTo>
                        <a:cubicBezTo>
                          <a:pt x="28278" y="9684"/>
                          <a:pt x="28573" y="10005"/>
                          <a:pt x="28234" y="10353"/>
                        </a:cubicBezTo>
                        <a:cubicBezTo>
                          <a:pt x="28116" y="10464"/>
                          <a:pt x="27994" y="10515"/>
                          <a:pt x="27868" y="10515"/>
                        </a:cubicBezTo>
                        <a:cubicBezTo>
                          <a:pt x="27812" y="10515"/>
                          <a:pt x="27756" y="10506"/>
                          <a:pt x="27699" y="10486"/>
                        </a:cubicBezTo>
                        <a:cubicBezTo>
                          <a:pt x="27699" y="10473"/>
                          <a:pt x="27689" y="10465"/>
                          <a:pt x="27677" y="10465"/>
                        </a:cubicBezTo>
                        <a:cubicBezTo>
                          <a:pt x="27672" y="10465"/>
                          <a:pt x="27668" y="10466"/>
                          <a:pt x="27663" y="10469"/>
                        </a:cubicBezTo>
                        <a:cubicBezTo>
                          <a:pt x="27609" y="10442"/>
                          <a:pt x="27556" y="10415"/>
                          <a:pt x="27502" y="10371"/>
                        </a:cubicBezTo>
                        <a:cubicBezTo>
                          <a:pt x="27395" y="10290"/>
                          <a:pt x="27368" y="10174"/>
                          <a:pt x="27261" y="10112"/>
                        </a:cubicBezTo>
                        <a:cubicBezTo>
                          <a:pt x="27256" y="10108"/>
                          <a:pt x="27249" y="10106"/>
                          <a:pt x="27243" y="10106"/>
                        </a:cubicBezTo>
                        <a:cubicBezTo>
                          <a:pt x="27221" y="10106"/>
                          <a:pt x="27201" y="10129"/>
                          <a:pt x="27208" y="10156"/>
                        </a:cubicBezTo>
                        <a:cubicBezTo>
                          <a:pt x="27208" y="10183"/>
                          <a:pt x="27217" y="10210"/>
                          <a:pt x="27226" y="10237"/>
                        </a:cubicBezTo>
                        <a:cubicBezTo>
                          <a:pt x="27083" y="10281"/>
                          <a:pt x="26958" y="10397"/>
                          <a:pt x="26869" y="10522"/>
                        </a:cubicBezTo>
                        <a:cubicBezTo>
                          <a:pt x="26753" y="10710"/>
                          <a:pt x="26798" y="10933"/>
                          <a:pt x="26931" y="11075"/>
                        </a:cubicBezTo>
                        <a:cubicBezTo>
                          <a:pt x="26530" y="11004"/>
                          <a:pt x="26128" y="10933"/>
                          <a:pt x="25718" y="10879"/>
                        </a:cubicBezTo>
                        <a:cubicBezTo>
                          <a:pt x="25914" y="10647"/>
                          <a:pt x="25870" y="10335"/>
                          <a:pt x="25602" y="10147"/>
                        </a:cubicBezTo>
                        <a:cubicBezTo>
                          <a:pt x="25486" y="10067"/>
                          <a:pt x="25272" y="9907"/>
                          <a:pt x="25129" y="9907"/>
                        </a:cubicBezTo>
                        <a:cubicBezTo>
                          <a:pt x="24918" y="9907"/>
                          <a:pt x="24757" y="10324"/>
                          <a:pt x="24536" y="10324"/>
                        </a:cubicBezTo>
                        <a:cubicBezTo>
                          <a:pt x="24477" y="10324"/>
                          <a:pt x="24414" y="10294"/>
                          <a:pt x="24344" y="10219"/>
                        </a:cubicBezTo>
                        <a:cubicBezTo>
                          <a:pt x="24338" y="10213"/>
                          <a:pt x="24323" y="10206"/>
                          <a:pt x="24311" y="10206"/>
                        </a:cubicBezTo>
                        <a:cubicBezTo>
                          <a:pt x="24306" y="10206"/>
                          <a:pt x="24302" y="10207"/>
                          <a:pt x="24300" y="10210"/>
                        </a:cubicBezTo>
                        <a:lnTo>
                          <a:pt x="24291" y="10210"/>
                        </a:lnTo>
                        <a:cubicBezTo>
                          <a:pt x="24166" y="10228"/>
                          <a:pt x="24059" y="10255"/>
                          <a:pt x="23943" y="10272"/>
                        </a:cubicBezTo>
                        <a:cubicBezTo>
                          <a:pt x="23890" y="10284"/>
                          <a:pt x="23840" y="10289"/>
                          <a:pt x="23790" y="10289"/>
                        </a:cubicBezTo>
                        <a:cubicBezTo>
                          <a:pt x="23730" y="10289"/>
                          <a:pt x="23671" y="10282"/>
                          <a:pt x="23613" y="10272"/>
                        </a:cubicBezTo>
                        <a:cubicBezTo>
                          <a:pt x="23408" y="10228"/>
                          <a:pt x="23425" y="9969"/>
                          <a:pt x="23577" y="9871"/>
                        </a:cubicBezTo>
                        <a:cubicBezTo>
                          <a:pt x="23764" y="9764"/>
                          <a:pt x="23987" y="9693"/>
                          <a:pt x="24184" y="9612"/>
                        </a:cubicBezTo>
                        <a:cubicBezTo>
                          <a:pt x="24184" y="9603"/>
                          <a:pt x="24193" y="9603"/>
                          <a:pt x="24202" y="9603"/>
                        </a:cubicBezTo>
                        <a:cubicBezTo>
                          <a:pt x="24275" y="9563"/>
                          <a:pt x="24237" y="9448"/>
                          <a:pt x="24162" y="9448"/>
                        </a:cubicBezTo>
                        <a:cubicBezTo>
                          <a:pt x="24155" y="9448"/>
                          <a:pt x="24147" y="9449"/>
                          <a:pt x="24139" y="9452"/>
                        </a:cubicBezTo>
                        <a:cubicBezTo>
                          <a:pt x="24032" y="9487"/>
                          <a:pt x="23925" y="9505"/>
                          <a:pt x="23818" y="9514"/>
                        </a:cubicBezTo>
                        <a:cubicBezTo>
                          <a:pt x="23802" y="9516"/>
                          <a:pt x="23787" y="9516"/>
                          <a:pt x="23773" y="9516"/>
                        </a:cubicBezTo>
                        <a:cubicBezTo>
                          <a:pt x="23455" y="9516"/>
                          <a:pt x="23698" y="9135"/>
                          <a:pt x="23809" y="9032"/>
                        </a:cubicBezTo>
                        <a:cubicBezTo>
                          <a:pt x="23956" y="8899"/>
                          <a:pt x="24171" y="8820"/>
                          <a:pt x="24380" y="8820"/>
                        </a:cubicBezTo>
                        <a:close/>
                        <a:moveTo>
                          <a:pt x="27279" y="10335"/>
                        </a:moveTo>
                        <a:cubicBezTo>
                          <a:pt x="27297" y="10371"/>
                          <a:pt x="27324" y="10406"/>
                          <a:pt x="27351" y="10442"/>
                        </a:cubicBezTo>
                        <a:cubicBezTo>
                          <a:pt x="27235" y="10576"/>
                          <a:pt x="27199" y="10817"/>
                          <a:pt x="27181" y="10986"/>
                        </a:cubicBezTo>
                        <a:cubicBezTo>
                          <a:pt x="27181" y="11040"/>
                          <a:pt x="27199" y="11093"/>
                          <a:pt x="27235" y="11138"/>
                        </a:cubicBezTo>
                        <a:cubicBezTo>
                          <a:pt x="27154" y="11120"/>
                          <a:pt x="27074" y="11102"/>
                          <a:pt x="26985" y="11093"/>
                        </a:cubicBezTo>
                        <a:cubicBezTo>
                          <a:pt x="26994" y="11084"/>
                          <a:pt x="26994" y="11075"/>
                          <a:pt x="26994" y="11075"/>
                        </a:cubicBezTo>
                        <a:cubicBezTo>
                          <a:pt x="26949" y="10924"/>
                          <a:pt x="26931" y="10772"/>
                          <a:pt x="26994" y="10620"/>
                        </a:cubicBezTo>
                        <a:cubicBezTo>
                          <a:pt x="27038" y="10513"/>
                          <a:pt x="27154" y="10379"/>
                          <a:pt x="27279" y="10335"/>
                        </a:cubicBezTo>
                        <a:close/>
                        <a:moveTo>
                          <a:pt x="27422" y="10504"/>
                        </a:moveTo>
                        <a:cubicBezTo>
                          <a:pt x="27476" y="10549"/>
                          <a:pt x="27529" y="10585"/>
                          <a:pt x="27592" y="10611"/>
                        </a:cubicBezTo>
                        <a:cubicBezTo>
                          <a:pt x="27538" y="10754"/>
                          <a:pt x="27520" y="10906"/>
                          <a:pt x="27592" y="11049"/>
                        </a:cubicBezTo>
                        <a:cubicBezTo>
                          <a:pt x="27618" y="11120"/>
                          <a:pt x="27663" y="11182"/>
                          <a:pt x="27716" y="11245"/>
                        </a:cubicBezTo>
                        <a:cubicBezTo>
                          <a:pt x="27618" y="11227"/>
                          <a:pt x="27520" y="11200"/>
                          <a:pt x="27413" y="11182"/>
                        </a:cubicBezTo>
                        <a:cubicBezTo>
                          <a:pt x="27351" y="11102"/>
                          <a:pt x="27306" y="11013"/>
                          <a:pt x="27306" y="10933"/>
                        </a:cubicBezTo>
                        <a:cubicBezTo>
                          <a:pt x="27306" y="10817"/>
                          <a:pt x="27342" y="10620"/>
                          <a:pt x="27422" y="10504"/>
                        </a:cubicBezTo>
                        <a:close/>
                        <a:moveTo>
                          <a:pt x="15550" y="9163"/>
                        </a:moveTo>
                        <a:cubicBezTo>
                          <a:pt x="16134" y="9163"/>
                          <a:pt x="16714" y="9266"/>
                          <a:pt x="17297" y="9434"/>
                        </a:cubicBezTo>
                        <a:cubicBezTo>
                          <a:pt x="18242" y="9710"/>
                          <a:pt x="19134" y="10130"/>
                          <a:pt x="20053" y="10469"/>
                        </a:cubicBezTo>
                        <a:cubicBezTo>
                          <a:pt x="20606" y="10674"/>
                          <a:pt x="21249" y="10915"/>
                          <a:pt x="21882" y="10986"/>
                        </a:cubicBezTo>
                        <a:cubicBezTo>
                          <a:pt x="21418" y="11066"/>
                          <a:pt x="20963" y="11164"/>
                          <a:pt x="20508" y="11280"/>
                        </a:cubicBezTo>
                        <a:cubicBezTo>
                          <a:pt x="19054" y="11066"/>
                          <a:pt x="17752" y="10362"/>
                          <a:pt x="16315" y="10094"/>
                        </a:cubicBezTo>
                        <a:cubicBezTo>
                          <a:pt x="15959" y="10027"/>
                          <a:pt x="15605" y="9999"/>
                          <a:pt x="15250" y="9999"/>
                        </a:cubicBezTo>
                        <a:cubicBezTo>
                          <a:pt x="14940" y="9999"/>
                          <a:pt x="14629" y="10021"/>
                          <a:pt x="14317" y="10058"/>
                        </a:cubicBezTo>
                        <a:cubicBezTo>
                          <a:pt x="13594" y="10139"/>
                          <a:pt x="12899" y="10522"/>
                          <a:pt x="12238" y="10763"/>
                        </a:cubicBezTo>
                        <a:cubicBezTo>
                          <a:pt x="12229" y="10763"/>
                          <a:pt x="12221" y="10772"/>
                          <a:pt x="12221" y="10772"/>
                        </a:cubicBezTo>
                        <a:cubicBezTo>
                          <a:pt x="12158" y="10727"/>
                          <a:pt x="12096" y="10674"/>
                          <a:pt x="12033" y="10629"/>
                        </a:cubicBezTo>
                        <a:cubicBezTo>
                          <a:pt x="11926" y="10540"/>
                          <a:pt x="11810" y="10460"/>
                          <a:pt x="11703" y="10371"/>
                        </a:cubicBezTo>
                        <a:cubicBezTo>
                          <a:pt x="12568" y="9996"/>
                          <a:pt x="13407" y="9577"/>
                          <a:pt x="14317" y="9327"/>
                        </a:cubicBezTo>
                        <a:cubicBezTo>
                          <a:pt x="14732" y="9213"/>
                          <a:pt x="15142" y="9163"/>
                          <a:pt x="15550" y="9163"/>
                        </a:cubicBezTo>
                        <a:close/>
                        <a:moveTo>
                          <a:pt x="15130" y="10159"/>
                        </a:moveTo>
                        <a:cubicBezTo>
                          <a:pt x="15630" y="10159"/>
                          <a:pt x="16138" y="10237"/>
                          <a:pt x="16610" y="10335"/>
                        </a:cubicBezTo>
                        <a:cubicBezTo>
                          <a:pt x="17805" y="10576"/>
                          <a:pt x="18911" y="11129"/>
                          <a:pt x="20107" y="11388"/>
                        </a:cubicBezTo>
                        <a:cubicBezTo>
                          <a:pt x="19857" y="11450"/>
                          <a:pt x="19616" y="11521"/>
                          <a:pt x="19375" y="11593"/>
                        </a:cubicBezTo>
                        <a:cubicBezTo>
                          <a:pt x="19366" y="11593"/>
                          <a:pt x="19357" y="11593"/>
                          <a:pt x="19357" y="11602"/>
                        </a:cubicBezTo>
                        <a:cubicBezTo>
                          <a:pt x="18956" y="11602"/>
                          <a:pt x="18537" y="11521"/>
                          <a:pt x="18180" y="11414"/>
                        </a:cubicBezTo>
                        <a:cubicBezTo>
                          <a:pt x="17493" y="11209"/>
                          <a:pt x="16797" y="11049"/>
                          <a:pt x="16092" y="10933"/>
                        </a:cubicBezTo>
                        <a:cubicBezTo>
                          <a:pt x="15674" y="10868"/>
                          <a:pt x="15275" y="10834"/>
                          <a:pt x="14870" y="10834"/>
                        </a:cubicBezTo>
                        <a:cubicBezTo>
                          <a:pt x="14662" y="10834"/>
                          <a:pt x="14452" y="10843"/>
                          <a:pt x="14237" y="10861"/>
                        </a:cubicBezTo>
                        <a:cubicBezTo>
                          <a:pt x="13978" y="10879"/>
                          <a:pt x="13728" y="10906"/>
                          <a:pt x="13469" y="10968"/>
                        </a:cubicBezTo>
                        <a:cubicBezTo>
                          <a:pt x="13238" y="11022"/>
                          <a:pt x="13015" y="11138"/>
                          <a:pt x="12791" y="11200"/>
                        </a:cubicBezTo>
                        <a:cubicBezTo>
                          <a:pt x="12640" y="11102"/>
                          <a:pt x="12506" y="10995"/>
                          <a:pt x="12363" y="10888"/>
                        </a:cubicBezTo>
                        <a:cubicBezTo>
                          <a:pt x="12970" y="10674"/>
                          <a:pt x="13559" y="10433"/>
                          <a:pt x="14183" y="10272"/>
                        </a:cubicBezTo>
                        <a:cubicBezTo>
                          <a:pt x="14488" y="10192"/>
                          <a:pt x="14807" y="10159"/>
                          <a:pt x="15130" y="10159"/>
                        </a:cubicBezTo>
                        <a:close/>
                        <a:moveTo>
                          <a:pt x="14810" y="10954"/>
                        </a:moveTo>
                        <a:cubicBezTo>
                          <a:pt x="15462" y="10954"/>
                          <a:pt x="16097" y="11052"/>
                          <a:pt x="16744" y="11191"/>
                        </a:cubicBezTo>
                        <a:cubicBezTo>
                          <a:pt x="17448" y="11343"/>
                          <a:pt x="18126" y="11557"/>
                          <a:pt x="18831" y="11691"/>
                        </a:cubicBezTo>
                        <a:cubicBezTo>
                          <a:pt x="18876" y="11700"/>
                          <a:pt x="18938" y="11709"/>
                          <a:pt x="19001" y="11709"/>
                        </a:cubicBezTo>
                        <a:cubicBezTo>
                          <a:pt x="18974" y="11718"/>
                          <a:pt x="18938" y="11727"/>
                          <a:pt x="18911" y="11735"/>
                        </a:cubicBezTo>
                        <a:lnTo>
                          <a:pt x="18902" y="11735"/>
                        </a:lnTo>
                        <a:cubicBezTo>
                          <a:pt x="18876" y="11753"/>
                          <a:pt x="18858" y="11762"/>
                          <a:pt x="18840" y="11762"/>
                        </a:cubicBezTo>
                        <a:cubicBezTo>
                          <a:pt x="18831" y="11771"/>
                          <a:pt x="18822" y="11771"/>
                          <a:pt x="18813" y="11771"/>
                        </a:cubicBezTo>
                        <a:cubicBezTo>
                          <a:pt x="18723" y="11803"/>
                          <a:pt x="18617" y="11815"/>
                          <a:pt x="18504" y="11815"/>
                        </a:cubicBezTo>
                        <a:cubicBezTo>
                          <a:pt x="18166" y="11815"/>
                          <a:pt x="17762" y="11706"/>
                          <a:pt x="17529" y="11673"/>
                        </a:cubicBezTo>
                        <a:cubicBezTo>
                          <a:pt x="16993" y="11593"/>
                          <a:pt x="16458" y="11495"/>
                          <a:pt x="15914" y="11423"/>
                        </a:cubicBezTo>
                        <a:cubicBezTo>
                          <a:pt x="15476" y="11363"/>
                          <a:pt x="15052" y="11341"/>
                          <a:pt x="14618" y="11341"/>
                        </a:cubicBezTo>
                        <a:cubicBezTo>
                          <a:pt x="14539" y="11341"/>
                          <a:pt x="14459" y="11342"/>
                          <a:pt x="14379" y="11343"/>
                        </a:cubicBezTo>
                        <a:cubicBezTo>
                          <a:pt x="14344" y="11343"/>
                          <a:pt x="14308" y="11343"/>
                          <a:pt x="14272" y="11343"/>
                        </a:cubicBezTo>
                        <a:cubicBezTo>
                          <a:pt x="13914" y="11343"/>
                          <a:pt x="13554" y="11350"/>
                          <a:pt x="13238" y="11512"/>
                        </a:cubicBezTo>
                        <a:cubicBezTo>
                          <a:pt x="13104" y="11432"/>
                          <a:pt x="12979" y="11343"/>
                          <a:pt x="12854" y="11254"/>
                        </a:cubicBezTo>
                        <a:cubicBezTo>
                          <a:pt x="13023" y="11218"/>
                          <a:pt x="13202" y="11164"/>
                          <a:pt x="13371" y="11120"/>
                        </a:cubicBezTo>
                        <a:cubicBezTo>
                          <a:pt x="13710" y="11040"/>
                          <a:pt x="14040" y="10995"/>
                          <a:pt x="14388" y="10968"/>
                        </a:cubicBezTo>
                        <a:cubicBezTo>
                          <a:pt x="14530" y="10959"/>
                          <a:pt x="14670" y="10954"/>
                          <a:pt x="14810" y="10954"/>
                        </a:cubicBezTo>
                        <a:close/>
                        <a:moveTo>
                          <a:pt x="13993" y="11420"/>
                        </a:moveTo>
                        <a:cubicBezTo>
                          <a:pt x="14288" y="11420"/>
                          <a:pt x="14590" y="11450"/>
                          <a:pt x="14861" y="11450"/>
                        </a:cubicBezTo>
                        <a:cubicBezTo>
                          <a:pt x="15477" y="11450"/>
                          <a:pt x="16110" y="11557"/>
                          <a:pt x="16717" y="11664"/>
                        </a:cubicBezTo>
                        <a:cubicBezTo>
                          <a:pt x="17198" y="11744"/>
                          <a:pt x="17662" y="11842"/>
                          <a:pt x="18144" y="11905"/>
                        </a:cubicBezTo>
                        <a:cubicBezTo>
                          <a:pt x="18215" y="11914"/>
                          <a:pt x="18305" y="11923"/>
                          <a:pt x="18394" y="11923"/>
                        </a:cubicBezTo>
                        <a:cubicBezTo>
                          <a:pt x="17814" y="12137"/>
                          <a:pt x="17243" y="12378"/>
                          <a:pt x="16663" y="12601"/>
                        </a:cubicBezTo>
                        <a:cubicBezTo>
                          <a:pt x="15825" y="12601"/>
                          <a:pt x="15066" y="12467"/>
                          <a:pt x="14281" y="12110"/>
                        </a:cubicBezTo>
                        <a:cubicBezTo>
                          <a:pt x="13924" y="11950"/>
                          <a:pt x="13585" y="11744"/>
                          <a:pt x="13255" y="11530"/>
                        </a:cubicBezTo>
                        <a:cubicBezTo>
                          <a:pt x="13480" y="11443"/>
                          <a:pt x="13734" y="11420"/>
                          <a:pt x="13993" y="11420"/>
                        </a:cubicBezTo>
                        <a:close/>
                        <a:moveTo>
                          <a:pt x="31938" y="11296"/>
                        </a:moveTo>
                        <a:cubicBezTo>
                          <a:pt x="32593" y="11296"/>
                          <a:pt x="33272" y="11393"/>
                          <a:pt x="33890" y="11521"/>
                        </a:cubicBezTo>
                        <a:cubicBezTo>
                          <a:pt x="34693" y="11691"/>
                          <a:pt x="35469" y="12137"/>
                          <a:pt x="36174" y="12547"/>
                        </a:cubicBezTo>
                        <a:cubicBezTo>
                          <a:pt x="36477" y="12726"/>
                          <a:pt x="36816" y="12940"/>
                          <a:pt x="37173" y="13091"/>
                        </a:cubicBezTo>
                        <a:cubicBezTo>
                          <a:pt x="36744" y="13127"/>
                          <a:pt x="36316" y="13207"/>
                          <a:pt x="35906" y="13332"/>
                        </a:cubicBezTo>
                        <a:cubicBezTo>
                          <a:pt x="35831" y="13337"/>
                          <a:pt x="35755" y="13339"/>
                          <a:pt x="35680" y="13339"/>
                        </a:cubicBezTo>
                        <a:cubicBezTo>
                          <a:pt x="34895" y="13339"/>
                          <a:pt x="34094" y="13099"/>
                          <a:pt x="33346" y="12895"/>
                        </a:cubicBezTo>
                        <a:cubicBezTo>
                          <a:pt x="32329" y="12619"/>
                          <a:pt x="31356" y="12217"/>
                          <a:pt x="30348" y="11941"/>
                        </a:cubicBezTo>
                        <a:cubicBezTo>
                          <a:pt x="29965" y="11834"/>
                          <a:pt x="29590" y="11727"/>
                          <a:pt x="29197" y="11619"/>
                        </a:cubicBezTo>
                        <a:cubicBezTo>
                          <a:pt x="29367" y="11611"/>
                          <a:pt x="29527" y="11575"/>
                          <a:pt x="29697" y="11539"/>
                        </a:cubicBezTo>
                        <a:cubicBezTo>
                          <a:pt x="30179" y="11414"/>
                          <a:pt x="30705" y="11414"/>
                          <a:pt x="31196" y="11343"/>
                        </a:cubicBezTo>
                        <a:cubicBezTo>
                          <a:pt x="31436" y="11311"/>
                          <a:pt x="31686" y="11296"/>
                          <a:pt x="31938" y="11296"/>
                        </a:cubicBezTo>
                        <a:close/>
                        <a:moveTo>
                          <a:pt x="9562" y="11352"/>
                        </a:moveTo>
                        <a:lnTo>
                          <a:pt x="9562" y="11352"/>
                        </a:lnTo>
                        <a:cubicBezTo>
                          <a:pt x="10303" y="12119"/>
                          <a:pt x="9839" y="13466"/>
                          <a:pt x="8848" y="13796"/>
                        </a:cubicBezTo>
                        <a:cubicBezTo>
                          <a:pt x="8590" y="13680"/>
                          <a:pt x="8322" y="13564"/>
                          <a:pt x="8045" y="13457"/>
                        </a:cubicBezTo>
                        <a:cubicBezTo>
                          <a:pt x="8777" y="13341"/>
                          <a:pt x="9348" y="12984"/>
                          <a:pt x="9589" y="12235"/>
                        </a:cubicBezTo>
                        <a:cubicBezTo>
                          <a:pt x="9660" y="11985"/>
                          <a:pt x="9696" y="11602"/>
                          <a:pt x="9562" y="11352"/>
                        </a:cubicBezTo>
                        <a:close/>
                        <a:moveTo>
                          <a:pt x="10017" y="12030"/>
                        </a:moveTo>
                        <a:lnTo>
                          <a:pt x="10017" y="12030"/>
                        </a:lnTo>
                        <a:cubicBezTo>
                          <a:pt x="10178" y="12333"/>
                          <a:pt x="10401" y="12583"/>
                          <a:pt x="10285" y="13002"/>
                        </a:cubicBezTo>
                        <a:cubicBezTo>
                          <a:pt x="10169" y="13448"/>
                          <a:pt x="9785" y="13903"/>
                          <a:pt x="9330" y="14028"/>
                        </a:cubicBezTo>
                        <a:cubicBezTo>
                          <a:pt x="9223" y="13975"/>
                          <a:pt x="9107" y="13921"/>
                          <a:pt x="9000" y="13868"/>
                        </a:cubicBezTo>
                        <a:cubicBezTo>
                          <a:pt x="9428" y="13769"/>
                          <a:pt x="9758" y="13413"/>
                          <a:pt x="9919" y="12993"/>
                        </a:cubicBezTo>
                        <a:cubicBezTo>
                          <a:pt x="10044" y="12672"/>
                          <a:pt x="10079" y="12333"/>
                          <a:pt x="10017" y="12030"/>
                        </a:cubicBezTo>
                        <a:close/>
                        <a:moveTo>
                          <a:pt x="11569" y="13065"/>
                        </a:moveTo>
                        <a:cubicBezTo>
                          <a:pt x="11569" y="13065"/>
                          <a:pt x="11427" y="13377"/>
                          <a:pt x="11435" y="13555"/>
                        </a:cubicBezTo>
                        <a:cubicBezTo>
                          <a:pt x="11435" y="13707"/>
                          <a:pt x="11462" y="13859"/>
                          <a:pt x="11578" y="13975"/>
                        </a:cubicBezTo>
                        <a:cubicBezTo>
                          <a:pt x="11596" y="13992"/>
                          <a:pt x="11614" y="14010"/>
                          <a:pt x="11623" y="14019"/>
                        </a:cubicBezTo>
                        <a:cubicBezTo>
                          <a:pt x="11480" y="14028"/>
                          <a:pt x="11328" y="14046"/>
                          <a:pt x="11177" y="14055"/>
                        </a:cubicBezTo>
                        <a:cubicBezTo>
                          <a:pt x="11070" y="13600"/>
                          <a:pt x="11186" y="13341"/>
                          <a:pt x="11320" y="13207"/>
                        </a:cubicBezTo>
                        <a:cubicBezTo>
                          <a:pt x="11435" y="13091"/>
                          <a:pt x="11569" y="13065"/>
                          <a:pt x="11569" y="13065"/>
                        </a:cubicBezTo>
                        <a:close/>
                        <a:moveTo>
                          <a:pt x="9638" y="10261"/>
                        </a:moveTo>
                        <a:cubicBezTo>
                          <a:pt x="9839" y="10261"/>
                          <a:pt x="9963" y="10518"/>
                          <a:pt x="10026" y="10665"/>
                        </a:cubicBezTo>
                        <a:cubicBezTo>
                          <a:pt x="10079" y="10790"/>
                          <a:pt x="10187" y="10805"/>
                          <a:pt x="10308" y="10805"/>
                        </a:cubicBezTo>
                        <a:cubicBezTo>
                          <a:pt x="10349" y="10805"/>
                          <a:pt x="10391" y="10804"/>
                          <a:pt x="10433" y="10804"/>
                        </a:cubicBezTo>
                        <a:cubicBezTo>
                          <a:pt x="10518" y="10804"/>
                          <a:pt x="10603" y="10811"/>
                          <a:pt x="10677" y="10852"/>
                        </a:cubicBezTo>
                        <a:cubicBezTo>
                          <a:pt x="11266" y="11182"/>
                          <a:pt x="10713" y="11200"/>
                          <a:pt x="10909" y="11396"/>
                        </a:cubicBezTo>
                        <a:cubicBezTo>
                          <a:pt x="11052" y="11539"/>
                          <a:pt x="11204" y="11664"/>
                          <a:pt x="11346" y="11807"/>
                        </a:cubicBezTo>
                        <a:cubicBezTo>
                          <a:pt x="11774" y="12226"/>
                          <a:pt x="11105" y="12503"/>
                          <a:pt x="10891" y="12636"/>
                        </a:cubicBezTo>
                        <a:cubicBezTo>
                          <a:pt x="10856" y="12663"/>
                          <a:pt x="10865" y="12726"/>
                          <a:pt x="10909" y="12726"/>
                        </a:cubicBezTo>
                        <a:cubicBezTo>
                          <a:pt x="11195" y="12699"/>
                          <a:pt x="11480" y="12565"/>
                          <a:pt x="11596" y="12289"/>
                        </a:cubicBezTo>
                        <a:cubicBezTo>
                          <a:pt x="11662" y="12274"/>
                          <a:pt x="11727" y="12267"/>
                          <a:pt x="11791" y="12267"/>
                        </a:cubicBezTo>
                        <a:cubicBezTo>
                          <a:pt x="12006" y="12267"/>
                          <a:pt x="12209" y="12349"/>
                          <a:pt x="12381" y="12520"/>
                        </a:cubicBezTo>
                        <a:cubicBezTo>
                          <a:pt x="12497" y="12636"/>
                          <a:pt x="12568" y="12797"/>
                          <a:pt x="12604" y="12949"/>
                        </a:cubicBezTo>
                        <a:cubicBezTo>
                          <a:pt x="12631" y="13056"/>
                          <a:pt x="12622" y="13163"/>
                          <a:pt x="12604" y="13270"/>
                        </a:cubicBezTo>
                        <a:cubicBezTo>
                          <a:pt x="12588" y="13350"/>
                          <a:pt x="12550" y="13376"/>
                          <a:pt x="12506" y="13376"/>
                        </a:cubicBezTo>
                        <a:cubicBezTo>
                          <a:pt x="12432" y="13376"/>
                          <a:pt x="12340" y="13301"/>
                          <a:pt x="12301" y="13279"/>
                        </a:cubicBezTo>
                        <a:cubicBezTo>
                          <a:pt x="12185" y="13199"/>
                          <a:pt x="11867" y="12917"/>
                          <a:pt x="11661" y="12917"/>
                        </a:cubicBezTo>
                        <a:cubicBezTo>
                          <a:pt x="11615" y="12917"/>
                          <a:pt x="11574" y="12932"/>
                          <a:pt x="11543" y="12967"/>
                        </a:cubicBezTo>
                        <a:cubicBezTo>
                          <a:pt x="11537" y="12966"/>
                          <a:pt x="11531" y="12966"/>
                          <a:pt x="11525" y="12966"/>
                        </a:cubicBezTo>
                        <a:cubicBezTo>
                          <a:pt x="11346" y="12966"/>
                          <a:pt x="11209" y="13097"/>
                          <a:pt x="11114" y="13270"/>
                        </a:cubicBezTo>
                        <a:cubicBezTo>
                          <a:pt x="10972" y="13520"/>
                          <a:pt x="10954" y="13823"/>
                          <a:pt x="11088" y="14064"/>
                        </a:cubicBezTo>
                        <a:cubicBezTo>
                          <a:pt x="10650" y="14108"/>
                          <a:pt x="10213" y="14189"/>
                          <a:pt x="9776" y="14269"/>
                        </a:cubicBezTo>
                        <a:cubicBezTo>
                          <a:pt x="9660" y="14207"/>
                          <a:pt x="9544" y="14144"/>
                          <a:pt x="9428" y="14082"/>
                        </a:cubicBezTo>
                        <a:cubicBezTo>
                          <a:pt x="9830" y="14001"/>
                          <a:pt x="10142" y="13716"/>
                          <a:pt x="10311" y="13314"/>
                        </a:cubicBezTo>
                        <a:cubicBezTo>
                          <a:pt x="10401" y="13091"/>
                          <a:pt x="10454" y="12886"/>
                          <a:pt x="10427" y="12645"/>
                        </a:cubicBezTo>
                        <a:cubicBezTo>
                          <a:pt x="10383" y="12271"/>
                          <a:pt x="10044" y="12074"/>
                          <a:pt x="9928" y="11744"/>
                        </a:cubicBezTo>
                        <a:cubicBezTo>
                          <a:pt x="9928" y="11735"/>
                          <a:pt x="9919" y="11727"/>
                          <a:pt x="9910" y="11727"/>
                        </a:cubicBezTo>
                        <a:cubicBezTo>
                          <a:pt x="9812" y="11530"/>
                          <a:pt x="9669" y="11352"/>
                          <a:pt x="9455" y="11200"/>
                        </a:cubicBezTo>
                        <a:lnTo>
                          <a:pt x="9446" y="11200"/>
                        </a:lnTo>
                        <a:cubicBezTo>
                          <a:pt x="9371" y="11130"/>
                          <a:pt x="9287" y="11092"/>
                          <a:pt x="9201" y="11092"/>
                        </a:cubicBezTo>
                        <a:cubicBezTo>
                          <a:pt x="9124" y="11092"/>
                          <a:pt x="9045" y="11123"/>
                          <a:pt x="8973" y="11191"/>
                        </a:cubicBezTo>
                        <a:cubicBezTo>
                          <a:pt x="8908" y="11210"/>
                          <a:pt x="8848" y="11218"/>
                          <a:pt x="8792" y="11218"/>
                        </a:cubicBezTo>
                        <a:cubicBezTo>
                          <a:pt x="8292" y="11218"/>
                          <a:pt x="8194" y="10532"/>
                          <a:pt x="8813" y="10460"/>
                        </a:cubicBezTo>
                        <a:cubicBezTo>
                          <a:pt x="8838" y="10456"/>
                          <a:pt x="8860" y="10454"/>
                          <a:pt x="8881" y="10454"/>
                        </a:cubicBezTo>
                        <a:cubicBezTo>
                          <a:pt x="8964" y="10454"/>
                          <a:pt x="9020" y="10483"/>
                          <a:pt x="9098" y="10540"/>
                        </a:cubicBezTo>
                        <a:cubicBezTo>
                          <a:pt x="9106" y="10548"/>
                          <a:pt x="9116" y="10550"/>
                          <a:pt x="9128" y="10550"/>
                        </a:cubicBezTo>
                        <a:cubicBezTo>
                          <a:pt x="9143" y="10550"/>
                          <a:pt x="9159" y="10545"/>
                          <a:pt x="9170" y="10540"/>
                        </a:cubicBezTo>
                        <a:cubicBezTo>
                          <a:pt x="9286" y="10486"/>
                          <a:pt x="9348" y="10388"/>
                          <a:pt x="9455" y="10326"/>
                        </a:cubicBezTo>
                        <a:cubicBezTo>
                          <a:pt x="9522" y="10280"/>
                          <a:pt x="9583" y="10261"/>
                          <a:pt x="9638" y="10261"/>
                        </a:cubicBezTo>
                        <a:close/>
                        <a:moveTo>
                          <a:pt x="24101" y="10977"/>
                        </a:moveTo>
                        <a:cubicBezTo>
                          <a:pt x="25032" y="10977"/>
                          <a:pt x="25971" y="11097"/>
                          <a:pt x="26869" y="11263"/>
                        </a:cubicBezTo>
                        <a:cubicBezTo>
                          <a:pt x="27493" y="11379"/>
                          <a:pt x="28118" y="11548"/>
                          <a:pt x="28724" y="11718"/>
                        </a:cubicBezTo>
                        <a:cubicBezTo>
                          <a:pt x="29349" y="11896"/>
                          <a:pt x="30000" y="12021"/>
                          <a:pt x="30607" y="12244"/>
                        </a:cubicBezTo>
                        <a:cubicBezTo>
                          <a:pt x="31570" y="12592"/>
                          <a:pt x="32552" y="12895"/>
                          <a:pt x="33542" y="13163"/>
                        </a:cubicBezTo>
                        <a:cubicBezTo>
                          <a:pt x="34132" y="13319"/>
                          <a:pt x="34799" y="13475"/>
                          <a:pt x="35443" y="13475"/>
                        </a:cubicBezTo>
                        <a:cubicBezTo>
                          <a:pt x="35460" y="13475"/>
                          <a:pt x="35478" y="13475"/>
                          <a:pt x="35496" y="13475"/>
                        </a:cubicBezTo>
                        <a:lnTo>
                          <a:pt x="35496" y="13475"/>
                        </a:lnTo>
                        <a:cubicBezTo>
                          <a:pt x="35478" y="13484"/>
                          <a:pt x="35469" y="13484"/>
                          <a:pt x="35451" y="13493"/>
                        </a:cubicBezTo>
                        <a:cubicBezTo>
                          <a:pt x="35074" y="13571"/>
                          <a:pt x="34699" y="13609"/>
                          <a:pt x="34319" y="13609"/>
                        </a:cubicBezTo>
                        <a:cubicBezTo>
                          <a:pt x="33962" y="13609"/>
                          <a:pt x="33601" y="13576"/>
                          <a:pt x="33230" y="13511"/>
                        </a:cubicBezTo>
                        <a:cubicBezTo>
                          <a:pt x="32355" y="13359"/>
                          <a:pt x="31517" y="13083"/>
                          <a:pt x="30669" y="12877"/>
                        </a:cubicBezTo>
                        <a:cubicBezTo>
                          <a:pt x="28903" y="12440"/>
                          <a:pt x="27038" y="11905"/>
                          <a:pt x="25210" y="11905"/>
                        </a:cubicBezTo>
                        <a:cubicBezTo>
                          <a:pt x="23934" y="11905"/>
                          <a:pt x="22649" y="12199"/>
                          <a:pt x="21418" y="12512"/>
                        </a:cubicBezTo>
                        <a:cubicBezTo>
                          <a:pt x="20187" y="12815"/>
                          <a:pt x="18956" y="13145"/>
                          <a:pt x="17716" y="13448"/>
                        </a:cubicBezTo>
                        <a:cubicBezTo>
                          <a:pt x="16538" y="13743"/>
                          <a:pt x="15334" y="13903"/>
                          <a:pt x="14147" y="14153"/>
                        </a:cubicBezTo>
                        <a:cubicBezTo>
                          <a:pt x="12881" y="14412"/>
                          <a:pt x="11614" y="14438"/>
                          <a:pt x="10338" y="14590"/>
                        </a:cubicBezTo>
                        <a:cubicBezTo>
                          <a:pt x="10240" y="14528"/>
                          <a:pt x="10133" y="14474"/>
                          <a:pt x="10035" y="14412"/>
                        </a:cubicBezTo>
                        <a:cubicBezTo>
                          <a:pt x="9990" y="14385"/>
                          <a:pt x="9946" y="14367"/>
                          <a:pt x="9901" y="14340"/>
                        </a:cubicBezTo>
                        <a:cubicBezTo>
                          <a:pt x="10847" y="14224"/>
                          <a:pt x="11810" y="14215"/>
                          <a:pt x="12738" y="14037"/>
                        </a:cubicBezTo>
                        <a:cubicBezTo>
                          <a:pt x="13889" y="13814"/>
                          <a:pt x="14977" y="13341"/>
                          <a:pt x="16092" y="13002"/>
                        </a:cubicBezTo>
                        <a:cubicBezTo>
                          <a:pt x="16619" y="12851"/>
                          <a:pt x="17118" y="12628"/>
                          <a:pt x="17627" y="12422"/>
                        </a:cubicBezTo>
                        <a:cubicBezTo>
                          <a:pt x="18135" y="12226"/>
                          <a:pt x="18653" y="12074"/>
                          <a:pt x="19170" y="11896"/>
                        </a:cubicBezTo>
                        <a:cubicBezTo>
                          <a:pt x="19687" y="11709"/>
                          <a:pt x="20241" y="11602"/>
                          <a:pt x="20785" y="11468"/>
                        </a:cubicBezTo>
                        <a:cubicBezTo>
                          <a:pt x="21516" y="11298"/>
                          <a:pt x="22248" y="11129"/>
                          <a:pt x="22988" y="11040"/>
                        </a:cubicBezTo>
                        <a:cubicBezTo>
                          <a:pt x="23356" y="10996"/>
                          <a:pt x="23728" y="10977"/>
                          <a:pt x="24101" y="10977"/>
                        </a:cubicBezTo>
                        <a:close/>
                        <a:moveTo>
                          <a:pt x="25445" y="12047"/>
                        </a:moveTo>
                        <a:cubicBezTo>
                          <a:pt x="26481" y="12047"/>
                          <a:pt x="27565" y="12284"/>
                          <a:pt x="28573" y="12512"/>
                        </a:cubicBezTo>
                        <a:cubicBezTo>
                          <a:pt x="29358" y="12690"/>
                          <a:pt x="30134" y="12868"/>
                          <a:pt x="30910" y="13065"/>
                        </a:cubicBezTo>
                        <a:cubicBezTo>
                          <a:pt x="31784" y="13279"/>
                          <a:pt x="32641" y="13555"/>
                          <a:pt x="33542" y="13662"/>
                        </a:cubicBezTo>
                        <a:cubicBezTo>
                          <a:pt x="33751" y="13692"/>
                          <a:pt x="33958" y="13706"/>
                          <a:pt x="34163" y="13706"/>
                        </a:cubicBezTo>
                        <a:cubicBezTo>
                          <a:pt x="34517" y="13706"/>
                          <a:pt x="34866" y="13664"/>
                          <a:pt x="35210" y="13591"/>
                        </a:cubicBezTo>
                        <a:lnTo>
                          <a:pt x="35210" y="13591"/>
                        </a:lnTo>
                        <a:cubicBezTo>
                          <a:pt x="34925" y="13725"/>
                          <a:pt x="34648" y="13876"/>
                          <a:pt x="34380" y="14037"/>
                        </a:cubicBezTo>
                        <a:cubicBezTo>
                          <a:pt x="33849" y="14112"/>
                          <a:pt x="33314" y="14145"/>
                          <a:pt x="32779" y="14145"/>
                        </a:cubicBezTo>
                        <a:cubicBezTo>
                          <a:pt x="31096" y="14145"/>
                          <a:pt x="29403" y="13826"/>
                          <a:pt x="27752" y="13529"/>
                        </a:cubicBezTo>
                        <a:cubicBezTo>
                          <a:pt x="26666" y="13333"/>
                          <a:pt x="25523" y="13170"/>
                          <a:pt x="24408" y="13170"/>
                        </a:cubicBezTo>
                        <a:cubicBezTo>
                          <a:pt x="24351" y="13170"/>
                          <a:pt x="24294" y="13171"/>
                          <a:pt x="24237" y="13172"/>
                        </a:cubicBezTo>
                        <a:cubicBezTo>
                          <a:pt x="23176" y="13190"/>
                          <a:pt x="22105" y="13457"/>
                          <a:pt x="21070" y="13698"/>
                        </a:cubicBezTo>
                        <a:cubicBezTo>
                          <a:pt x="19661" y="14028"/>
                          <a:pt x="18224" y="14296"/>
                          <a:pt x="16788" y="14537"/>
                        </a:cubicBezTo>
                        <a:cubicBezTo>
                          <a:pt x="15994" y="14670"/>
                          <a:pt x="15200" y="14813"/>
                          <a:pt x="14406" y="14956"/>
                        </a:cubicBezTo>
                        <a:cubicBezTo>
                          <a:pt x="13759" y="15069"/>
                          <a:pt x="13122" y="15114"/>
                          <a:pt x="12483" y="15114"/>
                        </a:cubicBezTo>
                        <a:cubicBezTo>
                          <a:pt x="12064" y="15114"/>
                          <a:pt x="11645" y="15095"/>
                          <a:pt x="11221" y="15063"/>
                        </a:cubicBezTo>
                        <a:cubicBezTo>
                          <a:pt x="10954" y="14929"/>
                          <a:pt x="10686" y="14786"/>
                          <a:pt x="10427" y="14635"/>
                        </a:cubicBezTo>
                        <a:lnTo>
                          <a:pt x="10427" y="14635"/>
                        </a:lnTo>
                        <a:cubicBezTo>
                          <a:pt x="10667" y="14658"/>
                          <a:pt x="10911" y="14668"/>
                          <a:pt x="11156" y="14668"/>
                        </a:cubicBezTo>
                        <a:cubicBezTo>
                          <a:pt x="12061" y="14668"/>
                          <a:pt x="12992" y="14529"/>
                          <a:pt x="13862" y="14367"/>
                        </a:cubicBezTo>
                        <a:cubicBezTo>
                          <a:pt x="15057" y="14135"/>
                          <a:pt x="16253" y="13912"/>
                          <a:pt x="17448" y="13671"/>
                        </a:cubicBezTo>
                        <a:cubicBezTo>
                          <a:pt x="20089" y="13136"/>
                          <a:pt x="22658" y="12057"/>
                          <a:pt x="25388" y="12048"/>
                        </a:cubicBezTo>
                        <a:cubicBezTo>
                          <a:pt x="25407" y="12048"/>
                          <a:pt x="25426" y="12047"/>
                          <a:pt x="25445" y="12047"/>
                        </a:cubicBezTo>
                        <a:close/>
                        <a:moveTo>
                          <a:pt x="24469" y="13330"/>
                        </a:moveTo>
                        <a:cubicBezTo>
                          <a:pt x="25385" y="13330"/>
                          <a:pt x="26301" y="13472"/>
                          <a:pt x="27208" y="13609"/>
                        </a:cubicBezTo>
                        <a:cubicBezTo>
                          <a:pt x="27797" y="13689"/>
                          <a:pt x="28377" y="13796"/>
                          <a:pt x="28965" y="13885"/>
                        </a:cubicBezTo>
                        <a:cubicBezTo>
                          <a:pt x="28329" y="13807"/>
                          <a:pt x="27693" y="13772"/>
                          <a:pt x="27058" y="13772"/>
                        </a:cubicBezTo>
                        <a:cubicBezTo>
                          <a:pt x="24564" y="13772"/>
                          <a:pt x="22083" y="14320"/>
                          <a:pt x="19687" y="15009"/>
                        </a:cubicBezTo>
                        <a:cubicBezTo>
                          <a:pt x="18456" y="15357"/>
                          <a:pt x="17198" y="15786"/>
                          <a:pt x="15914" y="15848"/>
                        </a:cubicBezTo>
                        <a:cubicBezTo>
                          <a:pt x="15658" y="15863"/>
                          <a:pt x="15402" y="15870"/>
                          <a:pt x="15146" y="15870"/>
                        </a:cubicBezTo>
                        <a:cubicBezTo>
                          <a:pt x="14652" y="15870"/>
                          <a:pt x="14159" y="15845"/>
                          <a:pt x="13666" y="15803"/>
                        </a:cubicBezTo>
                        <a:cubicBezTo>
                          <a:pt x="13318" y="15768"/>
                          <a:pt x="12934" y="15759"/>
                          <a:pt x="12568" y="15696"/>
                        </a:cubicBezTo>
                        <a:cubicBezTo>
                          <a:pt x="12140" y="15518"/>
                          <a:pt x="11730" y="15322"/>
                          <a:pt x="11320" y="15116"/>
                        </a:cubicBezTo>
                        <a:lnTo>
                          <a:pt x="11320" y="15116"/>
                        </a:lnTo>
                        <a:cubicBezTo>
                          <a:pt x="11819" y="15194"/>
                          <a:pt x="12302" y="15244"/>
                          <a:pt x="12808" y="15244"/>
                        </a:cubicBezTo>
                        <a:cubicBezTo>
                          <a:pt x="12943" y="15244"/>
                          <a:pt x="13080" y="15240"/>
                          <a:pt x="13220" y="15232"/>
                        </a:cubicBezTo>
                        <a:cubicBezTo>
                          <a:pt x="14156" y="15179"/>
                          <a:pt x="15075" y="14992"/>
                          <a:pt x="16003" y="14831"/>
                        </a:cubicBezTo>
                        <a:cubicBezTo>
                          <a:pt x="17484" y="14590"/>
                          <a:pt x="18956" y="14331"/>
                          <a:pt x="20419" y="14019"/>
                        </a:cubicBezTo>
                        <a:cubicBezTo>
                          <a:pt x="21436" y="13796"/>
                          <a:pt x="22435" y="13529"/>
                          <a:pt x="23461" y="13395"/>
                        </a:cubicBezTo>
                        <a:cubicBezTo>
                          <a:pt x="23797" y="13349"/>
                          <a:pt x="24133" y="13330"/>
                          <a:pt x="24469" y="13330"/>
                        </a:cubicBezTo>
                        <a:close/>
                        <a:moveTo>
                          <a:pt x="27135" y="13895"/>
                        </a:moveTo>
                        <a:cubicBezTo>
                          <a:pt x="27926" y="13895"/>
                          <a:pt x="28718" y="13936"/>
                          <a:pt x="29510" y="14010"/>
                        </a:cubicBezTo>
                        <a:cubicBezTo>
                          <a:pt x="29424" y="14009"/>
                          <a:pt x="29339" y="14009"/>
                          <a:pt x="29254" y="14009"/>
                        </a:cubicBezTo>
                        <a:cubicBezTo>
                          <a:pt x="27473" y="14009"/>
                          <a:pt x="25683" y="14194"/>
                          <a:pt x="24023" y="14867"/>
                        </a:cubicBezTo>
                        <a:cubicBezTo>
                          <a:pt x="22114" y="15643"/>
                          <a:pt x="20196" y="16392"/>
                          <a:pt x="18153" y="16651"/>
                        </a:cubicBezTo>
                        <a:cubicBezTo>
                          <a:pt x="17828" y="16677"/>
                          <a:pt x="17504" y="16690"/>
                          <a:pt x="17183" y="16690"/>
                        </a:cubicBezTo>
                        <a:cubicBezTo>
                          <a:pt x="16173" y="16690"/>
                          <a:pt x="15178" y="16558"/>
                          <a:pt x="14183" y="16267"/>
                        </a:cubicBezTo>
                        <a:cubicBezTo>
                          <a:pt x="13701" y="16133"/>
                          <a:pt x="13238" y="15973"/>
                          <a:pt x="12774" y="15786"/>
                        </a:cubicBezTo>
                        <a:lnTo>
                          <a:pt x="12774" y="15786"/>
                        </a:lnTo>
                        <a:cubicBezTo>
                          <a:pt x="12943" y="15812"/>
                          <a:pt x="13113" y="15839"/>
                          <a:pt x="13273" y="15857"/>
                        </a:cubicBezTo>
                        <a:cubicBezTo>
                          <a:pt x="13978" y="15964"/>
                          <a:pt x="14701" y="15973"/>
                          <a:pt x="15405" y="15973"/>
                        </a:cubicBezTo>
                        <a:cubicBezTo>
                          <a:pt x="16681" y="15964"/>
                          <a:pt x="17885" y="15625"/>
                          <a:pt x="19108" y="15286"/>
                        </a:cubicBezTo>
                        <a:cubicBezTo>
                          <a:pt x="20678" y="14840"/>
                          <a:pt x="22230" y="14394"/>
                          <a:pt x="23845" y="14144"/>
                        </a:cubicBezTo>
                        <a:cubicBezTo>
                          <a:pt x="24939" y="13973"/>
                          <a:pt x="26036" y="13895"/>
                          <a:pt x="27135" y="13895"/>
                        </a:cubicBezTo>
                        <a:close/>
                        <a:moveTo>
                          <a:pt x="15158" y="1"/>
                        </a:moveTo>
                        <a:cubicBezTo>
                          <a:pt x="15083" y="1"/>
                          <a:pt x="15002" y="9"/>
                          <a:pt x="14915" y="22"/>
                        </a:cubicBezTo>
                        <a:cubicBezTo>
                          <a:pt x="14210" y="129"/>
                          <a:pt x="13318" y="638"/>
                          <a:pt x="13478" y="1494"/>
                        </a:cubicBezTo>
                        <a:cubicBezTo>
                          <a:pt x="13523" y="1699"/>
                          <a:pt x="13559" y="1887"/>
                          <a:pt x="13657" y="2065"/>
                        </a:cubicBezTo>
                        <a:cubicBezTo>
                          <a:pt x="13657" y="2065"/>
                          <a:pt x="13657" y="2065"/>
                          <a:pt x="13657" y="2065"/>
                        </a:cubicBezTo>
                        <a:cubicBezTo>
                          <a:pt x="13662" y="2065"/>
                          <a:pt x="13764" y="2244"/>
                          <a:pt x="13782" y="2261"/>
                        </a:cubicBezTo>
                        <a:cubicBezTo>
                          <a:pt x="13880" y="2342"/>
                          <a:pt x="13898" y="2306"/>
                          <a:pt x="13782" y="2386"/>
                        </a:cubicBezTo>
                        <a:cubicBezTo>
                          <a:pt x="13577" y="2529"/>
                          <a:pt x="13505" y="2868"/>
                          <a:pt x="13514" y="3091"/>
                        </a:cubicBezTo>
                        <a:cubicBezTo>
                          <a:pt x="13519" y="3381"/>
                          <a:pt x="13720" y="3500"/>
                          <a:pt x="13947" y="3500"/>
                        </a:cubicBezTo>
                        <a:cubicBezTo>
                          <a:pt x="14168" y="3500"/>
                          <a:pt x="14412" y="3387"/>
                          <a:pt x="14522" y="3207"/>
                        </a:cubicBezTo>
                        <a:cubicBezTo>
                          <a:pt x="14629" y="3037"/>
                          <a:pt x="14701" y="2779"/>
                          <a:pt x="14718" y="2547"/>
                        </a:cubicBezTo>
                        <a:cubicBezTo>
                          <a:pt x="15245" y="3011"/>
                          <a:pt x="15182" y="3885"/>
                          <a:pt x="14924" y="4465"/>
                        </a:cubicBezTo>
                        <a:cubicBezTo>
                          <a:pt x="12729" y="5553"/>
                          <a:pt x="11320" y="7819"/>
                          <a:pt x="8857" y="8488"/>
                        </a:cubicBezTo>
                        <a:cubicBezTo>
                          <a:pt x="8518" y="8337"/>
                          <a:pt x="8179" y="8203"/>
                          <a:pt x="7831" y="8078"/>
                        </a:cubicBezTo>
                        <a:cubicBezTo>
                          <a:pt x="6829" y="7723"/>
                          <a:pt x="5780" y="7551"/>
                          <a:pt x="4733" y="7551"/>
                        </a:cubicBezTo>
                        <a:cubicBezTo>
                          <a:pt x="3095" y="7551"/>
                          <a:pt x="1460" y="7970"/>
                          <a:pt x="8" y="8765"/>
                        </a:cubicBezTo>
                        <a:cubicBezTo>
                          <a:pt x="0" y="8765"/>
                          <a:pt x="5" y="8776"/>
                          <a:pt x="11" y="8776"/>
                        </a:cubicBezTo>
                        <a:cubicBezTo>
                          <a:pt x="13" y="8776"/>
                          <a:pt x="15" y="8775"/>
                          <a:pt x="17" y="8774"/>
                        </a:cubicBezTo>
                        <a:cubicBezTo>
                          <a:pt x="1346" y="8131"/>
                          <a:pt x="2898" y="7739"/>
                          <a:pt x="4379" y="7676"/>
                        </a:cubicBezTo>
                        <a:cubicBezTo>
                          <a:pt x="4485" y="7672"/>
                          <a:pt x="4590" y="7669"/>
                          <a:pt x="4696" y="7669"/>
                        </a:cubicBezTo>
                        <a:cubicBezTo>
                          <a:pt x="6007" y="7669"/>
                          <a:pt x="7303" y="8021"/>
                          <a:pt x="8500" y="8533"/>
                        </a:cubicBezTo>
                        <a:cubicBezTo>
                          <a:pt x="9999" y="9175"/>
                          <a:pt x="11177" y="10263"/>
                          <a:pt x="12470" y="11218"/>
                        </a:cubicBezTo>
                        <a:cubicBezTo>
                          <a:pt x="12256" y="11093"/>
                          <a:pt x="12033" y="10959"/>
                          <a:pt x="11819" y="10834"/>
                        </a:cubicBezTo>
                        <a:cubicBezTo>
                          <a:pt x="10686" y="10156"/>
                          <a:pt x="9553" y="9478"/>
                          <a:pt x="8331" y="8970"/>
                        </a:cubicBezTo>
                        <a:cubicBezTo>
                          <a:pt x="7057" y="8438"/>
                          <a:pt x="5777" y="8032"/>
                          <a:pt x="4421" y="8032"/>
                        </a:cubicBezTo>
                        <a:cubicBezTo>
                          <a:pt x="4163" y="8032"/>
                          <a:pt x="3903" y="8046"/>
                          <a:pt x="3639" y="8078"/>
                        </a:cubicBezTo>
                        <a:cubicBezTo>
                          <a:pt x="2969" y="8158"/>
                          <a:pt x="2309" y="8310"/>
                          <a:pt x="1658" y="8470"/>
                        </a:cubicBezTo>
                        <a:cubicBezTo>
                          <a:pt x="1221" y="8568"/>
                          <a:pt x="766" y="8667"/>
                          <a:pt x="373" y="8872"/>
                        </a:cubicBezTo>
                        <a:cubicBezTo>
                          <a:pt x="356" y="8881"/>
                          <a:pt x="364" y="8899"/>
                          <a:pt x="382" y="8899"/>
                        </a:cubicBezTo>
                        <a:cubicBezTo>
                          <a:pt x="1435" y="8497"/>
                          <a:pt x="2657" y="8328"/>
                          <a:pt x="3763" y="8194"/>
                        </a:cubicBezTo>
                        <a:cubicBezTo>
                          <a:pt x="3997" y="8166"/>
                          <a:pt x="4230" y="8153"/>
                          <a:pt x="4461" y="8153"/>
                        </a:cubicBezTo>
                        <a:cubicBezTo>
                          <a:pt x="5954" y="8153"/>
                          <a:pt x="7399" y="8690"/>
                          <a:pt x="8750" y="9300"/>
                        </a:cubicBezTo>
                        <a:cubicBezTo>
                          <a:pt x="9901" y="9817"/>
                          <a:pt x="10972" y="10486"/>
                          <a:pt x="12051" y="11129"/>
                        </a:cubicBezTo>
                        <a:cubicBezTo>
                          <a:pt x="12560" y="11441"/>
                          <a:pt x="13077" y="11735"/>
                          <a:pt x="13603" y="12021"/>
                        </a:cubicBezTo>
                        <a:cubicBezTo>
                          <a:pt x="13889" y="12173"/>
                          <a:pt x="14183" y="12360"/>
                          <a:pt x="14495" y="12431"/>
                        </a:cubicBezTo>
                        <a:cubicBezTo>
                          <a:pt x="14498" y="12434"/>
                          <a:pt x="14501" y="12435"/>
                          <a:pt x="14504" y="12435"/>
                        </a:cubicBezTo>
                        <a:cubicBezTo>
                          <a:pt x="14510" y="12435"/>
                          <a:pt x="14516" y="12431"/>
                          <a:pt x="14522" y="12431"/>
                        </a:cubicBezTo>
                        <a:cubicBezTo>
                          <a:pt x="15048" y="12638"/>
                          <a:pt x="15599" y="12762"/>
                          <a:pt x="16159" y="12762"/>
                        </a:cubicBezTo>
                        <a:cubicBezTo>
                          <a:pt x="16175" y="12762"/>
                          <a:pt x="16192" y="12762"/>
                          <a:pt x="16208" y="12761"/>
                        </a:cubicBezTo>
                        <a:lnTo>
                          <a:pt x="16208" y="12761"/>
                        </a:lnTo>
                        <a:cubicBezTo>
                          <a:pt x="15102" y="13154"/>
                          <a:pt x="13978" y="13573"/>
                          <a:pt x="12845" y="13850"/>
                        </a:cubicBezTo>
                        <a:cubicBezTo>
                          <a:pt x="12515" y="13930"/>
                          <a:pt x="12185" y="13966"/>
                          <a:pt x="11855" y="14001"/>
                        </a:cubicBezTo>
                        <a:cubicBezTo>
                          <a:pt x="11766" y="13975"/>
                          <a:pt x="11694" y="13939"/>
                          <a:pt x="11632" y="13850"/>
                        </a:cubicBezTo>
                        <a:cubicBezTo>
                          <a:pt x="11569" y="13760"/>
                          <a:pt x="11569" y="13618"/>
                          <a:pt x="11551" y="13511"/>
                        </a:cubicBezTo>
                        <a:cubicBezTo>
                          <a:pt x="11534" y="13350"/>
                          <a:pt x="11551" y="13172"/>
                          <a:pt x="11667" y="13065"/>
                        </a:cubicBezTo>
                        <a:cubicBezTo>
                          <a:pt x="11899" y="13118"/>
                          <a:pt x="12247" y="13493"/>
                          <a:pt x="12408" y="13529"/>
                        </a:cubicBezTo>
                        <a:cubicBezTo>
                          <a:pt x="12440" y="13536"/>
                          <a:pt x="12469" y="13540"/>
                          <a:pt x="12497" y="13540"/>
                        </a:cubicBezTo>
                        <a:cubicBezTo>
                          <a:pt x="12719" y="13540"/>
                          <a:pt x="12782" y="13296"/>
                          <a:pt x="12774" y="13074"/>
                        </a:cubicBezTo>
                        <a:cubicBezTo>
                          <a:pt x="12765" y="12744"/>
                          <a:pt x="12542" y="12449"/>
                          <a:pt x="12283" y="12280"/>
                        </a:cubicBezTo>
                        <a:cubicBezTo>
                          <a:pt x="12161" y="12200"/>
                          <a:pt x="12030" y="12168"/>
                          <a:pt x="11896" y="12168"/>
                        </a:cubicBezTo>
                        <a:cubicBezTo>
                          <a:pt x="11805" y="12168"/>
                          <a:pt x="11713" y="12183"/>
                          <a:pt x="11623" y="12208"/>
                        </a:cubicBezTo>
                        <a:cubicBezTo>
                          <a:pt x="11739" y="11789"/>
                          <a:pt x="11355" y="11593"/>
                          <a:pt x="11079" y="11325"/>
                        </a:cubicBezTo>
                        <a:cubicBezTo>
                          <a:pt x="11070" y="11316"/>
                          <a:pt x="11123" y="11236"/>
                          <a:pt x="11105" y="11173"/>
                        </a:cubicBezTo>
                        <a:cubicBezTo>
                          <a:pt x="11061" y="11013"/>
                          <a:pt x="10998" y="10906"/>
                          <a:pt x="10873" y="10790"/>
                        </a:cubicBezTo>
                        <a:cubicBezTo>
                          <a:pt x="10784" y="10710"/>
                          <a:pt x="10633" y="10602"/>
                          <a:pt x="10499" y="10594"/>
                        </a:cubicBezTo>
                        <a:cubicBezTo>
                          <a:pt x="10473" y="10591"/>
                          <a:pt x="10450" y="10590"/>
                          <a:pt x="10427" y="10590"/>
                        </a:cubicBezTo>
                        <a:cubicBezTo>
                          <a:pt x="10388" y="10590"/>
                          <a:pt x="10354" y="10593"/>
                          <a:pt x="10324" y="10593"/>
                        </a:cubicBezTo>
                        <a:cubicBezTo>
                          <a:pt x="10246" y="10593"/>
                          <a:pt x="10192" y="10577"/>
                          <a:pt x="10142" y="10460"/>
                        </a:cubicBezTo>
                        <a:cubicBezTo>
                          <a:pt x="10055" y="10279"/>
                          <a:pt x="9833" y="10109"/>
                          <a:pt x="9619" y="10109"/>
                        </a:cubicBezTo>
                        <a:cubicBezTo>
                          <a:pt x="9569" y="10109"/>
                          <a:pt x="9520" y="10118"/>
                          <a:pt x="9473" y="10139"/>
                        </a:cubicBezTo>
                        <a:cubicBezTo>
                          <a:pt x="9396" y="10177"/>
                          <a:pt x="9234" y="10321"/>
                          <a:pt x="9127" y="10321"/>
                        </a:cubicBezTo>
                        <a:cubicBezTo>
                          <a:pt x="9110" y="10321"/>
                          <a:pt x="9094" y="10317"/>
                          <a:pt x="9080" y="10308"/>
                        </a:cubicBezTo>
                        <a:cubicBezTo>
                          <a:pt x="9044" y="10289"/>
                          <a:pt x="8998" y="10281"/>
                          <a:pt x="8946" y="10281"/>
                        </a:cubicBezTo>
                        <a:cubicBezTo>
                          <a:pt x="8804" y="10281"/>
                          <a:pt x="8623" y="10338"/>
                          <a:pt x="8518" y="10371"/>
                        </a:cubicBezTo>
                        <a:cubicBezTo>
                          <a:pt x="7885" y="10584"/>
                          <a:pt x="8211" y="11313"/>
                          <a:pt x="8726" y="11313"/>
                        </a:cubicBezTo>
                        <a:cubicBezTo>
                          <a:pt x="8813" y="11313"/>
                          <a:pt x="8906" y="11293"/>
                          <a:pt x="9000" y="11245"/>
                        </a:cubicBezTo>
                        <a:cubicBezTo>
                          <a:pt x="9031" y="11241"/>
                          <a:pt x="9061" y="11239"/>
                          <a:pt x="9089" y="11239"/>
                        </a:cubicBezTo>
                        <a:cubicBezTo>
                          <a:pt x="9605" y="11239"/>
                          <a:pt x="9505" y="11920"/>
                          <a:pt x="9446" y="12199"/>
                        </a:cubicBezTo>
                        <a:cubicBezTo>
                          <a:pt x="9384" y="12458"/>
                          <a:pt x="9241" y="12690"/>
                          <a:pt x="9062" y="12886"/>
                        </a:cubicBezTo>
                        <a:cubicBezTo>
                          <a:pt x="8813" y="13172"/>
                          <a:pt x="8340" y="13341"/>
                          <a:pt x="7947" y="13421"/>
                        </a:cubicBezTo>
                        <a:cubicBezTo>
                          <a:pt x="6866" y="13015"/>
                          <a:pt x="5714" y="12749"/>
                          <a:pt x="4587" y="12749"/>
                        </a:cubicBezTo>
                        <a:cubicBezTo>
                          <a:pt x="4106" y="12749"/>
                          <a:pt x="3630" y="12797"/>
                          <a:pt x="3166" y="12904"/>
                        </a:cubicBezTo>
                        <a:cubicBezTo>
                          <a:pt x="3124" y="12912"/>
                          <a:pt x="3137" y="12967"/>
                          <a:pt x="3175" y="12967"/>
                        </a:cubicBezTo>
                        <a:cubicBezTo>
                          <a:pt x="3178" y="12967"/>
                          <a:pt x="3181" y="12967"/>
                          <a:pt x="3184" y="12967"/>
                        </a:cubicBezTo>
                        <a:cubicBezTo>
                          <a:pt x="3627" y="12871"/>
                          <a:pt x="4069" y="12828"/>
                          <a:pt x="4508" y="12828"/>
                        </a:cubicBezTo>
                        <a:cubicBezTo>
                          <a:pt x="6692" y="12828"/>
                          <a:pt x="8805" y="13900"/>
                          <a:pt x="10677" y="14947"/>
                        </a:cubicBezTo>
                        <a:cubicBezTo>
                          <a:pt x="12566" y="16000"/>
                          <a:pt x="14759" y="16870"/>
                          <a:pt x="16958" y="16870"/>
                        </a:cubicBezTo>
                        <a:cubicBezTo>
                          <a:pt x="17366" y="16870"/>
                          <a:pt x="17774" y="16840"/>
                          <a:pt x="18180" y="16776"/>
                        </a:cubicBezTo>
                        <a:cubicBezTo>
                          <a:pt x="18840" y="16731"/>
                          <a:pt x="19518" y="16588"/>
                          <a:pt x="20134" y="16437"/>
                        </a:cubicBezTo>
                        <a:cubicBezTo>
                          <a:pt x="20785" y="16285"/>
                          <a:pt x="21409" y="16044"/>
                          <a:pt x="22034" y="15803"/>
                        </a:cubicBezTo>
                        <a:cubicBezTo>
                          <a:pt x="22631" y="15580"/>
                          <a:pt x="23220" y="15268"/>
                          <a:pt x="23836" y="15090"/>
                        </a:cubicBezTo>
                        <a:cubicBezTo>
                          <a:pt x="25085" y="14733"/>
                          <a:pt x="26316" y="14233"/>
                          <a:pt x="27645" y="14215"/>
                        </a:cubicBezTo>
                        <a:cubicBezTo>
                          <a:pt x="28323" y="14207"/>
                          <a:pt x="29001" y="14153"/>
                          <a:pt x="29679" y="14135"/>
                        </a:cubicBezTo>
                        <a:cubicBezTo>
                          <a:pt x="29792" y="14129"/>
                          <a:pt x="29905" y="14127"/>
                          <a:pt x="30018" y="14127"/>
                        </a:cubicBezTo>
                        <a:cubicBezTo>
                          <a:pt x="30244" y="14127"/>
                          <a:pt x="30470" y="14135"/>
                          <a:pt x="30696" y="14135"/>
                        </a:cubicBezTo>
                        <a:cubicBezTo>
                          <a:pt x="31297" y="14209"/>
                          <a:pt x="31900" y="14256"/>
                          <a:pt x="32508" y="14256"/>
                        </a:cubicBezTo>
                        <a:cubicBezTo>
                          <a:pt x="33001" y="14256"/>
                          <a:pt x="33497" y="14225"/>
                          <a:pt x="33997" y="14153"/>
                        </a:cubicBezTo>
                        <a:cubicBezTo>
                          <a:pt x="34086" y="14144"/>
                          <a:pt x="34175" y="14126"/>
                          <a:pt x="34264" y="14108"/>
                        </a:cubicBezTo>
                        <a:lnTo>
                          <a:pt x="34264" y="14108"/>
                        </a:lnTo>
                        <a:cubicBezTo>
                          <a:pt x="33845" y="14367"/>
                          <a:pt x="33426" y="14644"/>
                          <a:pt x="32980" y="14876"/>
                        </a:cubicBezTo>
                        <a:cubicBezTo>
                          <a:pt x="32507" y="15125"/>
                          <a:pt x="32088" y="15438"/>
                          <a:pt x="31579" y="15616"/>
                        </a:cubicBezTo>
                        <a:cubicBezTo>
                          <a:pt x="31089" y="15794"/>
                          <a:pt x="30607" y="15919"/>
                          <a:pt x="30098" y="16026"/>
                        </a:cubicBezTo>
                        <a:cubicBezTo>
                          <a:pt x="30072" y="16035"/>
                          <a:pt x="30080" y="16071"/>
                          <a:pt x="30107" y="16071"/>
                        </a:cubicBezTo>
                        <a:cubicBezTo>
                          <a:pt x="30571" y="15991"/>
                          <a:pt x="31035" y="15919"/>
                          <a:pt x="31490" y="15777"/>
                        </a:cubicBezTo>
                        <a:cubicBezTo>
                          <a:pt x="31927" y="15634"/>
                          <a:pt x="32284" y="15420"/>
                          <a:pt x="32685" y="15206"/>
                        </a:cubicBezTo>
                        <a:cubicBezTo>
                          <a:pt x="33622" y="14688"/>
                          <a:pt x="34487" y="14046"/>
                          <a:pt x="35487" y="13636"/>
                        </a:cubicBezTo>
                        <a:cubicBezTo>
                          <a:pt x="36125" y="13373"/>
                          <a:pt x="36776" y="13268"/>
                          <a:pt x="37434" y="13268"/>
                        </a:cubicBezTo>
                        <a:cubicBezTo>
                          <a:pt x="37558" y="13268"/>
                          <a:pt x="37682" y="13272"/>
                          <a:pt x="37806" y="13279"/>
                        </a:cubicBezTo>
                        <a:cubicBezTo>
                          <a:pt x="37877" y="13288"/>
                          <a:pt x="37949" y="13297"/>
                          <a:pt x="38020" y="13297"/>
                        </a:cubicBezTo>
                        <a:cubicBezTo>
                          <a:pt x="38270" y="13314"/>
                          <a:pt x="38520" y="13350"/>
                          <a:pt x="38778" y="13404"/>
                        </a:cubicBezTo>
                        <a:cubicBezTo>
                          <a:pt x="39139" y="13467"/>
                          <a:pt x="39521" y="13519"/>
                          <a:pt x="39899" y="13519"/>
                        </a:cubicBezTo>
                        <a:cubicBezTo>
                          <a:pt x="40315" y="13519"/>
                          <a:pt x="40728" y="13456"/>
                          <a:pt x="41107" y="13279"/>
                        </a:cubicBezTo>
                        <a:cubicBezTo>
                          <a:pt x="41140" y="13262"/>
                          <a:pt x="41120" y="13215"/>
                          <a:pt x="41088" y="13215"/>
                        </a:cubicBezTo>
                        <a:cubicBezTo>
                          <a:pt x="41085" y="13215"/>
                          <a:pt x="41083" y="13216"/>
                          <a:pt x="41080" y="13216"/>
                        </a:cubicBezTo>
                        <a:cubicBezTo>
                          <a:pt x="40705" y="13295"/>
                          <a:pt x="40347" y="13326"/>
                          <a:pt x="39993" y="13326"/>
                        </a:cubicBezTo>
                        <a:cubicBezTo>
                          <a:pt x="39421" y="13326"/>
                          <a:pt x="38862" y="13244"/>
                          <a:pt x="38261" y="13145"/>
                        </a:cubicBezTo>
                        <a:cubicBezTo>
                          <a:pt x="38118" y="13118"/>
                          <a:pt x="37976" y="13100"/>
                          <a:pt x="37824" y="13091"/>
                        </a:cubicBezTo>
                        <a:cubicBezTo>
                          <a:pt x="37547" y="13011"/>
                          <a:pt x="37280" y="12913"/>
                          <a:pt x="37003" y="12797"/>
                        </a:cubicBezTo>
                        <a:cubicBezTo>
                          <a:pt x="36593" y="12619"/>
                          <a:pt x="36218" y="12369"/>
                          <a:pt x="35817" y="12155"/>
                        </a:cubicBezTo>
                        <a:cubicBezTo>
                          <a:pt x="35121" y="11780"/>
                          <a:pt x="34416" y="11432"/>
                          <a:pt x="33631" y="11298"/>
                        </a:cubicBezTo>
                        <a:cubicBezTo>
                          <a:pt x="33082" y="11206"/>
                          <a:pt x="32509" y="11138"/>
                          <a:pt x="31948" y="11138"/>
                        </a:cubicBezTo>
                        <a:cubicBezTo>
                          <a:pt x="31752" y="11138"/>
                          <a:pt x="31557" y="11146"/>
                          <a:pt x="31365" y="11164"/>
                        </a:cubicBezTo>
                        <a:cubicBezTo>
                          <a:pt x="30955" y="11200"/>
                          <a:pt x="30553" y="11280"/>
                          <a:pt x="30143" y="11334"/>
                        </a:cubicBezTo>
                        <a:cubicBezTo>
                          <a:pt x="29759" y="11388"/>
                          <a:pt x="29385" y="11503"/>
                          <a:pt x="28992" y="11566"/>
                        </a:cubicBezTo>
                        <a:cubicBezTo>
                          <a:pt x="28653" y="11477"/>
                          <a:pt x="28305" y="11388"/>
                          <a:pt x="27966" y="11307"/>
                        </a:cubicBezTo>
                        <a:cubicBezTo>
                          <a:pt x="27734" y="11138"/>
                          <a:pt x="27592" y="10915"/>
                          <a:pt x="27654" y="10638"/>
                        </a:cubicBezTo>
                        <a:lnTo>
                          <a:pt x="27654" y="10638"/>
                        </a:lnTo>
                        <a:cubicBezTo>
                          <a:pt x="27723" y="10666"/>
                          <a:pt x="27795" y="10682"/>
                          <a:pt x="27866" y="10682"/>
                        </a:cubicBezTo>
                        <a:cubicBezTo>
                          <a:pt x="27931" y="10682"/>
                          <a:pt x="27995" y="10668"/>
                          <a:pt x="28055" y="10638"/>
                        </a:cubicBezTo>
                        <a:cubicBezTo>
                          <a:pt x="28314" y="10531"/>
                          <a:pt x="28716" y="10156"/>
                          <a:pt x="28519" y="9844"/>
                        </a:cubicBezTo>
                        <a:cubicBezTo>
                          <a:pt x="28439" y="9710"/>
                          <a:pt x="28341" y="9639"/>
                          <a:pt x="28198" y="9585"/>
                        </a:cubicBezTo>
                        <a:cubicBezTo>
                          <a:pt x="28145" y="9568"/>
                          <a:pt x="28082" y="9550"/>
                          <a:pt x="28029" y="9550"/>
                        </a:cubicBezTo>
                        <a:cubicBezTo>
                          <a:pt x="28018" y="9548"/>
                          <a:pt x="28009" y="9547"/>
                          <a:pt x="28001" y="9547"/>
                        </a:cubicBezTo>
                        <a:cubicBezTo>
                          <a:pt x="27979" y="9547"/>
                          <a:pt x="27969" y="9554"/>
                          <a:pt x="27966" y="9558"/>
                        </a:cubicBezTo>
                        <a:lnTo>
                          <a:pt x="27966" y="9558"/>
                        </a:lnTo>
                        <a:cubicBezTo>
                          <a:pt x="27968" y="9553"/>
                          <a:pt x="27972" y="9541"/>
                          <a:pt x="27975" y="9514"/>
                        </a:cubicBezTo>
                        <a:cubicBezTo>
                          <a:pt x="27991" y="9311"/>
                          <a:pt x="27869" y="9238"/>
                          <a:pt x="27721" y="9238"/>
                        </a:cubicBezTo>
                        <a:cubicBezTo>
                          <a:pt x="27616" y="9238"/>
                          <a:pt x="27497" y="9275"/>
                          <a:pt x="27404" y="9327"/>
                        </a:cubicBezTo>
                        <a:cubicBezTo>
                          <a:pt x="27323" y="9097"/>
                          <a:pt x="27164" y="9000"/>
                          <a:pt x="27003" y="9000"/>
                        </a:cubicBezTo>
                        <a:cubicBezTo>
                          <a:pt x="26759" y="9000"/>
                          <a:pt x="26510" y="9223"/>
                          <a:pt x="26521" y="9541"/>
                        </a:cubicBezTo>
                        <a:cubicBezTo>
                          <a:pt x="26414" y="9354"/>
                          <a:pt x="26262" y="9184"/>
                          <a:pt x="26102" y="9068"/>
                        </a:cubicBezTo>
                        <a:cubicBezTo>
                          <a:pt x="25929" y="8941"/>
                          <a:pt x="25561" y="8754"/>
                          <a:pt x="25261" y="8754"/>
                        </a:cubicBezTo>
                        <a:cubicBezTo>
                          <a:pt x="25097" y="8754"/>
                          <a:pt x="24952" y="8810"/>
                          <a:pt x="24871" y="8961"/>
                        </a:cubicBezTo>
                        <a:cubicBezTo>
                          <a:pt x="24743" y="8767"/>
                          <a:pt x="24551" y="8688"/>
                          <a:pt x="24348" y="8688"/>
                        </a:cubicBezTo>
                        <a:cubicBezTo>
                          <a:pt x="24083" y="8688"/>
                          <a:pt x="23799" y="8823"/>
                          <a:pt x="23613" y="9015"/>
                        </a:cubicBezTo>
                        <a:cubicBezTo>
                          <a:pt x="23479" y="9148"/>
                          <a:pt x="23345" y="9425"/>
                          <a:pt x="23515" y="9585"/>
                        </a:cubicBezTo>
                        <a:cubicBezTo>
                          <a:pt x="23550" y="9621"/>
                          <a:pt x="23595" y="9648"/>
                          <a:pt x="23639" y="9657"/>
                        </a:cubicBezTo>
                        <a:cubicBezTo>
                          <a:pt x="23416" y="9764"/>
                          <a:pt x="23220" y="9907"/>
                          <a:pt x="23247" y="10121"/>
                        </a:cubicBezTo>
                        <a:cubicBezTo>
                          <a:pt x="23270" y="10347"/>
                          <a:pt x="23478" y="10422"/>
                          <a:pt x="23710" y="10422"/>
                        </a:cubicBezTo>
                        <a:cubicBezTo>
                          <a:pt x="23935" y="10422"/>
                          <a:pt x="24181" y="10352"/>
                          <a:pt x="24300" y="10281"/>
                        </a:cubicBezTo>
                        <a:cubicBezTo>
                          <a:pt x="24392" y="10353"/>
                          <a:pt x="24478" y="10404"/>
                          <a:pt x="24571" y="10404"/>
                        </a:cubicBezTo>
                        <a:cubicBezTo>
                          <a:pt x="24639" y="10404"/>
                          <a:pt x="24711" y="10376"/>
                          <a:pt x="24790" y="10308"/>
                        </a:cubicBezTo>
                        <a:cubicBezTo>
                          <a:pt x="24853" y="10255"/>
                          <a:pt x="24906" y="10192"/>
                          <a:pt x="24969" y="10139"/>
                        </a:cubicBezTo>
                        <a:lnTo>
                          <a:pt x="24969" y="10139"/>
                        </a:lnTo>
                        <a:cubicBezTo>
                          <a:pt x="24942" y="10424"/>
                          <a:pt x="24826" y="10665"/>
                          <a:pt x="24567" y="10781"/>
                        </a:cubicBezTo>
                        <a:cubicBezTo>
                          <a:pt x="24398" y="10773"/>
                          <a:pt x="24229" y="10769"/>
                          <a:pt x="24060" y="10769"/>
                        </a:cubicBezTo>
                        <a:cubicBezTo>
                          <a:pt x="23649" y="10769"/>
                          <a:pt x="23239" y="10793"/>
                          <a:pt x="22828" y="10843"/>
                        </a:cubicBezTo>
                        <a:cubicBezTo>
                          <a:pt x="22756" y="10852"/>
                          <a:pt x="22694" y="10861"/>
                          <a:pt x="22631" y="10870"/>
                        </a:cubicBezTo>
                        <a:cubicBezTo>
                          <a:pt x="22132" y="10763"/>
                          <a:pt x="21623" y="10718"/>
                          <a:pt x="21124" y="10594"/>
                        </a:cubicBezTo>
                        <a:cubicBezTo>
                          <a:pt x="20615" y="10460"/>
                          <a:pt x="20116" y="10272"/>
                          <a:pt x="19625" y="10085"/>
                        </a:cubicBezTo>
                        <a:cubicBezTo>
                          <a:pt x="19340" y="9978"/>
                          <a:pt x="19054" y="9862"/>
                          <a:pt x="18769" y="9755"/>
                        </a:cubicBezTo>
                        <a:lnTo>
                          <a:pt x="18769" y="9755"/>
                        </a:lnTo>
                        <a:cubicBezTo>
                          <a:pt x="18826" y="9758"/>
                          <a:pt x="18884" y="9759"/>
                          <a:pt x="18942" y="9759"/>
                        </a:cubicBezTo>
                        <a:cubicBezTo>
                          <a:pt x="19389" y="9759"/>
                          <a:pt x="19848" y="9675"/>
                          <a:pt x="20258" y="9612"/>
                        </a:cubicBezTo>
                        <a:cubicBezTo>
                          <a:pt x="21463" y="9416"/>
                          <a:pt x="22631" y="9077"/>
                          <a:pt x="23773" y="8640"/>
                        </a:cubicBezTo>
                        <a:cubicBezTo>
                          <a:pt x="24772" y="8256"/>
                          <a:pt x="25745" y="7766"/>
                          <a:pt x="26815" y="7578"/>
                        </a:cubicBezTo>
                        <a:cubicBezTo>
                          <a:pt x="27078" y="7533"/>
                          <a:pt x="27337" y="7511"/>
                          <a:pt x="27592" y="7511"/>
                        </a:cubicBezTo>
                        <a:cubicBezTo>
                          <a:pt x="28535" y="7511"/>
                          <a:pt x="29433" y="7801"/>
                          <a:pt x="30304" y="8229"/>
                        </a:cubicBezTo>
                        <a:cubicBezTo>
                          <a:pt x="31160" y="8658"/>
                          <a:pt x="31990" y="9122"/>
                          <a:pt x="32917" y="9380"/>
                        </a:cubicBezTo>
                        <a:cubicBezTo>
                          <a:pt x="33381" y="9514"/>
                          <a:pt x="33863" y="9612"/>
                          <a:pt x="34345" y="9675"/>
                        </a:cubicBezTo>
                        <a:cubicBezTo>
                          <a:pt x="34666" y="9716"/>
                          <a:pt x="35010" y="9743"/>
                          <a:pt x="35357" y="9743"/>
                        </a:cubicBezTo>
                        <a:cubicBezTo>
                          <a:pt x="36437" y="9743"/>
                          <a:pt x="37553" y="9478"/>
                          <a:pt x="38154" y="8533"/>
                        </a:cubicBezTo>
                        <a:cubicBezTo>
                          <a:pt x="38172" y="8509"/>
                          <a:pt x="38154" y="8489"/>
                          <a:pt x="38132" y="8489"/>
                        </a:cubicBezTo>
                        <a:cubicBezTo>
                          <a:pt x="38121" y="8489"/>
                          <a:pt x="38109" y="8494"/>
                          <a:pt x="38100" y="8506"/>
                        </a:cubicBezTo>
                        <a:cubicBezTo>
                          <a:pt x="37492" y="9349"/>
                          <a:pt x="36488" y="9593"/>
                          <a:pt x="35476" y="9593"/>
                        </a:cubicBezTo>
                        <a:cubicBezTo>
                          <a:pt x="34946" y="9593"/>
                          <a:pt x="34413" y="9526"/>
                          <a:pt x="33934" y="9443"/>
                        </a:cubicBezTo>
                        <a:cubicBezTo>
                          <a:pt x="33533" y="9371"/>
                          <a:pt x="33131" y="9273"/>
                          <a:pt x="32739" y="9166"/>
                        </a:cubicBezTo>
                        <a:cubicBezTo>
                          <a:pt x="31660" y="8854"/>
                          <a:pt x="30714" y="8212"/>
                          <a:pt x="29688" y="7783"/>
                        </a:cubicBezTo>
                        <a:cubicBezTo>
                          <a:pt x="29030" y="7508"/>
                          <a:pt x="28347" y="7374"/>
                          <a:pt x="27647" y="7374"/>
                        </a:cubicBezTo>
                        <a:cubicBezTo>
                          <a:pt x="27416" y="7374"/>
                          <a:pt x="27183" y="7389"/>
                          <a:pt x="26949" y="7418"/>
                        </a:cubicBezTo>
                        <a:cubicBezTo>
                          <a:pt x="26021" y="7534"/>
                          <a:pt x="25165" y="7926"/>
                          <a:pt x="24309" y="8283"/>
                        </a:cubicBezTo>
                        <a:cubicBezTo>
                          <a:pt x="23265" y="8702"/>
                          <a:pt x="22221" y="9041"/>
                          <a:pt x="21133" y="9309"/>
                        </a:cubicBezTo>
                        <a:cubicBezTo>
                          <a:pt x="20482" y="9473"/>
                          <a:pt x="19660" y="9707"/>
                          <a:pt x="18907" y="9707"/>
                        </a:cubicBezTo>
                        <a:cubicBezTo>
                          <a:pt x="18803" y="9707"/>
                          <a:pt x="18700" y="9702"/>
                          <a:pt x="18599" y="9693"/>
                        </a:cubicBezTo>
                        <a:cubicBezTo>
                          <a:pt x="18528" y="9657"/>
                          <a:pt x="18447" y="9630"/>
                          <a:pt x="18376" y="9603"/>
                        </a:cubicBezTo>
                        <a:lnTo>
                          <a:pt x="18376" y="9603"/>
                        </a:lnTo>
                        <a:cubicBezTo>
                          <a:pt x="18406" y="9605"/>
                          <a:pt x="18436" y="9606"/>
                          <a:pt x="18466" y="9606"/>
                        </a:cubicBezTo>
                        <a:cubicBezTo>
                          <a:pt x="19065" y="9606"/>
                          <a:pt x="19704" y="9278"/>
                          <a:pt x="20205" y="9023"/>
                        </a:cubicBezTo>
                        <a:cubicBezTo>
                          <a:pt x="21017" y="8613"/>
                          <a:pt x="21775" y="8096"/>
                          <a:pt x="22587" y="7659"/>
                        </a:cubicBezTo>
                        <a:cubicBezTo>
                          <a:pt x="23372" y="7230"/>
                          <a:pt x="24184" y="6847"/>
                          <a:pt x="24995" y="6472"/>
                        </a:cubicBezTo>
                        <a:cubicBezTo>
                          <a:pt x="25843" y="6088"/>
                          <a:pt x="26664" y="5776"/>
                          <a:pt x="27600" y="5749"/>
                        </a:cubicBezTo>
                        <a:cubicBezTo>
                          <a:pt x="27630" y="5749"/>
                          <a:pt x="27660" y="5748"/>
                          <a:pt x="27690" y="5748"/>
                        </a:cubicBezTo>
                        <a:cubicBezTo>
                          <a:pt x="29667" y="5748"/>
                          <a:pt x="31355" y="7199"/>
                          <a:pt x="33033" y="8060"/>
                        </a:cubicBezTo>
                        <a:cubicBezTo>
                          <a:pt x="33917" y="8511"/>
                          <a:pt x="35039" y="8983"/>
                          <a:pt x="36096" y="8983"/>
                        </a:cubicBezTo>
                        <a:cubicBezTo>
                          <a:pt x="36692" y="8983"/>
                          <a:pt x="37269" y="8833"/>
                          <a:pt x="37770" y="8444"/>
                        </a:cubicBezTo>
                        <a:cubicBezTo>
                          <a:pt x="37794" y="8428"/>
                          <a:pt x="37776" y="8398"/>
                          <a:pt x="37752" y="8398"/>
                        </a:cubicBezTo>
                        <a:cubicBezTo>
                          <a:pt x="37749" y="8398"/>
                          <a:pt x="37747" y="8398"/>
                          <a:pt x="37744" y="8399"/>
                        </a:cubicBezTo>
                        <a:cubicBezTo>
                          <a:pt x="37243" y="8699"/>
                          <a:pt x="36712" y="8820"/>
                          <a:pt x="36173" y="8820"/>
                        </a:cubicBezTo>
                        <a:cubicBezTo>
                          <a:pt x="34967" y="8820"/>
                          <a:pt x="33722" y="8214"/>
                          <a:pt x="32685" y="7659"/>
                        </a:cubicBezTo>
                        <a:cubicBezTo>
                          <a:pt x="31038" y="6782"/>
                          <a:pt x="29510" y="5561"/>
                          <a:pt x="27562" y="5561"/>
                        </a:cubicBezTo>
                        <a:cubicBezTo>
                          <a:pt x="27527" y="5561"/>
                          <a:pt x="27493" y="5561"/>
                          <a:pt x="27458" y="5562"/>
                        </a:cubicBezTo>
                        <a:cubicBezTo>
                          <a:pt x="25905" y="5589"/>
                          <a:pt x="24353" y="6526"/>
                          <a:pt x="23015" y="7221"/>
                        </a:cubicBezTo>
                        <a:cubicBezTo>
                          <a:pt x="22275" y="7605"/>
                          <a:pt x="21588" y="8051"/>
                          <a:pt x="20874" y="8470"/>
                        </a:cubicBezTo>
                        <a:cubicBezTo>
                          <a:pt x="20428" y="8738"/>
                          <a:pt x="19973" y="8979"/>
                          <a:pt x="19491" y="9193"/>
                        </a:cubicBezTo>
                        <a:cubicBezTo>
                          <a:pt x="19143" y="9349"/>
                          <a:pt x="18745" y="9529"/>
                          <a:pt x="18349" y="9529"/>
                        </a:cubicBezTo>
                        <a:cubicBezTo>
                          <a:pt x="18268" y="9529"/>
                          <a:pt x="18188" y="9522"/>
                          <a:pt x="18108" y="9505"/>
                        </a:cubicBezTo>
                        <a:cubicBezTo>
                          <a:pt x="18046" y="9487"/>
                          <a:pt x="17984" y="9461"/>
                          <a:pt x="17921" y="9443"/>
                        </a:cubicBezTo>
                        <a:cubicBezTo>
                          <a:pt x="18001" y="9425"/>
                          <a:pt x="18662" y="9166"/>
                          <a:pt x="19322" y="8676"/>
                        </a:cubicBezTo>
                        <a:cubicBezTo>
                          <a:pt x="20098" y="8096"/>
                          <a:pt x="20981" y="7302"/>
                          <a:pt x="21793" y="6811"/>
                        </a:cubicBezTo>
                        <a:cubicBezTo>
                          <a:pt x="21873" y="6766"/>
                          <a:pt x="21953" y="6713"/>
                          <a:pt x="22025" y="6668"/>
                        </a:cubicBezTo>
                        <a:cubicBezTo>
                          <a:pt x="22043" y="6668"/>
                          <a:pt x="22060" y="6650"/>
                          <a:pt x="22078" y="6642"/>
                        </a:cubicBezTo>
                        <a:cubicBezTo>
                          <a:pt x="23720" y="5633"/>
                          <a:pt x="25334" y="4402"/>
                          <a:pt x="27306" y="4179"/>
                        </a:cubicBezTo>
                        <a:cubicBezTo>
                          <a:pt x="27481" y="4159"/>
                          <a:pt x="27653" y="4149"/>
                          <a:pt x="27820" y="4149"/>
                        </a:cubicBezTo>
                        <a:cubicBezTo>
                          <a:pt x="31273" y="4149"/>
                          <a:pt x="33103" y="8273"/>
                          <a:pt x="36588" y="8273"/>
                        </a:cubicBezTo>
                        <a:cubicBezTo>
                          <a:pt x="36715" y="8273"/>
                          <a:pt x="36845" y="8268"/>
                          <a:pt x="36976" y="8256"/>
                        </a:cubicBezTo>
                        <a:cubicBezTo>
                          <a:pt x="37048" y="8256"/>
                          <a:pt x="37048" y="8158"/>
                          <a:pt x="36976" y="8158"/>
                        </a:cubicBezTo>
                        <a:cubicBezTo>
                          <a:pt x="35959" y="8078"/>
                          <a:pt x="35050" y="7882"/>
                          <a:pt x="34148" y="7391"/>
                        </a:cubicBezTo>
                        <a:cubicBezTo>
                          <a:pt x="33328" y="6954"/>
                          <a:pt x="32623" y="6320"/>
                          <a:pt x="31900" y="5723"/>
                        </a:cubicBezTo>
                        <a:cubicBezTo>
                          <a:pt x="30955" y="4955"/>
                          <a:pt x="29947" y="4322"/>
                          <a:pt x="28805" y="4072"/>
                        </a:cubicBezTo>
                        <a:cubicBezTo>
                          <a:pt x="28948" y="3805"/>
                          <a:pt x="29349" y="3662"/>
                          <a:pt x="29626" y="3635"/>
                        </a:cubicBezTo>
                        <a:cubicBezTo>
                          <a:pt x="29644" y="3634"/>
                          <a:pt x="29661" y="3633"/>
                          <a:pt x="29679" y="3633"/>
                        </a:cubicBezTo>
                        <a:cubicBezTo>
                          <a:pt x="29991" y="3633"/>
                          <a:pt x="30227" y="3851"/>
                          <a:pt x="30455" y="4046"/>
                        </a:cubicBezTo>
                        <a:cubicBezTo>
                          <a:pt x="30491" y="4081"/>
                          <a:pt x="30527" y="4117"/>
                          <a:pt x="30571" y="4144"/>
                        </a:cubicBezTo>
                        <a:cubicBezTo>
                          <a:pt x="30678" y="4212"/>
                          <a:pt x="30804" y="4248"/>
                          <a:pt x="30933" y="4248"/>
                        </a:cubicBezTo>
                        <a:cubicBezTo>
                          <a:pt x="31039" y="4248"/>
                          <a:pt x="31148" y="4223"/>
                          <a:pt x="31249" y="4170"/>
                        </a:cubicBezTo>
                        <a:cubicBezTo>
                          <a:pt x="31606" y="4001"/>
                          <a:pt x="31436" y="3608"/>
                          <a:pt x="31276" y="3323"/>
                        </a:cubicBezTo>
                        <a:cubicBezTo>
                          <a:pt x="31401" y="3323"/>
                          <a:pt x="31490" y="3260"/>
                          <a:pt x="31552" y="3100"/>
                        </a:cubicBezTo>
                        <a:cubicBezTo>
                          <a:pt x="31660" y="2814"/>
                          <a:pt x="31178" y="2395"/>
                          <a:pt x="31017" y="2235"/>
                        </a:cubicBezTo>
                        <a:cubicBezTo>
                          <a:pt x="30796" y="2026"/>
                          <a:pt x="30563" y="1941"/>
                          <a:pt x="30330" y="1941"/>
                        </a:cubicBezTo>
                        <a:cubicBezTo>
                          <a:pt x="29878" y="1941"/>
                          <a:pt x="29429" y="2262"/>
                          <a:pt x="29081" y="2609"/>
                        </a:cubicBezTo>
                        <a:cubicBezTo>
                          <a:pt x="29215" y="2145"/>
                          <a:pt x="29188" y="1646"/>
                          <a:pt x="28939" y="1253"/>
                        </a:cubicBezTo>
                        <a:cubicBezTo>
                          <a:pt x="28733" y="939"/>
                          <a:pt x="28195" y="610"/>
                          <a:pt x="27760" y="610"/>
                        </a:cubicBezTo>
                        <a:cubicBezTo>
                          <a:pt x="27591" y="610"/>
                          <a:pt x="27436" y="660"/>
                          <a:pt x="27324" y="780"/>
                        </a:cubicBezTo>
                        <a:cubicBezTo>
                          <a:pt x="27235" y="513"/>
                          <a:pt x="26949" y="299"/>
                          <a:pt x="26690" y="227"/>
                        </a:cubicBezTo>
                        <a:cubicBezTo>
                          <a:pt x="26582" y="197"/>
                          <a:pt x="26462" y="175"/>
                          <a:pt x="26344" y="175"/>
                        </a:cubicBezTo>
                        <a:cubicBezTo>
                          <a:pt x="26219" y="175"/>
                          <a:pt x="26095" y="199"/>
                          <a:pt x="25986" y="263"/>
                        </a:cubicBezTo>
                        <a:cubicBezTo>
                          <a:pt x="25772" y="388"/>
                          <a:pt x="25584" y="379"/>
                          <a:pt x="25361" y="468"/>
                        </a:cubicBezTo>
                        <a:cubicBezTo>
                          <a:pt x="25004" y="620"/>
                          <a:pt x="24621" y="1093"/>
                          <a:pt x="24969" y="1458"/>
                        </a:cubicBezTo>
                        <a:cubicBezTo>
                          <a:pt x="25131" y="1637"/>
                          <a:pt x="25301" y="1720"/>
                          <a:pt x="25532" y="1720"/>
                        </a:cubicBezTo>
                        <a:cubicBezTo>
                          <a:pt x="25555" y="1720"/>
                          <a:pt x="25578" y="1719"/>
                          <a:pt x="25602" y="1717"/>
                        </a:cubicBezTo>
                        <a:cubicBezTo>
                          <a:pt x="25745" y="1717"/>
                          <a:pt x="25798" y="1592"/>
                          <a:pt x="25879" y="1521"/>
                        </a:cubicBezTo>
                        <a:cubicBezTo>
                          <a:pt x="25919" y="1511"/>
                          <a:pt x="25959" y="1506"/>
                          <a:pt x="25998" y="1506"/>
                        </a:cubicBezTo>
                        <a:cubicBezTo>
                          <a:pt x="26265" y="1506"/>
                          <a:pt x="26515" y="1723"/>
                          <a:pt x="26717" y="1887"/>
                        </a:cubicBezTo>
                        <a:cubicBezTo>
                          <a:pt x="26931" y="2065"/>
                          <a:pt x="27021" y="2288"/>
                          <a:pt x="27083" y="2538"/>
                        </a:cubicBezTo>
                        <a:cubicBezTo>
                          <a:pt x="26860" y="2074"/>
                          <a:pt x="26289" y="1851"/>
                          <a:pt x="25772" y="1789"/>
                        </a:cubicBezTo>
                        <a:cubicBezTo>
                          <a:pt x="25728" y="1784"/>
                          <a:pt x="25684" y="1782"/>
                          <a:pt x="25640" y="1782"/>
                        </a:cubicBezTo>
                        <a:cubicBezTo>
                          <a:pt x="25128" y="1782"/>
                          <a:pt x="24586" y="2065"/>
                          <a:pt x="24799" y="2574"/>
                        </a:cubicBezTo>
                        <a:cubicBezTo>
                          <a:pt x="24704" y="2561"/>
                          <a:pt x="24593" y="2549"/>
                          <a:pt x="24484" y="2549"/>
                        </a:cubicBezTo>
                        <a:cubicBezTo>
                          <a:pt x="24287" y="2549"/>
                          <a:pt x="24098" y="2587"/>
                          <a:pt x="24023" y="2725"/>
                        </a:cubicBezTo>
                        <a:cubicBezTo>
                          <a:pt x="23898" y="2957"/>
                          <a:pt x="24050" y="3100"/>
                          <a:pt x="24255" y="3145"/>
                        </a:cubicBezTo>
                        <a:cubicBezTo>
                          <a:pt x="24005" y="3385"/>
                          <a:pt x="23889" y="3751"/>
                          <a:pt x="23952" y="4099"/>
                        </a:cubicBezTo>
                        <a:cubicBezTo>
                          <a:pt x="23993" y="4315"/>
                          <a:pt x="24151" y="4488"/>
                          <a:pt x="24331" y="4488"/>
                        </a:cubicBezTo>
                        <a:cubicBezTo>
                          <a:pt x="24427" y="4488"/>
                          <a:pt x="24528" y="4440"/>
                          <a:pt x="24621" y="4322"/>
                        </a:cubicBezTo>
                        <a:cubicBezTo>
                          <a:pt x="24799" y="4081"/>
                          <a:pt x="24772" y="3626"/>
                          <a:pt x="24978" y="3448"/>
                        </a:cubicBezTo>
                        <a:cubicBezTo>
                          <a:pt x="25147" y="3617"/>
                          <a:pt x="25245" y="3796"/>
                          <a:pt x="25245" y="4054"/>
                        </a:cubicBezTo>
                        <a:cubicBezTo>
                          <a:pt x="25245" y="4242"/>
                          <a:pt x="25165" y="4474"/>
                          <a:pt x="25031" y="4634"/>
                        </a:cubicBezTo>
                        <a:cubicBezTo>
                          <a:pt x="24317" y="4973"/>
                          <a:pt x="23639" y="5393"/>
                          <a:pt x="22979" y="5821"/>
                        </a:cubicBezTo>
                        <a:cubicBezTo>
                          <a:pt x="21846" y="5241"/>
                          <a:pt x="20678" y="4625"/>
                          <a:pt x="19464" y="4242"/>
                        </a:cubicBezTo>
                        <a:cubicBezTo>
                          <a:pt x="19482" y="4197"/>
                          <a:pt x="19491" y="4153"/>
                          <a:pt x="19527" y="4099"/>
                        </a:cubicBezTo>
                        <a:cubicBezTo>
                          <a:pt x="19589" y="4001"/>
                          <a:pt x="19696" y="3938"/>
                          <a:pt x="19803" y="3903"/>
                        </a:cubicBezTo>
                        <a:cubicBezTo>
                          <a:pt x="19839" y="3938"/>
                          <a:pt x="19866" y="3974"/>
                          <a:pt x="19893" y="4010"/>
                        </a:cubicBezTo>
                        <a:cubicBezTo>
                          <a:pt x="20035" y="4206"/>
                          <a:pt x="20196" y="4331"/>
                          <a:pt x="20437" y="4376"/>
                        </a:cubicBezTo>
                        <a:cubicBezTo>
                          <a:pt x="20465" y="4381"/>
                          <a:pt x="20491" y="4383"/>
                          <a:pt x="20516" y="4383"/>
                        </a:cubicBezTo>
                        <a:cubicBezTo>
                          <a:pt x="20805" y="4383"/>
                          <a:pt x="20915" y="4068"/>
                          <a:pt x="20874" y="3814"/>
                        </a:cubicBezTo>
                        <a:cubicBezTo>
                          <a:pt x="20838" y="3591"/>
                          <a:pt x="20704" y="3475"/>
                          <a:pt x="20838" y="3341"/>
                        </a:cubicBezTo>
                        <a:cubicBezTo>
                          <a:pt x="20981" y="3216"/>
                          <a:pt x="20919" y="3020"/>
                          <a:pt x="20838" y="2868"/>
                        </a:cubicBezTo>
                        <a:cubicBezTo>
                          <a:pt x="20727" y="2659"/>
                          <a:pt x="20405" y="2483"/>
                          <a:pt x="20128" y="2483"/>
                        </a:cubicBezTo>
                        <a:cubicBezTo>
                          <a:pt x="20050" y="2483"/>
                          <a:pt x="19975" y="2497"/>
                          <a:pt x="19910" y="2529"/>
                        </a:cubicBezTo>
                        <a:cubicBezTo>
                          <a:pt x="19839" y="2172"/>
                          <a:pt x="19536" y="1833"/>
                          <a:pt x="19161" y="1789"/>
                        </a:cubicBezTo>
                        <a:cubicBezTo>
                          <a:pt x="19124" y="1785"/>
                          <a:pt x="19087" y="1784"/>
                          <a:pt x="19052" y="1784"/>
                        </a:cubicBezTo>
                        <a:cubicBezTo>
                          <a:pt x="18707" y="1784"/>
                          <a:pt x="18453" y="1936"/>
                          <a:pt x="18242" y="2154"/>
                        </a:cubicBezTo>
                        <a:cubicBezTo>
                          <a:pt x="18278" y="1860"/>
                          <a:pt x="18198" y="1574"/>
                          <a:pt x="17894" y="1351"/>
                        </a:cubicBezTo>
                        <a:cubicBezTo>
                          <a:pt x="17814" y="1289"/>
                          <a:pt x="17662" y="1271"/>
                          <a:pt x="17564" y="1244"/>
                        </a:cubicBezTo>
                        <a:cubicBezTo>
                          <a:pt x="17377" y="1191"/>
                          <a:pt x="17306" y="1209"/>
                          <a:pt x="17279" y="1128"/>
                        </a:cubicBezTo>
                        <a:cubicBezTo>
                          <a:pt x="17172" y="834"/>
                          <a:pt x="16993" y="575"/>
                          <a:pt x="16699" y="450"/>
                        </a:cubicBezTo>
                        <a:cubicBezTo>
                          <a:pt x="16593" y="412"/>
                          <a:pt x="16455" y="355"/>
                          <a:pt x="16328" y="355"/>
                        </a:cubicBezTo>
                        <a:cubicBezTo>
                          <a:pt x="16305" y="355"/>
                          <a:pt x="16283" y="357"/>
                          <a:pt x="16262" y="361"/>
                        </a:cubicBezTo>
                        <a:cubicBezTo>
                          <a:pt x="16153" y="378"/>
                          <a:pt x="16070" y="400"/>
                          <a:pt x="15995" y="400"/>
                        </a:cubicBezTo>
                        <a:cubicBezTo>
                          <a:pt x="15909" y="400"/>
                          <a:pt x="15834" y="371"/>
                          <a:pt x="15744" y="272"/>
                        </a:cubicBezTo>
                        <a:cubicBezTo>
                          <a:pt x="15570" y="71"/>
                          <a:pt x="15386" y="1"/>
                          <a:pt x="151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3" name="Google Shape;5553;p18"/>
                  <p:cNvSpPr/>
                  <p:nvPr/>
                </p:nvSpPr>
                <p:spPr>
                  <a:xfrm>
                    <a:off x="3553318" y="3838158"/>
                    <a:ext cx="724975" cy="201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99" h="2418" extrusionOk="0">
                        <a:moveTo>
                          <a:pt x="8182" y="1"/>
                        </a:moveTo>
                        <a:cubicBezTo>
                          <a:pt x="6817" y="1"/>
                          <a:pt x="5424" y="208"/>
                          <a:pt x="4139" y="679"/>
                        </a:cubicBezTo>
                        <a:cubicBezTo>
                          <a:pt x="3524" y="910"/>
                          <a:pt x="2944" y="1232"/>
                          <a:pt x="2382" y="1580"/>
                        </a:cubicBezTo>
                        <a:cubicBezTo>
                          <a:pt x="1795" y="1944"/>
                          <a:pt x="1146" y="2376"/>
                          <a:pt x="445" y="2376"/>
                        </a:cubicBezTo>
                        <a:cubicBezTo>
                          <a:pt x="305" y="2376"/>
                          <a:pt x="162" y="2359"/>
                          <a:pt x="18" y="2320"/>
                        </a:cubicBezTo>
                        <a:cubicBezTo>
                          <a:pt x="9" y="2320"/>
                          <a:pt x="0" y="2338"/>
                          <a:pt x="9" y="2338"/>
                        </a:cubicBezTo>
                        <a:cubicBezTo>
                          <a:pt x="182" y="2393"/>
                          <a:pt x="353" y="2417"/>
                          <a:pt x="521" y="2417"/>
                        </a:cubicBezTo>
                        <a:cubicBezTo>
                          <a:pt x="926" y="2417"/>
                          <a:pt x="1317" y="2277"/>
                          <a:pt x="1695" y="2088"/>
                        </a:cubicBezTo>
                        <a:cubicBezTo>
                          <a:pt x="2355" y="1749"/>
                          <a:pt x="2962" y="1330"/>
                          <a:pt x="3622" y="1000"/>
                        </a:cubicBezTo>
                        <a:cubicBezTo>
                          <a:pt x="5183" y="241"/>
                          <a:pt x="6967" y="143"/>
                          <a:pt x="8662" y="63"/>
                        </a:cubicBezTo>
                        <a:cubicBezTo>
                          <a:pt x="8698" y="63"/>
                          <a:pt x="8698" y="18"/>
                          <a:pt x="8662" y="9"/>
                        </a:cubicBezTo>
                        <a:cubicBezTo>
                          <a:pt x="8503" y="4"/>
                          <a:pt x="8342" y="1"/>
                          <a:pt x="818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4" name="Google Shape;5554;p18"/>
                  <p:cNvSpPr/>
                  <p:nvPr/>
                </p:nvSpPr>
                <p:spPr>
                  <a:xfrm>
                    <a:off x="3692329" y="3888579"/>
                    <a:ext cx="534459" cy="170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13" h="2040" extrusionOk="0">
                        <a:moveTo>
                          <a:pt x="6378" y="0"/>
                        </a:moveTo>
                        <a:cubicBezTo>
                          <a:pt x="6375" y="0"/>
                          <a:pt x="6372" y="1"/>
                          <a:pt x="6370" y="2"/>
                        </a:cubicBezTo>
                        <a:cubicBezTo>
                          <a:pt x="5371" y="261"/>
                          <a:pt x="4300" y="305"/>
                          <a:pt x="3355" y="752"/>
                        </a:cubicBezTo>
                        <a:cubicBezTo>
                          <a:pt x="2240" y="1269"/>
                          <a:pt x="1303" y="1938"/>
                          <a:pt x="27" y="1992"/>
                        </a:cubicBezTo>
                        <a:cubicBezTo>
                          <a:pt x="0" y="2000"/>
                          <a:pt x="0" y="2036"/>
                          <a:pt x="27" y="2036"/>
                        </a:cubicBezTo>
                        <a:cubicBezTo>
                          <a:pt x="80" y="2038"/>
                          <a:pt x="131" y="2040"/>
                          <a:pt x="183" y="2040"/>
                        </a:cubicBezTo>
                        <a:cubicBezTo>
                          <a:pt x="1301" y="2040"/>
                          <a:pt x="2160" y="1496"/>
                          <a:pt x="3141" y="992"/>
                        </a:cubicBezTo>
                        <a:cubicBezTo>
                          <a:pt x="3801" y="653"/>
                          <a:pt x="4604" y="448"/>
                          <a:pt x="5344" y="359"/>
                        </a:cubicBezTo>
                        <a:cubicBezTo>
                          <a:pt x="5665" y="314"/>
                          <a:pt x="6183" y="323"/>
                          <a:pt x="6397" y="38"/>
                        </a:cubicBezTo>
                        <a:cubicBezTo>
                          <a:pt x="6412" y="22"/>
                          <a:pt x="6394" y="0"/>
                          <a:pt x="637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555" name="Google Shape;5555;p18"/>
              <p:cNvSpPr/>
              <p:nvPr/>
            </p:nvSpPr>
            <p:spPr>
              <a:xfrm>
                <a:off x="2681899" y="3202369"/>
                <a:ext cx="120677" cy="56649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545" extrusionOk="0">
                    <a:moveTo>
                      <a:pt x="982" y="0"/>
                    </a:moveTo>
                    <a:cubicBezTo>
                      <a:pt x="812" y="18"/>
                      <a:pt x="634" y="27"/>
                      <a:pt x="482" y="72"/>
                    </a:cubicBezTo>
                    <a:cubicBezTo>
                      <a:pt x="348" y="107"/>
                      <a:pt x="179" y="152"/>
                      <a:pt x="81" y="268"/>
                    </a:cubicBezTo>
                    <a:cubicBezTo>
                      <a:pt x="36" y="322"/>
                      <a:pt x="18" y="402"/>
                      <a:pt x="0" y="473"/>
                    </a:cubicBezTo>
                    <a:cubicBezTo>
                      <a:pt x="116" y="491"/>
                      <a:pt x="241" y="518"/>
                      <a:pt x="357" y="545"/>
                    </a:cubicBezTo>
                    <a:cubicBezTo>
                      <a:pt x="366" y="384"/>
                      <a:pt x="527" y="277"/>
                      <a:pt x="705" y="197"/>
                    </a:cubicBezTo>
                    <a:cubicBezTo>
                      <a:pt x="811" y="156"/>
                      <a:pt x="969" y="115"/>
                      <a:pt x="1118" y="115"/>
                    </a:cubicBezTo>
                    <a:cubicBezTo>
                      <a:pt x="1132" y="115"/>
                      <a:pt x="1146" y="116"/>
                      <a:pt x="1160" y="116"/>
                    </a:cubicBezTo>
                    <a:cubicBezTo>
                      <a:pt x="1107" y="72"/>
                      <a:pt x="1044" y="36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18"/>
              <p:cNvSpPr/>
              <p:nvPr/>
            </p:nvSpPr>
            <p:spPr>
              <a:xfrm>
                <a:off x="3573928" y="3912605"/>
                <a:ext cx="43656" cy="8357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04" extrusionOk="0">
                    <a:moveTo>
                      <a:pt x="348" y="1"/>
                    </a:moveTo>
                    <a:cubicBezTo>
                      <a:pt x="223" y="45"/>
                      <a:pt x="107" y="179"/>
                      <a:pt x="63" y="286"/>
                    </a:cubicBezTo>
                    <a:cubicBezTo>
                      <a:pt x="0" y="438"/>
                      <a:pt x="18" y="590"/>
                      <a:pt x="63" y="741"/>
                    </a:cubicBezTo>
                    <a:cubicBezTo>
                      <a:pt x="63" y="741"/>
                      <a:pt x="63" y="750"/>
                      <a:pt x="54" y="759"/>
                    </a:cubicBezTo>
                    <a:cubicBezTo>
                      <a:pt x="143" y="768"/>
                      <a:pt x="223" y="786"/>
                      <a:pt x="304" y="804"/>
                    </a:cubicBezTo>
                    <a:cubicBezTo>
                      <a:pt x="268" y="759"/>
                      <a:pt x="250" y="706"/>
                      <a:pt x="250" y="652"/>
                    </a:cubicBezTo>
                    <a:cubicBezTo>
                      <a:pt x="268" y="483"/>
                      <a:pt x="304" y="242"/>
                      <a:pt x="420" y="108"/>
                    </a:cubicBezTo>
                    <a:cubicBezTo>
                      <a:pt x="393" y="72"/>
                      <a:pt x="366" y="37"/>
                      <a:pt x="3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18"/>
              <p:cNvSpPr/>
              <p:nvPr/>
            </p:nvSpPr>
            <p:spPr>
              <a:xfrm>
                <a:off x="2316543" y="2996460"/>
                <a:ext cx="247695" cy="258817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2490" extrusionOk="0">
                    <a:moveTo>
                      <a:pt x="462" y="0"/>
                    </a:moveTo>
                    <a:cubicBezTo>
                      <a:pt x="454" y="0"/>
                      <a:pt x="446" y="1"/>
                      <a:pt x="438" y="1"/>
                    </a:cubicBezTo>
                    <a:cubicBezTo>
                      <a:pt x="241" y="19"/>
                      <a:pt x="90" y="170"/>
                      <a:pt x="0" y="358"/>
                    </a:cubicBezTo>
                    <a:cubicBezTo>
                      <a:pt x="75" y="314"/>
                      <a:pt x="156" y="295"/>
                      <a:pt x="240" y="295"/>
                    </a:cubicBezTo>
                    <a:cubicBezTo>
                      <a:pt x="637" y="295"/>
                      <a:pt x="1096" y="722"/>
                      <a:pt x="1258" y="1009"/>
                    </a:cubicBezTo>
                    <a:cubicBezTo>
                      <a:pt x="1472" y="1401"/>
                      <a:pt x="1651" y="2079"/>
                      <a:pt x="1392" y="2490"/>
                    </a:cubicBezTo>
                    <a:cubicBezTo>
                      <a:pt x="1624" y="2445"/>
                      <a:pt x="1847" y="2410"/>
                      <a:pt x="2070" y="2392"/>
                    </a:cubicBezTo>
                    <a:cubicBezTo>
                      <a:pt x="2382" y="1482"/>
                      <a:pt x="1936" y="572"/>
                      <a:pt x="1044" y="179"/>
                    </a:cubicBezTo>
                    <a:cubicBezTo>
                      <a:pt x="881" y="102"/>
                      <a:pt x="661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18"/>
              <p:cNvSpPr/>
              <p:nvPr/>
            </p:nvSpPr>
            <p:spPr>
              <a:xfrm>
                <a:off x="3355962" y="3884853"/>
                <a:ext cx="51140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714" extrusionOk="0">
                    <a:moveTo>
                      <a:pt x="322" y="0"/>
                    </a:moveTo>
                    <a:cubicBezTo>
                      <a:pt x="277" y="0"/>
                      <a:pt x="233" y="0"/>
                      <a:pt x="188" y="27"/>
                    </a:cubicBezTo>
                    <a:cubicBezTo>
                      <a:pt x="197" y="36"/>
                      <a:pt x="197" y="45"/>
                      <a:pt x="197" y="54"/>
                    </a:cubicBezTo>
                    <a:cubicBezTo>
                      <a:pt x="206" y="259"/>
                      <a:pt x="161" y="562"/>
                      <a:pt x="1" y="714"/>
                    </a:cubicBezTo>
                    <a:cubicBezTo>
                      <a:pt x="135" y="678"/>
                      <a:pt x="251" y="625"/>
                      <a:pt x="358" y="518"/>
                    </a:cubicBezTo>
                    <a:cubicBezTo>
                      <a:pt x="492" y="366"/>
                      <a:pt x="465" y="134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18"/>
              <p:cNvSpPr/>
              <p:nvPr/>
            </p:nvSpPr>
            <p:spPr>
              <a:xfrm>
                <a:off x="3381012" y="3886724"/>
                <a:ext cx="76190" cy="8169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86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268" y="116"/>
                      <a:pt x="322" y="312"/>
                      <a:pt x="251" y="464"/>
                    </a:cubicBezTo>
                    <a:cubicBezTo>
                      <a:pt x="206" y="571"/>
                      <a:pt x="117" y="669"/>
                      <a:pt x="1" y="732"/>
                    </a:cubicBezTo>
                    <a:cubicBezTo>
                      <a:pt x="179" y="740"/>
                      <a:pt x="358" y="758"/>
                      <a:pt x="536" y="785"/>
                    </a:cubicBezTo>
                    <a:cubicBezTo>
                      <a:pt x="634" y="616"/>
                      <a:pt x="732" y="410"/>
                      <a:pt x="563" y="250"/>
                    </a:cubicBezTo>
                    <a:cubicBezTo>
                      <a:pt x="491" y="187"/>
                      <a:pt x="411" y="134"/>
                      <a:pt x="331" y="80"/>
                    </a:cubicBezTo>
                    <a:cubicBezTo>
                      <a:pt x="277" y="54"/>
                      <a:pt x="215" y="18"/>
                      <a:pt x="1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18"/>
              <p:cNvSpPr/>
              <p:nvPr/>
            </p:nvSpPr>
            <p:spPr>
              <a:xfrm>
                <a:off x="2732830" y="3227211"/>
                <a:ext cx="94692" cy="4854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467" extrusionOk="0">
                    <a:moveTo>
                      <a:pt x="791" y="0"/>
                    </a:moveTo>
                    <a:cubicBezTo>
                      <a:pt x="728" y="0"/>
                      <a:pt x="661" y="21"/>
                      <a:pt x="608" y="29"/>
                    </a:cubicBezTo>
                    <a:cubicBezTo>
                      <a:pt x="518" y="38"/>
                      <a:pt x="420" y="47"/>
                      <a:pt x="322" y="83"/>
                    </a:cubicBezTo>
                    <a:cubicBezTo>
                      <a:pt x="170" y="136"/>
                      <a:pt x="54" y="207"/>
                      <a:pt x="1" y="332"/>
                    </a:cubicBezTo>
                    <a:cubicBezTo>
                      <a:pt x="170" y="377"/>
                      <a:pt x="331" y="413"/>
                      <a:pt x="492" y="466"/>
                    </a:cubicBezTo>
                    <a:cubicBezTo>
                      <a:pt x="501" y="439"/>
                      <a:pt x="509" y="413"/>
                      <a:pt x="518" y="386"/>
                    </a:cubicBezTo>
                    <a:cubicBezTo>
                      <a:pt x="608" y="234"/>
                      <a:pt x="741" y="136"/>
                      <a:pt x="911" y="91"/>
                    </a:cubicBezTo>
                    <a:cubicBezTo>
                      <a:pt x="875" y="56"/>
                      <a:pt x="848" y="29"/>
                      <a:pt x="822" y="2"/>
                    </a:cubicBezTo>
                    <a:cubicBezTo>
                      <a:pt x="812" y="1"/>
                      <a:pt x="802" y="0"/>
                      <a:pt x="7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18"/>
              <p:cNvSpPr/>
              <p:nvPr/>
            </p:nvSpPr>
            <p:spPr>
              <a:xfrm>
                <a:off x="2306356" y="3034399"/>
                <a:ext cx="156745" cy="23667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277" extrusionOk="0">
                    <a:moveTo>
                      <a:pt x="272" y="1"/>
                    </a:moveTo>
                    <a:cubicBezTo>
                      <a:pt x="207" y="1"/>
                      <a:pt x="143" y="12"/>
                      <a:pt x="81" y="37"/>
                    </a:cubicBezTo>
                    <a:cubicBezTo>
                      <a:pt x="45" y="109"/>
                      <a:pt x="18" y="180"/>
                      <a:pt x="0" y="260"/>
                    </a:cubicBezTo>
                    <a:cubicBezTo>
                      <a:pt x="464" y="350"/>
                      <a:pt x="955" y="680"/>
                      <a:pt x="1035" y="1161"/>
                    </a:cubicBezTo>
                    <a:cubicBezTo>
                      <a:pt x="1098" y="1518"/>
                      <a:pt x="1151" y="1973"/>
                      <a:pt x="937" y="2277"/>
                    </a:cubicBezTo>
                    <a:cubicBezTo>
                      <a:pt x="1089" y="2223"/>
                      <a:pt x="1249" y="2178"/>
                      <a:pt x="1410" y="2143"/>
                    </a:cubicBezTo>
                    <a:cubicBezTo>
                      <a:pt x="1508" y="1732"/>
                      <a:pt x="1445" y="1268"/>
                      <a:pt x="1312" y="876"/>
                    </a:cubicBezTo>
                    <a:cubicBezTo>
                      <a:pt x="1195" y="526"/>
                      <a:pt x="713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18"/>
              <p:cNvSpPr/>
              <p:nvPr/>
            </p:nvSpPr>
            <p:spPr>
              <a:xfrm>
                <a:off x="1883521" y="3509726"/>
                <a:ext cx="1093371" cy="346440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3333" extrusionOk="0">
                    <a:moveTo>
                      <a:pt x="7899" y="0"/>
                    </a:moveTo>
                    <a:cubicBezTo>
                      <a:pt x="7007" y="0"/>
                      <a:pt x="6104" y="261"/>
                      <a:pt x="5290" y="585"/>
                    </a:cubicBezTo>
                    <a:cubicBezTo>
                      <a:pt x="4693" y="826"/>
                      <a:pt x="4149" y="1093"/>
                      <a:pt x="3595" y="1432"/>
                    </a:cubicBezTo>
                    <a:cubicBezTo>
                      <a:pt x="3158" y="1691"/>
                      <a:pt x="2730" y="1959"/>
                      <a:pt x="2275" y="2191"/>
                    </a:cubicBezTo>
                    <a:cubicBezTo>
                      <a:pt x="1838" y="2414"/>
                      <a:pt x="1392" y="2592"/>
                      <a:pt x="946" y="2788"/>
                    </a:cubicBezTo>
                    <a:cubicBezTo>
                      <a:pt x="643" y="2913"/>
                      <a:pt x="330" y="3065"/>
                      <a:pt x="0" y="3110"/>
                    </a:cubicBezTo>
                    <a:cubicBezTo>
                      <a:pt x="98" y="3181"/>
                      <a:pt x="197" y="3261"/>
                      <a:pt x="295" y="3333"/>
                    </a:cubicBezTo>
                    <a:cubicBezTo>
                      <a:pt x="1365" y="3047"/>
                      <a:pt x="2427" y="2673"/>
                      <a:pt x="3426" y="2191"/>
                    </a:cubicBezTo>
                    <a:cubicBezTo>
                      <a:pt x="4238" y="1807"/>
                      <a:pt x="5014" y="1370"/>
                      <a:pt x="5835" y="1022"/>
                    </a:cubicBezTo>
                    <a:cubicBezTo>
                      <a:pt x="6463" y="753"/>
                      <a:pt x="7230" y="584"/>
                      <a:pt x="7946" y="584"/>
                    </a:cubicBezTo>
                    <a:cubicBezTo>
                      <a:pt x="8083" y="584"/>
                      <a:pt x="8218" y="590"/>
                      <a:pt x="8350" y="603"/>
                    </a:cubicBezTo>
                    <a:cubicBezTo>
                      <a:pt x="8903" y="656"/>
                      <a:pt x="9448" y="835"/>
                      <a:pt x="9992" y="933"/>
                    </a:cubicBezTo>
                    <a:cubicBezTo>
                      <a:pt x="10170" y="799"/>
                      <a:pt x="10340" y="665"/>
                      <a:pt x="10518" y="540"/>
                    </a:cubicBezTo>
                    <a:cubicBezTo>
                      <a:pt x="9965" y="380"/>
                      <a:pt x="9385" y="237"/>
                      <a:pt x="8823" y="103"/>
                    </a:cubicBezTo>
                    <a:cubicBezTo>
                      <a:pt x="8519" y="32"/>
                      <a:pt x="8210" y="0"/>
                      <a:pt x="7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18"/>
              <p:cNvSpPr/>
              <p:nvPr/>
            </p:nvSpPr>
            <p:spPr>
              <a:xfrm>
                <a:off x="2304485" y="3065166"/>
                <a:ext cx="113193" cy="226283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2177" extrusionOk="0">
                    <a:moveTo>
                      <a:pt x="18" y="0"/>
                    </a:moveTo>
                    <a:cubicBezTo>
                      <a:pt x="0" y="62"/>
                      <a:pt x="0" y="125"/>
                      <a:pt x="0" y="178"/>
                    </a:cubicBezTo>
                    <a:cubicBezTo>
                      <a:pt x="0" y="214"/>
                      <a:pt x="0" y="259"/>
                      <a:pt x="0" y="294"/>
                    </a:cubicBezTo>
                    <a:cubicBezTo>
                      <a:pt x="384" y="535"/>
                      <a:pt x="571" y="1035"/>
                      <a:pt x="562" y="1472"/>
                    </a:cubicBezTo>
                    <a:cubicBezTo>
                      <a:pt x="562" y="1633"/>
                      <a:pt x="554" y="1963"/>
                      <a:pt x="446" y="2177"/>
                    </a:cubicBezTo>
                    <a:cubicBezTo>
                      <a:pt x="491" y="2159"/>
                      <a:pt x="545" y="2132"/>
                      <a:pt x="589" y="2114"/>
                    </a:cubicBezTo>
                    <a:cubicBezTo>
                      <a:pt x="670" y="2079"/>
                      <a:pt x="759" y="2052"/>
                      <a:pt x="839" y="2016"/>
                    </a:cubicBezTo>
                    <a:cubicBezTo>
                      <a:pt x="1089" y="1187"/>
                      <a:pt x="955" y="277"/>
                      <a:pt x="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18"/>
              <p:cNvSpPr/>
              <p:nvPr/>
            </p:nvSpPr>
            <p:spPr>
              <a:xfrm>
                <a:off x="3373632" y="3188441"/>
                <a:ext cx="59455" cy="122548"/>
              </a:xfrm>
              <a:custGeom>
                <a:avLst/>
                <a:gdLst/>
                <a:ahLst/>
                <a:cxnLst/>
                <a:rect l="l" t="t" r="r" b="b"/>
                <a:pathLst>
                  <a:path w="572" h="1179" extrusionOk="0">
                    <a:moveTo>
                      <a:pt x="170" y="1"/>
                    </a:moveTo>
                    <a:cubicBezTo>
                      <a:pt x="152" y="1"/>
                      <a:pt x="134" y="9"/>
                      <a:pt x="116" y="9"/>
                    </a:cubicBezTo>
                    <a:cubicBezTo>
                      <a:pt x="72" y="18"/>
                      <a:pt x="36" y="36"/>
                      <a:pt x="0" y="54"/>
                    </a:cubicBezTo>
                    <a:cubicBezTo>
                      <a:pt x="250" y="277"/>
                      <a:pt x="357" y="509"/>
                      <a:pt x="339" y="857"/>
                    </a:cubicBezTo>
                    <a:cubicBezTo>
                      <a:pt x="330" y="955"/>
                      <a:pt x="286" y="1080"/>
                      <a:pt x="206" y="1178"/>
                    </a:cubicBezTo>
                    <a:cubicBezTo>
                      <a:pt x="250" y="1160"/>
                      <a:pt x="286" y="1142"/>
                      <a:pt x="322" y="1134"/>
                    </a:cubicBezTo>
                    <a:cubicBezTo>
                      <a:pt x="402" y="1000"/>
                      <a:pt x="455" y="803"/>
                      <a:pt x="482" y="723"/>
                    </a:cubicBezTo>
                    <a:cubicBezTo>
                      <a:pt x="571" y="438"/>
                      <a:pt x="438" y="125"/>
                      <a:pt x="1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18"/>
              <p:cNvSpPr/>
              <p:nvPr/>
            </p:nvSpPr>
            <p:spPr>
              <a:xfrm>
                <a:off x="3612906" y="3930275"/>
                <a:ext cx="42720" cy="77021"/>
              </a:xfrm>
              <a:custGeom>
                <a:avLst/>
                <a:gdLst/>
                <a:ahLst/>
                <a:cxnLst/>
                <a:rect l="l" t="t" r="r" b="b"/>
                <a:pathLst>
                  <a:path w="411" h="741" extrusionOk="0">
                    <a:moveTo>
                      <a:pt x="116" y="0"/>
                    </a:moveTo>
                    <a:cubicBezTo>
                      <a:pt x="36" y="116"/>
                      <a:pt x="0" y="313"/>
                      <a:pt x="0" y="429"/>
                    </a:cubicBezTo>
                    <a:cubicBezTo>
                      <a:pt x="0" y="509"/>
                      <a:pt x="45" y="598"/>
                      <a:pt x="107" y="678"/>
                    </a:cubicBezTo>
                    <a:cubicBezTo>
                      <a:pt x="214" y="696"/>
                      <a:pt x="312" y="723"/>
                      <a:pt x="410" y="741"/>
                    </a:cubicBezTo>
                    <a:cubicBezTo>
                      <a:pt x="357" y="678"/>
                      <a:pt x="312" y="616"/>
                      <a:pt x="286" y="545"/>
                    </a:cubicBezTo>
                    <a:cubicBezTo>
                      <a:pt x="214" y="402"/>
                      <a:pt x="232" y="250"/>
                      <a:pt x="286" y="107"/>
                    </a:cubicBezTo>
                    <a:cubicBezTo>
                      <a:pt x="223" y="81"/>
                      <a:pt x="170" y="45"/>
                      <a:pt x="1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18"/>
              <p:cNvSpPr/>
              <p:nvPr/>
            </p:nvSpPr>
            <p:spPr>
              <a:xfrm>
                <a:off x="3574863" y="3042818"/>
                <a:ext cx="79828" cy="212458"/>
              </a:xfrm>
              <a:custGeom>
                <a:avLst/>
                <a:gdLst/>
                <a:ahLst/>
                <a:cxnLst/>
                <a:rect l="l" t="t" r="r" b="b"/>
                <a:pathLst>
                  <a:path w="768" h="2044" extrusionOk="0">
                    <a:moveTo>
                      <a:pt x="36" y="1"/>
                    </a:moveTo>
                    <a:lnTo>
                      <a:pt x="36" y="1"/>
                    </a:lnTo>
                    <a:cubicBezTo>
                      <a:pt x="152" y="162"/>
                      <a:pt x="241" y="331"/>
                      <a:pt x="286" y="483"/>
                    </a:cubicBezTo>
                    <a:cubicBezTo>
                      <a:pt x="393" y="938"/>
                      <a:pt x="420" y="1696"/>
                      <a:pt x="0" y="2044"/>
                    </a:cubicBezTo>
                    <a:cubicBezTo>
                      <a:pt x="116" y="2026"/>
                      <a:pt x="241" y="2017"/>
                      <a:pt x="366" y="1999"/>
                    </a:cubicBezTo>
                    <a:cubicBezTo>
                      <a:pt x="428" y="1999"/>
                      <a:pt x="500" y="1990"/>
                      <a:pt x="571" y="1990"/>
                    </a:cubicBezTo>
                    <a:cubicBezTo>
                      <a:pt x="767" y="1393"/>
                      <a:pt x="500" y="527"/>
                      <a:pt x="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18"/>
              <p:cNvSpPr/>
              <p:nvPr/>
            </p:nvSpPr>
            <p:spPr>
              <a:xfrm>
                <a:off x="3399617" y="3186986"/>
                <a:ext cx="78892" cy="11007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059" extrusionOk="0">
                    <a:moveTo>
                      <a:pt x="100" y="0"/>
                    </a:moveTo>
                    <a:cubicBezTo>
                      <a:pt x="67" y="0"/>
                      <a:pt x="33" y="2"/>
                      <a:pt x="0" y="6"/>
                    </a:cubicBezTo>
                    <a:cubicBezTo>
                      <a:pt x="250" y="122"/>
                      <a:pt x="384" y="389"/>
                      <a:pt x="393" y="666"/>
                    </a:cubicBezTo>
                    <a:cubicBezTo>
                      <a:pt x="393" y="764"/>
                      <a:pt x="348" y="924"/>
                      <a:pt x="277" y="1058"/>
                    </a:cubicBezTo>
                    <a:cubicBezTo>
                      <a:pt x="411" y="1005"/>
                      <a:pt x="553" y="951"/>
                      <a:pt x="696" y="907"/>
                    </a:cubicBezTo>
                    <a:cubicBezTo>
                      <a:pt x="723" y="621"/>
                      <a:pt x="758" y="238"/>
                      <a:pt x="482" y="95"/>
                    </a:cubicBezTo>
                    <a:cubicBezTo>
                      <a:pt x="367" y="30"/>
                      <a:pt x="235" y="0"/>
                      <a:pt x="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18"/>
              <p:cNvSpPr/>
              <p:nvPr/>
            </p:nvSpPr>
            <p:spPr>
              <a:xfrm>
                <a:off x="2170920" y="4150944"/>
                <a:ext cx="24219" cy="218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10" extrusionOk="0">
                    <a:moveTo>
                      <a:pt x="81" y="1"/>
                    </a:moveTo>
                    <a:cubicBezTo>
                      <a:pt x="36" y="54"/>
                      <a:pt x="1" y="143"/>
                      <a:pt x="54" y="188"/>
                    </a:cubicBezTo>
                    <a:cubicBezTo>
                      <a:pt x="70" y="203"/>
                      <a:pt x="87" y="210"/>
                      <a:pt x="105" y="210"/>
                    </a:cubicBezTo>
                    <a:cubicBezTo>
                      <a:pt x="149" y="210"/>
                      <a:pt x="193" y="170"/>
                      <a:pt x="206" y="125"/>
                    </a:cubicBezTo>
                    <a:cubicBezTo>
                      <a:pt x="215" y="90"/>
                      <a:pt x="233" y="45"/>
                      <a:pt x="188" y="27"/>
                    </a:cubicBezTo>
                    <a:cubicBezTo>
                      <a:pt x="161" y="9"/>
                      <a:pt x="126" y="9"/>
                      <a:pt x="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18"/>
              <p:cNvSpPr/>
              <p:nvPr/>
            </p:nvSpPr>
            <p:spPr>
              <a:xfrm>
                <a:off x="2110634" y="3977049"/>
                <a:ext cx="639038" cy="89494"/>
              </a:xfrm>
              <a:custGeom>
                <a:avLst/>
                <a:gdLst/>
                <a:ahLst/>
                <a:cxnLst/>
                <a:rect l="l" t="t" r="r" b="b"/>
                <a:pathLst>
                  <a:path w="6148" h="861" extrusionOk="0">
                    <a:moveTo>
                      <a:pt x="1957" y="0"/>
                    </a:moveTo>
                    <a:cubicBezTo>
                      <a:pt x="1817" y="0"/>
                      <a:pt x="1677" y="5"/>
                      <a:pt x="1535" y="14"/>
                    </a:cubicBezTo>
                    <a:cubicBezTo>
                      <a:pt x="1187" y="41"/>
                      <a:pt x="857" y="86"/>
                      <a:pt x="518" y="166"/>
                    </a:cubicBezTo>
                    <a:cubicBezTo>
                      <a:pt x="349" y="210"/>
                      <a:pt x="170" y="264"/>
                      <a:pt x="1" y="300"/>
                    </a:cubicBezTo>
                    <a:cubicBezTo>
                      <a:pt x="126" y="389"/>
                      <a:pt x="251" y="478"/>
                      <a:pt x="385" y="558"/>
                    </a:cubicBezTo>
                    <a:cubicBezTo>
                      <a:pt x="701" y="396"/>
                      <a:pt x="1061" y="389"/>
                      <a:pt x="1419" y="389"/>
                    </a:cubicBezTo>
                    <a:cubicBezTo>
                      <a:pt x="1455" y="389"/>
                      <a:pt x="1491" y="389"/>
                      <a:pt x="1526" y="389"/>
                    </a:cubicBezTo>
                    <a:cubicBezTo>
                      <a:pt x="1606" y="388"/>
                      <a:pt x="1686" y="387"/>
                      <a:pt x="1765" y="387"/>
                    </a:cubicBezTo>
                    <a:cubicBezTo>
                      <a:pt x="2199" y="387"/>
                      <a:pt x="2623" y="409"/>
                      <a:pt x="3061" y="469"/>
                    </a:cubicBezTo>
                    <a:cubicBezTo>
                      <a:pt x="3605" y="541"/>
                      <a:pt x="4140" y="639"/>
                      <a:pt x="4676" y="719"/>
                    </a:cubicBezTo>
                    <a:cubicBezTo>
                      <a:pt x="4909" y="752"/>
                      <a:pt x="5313" y="861"/>
                      <a:pt x="5651" y="861"/>
                    </a:cubicBezTo>
                    <a:cubicBezTo>
                      <a:pt x="5764" y="861"/>
                      <a:pt x="5870" y="849"/>
                      <a:pt x="5960" y="817"/>
                    </a:cubicBezTo>
                    <a:lnTo>
                      <a:pt x="5987" y="808"/>
                    </a:lnTo>
                    <a:cubicBezTo>
                      <a:pt x="6005" y="808"/>
                      <a:pt x="6023" y="799"/>
                      <a:pt x="6049" y="781"/>
                    </a:cubicBezTo>
                    <a:lnTo>
                      <a:pt x="6058" y="781"/>
                    </a:lnTo>
                    <a:cubicBezTo>
                      <a:pt x="6085" y="773"/>
                      <a:pt x="6121" y="764"/>
                      <a:pt x="6148" y="755"/>
                    </a:cubicBezTo>
                    <a:cubicBezTo>
                      <a:pt x="6085" y="755"/>
                      <a:pt x="6023" y="746"/>
                      <a:pt x="5978" y="737"/>
                    </a:cubicBezTo>
                    <a:cubicBezTo>
                      <a:pt x="5273" y="603"/>
                      <a:pt x="4595" y="389"/>
                      <a:pt x="3891" y="237"/>
                    </a:cubicBezTo>
                    <a:cubicBezTo>
                      <a:pt x="3244" y="98"/>
                      <a:pt x="2609" y="0"/>
                      <a:pt x="1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18"/>
              <p:cNvSpPr/>
              <p:nvPr/>
            </p:nvSpPr>
            <p:spPr>
              <a:xfrm>
                <a:off x="1951187" y="4224016"/>
                <a:ext cx="1834273" cy="264118"/>
              </a:xfrm>
              <a:custGeom>
                <a:avLst/>
                <a:gdLst/>
                <a:ahLst/>
                <a:cxnLst/>
                <a:rect l="l" t="t" r="r" b="b"/>
                <a:pathLst>
                  <a:path w="17647" h="2541" extrusionOk="0">
                    <a:moveTo>
                      <a:pt x="13150" y="0"/>
                    </a:moveTo>
                    <a:cubicBezTo>
                      <a:pt x="12814" y="0"/>
                      <a:pt x="12478" y="19"/>
                      <a:pt x="12142" y="65"/>
                    </a:cubicBezTo>
                    <a:cubicBezTo>
                      <a:pt x="11116" y="199"/>
                      <a:pt x="10117" y="466"/>
                      <a:pt x="9100" y="689"/>
                    </a:cubicBezTo>
                    <a:cubicBezTo>
                      <a:pt x="7637" y="1001"/>
                      <a:pt x="6165" y="1260"/>
                      <a:pt x="4684" y="1501"/>
                    </a:cubicBezTo>
                    <a:cubicBezTo>
                      <a:pt x="3756" y="1662"/>
                      <a:pt x="2837" y="1849"/>
                      <a:pt x="1901" y="1902"/>
                    </a:cubicBezTo>
                    <a:cubicBezTo>
                      <a:pt x="1771" y="1909"/>
                      <a:pt x="1644" y="1913"/>
                      <a:pt x="1519" y="1913"/>
                    </a:cubicBezTo>
                    <a:cubicBezTo>
                      <a:pt x="1002" y="1913"/>
                      <a:pt x="510" y="1858"/>
                      <a:pt x="1" y="1786"/>
                    </a:cubicBezTo>
                    <a:lnTo>
                      <a:pt x="1" y="1786"/>
                    </a:lnTo>
                    <a:cubicBezTo>
                      <a:pt x="411" y="1992"/>
                      <a:pt x="821" y="2188"/>
                      <a:pt x="1249" y="2366"/>
                    </a:cubicBezTo>
                    <a:cubicBezTo>
                      <a:pt x="1615" y="2429"/>
                      <a:pt x="1999" y="2438"/>
                      <a:pt x="2347" y="2473"/>
                    </a:cubicBezTo>
                    <a:cubicBezTo>
                      <a:pt x="2840" y="2515"/>
                      <a:pt x="3333" y="2540"/>
                      <a:pt x="3827" y="2540"/>
                    </a:cubicBezTo>
                    <a:cubicBezTo>
                      <a:pt x="4083" y="2540"/>
                      <a:pt x="4339" y="2533"/>
                      <a:pt x="4595" y="2518"/>
                    </a:cubicBezTo>
                    <a:cubicBezTo>
                      <a:pt x="5879" y="2456"/>
                      <a:pt x="7137" y="2027"/>
                      <a:pt x="8368" y="1679"/>
                    </a:cubicBezTo>
                    <a:cubicBezTo>
                      <a:pt x="10764" y="990"/>
                      <a:pt x="13245" y="442"/>
                      <a:pt x="15739" y="442"/>
                    </a:cubicBezTo>
                    <a:cubicBezTo>
                      <a:pt x="16374" y="442"/>
                      <a:pt x="17010" y="477"/>
                      <a:pt x="17646" y="555"/>
                    </a:cubicBezTo>
                    <a:cubicBezTo>
                      <a:pt x="17058" y="466"/>
                      <a:pt x="16478" y="359"/>
                      <a:pt x="15889" y="279"/>
                    </a:cubicBezTo>
                    <a:cubicBezTo>
                      <a:pt x="14982" y="142"/>
                      <a:pt x="14066" y="0"/>
                      <a:pt x="131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71" name="Google Shape;5571;p18"/>
              <p:cNvGrpSpPr/>
              <p:nvPr/>
            </p:nvGrpSpPr>
            <p:grpSpPr>
              <a:xfrm>
                <a:off x="1314127" y="2856450"/>
                <a:ext cx="3150057" cy="1498635"/>
                <a:chOff x="1566186" y="3119918"/>
                <a:chExt cx="2525703" cy="1201600"/>
              </a:xfrm>
            </p:grpSpPr>
            <p:sp>
              <p:nvSpPr>
                <p:cNvPr id="5572" name="Google Shape;5572;p18"/>
                <p:cNvSpPr/>
                <p:nvPr/>
              </p:nvSpPr>
              <p:spPr>
                <a:xfrm>
                  <a:off x="3084394" y="3840478"/>
                  <a:ext cx="430534" cy="18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2257" extrusionOk="0">
                      <a:moveTo>
                        <a:pt x="973" y="1"/>
                      </a:moveTo>
                      <a:cubicBezTo>
                        <a:pt x="764" y="1"/>
                        <a:pt x="549" y="80"/>
                        <a:pt x="402" y="213"/>
                      </a:cubicBezTo>
                      <a:cubicBezTo>
                        <a:pt x="291" y="316"/>
                        <a:pt x="48" y="697"/>
                        <a:pt x="366" y="697"/>
                      </a:cubicBezTo>
                      <a:cubicBezTo>
                        <a:pt x="380" y="697"/>
                        <a:pt x="395" y="697"/>
                        <a:pt x="411" y="695"/>
                      </a:cubicBezTo>
                      <a:cubicBezTo>
                        <a:pt x="518" y="686"/>
                        <a:pt x="625" y="668"/>
                        <a:pt x="732" y="633"/>
                      </a:cubicBezTo>
                      <a:cubicBezTo>
                        <a:pt x="740" y="630"/>
                        <a:pt x="748" y="629"/>
                        <a:pt x="755" y="629"/>
                      </a:cubicBezTo>
                      <a:cubicBezTo>
                        <a:pt x="830" y="629"/>
                        <a:pt x="868" y="744"/>
                        <a:pt x="795" y="784"/>
                      </a:cubicBezTo>
                      <a:cubicBezTo>
                        <a:pt x="786" y="784"/>
                        <a:pt x="777" y="784"/>
                        <a:pt x="777" y="793"/>
                      </a:cubicBezTo>
                      <a:cubicBezTo>
                        <a:pt x="580" y="874"/>
                        <a:pt x="357" y="945"/>
                        <a:pt x="170" y="1052"/>
                      </a:cubicBezTo>
                      <a:cubicBezTo>
                        <a:pt x="18" y="1150"/>
                        <a:pt x="1" y="1409"/>
                        <a:pt x="206" y="1453"/>
                      </a:cubicBezTo>
                      <a:cubicBezTo>
                        <a:pt x="264" y="1463"/>
                        <a:pt x="323" y="1470"/>
                        <a:pt x="383" y="1470"/>
                      </a:cubicBezTo>
                      <a:cubicBezTo>
                        <a:pt x="433" y="1470"/>
                        <a:pt x="483" y="1465"/>
                        <a:pt x="536" y="1453"/>
                      </a:cubicBezTo>
                      <a:cubicBezTo>
                        <a:pt x="652" y="1436"/>
                        <a:pt x="759" y="1409"/>
                        <a:pt x="884" y="1391"/>
                      </a:cubicBezTo>
                      <a:lnTo>
                        <a:pt x="893" y="1391"/>
                      </a:lnTo>
                      <a:cubicBezTo>
                        <a:pt x="895" y="1388"/>
                        <a:pt x="899" y="1387"/>
                        <a:pt x="904" y="1387"/>
                      </a:cubicBezTo>
                      <a:cubicBezTo>
                        <a:pt x="916" y="1387"/>
                        <a:pt x="931" y="1394"/>
                        <a:pt x="937" y="1400"/>
                      </a:cubicBezTo>
                      <a:cubicBezTo>
                        <a:pt x="1007" y="1475"/>
                        <a:pt x="1070" y="1505"/>
                        <a:pt x="1129" y="1505"/>
                      </a:cubicBezTo>
                      <a:cubicBezTo>
                        <a:pt x="1350" y="1505"/>
                        <a:pt x="1511" y="1088"/>
                        <a:pt x="1722" y="1088"/>
                      </a:cubicBezTo>
                      <a:cubicBezTo>
                        <a:pt x="1865" y="1088"/>
                        <a:pt x="2079" y="1248"/>
                        <a:pt x="2195" y="1328"/>
                      </a:cubicBezTo>
                      <a:cubicBezTo>
                        <a:pt x="2463" y="1516"/>
                        <a:pt x="2507" y="1828"/>
                        <a:pt x="2311" y="2060"/>
                      </a:cubicBezTo>
                      <a:cubicBezTo>
                        <a:pt x="2721" y="2114"/>
                        <a:pt x="3123" y="2185"/>
                        <a:pt x="3524" y="2256"/>
                      </a:cubicBezTo>
                      <a:cubicBezTo>
                        <a:pt x="3391" y="2114"/>
                        <a:pt x="3346" y="1891"/>
                        <a:pt x="3462" y="1703"/>
                      </a:cubicBezTo>
                      <a:cubicBezTo>
                        <a:pt x="3551" y="1578"/>
                        <a:pt x="3676" y="1462"/>
                        <a:pt x="3819" y="1418"/>
                      </a:cubicBezTo>
                      <a:cubicBezTo>
                        <a:pt x="3810" y="1391"/>
                        <a:pt x="3801" y="1364"/>
                        <a:pt x="3801" y="1337"/>
                      </a:cubicBezTo>
                      <a:cubicBezTo>
                        <a:pt x="3794" y="1310"/>
                        <a:pt x="3814" y="1287"/>
                        <a:pt x="3836" y="1287"/>
                      </a:cubicBezTo>
                      <a:cubicBezTo>
                        <a:pt x="3842" y="1287"/>
                        <a:pt x="3849" y="1289"/>
                        <a:pt x="3854" y="1293"/>
                      </a:cubicBezTo>
                      <a:cubicBezTo>
                        <a:pt x="3961" y="1355"/>
                        <a:pt x="3988" y="1471"/>
                        <a:pt x="4095" y="1552"/>
                      </a:cubicBezTo>
                      <a:cubicBezTo>
                        <a:pt x="4149" y="1596"/>
                        <a:pt x="4202" y="1623"/>
                        <a:pt x="4256" y="1650"/>
                      </a:cubicBezTo>
                      <a:cubicBezTo>
                        <a:pt x="4261" y="1647"/>
                        <a:pt x="4265" y="1646"/>
                        <a:pt x="4270" y="1646"/>
                      </a:cubicBezTo>
                      <a:cubicBezTo>
                        <a:pt x="4282" y="1646"/>
                        <a:pt x="4292" y="1654"/>
                        <a:pt x="4292" y="1667"/>
                      </a:cubicBezTo>
                      <a:cubicBezTo>
                        <a:pt x="4349" y="1687"/>
                        <a:pt x="4405" y="1696"/>
                        <a:pt x="4461" y="1696"/>
                      </a:cubicBezTo>
                      <a:cubicBezTo>
                        <a:pt x="4587" y="1696"/>
                        <a:pt x="4709" y="1645"/>
                        <a:pt x="4827" y="1534"/>
                      </a:cubicBezTo>
                      <a:cubicBezTo>
                        <a:pt x="5166" y="1186"/>
                        <a:pt x="4871" y="865"/>
                        <a:pt x="4488" y="865"/>
                      </a:cubicBezTo>
                      <a:cubicBezTo>
                        <a:pt x="4452" y="865"/>
                        <a:pt x="4416" y="838"/>
                        <a:pt x="4416" y="793"/>
                      </a:cubicBezTo>
                      <a:cubicBezTo>
                        <a:pt x="4427" y="651"/>
                        <a:pt x="4331" y="586"/>
                        <a:pt x="4217" y="586"/>
                      </a:cubicBezTo>
                      <a:cubicBezTo>
                        <a:pt x="4146" y="586"/>
                        <a:pt x="4068" y="611"/>
                        <a:pt x="4006" y="659"/>
                      </a:cubicBezTo>
                      <a:cubicBezTo>
                        <a:pt x="3992" y="670"/>
                        <a:pt x="3974" y="676"/>
                        <a:pt x="3956" y="676"/>
                      </a:cubicBezTo>
                      <a:cubicBezTo>
                        <a:pt x="3928" y="676"/>
                        <a:pt x="3901" y="661"/>
                        <a:pt x="3890" y="624"/>
                      </a:cubicBezTo>
                      <a:cubicBezTo>
                        <a:pt x="3856" y="452"/>
                        <a:pt x="3705" y="364"/>
                        <a:pt x="3550" y="364"/>
                      </a:cubicBezTo>
                      <a:cubicBezTo>
                        <a:pt x="3423" y="364"/>
                        <a:pt x="3293" y="423"/>
                        <a:pt x="3221" y="543"/>
                      </a:cubicBezTo>
                      <a:cubicBezTo>
                        <a:pt x="3150" y="668"/>
                        <a:pt x="3150" y="722"/>
                        <a:pt x="3159" y="811"/>
                      </a:cubicBezTo>
                      <a:cubicBezTo>
                        <a:pt x="3257" y="1034"/>
                        <a:pt x="3283" y="1293"/>
                        <a:pt x="3159" y="1534"/>
                      </a:cubicBezTo>
                      <a:cubicBezTo>
                        <a:pt x="3151" y="1549"/>
                        <a:pt x="3136" y="1556"/>
                        <a:pt x="3121" y="1556"/>
                      </a:cubicBezTo>
                      <a:cubicBezTo>
                        <a:pt x="3102" y="1556"/>
                        <a:pt x="3083" y="1545"/>
                        <a:pt x="3078" y="1525"/>
                      </a:cubicBezTo>
                      <a:cubicBezTo>
                        <a:pt x="3007" y="1123"/>
                        <a:pt x="3105" y="793"/>
                        <a:pt x="2748" y="481"/>
                      </a:cubicBezTo>
                      <a:cubicBezTo>
                        <a:pt x="2597" y="347"/>
                        <a:pt x="2400" y="169"/>
                        <a:pt x="2186" y="124"/>
                      </a:cubicBezTo>
                      <a:cubicBezTo>
                        <a:pt x="2089" y="101"/>
                        <a:pt x="1942" y="66"/>
                        <a:pt x="1804" y="66"/>
                      </a:cubicBezTo>
                      <a:cubicBezTo>
                        <a:pt x="1676" y="66"/>
                        <a:pt x="1555" y="97"/>
                        <a:pt x="1490" y="196"/>
                      </a:cubicBezTo>
                      <a:cubicBezTo>
                        <a:pt x="1485" y="206"/>
                        <a:pt x="1477" y="210"/>
                        <a:pt x="1469" y="210"/>
                      </a:cubicBezTo>
                      <a:cubicBezTo>
                        <a:pt x="1464" y="210"/>
                        <a:pt x="1458" y="208"/>
                        <a:pt x="1455" y="204"/>
                      </a:cubicBezTo>
                      <a:cubicBezTo>
                        <a:pt x="1334" y="62"/>
                        <a:pt x="1156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3" name="Google Shape;5573;p18"/>
                <p:cNvSpPr/>
                <p:nvPr/>
              </p:nvSpPr>
              <p:spPr>
                <a:xfrm>
                  <a:off x="2265827" y="3119918"/>
                  <a:ext cx="595964" cy="33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1" h="4001" extrusionOk="0">
                      <a:moveTo>
                        <a:pt x="1455" y="1"/>
                      </a:moveTo>
                      <a:cubicBezTo>
                        <a:pt x="1310" y="1"/>
                        <a:pt x="1158" y="33"/>
                        <a:pt x="1000" y="90"/>
                      </a:cubicBezTo>
                      <a:cubicBezTo>
                        <a:pt x="545" y="251"/>
                        <a:pt x="0" y="607"/>
                        <a:pt x="54" y="1169"/>
                      </a:cubicBezTo>
                      <a:cubicBezTo>
                        <a:pt x="90" y="1526"/>
                        <a:pt x="197" y="1839"/>
                        <a:pt x="464" y="2088"/>
                      </a:cubicBezTo>
                      <a:cubicBezTo>
                        <a:pt x="500" y="2115"/>
                        <a:pt x="491" y="2178"/>
                        <a:pt x="464" y="2204"/>
                      </a:cubicBezTo>
                      <a:cubicBezTo>
                        <a:pt x="313" y="2365"/>
                        <a:pt x="116" y="2508"/>
                        <a:pt x="72" y="2740"/>
                      </a:cubicBezTo>
                      <a:cubicBezTo>
                        <a:pt x="17" y="3033"/>
                        <a:pt x="205" y="3174"/>
                        <a:pt x="417" y="3174"/>
                      </a:cubicBezTo>
                      <a:cubicBezTo>
                        <a:pt x="616" y="3174"/>
                        <a:pt x="836" y="3049"/>
                        <a:pt x="893" y="2811"/>
                      </a:cubicBezTo>
                      <a:cubicBezTo>
                        <a:pt x="964" y="2490"/>
                        <a:pt x="919" y="2115"/>
                        <a:pt x="1044" y="1812"/>
                      </a:cubicBezTo>
                      <a:cubicBezTo>
                        <a:pt x="1199" y="1445"/>
                        <a:pt x="1438" y="1218"/>
                        <a:pt x="1773" y="1218"/>
                      </a:cubicBezTo>
                      <a:cubicBezTo>
                        <a:pt x="1862" y="1218"/>
                        <a:pt x="1958" y="1234"/>
                        <a:pt x="2061" y="1268"/>
                      </a:cubicBezTo>
                      <a:cubicBezTo>
                        <a:pt x="3150" y="1642"/>
                        <a:pt x="3863" y="2641"/>
                        <a:pt x="3390" y="3730"/>
                      </a:cubicBezTo>
                      <a:cubicBezTo>
                        <a:pt x="3505" y="3723"/>
                        <a:pt x="3619" y="3719"/>
                        <a:pt x="3733" y="3719"/>
                      </a:cubicBezTo>
                      <a:cubicBezTo>
                        <a:pt x="4043" y="3719"/>
                        <a:pt x="4350" y="3744"/>
                        <a:pt x="4657" y="3783"/>
                      </a:cubicBezTo>
                      <a:cubicBezTo>
                        <a:pt x="4657" y="3587"/>
                        <a:pt x="4764" y="3444"/>
                        <a:pt x="4978" y="3328"/>
                      </a:cubicBezTo>
                      <a:cubicBezTo>
                        <a:pt x="5148" y="3239"/>
                        <a:pt x="5353" y="3230"/>
                        <a:pt x="5549" y="3230"/>
                      </a:cubicBezTo>
                      <a:cubicBezTo>
                        <a:pt x="5540" y="3212"/>
                        <a:pt x="5549" y="3186"/>
                        <a:pt x="5576" y="3177"/>
                      </a:cubicBezTo>
                      <a:cubicBezTo>
                        <a:pt x="5593" y="3173"/>
                        <a:pt x="5611" y="3171"/>
                        <a:pt x="5628" y="3171"/>
                      </a:cubicBezTo>
                      <a:cubicBezTo>
                        <a:pt x="5742" y="3171"/>
                        <a:pt x="5873" y="3239"/>
                        <a:pt x="6004" y="3293"/>
                      </a:cubicBezTo>
                      <a:cubicBezTo>
                        <a:pt x="6156" y="3346"/>
                        <a:pt x="6343" y="3578"/>
                        <a:pt x="6406" y="3667"/>
                      </a:cubicBezTo>
                      <a:cubicBezTo>
                        <a:pt x="6486" y="3783"/>
                        <a:pt x="6584" y="3926"/>
                        <a:pt x="6718" y="3989"/>
                      </a:cubicBezTo>
                      <a:cubicBezTo>
                        <a:pt x="6770" y="3996"/>
                        <a:pt x="6818" y="4000"/>
                        <a:pt x="6860" y="4000"/>
                      </a:cubicBezTo>
                      <a:cubicBezTo>
                        <a:pt x="7058" y="4000"/>
                        <a:pt x="7150" y="3915"/>
                        <a:pt x="7128" y="3739"/>
                      </a:cubicBezTo>
                      <a:cubicBezTo>
                        <a:pt x="7119" y="3596"/>
                        <a:pt x="6941" y="3319"/>
                        <a:pt x="7012" y="3203"/>
                      </a:cubicBezTo>
                      <a:cubicBezTo>
                        <a:pt x="7066" y="3114"/>
                        <a:pt x="7075" y="3132"/>
                        <a:pt x="7137" y="3052"/>
                      </a:cubicBezTo>
                      <a:cubicBezTo>
                        <a:pt x="7146" y="2847"/>
                        <a:pt x="7075" y="2704"/>
                        <a:pt x="6923" y="2624"/>
                      </a:cubicBezTo>
                      <a:cubicBezTo>
                        <a:pt x="6805" y="2558"/>
                        <a:pt x="6659" y="2466"/>
                        <a:pt x="6519" y="2466"/>
                      </a:cubicBezTo>
                      <a:cubicBezTo>
                        <a:pt x="6448" y="2466"/>
                        <a:pt x="6379" y="2489"/>
                        <a:pt x="6317" y="2552"/>
                      </a:cubicBezTo>
                      <a:cubicBezTo>
                        <a:pt x="6303" y="2566"/>
                        <a:pt x="6285" y="2572"/>
                        <a:pt x="6267" y="2572"/>
                      </a:cubicBezTo>
                      <a:cubicBezTo>
                        <a:pt x="6226" y="2572"/>
                        <a:pt x="6183" y="2539"/>
                        <a:pt x="6183" y="2490"/>
                      </a:cubicBezTo>
                      <a:cubicBezTo>
                        <a:pt x="6176" y="2026"/>
                        <a:pt x="5804" y="1769"/>
                        <a:pt x="5410" y="1769"/>
                      </a:cubicBezTo>
                      <a:cubicBezTo>
                        <a:pt x="5244" y="1769"/>
                        <a:pt x="5073" y="1815"/>
                        <a:pt x="4925" y="1910"/>
                      </a:cubicBezTo>
                      <a:cubicBezTo>
                        <a:pt x="4809" y="1981"/>
                        <a:pt x="4702" y="2070"/>
                        <a:pt x="4613" y="2169"/>
                      </a:cubicBezTo>
                      <a:cubicBezTo>
                        <a:pt x="4577" y="2294"/>
                        <a:pt x="4515" y="2418"/>
                        <a:pt x="4452" y="2543"/>
                      </a:cubicBezTo>
                      <a:cubicBezTo>
                        <a:pt x="4433" y="2578"/>
                        <a:pt x="4402" y="2592"/>
                        <a:pt x="4372" y="2592"/>
                      </a:cubicBezTo>
                      <a:cubicBezTo>
                        <a:pt x="4330" y="2592"/>
                        <a:pt x="4289" y="2566"/>
                        <a:pt x="4274" y="2525"/>
                      </a:cubicBezTo>
                      <a:cubicBezTo>
                        <a:pt x="4256" y="2525"/>
                        <a:pt x="4229" y="2508"/>
                        <a:pt x="4247" y="2481"/>
                      </a:cubicBezTo>
                      <a:cubicBezTo>
                        <a:pt x="4274" y="2454"/>
                        <a:pt x="4291" y="2418"/>
                        <a:pt x="4318" y="2383"/>
                      </a:cubicBezTo>
                      <a:cubicBezTo>
                        <a:pt x="4497" y="2070"/>
                        <a:pt x="4630" y="1660"/>
                        <a:pt x="4300" y="1384"/>
                      </a:cubicBezTo>
                      <a:cubicBezTo>
                        <a:pt x="4140" y="1250"/>
                        <a:pt x="3890" y="1214"/>
                        <a:pt x="3694" y="1169"/>
                      </a:cubicBezTo>
                      <a:cubicBezTo>
                        <a:pt x="3613" y="1152"/>
                        <a:pt x="3587" y="1143"/>
                        <a:pt x="3560" y="1062"/>
                      </a:cubicBezTo>
                      <a:cubicBezTo>
                        <a:pt x="3404" y="656"/>
                        <a:pt x="3124" y="366"/>
                        <a:pt x="2704" y="366"/>
                      </a:cubicBezTo>
                      <a:cubicBezTo>
                        <a:pt x="2644" y="366"/>
                        <a:pt x="2582" y="372"/>
                        <a:pt x="2516" y="384"/>
                      </a:cubicBezTo>
                      <a:cubicBezTo>
                        <a:pt x="2458" y="395"/>
                        <a:pt x="2366" y="424"/>
                        <a:pt x="2285" y="424"/>
                      </a:cubicBezTo>
                      <a:cubicBezTo>
                        <a:pt x="2230" y="424"/>
                        <a:pt x="2180" y="410"/>
                        <a:pt x="2150" y="367"/>
                      </a:cubicBezTo>
                      <a:cubicBezTo>
                        <a:pt x="1955" y="108"/>
                        <a:pt x="1718" y="1"/>
                        <a:pt x="14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4" name="Google Shape;5574;p18"/>
                <p:cNvSpPr/>
                <p:nvPr/>
              </p:nvSpPr>
              <p:spPr>
                <a:xfrm>
                  <a:off x="2108980" y="3869064"/>
                  <a:ext cx="848401" cy="176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0" h="2119" extrusionOk="0">
                      <a:moveTo>
                        <a:pt x="3847" y="1"/>
                      </a:moveTo>
                      <a:cubicBezTo>
                        <a:pt x="3439" y="1"/>
                        <a:pt x="3029" y="51"/>
                        <a:pt x="2614" y="165"/>
                      </a:cubicBezTo>
                      <a:cubicBezTo>
                        <a:pt x="1704" y="415"/>
                        <a:pt x="865" y="834"/>
                        <a:pt x="0" y="1209"/>
                      </a:cubicBezTo>
                      <a:cubicBezTo>
                        <a:pt x="107" y="1298"/>
                        <a:pt x="223" y="1378"/>
                        <a:pt x="330" y="1467"/>
                      </a:cubicBezTo>
                      <a:cubicBezTo>
                        <a:pt x="393" y="1512"/>
                        <a:pt x="455" y="1565"/>
                        <a:pt x="518" y="1610"/>
                      </a:cubicBezTo>
                      <a:cubicBezTo>
                        <a:pt x="518" y="1610"/>
                        <a:pt x="526" y="1601"/>
                        <a:pt x="535" y="1601"/>
                      </a:cubicBezTo>
                      <a:cubicBezTo>
                        <a:pt x="1196" y="1360"/>
                        <a:pt x="1891" y="977"/>
                        <a:pt x="2614" y="896"/>
                      </a:cubicBezTo>
                      <a:cubicBezTo>
                        <a:pt x="2926" y="859"/>
                        <a:pt x="3237" y="837"/>
                        <a:pt x="3547" y="837"/>
                      </a:cubicBezTo>
                      <a:cubicBezTo>
                        <a:pt x="3902" y="837"/>
                        <a:pt x="4256" y="865"/>
                        <a:pt x="4612" y="932"/>
                      </a:cubicBezTo>
                      <a:cubicBezTo>
                        <a:pt x="6049" y="1200"/>
                        <a:pt x="7351" y="1904"/>
                        <a:pt x="8805" y="2118"/>
                      </a:cubicBezTo>
                      <a:cubicBezTo>
                        <a:pt x="9260" y="2002"/>
                        <a:pt x="9715" y="1904"/>
                        <a:pt x="10179" y="1824"/>
                      </a:cubicBezTo>
                      <a:cubicBezTo>
                        <a:pt x="9546" y="1753"/>
                        <a:pt x="8903" y="1512"/>
                        <a:pt x="8350" y="1307"/>
                      </a:cubicBezTo>
                      <a:cubicBezTo>
                        <a:pt x="7431" y="968"/>
                        <a:pt x="6539" y="548"/>
                        <a:pt x="5594" y="272"/>
                      </a:cubicBezTo>
                      <a:cubicBezTo>
                        <a:pt x="5011" y="104"/>
                        <a:pt x="4431" y="1"/>
                        <a:pt x="384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5" name="Google Shape;5575;p18"/>
                <p:cNvSpPr/>
                <p:nvPr/>
              </p:nvSpPr>
              <p:spPr>
                <a:xfrm>
                  <a:off x="3079977" y="3257513"/>
                  <a:ext cx="30502" cy="237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" h="285" extrusionOk="0">
                      <a:moveTo>
                        <a:pt x="107" y="0"/>
                      </a:moveTo>
                      <a:cubicBezTo>
                        <a:pt x="54" y="36"/>
                        <a:pt x="0" y="116"/>
                        <a:pt x="18" y="170"/>
                      </a:cubicBezTo>
                      <a:cubicBezTo>
                        <a:pt x="32" y="242"/>
                        <a:pt x="81" y="284"/>
                        <a:pt x="146" y="284"/>
                      </a:cubicBezTo>
                      <a:cubicBezTo>
                        <a:pt x="162" y="284"/>
                        <a:pt x="179" y="282"/>
                        <a:pt x="196" y="277"/>
                      </a:cubicBezTo>
                      <a:cubicBezTo>
                        <a:pt x="268" y="250"/>
                        <a:pt x="366" y="188"/>
                        <a:pt x="303" y="98"/>
                      </a:cubicBezTo>
                      <a:cubicBezTo>
                        <a:pt x="268" y="27"/>
                        <a:pt x="187" y="9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6" name="Google Shape;5576;p18"/>
                <p:cNvSpPr/>
                <p:nvPr/>
              </p:nvSpPr>
              <p:spPr>
                <a:xfrm>
                  <a:off x="2254659" y="3419526"/>
                  <a:ext cx="25919" cy="25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" h="306" extrusionOk="0">
                      <a:moveTo>
                        <a:pt x="161" y="1"/>
                      </a:moveTo>
                      <a:cubicBezTo>
                        <a:pt x="158" y="1"/>
                        <a:pt x="155" y="1"/>
                        <a:pt x="152" y="1"/>
                      </a:cubicBezTo>
                      <a:cubicBezTo>
                        <a:pt x="99" y="28"/>
                        <a:pt x="63" y="46"/>
                        <a:pt x="27" y="90"/>
                      </a:cubicBezTo>
                      <a:cubicBezTo>
                        <a:pt x="1" y="126"/>
                        <a:pt x="1" y="188"/>
                        <a:pt x="18" y="215"/>
                      </a:cubicBezTo>
                      <a:cubicBezTo>
                        <a:pt x="45" y="255"/>
                        <a:pt x="112" y="305"/>
                        <a:pt x="167" y="305"/>
                      </a:cubicBezTo>
                      <a:cubicBezTo>
                        <a:pt x="185" y="305"/>
                        <a:pt x="201" y="300"/>
                        <a:pt x="215" y="286"/>
                      </a:cubicBezTo>
                      <a:cubicBezTo>
                        <a:pt x="311" y="199"/>
                        <a:pt x="296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7" name="Google Shape;5577;p18"/>
                <p:cNvSpPr/>
                <p:nvPr/>
              </p:nvSpPr>
              <p:spPr>
                <a:xfrm>
                  <a:off x="3007054" y="3363772"/>
                  <a:ext cx="50671" cy="3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92" extrusionOk="0">
                      <a:moveTo>
                        <a:pt x="295" y="1"/>
                      </a:moveTo>
                      <a:cubicBezTo>
                        <a:pt x="170" y="37"/>
                        <a:pt x="1" y="108"/>
                        <a:pt x="81" y="251"/>
                      </a:cubicBezTo>
                      <a:cubicBezTo>
                        <a:pt x="129" y="339"/>
                        <a:pt x="207" y="391"/>
                        <a:pt x="297" y="391"/>
                      </a:cubicBezTo>
                      <a:cubicBezTo>
                        <a:pt x="326" y="391"/>
                        <a:pt x="355" y="386"/>
                        <a:pt x="384" y="376"/>
                      </a:cubicBezTo>
                      <a:cubicBezTo>
                        <a:pt x="518" y="340"/>
                        <a:pt x="607" y="215"/>
                        <a:pt x="482" y="108"/>
                      </a:cubicBezTo>
                      <a:cubicBezTo>
                        <a:pt x="429" y="63"/>
                        <a:pt x="358" y="37"/>
                        <a:pt x="2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8" name="Google Shape;5578;p18"/>
                <p:cNvSpPr/>
                <p:nvPr/>
              </p:nvSpPr>
              <p:spPr>
                <a:xfrm>
                  <a:off x="3012305" y="3238178"/>
                  <a:ext cx="11918" cy="9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" h="118" extrusionOk="0">
                      <a:moveTo>
                        <a:pt x="116" y="0"/>
                      </a:moveTo>
                      <a:cubicBezTo>
                        <a:pt x="107" y="0"/>
                        <a:pt x="98" y="0"/>
                        <a:pt x="89" y="9"/>
                      </a:cubicBezTo>
                      <a:lnTo>
                        <a:pt x="80" y="9"/>
                      </a:lnTo>
                      <a:cubicBezTo>
                        <a:pt x="63" y="18"/>
                        <a:pt x="54" y="45"/>
                        <a:pt x="36" y="54"/>
                      </a:cubicBezTo>
                      <a:cubicBezTo>
                        <a:pt x="18" y="63"/>
                        <a:pt x="9" y="72"/>
                        <a:pt x="9" y="81"/>
                      </a:cubicBezTo>
                      <a:cubicBezTo>
                        <a:pt x="0" y="89"/>
                        <a:pt x="0" y="89"/>
                        <a:pt x="9" y="98"/>
                      </a:cubicBezTo>
                      <a:cubicBezTo>
                        <a:pt x="20" y="109"/>
                        <a:pt x="28" y="117"/>
                        <a:pt x="38" y="117"/>
                      </a:cubicBezTo>
                      <a:cubicBezTo>
                        <a:pt x="45" y="117"/>
                        <a:pt x="52" y="114"/>
                        <a:pt x="63" y="107"/>
                      </a:cubicBezTo>
                      <a:cubicBezTo>
                        <a:pt x="80" y="89"/>
                        <a:pt x="98" y="72"/>
                        <a:pt x="116" y="45"/>
                      </a:cubicBezTo>
                      <a:cubicBezTo>
                        <a:pt x="116" y="36"/>
                        <a:pt x="143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9" name="Google Shape;5579;p18"/>
                <p:cNvSpPr/>
                <p:nvPr/>
              </p:nvSpPr>
              <p:spPr>
                <a:xfrm>
                  <a:off x="3859125" y="3372689"/>
                  <a:ext cx="40920" cy="33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03" extrusionOk="0">
                      <a:moveTo>
                        <a:pt x="211" y="0"/>
                      </a:moveTo>
                      <a:cubicBezTo>
                        <a:pt x="162" y="0"/>
                        <a:pt x="110" y="5"/>
                        <a:pt x="72" y="37"/>
                      </a:cubicBezTo>
                      <a:cubicBezTo>
                        <a:pt x="0" y="117"/>
                        <a:pt x="45" y="233"/>
                        <a:pt x="98" y="313"/>
                      </a:cubicBezTo>
                      <a:cubicBezTo>
                        <a:pt x="142" y="371"/>
                        <a:pt x="209" y="403"/>
                        <a:pt x="275" y="403"/>
                      </a:cubicBezTo>
                      <a:cubicBezTo>
                        <a:pt x="332" y="403"/>
                        <a:pt x="388" y="380"/>
                        <a:pt x="428" y="331"/>
                      </a:cubicBezTo>
                      <a:cubicBezTo>
                        <a:pt x="491" y="269"/>
                        <a:pt x="491" y="197"/>
                        <a:pt x="464" y="144"/>
                      </a:cubicBezTo>
                      <a:cubicBezTo>
                        <a:pt x="455" y="144"/>
                        <a:pt x="455" y="135"/>
                        <a:pt x="455" y="135"/>
                      </a:cubicBezTo>
                      <a:cubicBezTo>
                        <a:pt x="411" y="72"/>
                        <a:pt x="348" y="10"/>
                        <a:pt x="268" y="1"/>
                      </a:cubicBezTo>
                      <a:cubicBezTo>
                        <a:pt x="250" y="1"/>
                        <a:pt x="231" y="0"/>
                        <a:pt x="21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0" name="Google Shape;5580;p18"/>
                <p:cNvSpPr/>
                <p:nvPr/>
              </p:nvSpPr>
              <p:spPr>
                <a:xfrm>
                  <a:off x="3759450" y="3149670"/>
                  <a:ext cx="27586" cy="28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343" extrusionOk="0">
                      <a:moveTo>
                        <a:pt x="161" y="1"/>
                      </a:moveTo>
                      <a:cubicBezTo>
                        <a:pt x="135" y="19"/>
                        <a:pt x="117" y="45"/>
                        <a:pt x="99" y="63"/>
                      </a:cubicBezTo>
                      <a:cubicBezTo>
                        <a:pt x="72" y="90"/>
                        <a:pt x="28" y="108"/>
                        <a:pt x="19" y="143"/>
                      </a:cubicBezTo>
                      <a:cubicBezTo>
                        <a:pt x="10" y="179"/>
                        <a:pt x="1" y="215"/>
                        <a:pt x="10" y="250"/>
                      </a:cubicBezTo>
                      <a:cubicBezTo>
                        <a:pt x="28" y="277"/>
                        <a:pt x="54" y="295"/>
                        <a:pt x="81" y="313"/>
                      </a:cubicBezTo>
                      <a:cubicBezTo>
                        <a:pt x="99" y="333"/>
                        <a:pt x="129" y="342"/>
                        <a:pt x="161" y="342"/>
                      </a:cubicBezTo>
                      <a:cubicBezTo>
                        <a:pt x="228" y="342"/>
                        <a:pt x="307" y="304"/>
                        <a:pt x="313" y="250"/>
                      </a:cubicBezTo>
                      <a:cubicBezTo>
                        <a:pt x="331" y="143"/>
                        <a:pt x="242" y="54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1" name="Google Shape;5581;p18"/>
                <p:cNvSpPr/>
                <p:nvPr/>
              </p:nvSpPr>
              <p:spPr>
                <a:xfrm>
                  <a:off x="3659108" y="3162338"/>
                  <a:ext cx="13501" cy="11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" h="137" extrusionOk="0">
                      <a:moveTo>
                        <a:pt x="90" y="0"/>
                      </a:moveTo>
                      <a:lnTo>
                        <a:pt x="90" y="0"/>
                      </a:lnTo>
                      <a:cubicBezTo>
                        <a:pt x="54" y="9"/>
                        <a:pt x="27" y="36"/>
                        <a:pt x="18" y="63"/>
                      </a:cubicBezTo>
                      <a:cubicBezTo>
                        <a:pt x="1" y="90"/>
                        <a:pt x="1" y="98"/>
                        <a:pt x="18" y="116"/>
                      </a:cubicBezTo>
                      <a:cubicBezTo>
                        <a:pt x="26" y="124"/>
                        <a:pt x="39" y="137"/>
                        <a:pt x="53" y="137"/>
                      </a:cubicBezTo>
                      <a:cubicBezTo>
                        <a:pt x="56" y="137"/>
                        <a:pt x="60" y="136"/>
                        <a:pt x="63" y="134"/>
                      </a:cubicBezTo>
                      <a:cubicBezTo>
                        <a:pt x="108" y="125"/>
                        <a:pt x="161" y="9"/>
                        <a:pt x="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2" name="Google Shape;5582;p18"/>
                <p:cNvSpPr/>
                <p:nvPr/>
              </p:nvSpPr>
              <p:spPr>
                <a:xfrm>
                  <a:off x="3134232" y="3266097"/>
                  <a:ext cx="261771" cy="19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1" h="2334" extrusionOk="0">
                      <a:moveTo>
                        <a:pt x="1813" y="1"/>
                      </a:moveTo>
                      <a:cubicBezTo>
                        <a:pt x="1387" y="1"/>
                        <a:pt x="635" y="141"/>
                        <a:pt x="1017" y="718"/>
                      </a:cubicBezTo>
                      <a:cubicBezTo>
                        <a:pt x="1057" y="774"/>
                        <a:pt x="1004" y="837"/>
                        <a:pt x="948" y="837"/>
                      </a:cubicBezTo>
                      <a:cubicBezTo>
                        <a:pt x="941" y="837"/>
                        <a:pt x="935" y="836"/>
                        <a:pt x="928" y="834"/>
                      </a:cubicBezTo>
                      <a:cubicBezTo>
                        <a:pt x="804" y="813"/>
                        <a:pt x="674" y="792"/>
                        <a:pt x="551" y="792"/>
                      </a:cubicBezTo>
                      <a:cubicBezTo>
                        <a:pt x="516" y="792"/>
                        <a:pt x="480" y="794"/>
                        <a:pt x="446" y="798"/>
                      </a:cubicBezTo>
                      <a:cubicBezTo>
                        <a:pt x="81" y="834"/>
                        <a:pt x="161" y="1084"/>
                        <a:pt x="446" y="1084"/>
                      </a:cubicBezTo>
                      <a:cubicBezTo>
                        <a:pt x="536" y="1084"/>
                        <a:pt x="553" y="1191"/>
                        <a:pt x="491" y="1235"/>
                      </a:cubicBezTo>
                      <a:cubicBezTo>
                        <a:pt x="179" y="1423"/>
                        <a:pt x="0" y="1869"/>
                        <a:pt x="125" y="2226"/>
                      </a:cubicBezTo>
                      <a:cubicBezTo>
                        <a:pt x="224" y="2297"/>
                        <a:pt x="310" y="2333"/>
                        <a:pt x="381" y="2333"/>
                      </a:cubicBezTo>
                      <a:cubicBezTo>
                        <a:pt x="469" y="2333"/>
                        <a:pt x="536" y="2277"/>
                        <a:pt x="580" y="2163"/>
                      </a:cubicBezTo>
                      <a:cubicBezTo>
                        <a:pt x="616" y="2083"/>
                        <a:pt x="643" y="2003"/>
                        <a:pt x="669" y="1913"/>
                      </a:cubicBezTo>
                      <a:cubicBezTo>
                        <a:pt x="696" y="1806"/>
                        <a:pt x="714" y="1681"/>
                        <a:pt x="750" y="1574"/>
                      </a:cubicBezTo>
                      <a:cubicBezTo>
                        <a:pt x="812" y="1360"/>
                        <a:pt x="928" y="1325"/>
                        <a:pt x="1151" y="1307"/>
                      </a:cubicBezTo>
                      <a:cubicBezTo>
                        <a:pt x="1208" y="1299"/>
                        <a:pt x="1263" y="1296"/>
                        <a:pt x="1315" y="1296"/>
                      </a:cubicBezTo>
                      <a:cubicBezTo>
                        <a:pt x="1899" y="1296"/>
                        <a:pt x="2173" y="1741"/>
                        <a:pt x="2025" y="2306"/>
                      </a:cubicBezTo>
                      <a:cubicBezTo>
                        <a:pt x="2275" y="2226"/>
                        <a:pt x="2525" y="2163"/>
                        <a:pt x="2784" y="2110"/>
                      </a:cubicBezTo>
                      <a:cubicBezTo>
                        <a:pt x="2891" y="2003"/>
                        <a:pt x="2989" y="1815"/>
                        <a:pt x="3051" y="1610"/>
                      </a:cubicBezTo>
                      <a:cubicBezTo>
                        <a:pt x="3114" y="1414"/>
                        <a:pt x="3140" y="1262"/>
                        <a:pt x="3060" y="887"/>
                      </a:cubicBezTo>
                      <a:cubicBezTo>
                        <a:pt x="2980" y="513"/>
                        <a:pt x="2480" y="40"/>
                        <a:pt x="1927" y="4"/>
                      </a:cubicBezTo>
                      <a:cubicBezTo>
                        <a:pt x="1893" y="2"/>
                        <a:pt x="1855" y="1"/>
                        <a:pt x="18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3" name="Google Shape;5583;p18"/>
                <p:cNvSpPr/>
                <p:nvPr/>
              </p:nvSpPr>
              <p:spPr>
                <a:xfrm>
                  <a:off x="2144650" y="3249345"/>
                  <a:ext cx="24585" cy="2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304" extrusionOk="0">
                      <a:moveTo>
                        <a:pt x="214" y="0"/>
                      </a:moveTo>
                      <a:cubicBezTo>
                        <a:pt x="170" y="0"/>
                        <a:pt x="134" y="27"/>
                        <a:pt x="107" y="45"/>
                      </a:cubicBezTo>
                      <a:cubicBezTo>
                        <a:pt x="107" y="54"/>
                        <a:pt x="107" y="63"/>
                        <a:pt x="98" y="63"/>
                      </a:cubicBezTo>
                      <a:cubicBezTo>
                        <a:pt x="54" y="89"/>
                        <a:pt x="0" y="196"/>
                        <a:pt x="36" y="241"/>
                      </a:cubicBezTo>
                      <a:cubicBezTo>
                        <a:pt x="57" y="284"/>
                        <a:pt x="88" y="304"/>
                        <a:pt x="123" y="304"/>
                      </a:cubicBezTo>
                      <a:cubicBezTo>
                        <a:pt x="146" y="304"/>
                        <a:pt x="171" y="295"/>
                        <a:pt x="197" y="277"/>
                      </a:cubicBezTo>
                      <a:cubicBezTo>
                        <a:pt x="259" y="232"/>
                        <a:pt x="295" y="178"/>
                        <a:pt x="277" y="98"/>
                      </a:cubicBezTo>
                      <a:cubicBezTo>
                        <a:pt x="268" y="54"/>
                        <a:pt x="268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4" name="Google Shape;5584;p18"/>
                <p:cNvSpPr/>
                <p:nvPr/>
              </p:nvSpPr>
              <p:spPr>
                <a:xfrm>
                  <a:off x="2025640" y="3337519"/>
                  <a:ext cx="65589" cy="51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7" h="614" extrusionOk="0">
                      <a:moveTo>
                        <a:pt x="434" y="1"/>
                      </a:moveTo>
                      <a:cubicBezTo>
                        <a:pt x="414" y="1"/>
                        <a:pt x="395" y="2"/>
                        <a:pt x="376" y="4"/>
                      </a:cubicBezTo>
                      <a:cubicBezTo>
                        <a:pt x="376" y="13"/>
                        <a:pt x="376" y="13"/>
                        <a:pt x="367" y="22"/>
                      </a:cubicBezTo>
                      <a:cubicBezTo>
                        <a:pt x="242" y="84"/>
                        <a:pt x="1" y="289"/>
                        <a:pt x="117" y="450"/>
                      </a:cubicBezTo>
                      <a:cubicBezTo>
                        <a:pt x="185" y="542"/>
                        <a:pt x="295" y="613"/>
                        <a:pt x="404" y="613"/>
                      </a:cubicBezTo>
                      <a:cubicBezTo>
                        <a:pt x="452" y="613"/>
                        <a:pt x="501" y="599"/>
                        <a:pt x="545" y="566"/>
                      </a:cubicBezTo>
                      <a:cubicBezTo>
                        <a:pt x="679" y="468"/>
                        <a:pt x="786" y="200"/>
                        <a:pt x="625" y="57"/>
                      </a:cubicBezTo>
                      <a:cubicBezTo>
                        <a:pt x="576" y="15"/>
                        <a:pt x="505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5" name="Google Shape;5585;p18"/>
                <p:cNvSpPr/>
                <p:nvPr/>
              </p:nvSpPr>
              <p:spPr>
                <a:xfrm>
                  <a:off x="3196320" y="3133086"/>
                  <a:ext cx="558795" cy="3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5" h="3769" extrusionOk="0">
                      <a:moveTo>
                        <a:pt x="1591" y="1"/>
                      </a:moveTo>
                      <a:cubicBezTo>
                        <a:pt x="1466" y="1"/>
                        <a:pt x="1355" y="32"/>
                        <a:pt x="1280" y="102"/>
                      </a:cubicBezTo>
                      <a:cubicBezTo>
                        <a:pt x="1197" y="177"/>
                        <a:pt x="1121" y="236"/>
                        <a:pt x="1009" y="236"/>
                      </a:cubicBezTo>
                      <a:cubicBezTo>
                        <a:pt x="1002" y="236"/>
                        <a:pt x="994" y="236"/>
                        <a:pt x="986" y="235"/>
                      </a:cubicBezTo>
                      <a:cubicBezTo>
                        <a:pt x="966" y="233"/>
                        <a:pt x="945" y="231"/>
                        <a:pt x="923" y="231"/>
                      </a:cubicBezTo>
                      <a:cubicBezTo>
                        <a:pt x="739" y="231"/>
                        <a:pt x="526" y="331"/>
                        <a:pt x="406" y="467"/>
                      </a:cubicBezTo>
                      <a:cubicBezTo>
                        <a:pt x="0" y="913"/>
                        <a:pt x="404" y="1231"/>
                        <a:pt x="781" y="1231"/>
                      </a:cubicBezTo>
                      <a:cubicBezTo>
                        <a:pt x="826" y="1231"/>
                        <a:pt x="871" y="1226"/>
                        <a:pt x="915" y="1217"/>
                      </a:cubicBezTo>
                      <a:cubicBezTo>
                        <a:pt x="915" y="1208"/>
                        <a:pt x="915" y="1199"/>
                        <a:pt x="923" y="1199"/>
                      </a:cubicBezTo>
                      <a:cubicBezTo>
                        <a:pt x="1047" y="1105"/>
                        <a:pt x="1178" y="1065"/>
                        <a:pt x="1310" y="1065"/>
                      </a:cubicBezTo>
                      <a:cubicBezTo>
                        <a:pt x="1493" y="1065"/>
                        <a:pt x="1677" y="1142"/>
                        <a:pt x="1842" y="1261"/>
                      </a:cubicBezTo>
                      <a:cubicBezTo>
                        <a:pt x="2556" y="1573"/>
                        <a:pt x="3261" y="2885"/>
                        <a:pt x="2868" y="3625"/>
                      </a:cubicBezTo>
                      <a:cubicBezTo>
                        <a:pt x="2908" y="3624"/>
                        <a:pt x="2948" y="3624"/>
                        <a:pt x="2988" y="3624"/>
                      </a:cubicBezTo>
                      <a:cubicBezTo>
                        <a:pt x="3346" y="3624"/>
                        <a:pt x="3690" y="3660"/>
                        <a:pt x="4019" y="3732"/>
                      </a:cubicBezTo>
                      <a:cubicBezTo>
                        <a:pt x="4117" y="3393"/>
                        <a:pt x="4554" y="3206"/>
                        <a:pt x="4876" y="3188"/>
                      </a:cubicBezTo>
                      <a:cubicBezTo>
                        <a:pt x="4901" y="3186"/>
                        <a:pt x="4927" y="3185"/>
                        <a:pt x="4952" y="3185"/>
                      </a:cubicBezTo>
                      <a:cubicBezTo>
                        <a:pt x="5270" y="3185"/>
                        <a:pt x="5506" y="3340"/>
                        <a:pt x="5696" y="3572"/>
                      </a:cubicBezTo>
                      <a:cubicBezTo>
                        <a:pt x="5840" y="3659"/>
                        <a:pt x="6022" y="3768"/>
                        <a:pt x="6198" y="3768"/>
                      </a:cubicBezTo>
                      <a:cubicBezTo>
                        <a:pt x="6274" y="3768"/>
                        <a:pt x="6349" y="3748"/>
                        <a:pt x="6419" y="3697"/>
                      </a:cubicBezTo>
                      <a:cubicBezTo>
                        <a:pt x="6704" y="3474"/>
                        <a:pt x="6374" y="3090"/>
                        <a:pt x="6249" y="2912"/>
                      </a:cubicBezTo>
                      <a:cubicBezTo>
                        <a:pt x="6209" y="2847"/>
                        <a:pt x="6272" y="2767"/>
                        <a:pt x="6337" y="2767"/>
                      </a:cubicBezTo>
                      <a:cubicBezTo>
                        <a:pt x="6344" y="2767"/>
                        <a:pt x="6350" y="2767"/>
                        <a:pt x="6356" y="2769"/>
                      </a:cubicBezTo>
                      <a:cubicBezTo>
                        <a:pt x="6392" y="2787"/>
                        <a:pt x="6423" y="2796"/>
                        <a:pt x="6448" y="2796"/>
                      </a:cubicBezTo>
                      <a:cubicBezTo>
                        <a:pt x="6536" y="2796"/>
                        <a:pt x="6559" y="2687"/>
                        <a:pt x="6517" y="2466"/>
                      </a:cubicBezTo>
                      <a:cubicBezTo>
                        <a:pt x="6437" y="2341"/>
                        <a:pt x="6347" y="2225"/>
                        <a:pt x="6240" y="2118"/>
                      </a:cubicBezTo>
                      <a:cubicBezTo>
                        <a:pt x="6050" y="1927"/>
                        <a:pt x="5789" y="1767"/>
                        <a:pt x="5510" y="1767"/>
                      </a:cubicBezTo>
                      <a:cubicBezTo>
                        <a:pt x="5489" y="1767"/>
                        <a:pt x="5468" y="1768"/>
                        <a:pt x="5446" y="1770"/>
                      </a:cubicBezTo>
                      <a:cubicBezTo>
                        <a:pt x="5009" y="1823"/>
                        <a:pt x="4608" y="2127"/>
                        <a:pt x="4287" y="2439"/>
                      </a:cubicBezTo>
                      <a:cubicBezTo>
                        <a:pt x="4144" y="2822"/>
                        <a:pt x="3903" y="3161"/>
                        <a:pt x="3582" y="3376"/>
                      </a:cubicBezTo>
                      <a:cubicBezTo>
                        <a:pt x="3576" y="3380"/>
                        <a:pt x="3570" y="3382"/>
                        <a:pt x="3564" y="3382"/>
                      </a:cubicBezTo>
                      <a:cubicBezTo>
                        <a:pt x="3536" y="3382"/>
                        <a:pt x="3515" y="3335"/>
                        <a:pt x="3537" y="3313"/>
                      </a:cubicBezTo>
                      <a:cubicBezTo>
                        <a:pt x="3894" y="2894"/>
                        <a:pt x="4198" y="2260"/>
                        <a:pt x="4198" y="1707"/>
                      </a:cubicBezTo>
                      <a:cubicBezTo>
                        <a:pt x="4198" y="1279"/>
                        <a:pt x="4019" y="878"/>
                        <a:pt x="3635" y="664"/>
                      </a:cubicBezTo>
                      <a:cubicBezTo>
                        <a:pt x="3465" y="566"/>
                        <a:pt x="3220" y="461"/>
                        <a:pt x="3006" y="461"/>
                      </a:cubicBezTo>
                      <a:cubicBezTo>
                        <a:pt x="2829" y="461"/>
                        <a:pt x="2673" y="533"/>
                        <a:pt x="2601" y="744"/>
                      </a:cubicBezTo>
                      <a:cubicBezTo>
                        <a:pt x="2592" y="753"/>
                        <a:pt x="2592" y="771"/>
                        <a:pt x="2592" y="780"/>
                      </a:cubicBezTo>
                      <a:cubicBezTo>
                        <a:pt x="2583" y="788"/>
                        <a:pt x="2583" y="797"/>
                        <a:pt x="2583" y="815"/>
                      </a:cubicBezTo>
                      <a:lnTo>
                        <a:pt x="2574" y="815"/>
                      </a:lnTo>
                      <a:cubicBezTo>
                        <a:pt x="2574" y="815"/>
                        <a:pt x="2574" y="824"/>
                        <a:pt x="2574" y="833"/>
                      </a:cubicBezTo>
                      <a:cubicBezTo>
                        <a:pt x="2559" y="862"/>
                        <a:pt x="2536" y="874"/>
                        <a:pt x="2512" y="874"/>
                      </a:cubicBezTo>
                      <a:cubicBezTo>
                        <a:pt x="2463" y="874"/>
                        <a:pt x="2410" y="824"/>
                        <a:pt x="2422" y="771"/>
                      </a:cubicBezTo>
                      <a:cubicBezTo>
                        <a:pt x="2431" y="726"/>
                        <a:pt x="2440" y="681"/>
                        <a:pt x="2458" y="646"/>
                      </a:cubicBezTo>
                      <a:cubicBezTo>
                        <a:pt x="2498" y="295"/>
                        <a:pt x="1979" y="1"/>
                        <a:pt x="15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6" name="Google Shape;5586;p18"/>
                <p:cNvSpPr/>
                <p:nvPr/>
              </p:nvSpPr>
              <p:spPr>
                <a:xfrm>
                  <a:off x="1881462" y="3446529"/>
                  <a:ext cx="1151009" cy="428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1" h="5146" extrusionOk="0">
                      <a:moveTo>
                        <a:pt x="8358" y="1"/>
                      </a:moveTo>
                      <a:cubicBezTo>
                        <a:pt x="7557" y="1"/>
                        <a:pt x="6749" y="180"/>
                        <a:pt x="5942" y="623"/>
                      </a:cubicBezTo>
                      <a:cubicBezTo>
                        <a:pt x="3863" y="1756"/>
                        <a:pt x="2418" y="3959"/>
                        <a:pt x="0" y="4450"/>
                      </a:cubicBezTo>
                      <a:cubicBezTo>
                        <a:pt x="420" y="4646"/>
                        <a:pt x="839" y="4869"/>
                        <a:pt x="1222" y="5137"/>
                      </a:cubicBezTo>
                      <a:cubicBezTo>
                        <a:pt x="1231" y="5137"/>
                        <a:pt x="1231" y="5146"/>
                        <a:pt x="1240" y="5146"/>
                      </a:cubicBezTo>
                      <a:cubicBezTo>
                        <a:pt x="1883" y="4807"/>
                        <a:pt x="2543" y="4494"/>
                        <a:pt x="3176" y="4137"/>
                      </a:cubicBezTo>
                      <a:cubicBezTo>
                        <a:pt x="4229" y="3549"/>
                        <a:pt x="5166" y="2808"/>
                        <a:pt x="6174" y="2148"/>
                      </a:cubicBezTo>
                      <a:cubicBezTo>
                        <a:pt x="6985" y="1621"/>
                        <a:pt x="7848" y="1300"/>
                        <a:pt x="8817" y="1300"/>
                      </a:cubicBezTo>
                      <a:cubicBezTo>
                        <a:pt x="8913" y="1300"/>
                        <a:pt x="9010" y="1303"/>
                        <a:pt x="9109" y="1310"/>
                      </a:cubicBezTo>
                      <a:cubicBezTo>
                        <a:pt x="10465" y="1399"/>
                        <a:pt x="11731" y="1889"/>
                        <a:pt x="12998" y="2371"/>
                      </a:cubicBezTo>
                      <a:cubicBezTo>
                        <a:pt x="13079" y="2318"/>
                        <a:pt x="13159" y="2264"/>
                        <a:pt x="13239" y="2211"/>
                      </a:cubicBezTo>
                      <a:cubicBezTo>
                        <a:pt x="13426" y="2095"/>
                        <a:pt x="13623" y="1979"/>
                        <a:pt x="13810" y="1854"/>
                      </a:cubicBezTo>
                      <a:cubicBezTo>
                        <a:pt x="12748" y="1318"/>
                        <a:pt x="11633" y="739"/>
                        <a:pt x="10500" y="373"/>
                      </a:cubicBezTo>
                      <a:cubicBezTo>
                        <a:pt x="10474" y="373"/>
                        <a:pt x="10456" y="364"/>
                        <a:pt x="10438" y="355"/>
                      </a:cubicBezTo>
                      <a:cubicBezTo>
                        <a:pt x="10233" y="293"/>
                        <a:pt x="10036" y="230"/>
                        <a:pt x="9831" y="185"/>
                      </a:cubicBezTo>
                      <a:cubicBezTo>
                        <a:pt x="9822" y="185"/>
                        <a:pt x="9813" y="185"/>
                        <a:pt x="9805" y="177"/>
                      </a:cubicBezTo>
                      <a:cubicBezTo>
                        <a:pt x="9644" y="141"/>
                        <a:pt x="9492" y="114"/>
                        <a:pt x="9332" y="87"/>
                      </a:cubicBezTo>
                      <a:cubicBezTo>
                        <a:pt x="9328" y="91"/>
                        <a:pt x="9323" y="93"/>
                        <a:pt x="9317" y="93"/>
                      </a:cubicBezTo>
                      <a:cubicBezTo>
                        <a:pt x="9310" y="93"/>
                        <a:pt x="9301" y="89"/>
                        <a:pt x="9296" y="78"/>
                      </a:cubicBezTo>
                      <a:cubicBezTo>
                        <a:pt x="8985" y="28"/>
                        <a:pt x="8672" y="1"/>
                        <a:pt x="835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7" name="Google Shape;5587;p18"/>
                <p:cNvSpPr/>
                <p:nvPr/>
              </p:nvSpPr>
              <p:spPr>
                <a:xfrm>
                  <a:off x="3636773" y="3876815"/>
                  <a:ext cx="14251" cy="7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" h="93" extrusionOk="0">
                      <a:moveTo>
                        <a:pt x="99" y="0"/>
                      </a:moveTo>
                      <a:cubicBezTo>
                        <a:pt x="90" y="9"/>
                        <a:pt x="90" y="9"/>
                        <a:pt x="81" y="9"/>
                      </a:cubicBezTo>
                      <a:cubicBezTo>
                        <a:pt x="63" y="18"/>
                        <a:pt x="1" y="72"/>
                        <a:pt x="45" y="90"/>
                      </a:cubicBezTo>
                      <a:cubicBezTo>
                        <a:pt x="54" y="92"/>
                        <a:pt x="63" y="93"/>
                        <a:pt x="72" y="93"/>
                      </a:cubicBezTo>
                      <a:cubicBezTo>
                        <a:pt x="98" y="93"/>
                        <a:pt x="124" y="83"/>
                        <a:pt x="144" y="63"/>
                      </a:cubicBezTo>
                      <a:cubicBezTo>
                        <a:pt x="170" y="36"/>
                        <a:pt x="135" y="18"/>
                        <a:pt x="9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8" name="Google Shape;5588;p18"/>
                <p:cNvSpPr/>
                <p:nvPr/>
              </p:nvSpPr>
              <p:spPr>
                <a:xfrm>
                  <a:off x="1778870" y="4048579"/>
                  <a:ext cx="24585" cy="32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395" extrusionOk="0">
                      <a:moveTo>
                        <a:pt x="107" y="0"/>
                      </a:moveTo>
                      <a:cubicBezTo>
                        <a:pt x="9" y="80"/>
                        <a:pt x="0" y="321"/>
                        <a:pt x="107" y="384"/>
                      </a:cubicBezTo>
                      <a:cubicBezTo>
                        <a:pt x="120" y="391"/>
                        <a:pt x="132" y="394"/>
                        <a:pt x="144" y="394"/>
                      </a:cubicBezTo>
                      <a:cubicBezTo>
                        <a:pt x="219" y="394"/>
                        <a:pt x="261" y="258"/>
                        <a:pt x="277" y="196"/>
                      </a:cubicBezTo>
                      <a:cubicBezTo>
                        <a:pt x="286" y="134"/>
                        <a:pt x="295" y="54"/>
                        <a:pt x="232" y="18"/>
                      </a:cubicBezTo>
                      <a:cubicBezTo>
                        <a:pt x="188" y="0"/>
                        <a:pt x="143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9" name="Google Shape;5589;p18"/>
                <p:cNvSpPr/>
                <p:nvPr/>
              </p:nvSpPr>
              <p:spPr>
                <a:xfrm>
                  <a:off x="1566186" y="3952404"/>
                  <a:ext cx="52171" cy="46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556" extrusionOk="0">
                      <a:moveTo>
                        <a:pt x="333" y="0"/>
                      </a:moveTo>
                      <a:cubicBezTo>
                        <a:pt x="309" y="0"/>
                        <a:pt x="284" y="4"/>
                        <a:pt x="259" y="12"/>
                      </a:cubicBezTo>
                      <a:cubicBezTo>
                        <a:pt x="143" y="75"/>
                        <a:pt x="1" y="262"/>
                        <a:pt x="90" y="396"/>
                      </a:cubicBezTo>
                      <a:cubicBezTo>
                        <a:pt x="142" y="480"/>
                        <a:pt x="222" y="555"/>
                        <a:pt x="314" y="555"/>
                      </a:cubicBezTo>
                      <a:cubicBezTo>
                        <a:pt x="348" y="555"/>
                        <a:pt x="384" y="545"/>
                        <a:pt x="420" y="521"/>
                      </a:cubicBezTo>
                      <a:cubicBezTo>
                        <a:pt x="536" y="440"/>
                        <a:pt x="625" y="253"/>
                        <a:pt x="536" y="119"/>
                      </a:cubicBezTo>
                      <a:cubicBezTo>
                        <a:pt x="488" y="44"/>
                        <a:pt x="414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0" name="Google Shape;5590;p18"/>
                <p:cNvSpPr/>
                <p:nvPr/>
              </p:nvSpPr>
              <p:spPr>
                <a:xfrm>
                  <a:off x="1740283" y="3957822"/>
                  <a:ext cx="23002" cy="2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" h="281" extrusionOk="0">
                      <a:moveTo>
                        <a:pt x="142" y="1"/>
                      </a:moveTo>
                      <a:lnTo>
                        <a:pt x="142" y="1"/>
                      </a:lnTo>
                      <a:cubicBezTo>
                        <a:pt x="80" y="28"/>
                        <a:pt x="26" y="117"/>
                        <a:pt x="8" y="170"/>
                      </a:cubicBezTo>
                      <a:cubicBezTo>
                        <a:pt x="0" y="225"/>
                        <a:pt x="20" y="280"/>
                        <a:pt x="74" y="280"/>
                      </a:cubicBezTo>
                      <a:cubicBezTo>
                        <a:pt x="81" y="280"/>
                        <a:pt x="89" y="279"/>
                        <a:pt x="97" y="277"/>
                      </a:cubicBezTo>
                      <a:cubicBezTo>
                        <a:pt x="196" y="242"/>
                        <a:pt x="276" y="36"/>
                        <a:pt x="1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1" name="Google Shape;5591;p18"/>
                <p:cNvSpPr/>
                <p:nvPr/>
              </p:nvSpPr>
              <p:spPr>
                <a:xfrm>
                  <a:off x="3557266" y="3899150"/>
                  <a:ext cx="28336" cy="2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88" extrusionOk="0">
                      <a:moveTo>
                        <a:pt x="188" y="0"/>
                      </a:moveTo>
                      <a:cubicBezTo>
                        <a:pt x="125" y="18"/>
                        <a:pt x="45" y="98"/>
                        <a:pt x="27" y="161"/>
                      </a:cubicBezTo>
                      <a:cubicBezTo>
                        <a:pt x="0" y="241"/>
                        <a:pt x="90" y="268"/>
                        <a:pt x="152" y="285"/>
                      </a:cubicBezTo>
                      <a:cubicBezTo>
                        <a:pt x="161" y="287"/>
                        <a:pt x="169" y="287"/>
                        <a:pt x="178" y="287"/>
                      </a:cubicBezTo>
                      <a:cubicBezTo>
                        <a:pt x="238" y="287"/>
                        <a:pt x="289" y="259"/>
                        <a:pt x="313" y="196"/>
                      </a:cubicBezTo>
                      <a:cubicBezTo>
                        <a:pt x="339" y="107"/>
                        <a:pt x="259" y="36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2" name="Google Shape;5592;p18"/>
                <p:cNvSpPr/>
                <p:nvPr/>
              </p:nvSpPr>
              <p:spPr>
                <a:xfrm>
                  <a:off x="3041307" y="3893899"/>
                  <a:ext cx="6751" cy="7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90" extrusionOk="0">
                      <a:moveTo>
                        <a:pt x="54" y="1"/>
                      </a:moveTo>
                      <a:cubicBezTo>
                        <a:pt x="45" y="9"/>
                        <a:pt x="36" y="9"/>
                        <a:pt x="27" y="27"/>
                      </a:cubicBezTo>
                      <a:cubicBezTo>
                        <a:pt x="27" y="45"/>
                        <a:pt x="0" y="72"/>
                        <a:pt x="9" y="90"/>
                      </a:cubicBezTo>
                      <a:lnTo>
                        <a:pt x="27" y="90"/>
                      </a:lnTo>
                      <a:cubicBezTo>
                        <a:pt x="36" y="90"/>
                        <a:pt x="45" y="81"/>
                        <a:pt x="54" y="72"/>
                      </a:cubicBezTo>
                      <a:cubicBezTo>
                        <a:pt x="71" y="54"/>
                        <a:pt x="80" y="45"/>
                        <a:pt x="71" y="27"/>
                      </a:cubicBezTo>
                      <a:cubicBezTo>
                        <a:pt x="71" y="9"/>
                        <a:pt x="63" y="1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3" name="Google Shape;5593;p18"/>
                <p:cNvSpPr/>
                <p:nvPr/>
              </p:nvSpPr>
              <p:spPr>
                <a:xfrm>
                  <a:off x="3494095" y="3833644"/>
                  <a:ext cx="10918" cy="11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137" extrusionOk="0">
                      <a:moveTo>
                        <a:pt x="71" y="1"/>
                      </a:moveTo>
                      <a:cubicBezTo>
                        <a:pt x="62" y="1"/>
                        <a:pt x="54" y="10"/>
                        <a:pt x="45" y="10"/>
                      </a:cubicBezTo>
                      <a:cubicBezTo>
                        <a:pt x="27" y="19"/>
                        <a:pt x="18" y="19"/>
                        <a:pt x="9" y="19"/>
                      </a:cubicBezTo>
                      <a:lnTo>
                        <a:pt x="0" y="19"/>
                      </a:lnTo>
                      <a:cubicBezTo>
                        <a:pt x="0" y="28"/>
                        <a:pt x="9" y="63"/>
                        <a:pt x="18" y="72"/>
                      </a:cubicBezTo>
                      <a:cubicBezTo>
                        <a:pt x="27" y="90"/>
                        <a:pt x="36" y="117"/>
                        <a:pt x="54" y="126"/>
                      </a:cubicBezTo>
                      <a:cubicBezTo>
                        <a:pt x="63" y="133"/>
                        <a:pt x="72" y="136"/>
                        <a:pt x="80" y="136"/>
                      </a:cubicBezTo>
                      <a:cubicBezTo>
                        <a:pt x="111" y="136"/>
                        <a:pt x="130" y="90"/>
                        <a:pt x="116" y="55"/>
                      </a:cubicBezTo>
                      <a:cubicBezTo>
                        <a:pt x="107" y="37"/>
                        <a:pt x="89" y="19"/>
                        <a:pt x="7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4" name="Google Shape;5594;p18"/>
                <p:cNvSpPr/>
                <p:nvPr/>
              </p:nvSpPr>
              <p:spPr>
                <a:xfrm>
                  <a:off x="2989220" y="3928819"/>
                  <a:ext cx="12751" cy="15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182" extrusionOk="0">
                      <a:moveTo>
                        <a:pt x="63" y="1"/>
                      </a:moveTo>
                      <a:cubicBezTo>
                        <a:pt x="63" y="10"/>
                        <a:pt x="54" y="10"/>
                        <a:pt x="54" y="19"/>
                      </a:cubicBezTo>
                      <a:cubicBezTo>
                        <a:pt x="27" y="37"/>
                        <a:pt x="18" y="54"/>
                        <a:pt x="10" y="90"/>
                      </a:cubicBezTo>
                      <a:cubicBezTo>
                        <a:pt x="1" y="108"/>
                        <a:pt x="1" y="144"/>
                        <a:pt x="10" y="161"/>
                      </a:cubicBezTo>
                      <a:cubicBezTo>
                        <a:pt x="24" y="176"/>
                        <a:pt x="39" y="182"/>
                        <a:pt x="54" y="182"/>
                      </a:cubicBezTo>
                      <a:cubicBezTo>
                        <a:pt x="85" y="182"/>
                        <a:pt x="113" y="156"/>
                        <a:pt x="126" y="126"/>
                      </a:cubicBezTo>
                      <a:cubicBezTo>
                        <a:pt x="152" y="63"/>
                        <a:pt x="108" y="28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5" name="Google Shape;5595;p18"/>
                <p:cNvSpPr/>
                <p:nvPr/>
              </p:nvSpPr>
              <p:spPr>
                <a:xfrm>
                  <a:off x="1804122" y="4051496"/>
                  <a:ext cx="188182" cy="20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2446" extrusionOk="0">
                      <a:moveTo>
                        <a:pt x="1517" y="1"/>
                      </a:moveTo>
                      <a:lnTo>
                        <a:pt x="1517" y="1"/>
                      </a:lnTo>
                      <a:cubicBezTo>
                        <a:pt x="1651" y="251"/>
                        <a:pt x="1615" y="634"/>
                        <a:pt x="1544" y="884"/>
                      </a:cubicBezTo>
                      <a:cubicBezTo>
                        <a:pt x="1303" y="1633"/>
                        <a:pt x="732" y="1990"/>
                        <a:pt x="0" y="2106"/>
                      </a:cubicBezTo>
                      <a:cubicBezTo>
                        <a:pt x="277" y="2213"/>
                        <a:pt x="545" y="2329"/>
                        <a:pt x="803" y="2445"/>
                      </a:cubicBezTo>
                      <a:cubicBezTo>
                        <a:pt x="1794" y="2115"/>
                        <a:pt x="2258" y="768"/>
                        <a:pt x="15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6" name="Google Shape;5596;p18"/>
                <p:cNvSpPr/>
                <p:nvPr/>
              </p:nvSpPr>
              <p:spPr>
                <a:xfrm>
                  <a:off x="1816540" y="3960572"/>
                  <a:ext cx="369780" cy="334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7" h="4009" extrusionOk="0">
                      <a:moveTo>
                        <a:pt x="1444" y="1"/>
                      </a:moveTo>
                      <a:cubicBezTo>
                        <a:pt x="1389" y="1"/>
                        <a:pt x="1328" y="20"/>
                        <a:pt x="1261" y="66"/>
                      </a:cubicBezTo>
                      <a:cubicBezTo>
                        <a:pt x="1154" y="128"/>
                        <a:pt x="1092" y="226"/>
                        <a:pt x="976" y="280"/>
                      </a:cubicBezTo>
                      <a:cubicBezTo>
                        <a:pt x="965" y="285"/>
                        <a:pt x="949" y="290"/>
                        <a:pt x="934" y="290"/>
                      </a:cubicBezTo>
                      <a:cubicBezTo>
                        <a:pt x="922" y="290"/>
                        <a:pt x="912" y="288"/>
                        <a:pt x="904" y="280"/>
                      </a:cubicBezTo>
                      <a:cubicBezTo>
                        <a:pt x="826" y="223"/>
                        <a:pt x="770" y="194"/>
                        <a:pt x="687" y="194"/>
                      </a:cubicBezTo>
                      <a:cubicBezTo>
                        <a:pt x="666" y="194"/>
                        <a:pt x="644" y="196"/>
                        <a:pt x="619" y="200"/>
                      </a:cubicBezTo>
                      <a:cubicBezTo>
                        <a:pt x="0" y="272"/>
                        <a:pt x="98" y="958"/>
                        <a:pt x="598" y="958"/>
                      </a:cubicBezTo>
                      <a:cubicBezTo>
                        <a:pt x="654" y="958"/>
                        <a:pt x="714" y="950"/>
                        <a:pt x="779" y="931"/>
                      </a:cubicBezTo>
                      <a:cubicBezTo>
                        <a:pt x="851" y="863"/>
                        <a:pt x="930" y="832"/>
                        <a:pt x="1007" y="832"/>
                      </a:cubicBezTo>
                      <a:cubicBezTo>
                        <a:pt x="1093" y="832"/>
                        <a:pt x="1177" y="870"/>
                        <a:pt x="1252" y="940"/>
                      </a:cubicBezTo>
                      <a:lnTo>
                        <a:pt x="1261" y="940"/>
                      </a:lnTo>
                      <a:cubicBezTo>
                        <a:pt x="1475" y="1092"/>
                        <a:pt x="1618" y="1270"/>
                        <a:pt x="1716" y="1467"/>
                      </a:cubicBezTo>
                      <a:cubicBezTo>
                        <a:pt x="1725" y="1467"/>
                        <a:pt x="1734" y="1475"/>
                        <a:pt x="1734" y="1484"/>
                      </a:cubicBezTo>
                      <a:cubicBezTo>
                        <a:pt x="1850" y="1814"/>
                        <a:pt x="2189" y="2011"/>
                        <a:pt x="2233" y="2385"/>
                      </a:cubicBezTo>
                      <a:cubicBezTo>
                        <a:pt x="2260" y="2626"/>
                        <a:pt x="2207" y="2831"/>
                        <a:pt x="2117" y="3054"/>
                      </a:cubicBezTo>
                      <a:cubicBezTo>
                        <a:pt x="1948" y="3456"/>
                        <a:pt x="1636" y="3741"/>
                        <a:pt x="1234" y="3822"/>
                      </a:cubicBezTo>
                      <a:cubicBezTo>
                        <a:pt x="1350" y="3884"/>
                        <a:pt x="1466" y="3947"/>
                        <a:pt x="1582" y="4009"/>
                      </a:cubicBezTo>
                      <a:cubicBezTo>
                        <a:pt x="2019" y="3929"/>
                        <a:pt x="2456" y="3848"/>
                        <a:pt x="2894" y="3804"/>
                      </a:cubicBezTo>
                      <a:cubicBezTo>
                        <a:pt x="2760" y="3563"/>
                        <a:pt x="2778" y="3260"/>
                        <a:pt x="2920" y="3010"/>
                      </a:cubicBezTo>
                      <a:cubicBezTo>
                        <a:pt x="3015" y="2837"/>
                        <a:pt x="3152" y="2706"/>
                        <a:pt x="3331" y="2706"/>
                      </a:cubicBezTo>
                      <a:cubicBezTo>
                        <a:pt x="3337" y="2706"/>
                        <a:pt x="3343" y="2706"/>
                        <a:pt x="3349" y="2707"/>
                      </a:cubicBezTo>
                      <a:cubicBezTo>
                        <a:pt x="3380" y="2672"/>
                        <a:pt x="3421" y="2657"/>
                        <a:pt x="3467" y="2657"/>
                      </a:cubicBezTo>
                      <a:cubicBezTo>
                        <a:pt x="3673" y="2657"/>
                        <a:pt x="3991" y="2939"/>
                        <a:pt x="4107" y="3019"/>
                      </a:cubicBezTo>
                      <a:cubicBezTo>
                        <a:pt x="4146" y="3041"/>
                        <a:pt x="4238" y="3116"/>
                        <a:pt x="4312" y="3116"/>
                      </a:cubicBezTo>
                      <a:cubicBezTo>
                        <a:pt x="4356" y="3116"/>
                        <a:pt x="4394" y="3090"/>
                        <a:pt x="4410" y="3010"/>
                      </a:cubicBezTo>
                      <a:cubicBezTo>
                        <a:pt x="4428" y="2903"/>
                        <a:pt x="4437" y="2796"/>
                        <a:pt x="4410" y="2689"/>
                      </a:cubicBezTo>
                      <a:cubicBezTo>
                        <a:pt x="4366" y="2537"/>
                        <a:pt x="4303" y="2376"/>
                        <a:pt x="4187" y="2260"/>
                      </a:cubicBezTo>
                      <a:cubicBezTo>
                        <a:pt x="4015" y="2089"/>
                        <a:pt x="3812" y="2007"/>
                        <a:pt x="3597" y="2007"/>
                      </a:cubicBezTo>
                      <a:cubicBezTo>
                        <a:pt x="3533" y="2007"/>
                        <a:pt x="3468" y="2014"/>
                        <a:pt x="3402" y="2029"/>
                      </a:cubicBezTo>
                      <a:cubicBezTo>
                        <a:pt x="3286" y="2305"/>
                        <a:pt x="3001" y="2439"/>
                        <a:pt x="2715" y="2457"/>
                      </a:cubicBezTo>
                      <a:cubicBezTo>
                        <a:pt x="2712" y="2457"/>
                        <a:pt x="2709" y="2458"/>
                        <a:pt x="2707" y="2458"/>
                      </a:cubicBezTo>
                      <a:cubicBezTo>
                        <a:pt x="2670" y="2458"/>
                        <a:pt x="2664" y="2401"/>
                        <a:pt x="2697" y="2376"/>
                      </a:cubicBezTo>
                      <a:cubicBezTo>
                        <a:pt x="2911" y="2243"/>
                        <a:pt x="3580" y="1966"/>
                        <a:pt x="3152" y="1547"/>
                      </a:cubicBezTo>
                      <a:cubicBezTo>
                        <a:pt x="3010" y="1404"/>
                        <a:pt x="2858" y="1279"/>
                        <a:pt x="2715" y="1136"/>
                      </a:cubicBezTo>
                      <a:cubicBezTo>
                        <a:pt x="2519" y="940"/>
                        <a:pt x="3072" y="922"/>
                        <a:pt x="2483" y="592"/>
                      </a:cubicBezTo>
                      <a:cubicBezTo>
                        <a:pt x="2409" y="551"/>
                        <a:pt x="2324" y="544"/>
                        <a:pt x="2239" y="544"/>
                      </a:cubicBezTo>
                      <a:cubicBezTo>
                        <a:pt x="2197" y="544"/>
                        <a:pt x="2155" y="545"/>
                        <a:pt x="2114" y="545"/>
                      </a:cubicBezTo>
                      <a:cubicBezTo>
                        <a:pt x="1993" y="545"/>
                        <a:pt x="1885" y="530"/>
                        <a:pt x="1832" y="405"/>
                      </a:cubicBezTo>
                      <a:cubicBezTo>
                        <a:pt x="1769" y="258"/>
                        <a:pt x="1645" y="1"/>
                        <a:pt x="14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7" name="Google Shape;5597;p18"/>
                <p:cNvSpPr/>
                <p:nvPr/>
              </p:nvSpPr>
              <p:spPr>
                <a:xfrm>
                  <a:off x="1958801" y="4020243"/>
                  <a:ext cx="2133087" cy="301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95" h="3615" extrusionOk="0">
                      <a:moveTo>
                        <a:pt x="14200" y="1"/>
                      </a:moveTo>
                      <a:cubicBezTo>
                        <a:pt x="13827" y="1"/>
                        <a:pt x="13455" y="20"/>
                        <a:pt x="13087" y="64"/>
                      </a:cubicBezTo>
                      <a:cubicBezTo>
                        <a:pt x="12347" y="153"/>
                        <a:pt x="11615" y="322"/>
                        <a:pt x="10884" y="492"/>
                      </a:cubicBezTo>
                      <a:cubicBezTo>
                        <a:pt x="10340" y="626"/>
                        <a:pt x="9786" y="733"/>
                        <a:pt x="9269" y="920"/>
                      </a:cubicBezTo>
                      <a:cubicBezTo>
                        <a:pt x="8752" y="1098"/>
                        <a:pt x="8234" y="1250"/>
                        <a:pt x="7726" y="1446"/>
                      </a:cubicBezTo>
                      <a:cubicBezTo>
                        <a:pt x="7217" y="1652"/>
                        <a:pt x="6718" y="1875"/>
                        <a:pt x="6191" y="2026"/>
                      </a:cubicBezTo>
                      <a:cubicBezTo>
                        <a:pt x="5076" y="2365"/>
                        <a:pt x="3988" y="2838"/>
                        <a:pt x="2837" y="3061"/>
                      </a:cubicBezTo>
                      <a:cubicBezTo>
                        <a:pt x="1909" y="3239"/>
                        <a:pt x="946" y="3248"/>
                        <a:pt x="0" y="3364"/>
                      </a:cubicBezTo>
                      <a:cubicBezTo>
                        <a:pt x="45" y="3391"/>
                        <a:pt x="89" y="3409"/>
                        <a:pt x="134" y="3436"/>
                      </a:cubicBezTo>
                      <a:cubicBezTo>
                        <a:pt x="232" y="3498"/>
                        <a:pt x="339" y="3552"/>
                        <a:pt x="437" y="3614"/>
                      </a:cubicBezTo>
                      <a:cubicBezTo>
                        <a:pt x="1713" y="3462"/>
                        <a:pt x="2980" y="3436"/>
                        <a:pt x="4246" y="3177"/>
                      </a:cubicBezTo>
                      <a:cubicBezTo>
                        <a:pt x="5433" y="2927"/>
                        <a:pt x="6637" y="2767"/>
                        <a:pt x="7815" y="2472"/>
                      </a:cubicBezTo>
                      <a:cubicBezTo>
                        <a:pt x="9055" y="2169"/>
                        <a:pt x="10286" y="1839"/>
                        <a:pt x="11517" y="1536"/>
                      </a:cubicBezTo>
                      <a:cubicBezTo>
                        <a:pt x="12748" y="1223"/>
                        <a:pt x="14033" y="929"/>
                        <a:pt x="15309" y="929"/>
                      </a:cubicBezTo>
                      <a:cubicBezTo>
                        <a:pt x="15323" y="929"/>
                        <a:pt x="15338" y="929"/>
                        <a:pt x="15353" y="929"/>
                      </a:cubicBezTo>
                      <a:cubicBezTo>
                        <a:pt x="17168" y="929"/>
                        <a:pt x="19016" y="1468"/>
                        <a:pt x="20768" y="1901"/>
                      </a:cubicBezTo>
                      <a:cubicBezTo>
                        <a:pt x="21616" y="2107"/>
                        <a:pt x="22454" y="2383"/>
                        <a:pt x="23329" y="2535"/>
                      </a:cubicBezTo>
                      <a:cubicBezTo>
                        <a:pt x="23700" y="2600"/>
                        <a:pt x="24061" y="2633"/>
                        <a:pt x="24418" y="2633"/>
                      </a:cubicBezTo>
                      <a:cubicBezTo>
                        <a:pt x="24798" y="2633"/>
                        <a:pt x="25173" y="2595"/>
                        <a:pt x="25550" y="2517"/>
                      </a:cubicBezTo>
                      <a:cubicBezTo>
                        <a:pt x="25568" y="2508"/>
                        <a:pt x="25577" y="2508"/>
                        <a:pt x="25595" y="2499"/>
                      </a:cubicBezTo>
                      <a:lnTo>
                        <a:pt x="25595" y="2499"/>
                      </a:lnTo>
                      <a:cubicBezTo>
                        <a:pt x="25577" y="2499"/>
                        <a:pt x="25559" y="2499"/>
                        <a:pt x="25542" y="2499"/>
                      </a:cubicBezTo>
                      <a:cubicBezTo>
                        <a:pt x="24898" y="2499"/>
                        <a:pt x="24231" y="2343"/>
                        <a:pt x="23641" y="2187"/>
                      </a:cubicBezTo>
                      <a:cubicBezTo>
                        <a:pt x="22651" y="1919"/>
                        <a:pt x="21669" y="1616"/>
                        <a:pt x="20706" y="1268"/>
                      </a:cubicBezTo>
                      <a:cubicBezTo>
                        <a:pt x="20099" y="1045"/>
                        <a:pt x="19448" y="920"/>
                        <a:pt x="18823" y="742"/>
                      </a:cubicBezTo>
                      <a:cubicBezTo>
                        <a:pt x="18217" y="572"/>
                        <a:pt x="17592" y="403"/>
                        <a:pt x="16968" y="287"/>
                      </a:cubicBezTo>
                      <a:cubicBezTo>
                        <a:pt x="16070" y="121"/>
                        <a:pt x="15131" y="1"/>
                        <a:pt x="1420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598" name="Google Shape;5598;p18"/>
              <p:cNvSpPr/>
              <p:nvPr/>
            </p:nvSpPr>
            <p:spPr>
              <a:xfrm>
                <a:off x="1925201" y="4196367"/>
                <a:ext cx="57584" cy="10300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91" extrusionOk="0">
                    <a:moveTo>
                      <a:pt x="500" y="1"/>
                    </a:moveTo>
                    <a:cubicBezTo>
                      <a:pt x="500" y="1"/>
                      <a:pt x="366" y="27"/>
                      <a:pt x="251" y="143"/>
                    </a:cubicBezTo>
                    <a:cubicBezTo>
                      <a:pt x="117" y="277"/>
                      <a:pt x="1" y="536"/>
                      <a:pt x="108" y="991"/>
                    </a:cubicBezTo>
                    <a:cubicBezTo>
                      <a:pt x="259" y="982"/>
                      <a:pt x="411" y="964"/>
                      <a:pt x="554" y="955"/>
                    </a:cubicBezTo>
                    <a:cubicBezTo>
                      <a:pt x="545" y="946"/>
                      <a:pt x="527" y="928"/>
                      <a:pt x="509" y="911"/>
                    </a:cubicBezTo>
                    <a:cubicBezTo>
                      <a:pt x="393" y="795"/>
                      <a:pt x="366" y="643"/>
                      <a:pt x="366" y="491"/>
                    </a:cubicBezTo>
                    <a:cubicBezTo>
                      <a:pt x="358" y="313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18"/>
              <p:cNvSpPr/>
              <p:nvPr/>
            </p:nvSpPr>
            <p:spPr>
              <a:xfrm>
                <a:off x="3809460" y="4012598"/>
                <a:ext cx="829045" cy="212458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2044" extrusionOk="0">
                    <a:moveTo>
                      <a:pt x="2741" y="0"/>
                    </a:moveTo>
                    <a:cubicBezTo>
                      <a:pt x="2489" y="0"/>
                      <a:pt x="2239" y="15"/>
                      <a:pt x="1999" y="47"/>
                    </a:cubicBezTo>
                    <a:cubicBezTo>
                      <a:pt x="1508" y="118"/>
                      <a:pt x="982" y="118"/>
                      <a:pt x="500" y="243"/>
                    </a:cubicBezTo>
                    <a:cubicBezTo>
                      <a:pt x="330" y="279"/>
                      <a:pt x="170" y="315"/>
                      <a:pt x="0" y="323"/>
                    </a:cubicBezTo>
                    <a:cubicBezTo>
                      <a:pt x="393" y="431"/>
                      <a:pt x="768" y="538"/>
                      <a:pt x="1151" y="645"/>
                    </a:cubicBezTo>
                    <a:cubicBezTo>
                      <a:pt x="2159" y="921"/>
                      <a:pt x="3132" y="1323"/>
                      <a:pt x="4149" y="1599"/>
                    </a:cubicBezTo>
                    <a:cubicBezTo>
                      <a:pt x="4897" y="1803"/>
                      <a:pt x="5698" y="2043"/>
                      <a:pt x="6483" y="2043"/>
                    </a:cubicBezTo>
                    <a:cubicBezTo>
                      <a:pt x="6558" y="2043"/>
                      <a:pt x="6634" y="2041"/>
                      <a:pt x="6709" y="2036"/>
                    </a:cubicBezTo>
                    <a:cubicBezTo>
                      <a:pt x="7119" y="1911"/>
                      <a:pt x="7547" y="1831"/>
                      <a:pt x="7976" y="1795"/>
                    </a:cubicBezTo>
                    <a:cubicBezTo>
                      <a:pt x="7619" y="1644"/>
                      <a:pt x="7280" y="1430"/>
                      <a:pt x="6977" y="1251"/>
                    </a:cubicBezTo>
                    <a:cubicBezTo>
                      <a:pt x="6272" y="841"/>
                      <a:pt x="5496" y="395"/>
                      <a:pt x="4693" y="225"/>
                    </a:cubicBezTo>
                    <a:cubicBezTo>
                      <a:pt x="4075" y="97"/>
                      <a:pt x="3396" y="0"/>
                      <a:pt x="27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18"/>
              <p:cNvSpPr/>
              <p:nvPr/>
            </p:nvSpPr>
            <p:spPr>
              <a:xfrm>
                <a:off x="1710146" y="4088787"/>
                <a:ext cx="145623" cy="207885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000" extrusionOk="0">
                    <a:moveTo>
                      <a:pt x="1017" y="1"/>
                    </a:moveTo>
                    <a:cubicBezTo>
                      <a:pt x="1079" y="304"/>
                      <a:pt x="1044" y="643"/>
                      <a:pt x="919" y="964"/>
                    </a:cubicBezTo>
                    <a:cubicBezTo>
                      <a:pt x="758" y="1384"/>
                      <a:pt x="428" y="1740"/>
                      <a:pt x="0" y="1839"/>
                    </a:cubicBezTo>
                    <a:cubicBezTo>
                      <a:pt x="107" y="1892"/>
                      <a:pt x="223" y="1946"/>
                      <a:pt x="330" y="1999"/>
                    </a:cubicBezTo>
                    <a:cubicBezTo>
                      <a:pt x="785" y="1874"/>
                      <a:pt x="1169" y="1419"/>
                      <a:pt x="1285" y="973"/>
                    </a:cubicBezTo>
                    <a:cubicBezTo>
                      <a:pt x="1401" y="554"/>
                      <a:pt x="1178" y="304"/>
                      <a:pt x="10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01" name="Google Shape;5601;p18"/>
            <p:cNvGrpSpPr/>
            <p:nvPr/>
          </p:nvGrpSpPr>
          <p:grpSpPr>
            <a:xfrm flipH="1">
              <a:off x="713090" y="4602511"/>
              <a:ext cx="3498326" cy="1444488"/>
              <a:chOff x="774669" y="2838468"/>
              <a:chExt cx="4276159" cy="1765662"/>
            </a:xfrm>
          </p:grpSpPr>
          <p:grpSp>
            <p:nvGrpSpPr>
              <p:cNvPr id="5602" name="Google Shape;5602;p18"/>
              <p:cNvGrpSpPr/>
              <p:nvPr/>
            </p:nvGrpSpPr>
            <p:grpSpPr>
              <a:xfrm>
                <a:off x="774669" y="2838468"/>
                <a:ext cx="4276159" cy="1765662"/>
                <a:chOff x="1133650" y="3105500"/>
                <a:chExt cx="3428608" cy="1415701"/>
              </a:xfrm>
            </p:grpSpPr>
            <p:sp>
              <p:nvSpPr>
                <p:cNvPr id="5603" name="Google Shape;5603;p18"/>
                <p:cNvSpPr/>
                <p:nvPr/>
              </p:nvSpPr>
              <p:spPr>
                <a:xfrm>
                  <a:off x="2240575" y="3413443"/>
                  <a:ext cx="54421" cy="4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" h="528" extrusionOk="0">
                      <a:moveTo>
                        <a:pt x="330" y="74"/>
                      </a:moveTo>
                      <a:cubicBezTo>
                        <a:pt x="465" y="74"/>
                        <a:pt x="480" y="272"/>
                        <a:pt x="384" y="359"/>
                      </a:cubicBezTo>
                      <a:cubicBezTo>
                        <a:pt x="370" y="373"/>
                        <a:pt x="354" y="378"/>
                        <a:pt x="336" y="378"/>
                      </a:cubicBezTo>
                      <a:cubicBezTo>
                        <a:pt x="281" y="378"/>
                        <a:pt x="214" y="328"/>
                        <a:pt x="187" y="288"/>
                      </a:cubicBezTo>
                      <a:cubicBezTo>
                        <a:pt x="170" y="261"/>
                        <a:pt x="170" y="199"/>
                        <a:pt x="196" y="163"/>
                      </a:cubicBezTo>
                      <a:cubicBezTo>
                        <a:pt x="232" y="119"/>
                        <a:pt x="268" y="101"/>
                        <a:pt x="321" y="74"/>
                      </a:cubicBezTo>
                      <a:cubicBezTo>
                        <a:pt x="324" y="74"/>
                        <a:pt x="327" y="74"/>
                        <a:pt x="330" y="74"/>
                      </a:cubicBezTo>
                      <a:close/>
                      <a:moveTo>
                        <a:pt x="227" y="0"/>
                      </a:moveTo>
                      <a:cubicBezTo>
                        <a:pt x="219" y="0"/>
                        <a:pt x="212" y="1"/>
                        <a:pt x="205" y="3"/>
                      </a:cubicBezTo>
                      <a:cubicBezTo>
                        <a:pt x="161" y="12"/>
                        <a:pt x="116" y="38"/>
                        <a:pt x="80" y="74"/>
                      </a:cubicBezTo>
                      <a:cubicBezTo>
                        <a:pt x="9" y="136"/>
                        <a:pt x="0" y="235"/>
                        <a:pt x="27" y="324"/>
                      </a:cubicBezTo>
                      <a:cubicBezTo>
                        <a:pt x="75" y="446"/>
                        <a:pt x="200" y="527"/>
                        <a:pt x="328" y="527"/>
                      </a:cubicBezTo>
                      <a:cubicBezTo>
                        <a:pt x="368" y="527"/>
                        <a:pt x="408" y="519"/>
                        <a:pt x="446" y="502"/>
                      </a:cubicBezTo>
                      <a:cubicBezTo>
                        <a:pt x="653" y="403"/>
                        <a:pt x="584" y="13"/>
                        <a:pt x="374" y="13"/>
                      </a:cubicBezTo>
                      <a:cubicBezTo>
                        <a:pt x="357" y="13"/>
                        <a:pt x="340" y="15"/>
                        <a:pt x="321" y="20"/>
                      </a:cubicBezTo>
                      <a:cubicBezTo>
                        <a:pt x="292" y="13"/>
                        <a:pt x="258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4" name="Google Shape;5604;p18"/>
                <p:cNvSpPr/>
                <p:nvPr/>
              </p:nvSpPr>
              <p:spPr>
                <a:xfrm>
                  <a:off x="2131982" y="3244012"/>
                  <a:ext cx="49171" cy="44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" h="529" extrusionOk="0">
                      <a:moveTo>
                        <a:pt x="366" y="64"/>
                      </a:moveTo>
                      <a:cubicBezTo>
                        <a:pt x="420" y="64"/>
                        <a:pt x="420" y="118"/>
                        <a:pt x="429" y="162"/>
                      </a:cubicBezTo>
                      <a:cubicBezTo>
                        <a:pt x="447" y="242"/>
                        <a:pt x="411" y="296"/>
                        <a:pt x="349" y="341"/>
                      </a:cubicBezTo>
                      <a:cubicBezTo>
                        <a:pt x="323" y="359"/>
                        <a:pt x="298" y="368"/>
                        <a:pt x="275" y="368"/>
                      </a:cubicBezTo>
                      <a:cubicBezTo>
                        <a:pt x="240" y="368"/>
                        <a:pt x="209" y="348"/>
                        <a:pt x="188" y="305"/>
                      </a:cubicBezTo>
                      <a:cubicBezTo>
                        <a:pt x="152" y="260"/>
                        <a:pt x="206" y="153"/>
                        <a:pt x="250" y="127"/>
                      </a:cubicBezTo>
                      <a:cubicBezTo>
                        <a:pt x="259" y="127"/>
                        <a:pt x="259" y="118"/>
                        <a:pt x="259" y="109"/>
                      </a:cubicBezTo>
                      <a:cubicBezTo>
                        <a:pt x="286" y="91"/>
                        <a:pt x="322" y="64"/>
                        <a:pt x="366" y="64"/>
                      </a:cubicBezTo>
                      <a:close/>
                      <a:moveTo>
                        <a:pt x="398" y="0"/>
                      </a:moveTo>
                      <a:cubicBezTo>
                        <a:pt x="340" y="0"/>
                        <a:pt x="279" y="42"/>
                        <a:pt x="242" y="91"/>
                      </a:cubicBezTo>
                      <a:cubicBezTo>
                        <a:pt x="161" y="91"/>
                        <a:pt x="108" y="109"/>
                        <a:pt x="54" y="171"/>
                      </a:cubicBezTo>
                      <a:cubicBezTo>
                        <a:pt x="1" y="234"/>
                        <a:pt x="19" y="314"/>
                        <a:pt x="45" y="385"/>
                      </a:cubicBezTo>
                      <a:cubicBezTo>
                        <a:pt x="81" y="457"/>
                        <a:pt x="143" y="501"/>
                        <a:pt x="215" y="519"/>
                      </a:cubicBezTo>
                      <a:cubicBezTo>
                        <a:pt x="234" y="525"/>
                        <a:pt x="253" y="528"/>
                        <a:pt x="272" y="528"/>
                      </a:cubicBezTo>
                      <a:cubicBezTo>
                        <a:pt x="333" y="528"/>
                        <a:pt x="392" y="499"/>
                        <a:pt x="447" y="466"/>
                      </a:cubicBezTo>
                      <a:cubicBezTo>
                        <a:pt x="589" y="376"/>
                        <a:pt x="589" y="198"/>
                        <a:pt x="500" y="64"/>
                      </a:cubicBezTo>
                      <a:cubicBezTo>
                        <a:pt x="472" y="18"/>
                        <a:pt x="435" y="0"/>
                        <a:pt x="3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5" name="Google Shape;5605;p18"/>
                <p:cNvSpPr/>
                <p:nvPr/>
              </p:nvSpPr>
              <p:spPr>
                <a:xfrm>
                  <a:off x="1761118" y="4044079"/>
                  <a:ext cx="51254" cy="50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" h="601" extrusionOk="0">
                      <a:moveTo>
                        <a:pt x="320" y="54"/>
                      </a:moveTo>
                      <a:cubicBezTo>
                        <a:pt x="356" y="54"/>
                        <a:pt x="401" y="54"/>
                        <a:pt x="445" y="72"/>
                      </a:cubicBezTo>
                      <a:cubicBezTo>
                        <a:pt x="508" y="108"/>
                        <a:pt x="499" y="188"/>
                        <a:pt x="490" y="250"/>
                      </a:cubicBezTo>
                      <a:cubicBezTo>
                        <a:pt x="474" y="312"/>
                        <a:pt x="432" y="448"/>
                        <a:pt x="357" y="448"/>
                      </a:cubicBezTo>
                      <a:cubicBezTo>
                        <a:pt x="345" y="448"/>
                        <a:pt x="333" y="445"/>
                        <a:pt x="320" y="438"/>
                      </a:cubicBezTo>
                      <a:cubicBezTo>
                        <a:pt x="213" y="375"/>
                        <a:pt x="222" y="134"/>
                        <a:pt x="320" y="54"/>
                      </a:cubicBezTo>
                      <a:close/>
                      <a:moveTo>
                        <a:pt x="315" y="0"/>
                      </a:moveTo>
                      <a:cubicBezTo>
                        <a:pt x="0" y="0"/>
                        <a:pt x="48" y="572"/>
                        <a:pt x="329" y="598"/>
                      </a:cubicBezTo>
                      <a:cubicBezTo>
                        <a:pt x="341" y="600"/>
                        <a:pt x="352" y="600"/>
                        <a:pt x="362" y="600"/>
                      </a:cubicBezTo>
                      <a:cubicBezTo>
                        <a:pt x="558" y="600"/>
                        <a:pt x="614" y="375"/>
                        <a:pt x="606" y="206"/>
                      </a:cubicBezTo>
                      <a:cubicBezTo>
                        <a:pt x="598" y="69"/>
                        <a:pt x="507" y="4"/>
                        <a:pt x="397" y="4"/>
                      </a:cubicBezTo>
                      <a:cubicBezTo>
                        <a:pt x="378" y="4"/>
                        <a:pt x="358" y="6"/>
                        <a:pt x="338" y="10"/>
                      </a:cubicBezTo>
                      <a:cubicBezTo>
                        <a:pt x="338" y="1"/>
                        <a:pt x="338" y="1"/>
                        <a:pt x="329" y="1"/>
                      </a:cubicBezTo>
                      <a:cubicBezTo>
                        <a:pt x="324" y="0"/>
                        <a:pt x="319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6" name="Google Shape;5606;p18"/>
                <p:cNvSpPr/>
                <p:nvPr/>
              </p:nvSpPr>
              <p:spPr>
                <a:xfrm>
                  <a:off x="1727866" y="3952404"/>
                  <a:ext cx="44337" cy="39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471" extrusionOk="0">
                      <a:moveTo>
                        <a:pt x="291" y="66"/>
                      </a:moveTo>
                      <a:lnTo>
                        <a:pt x="291" y="66"/>
                      </a:lnTo>
                      <a:cubicBezTo>
                        <a:pt x="425" y="101"/>
                        <a:pt x="345" y="307"/>
                        <a:pt x="246" y="342"/>
                      </a:cubicBezTo>
                      <a:cubicBezTo>
                        <a:pt x="238" y="344"/>
                        <a:pt x="230" y="345"/>
                        <a:pt x="223" y="345"/>
                      </a:cubicBezTo>
                      <a:cubicBezTo>
                        <a:pt x="169" y="345"/>
                        <a:pt x="149" y="290"/>
                        <a:pt x="157" y="235"/>
                      </a:cubicBezTo>
                      <a:cubicBezTo>
                        <a:pt x="175" y="182"/>
                        <a:pt x="229" y="93"/>
                        <a:pt x="291" y="66"/>
                      </a:cubicBezTo>
                      <a:close/>
                      <a:moveTo>
                        <a:pt x="266" y="0"/>
                      </a:moveTo>
                      <a:cubicBezTo>
                        <a:pt x="161" y="0"/>
                        <a:pt x="79" y="111"/>
                        <a:pt x="41" y="209"/>
                      </a:cubicBezTo>
                      <a:cubicBezTo>
                        <a:pt x="0" y="332"/>
                        <a:pt x="88" y="470"/>
                        <a:pt x="221" y="470"/>
                      </a:cubicBezTo>
                      <a:cubicBezTo>
                        <a:pt x="232" y="470"/>
                        <a:pt x="243" y="469"/>
                        <a:pt x="255" y="467"/>
                      </a:cubicBezTo>
                      <a:cubicBezTo>
                        <a:pt x="443" y="432"/>
                        <a:pt x="532" y="75"/>
                        <a:pt x="336" y="12"/>
                      </a:cubicBezTo>
                      <a:lnTo>
                        <a:pt x="327" y="12"/>
                      </a:lnTo>
                      <a:cubicBezTo>
                        <a:pt x="306" y="4"/>
                        <a:pt x="286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7" name="Google Shape;5607;p18"/>
                <p:cNvSpPr/>
                <p:nvPr/>
              </p:nvSpPr>
              <p:spPr>
                <a:xfrm>
                  <a:off x="1551351" y="3947237"/>
                  <a:ext cx="77423" cy="66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793" extrusionOk="0">
                      <a:moveTo>
                        <a:pt x="511" y="62"/>
                      </a:moveTo>
                      <a:cubicBezTo>
                        <a:pt x="592" y="62"/>
                        <a:pt x="666" y="106"/>
                        <a:pt x="714" y="181"/>
                      </a:cubicBezTo>
                      <a:cubicBezTo>
                        <a:pt x="803" y="315"/>
                        <a:pt x="714" y="502"/>
                        <a:pt x="598" y="583"/>
                      </a:cubicBezTo>
                      <a:cubicBezTo>
                        <a:pt x="562" y="607"/>
                        <a:pt x="526" y="617"/>
                        <a:pt x="492" y="617"/>
                      </a:cubicBezTo>
                      <a:cubicBezTo>
                        <a:pt x="400" y="617"/>
                        <a:pt x="320" y="542"/>
                        <a:pt x="268" y="458"/>
                      </a:cubicBezTo>
                      <a:cubicBezTo>
                        <a:pt x="179" y="324"/>
                        <a:pt x="321" y="137"/>
                        <a:pt x="437" y="74"/>
                      </a:cubicBezTo>
                      <a:cubicBezTo>
                        <a:pt x="462" y="66"/>
                        <a:pt x="487" y="62"/>
                        <a:pt x="511" y="62"/>
                      </a:cubicBezTo>
                      <a:close/>
                      <a:moveTo>
                        <a:pt x="556" y="0"/>
                      </a:moveTo>
                      <a:cubicBezTo>
                        <a:pt x="505" y="0"/>
                        <a:pt x="455" y="13"/>
                        <a:pt x="411" y="39"/>
                      </a:cubicBezTo>
                      <a:cubicBezTo>
                        <a:pt x="206" y="74"/>
                        <a:pt x="0" y="279"/>
                        <a:pt x="98" y="494"/>
                      </a:cubicBezTo>
                      <a:cubicBezTo>
                        <a:pt x="167" y="664"/>
                        <a:pt x="323" y="792"/>
                        <a:pt x="496" y="792"/>
                      </a:cubicBezTo>
                      <a:cubicBezTo>
                        <a:pt x="550" y="792"/>
                        <a:pt x="605" y="780"/>
                        <a:pt x="660" y="752"/>
                      </a:cubicBezTo>
                      <a:cubicBezTo>
                        <a:pt x="875" y="645"/>
                        <a:pt x="928" y="315"/>
                        <a:pt x="803" y="137"/>
                      </a:cubicBezTo>
                      <a:cubicBezTo>
                        <a:pt x="745" y="44"/>
                        <a:pt x="650" y="0"/>
                        <a:pt x="5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8" name="Google Shape;5608;p18"/>
                <p:cNvSpPr/>
                <p:nvPr/>
              </p:nvSpPr>
              <p:spPr>
                <a:xfrm>
                  <a:off x="2244242" y="4151921"/>
                  <a:ext cx="35086" cy="32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395" extrusionOk="0">
                      <a:moveTo>
                        <a:pt x="197" y="72"/>
                      </a:moveTo>
                      <a:cubicBezTo>
                        <a:pt x="233" y="80"/>
                        <a:pt x="268" y="80"/>
                        <a:pt x="295" y="98"/>
                      </a:cubicBezTo>
                      <a:cubicBezTo>
                        <a:pt x="340" y="116"/>
                        <a:pt x="322" y="161"/>
                        <a:pt x="313" y="196"/>
                      </a:cubicBezTo>
                      <a:cubicBezTo>
                        <a:pt x="300" y="241"/>
                        <a:pt x="256" y="281"/>
                        <a:pt x="212" y="281"/>
                      </a:cubicBezTo>
                      <a:cubicBezTo>
                        <a:pt x="194" y="281"/>
                        <a:pt x="177" y="274"/>
                        <a:pt x="161" y="259"/>
                      </a:cubicBezTo>
                      <a:cubicBezTo>
                        <a:pt x="108" y="214"/>
                        <a:pt x="143" y="125"/>
                        <a:pt x="188" y="72"/>
                      </a:cubicBezTo>
                      <a:close/>
                      <a:moveTo>
                        <a:pt x="197" y="0"/>
                      </a:moveTo>
                      <a:cubicBezTo>
                        <a:pt x="108" y="18"/>
                        <a:pt x="45" y="98"/>
                        <a:pt x="28" y="188"/>
                      </a:cubicBezTo>
                      <a:cubicBezTo>
                        <a:pt x="1" y="303"/>
                        <a:pt x="72" y="375"/>
                        <a:pt x="170" y="393"/>
                      </a:cubicBezTo>
                      <a:cubicBezTo>
                        <a:pt x="178" y="394"/>
                        <a:pt x="187" y="394"/>
                        <a:pt x="194" y="394"/>
                      </a:cubicBezTo>
                      <a:cubicBezTo>
                        <a:pt x="247" y="394"/>
                        <a:pt x="292" y="370"/>
                        <a:pt x="331" y="339"/>
                      </a:cubicBezTo>
                      <a:cubicBezTo>
                        <a:pt x="384" y="286"/>
                        <a:pt x="384" y="232"/>
                        <a:pt x="402" y="170"/>
                      </a:cubicBezTo>
                      <a:cubicBezTo>
                        <a:pt x="420" y="63"/>
                        <a:pt x="304" y="27"/>
                        <a:pt x="224" y="27"/>
                      </a:cubicBezTo>
                      <a:cubicBezTo>
                        <a:pt x="224" y="18"/>
                        <a:pt x="215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9" name="Google Shape;5609;p18"/>
                <p:cNvSpPr/>
                <p:nvPr/>
              </p:nvSpPr>
              <p:spPr>
                <a:xfrm>
                  <a:off x="2011556" y="3329852"/>
                  <a:ext cx="89257" cy="74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888" extrusionOk="0">
                      <a:moveTo>
                        <a:pt x="603" y="93"/>
                      </a:moveTo>
                      <a:cubicBezTo>
                        <a:pt x="674" y="93"/>
                        <a:pt x="745" y="107"/>
                        <a:pt x="794" y="149"/>
                      </a:cubicBezTo>
                      <a:cubicBezTo>
                        <a:pt x="955" y="292"/>
                        <a:pt x="848" y="560"/>
                        <a:pt x="714" y="658"/>
                      </a:cubicBezTo>
                      <a:cubicBezTo>
                        <a:pt x="670" y="691"/>
                        <a:pt x="621" y="705"/>
                        <a:pt x="573" y="705"/>
                      </a:cubicBezTo>
                      <a:cubicBezTo>
                        <a:pt x="464" y="705"/>
                        <a:pt x="354" y="634"/>
                        <a:pt x="286" y="542"/>
                      </a:cubicBezTo>
                      <a:cubicBezTo>
                        <a:pt x="170" y="381"/>
                        <a:pt x="411" y="176"/>
                        <a:pt x="536" y="114"/>
                      </a:cubicBezTo>
                      <a:cubicBezTo>
                        <a:pt x="545" y="105"/>
                        <a:pt x="545" y="105"/>
                        <a:pt x="545" y="96"/>
                      </a:cubicBezTo>
                      <a:cubicBezTo>
                        <a:pt x="564" y="94"/>
                        <a:pt x="583" y="93"/>
                        <a:pt x="603" y="93"/>
                      </a:cubicBezTo>
                      <a:close/>
                      <a:moveTo>
                        <a:pt x="671" y="1"/>
                      </a:moveTo>
                      <a:cubicBezTo>
                        <a:pt x="572" y="1"/>
                        <a:pt x="467" y="34"/>
                        <a:pt x="384" y="78"/>
                      </a:cubicBezTo>
                      <a:cubicBezTo>
                        <a:pt x="170" y="149"/>
                        <a:pt x="0" y="345"/>
                        <a:pt x="99" y="577"/>
                      </a:cubicBezTo>
                      <a:cubicBezTo>
                        <a:pt x="176" y="758"/>
                        <a:pt x="371" y="888"/>
                        <a:pt x="564" y="888"/>
                      </a:cubicBezTo>
                      <a:cubicBezTo>
                        <a:pt x="637" y="888"/>
                        <a:pt x="710" y="869"/>
                        <a:pt x="777" y="827"/>
                      </a:cubicBezTo>
                      <a:cubicBezTo>
                        <a:pt x="1009" y="684"/>
                        <a:pt x="1071" y="363"/>
                        <a:pt x="928" y="131"/>
                      </a:cubicBezTo>
                      <a:cubicBezTo>
                        <a:pt x="869" y="36"/>
                        <a:pt x="774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0" name="Google Shape;5610;p18"/>
                <p:cNvSpPr/>
                <p:nvPr/>
              </p:nvSpPr>
              <p:spPr>
                <a:xfrm>
                  <a:off x="3067309" y="3251429"/>
                  <a:ext cx="52838" cy="43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" h="525" extrusionOk="0">
                      <a:moveTo>
                        <a:pt x="259" y="73"/>
                      </a:moveTo>
                      <a:cubicBezTo>
                        <a:pt x="339" y="82"/>
                        <a:pt x="420" y="100"/>
                        <a:pt x="455" y="171"/>
                      </a:cubicBezTo>
                      <a:cubicBezTo>
                        <a:pt x="518" y="261"/>
                        <a:pt x="420" y="323"/>
                        <a:pt x="348" y="350"/>
                      </a:cubicBezTo>
                      <a:cubicBezTo>
                        <a:pt x="331" y="355"/>
                        <a:pt x="314" y="357"/>
                        <a:pt x="298" y="357"/>
                      </a:cubicBezTo>
                      <a:cubicBezTo>
                        <a:pt x="233" y="357"/>
                        <a:pt x="184" y="315"/>
                        <a:pt x="170" y="243"/>
                      </a:cubicBezTo>
                      <a:cubicBezTo>
                        <a:pt x="152" y="189"/>
                        <a:pt x="206" y="109"/>
                        <a:pt x="259" y="73"/>
                      </a:cubicBezTo>
                      <a:close/>
                      <a:moveTo>
                        <a:pt x="264" y="1"/>
                      </a:moveTo>
                      <a:cubicBezTo>
                        <a:pt x="250" y="1"/>
                        <a:pt x="237" y="1"/>
                        <a:pt x="223" y="2"/>
                      </a:cubicBezTo>
                      <a:cubicBezTo>
                        <a:pt x="214" y="2"/>
                        <a:pt x="206" y="11"/>
                        <a:pt x="197" y="11"/>
                      </a:cubicBezTo>
                      <a:cubicBezTo>
                        <a:pt x="90" y="38"/>
                        <a:pt x="0" y="136"/>
                        <a:pt x="0" y="252"/>
                      </a:cubicBezTo>
                      <a:cubicBezTo>
                        <a:pt x="0" y="332"/>
                        <a:pt x="54" y="403"/>
                        <a:pt x="107" y="466"/>
                      </a:cubicBezTo>
                      <a:cubicBezTo>
                        <a:pt x="154" y="507"/>
                        <a:pt x="205" y="525"/>
                        <a:pt x="259" y="525"/>
                      </a:cubicBezTo>
                      <a:cubicBezTo>
                        <a:pt x="288" y="525"/>
                        <a:pt x="317" y="520"/>
                        <a:pt x="348" y="510"/>
                      </a:cubicBezTo>
                      <a:cubicBezTo>
                        <a:pt x="491" y="475"/>
                        <a:pt x="634" y="341"/>
                        <a:pt x="580" y="180"/>
                      </a:cubicBezTo>
                      <a:cubicBezTo>
                        <a:pt x="540" y="43"/>
                        <a:pt x="397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1" name="Google Shape;5611;p18"/>
                <p:cNvSpPr/>
                <p:nvPr/>
              </p:nvSpPr>
              <p:spPr>
                <a:xfrm>
                  <a:off x="2997387" y="3355354"/>
                  <a:ext cx="69256" cy="56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" h="676" extrusionOk="0">
                      <a:moveTo>
                        <a:pt x="411" y="102"/>
                      </a:moveTo>
                      <a:cubicBezTo>
                        <a:pt x="474" y="138"/>
                        <a:pt x="545" y="164"/>
                        <a:pt x="598" y="209"/>
                      </a:cubicBezTo>
                      <a:cubicBezTo>
                        <a:pt x="723" y="316"/>
                        <a:pt x="634" y="441"/>
                        <a:pt x="500" y="477"/>
                      </a:cubicBezTo>
                      <a:cubicBezTo>
                        <a:pt x="471" y="487"/>
                        <a:pt x="442" y="492"/>
                        <a:pt x="413" y="492"/>
                      </a:cubicBezTo>
                      <a:cubicBezTo>
                        <a:pt x="323" y="492"/>
                        <a:pt x="245" y="440"/>
                        <a:pt x="197" y="352"/>
                      </a:cubicBezTo>
                      <a:cubicBezTo>
                        <a:pt x="117" y="209"/>
                        <a:pt x="286" y="138"/>
                        <a:pt x="411" y="102"/>
                      </a:cubicBezTo>
                      <a:close/>
                      <a:moveTo>
                        <a:pt x="344" y="0"/>
                      </a:moveTo>
                      <a:cubicBezTo>
                        <a:pt x="335" y="0"/>
                        <a:pt x="328" y="6"/>
                        <a:pt x="322" y="13"/>
                      </a:cubicBezTo>
                      <a:cubicBezTo>
                        <a:pt x="306" y="10"/>
                        <a:pt x="291" y="9"/>
                        <a:pt x="275" y="9"/>
                      </a:cubicBezTo>
                      <a:cubicBezTo>
                        <a:pt x="229" y="9"/>
                        <a:pt x="186" y="19"/>
                        <a:pt x="152" y="39"/>
                      </a:cubicBezTo>
                      <a:cubicBezTo>
                        <a:pt x="54" y="93"/>
                        <a:pt x="10" y="182"/>
                        <a:pt x="1" y="289"/>
                      </a:cubicBezTo>
                      <a:cubicBezTo>
                        <a:pt x="1" y="498"/>
                        <a:pt x="196" y="675"/>
                        <a:pt x="397" y="675"/>
                      </a:cubicBezTo>
                      <a:cubicBezTo>
                        <a:pt x="410" y="675"/>
                        <a:pt x="424" y="675"/>
                        <a:pt x="438" y="673"/>
                      </a:cubicBezTo>
                      <a:cubicBezTo>
                        <a:pt x="634" y="637"/>
                        <a:pt x="830" y="494"/>
                        <a:pt x="786" y="280"/>
                      </a:cubicBezTo>
                      <a:cubicBezTo>
                        <a:pt x="750" y="147"/>
                        <a:pt x="616" y="93"/>
                        <a:pt x="491" y="48"/>
                      </a:cubicBezTo>
                      <a:cubicBezTo>
                        <a:pt x="491" y="39"/>
                        <a:pt x="483" y="39"/>
                        <a:pt x="483" y="39"/>
                      </a:cubicBezTo>
                      <a:cubicBezTo>
                        <a:pt x="474" y="39"/>
                        <a:pt x="456" y="31"/>
                        <a:pt x="447" y="31"/>
                      </a:cubicBezTo>
                      <a:cubicBezTo>
                        <a:pt x="420" y="22"/>
                        <a:pt x="384" y="13"/>
                        <a:pt x="358" y="4"/>
                      </a:cubicBezTo>
                      <a:cubicBezTo>
                        <a:pt x="352" y="1"/>
                        <a:pt x="348" y="0"/>
                        <a:pt x="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2" name="Google Shape;5612;p18"/>
                <p:cNvSpPr/>
                <p:nvPr/>
              </p:nvSpPr>
              <p:spPr>
                <a:xfrm>
                  <a:off x="3746115" y="3141920"/>
                  <a:ext cx="53588" cy="49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90" extrusionOk="0">
                      <a:moveTo>
                        <a:pt x="321" y="94"/>
                      </a:moveTo>
                      <a:cubicBezTo>
                        <a:pt x="402" y="147"/>
                        <a:pt x="491" y="236"/>
                        <a:pt x="473" y="343"/>
                      </a:cubicBezTo>
                      <a:cubicBezTo>
                        <a:pt x="467" y="397"/>
                        <a:pt x="388" y="435"/>
                        <a:pt x="321" y="435"/>
                      </a:cubicBezTo>
                      <a:cubicBezTo>
                        <a:pt x="289" y="435"/>
                        <a:pt x="259" y="426"/>
                        <a:pt x="241" y="406"/>
                      </a:cubicBezTo>
                      <a:cubicBezTo>
                        <a:pt x="214" y="388"/>
                        <a:pt x="188" y="370"/>
                        <a:pt x="170" y="343"/>
                      </a:cubicBezTo>
                      <a:cubicBezTo>
                        <a:pt x="161" y="308"/>
                        <a:pt x="170" y="272"/>
                        <a:pt x="179" y="236"/>
                      </a:cubicBezTo>
                      <a:cubicBezTo>
                        <a:pt x="188" y="201"/>
                        <a:pt x="232" y="183"/>
                        <a:pt x="259" y="156"/>
                      </a:cubicBezTo>
                      <a:cubicBezTo>
                        <a:pt x="277" y="138"/>
                        <a:pt x="295" y="112"/>
                        <a:pt x="321" y="94"/>
                      </a:cubicBezTo>
                      <a:close/>
                      <a:moveTo>
                        <a:pt x="298" y="1"/>
                      </a:moveTo>
                      <a:cubicBezTo>
                        <a:pt x="193" y="1"/>
                        <a:pt x="83" y="93"/>
                        <a:pt x="36" y="174"/>
                      </a:cubicBezTo>
                      <a:cubicBezTo>
                        <a:pt x="0" y="245"/>
                        <a:pt x="0" y="317"/>
                        <a:pt x="18" y="388"/>
                      </a:cubicBezTo>
                      <a:cubicBezTo>
                        <a:pt x="18" y="424"/>
                        <a:pt x="45" y="459"/>
                        <a:pt x="63" y="486"/>
                      </a:cubicBezTo>
                      <a:cubicBezTo>
                        <a:pt x="78" y="494"/>
                        <a:pt x="87" y="509"/>
                        <a:pt x="101" y="518"/>
                      </a:cubicBezTo>
                      <a:lnTo>
                        <a:pt x="101" y="518"/>
                      </a:lnTo>
                      <a:cubicBezTo>
                        <a:pt x="105" y="522"/>
                        <a:pt x="143" y="551"/>
                        <a:pt x="143" y="558"/>
                      </a:cubicBezTo>
                      <a:cubicBezTo>
                        <a:pt x="183" y="579"/>
                        <a:pt x="232" y="589"/>
                        <a:pt x="282" y="589"/>
                      </a:cubicBezTo>
                      <a:cubicBezTo>
                        <a:pt x="400" y="589"/>
                        <a:pt x="527" y="533"/>
                        <a:pt x="571" y="433"/>
                      </a:cubicBezTo>
                      <a:cubicBezTo>
                        <a:pt x="643" y="281"/>
                        <a:pt x="536" y="138"/>
                        <a:pt x="402" y="58"/>
                      </a:cubicBezTo>
                      <a:cubicBezTo>
                        <a:pt x="402" y="49"/>
                        <a:pt x="402" y="40"/>
                        <a:pt x="393" y="31"/>
                      </a:cubicBezTo>
                      <a:cubicBezTo>
                        <a:pt x="363" y="10"/>
                        <a:pt x="330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3" name="Google Shape;5613;p18"/>
                <p:cNvSpPr/>
                <p:nvPr/>
              </p:nvSpPr>
              <p:spPr>
                <a:xfrm>
                  <a:off x="3544599" y="3893733"/>
                  <a:ext cx="49171" cy="39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" h="479" extrusionOk="0">
                      <a:moveTo>
                        <a:pt x="340" y="65"/>
                      </a:moveTo>
                      <a:cubicBezTo>
                        <a:pt x="411" y="101"/>
                        <a:pt x="491" y="172"/>
                        <a:pt x="465" y="261"/>
                      </a:cubicBezTo>
                      <a:cubicBezTo>
                        <a:pt x="441" y="324"/>
                        <a:pt x="390" y="352"/>
                        <a:pt x="330" y="352"/>
                      </a:cubicBezTo>
                      <a:cubicBezTo>
                        <a:pt x="321" y="352"/>
                        <a:pt x="313" y="352"/>
                        <a:pt x="304" y="350"/>
                      </a:cubicBezTo>
                      <a:cubicBezTo>
                        <a:pt x="242" y="333"/>
                        <a:pt x="152" y="306"/>
                        <a:pt x="179" y="226"/>
                      </a:cubicBezTo>
                      <a:cubicBezTo>
                        <a:pt x="197" y="163"/>
                        <a:pt x="277" y="83"/>
                        <a:pt x="340" y="65"/>
                      </a:cubicBezTo>
                      <a:close/>
                      <a:moveTo>
                        <a:pt x="310" y="1"/>
                      </a:moveTo>
                      <a:cubicBezTo>
                        <a:pt x="189" y="1"/>
                        <a:pt x="87" y="100"/>
                        <a:pt x="54" y="208"/>
                      </a:cubicBezTo>
                      <a:cubicBezTo>
                        <a:pt x="1" y="342"/>
                        <a:pt x="143" y="466"/>
                        <a:pt x="268" y="475"/>
                      </a:cubicBezTo>
                      <a:cubicBezTo>
                        <a:pt x="282" y="477"/>
                        <a:pt x="296" y="478"/>
                        <a:pt x="310" y="478"/>
                      </a:cubicBezTo>
                      <a:cubicBezTo>
                        <a:pt x="418" y="478"/>
                        <a:pt x="513" y="417"/>
                        <a:pt x="545" y="306"/>
                      </a:cubicBezTo>
                      <a:cubicBezTo>
                        <a:pt x="589" y="172"/>
                        <a:pt x="482" y="65"/>
                        <a:pt x="358" y="20"/>
                      </a:cubicBezTo>
                      <a:cubicBezTo>
                        <a:pt x="358" y="11"/>
                        <a:pt x="349" y="3"/>
                        <a:pt x="340" y="3"/>
                      </a:cubicBezTo>
                      <a:cubicBezTo>
                        <a:pt x="330" y="1"/>
                        <a:pt x="320" y="1"/>
                        <a:pt x="3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4" name="Google Shape;5614;p18"/>
                <p:cNvSpPr/>
                <p:nvPr/>
              </p:nvSpPr>
              <p:spPr>
                <a:xfrm>
                  <a:off x="3482927" y="3827644"/>
                  <a:ext cx="27586" cy="25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305" extrusionOk="0">
                      <a:moveTo>
                        <a:pt x="205" y="73"/>
                      </a:moveTo>
                      <a:cubicBezTo>
                        <a:pt x="223" y="91"/>
                        <a:pt x="241" y="109"/>
                        <a:pt x="250" y="127"/>
                      </a:cubicBezTo>
                      <a:cubicBezTo>
                        <a:pt x="264" y="162"/>
                        <a:pt x="245" y="208"/>
                        <a:pt x="214" y="208"/>
                      </a:cubicBezTo>
                      <a:cubicBezTo>
                        <a:pt x="206" y="208"/>
                        <a:pt x="197" y="205"/>
                        <a:pt x="188" y="198"/>
                      </a:cubicBezTo>
                      <a:cubicBezTo>
                        <a:pt x="170" y="189"/>
                        <a:pt x="161" y="162"/>
                        <a:pt x="152" y="144"/>
                      </a:cubicBezTo>
                      <a:cubicBezTo>
                        <a:pt x="143" y="135"/>
                        <a:pt x="134" y="100"/>
                        <a:pt x="134" y="91"/>
                      </a:cubicBezTo>
                      <a:cubicBezTo>
                        <a:pt x="152" y="91"/>
                        <a:pt x="161" y="91"/>
                        <a:pt x="179" y="82"/>
                      </a:cubicBezTo>
                      <a:cubicBezTo>
                        <a:pt x="188" y="82"/>
                        <a:pt x="196" y="73"/>
                        <a:pt x="205" y="73"/>
                      </a:cubicBezTo>
                      <a:close/>
                      <a:moveTo>
                        <a:pt x="120" y="0"/>
                      </a:moveTo>
                      <a:cubicBezTo>
                        <a:pt x="80" y="0"/>
                        <a:pt x="43" y="33"/>
                        <a:pt x="27" y="73"/>
                      </a:cubicBezTo>
                      <a:cubicBezTo>
                        <a:pt x="0" y="162"/>
                        <a:pt x="72" y="269"/>
                        <a:pt x="161" y="296"/>
                      </a:cubicBezTo>
                      <a:cubicBezTo>
                        <a:pt x="176" y="302"/>
                        <a:pt x="190" y="305"/>
                        <a:pt x="204" y="305"/>
                      </a:cubicBezTo>
                      <a:cubicBezTo>
                        <a:pt x="275" y="305"/>
                        <a:pt x="330" y="237"/>
                        <a:pt x="330" y="162"/>
                      </a:cubicBezTo>
                      <a:cubicBezTo>
                        <a:pt x="330" y="100"/>
                        <a:pt x="286" y="55"/>
                        <a:pt x="232" y="28"/>
                      </a:cubicBezTo>
                      <a:lnTo>
                        <a:pt x="223" y="28"/>
                      </a:lnTo>
                      <a:cubicBezTo>
                        <a:pt x="214" y="19"/>
                        <a:pt x="214" y="19"/>
                        <a:pt x="205" y="19"/>
                      </a:cubicBezTo>
                      <a:cubicBezTo>
                        <a:pt x="188" y="11"/>
                        <a:pt x="170" y="2"/>
                        <a:pt x="152" y="2"/>
                      </a:cubicBezTo>
                      <a:lnTo>
                        <a:pt x="134" y="2"/>
                      </a:lnTo>
                      <a:cubicBezTo>
                        <a:pt x="129" y="1"/>
                        <a:pt x="125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5" name="Google Shape;5615;p18"/>
                <p:cNvSpPr/>
                <p:nvPr/>
              </p:nvSpPr>
              <p:spPr>
                <a:xfrm>
                  <a:off x="3630106" y="3872231"/>
                  <a:ext cx="25252" cy="18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" h="227" extrusionOk="0">
                      <a:moveTo>
                        <a:pt x="179" y="55"/>
                      </a:moveTo>
                      <a:cubicBezTo>
                        <a:pt x="215" y="73"/>
                        <a:pt x="250" y="91"/>
                        <a:pt x="224" y="118"/>
                      </a:cubicBezTo>
                      <a:cubicBezTo>
                        <a:pt x="204" y="138"/>
                        <a:pt x="178" y="148"/>
                        <a:pt x="152" y="148"/>
                      </a:cubicBezTo>
                      <a:cubicBezTo>
                        <a:pt x="143" y="148"/>
                        <a:pt x="134" y="147"/>
                        <a:pt x="125" y="145"/>
                      </a:cubicBezTo>
                      <a:cubicBezTo>
                        <a:pt x="81" y="127"/>
                        <a:pt x="143" y="73"/>
                        <a:pt x="161" y="64"/>
                      </a:cubicBezTo>
                      <a:cubicBezTo>
                        <a:pt x="170" y="64"/>
                        <a:pt x="170" y="64"/>
                        <a:pt x="179" y="55"/>
                      </a:cubicBezTo>
                      <a:close/>
                      <a:moveTo>
                        <a:pt x="135" y="0"/>
                      </a:moveTo>
                      <a:cubicBezTo>
                        <a:pt x="125" y="0"/>
                        <a:pt x="116" y="1"/>
                        <a:pt x="108" y="2"/>
                      </a:cubicBezTo>
                      <a:cubicBezTo>
                        <a:pt x="90" y="2"/>
                        <a:pt x="90" y="11"/>
                        <a:pt x="90" y="20"/>
                      </a:cubicBezTo>
                      <a:cubicBezTo>
                        <a:pt x="54" y="29"/>
                        <a:pt x="27" y="55"/>
                        <a:pt x="18" y="91"/>
                      </a:cubicBezTo>
                      <a:cubicBezTo>
                        <a:pt x="1" y="154"/>
                        <a:pt x="54" y="216"/>
                        <a:pt x="117" y="225"/>
                      </a:cubicBezTo>
                      <a:cubicBezTo>
                        <a:pt x="123" y="226"/>
                        <a:pt x="129" y="226"/>
                        <a:pt x="136" y="226"/>
                      </a:cubicBezTo>
                      <a:cubicBezTo>
                        <a:pt x="199" y="226"/>
                        <a:pt x="287" y="190"/>
                        <a:pt x="295" y="118"/>
                      </a:cubicBezTo>
                      <a:cubicBezTo>
                        <a:pt x="303" y="31"/>
                        <a:pt x="207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6" name="Google Shape;5616;p18"/>
                <p:cNvSpPr/>
                <p:nvPr/>
              </p:nvSpPr>
              <p:spPr>
                <a:xfrm>
                  <a:off x="2978052" y="3923319"/>
                  <a:ext cx="31336" cy="29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56" extrusionOk="0">
                      <a:moveTo>
                        <a:pt x="197" y="67"/>
                      </a:moveTo>
                      <a:cubicBezTo>
                        <a:pt x="242" y="94"/>
                        <a:pt x="286" y="129"/>
                        <a:pt x="260" y="192"/>
                      </a:cubicBezTo>
                      <a:cubicBezTo>
                        <a:pt x="247" y="222"/>
                        <a:pt x="219" y="248"/>
                        <a:pt x="188" y="248"/>
                      </a:cubicBezTo>
                      <a:cubicBezTo>
                        <a:pt x="173" y="248"/>
                        <a:pt x="158" y="242"/>
                        <a:pt x="144" y="227"/>
                      </a:cubicBezTo>
                      <a:cubicBezTo>
                        <a:pt x="135" y="210"/>
                        <a:pt x="135" y="174"/>
                        <a:pt x="144" y="156"/>
                      </a:cubicBezTo>
                      <a:cubicBezTo>
                        <a:pt x="152" y="120"/>
                        <a:pt x="161" y="103"/>
                        <a:pt x="188" y="85"/>
                      </a:cubicBezTo>
                      <a:cubicBezTo>
                        <a:pt x="188" y="76"/>
                        <a:pt x="197" y="76"/>
                        <a:pt x="197" y="67"/>
                      </a:cubicBezTo>
                      <a:close/>
                      <a:moveTo>
                        <a:pt x="184" y="1"/>
                      </a:moveTo>
                      <a:cubicBezTo>
                        <a:pt x="174" y="1"/>
                        <a:pt x="168" y="9"/>
                        <a:pt x="161" y="22"/>
                      </a:cubicBezTo>
                      <a:cubicBezTo>
                        <a:pt x="152" y="19"/>
                        <a:pt x="142" y="17"/>
                        <a:pt x="132" y="17"/>
                      </a:cubicBezTo>
                      <a:cubicBezTo>
                        <a:pt x="72" y="17"/>
                        <a:pt x="17" y="84"/>
                        <a:pt x="10" y="138"/>
                      </a:cubicBezTo>
                      <a:cubicBezTo>
                        <a:pt x="1" y="219"/>
                        <a:pt x="37" y="308"/>
                        <a:pt x="108" y="334"/>
                      </a:cubicBezTo>
                      <a:cubicBezTo>
                        <a:pt x="137" y="349"/>
                        <a:pt x="161" y="356"/>
                        <a:pt x="186" y="356"/>
                      </a:cubicBezTo>
                      <a:cubicBezTo>
                        <a:pt x="206" y="356"/>
                        <a:pt x="227" y="351"/>
                        <a:pt x="251" y="343"/>
                      </a:cubicBezTo>
                      <a:cubicBezTo>
                        <a:pt x="295" y="317"/>
                        <a:pt x="331" y="254"/>
                        <a:pt x="349" y="210"/>
                      </a:cubicBezTo>
                      <a:cubicBezTo>
                        <a:pt x="376" y="103"/>
                        <a:pt x="286" y="31"/>
                        <a:pt x="197" y="4"/>
                      </a:cubicBezTo>
                      <a:cubicBezTo>
                        <a:pt x="192" y="2"/>
                        <a:pt x="188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7" name="Google Shape;5617;p18"/>
                <p:cNvSpPr/>
                <p:nvPr/>
              </p:nvSpPr>
              <p:spPr>
                <a:xfrm>
                  <a:off x="3033057" y="3887982"/>
                  <a:ext cx="19418" cy="20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42" extrusionOk="0">
                      <a:moveTo>
                        <a:pt x="153" y="72"/>
                      </a:moveTo>
                      <a:cubicBezTo>
                        <a:pt x="162" y="72"/>
                        <a:pt x="170" y="80"/>
                        <a:pt x="170" y="98"/>
                      </a:cubicBezTo>
                      <a:cubicBezTo>
                        <a:pt x="179" y="116"/>
                        <a:pt x="170" y="125"/>
                        <a:pt x="153" y="143"/>
                      </a:cubicBezTo>
                      <a:cubicBezTo>
                        <a:pt x="144" y="152"/>
                        <a:pt x="135" y="161"/>
                        <a:pt x="126" y="170"/>
                      </a:cubicBezTo>
                      <a:cubicBezTo>
                        <a:pt x="117" y="161"/>
                        <a:pt x="117" y="161"/>
                        <a:pt x="108" y="161"/>
                      </a:cubicBezTo>
                      <a:cubicBezTo>
                        <a:pt x="99" y="143"/>
                        <a:pt x="126" y="116"/>
                        <a:pt x="126" y="98"/>
                      </a:cubicBezTo>
                      <a:cubicBezTo>
                        <a:pt x="135" y="80"/>
                        <a:pt x="144" y="80"/>
                        <a:pt x="153" y="72"/>
                      </a:cubicBezTo>
                      <a:close/>
                      <a:moveTo>
                        <a:pt x="141" y="0"/>
                      </a:moveTo>
                      <a:cubicBezTo>
                        <a:pt x="91" y="0"/>
                        <a:pt x="35" y="61"/>
                        <a:pt x="28" y="98"/>
                      </a:cubicBezTo>
                      <a:cubicBezTo>
                        <a:pt x="1" y="161"/>
                        <a:pt x="37" y="232"/>
                        <a:pt x="108" y="241"/>
                      </a:cubicBezTo>
                      <a:cubicBezTo>
                        <a:pt x="111" y="242"/>
                        <a:pt x="114" y="242"/>
                        <a:pt x="118" y="242"/>
                      </a:cubicBezTo>
                      <a:cubicBezTo>
                        <a:pt x="177" y="242"/>
                        <a:pt x="233" y="167"/>
                        <a:pt x="233" y="116"/>
                      </a:cubicBezTo>
                      <a:cubicBezTo>
                        <a:pt x="224" y="80"/>
                        <a:pt x="206" y="45"/>
                        <a:pt x="179" y="27"/>
                      </a:cubicBezTo>
                      <a:cubicBezTo>
                        <a:pt x="179" y="27"/>
                        <a:pt x="179" y="18"/>
                        <a:pt x="170" y="9"/>
                      </a:cubicBezTo>
                      <a:cubicBezTo>
                        <a:pt x="161" y="3"/>
                        <a:pt x="151" y="0"/>
                        <a:pt x="14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18"/>
                <p:cNvSpPr/>
                <p:nvPr/>
              </p:nvSpPr>
              <p:spPr>
                <a:xfrm>
                  <a:off x="3648691" y="3157504"/>
                  <a:ext cx="31336" cy="23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282" extrusionOk="0">
                      <a:moveTo>
                        <a:pt x="215" y="58"/>
                      </a:moveTo>
                      <a:lnTo>
                        <a:pt x="215" y="58"/>
                      </a:lnTo>
                      <a:cubicBezTo>
                        <a:pt x="286" y="67"/>
                        <a:pt x="233" y="183"/>
                        <a:pt x="188" y="192"/>
                      </a:cubicBezTo>
                      <a:cubicBezTo>
                        <a:pt x="185" y="194"/>
                        <a:pt x="181" y="195"/>
                        <a:pt x="178" y="195"/>
                      </a:cubicBezTo>
                      <a:cubicBezTo>
                        <a:pt x="164" y="195"/>
                        <a:pt x="151" y="182"/>
                        <a:pt x="143" y="174"/>
                      </a:cubicBezTo>
                      <a:cubicBezTo>
                        <a:pt x="126" y="156"/>
                        <a:pt x="126" y="148"/>
                        <a:pt x="134" y="121"/>
                      </a:cubicBezTo>
                      <a:cubicBezTo>
                        <a:pt x="152" y="94"/>
                        <a:pt x="179" y="67"/>
                        <a:pt x="215" y="58"/>
                      </a:cubicBezTo>
                      <a:close/>
                      <a:moveTo>
                        <a:pt x="199" y="1"/>
                      </a:moveTo>
                      <a:cubicBezTo>
                        <a:pt x="133" y="1"/>
                        <a:pt x="59" y="41"/>
                        <a:pt x="36" y="94"/>
                      </a:cubicBezTo>
                      <a:cubicBezTo>
                        <a:pt x="1" y="183"/>
                        <a:pt x="90" y="281"/>
                        <a:pt x="179" y="281"/>
                      </a:cubicBezTo>
                      <a:cubicBezTo>
                        <a:pt x="313" y="264"/>
                        <a:pt x="375" y="23"/>
                        <a:pt x="233" y="5"/>
                      </a:cubicBezTo>
                      <a:cubicBezTo>
                        <a:pt x="222" y="2"/>
                        <a:pt x="210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9" name="Google Shape;5619;p18"/>
                <p:cNvSpPr/>
                <p:nvPr/>
              </p:nvSpPr>
              <p:spPr>
                <a:xfrm>
                  <a:off x="3000387" y="3233177"/>
                  <a:ext cx="27586" cy="22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6" extrusionOk="0">
                      <a:moveTo>
                        <a:pt x="259" y="60"/>
                      </a:moveTo>
                      <a:cubicBezTo>
                        <a:pt x="286" y="60"/>
                        <a:pt x="259" y="96"/>
                        <a:pt x="259" y="105"/>
                      </a:cubicBezTo>
                      <a:cubicBezTo>
                        <a:pt x="241" y="132"/>
                        <a:pt x="223" y="149"/>
                        <a:pt x="206" y="167"/>
                      </a:cubicBezTo>
                      <a:cubicBezTo>
                        <a:pt x="195" y="174"/>
                        <a:pt x="188" y="177"/>
                        <a:pt x="181" y="177"/>
                      </a:cubicBezTo>
                      <a:cubicBezTo>
                        <a:pt x="171" y="177"/>
                        <a:pt x="163" y="169"/>
                        <a:pt x="152" y="158"/>
                      </a:cubicBezTo>
                      <a:cubicBezTo>
                        <a:pt x="143" y="149"/>
                        <a:pt x="143" y="149"/>
                        <a:pt x="152" y="141"/>
                      </a:cubicBezTo>
                      <a:cubicBezTo>
                        <a:pt x="152" y="132"/>
                        <a:pt x="161" y="123"/>
                        <a:pt x="179" y="114"/>
                      </a:cubicBezTo>
                      <a:cubicBezTo>
                        <a:pt x="197" y="105"/>
                        <a:pt x="206" y="78"/>
                        <a:pt x="223" y="69"/>
                      </a:cubicBezTo>
                      <a:lnTo>
                        <a:pt x="232" y="69"/>
                      </a:lnTo>
                      <a:cubicBezTo>
                        <a:pt x="241" y="60"/>
                        <a:pt x="250" y="60"/>
                        <a:pt x="259" y="60"/>
                      </a:cubicBezTo>
                      <a:close/>
                      <a:moveTo>
                        <a:pt x="233" y="1"/>
                      </a:moveTo>
                      <a:cubicBezTo>
                        <a:pt x="212" y="1"/>
                        <a:pt x="191" y="5"/>
                        <a:pt x="170" y="16"/>
                      </a:cubicBezTo>
                      <a:cubicBezTo>
                        <a:pt x="134" y="33"/>
                        <a:pt x="90" y="42"/>
                        <a:pt x="63" y="78"/>
                      </a:cubicBezTo>
                      <a:cubicBezTo>
                        <a:pt x="0" y="149"/>
                        <a:pt x="81" y="265"/>
                        <a:pt x="161" y="265"/>
                      </a:cubicBezTo>
                      <a:cubicBezTo>
                        <a:pt x="250" y="265"/>
                        <a:pt x="322" y="167"/>
                        <a:pt x="331" y="87"/>
                      </a:cubicBezTo>
                      <a:cubicBezTo>
                        <a:pt x="331" y="42"/>
                        <a:pt x="313" y="25"/>
                        <a:pt x="286" y="25"/>
                      </a:cubicBezTo>
                      <a:cubicBezTo>
                        <a:pt x="286" y="16"/>
                        <a:pt x="286" y="7"/>
                        <a:pt x="277" y="7"/>
                      </a:cubicBezTo>
                      <a:cubicBezTo>
                        <a:pt x="262" y="3"/>
                        <a:pt x="247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0" name="Google Shape;5620;p18"/>
                <p:cNvSpPr/>
                <p:nvPr/>
              </p:nvSpPr>
              <p:spPr>
                <a:xfrm>
                  <a:off x="3844207" y="3361605"/>
                  <a:ext cx="67755" cy="58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3" h="698" extrusionOk="0">
                      <a:moveTo>
                        <a:pt x="390" y="133"/>
                      </a:moveTo>
                      <a:cubicBezTo>
                        <a:pt x="410" y="133"/>
                        <a:pt x="429" y="134"/>
                        <a:pt x="447" y="134"/>
                      </a:cubicBezTo>
                      <a:cubicBezTo>
                        <a:pt x="527" y="143"/>
                        <a:pt x="590" y="205"/>
                        <a:pt x="634" y="268"/>
                      </a:cubicBezTo>
                      <a:cubicBezTo>
                        <a:pt x="634" y="268"/>
                        <a:pt x="634" y="277"/>
                        <a:pt x="643" y="277"/>
                      </a:cubicBezTo>
                      <a:cubicBezTo>
                        <a:pt x="670" y="330"/>
                        <a:pt x="670" y="402"/>
                        <a:pt x="607" y="464"/>
                      </a:cubicBezTo>
                      <a:cubicBezTo>
                        <a:pt x="567" y="513"/>
                        <a:pt x="511" y="536"/>
                        <a:pt x="454" y="536"/>
                      </a:cubicBezTo>
                      <a:cubicBezTo>
                        <a:pt x="388" y="536"/>
                        <a:pt x="321" y="504"/>
                        <a:pt x="277" y="446"/>
                      </a:cubicBezTo>
                      <a:cubicBezTo>
                        <a:pt x="224" y="366"/>
                        <a:pt x="179" y="250"/>
                        <a:pt x="251" y="170"/>
                      </a:cubicBezTo>
                      <a:cubicBezTo>
                        <a:pt x="289" y="138"/>
                        <a:pt x="341" y="133"/>
                        <a:pt x="390" y="133"/>
                      </a:cubicBezTo>
                      <a:close/>
                      <a:moveTo>
                        <a:pt x="362" y="0"/>
                      </a:moveTo>
                      <a:cubicBezTo>
                        <a:pt x="305" y="0"/>
                        <a:pt x="248" y="12"/>
                        <a:pt x="197" y="36"/>
                      </a:cubicBezTo>
                      <a:cubicBezTo>
                        <a:pt x="1" y="134"/>
                        <a:pt x="54" y="393"/>
                        <a:pt x="153" y="535"/>
                      </a:cubicBezTo>
                      <a:cubicBezTo>
                        <a:pt x="222" y="641"/>
                        <a:pt x="331" y="697"/>
                        <a:pt x="440" y="697"/>
                      </a:cubicBezTo>
                      <a:cubicBezTo>
                        <a:pt x="543" y="697"/>
                        <a:pt x="645" y="648"/>
                        <a:pt x="715" y="544"/>
                      </a:cubicBezTo>
                      <a:cubicBezTo>
                        <a:pt x="813" y="393"/>
                        <a:pt x="759" y="241"/>
                        <a:pt x="643" y="143"/>
                      </a:cubicBezTo>
                      <a:cubicBezTo>
                        <a:pt x="590" y="48"/>
                        <a:pt x="477" y="0"/>
                        <a:pt x="3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621" name="Google Shape;5621;p18"/>
                <p:cNvGrpSpPr/>
                <p:nvPr/>
              </p:nvGrpSpPr>
              <p:grpSpPr>
                <a:xfrm>
                  <a:off x="1133650" y="3105500"/>
                  <a:ext cx="3428608" cy="1415701"/>
                  <a:chOff x="911100" y="2701063"/>
                  <a:chExt cx="3428608" cy="1415701"/>
                </a:xfrm>
              </p:grpSpPr>
              <p:sp>
                <p:nvSpPr>
                  <p:cNvPr id="5622" name="Google Shape;5622;p18"/>
                  <p:cNvSpPr/>
                  <p:nvPr/>
                </p:nvSpPr>
                <p:spPr>
                  <a:xfrm>
                    <a:off x="1285631" y="3840408"/>
                    <a:ext cx="859569" cy="2763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14" h="3316" extrusionOk="0">
                        <a:moveTo>
                          <a:pt x="19" y="0"/>
                        </a:moveTo>
                        <a:cubicBezTo>
                          <a:pt x="10" y="0"/>
                          <a:pt x="1" y="27"/>
                          <a:pt x="19" y="27"/>
                        </a:cubicBezTo>
                        <a:cubicBezTo>
                          <a:pt x="536" y="125"/>
                          <a:pt x="1054" y="188"/>
                          <a:pt x="1571" y="286"/>
                        </a:cubicBezTo>
                        <a:cubicBezTo>
                          <a:pt x="2615" y="482"/>
                          <a:pt x="3605" y="901"/>
                          <a:pt x="4515" y="1428"/>
                        </a:cubicBezTo>
                        <a:cubicBezTo>
                          <a:pt x="5880" y="2222"/>
                          <a:pt x="7316" y="2962"/>
                          <a:pt x="8860" y="3212"/>
                        </a:cubicBezTo>
                        <a:cubicBezTo>
                          <a:pt x="8735" y="3221"/>
                          <a:pt x="8610" y="3239"/>
                          <a:pt x="8485" y="3239"/>
                        </a:cubicBezTo>
                        <a:cubicBezTo>
                          <a:pt x="8119" y="3230"/>
                          <a:pt x="7753" y="3203"/>
                          <a:pt x="7396" y="3167"/>
                        </a:cubicBezTo>
                        <a:cubicBezTo>
                          <a:pt x="6433" y="3069"/>
                          <a:pt x="5577" y="2801"/>
                          <a:pt x="4738" y="2311"/>
                        </a:cubicBezTo>
                        <a:cubicBezTo>
                          <a:pt x="4131" y="1954"/>
                          <a:pt x="3489" y="1615"/>
                          <a:pt x="2856" y="1303"/>
                        </a:cubicBezTo>
                        <a:cubicBezTo>
                          <a:pt x="2366" y="1066"/>
                          <a:pt x="1786" y="814"/>
                          <a:pt x="1227" y="814"/>
                        </a:cubicBezTo>
                        <a:cubicBezTo>
                          <a:pt x="1175" y="814"/>
                          <a:pt x="1123" y="816"/>
                          <a:pt x="1071" y="821"/>
                        </a:cubicBezTo>
                        <a:cubicBezTo>
                          <a:pt x="1063" y="821"/>
                          <a:pt x="1063" y="839"/>
                          <a:pt x="1071" y="839"/>
                        </a:cubicBezTo>
                        <a:cubicBezTo>
                          <a:pt x="1758" y="839"/>
                          <a:pt x="2561" y="1258"/>
                          <a:pt x="3150" y="1579"/>
                        </a:cubicBezTo>
                        <a:cubicBezTo>
                          <a:pt x="3855" y="1972"/>
                          <a:pt x="4560" y="2382"/>
                          <a:pt x="5273" y="2739"/>
                        </a:cubicBezTo>
                        <a:cubicBezTo>
                          <a:pt x="6138" y="3165"/>
                          <a:pt x="7092" y="3315"/>
                          <a:pt x="8043" y="3315"/>
                        </a:cubicBezTo>
                        <a:cubicBezTo>
                          <a:pt x="8406" y="3315"/>
                          <a:pt x="8769" y="3293"/>
                          <a:pt x="9127" y="3256"/>
                        </a:cubicBezTo>
                        <a:cubicBezTo>
                          <a:pt x="9389" y="3287"/>
                          <a:pt x="9651" y="3301"/>
                          <a:pt x="9916" y="3301"/>
                        </a:cubicBezTo>
                        <a:cubicBezTo>
                          <a:pt x="10039" y="3301"/>
                          <a:pt x="10163" y="3298"/>
                          <a:pt x="10287" y="3292"/>
                        </a:cubicBezTo>
                        <a:cubicBezTo>
                          <a:pt x="10314" y="3292"/>
                          <a:pt x="10314" y="3256"/>
                          <a:pt x="10287" y="3256"/>
                        </a:cubicBezTo>
                        <a:cubicBezTo>
                          <a:pt x="9181" y="3176"/>
                          <a:pt x="8092" y="2944"/>
                          <a:pt x="7049" y="2552"/>
                        </a:cubicBezTo>
                        <a:cubicBezTo>
                          <a:pt x="6558" y="2364"/>
                          <a:pt x="6094" y="2070"/>
                          <a:pt x="5621" y="1838"/>
                        </a:cubicBezTo>
                        <a:cubicBezTo>
                          <a:pt x="5131" y="1597"/>
                          <a:pt x="4658" y="1321"/>
                          <a:pt x="4176" y="1053"/>
                        </a:cubicBezTo>
                        <a:cubicBezTo>
                          <a:pt x="2909" y="339"/>
                          <a:pt x="1455" y="54"/>
                          <a:pt x="1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3" name="Google Shape;5623;p18"/>
                  <p:cNvSpPr/>
                  <p:nvPr/>
                </p:nvSpPr>
                <p:spPr>
                  <a:xfrm>
                    <a:off x="911100" y="2701063"/>
                    <a:ext cx="3428608" cy="1405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40" h="16870" extrusionOk="0">
                        <a:moveTo>
                          <a:pt x="15296" y="1520"/>
                        </a:moveTo>
                        <a:cubicBezTo>
                          <a:pt x="15495" y="1520"/>
                          <a:pt x="15715" y="1622"/>
                          <a:pt x="15878" y="1699"/>
                        </a:cubicBezTo>
                        <a:cubicBezTo>
                          <a:pt x="16770" y="2092"/>
                          <a:pt x="17216" y="3002"/>
                          <a:pt x="16904" y="3912"/>
                        </a:cubicBezTo>
                        <a:cubicBezTo>
                          <a:pt x="16681" y="3930"/>
                          <a:pt x="16458" y="3965"/>
                          <a:pt x="16226" y="4010"/>
                        </a:cubicBezTo>
                        <a:cubicBezTo>
                          <a:pt x="16485" y="3599"/>
                          <a:pt x="16306" y="2921"/>
                          <a:pt x="16092" y="2529"/>
                        </a:cubicBezTo>
                        <a:cubicBezTo>
                          <a:pt x="15930" y="2242"/>
                          <a:pt x="15471" y="1815"/>
                          <a:pt x="15074" y="1815"/>
                        </a:cubicBezTo>
                        <a:cubicBezTo>
                          <a:pt x="14990" y="1815"/>
                          <a:pt x="14909" y="1834"/>
                          <a:pt x="14834" y="1878"/>
                        </a:cubicBezTo>
                        <a:cubicBezTo>
                          <a:pt x="14924" y="1690"/>
                          <a:pt x="15075" y="1539"/>
                          <a:pt x="15272" y="1521"/>
                        </a:cubicBezTo>
                        <a:cubicBezTo>
                          <a:pt x="15280" y="1521"/>
                          <a:pt x="15288" y="1520"/>
                          <a:pt x="15296" y="1520"/>
                        </a:cubicBezTo>
                        <a:close/>
                        <a:moveTo>
                          <a:pt x="26976" y="1967"/>
                        </a:moveTo>
                        <a:cubicBezTo>
                          <a:pt x="27440" y="2493"/>
                          <a:pt x="27707" y="3359"/>
                          <a:pt x="27511" y="3956"/>
                        </a:cubicBezTo>
                        <a:cubicBezTo>
                          <a:pt x="27440" y="3956"/>
                          <a:pt x="27368" y="3965"/>
                          <a:pt x="27306" y="3965"/>
                        </a:cubicBezTo>
                        <a:cubicBezTo>
                          <a:pt x="27181" y="3983"/>
                          <a:pt x="27056" y="3992"/>
                          <a:pt x="26940" y="4010"/>
                        </a:cubicBezTo>
                        <a:cubicBezTo>
                          <a:pt x="27360" y="3662"/>
                          <a:pt x="27333" y="2904"/>
                          <a:pt x="27226" y="2449"/>
                        </a:cubicBezTo>
                        <a:cubicBezTo>
                          <a:pt x="27181" y="2297"/>
                          <a:pt x="27092" y="2128"/>
                          <a:pt x="26976" y="1967"/>
                        </a:cubicBezTo>
                        <a:close/>
                        <a:moveTo>
                          <a:pt x="19331" y="3501"/>
                        </a:moveTo>
                        <a:cubicBezTo>
                          <a:pt x="19393" y="3537"/>
                          <a:pt x="19456" y="3573"/>
                          <a:pt x="19509" y="3617"/>
                        </a:cubicBezTo>
                        <a:cubicBezTo>
                          <a:pt x="19495" y="3617"/>
                          <a:pt x="19481" y="3616"/>
                          <a:pt x="19467" y="3616"/>
                        </a:cubicBezTo>
                        <a:cubicBezTo>
                          <a:pt x="19318" y="3616"/>
                          <a:pt x="19160" y="3657"/>
                          <a:pt x="19054" y="3698"/>
                        </a:cubicBezTo>
                        <a:cubicBezTo>
                          <a:pt x="18876" y="3778"/>
                          <a:pt x="18715" y="3885"/>
                          <a:pt x="18706" y="4046"/>
                        </a:cubicBezTo>
                        <a:cubicBezTo>
                          <a:pt x="18590" y="4019"/>
                          <a:pt x="18465" y="3992"/>
                          <a:pt x="18349" y="3974"/>
                        </a:cubicBezTo>
                        <a:cubicBezTo>
                          <a:pt x="18367" y="3903"/>
                          <a:pt x="18385" y="3823"/>
                          <a:pt x="18430" y="3769"/>
                        </a:cubicBezTo>
                        <a:cubicBezTo>
                          <a:pt x="18528" y="3653"/>
                          <a:pt x="18697" y="3608"/>
                          <a:pt x="18831" y="3573"/>
                        </a:cubicBezTo>
                        <a:cubicBezTo>
                          <a:pt x="18983" y="3528"/>
                          <a:pt x="19161" y="3519"/>
                          <a:pt x="19331" y="3501"/>
                        </a:cubicBezTo>
                        <a:close/>
                        <a:moveTo>
                          <a:pt x="26341" y="332"/>
                        </a:moveTo>
                        <a:cubicBezTo>
                          <a:pt x="26729" y="332"/>
                          <a:pt x="27248" y="626"/>
                          <a:pt x="27208" y="977"/>
                        </a:cubicBezTo>
                        <a:cubicBezTo>
                          <a:pt x="27190" y="1012"/>
                          <a:pt x="27181" y="1057"/>
                          <a:pt x="27172" y="1102"/>
                        </a:cubicBezTo>
                        <a:cubicBezTo>
                          <a:pt x="27160" y="1155"/>
                          <a:pt x="27213" y="1205"/>
                          <a:pt x="27262" y="1205"/>
                        </a:cubicBezTo>
                        <a:cubicBezTo>
                          <a:pt x="27286" y="1205"/>
                          <a:pt x="27309" y="1193"/>
                          <a:pt x="27324" y="1164"/>
                        </a:cubicBezTo>
                        <a:cubicBezTo>
                          <a:pt x="27324" y="1155"/>
                          <a:pt x="27324" y="1146"/>
                          <a:pt x="27324" y="1146"/>
                        </a:cubicBezTo>
                        <a:lnTo>
                          <a:pt x="27333" y="1146"/>
                        </a:lnTo>
                        <a:cubicBezTo>
                          <a:pt x="27333" y="1128"/>
                          <a:pt x="27333" y="1119"/>
                          <a:pt x="27342" y="1111"/>
                        </a:cubicBezTo>
                        <a:cubicBezTo>
                          <a:pt x="27342" y="1102"/>
                          <a:pt x="27342" y="1084"/>
                          <a:pt x="27351" y="1075"/>
                        </a:cubicBezTo>
                        <a:cubicBezTo>
                          <a:pt x="27423" y="864"/>
                          <a:pt x="27579" y="792"/>
                          <a:pt x="27756" y="792"/>
                        </a:cubicBezTo>
                        <a:cubicBezTo>
                          <a:pt x="27970" y="792"/>
                          <a:pt x="28215" y="897"/>
                          <a:pt x="28385" y="995"/>
                        </a:cubicBezTo>
                        <a:cubicBezTo>
                          <a:pt x="28769" y="1209"/>
                          <a:pt x="28948" y="1610"/>
                          <a:pt x="28948" y="2038"/>
                        </a:cubicBezTo>
                        <a:cubicBezTo>
                          <a:pt x="28948" y="2591"/>
                          <a:pt x="28644" y="3225"/>
                          <a:pt x="28287" y="3644"/>
                        </a:cubicBezTo>
                        <a:cubicBezTo>
                          <a:pt x="28265" y="3666"/>
                          <a:pt x="28286" y="3713"/>
                          <a:pt x="28314" y="3713"/>
                        </a:cubicBezTo>
                        <a:cubicBezTo>
                          <a:pt x="28320" y="3713"/>
                          <a:pt x="28326" y="3711"/>
                          <a:pt x="28332" y="3707"/>
                        </a:cubicBezTo>
                        <a:cubicBezTo>
                          <a:pt x="28653" y="3492"/>
                          <a:pt x="28894" y="3153"/>
                          <a:pt x="29037" y="2770"/>
                        </a:cubicBezTo>
                        <a:cubicBezTo>
                          <a:pt x="29358" y="2458"/>
                          <a:pt x="29759" y="2154"/>
                          <a:pt x="30196" y="2101"/>
                        </a:cubicBezTo>
                        <a:cubicBezTo>
                          <a:pt x="30218" y="2099"/>
                          <a:pt x="30239" y="2098"/>
                          <a:pt x="30260" y="2098"/>
                        </a:cubicBezTo>
                        <a:cubicBezTo>
                          <a:pt x="30539" y="2098"/>
                          <a:pt x="30800" y="2258"/>
                          <a:pt x="30990" y="2449"/>
                        </a:cubicBezTo>
                        <a:cubicBezTo>
                          <a:pt x="31097" y="2556"/>
                          <a:pt x="31187" y="2672"/>
                          <a:pt x="31276" y="2797"/>
                        </a:cubicBezTo>
                        <a:cubicBezTo>
                          <a:pt x="31311" y="3018"/>
                          <a:pt x="31286" y="3127"/>
                          <a:pt x="31198" y="3127"/>
                        </a:cubicBezTo>
                        <a:cubicBezTo>
                          <a:pt x="31173" y="3127"/>
                          <a:pt x="31142" y="3118"/>
                          <a:pt x="31106" y="3100"/>
                        </a:cubicBezTo>
                        <a:cubicBezTo>
                          <a:pt x="31100" y="3098"/>
                          <a:pt x="31094" y="3098"/>
                          <a:pt x="31087" y="3098"/>
                        </a:cubicBezTo>
                        <a:cubicBezTo>
                          <a:pt x="31022" y="3098"/>
                          <a:pt x="30959" y="3178"/>
                          <a:pt x="30999" y="3243"/>
                        </a:cubicBezTo>
                        <a:cubicBezTo>
                          <a:pt x="31124" y="3421"/>
                          <a:pt x="31454" y="3805"/>
                          <a:pt x="31169" y="4028"/>
                        </a:cubicBezTo>
                        <a:cubicBezTo>
                          <a:pt x="31099" y="4079"/>
                          <a:pt x="31024" y="4099"/>
                          <a:pt x="30948" y="4099"/>
                        </a:cubicBezTo>
                        <a:cubicBezTo>
                          <a:pt x="30772" y="4099"/>
                          <a:pt x="30590" y="3990"/>
                          <a:pt x="30446" y="3903"/>
                        </a:cubicBezTo>
                        <a:cubicBezTo>
                          <a:pt x="30256" y="3671"/>
                          <a:pt x="30020" y="3516"/>
                          <a:pt x="29702" y="3516"/>
                        </a:cubicBezTo>
                        <a:cubicBezTo>
                          <a:pt x="29677" y="3516"/>
                          <a:pt x="29651" y="3517"/>
                          <a:pt x="29626" y="3519"/>
                        </a:cubicBezTo>
                        <a:cubicBezTo>
                          <a:pt x="29304" y="3537"/>
                          <a:pt x="28867" y="3724"/>
                          <a:pt x="28769" y="4063"/>
                        </a:cubicBezTo>
                        <a:cubicBezTo>
                          <a:pt x="28440" y="3991"/>
                          <a:pt x="28096" y="3955"/>
                          <a:pt x="27738" y="3955"/>
                        </a:cubicBezTo>
                        <a:cubicBezTo>
                          <a:pt x="27698" y="3955"/>
                          <a:pt x="27658" y="3955"/>
                          <a:pt x="27618" y="3956"/>
                        </a:cubicBezTo>
                        <a:cubicBezTo>
                          <a:pt x="28011" y="3216"/>
                          <a:pt x="27306" y="1904"/>
                          <a:pt x="26592" y="1592"/>
                        </a:cubicBezTo>
                        <a:cubicBezTo>
                          <a:pt x="26427" y="1473"/>
                          <a:pt x="26243" y="1396"/>
                          <a:pt x="26060" y="1396"/>
                        </a:cubicBezTo>
                        <a:cubicBezTo>
                          <a:pt x="25928" y="1396"/>
                          <a:pt x="25797" y="1436"/>
                          <a:pt x="25673" y="1530"/>
                        </a:cubicBezTo>
                        <a:cubicBezTo>
                          <a:pt x="25665" y="1530"/>
                          <a:pt x="25665" y="1539"/>
                          <a:pt x="25665" y="1548"/>
                        </a:cubicBezTo>
                        <a:cubicBezTo>
                          <a:pt x="25621" y="1557"/>
                          <a:pt x="25576" y="1562"/>
                          <a:pt x="25531" y="1562"/>
                        </a:cubicBezTo>
                        <a:cubicBezTo>
                          <a:pt x="25154" y="1562"/>
                          <a:pt x="24750" y="1244"/>
                          <a:pt x="25156" y="798"/>
                        </a:cubicBezTo>
                        <a:cubicBezTo>
                          <a:pt x="25276" y="662"/>
                          <a:pt x="25489" y="562"/>
                          <a:pt x="25673" y="562"/>
                        </a:cubicBezTo>
                        <a:cubicBezTo>
                          <a:pt x="25695" y="562"/>
                          <a:pt x="25716" y="564"/>
                          <a:pt x="25736" y="566"/>
                        </a:cubicBezTo>
                        <a:cubicBezTo>
                          <a:pt x="25744" y="567"/>
                          <a:pt x="25752" y="567"/>
                          <a:pt x="25759" y="567"/>
                        </a:cubicBezTo>
                        <a:cubicBezTo>
                          <a:pt x="25871" y="567"/>
                          <a:pt x="25947" y="508"/>
                          <a:pt x="26030" y="433"/>
                        </a:cubicBezTo>
                        <a:cubicBezTo>
                          <a:pt x="26105" y="363"/>
                          <a:pt x="26216" y="332"/>
                          <a:pt x="26341" y="332"/>
                        </a:cubicBezTo>
                        <a:close/>
                        <a:moveTo>
                          <a:pt x="15008" y="1886"/>
                        </a:moveTo>
                        <a:cubicBezTo>
                          <a:pt x="15449" y="1886"/>
                          <a:pt x="15931" y="2411"/>
                          <a:pt x="16048" y="2761"/>
                        </a:cubicBezTo>
                        <a:cubicBezTo>
                          <a:pt x="16181" y="3153"/>
                          <a:pt x="16244" y="3617"/>
                          <a:pt x="16146" y="4028"/>
                        </a:cubicBezTo>
                        <a:cubicBezTo>
                          <a:pt x="15985" y="4063"/>
                          <a:pt x="15825" y="4108"/>
                          <a:pt x="15673" y="4162"/>
                        </a:cubicBezTo>
                        <a:cubicBezTo>
                          <a:pt x="15887" y="3858"/>
                          <a:pt x="15834" y="3403"/>
                          <a:pt x="15771" y="3046"/>
                        </a:cubicBezTo>
                        <a:cubicBezTo>
                          <a:pt x="15691" y="2565"/>
                          <a:pt x="15200" y="2235"/>
                          <a:pt x="14736" y="2145"/>
                        </a:cubicBezTo>
                        <a:cubicBezTo>
                          <a:pt x="14754" y="2065"/>
                          <a:pt x="14781" y="1994"/>
                          <a:pt x="14817" y="1922"/>
                        </a:cubicBezTo>
                        <a:cubicBezTo>
                          <a:pt x="14879" y="1897"/>
                          <a:pt x="14943" y="1886"/>
                          <a:pt x="15008" y="1886"/>
                        </a:cubicBezTo>
                        <a:close/>
                        <a:moveTo>
                          <a:pt x="15040" y="174"/>
                        </a:moveTo>
                        <a:cubicBezTo>
                          <a:pt x="15303" y="174"/>
                          <a:pt x="15540" y="281"/>
                          <a:pt x="15735" y="540"/>
                        </a:cubicBezTo>
                        <a:cubicBezTo>
                          <a:pt x="15765" y="583"/>
                          <a:pt x="15815" y="597"/>
                          <a:pt x="15870" y="597"/>
                        </a:cubicBezTo>
                        <a:cubicBezTo>
                          <a:pt x="15951" y="597"/>
                          <a:pt x="16043" y="568"/>
                          <a:pt x="16101" y="557"/>
                        </a:cubicBezTo>
                        <a:cubicBezTo>
                          <a:pt x="16167" y="545"/>
                          <a:pt x="16229" y="539"/>
                          <a:pt x="16289" y="539"/>
                        </a:cubicBezTo>
                        <a:cubicBezTo>
                          <a:pt x="16709" y="539"/>
                          <a:pt x="16989" y="829"/>
                          <a:pt x="17145" y="1235"/>
                        </a:cubicBezTo>
                        <a:cubicBezTo>
                          <a:pt x="17172" y="1316"/>
                          <a:pt x="17198" y="1325"/>
                          <a:pt x="17279" y="1342"/>
                        </a:cubicBezTo>
                        <a:cubicBezTo>
                          <a:pt x="17475" y="1387"/>
                          <a:pt x="17725" y="1423"/>
                          <a:pt x="17885" y="1557"/>
                        </a:cubicBezTo>
                        <a:cubicBezTo>
                          <a:pt x="18215" y="1833"/>
                          <a:pt x="18082" y="2243"/>
                          <a:pt x="17903" y="2556"/>
                        </a:cubicBezTo>
                        <a:cubicBezTo>
                          <a:pt x="17876" y="2591"/>
                          <a:pt x="17859" y="2627"/>
                          <a:pt x="17832" y="2654"/>
                        </a:cubicBezTo>
                        <a:cubicBezTo>
                          <a:pt x="17814" y="2681"/>
                          <a:pt x="17841" y="2698"/>
                          <a:pt x="17859" y="2698"/>
                        </a:cubicBezTo>
                        <a:cubicBezTo>
                          <a:pt x="17874" y="2739"/>
                          <a:pt x="17915" y="2765"/>
                          <a:pt x="17957" y="2765"/>
                        </a:cubicBezTo>
                        <a:cubicBezTo>
                          <a:pt x="17987" y="2765"/>
                          <a:pt x="18018" y="2751"/>
                          <a:pt x="18037" y="2716"/>
                        </a:cubicBezTo>
                        <a:cubicBezTo>
                          <a:pt x="18100" y="2591"/>
                          <a:pt x="18162" y="2467"/>
                          <a:pt x="18198" y="2342"/>
                        </a:cubicBezTo>
                        <a:cubicBezTo>
                          <a:pt x="18287" y="2243"/>
                          <a:pt x="18394" y="2154"/>
                          <a:pt x="18510" y="2083"/>
                        </a:cubicBezTo>
                        <a:cubicBezTo>
                          <a:pt x="18658" y="1988"/>
                          <a:pt x="18829" y="1942"/>
                          <a:pt x="18995" y="1942"/>
                        </a:cubicBezTo>
                        <a:cubicBezTo>
                          <a:pt x="19389" y="1942"/>
                          <a:pt x="19761" y="2199"/>
                          <a:pt x="19768" y="2663"/>
                        </a:cubicBezTo>
                        <a:cubicBezTo>
                          <a:pt x="19768" y="2712"/>
                          <a:pt x="19811" y="2745"/>
                          <a:pt x="19852" y="2745"/>
                        </a:cubicBezTo>
                        <a:cubicBezTo>
                          <a:pt x="19870" y="2745"/>
                          <a:pt x="19888" y="2739"/>
                          <a:pt x="19902" y="2725"/>
                        </a:cubicBezTo>
                        <a:cubicBezTo>
                          <a:pt x="19964" y="2659"/>
                          <a:pt x="20033" y="2635"/>
                          <a:pt x="20104" y="2635"/>
                        </a:cubicBezTo>
                        <a:cubicBezTo>
                          <a:pt x="20244" y="2635"/>
                          <a:pt x="20390" y="2731"/>
                          <a:pt x="20508" y="2797"/>
                        </a:cubicBezTo>
                        <a:cubicBezTo>
                          <a:pt x="20660" y="2877"/>
                          <a:pt x="20731" y="3020"/>
                          <a:pt x="20722" y="3225"/>
                        </a:cubicBezTo>
                        <a:cubicBezTo>
                          <a:pt x="20660" y="3305"/>
                          <a:pt x="20651" y="3287"/>
                          <a:pt x="20597" y="3376"/>
                        </a:cubicBezTo>
                        <a:cubicBezTo>
                          <a:pt x="20526" y="3492"/>
                          <a:pt x="20704" y="3769"/>
                          <a:pt x="20713" y="3912"/>
                        </a:cubicBezTo>
                        <a:cubicBezTo>
                          <a:pt x="20735" y="4088"/>
                          <a:pt x="20643" y="4173"/>
                          <a:pt x="20445" y="4173"/>
                        </a:cubicBezTo>
                        <a:cubicBezTo>
                          <a:pt x="20403" y="4173"/>
                          <a:pt x="20355" y="4169"/>
                          <a:pt x="20303" y="4162"/>
                        </a:cubicBezTo>
                        <a:cubicBezTo>
                          <a:pt x="20169" y="4099"/>
                          <a:pt x="20071" y="3956"/>
                          <a:pt x="19991" y="3840"/>
                        </a:cubicBezTo>
                        <a:cubicBezTo>
                          <a:pt x="19928" y="3751"/>
                          <a:pt x="19741" y="3519"/>
                          <a:pt x="19589" y="3466"/>
                        </a:cubicBezTo>
                        <a:cubicBezTo>
                          <a:pt x="19458" y="3412"/>
                          <a:pt x="19327" y="3344"/>
                          <a:pt x="19213" y="3344"/>
                        </a:cubicBezTo>
                        <a:cubicBezTo>
                          <a:pt x="19196" y="3344"/>
                          <a:pt x="19178" y="3346"/>
                          <a:pt x="19161" y="3350"/>
                        </a:cubicBezTo>
                        <a:cubicBezTo>
                          <a:pt x="19134" y="3359"/>
                          <a:pt x="19125" y="3385"/>
                          <a:pt x="19134" y="3403"/>
                        </a:cubicBezTo>
                        <a:cubicBezTo>
                          <a:pt x="18938" y="3403"/>
                          <a:pt x="18733" y="3412"/>
                          <a:pt x="18563" y="3501"/>
                        </a:cubicBezTo>
                        <a:cubicBezTo>
                          <a:pt x="18349" y="3617"/>
                          <a:pt x="18242" y="3760"/>
                          <a:pt x="18242" y="3956"/>
                        </a:cubicBezTo>
                        <a:cubicBezTo>
                          <a:pt x="17935" y="3917"/>
                          <a:pt x="17628" y="3892"/>
                          <a:pt x="17318" y="3892"/>
                        </a:cubicBezTo>
                        <a:cubicBezTo>
                          <a:pt x="17204" y="3892"/>
                          <a:pt x="17090" y="3896"/>
                          <a:pt x="16975" y="3903"/>
                        </a:cubicBezTo>
                        <a:cubicBezTo>
                          <a:pt x="17448" y="2814"/>
                          <a:pt x="16735" y="1815"/>
                          <a:pt x="15646" y="1441"/>
                        </a:cubicBezTo>
                        <a:cubicBezTo>
                          <a:pt x="15542" y="1406"/>
                          <a:pt x="15444" y="1390"/>
                          <a:pt x="15354" y="1390"/>
                        </a:cubicBezTo>
                        <a:cubicBezTo>
                          <a:pt x="15021" y="1390"/>
                          <a:pt x="14784" y="1613"/>
                          <a:pt x="14629" y="1985"/>
                        </a:cubicBezTo>
                        <a:cubicBezTo>
                          <a:pt x="14504" y="2288"/>
                          <a:pt x="14549" y="2663"/>
                          <a:pt x="14478" y="2984"/>
                        </a:cubicBezTo>
                        <a:cubicBezTo>
                          <a:pt x="14421" y="3222"/>
                          <a:pt x="14201" y="3347"/>
                          <a:pt x="14002" y="3347"/>
                        </a:cubicBezTo>
                        <a:cubicBezTo>
                          <a:pt x="13790" y="3347"/>
                          <a:pt x="13602" y="3206"/>
                          <a:pt x="13657" y="2913"/>
                        </a:cubicBezTo>
                        <a:cubicBezTo>
                          <a:pt x="13701" y="2681"/>
                          <a:pt x="13898" y="2538"/>
                          <a:pt x="14049" y="2377"/>
                        </a:cubicBezTo>
                        <a:cubicBezTo>
                          <a:pt x="14076" y="2351"/>
                          <a:pt x="14085" y="2288"/>
                          <a:pt x="14049" y="2261"/>
                        </a:cubicBezTo>
                        <a:cubicBezTo>
                          <a:pt x="13782" y="2012"/>
                          <a:pt x="13675" y="1699"/>
                          <a:pt x="13639" y="1342"/>
                        </a:cubicBezTo>
                        <a:cubicBezTo>
                          <a:pt x="13585" y="780"/>
                          <a:pt x="14130" y="424"/>
                          <a:pt x="14585" y="263"/>
                        </a:cubicBezTo>
                        <a:cubicBezTo>
                          <a:pt x="14743" y="206"/>
                          <a:pt x="14895" y="174"/>
                          <a:pt x="15040" y="174"/>
                        </a:cubicBezTo>
                        <a:close/>
                        <a:moveTo>
                          <a:pt x="19630" y="3740"/>
                        </a:moveTo>
                        <a:cubicBezTo>
                          <a:pt x="19641" y="3740"/>
                          <a:pt x="19651" y="3741"/>
                          <a:pt x="19661" y="3742"/>
                        </a:cubicBezTo>
                        <a:cubicBezTo>
                          <a:pt x="19687" y="3769"/>
                          <a:pt x="19714" y="3796"/>
                          <a:pt x="19750" y="3831"/>
                        </a:cubicBezTo>
                        <a:cubicBezTo>
                          <a:pt x="19580" y="3876"/>
                          <a:pt x="19456" y="3974"/>
                          <a:pt x="19357" y="4126"/>
                        </a:cubicBezTo>
                        <a:cubicBezTo>
                          <a:pt x="19348" y="4153"/>
                          <a:pt x="19340" y="4179"/>
                          <a:pt x="19331" y="4206"/>
                        </a:cubicBezTo>
                        <a:cubicBezTo>
                          <a:pt x="19170" y="4153"/>
                          <a:pt x="19009" y="4117"/>
                          <a:pt x="18840" y="4072"/>
                        </a:cubicBezTo>
                        <a:cubicBezTo>
                          <a:pt x="18893" y="3947"/>
                          <a:pt x="19009" y="3876"/>
                          <a:pt x="19161" y="3823"/>
                        </a:cubicBezTo>
                        <a:cubicBezTo>
                          <a:pt x="19259" y="3787"/>
                          <a:pt x="19357" y="3778"/>
                          <a:pt x="19447" y="3769"/>
                        </a:cubicBezTo>
                        <a:cubicBezTo>
                          <a:pt x="19500" y="3761"/>
                          <a:pt x="19567" y="3740"/>
                          <a:pt x="19630" y="3740"/>
                        </a:cubicBezTo>
                        <a:close/>
                        <a:moveTo>
                          <a:pt x="25818" y="1928"/>
                        </a:moveTo>
                        <a:cubicBezTo>
                          <a:pt x="25860" y="1928"/>
                          <a:pt x="25898" y="1929"/>
                          <a:pt x="25932" y="1931"/>
                        </a:cubicBezTo>
                        <a:cubicBezTo>
                          <a:pt x="26485" y="1967"/>
                          <a:pt x="26985" y="2440"/>
                          <a:pt x="27065" y="2814"/>
                        </a:cubicBezTo>
                        <a:cubicBezTo>
                          <a:pt x="27145" y="3189"/>
                          <a:pt x="27119" y="3341"/>
                          <a:pt x="27056" y="3537"/>
                        </a:cubicBezTo>
                        <a:cubicBezTo>
                          <a:pt x="26994" y="3742"/>
                          <a:pt x="26896" y="3930"/>
                          <a:pt x="26789" y="4037"/>
                        </a:cubicBezTo>
                        <a:cubicBezTo>
                          <a:pt x="26530" y="4090"/>
                          <a:pt x="26280" y="4153"/>
                          <a:pt x="26030" y="4233"/>
                        </a:cubicBezTo>
                        <a:cubicBezTo>
                          <a:pt x="26178" y="3668"/>
                          <a:pt x="25904" y="3223"/>
                          <a:pt x="25320" y="3223"/>
                        </a:cubicBezTo>
                        <a:cubicBezTo>
                          <a:pt x="25268" y="3223"/>
                          <a:pt x="25213" y="3226"/>
                          <a:pt x="25156" y="3234"/>
                        </a:cubicBezTo>
                        <a:cubicBezTo>
                          <a:pt x="24933" y="3252"/>
                          <a:pt x="24817" y="3287"/>
                          <a:pt x="24755" y="3501"/>
                        </a:cubicBezTo>
                        <a:cubicBezTo>
                          <a:pt x="24719" y="3608"/>
                          <a:pt x="24701" y="3733"/>
                          <a:pt x="24674" y="3840"/>
                        </a:cubicBezTo>
                        <a:cubicBezTo>
                          <a:pt x="24648" y="3930"/>
                          <a:pt x="24621" y="4010"/>
                          <a:pt x="24585" y="4090"/>
                        </a:cubicBezTo>
                        <a:cubicBezTo>
                          <a:pt x="24541" y="4204"/>
                          <a:pt x="24474" y="4260"/>
                          <a:pt x="24386" y="4260"/>
                        </a:cubicBezTo>
                        <a:cubicBezTo>
                          <a:pt x="24315" y="4260"/>
                          <a:pt x="24229" y="4224"/>
                          <a:pt x="24130" y="4153"/>
                        </a:cubicBezTo>
                        <a:cubicBezTo>
                          <a:pt x="24005" y="3796"/>
                          <a:pt x="24184" y="3350"/>
                          <a:pt x="24496" y="3162"/>
                        </a:cubicBezTo>
                        <a:cubicBezTo>
                          <a:pt x="24558" y="3118"/>
                          <a:pt x="24541" y="3011"/>
                          <a:pt x="24451" y="3011"/>
                        </a:cubicBezTo>
                        <a:cubicBezTo>
                          <a:pt x="24166" y="3011"/>
                          <a:pt x="24086" y="2761"/>
                          <a:pt x="24451" y="2725"/>
                        </a:cubicBezTo>
                        <a:cubicBezTo>
                          <a:pt x="24485" y="2721"/>
                          <a:pt x="24521" y="2719"/>
                          <a:pt x="24556" y="2719"/>
                        </a:cubicBezTo>
                        <a:cubicBezTo>
                          <a:pt x="24679" y="2719"/>
                          <a:pt x="24809" y="2740"/>
                          <a:pt x="24933" y="2761"/>
                        </a:cubicBezTo>
                        <a:cubicBezTo>
                          <a:pt x="24940" y="2763"/>
                          <a:pt x="24946" y="2764"/>
                          <a:pt x="24953" y="2764"/>
                        </a:cubicBezTo>
                        <a:cubicBezTo>
                          <a:pt x="25009" y="2764"/>
                          <a:pt x="25062" y="2701"/>
                          <a:pt x="25022" y="2645"/>
                        </a:cubicBezTo>
                        <a:cubicBezTo>
                          <a:pt x="24640" y="2068"/>
                          <a:pt x="25392" y="1928"/>
                          <a:pt x="25818" y="1928"/>
                        </a:cubicBezTo>
                        <a:close/>
                        <a:moveTo>
                          <a:pt x="14736" y="2181"/>
                        </a:moveTo>
                        <a:cubicBezTo>
                          <a:pt x="15673" y="2458"/>
                          <a:pt x="15807" y="3368"/>
                          <a:pt x="15557" y="4197"/>
                        </a:cubicBezTo>
                        <a:cubicBezTo>
                          <a:pt x="15477" y="4233"/>
                          <a:pt x="15388" y="4260"/>
                          <a:pt x="15307" y="4295"/>
                        </a:cubicBezTo>
                        <a:cubicBezTo>
                          <a:pt x="15263" y="4313"/>
                          <a:pt x="15209" y="4340"/>
                          <a:pt x="15164" y="4358"/>
                        </a:cubicBezTo>
                        <a:cubicBezTo>
                          <a:pt x="15272" y="4144"/>
                          <a:pt x="15280" y="3814"/>
                          <a:pt x="15280" y="3653"/>
                        </a:cubicBezTo>
                        <a:cubicBezTo>
                          <a:pt x="15289" y="3216"/>
                          <a:pt x="15102" y="2716"/>
                          <a:pt x="14718" y="2475"/>
                        </a:cubicBezTo>
                        <a:cubicBezTo>
                          <a:pt x="14718" y="2440"/>
                          <a:pt x="14718" y="2395"/>
                          <a:pt x="14718" y="2359"/>
                        </a:cubicBezTo>
                        <a:cubicBezTo>
                          <a:pt x="14718" y="2306"/>
                          <a:pt x="14718" y="2243"/>
                          <a:pt x="14736" y="2181"/>
                        </a:cubicBezTo>
                        <a:close/>
                        <a:moveTo>
                          <a:pt x="25354" y="3353"/>
                        </a:moveTo>
                        <a:cubicBezTo>
                          <a:pt x="25489" y="3353"/>
                          <a:pt x="25621" y="3383"/>
                          <a:pt x="25736" y="3448"/>
                        </a:cubicBezTo>
                        <a:cubicBezTo>
                          <a:pt x="26012" y="3591"/>
                          <a:pt x="25977" y="3974"/>
                          <a:pt x="25950" y="4260"/>
                        </a:cubicBezTo>
                        <a:cubicBezTo>
                          <a:pt x="25807" y="4304"/>
                          <a:pt x="25665" y="4358"/>
                          <a:pt x="25531" y="4411"/>
                        </a:cubicBezTo>
                        <a:cubicBezTo>
                          <a:pt x="25602" y="4277"/>
                          <a:pt x="25647" y="4117"/>
                          <a:pt x="25647" y="4019"/>
                        </a:cubicBezTo>
                        <a:cubicBezTo>
                          <a:pt x="25638" y="3742"/>
                          <a:pt x="25504" y="3475"/>
                          <a:pt x="25254" y="3359"/>
                        </a:cubicBezTo>
                        <a:cubicBezTo>
                          <a:pt x="25287" y="3355"/>
                          <a:pt x="25321" y="3353"/>
                          <a:pt x="25354" y="3353"/>
                        </a:cubicBezTo>
                        <a:close/>
                        <a:moveTo>
                          <a:pt x="25174" y="3368"/>
                        </a:moveTo>
                        <a:cubicBezTo>
                          <a:pt x="25442" y="3492"/>
                          <a:pt x="25575" y="3805"/>
                          <a:pt x="25486" y="4090"/>
                        </a:cubicBezTo>
                        <a:cubicBezTo>
                          <a:pt x="25459" y="4170"/>
                          <a:pt x="25406" y="4367"/>
                          <a:pt x="25326" y="4501"/>
                        </a:cubicBezTo>
                        <a:cubicBezTo>
                          <a:pt x="25290" y="4509"/>
                          <a:pt x="25254" y="4527"/>
                          <a:pt x="25210" y="4545"/>
                        </a:cubicBezTo>
                        <a:cubicBezTo>
                          <a:pt x="25290" y="4447"/>
                          <a:pt x="25334" y="4322"/>
                          <a:pt x="25343" y="4224"/>
                        </a:cubicBezTo>
                        <a:cubicBezTo>
                          <a:pt x="25361" y="3876"/>
                          <a:pt x="25254" y="3644"/>
                          <a:pt x="25004" y="3421"/>
                        </a:cubicBezTo>
                        <a:cubicBezTo>
                          <a:pt x="25040" y="3403"/>
                          <a:pt x="25076" y="3385"/>
                          <a:pt x="25120" y="3376"/>
                        </a:cubicBezTo>
                        <a:cubicBezTo>
                          <a:pt x="25138" y="3376"/>
                          <a:pt x="25156" y="3368"/>
                          <a:pt x="25174" y="3368"/>
                        </a:cubicBezTo>
                        <a:close/>
                        <a:moveTo>
                          <a:pt x="17331" y="4093"/>
                        </a:moveTo>
                        <a:cubicBezTo>
                          <a:pt x="17645" y="4093"/>
                          <a:pt x="17958" y="4120"/>
                          <a:pt x="18269" y="4170"/>
                        </a:cubicBezTo>
                        <a:cubicBezTo>
                          <a:pt x="18274" y="4181"/>
                          <a:pt x="18283" y="4185"/>
                          <a:pt x="18290" y="4185"/>
                        </a:cubicBezTo>
                        <a:cubicBezTo>
                          <a:pt x="18296" y="4185"/>
                          <a:pt x="18301" y="4183"/>
                          <a:pt x="18305" y="4179"/>
                        </a:cubicBezTo>
                        <a:cubicBezTo>
                          <a:pt x="18465" y="4206"/>
                          <a:pt x="18617" y="4233"/>
                          <a:pt x="18778" y="4269"/>
                        </a:cubicBezTo>
                        <a:cubicBezTo>
                          <a:pt x="18786" y="4277"/>
                          <a:pt x="18795" y="4277"/>
                          <a:pt x="18804" y="4277"/>
                        </a:cubicBezTo>
                        <a:cubicBezTo>
                          <a:pt x="19009" y="4322"/>
                          <a:pt x="19206" y="4385"/>
                          <a:pt x="19411" y="4447"/>
                        </a:cubicBezTo>
                        <a:cubicBezTo>
                          <a:pt x="19429" y="4456"/>
                          <a:pt x="19447" y="4465"/>
                          <a:pt x="19473" y="4465"/>
                        </a:cubicBezTo>
                        <a:cubicBezTo>
                          <a:pt x="20606" y="4831"/>
                          <a:pt x="21721" y="5410"/>
                          <a:pt x="22783" y="5946"/>
                        </a:cubicBezTo>
                        <a:cubicBezTo>
                          <a:pt x="22596" y="6071"/>
                          <a:pt x="22399" y="6187"/>
                          <a:pt x="22212" y="6303"/>
                        </a:cubicBezTo>
                        <a:cubicBezTo>
                          <a:pt x="22132" y="6356"/>
                          <a:pt x="22052" y="6410"/>
                          <a:pt x="21971" y="6463"/>
                        </a:cubicBezTo>
                        <a:cubicBezTo>
                          <a:pt x="20704" y="5981"/>
                          <a:pt x="19438" y="5491"/>
                          <a:pt x="18082" y="5402"/>
                        </a:cubicBezTo>
                        <a:cubicBezTo>
                          <a:pt x="17983" y="5395"/>
                          <a:pt x="17886" y="5392"/>
                          <a:pt x="17790" y="5392"/>
                        </a:cubicBezTo>
                        <a:cubicBezTo>
                          <a:pt x="16821" y="5392"/>
                          <a:pt x="15958" y="5713"/>
                          <a:pt x="15147" y="6240"/>
                        </a:cubicBezTo>
                        <a:cubicBezTo>
                          <a:pt x="14139" y="6900"/>
                          <a:pt x="13202" y="7641"/>
                          <a:pt x="12149" y="8229"/>
                        </a:cubicBezTo>
                        <a:cubicBezTo>
                          <a:pt x="11516" y="8586"/>
                          <a:pt x="10856" y="8899"/>
                          <a:pt x="10213" y="9238"/>
                        </a:cubicBezTo>
                        <a:cubicBezTo>
                          <a:pt x="10204" y="9238"/>
                          <a:pt x="10204" y="9229"/>
                          <a:pt x="10195" y="9229"/>
                        </a:cubicBezTo>
                        <a:cubicBezTo>
                          <a:pt x="9812" y="8961"/>
                          <a:pt x="9393" y="8738"/>
                          <a:pt x="8973" y="8542"/>
                        </a:cubicBezTo>
                        <a:cubicBezTo>
                          <a:pt x="11391" y="8051"/>
                          <a:pt x="12836" y="5848"/>
                          <a:pt x="14915" y="4715"/>
                        </a:cubicBezTo>
                        <a:cubicBezTo>
                          <a:pt x="15722" y="4272"/>
                          <a:pt x="16530" y="4093"/>
                          <a:pt x="17331" y="4093"/>
                        </a:cubicBezTo>
                        <a:close/>
                        <a:moveTo>
                          <a:pt x="17912" y="5589"/>
                        </a:moveTo>
                        <a:cubicBezTo>
                          <a:pt x="19241" y="5589"/>
                          <a:pt x="20544" y="6115"/>
                          <a:pt x="21784" y="6588"/>
                        </a:cubicBezTo>
                        <a:cubicBezTo>
                          <a:pt x="21614" y="6695"/>
                          <a:pt x="21454" y="6802"/>
                          <a:pt x="21302" y="6918"/>
                        </a:cubicBezTo>
                        <a:cubicBezTo>
                          <a:pt x="20713" y="6749"/>
                          <a:pt x="20125" y="6561"/>
                          <a:pt x="19527" y="6419"/>
                        </a:cubicBezTo>
                        <a:cubicBezTo>
                          <a:pt x="19222" y="6345"/>
                          <a:pt x="18915" y="6313"/>
                          <a:pt x="18609" y="6313"/>
                        </a:cubicBezTo>
                        <a:cubicBezTo>
                          <a:pt x="17841" y="6313"/>
                          <a:pt x="17076" y="6513"/>
                          <a:pt x="16342" y="6749"/>
                        </a:cubicBezTo>
                        <a:cubicBezTo>
                          <a:pt x="15209" y="7114"/>
                          <a:pt x="14246" y="7757"/>
                          <a:pt x="13220" y="8354"/>
                        </a:cubicBezTo>
                        <a:cubicBezTo>
                          <a:pt x="12791" y="8604"/>
                          <a:pt x="12345" y="8827"/>
                          <a:pt x="11882" y="9015"/>
                        </a:cubicBezTo>
                        <a:cubicBezTo>
                          <a:pt x="11480" y="9175"/>
                          <a:pt x="11061" y="9443"/>
                          <a:pt x="10624" y="9541"/>
                        </a:cubicBezTo>
                        <a:cubicBezTo>
                          <a:pt x="10534" y="9469"/>
                          <a:pt x="10436" y="9398"/>
                          <a:pt x="10338" y="9327"/>
                        </a:cubicBezTo>
                        <a:cubicBezTo>
                          <a:pt x="11962" y="8586"/>
                          <a:pt x="13434" y="7641"/>
                          <a:pt x="14915" y="6642"/>
                        </a:cubicBezTo>
                        <a:cubicBezTo>
                          <a:pt x="15272" y="6392"/>
                          <a:pt x="15628" y="6151"/>
                          <a:pt x="16021" y="5955"/>
                        </a:cubicBezTo>
                        <a:cubicBezTo>
                          <a:pt x="16592" y="5660"/>
                          <a:pt x="17279" y="5589"/>
                          <a:pt x="17912" y="5589"/>
                        </a:cubicBezTo>
                        <a:close/>
                        <a:moveTo>
                          <a:pt x="18567" y="6458"/>
                        </a:moveTo>
                        <a:cubicBezTo>
                          <a:pt x="18878" y="6458"/>
                          <a:pt x="19187" y="6490"/>
                          <a:pt x="19491" y="6561"/>
                        </a:cubicBezTo>
                        <a:cubicBezTo>
                          <a:pt x="20053" y="6695"/>
                          <a:pt x="20633" y="6838"/>
                          <a:pt x="21186" y="6998"/>
                        </a:cubicBezTo>
                        <a:cubicBezTo>
                          <a:pt x="21008" y="7123"/>
                          <a:pt x="20838" y="7257"/>
                          <a:pt x="20660" y="7391"/>
                        </a:cubicBezTo>
                        <a:cubicBezTo>
                          <a:pt x="20116" y="7293"/>
                          <a:pt x="19571" y="7114"/>
                          <a:pt x="19018" y="7061"/>
                        </a:cubicBezTo>
                        <a:cubicBezTo>
                          <a:pt x="18886" y="7048"/>
                          <a:pt x="18751" y="7042"/>
                          <a:pt x="18614" y="7042"/>
                        </a:cubicBezTo>
                        <a:cubicBezTo>
                          <a:pt x="17898" y="7042"/>
                          <a:pt x="17131" y="7211"/>
                          <a:pt x="16503" y="7480"/>
                        </a:cubicBezTo>
                        <a:cubicBezTo>
                          <a:pt x="15682" y="7828"/>
                          <a:pt x="14906" y="8265"/>
                          <a:pt x="14094" y="8649"/>
                        </a:cubicBezTo>
                        <a:cubicBezTo>
                          <a:pt x="13095" y="9131"/>
                          <a:pt x="12033" y="9505"/>
                          <a:pt x="10963" y="9791"/>
                        </a:cubicBezTo>
                        <a:cubicBezTo>
                          <a:pt x="10865" y="9719"/>
                          <a:pt x="10766" y="9639"/>
                          <a:pt x="10668" y="9568"/>
                        </a:cubicBezTo>
                        <a:cubicBezTo>
                          <a:pt x="10998" y="9523"/>
                          <a:pt x="11311" y="9371"/>
                          <a:pt x="11614" y="9246"/>
                        </a:cubicBezTo>
                        <a:cubicBezTo>
                          <a:pt x="12060" y="9050"/>
                          <a:pt x="12506" y="8872"/>
                          <a:pt x="12943" y="8649"/>
                        </a:cubicBezTo>
                        <a:cubicBezTo>
                          <a:pt x="13398" y="8417"/>
                          <a:pt x="13826" y="8149"/>
                          <a:pt x="14263" y="7890"/>
                        </a:cubicBezTo>
                        <a:cubicBezTo>
                          <a:pt x="14817" y="7551"/>
                          <a:pt x="15361" y="7284"/>
                          <a:pt x="15958" y="7043"/>
                        </a:cubicBezTo>
                        <a:cubicBezTo>
                          <a:pt x="16772" y="6719"/>
                          <a:pt x="17675" y="6458"/>
                          <a:pt x="18567" y="6458"/>
                        </a:cubicBezTo>
                        <a:close/>
                        <a:moveTo>
                          <a:pt x="18733" y="7203"/>
                        </a:moveTo>
                        <a:cubicBezTo>
                          <a:pt x="18751" y="7203"/>
                          <a:pt x="18769" y="7203"/>
                          <a:pt x="18786" y="7204"/>
                        </a:cubicBezTo>
                        <a:cubicBezTo>
                          <a:pt x="19357" y="7204"/>
                          <a:pt x="19937" y="7400"/>
                          <a:pt x="20508" y="7525"/>
                        </a:cubicBezTo>
                        <a:cubicBezTo>
                          <a:pt x="20401" y="7605"/>
                          <a:pt x="20303" y="7685"/>
                          <a:pt x="20205" y="7775"/>
                        </a:cubicBezTo>
                        <a:cubicBezTo>
                          <a:pt x="19723" y="8194"/>
                          <a:pt x="18778" y="8836"/>
                          <a:pt x="18349" y="9068"/>
                        </a:cubicBezTo>
                        <a:cubicBezTo>
                          <a:pt x="18039" y="9240"/>
                          <a:pt x="17737" y="9363"/>
                          <a:pt x="17701" y="9363"/>
                        </a:cubicBezTo>
                        <a:cubicBezTo>
                          <a:pt x="17700" y="9363"/>
                          <a:pt x="17699" y="9363"/>
                          <a:pt x="17698" y="9362"/>
                        </a:cubicBezTo>
                        <a:cubicBezTo>
                          <a:pt x="17377" y="9255"/>
                          <a:pt x="17047" y="9157"/>
                          <a:pt x="16708" y="9086"/>
                        </a:cubicBezTo>
                        <a:cubicBezTo>
                          <a:pt x="16371" y="9010"/>
                          <a:pt x="16042" y="8976"/>
                          <a:pt x="15719" y="8976"/>
                        </a:cubicBezTo>
                        <a:cubicBezTo>
                          <a:pt x="14265" y="8976"/>
                          <a:pt x="12939" y="9662"/>
                          <a:pt x="11596" y="10246"/>
                        </a:cubicBezTo>
                        <a:cubicBezTo>
                          <a:pt x="11587" y="10255"/>
                          <a:pt x="11578" y="10263"/>
                          <a:pt x="11569" y="10263"/>
                        </a:cubicBezTo>
                        <a:cubicBezTo>
                          <a:pt x="11409" y="10139"/>
                          <a:pt x="11239" y="10005"/>
                          <a:pt x="11070" y="9871"/>
                        </a:cubicBezTo>
                        <a:cubicBezTo>
                          <a:pt x="12836" y="9443"/>
                          <a:pt x="14424" y="8631"/>
                          <a:pt x="16057" y="7846"/>
                        </a:cubicBezTo>
                        <a:cubicBezTo>
                          <a:pt x="16897" y="7434"/>
                          <a:pt x="17798" y="7203"/>
                          <a:pt x="18733" y="7203"/>
                        </a:cubicBezTo>
                        <a:close/>
                        <a:moveTo>
                          <a:pt x="25156" y="10067"/>
                        </a:moveTo>
                        <a:cubicBezTo>
                          <a:pt x="25299" y="10201"/>
                          <a:pt x="25326" y="10433"/>
                          <a:pt x="25192" y="10585"/>
                        </a:cubicBezTo>
                        <a:cubicBezTo>
                          <a:pt x="25085" y="10692"/>
                          <a:pt x="24969" y="10745"/>
                          <a:pt x="24835" y="10781"/>
                        </a:cubicBezTo>
                        <a:cubicBezTo>
                          <a:pt x="24995" y="10629"/>
                          <a:pt x="25040" y="10326"/>
                          <a:pt x="25031" y="10121"/>
                        </a:cubicBezTo>
                        <a:cubicBezTo>
                          <a:pt x="25031" y="10112"/>
                          <a:pt x="25031" y="10103"/>
                          <a:pt x="25022" y="10094"/>
                        </a:cubicBezTo>
                        <a:cubicBezTo>
                          <a:pt x="25067" y="10067"/>
                          <a:pt x="25111" y="10067"/>
                          <a:pt x="25156" y="10067"/>
                        </a:cubicBezTo>
                        <a:close/>
                        <a:moveTo>
                          <a:pt x="25227" y="10085"/>
                        </a:moveTo>
                        <a:lnTo>
                          <a:pt x="25227" y="10085"/>
                        </a:lnTo>
                        <a:cubicBezTo>
                          <a:pt x="25290" y="10103"/>
                          <a:pt x="25352" y="10139"/>
                          <a:pt x="25406" y="10165"/>
                        </a:cubicBezTo>
                        <a:cubicBezTo>
                          <a:pt x="25486" y="10219"/>
                          <a:pt x="25566" y="10272"/>
                          <a:pt x="25638" y="10335"/>
                        </a:cubicBezTo>
                        <a:cubicBezTo>
                          <a:pt x="25807" y="10495"/>
                          <a:pt x="25718" y="10701"/>
                          <a:pt x="25611" y="10870"/>
                        </a:cubicBezTo>
                        <a:cubicBezTo>
                          <a:pt x="25433" y="10843"/>
                          <a:pt x="25254" y="10825"/>
                          <a:pt x="25076" y="10817"/>
                        </a:cubicBezTo>
                        <a:cubicBezTo>
                          <a:pt x="25192" y="10754"/>
                          <a:pt x="25281" y="10656"/>
                          <a:pt x="25326" y="10549"/>
                        </a:cubicBezTo>
                        <a:cubicBezTo>
                          <a:pt x="25397" y="10397"/>
                          <a:pt x="25343" y="10201"/>
                          <a:pt x="25227" y="10085"/>
                        </a:cubicBezTo>
                        <a:close/>
                        <a:moveTo>
                          <a:pt x="24380" y="8820"/>
                        </a:moveTo>
                        <a:cubicBezTo>
                          <a:pt x="24563" y="8820"/>
                          <a:pt x="24741" y="8881"/>
                          <a:pt x="24862" y="9023"/>
                        </a:cubicBezTo>
                        <a:cubicBezTo>
                          <a:pt x="24865" y="9027"/>
                          <a:pt x="24871" y="9029"/>
                          <a:pt x="24876" y="9029"/>
                        </a:cubicBezTo>
                        <a:cubicBezTo>
                          <a:pt x="24884" y="9029"/>
                          <a:pt x="24892" y="9025"/>
                          <a:pt x="24897" y="9015"/>
                        </a:cubicBezTo>
                        <a:cubicBezTo>
                          <a:pt x="24962" y="8916"/>
                          <a:pt x="25083" y="8885"/>
                          <a:pt x="25211" y="8885"/>
                        </a:cubicBezTo>
                        <a:cubicBezTo>
                          <a:pt x="25349" y="8885"/>
                          <a:pt x="25496" y="8920"/>
                          <a:pt x="25593" y="8943"/>
                        </a:cubicBezTo>
                        <a:cubicBezTo>
                          <a:pt x="25807" y="8988"/>
                          <a:pt x="26004" y="9166"/>
                          <a:pt x="26155" y="9300"/>
                        </a:cubicBezTo>
                        <a:cubicBezTo>
                          <a:pt x="26512" y="9612"/>
                          <a:pt x="26414" y="9942"/>
                          <a:pt x="26485" y="10344"/>
                        </a:cubicBezTo>
                        <a:cubicBezTo>
                          <a:pt x="26490" y="10364"/>
                          <a:pt x="26509" y="10375"/>
                          <a:pt x="26528" y="10375"/>
                        </a:cubicBezTo>
                        <a:cubicBezTo>
                          <a:pt x="26543" y="10375"/>
                          <a:pt x="26558" y="10368"/>
                          <a:pt x="26566" y="10353"/>
                        </a:cubicBezTo>
                        <a:cubicBezTo>
                          <a:pt x="26690" y="10112"/>
                          <a:pt x="26664" y="9853"/>
                          <a:pt x="26566" y="9630"/>
                        </a:cubicBezTo>
                        <a:cubicBezTo>
                          <a:pt x="26557" y="9541"/>
                          <a:pt x="26557" y="9487"/>
                          <a:pt x="26628" y="9362"/>
                        </a:cubicBezTo>
                        <a:cubicBezTo>
                          <a:pt x="26700" y="9242"/>
                          <a:pt x="26830" y="9183"/>
                          <a:pt x="26957" y="9183"/>
                        </a:cubicBezTo>
                        <a:cubicBezTo>
                          <a:pt x="27112" y="9183"/>
                          <a:pt x="27263" y="9271"/>
                          <a:pt x="27297" y="9443"/>
                        </a:cubicBezTo>
                        <a:cubicBezTo>
                          <a:pt x="27308" y="9480"/>
                          <a:pt x="27335" y="9495"/>
                          <a:pt x="27363" y="9495"/>
                        </a:cubicBezTo>
                        <a:cubicBezTo>
                          <a:pt x="27381" y="9495"/>
                          <a:pt x="27399" y="9489"/>
                          <a:pt x="27413" y="9478"/>
                        </a:cubicBezTo>
                        <a:cubicBezTo>
                          <a:pt x="27475" y="9430"/>
                          <a:pt x="27553" y="9405"/>
                          <a:pt x="27624" y="9405"/>
                        </a:cubicBezTo>
                        <a:cubicBezTo>
                          <a:pt x="27738" y="9405"/>
                          <a:pt x="27834" y="9470"/>
                          <a:pt x="27823" y="9612"/>
                        </a:cubicBezTo>
                        <a:cubicBezTo>
                          <a:pt x="27823" y="9657"/>
                          <a:pt x="27859" y="9684"/>
                          <a:pt x="27895" y="9684"/>
                        </a:cubicBezTo>
                        <a:cubicBezTo>
                          <a:pt x="28278" y="9684"/>
                          <a:pt x="28573" y="10005"/>
                          <a:pt x="28234" y="10353"/>
                        </a:cubicBezTo>
                        <a:cubicBezTo>
                          <a:pt x="28116" y="10464"/>
                          <a:pt x="27994" y="10515"/>
                          <a:pt x="27868" y="10515"/>
                        </a:cubicBezTo>
                        <a:cubicBezTo>
                          <a:pt x="27812" y="10515"/>
                          <a:pt x="27756" y="10506"/>
                          <a:pt x="27699" y="10486"/>
                        </a:cubicBezTo>
                        <a:cubicBezTo>
                          <a:pt x="27699" y="10473"/>
                          <a:pt x="27689" y="10465"/>
                          <a:pt x="27677" y="10465"/>
                        </a:cubicBezTo>
                        <a:cubicBezTo>
                          <a:pt x="27672" y="10465"/>
                          <a:pt x="27668" y="10466"/>
                          <a:pt x="27663" y="10469"/>
                        </a:cubicBezTo>
                        <a:cubicBezTo>
                          <a:pt x="27609" y="10442"/>
                          <a:pt x="27556" y="10415"/>
                          <a:pt x="27502" y="10371"/>
                        </a:cubicBezTo>
                        <a:cubicBezTo>
                          <a:pt x="27395" y="10290"/>
                          <a:pt x="27368" y="10174"/>
                          <a:pt x="27261" y="10112"/>
                        </a:cubicBezTo>
                        <a:cubicBezTo>
                          <a:pt x="27256" y="10108"/>
                          <a:pt x="27249" y="10106"/>
                          <a:pt x="27243" y="10106"/>
                        </a:cubicBezTo>
                        <a:cubicBezTo>
                          <a:pt x="27221" y="10106"/>
                          <a:pt x="27201" y="10129"/>
                          <a:pt x="27208" y="10156"/>
                        </a:cubicBezTo>
                        <a:cubicBezTo>
                          <a:pt x="27208" y="10183"/>
                          <a:pt x="27217" y="10210"/>
                          <a:pt x="27226" y="10237"/>
                        </a:cubicBezTo>
                        <a:cubicBezTo>
                          <a:pt x="27083" y="10281"/>
                          <a:pt x="26958" y="10397"/>
                          <a:pt x="26869" y="10522"/>
                        </a:cubicBezTo>
                        <a:cubicBezTo>
                          <a:pt x="26753" y="10710"/>
                          <a:pt x="26798" y="10933"/>
                          <a:pt x="26931" y="11075"/>
                        </a:cubicBezTo>
                        <a:cubicBezTo>
                          <a:pt x="26530" y="11004"/>
                          <a:pt x="26128" y="10933"/>
                          <a:pt x="25718" y="10879"/>
                        </a:cubicBezTo>
                        <a:cubicBezTo>
                          <a:pt x="25914" y="10647"/>
                          <a:pt x="25870" y="10335"/>
                          <a:pt x="25602" y="10147"/>
                        </a:cubicBezTo>
                        <a:cubicBezTo>
                          <a:pt x="25486" y="10067"/>
                          <a:pt x="25272" y="9907"/>
                          <a:pt x="25129" y="9907"/>
                        </a:cubicBezTo>
                        <a:cubicBezTo>
                          <a:pt x="24918" y="9907"/>
                          <a:pt x="24757" y="10324"/>
                          <a:pt x="24536" y="10324"/>
                        </a:cubicBezTo>
                        <a:cubicBezTo>
                          <a:pt x="24477" y="10324"/>
                          <a:pt x="24414" y="10294"/>
                          <a:pt x="24344" y="10219"/>
                        </a:cubicBezTo>
                        <a:cubicBezTo>
                          <a:pt x="24338" y="10213"/>
                          <a:pt x="24323" y="10206"/>
                          <a:pt x="24311" y="10206"/>
                        </a:cubicBezTo>
                        <a:cubicBezTo>
                          <a:pt x="24306" y="10206"/>
                          <a:pt x="24302" y="10207"/>
                          <a:pt x="24300" y="10210"/>
                        </a:cubicBezTo>
                        <a:lnTo>
                          <a:pt x="24291" y="10210"/>
                        </a:lnTo>
                        <a:cubicBezTo>
                          <a:pt x="24166" y="10228"/>
                          <a:pt x="24059" y="10255"/>
                          <a:pt x="23943" y="10272"/>
                        </a:cubicBezTo>
                        <a:cubicBezTo>
                          <a:pt x="23890" y="10284"/>
                          <a:pt x="23840" y="10289"/>
                          <a:pt x="23790" y="10289"/>
                        </a:cubicBezTo>
                        <a:cubicBezTo>
                          <a:pt x="23730" y="10289"/>
                          <a:pt x="23671" y="10282"/>
                          <a:pt x="23613" y="10272"/>
                        </a:cubicBezTo>
                        <a:cubicBezTo>
                          <a:pt x="23408" y="10228"/>
                          <a:pt x="23425" y="9969"/>
                          <a:pt x="23577" y="9871"/>
                        </a:cubicBezTo>
                        <a:cubicBezTo>
                          <a:pt x="23764" y="9764"/>
                          <a:pt x="23987" y="9693"/>
                          <a:pt x="24184" y="9612"/>
                        </a:cubicBezTo>
                        <a:cubicBezTo>
                          <a:pt x="24184" y="9603"/>
                          <a:pt x="24193" y="9603"/>
                          <a:pt x="24202" y="9603"/>
                        </a:cubicBezTo>
                        <a:cubicBezTo>
                          <a:pt x="24275" y="9563"/>
                          <a:pt x="24237" y="9448"/>
                          <a:pt x="24162" y="9448"/>
                        </a:cubicBezTo>
                        <a:cubicBezTo>
                          <a:pt x="24155" y="9448"/>
                          <a:pt x="24147" y="9449"/>
                          <a:pt x="24139" y="9452"/>
                        </a:cubicBezTo>
                        <a:cubicBezTo>
                          <a:pt x="24032" y="9487"/>
                          <a:pt x="23925" y="9505"/>
                          <a:pt x="23818" y="9514"/>
                        </a:cubicBezTo>
                        <a:cubicBezTo>
                          <a:pt x="23802" y="9516"/>
                          <a:pt x="23787" y="9516"/>
                          <a:pt x="23773" y="9516"/>
                        </a:cubicBezTo>
                        <a:cubicBezTo>
                          <a:pt x="23455" y="9516"/>
                          <a:pt x="23698" y="9135"/>
                          <a:pt x="23809" y="9032"/>
                        </a:cubicBezTo>
                        <a:cubicBezTo>
                          <a:pt x="23956" y="8899"/>
                          <a:pt x="24171" y="8820"/>
                          <a:pt x="24380" y="8820"/>
                        </a:cubicBezTo>
                        <a:close/>
                        <a:moveTo>
                          <a:pt x="27279" y="10335"/>
                        </a:moveTo>
                        <a:cubicBezTo>
                          <a:pt x="27297" y="10371"/>
                          <a:pt x="27324" y="10406"/>
                          <a:pt x="27351" y="10442"/>
                        </a:cubicBezTo>
                        <a:cubicBezTo>
                          <a:pt x="27235" y="10576"/>
                          <a:pt x="27199" y="10817"/>
                          <a:pt x="27181" y="10986"/>
                        </a:cubicBezTo>
                        <a:cubicBezTo>
                          <a:pt x="27181" y="11040"/>
                          <a:pt x="27199" y="11093"/>
                          <a:pt x="27235" y="11138"/>
                        </a:cubicBezTo>
                        <a:cubicBezTo>
                          <a:pt x="27154" y="11120"/>
                          <a:pt x="27074" y="11102"/>
                          <a:pt x="26985" y="11093"/>
                        </a:cubicBezTo>
                        <a:cubicBezTo>
                          <a:pt x="26994" y="11084"/>
                          <a:pt x="26994" y="11075"/>
                          <a:pt x="26994" y="11075"/>
                        </a:cubicBezTo>
                        <a:cubicBezTo>
                          <a:pt x="26949" y="10924"/>
                          <a:pt x="26931" y="10772"/>
                          <a:pt x="26994" y="10620"/>
                        </a:cubicBezTo>
                        <a:cubicBezTo>
                          <a:pt x="27038" y="10513"/>
                          <a:pt x="27154" y="10379"/>
                          <a:pt x="27279" y="10335"/>
                        </a:cubicBezTo>
                        <a:close/>
                        <a:moveTo>
                          <a:pt x="27422" y="10504"/>
                        </a:moveTo>
                        <a:cubicBezTo>
                          <a:pt x="27476" y="10549"/>
                          <a:pt x="27529" y="10585"/>
                          <a:pt x="27592" y="10611"/>
                        </a:cubicBezTo>
                        <a:cubicBezTo>
                          <a:pt x="27538" y="10754"/>
                          <a:pt x="27520" y="10906"/>
                          <a:pt x="27592" y="11049"/>
                        </a:cubicBezTo>
                        <a:cubicBezTo>
                          <a:pt x="27618" y="11120"/>
                          <a:pt x="27663" y="11182"/>
                          <a:pt x="27716" y="11245"/>
                        </a:cubicBezTo>
                        <a:cubicBezTo>
                          <a:pt x="27618" y="11227"/>
                          <a:pt x="27520" y="11200"/>
                          <a:pt x="27413" y="11182"/>
                        </a:cubicBezTo>
                        <a:cubicBezTo>
                          <a:pt x="27351" y="11102"/>
                          <a:pt x="27306" y="11013"/>
                          <a:pt x="27306" y="10933"/>
                        </a:cubicBezTo>
                        <a:cubicBezTo>
                          <a:pt x="27306" y="10817"/>
                          <a:pt x="27342" y="10620"/>
                          <a:pt x="27422" y="10504"/>
                        </a:cubicBezTo>
                        <a:close/>
                        <a:moveTo>
                          <a:pt x="15550" y="9163"/>
                        </a:moveTo>
                        <a:cubicBezTo>
                          <a:pt x="16134" y="9163"/>
                          <a:pt x="16714" y="9266"/>
                          <a:pt x="17297" y="9434"/>
                        </a:cubicBezTo>
                        <a:cubicBezTo>
                          <a:pt x="18242" y="9710"/>
                          <a:pt x="19134" y="10130"/>
                          <a:pt x="20053" y="10469"/>
                        </a:cubicBezTo>
                        <a:cubicBezTo>
                          <a:pt x="20606" y="10674"/>
                          <a:pt x="21249" y="10915"/>
                          <a:pt x="21882" y="10986"/>
                        </a:cubicBezTo>
                        <a:cubicBezTo>
                          <a:pt x="21418" y="11066"/>
                          <a:pt x="20963" y="11164"/>
                          <a:pt x="20508" y="11280"/>
                        </a:cubicBezTo>
                        <a:cubicBezTo>
                          <a:pt x="19054" y="11066"/>
                          <a:pt x="17752" y="10362"/>
                          <a:pt x="16315" y="10094"/>
                        </a:cubicBezTo>
                        <a:cubicBezTo>
                          <a:pt x="15959" y="10027"/>
                          <a:pt x="15605" y="9999"/>
                          <a:pt x="15250" y="9999"/>
                        </a:cubicBezTo>
                        <a:cubicBezTo>
                          <a:pt x="14940" y="9999"/>
                          <a:pt x="14629" y="10021"/>
                          <a:pt x="14317" y="10058"/>
                        </a:cubicBezTo>
                        <a:cubicBezTo>
                          <a:pt x="13594" y="10139"/>
                          <a:pt x="12899" y="10522"/>
                          <a:pt x="12238" y="10763"/>
                        </a:cubicBezTo>
                        <a:cubicBezTo>
                          <a:pt x="12229" y="10763"/>
                          <a:pt x="12221" y="10772"/>
                          <a:pt x="12221" y="10772"/>
                        </a:cubicBezTo>
                        <a:cubicBezTo>
                          <a:pt x="12158" y="10727"/>
                          <a:pt x="12096" y="10674"/>
                          <a:pt x="12033" y="10629"/>
                        </a:cubicBezTo>
                        <a:cubicBezTo>
                          <a:pt x="11926" y="10540"/>
                          <a:pt x="11810" y="10460"/>
                          <a:pt x="11703" y="10371"/>
                        </a:cubicBezTo>
                        <a:cubicBezTo>
                          <a:pt x="12568" y="9996"/>
                          <a:pt x="13407" y="9577"/>
                          <a:pt x="14317" y="9327"/>
                        </a:cubicBezTo>
                        <a:cubicBezTo>
                          <a:pt x="14732" y="9213"/>
                          <a:pt x="15142" y="9163"/>
                          <a:pt x="15550" y="9163"/>
                        </a:cubicBezTo>
                        <a:close/>
                        <a:moveTo>
                          <a:pt x="15130" y="10159"/>
                        </a:moveTo>
                        <a:cubicBezTo>
                          <a:pt x="15630" y="10159"/>
                          <a:pt x="16138" y="10237"/>
                          <a:pt x="16610" y="10335"/>
                        </a:cubicBezTo>
                        <a:cubicBezTo>
                          <a:pt x="17805" y="10576"/>
                          <a:pt x="18911" y="11129"/>
                          <a:pt x="20107" y="11388"/>
                        </a:cubicBezTo>
                        <a:cubicBezTo>
                          <a:pt x="19857" y="11450"/>
                          <a:pt x="19616" y="11521"/>
                          <a:pt x="19375" y="11593"/>
                        </a:cubicBezTo>
                        <a:cubicBezTo>
                          <a:pt x="19366" y="11593"/>
                          <a:pt x="19357" y="11593"/>
                          <a:pt x="19357" y="11602"/>
                        </a:cubicBezTo>
                        <a:cubicBezTo>
                          <a:pt x="18956" y="11602"/>
                          <a:pt x="18537" y="11521"/>
                          <a:pt x="18180" y="11414"/>
                        </a:cubicBezTo>
                        <a:cubicBezTo>
                          <a:pt x="17493" y="11209"/>
                          <a:pt x="16797" y="11049"/>
                          <a:pt x="16092" y="10933"/>
                        </a:cubicBezTo>
                        <a:cubicBezTo>
                          <a:pt x="15674" y="10868"/>
                          <a:pt x="15275" y="10834"/>
                          <a:pt x="14870" y="10834"/>
                        </a:cubicBezTo>
                        <a:cubicBezTo>
                          <a:pt x="14662" y="10834"/>
                          <a:pt x="14452" y="10843"/>
                          <a:pt x="14237" y="10861"/>
                        </a:cubicBezTo>
                        <a:cubicBezTo>
                          <a:pt x="13978" y="10879"/>
                          <a:pt x="13728" y="10906"/>
                          <a:pt x="13469" y="10968"/>
                        </a:cubicBezTo>
                        <a:cubicBezTo>
                          <a:pt x="13238" y="11022"/>
                          <a:pt x="13015" y="11138"/>
                          <a:pt x="12791" y="11200"/>
                        </a:cubicBezTo>
                        <a:cubicBezTo>
                          <a:pt x="12640" y="11102"/>
                          <a:pt x="12506" y="10995"/>
                          <a:pt x="12363" y="10888"/>
                        </a:cubicBezTo>
                        <a:cubicBezTo>
                          <a:pt x="12970" y="10674"/>
                          <a:pt x="13559" y="10433"/>
                          <a:pt x="14183" y="10272"/>
                        </a:cubicBezTo>
                        <a:cubicBezTo>
                          <a:pt x="14488" y="10192"/>
                          <a:pt x="14807" y="10159"/>
                          <a:pt x="15130" y="10159"/>
                        </a:cubicBezTo>
                        <a:close/>
                        <a:moveTo>
                          <a:pt x="14810" y="10954"/>
                        </a:moveTo>
                        <a:cubicBezTo>
                          <a:pt x="15462" y="10954"/>
                          <a:pt x="16097" y="11052"/>
                          <a:pt x="16744" y="11191"/>
                        </a:cubicBezTo>
                        <a:cubicBezTo>
                          <a:pt x="17448" y="11343"/>
                          <a:pt x="18126" y="11557"/>
                          <a:pt x="18831" y="11691"/>
                        </a:cubicBezTo>
                        <a:cubicBezTo>
                          <a:pt x="18876" y="11700"/>
                          <a:pt x="18938" y="11709"/>
                          <a:pt x="19001" y="11709"/>
                        </a:cubicBezTo>
                        <a:cubicBezTo>
                          <a:pt x="18974" y="11718"/>
                          <a:pt x="18938" y="11727"/>
                          <a:pt x="18911" y="11735"/>
                        </a:cubicBezTo>
                        <a:lnTo>
                          <a:pt x="18902" y="11735"/>
                        </a:lnTo>
                        <a:cubicBezTo>
                          <a:pt x="18876" y="11753"/>
                          <a:pt x="18858" y="11762"/>
                          <a:pt x="18840" y="11762"/>
                        </a:cubicBezTo>
                        <a:cubicBezTo>
                          <a:pt x="18831" y="11771"/>
                          <a:pt x="18822" y="11771"/>
                          <a:pt x="18813" y="11771"/>
                        </a:cubicBezTo>
                        <a:cubicBezTo>
                          <a:pt x="18723" y="11803"/>
                          <a:pt x="18617" y="11815"/>
                          <a:pt x="18504" y="11815"/>
                        </a:cubicBezTo>
                        <a:cubicBezTo>
                          <a:pt x="18166" y="11815"/>
                          <a:pt x="17762" y="11706"/>
                          <a:pt x="17529" y="11673"/>
                        </a:cubicBezTo>
                        <a:cubicBezTo>
                          <a:pt x="16993" y="11593"/>
                          <a:pt x="16458" y="11495"/>
                          <a:pt x="15914" y="11423"/>
                        </a:cubicBezTo>
                        <a:cubicBezTo>
                          <a:pt x="15476" y="11363"/>
                          <a:pt x="15052" y="11341"/>
                          <a:pt x="14618" y="11341"/>
                        </a:cubicBezTo>
                        <a:cubicBezTo>
                          <a:pt x="14539" y="11341"/>
                          <a:pt x="14459" y="11342"/>
                          <a:pt x="14379" y="11343"/>
                        </a:cubicBezTo>
                        <a:cubicBezTo>
                          <a:pt x="14344" y="11343"/>
                          <a:pt x="14308" y="11343"/>
                          <a:pt x="14272" y="11343"/>
                        </a:cubicBezTo>
                        <a:cubicBezTo>
                          <a:pt x="13914" y="11343"/>
                          <a:pt x="13554" y="11350"/>
                          <a:pt x="13238" y="11512"/>
                        </a:cubicBezTo>
                        <a:cubicBezTo>
                          <a:pt x="13104" y="11432"/>
                          <a:pt x="12979" y="11343"/>
                          <a:pt x="12854" y="11254"/>
                        </a:cubicBezTo>
                        <a:cubicBezTo>
                          <a:pt x="13023" y="11218"/>
                          <a:pt x="13202" y="11164"/>
                          <a:pt x="13371" y="11120"/>
                        </a:cubicBezTo>
                        <a:cubicBezTo>
                          <a:pt x="13710" y="11040"/>
                          <a:pt x="14040" y="10995"/>
                          <a:pt x="14388" y="10968"/>
                        </a:cubicBezTo>
                        <a:cubicBezTo>
                          <a:pt x="14530" y="10959"/>
                          <a:pt x="14670" y="10954"/>
                          <a:pt x="14810" y="10954"/>
                        </a:cubicBezTo>
                        <a:close/>
                        <a:moveTo>
                          <a:pt x="13993" y="11420"/>
                        </a:moveTo>
                        <a:cubicBezTo>
                          <a:pt x="14288" y="11420"/>
                          <a:pt x="14590" y="11450"/>
                          <a:pt x="14861" y="11450"/>
                        </a:cubicBezTo>
                        <a:cubicBezTo>
                          <a:pt x="15477" y="11450"/>
                          <a:pt x="16110" y="11557"/>
                          <a:pt x="16717" y="11664"/>
                        </a:cubicBezTo>
                        <a:cubicBezTo>
                          <a:pt x="17198" y="11744"/>
                          <a:pt x="17662" y="11842"/>
                          <a:pt x="18144" y="11905"/>
                        </a:cubicBezTo>
                        <a:cubicBezTo>
                          <a:pt x="18215" y="11914"/>
                          <a:pt x="18305" y="11923"/>
                          <a:pt x="18394" y="11923"/>
                        </a:cubicBezTo>
                        <a:cubicBezTo>
                          <a:pt x="17814" y="12137"/>
                          <a:pt x="17243" y="12378"/>
                          <a:pt x="16663" y="12601"/>
                        </a:cubicBezTo>
                        <a:cubicBezTo>
                          <a:pt x="15825" y="12601"/>
                          <a:pt x="15066" y="12467"/>
                          <a:pt x="14281" y="12110"/>
                        </a:cubicBezTo>
                        <a:cubicBezTo>
                          <a:pt x="13924" y="11950"/>
                          <a:pt x="13585" y="11744"/>
                          <a:pt x="13255" y="11530"/>
                        </a:cubicBezTo>
                        <a:cubicBezTo>
                          <a:pt x="13480" y="11443"/>
                          <a:pt x="13734" y="11420"/>
                          <a:pt x="13993" y="11420"/>
                        </a:cubicBezTo>
                        <a:close/>
                        <a:moveTo>
                          <a:pt x="31938" y="11296"/>
                        </a:moveTo>
                        <a:cubicBezTo>
                          <a:pt x="32593" y="11296"/>
                          <a:pt x="33272" y="11393"/>
                          <a:pt x="33890" y="11521"/>
                        </a:cubicBezTo>
                        <a:cubicBezTo>
                          <a:pt x="34693" y="11691"/>
                          <a:pt x="35469" y="12137"/>
                          <a:pt x="36174" y="12547"/>
                        </a:cubicBezTo>
                        <a:cubicBezTo>
                          <a:pt x="36477" y="12726"/>
                          <a:pt x="36816" y="12940"/>
                          <a:pt x="37173" y="13091"/>
                        </a:cubicBezTo>
                        <a:cubicBezTo>
                          <a:pt x="36744" y="13127"/>
                          <a:pt x="36316" y="13207"/>
                          <a:pt x="35906" y="13332"/>
                        </a:cubicBezTo>
                        <a:cubicBezTo>
                          <a:pt x="35831" y="13337"/>
                          <a:pt x="35755" y="13339"/>
                          <a:pt x="35680" y="13339"/>
                        </a:cubicBezTo>
                        <a:cubicBezTo>
                          <a:pt x="34895" y="13339"/>
                          <a:pt x="34094" y="13099"/>
                          <a:pt x="33346" y="12895"/>
                        </a:cubicBezTo>
                        <a:cubicBezTo>
                          <a:pt x="32329" y="12619"/>
                          <a:pt x="31356" y="12217"/>
                          <a:pt x="30348" y="11941"/>
                        </a:cubicBezTo>
                        <a:cubicBezTo>
                          <a:pt x="29965" y="11834"/>
                          <a:pt x="29590" y="11727"/>
                          <a:pt x="29197" y="11619"/>
                        </a:cubicBezTo>
                        <a:cubicBezTo>
                          <a:pt x="29367" y="11611"/>
                          <a:pt x="29527" y="11575"/>
                          <a:pt x="29697" y="11539"/>
                        </a:cubicBezTo>
                        <a:cubicBezTo>
                          <a:pt x="30179" y="11414"/>
                          <a:pt x="30705" y="11414"/>
                          <a:pt x="31196" y="11343"/>
                        </a:cubicBezTo>
                        <a:cubicBezTo>
                          <a:pt x="31436" y="11311"/>
                          <a:pt x="31686" y="11296"/>
                          <a:pt x="31938" y="11296"/>
                        </a:cubicBezTo>
                        <a:close/>
                        <a:moveTo>
                          <a:pt x="9562" y="11352"/>
                        </a:moveTo>
                        <a:lnTo>
                          <a:pt x="9562" y="11352"/>
                        </a:lnTo>
                        <a:cubicBezTo>
                          <a:pt x="10303" y="12119"/>
                          <a:pt x="9839" y="13466"/>
                          <a:pt x="8848" y="13796"/>
                        </a:cubicBezTo>
                        <a:cubicBezTo>
                          <a:pt x="8590" y="13680"/>
                          <a:pt x="8322" y="13564"/>
                          <a:pt x="8045" y="13457"/>
                        </a:cubicBezTo>
                        <a:cubicBezTo>
                          <a:pt x="8777" y="13341"/>
                          <a:pt x="9348" y="12984"/>
                          <a:pt x="9589" y="12235"/>
                        </a:cubicBezTo>
                        <a:cubicBezTo>
                          <a:pt x="9660" y="11985"/>
                          <a:pt x="9696" y="11602"/>
                          <a:pt x="9562" y="11352"/>
                        </a:cubicBezTo>
                        <a:close/>
                        <a:moveTo>
                          <a:pt x="10017" y="12030"/>
                        </a:moveTo>
                        <a:lnTo>
                          <a:pt x="10017" y="12030"/>
                        </a:lnTo>
                        <a:cubicBezTo>
                          <a:pt x="10178" y="12333"/>
                          <a:pt x="10401" y="12583"/>
                          <a:pt x="10285" y="13002"/>
                        </a:cubicBezTo>
                        <a:cubicBezTo>
                          <a:pt x="10169" y="13448"/>
                          <a:pt x="9785" y="13903"/>
                          <a:pt x="9330" y="14028"/>
                        </a:cubicBezTo>
                        <a:cubicBezTo>
                          <a:pt x="9223" y="13975"/>
                          <a:pt x="9107" y="13921"/>
                          <a:pt x="9000" y="13868"/>
                        </a:cubicBezTo>
                        <a:cubicBezTo>
                          <a:pt x="9428" y="13769"/>
                          <a:pt x="9758" y="13413"/>
                          <a:pt x="9919" y="12993"/>
                        </a:cubicBezTo>
                        <a:cubicBezTo>
                          <a:pt x="10044" y="12672"/>
                          <a:pt x="10079" y="12333"/>
                          <a:pt x="10017" y="12030"/>
                        </a:cubicBezTo>
                        <a:close/>
                        <a:moveTo>
                          <a:pt x="11569" y="13065"/>
                        </a:moveTo>
                        <a:cubicBezTo>
                          <a:pt x="11569" y="13065"/>
                          <a:pt x="11427" y="13377"/>
                          <a:pt x="11435" y="13555"/>
                        </a:cubicBezTo>
                        <a:cubicBezTo>
                          <a:pt x="11435" y="13707"/>
                          <a:pt x="11462" y="13859"/>
                          <a:pt x="11578" y="13975"/>
                        </a:cubicBezTo>
                        <a:cubicBezTo>
                          <a:pt x="11596" y="13992"/>
                          <a:pt x="11614" y="14010"/>
                          <a:pt x="11623" y="14019"/>
                        </a:cubicBezTo>
                        <a:cubicBezTo>
                          <a:pt x="11480" y="14028"/>
                          <a:pt x="11328" y="14046"/>
                          <a:pt x="11177" y="14055"/>
                        </a:cubicBezTo>
                        <a:cubicBezTo>
                          <a:pt x="11070" y="13600"/>
                          <a:pt x="11186" y="13341"/>
                          <a:pt x="11320" y="13207"/>
                        </a:cubicBezTo>
                        <a:cubicBezTo>
                          <a:pt x="11435" y="13091"/>
                          <a:pt x="11569" y="13065"/>
                          <a:pt x="11569" y="13065"/>
                        </a:cubicBezTo>
                        <a:close/>
                        <a:moveTo>
                          <a:pt x="9638" y="10261"/>
                        </a:moveTo>
                        <a:cubicBezTo>
                          <a:pt x="9839" y="10261"/>
                          <a:pt x="9963" y="10518"/>
                          <a:pt x="10026" y="10665"/>
                        </a:cubicBezTo>
                        <a:cubicBezTo>
                          <a:pt x="10079" y="10790"/>
                          <a:pt x="10187" y="10805"/>
                          <a:pt x="10308" y="10805"/>
                        </a:cubicBezTo>
                        <a:cubicBezTo>
                          <a:pt x="10349" y="10805"/>
                          <a:pt x="10391" y="10804"/>
                          <a:pt x="10433" y="10804"/>
                        </a:cubicBezTo>
                        <a:cubicBezTo>
                          <a:pt x="10518" y="10804"/>
                          <a:pt x="10603" y="10811"/>
                          <a:pt x="10677" y="10852"/>
                        </a:cubicBezTo>
                        <a:cubicBezTo>
                          <a:pt x="11266" y="11182"/>
                          <a:pt x="10713" y="11200"/>
                          <a:pt x="10909" y="11396"/>
                        </a:cubicBezTo>
                        <a:cubicBezTo>
                          <a:pt x="11052" y="11539"/>
                          <a:pt x="11204" y="11664"/>
                          <a:pt x="11346" y="11807"/>
                        </a:cubicBezTo>
                        <a:cubicBezTo>
                          <a:pt x="11774" y="12226"/>
                          <a:pt x="11105" y="12503"/>
                          <a:pt x="10891" y="12636"/>
                        </a:cubicBezTo>
                        <a:cubicBezTo>
                          <a:pt x="10856" y="12663"/>
                          <a:pt x="10865" y="12726"/>
                          <a:pt x="10909" y="12726"/>
                        </a:cubicBezTo>
                        <a:cubicBezTo>
                          <a:pt x="11195" y="12699"/>
                          <a:pt x="11480" y="12565"/>
                          <a:pt x="11596" y="12289"/>
                        </a:cubicBezTo>
                        <a:cubicBezTo>
                          <a:pt x="11662" y="12274"/>
                          <a:pt x="11727" y="12267"/>
                          <a:pt x="11791" y="12267"/>
                        </a:cubicBezTo>
                        <a:cubicBezTo>
                          <a:pt x="12006" y="12267"/>
                          <a:pt x="12209" y="12349"/>
                          <a:pt x="12381" y="12520"/>
                        </a:cubicBezTo>
                        <a:cubicBezTo>
                          <a:pt x="12497" y="12636"/>
                          <a:pt x="12568" y="12797"/>
                          <a:pt x="12604" y="12949"/>
                        </a:cubicBezTo>
                        <a:cubicBezTo>
                          <a:pt x="12631" y="13056"/>
                          <a:pt x="12622" y="13163"/>
                          <a:pt x="12604" y="13270"/>
                        </a:cubicBezTo>
                        <a:cubicBezTo>
                          <a:pt x="12588" y="13350"/>
                          <a:pt x="12550" y="13376"/>
                          <a:pt x="12506" y="13376"/>
                        </a:cubicBezTo>
                        <a:cubicBezTo>
                          <a:pt x="12432" y="13376"/>
                          <a:pt x="12340" y="13301"/>
                          <a:pt x="12301" y="13279"/>
                        </a:cubicBezTo>
                        <a:cubicBezTo>
                          <a:pt x="12185" y="13199"/>
                          <a:pt x="11867" y="12917"/>
                          <a:pt x="11661" y="12917"/>
                        </a:cubicBezTo>
                        <a:cubicBezTo>
                          <a:pt x="11615" y="12917"/>
                          <a:pt x="11574" y="12932"/>
                          <a:pt x="11543" y="12967"/>
                        </a:cubicBezTo>
                        <a:cubicBezTo>
                          <a:pt x="11537" y="12966"/>
                          <a:pt x="11531" y="12966"/>
                          <a:pt x="11525" y="12966"/>
                        </a:cubicBezTo>
                        <a:cubicBezTo>
                          <a:pt x="11346" y="12966"/>
                          <a:pt x="11209" y="13097"/>
                          <a:pt x="11114" y="13270"/>
                        </a:cubicBezTo>
                        <a:cubicBezTo>
                          <a:pt x="10972" y="13520"/>
                          <a:pt x="10954" y="13823"/>
                          <a:pt x="11088" y="14064"/>
                        </a:cubicBezTo>
                        <a:cubicBezTo>
                          <a:pt x="10650" y="14108"/>
                          <a:pt x="10213" y="14189"/>
                          <a:pt x="9776" y="14269"/>
                        </a:cubicBezTo>
                        <a:cubicBezTo>
                          <a:pt x="9660" y="14207"/>
                          <a:pt x="9544" y="14144"/>
                          <a:pt x="9428" y="14082"/>
                        </a:cubicBezTo>
                        <a:cubicBezTo>
                          <a:pt x="9830" y="14001"/>
                          <a:pt x="10142" y="13716"/>
                          <a:pt x="10311" y="13314"/>
                        </a:cubicBezTo>
                        <a:cubicBezTo>
                          <a:pt x="10401" y="13091"/>
                          <a:pt x="10454" y="12886"/>
                          <a:pt x="10427" y="12645"/>
                        </a:cubicBezTo>
                        <a:cubicBezTo>
                          <a:pt x="10383" y="12271"/>
                          <a:pt x="10044" y="12074"/>
                          <a:pt x="9928" y="11744"/>
                        </a:cubicBezTo>
                        <a:cubicBezTo>
                          <a:pt x="9928" y="11735"/>
                          <a:pt x="9919" y="11727"/>
                          <a:pt x="9910" y="11727"/>
                        </a:cubicBezTo>
                        <a:cubicBezTo>
                          <a:pt x="9812" y="11530"/>
                          <a:pt x="9669" y="11352"/>
                          <a:pt x="9455" y="11200"/>
                        </a:cubicBezTo>
                        <a:lnTo>
                          <a:pt x="9446" y="11200"/>
                        </a:lnTo>
                        <a:cubicBezTo>
                          <a:pt x="9371" y="11130"/>
                          <a:pt x="9287" y="11092"/>
                          <a:pt x="9201" y="11092"/>
                        </a:cubicBezTo>
                        <a:cubicBezTo>
                          <a:pt x="9124" y="11092"/>
                          <a:pt x="9045" y="11123"/>
                          <a:pt x="8973" y="11191"/>
                        </a:cubicBezTo>
                        <a:cubicBezTo>
                          <a:pt x="8908" y="11210"/>
                          <a:pt x="8848" y="11218"/>
                          <a:pt x="8792" y="11218"/>
                        </a:cubicBezTo>
                        <a:cubicBezTo>
                          <a:pt x="8292" y="11218"/>
                          <a:pt x="8194" y="10532"/>
                          <a:pt x="8813" y="10460"/>
                        </a:cubicBezTo>
                        <a:cubicBezTo>
                          <a:pt x="8838" y="10456"/>
                          <a:pt x="8860" y="10454"/>
                          <a:pt x="8881" y="10454"/>
                        </a:cubicBezTo>
                        <a:cubicBezTo>
                          <a:pt x="8964" y="10454"/>
                          <a:pt x="9020" y="10483"/>
                          <a:pt x="9098" y="10540"/>
                        </a:cubicBezTo>
                        <a:cubicBezTo>
                          <a:pt x="9106" y="10548"/>
                          <a:pt x="9116" y="10550"/>
                          <a:pt x="9128" y="10550"/>
                        </a:cubicBezTo>
                        <a:cubicBezTo>
                          <a:pt x="9143" y="10550"/>
                          <a:pt x="9159" y="10545"/>
                          <a:pt x="9170" y="10540"/>
                        </a:cubicBezTo>
                        <a:cubicBezTo>
                          <a:pt x="9286" y="10486"/>
                          <a:pt x="9348" y="10388"/>
                          <a:pt x="9455" y="10326"/>
                        </a:cubicBezTo>
                        <a:cubicBezTo>
                          <a:pt x="9522" y="10280"/>
                          <a:pt x="9583" y="10261"/>
                          <a:pt x="9638" y="10261"/>
                        </a:cubicBezTo>
                        <a:close/>
                        <a:moveTo>
                          <a:pt x="24101" y="10977"/>
                        </a:moveTo>
                        <a:cubicBezTo>
                          <a:pt x="25032" y="10977"/>
                          <a:pt x="25971" y="11097"/>
                          <a:pt x="26869" y="11263"/>
                        </a:cubicBezTo>
                        <a:cubicBezTo>
                          <a:pt x="27493" y="11379"/>
                          <a:pt x="28118" y="11548"/>
                          <a:pt x="28724" y="11718"/>
                        </a:cubicBezTo>
                        <a:cubicBezTo>
                          <a:pt x="29349" y="11896"/>
                          <a:pt x="30000" y="12021"/>
                          <a:pt x="30607" y="12244"/>
                        </a:cubicBezTo>
                        <a:cubicBezTo>
                          <a:pt x="31570" y="12592"/>
                          <a:pt x="32552" y="12895"/>
                          <a:pt x="33542" y="13163"/>
                        </a:cubicBezTo>
                        <a:cubicBezTo>
                          <a:pt x="34132" y="13319"/>
                          <a:pt x="34799" y="13475"/>
                          <a:pt x="35443" y="13475"/>
                        </a:cubicBezTo>
                        <a:cubicBezTo>
                          <a:pt x="35460" y="13475"/>
                          <a:pt x="35478" y="13475"/>
                          <a:pt x="35496" y="13475"/>
                        </a:cubicBezTo>
                        <a:lnTo>
                          <a:pt x="35496" y="13475"/>
                        </a:lnTo>
                        <a:cubicBezTo>
                          <a:pt x="35478" y="13484"/>
                          <a:pt x="35469" y="13484"/>
                          <a:pt x="35451" y="13493"/>
                        </a:cubicBezTo>
                        <a:cubicBezTo>
                          <a:pt x="35074" y="13571"/>
                          <a:pt x="34699" y="13609"/>
                          <a:pt x="34319" y="13609"/>
                        </a:cubicBezTo>
                        <a:cubicBezTo>
                          <a:pt x="33962" y="13609"/>
                          <a:pt x="33601" y="13576"/>
                          <a:pt x="33230" y="13511"/>
                        </a:cubicBezTo>
                        <a:cubicBezTo>
                          <a:pt x="32355" y="13359"/>
                          <a:pt x="31517" y="13083"/>
                          <a:pt x="30669" y="12877"/>
                        </a:cubicBezTo>
                        <a:cubicBezTo>
                          <a:pt x="28903" y="12440"/>
                          <a:pt x="27038" y="11905"/>
                          <a:pt x="25210" y="11905"/>
                        </a:cubicBezTo>
                        <a:cubicBezTo>
                          <a:pt x="23934" y="11905"/>
                          <a:pt x="22649" y="12199"/>
                          <a:pt x="21418" y="12512"/>
                        </a:cubicBezTo>
                        <a:cubicBezTo>
                          <a:pt x="20187" y="12815"/>
                          <a:pt x="18956" y="13145"/>
                          <a:pt x="17716" y="13448"/>
                        </a:cubicBezTo>
                        <a:cubicBezTo>
                          <a:pt x="16538" y="13743"/>
                          <a:pt x="15334" y="13903"/>
                          <a:pt x="14147" y="14153"/>
                        </a:cubicBezTo>
                        <a:cubicBezTo>
                          <a:pt x="12881" y="14412"/>
                          <a:pt x="11614" y="14438"/>
                          <a:pt x="10338" y="14590"/>
                        </a:cubicBezTo>
                        <a:cubicBezTo>
                          <a:pt x="10240" y="14528"/>
                          <a:pt x="10133" y="14474"/>
                          <a:pt x="10035" y="14412"/>
                        </a:cubicBezTo>
                        <a:cubicBezTo>
                          <a:pt x="9990" y="14385"/>
                          <a:pt x="9946" y="14367"/>
                          <a:pt x="9901" y="14340"/>
                        </a:cubicBezTo>
                        <a:cubicBezTo>
                          <a:pt x="10847" y="14224"/>
                          <a:pt x="11810" y="14215"/>
                          <a:pt x="12738" y="14037"/>
                        </a:cubicBezTo>
                        <a:cubicBezTo>
                          <a:pt x="13889" y="13814"/>
                          <a:pt x="14977" y="13341"/>
                          <a:pt x="16092" y="13002"/>
                        </a:cubicBezTo>
                        <a:cubicBezTo>
                          <a:pt x="16619" y="12851"/>
                          <a:pt x="17118" y="12628"/>
                          <a:pt x="17627" y="12422"/>
                        </a:cubicBezTo>
                        <a:cubicBezTo>
                          <a:pt x="18135" y="12226"/>
                          <a:pt x="18653" y="12074"/>
                          <a:pt x="19170" y="11896"/>
                        </a:cubicBezTo>
                        <a:cubicBezTo>
                          <a:pt x="19687" y="11709"/>
                          <a:pt x="20241" y="11602"/>
                          <a:pt x="20785" y="11468"/>
                        </a:cubicBezTo>
                        <a:cubicBezTo>
                          <a:pt x="21516" y="11298"/>
                          <a:pt x="22248" y="11129"/>
                          <a:pt x="22988" y="11040"/>
                        </a:cubicBezTo>
                        <a:cubicBezTo>
                          <a:pt x="23356" y="10996"/>
                          <a:pt x="23728" y="10977"/>
                          <a:pt x="24101" y="10977"/>
                        </a:cubicBezTo>
                        <a:close/>
                        <a:moveTo>
                          <a:pt x="25445" y="12047"/>
                        </a:moveTo>
                        <a:cubicBezTo>
                          <a:pt x="26481" y="12047"/>
                          <a:pt x="27565" y="12284"/>
                          <a:pt x="28573" y="12512"/>
                        </a:cubicBezTo>
                        <a:cubicBezTo>
                          <a:pt x="29358" y="12690"/>
                          <a:pt x="30134" y="12868"/>
                          <a:pt x="30910" y="13065"/>
                        </a:cubicBezTo>
                        <a:cubicBezTo>
                          <a:pt x="31784" y="13279"/>
                          <a:pt x="32641" y="13555"/>
                          <a:pt x="33542" y="13662"/>
                        </a:cubicBezTo>
                        <a:cubicBezTo>
                          <a:pt x="33751" y="13692"/>
                          <a:pt x="33958" y="13706"/>
                          <a:pt x="34163" y="13706"/>
                        </a:cubicBezTo>
                        <a:cubicBezTo>
                          <a:pt x="34517" y="13706"/>
                          <a:pt x="34866" y="13664"/>
                          <a:pt x="35210" y="13591"/>
                        </a:cubicBezTo>
                        <a:lnTo>
                          <a:pt x="35210" y="13591"/>
                        </a:lnTo>
                        <a:cubicBezTo>
                          <a:pt x="34925" y="13725"/>
                          <a:pt x="34648" y="13876"/>
                          <a:pt x="34380" y="14037"/>
                        </a:cubicBezTo>
                        <a:cubicBezTo>
                          <a:pt x="33849" y="14112"/>
                          <a:pt x="33314" y="14145"/>
                          <a:pt x="32779" y="14145"/>
                        </a:cubicBezTo>
                        <a:cubicBezTo>
                          <a:pt x="31096" y="14145"/>
                          <a:pt x="29403" y="13826"/>
                          <a:pt x="27752" y="13529"/>
                        </a:cubicBezTo>
                        <a:cubicBezTo>
                          <a:pt x="26666" y="13333"/>
                          <a:pt x="25523" y="13170"/>
                          <a:pt x="24408" y="13170"/>
                        </a:cubicBezTo>
                        <a:cubicBezTo>
                          <a:pt x="24351" y="13170"/>
                          <a:pt x="24294" y="13171"/>
                          <a:pt x="24237" y="13172"/>
                        </a:cubicBezTo>
                        <a:cubicBezTo>
                          <a:pt x="23176" y="13190"/>
                          <a:pt x="22105" y="13457"/>
                          <a:pt x="21070" y="13698"/>
                        </a:cubicBezTo>
                        <a:cubicBezTo>
                          <a:pt x="19661" y="14028"/>
                          <a:pt x="18224" y="14296"/>
                          <a:pt x="16788" y="14537"/>
                        </a:cubicBezTo>
                        <a:cubicBezTo>
                          <a:pt x="15994" y="14670"/>
                          <a:pt x="15200" y="14813"/>
                          <a:pt x="14406" y="14956"/>
                        </a:cubicBezTo>
                        <a:cubicBezTo>
                          <a:pt x="13759" y="15069"/>
                          <a:pt x="13122" y="15114"/>
                          <a:pt x="12483" y="15114"/>
                        </a:cubicBezTo>
                        <a:cubicBezTo>
                          <a:pt x="12064" y="15114"/>
                          <a:pt x="11645" y="15095"/>
                          <a:pt x="11221" y="15063"/>
                        </a:cubicBezTo>
                        <a:cubicBezTo>
                          <a:pt x="10954" y="14929"/>
                          <a:pt x="10686" y="14786"/>
                          <a:pt x="10427" y="14635"/>
                        </a:cubicBezTo>
                        <a:lnTo>
                          <a:pt x="10427" y="14635"/>
                        </a:lnTo>
                        <a:cubicBezTo>
                          <a:pt x="10667" y="14658"/>
                          <a:pt x="10911" y="14668"/>
                          <a:pt x="11156" y="14668"/>
                        </a:cubicBezTo>
                        <a:cubicBezTo>
                          <a:pt x="12061" y="14668"/>
                          <a:pt x="12992" y="14529"/>
                          <a:pt x="13862" y="14367"/>
                        </a:cubicBezTo>
                        <a:cubicBezTo>
                          <a:pt x="15057" y="14135"/>
                          <a:pt x="16253" y="13912"/>
                          <a:pt x="17448" y="13671"/>
                        </a:cubicBezTo>
                        <a:cubicBezTo>
                          <a:pt x="20089" y="13136"/>
                          <a:pt x="22658" y="12057"/>
                          <a:pt x="25388" y="12048"/>
                        </a:cubicBezTo>
                        <a:cubicBezTo>
                          <a:pt x="25407" y="12048"/>
                          <a:pt x="25426" y="12047"/>
                          <a:pt x="25445" y="12047"/>
                        </a:cubicBezTo>
                        <a:close/>
                        <a:moveTo>
                          <a:pt x="24469" y="13330"/>
                        </a:moveTo>
                        <a:cubicBezTo>
                          <a:pt x="25385" y="13330"/>
                          <a:pt x="26301" y="13472"/>
                          <a:pt x="27208" y="13609"/>
                        </a:cubicBezTo>
                        <a:cubicBezTo>
                          <a:pt x="27797" y="13689"/>
                          <a:pt x="28377" y="13796"/>
                          <a:pt x="28965" y="13885"/>
                        </a:cubicBezTo>
                        <a:cubicBezTo>
                          <a:pt x="28329" y="13807"/>
                          <a:pt x="27693" y="13772"/>
                          <a:pt x="27058" y="13772"/>
                        </a:cubicBezTo>
                        <a:cubicBezTo>
                          <a:pt x="24564" y="13772"/>
                          <a:pt x="22083" y="14320"/>
                          <a:pt x="19687" y="15009"/>
                        </a:cubicBezTo>
                        <a:cubicBezTo>
                          <a:pt x="18456" y="15357"/>
                          <a:pt x="17198" y="15786"/>
                          <a:pt x="15914" y="15848"/>
                        </a:cubicBezTo>
                        <a:cubicBezTo>
                          <a:pt x="15658" y="15863"/>
                          <a:pt x="15402" y="15870"/>
                          <a:pt x="15146" y="15870"/>
                        </a:cubicBezTo>
                        <a:cubicBezTo>
                          <a:pt x="14652" y="15870"/>
                          <a:pt x="14159" y="15845"/>
                          <a:pt x="13666" y="15803"/>
                        </a:cubicBezTo>
                        <a:cubicBezTo>
                          <a:pt x="13318" y="15768"/>
                          <a:pt x="12934" y="15759"/>
                          <a:pt x="12568" y="15696"/>
                        </a:cubicBezTo>
                        <a:cubicBezTo>
                          <a:pt x="12140" y="15518"/>
                          <a:pt x="11730" y="15322"/>
                          <a:pt x="11320" y="15116"/>
                        </a:cubicBezTo>
                        <a:lnTo>
                          <a:pt x="11320" y="15116"/>
                        </a:lnTo>
                        <a:cubicBezTo>
                          <a:pt x="11819" y="15194"/>
                          <a:pt x="12302" y="15244"/>
                          <a:pt x="12808" y="15244"/>
                        </a:cubicBezTo>
                        <a:cubicBezTo>
                          <a:pt x="12943" y="15244"/>
                          <a:pt x="13080" y="15240"/>
                          <a:pt x="13220" y="15232"/>
                        </a:cubicBezTo>
                        <a:cubicBezTo>
                          <a:pt x="14156" y="15179"/>
                          <a:pt x="15075" y="14992"/>
                          <a:pt x="16003" y="14831"/>
                        </a:cubicBezTo>
                        <a:cubicBezTo>
                          <a:pt x="17484" y="14590"/>
                          <a:pt x="18956" y="14331"/>
                          <a:pt x="20419" y="14019"/>
                        </a:cubicBezTo>
                        <a:cubicBezTo>
                          <a:pt x="21436" y="13796"/>
                          <a:pt x="22435" y="13529"/>
                          <a:pt x="23461" y="13395"/>
                        </a:cubicBezTo>
                        <a:cubicBezTo>
                          <a:pt x="23797" y="13349"/>
                          <a:pt x="24133" y="13330"/>
                          <a:pt x="24469" y="13330"/>
                        </a:cubicBezTo>
                        <a:close/>
                        <a:moveTo>
                          <a:pt x="27135" y="13895"/>
                        </a:moveTo>
                        <a:cubicBezTo>
                          <a:pt x="27926" y="13895"/>
                          <a:pt x="28718" y="13936"/>
                          <a:pt x="29510" y="14010"/>
                        </a:cubicBezTo>
                        <a:cubicBezTo>
                          <a:pt x="29424" y="14009"/>
                          <a:pt x="29339" y="14009"/>
                          <a:pt x="29254" y="14009"/>
                        </a:cubicBezTo>
                        <a:cubicBezTo>
                          <a:pt x="27473" y="14009"/>
                          <a:pt x="25683" y="14194"/>
                          <a:pt x="24023" y="14867"/>
                        </a:cubicBezTo>
                        <a:cubicBezTo>
                          <a:pt x="22114" y="15643"/>
                          <a:pt x="20196" y="16392"/>
                          <a:pt x="18153" y="16651"/>
                        </a:cubicBezTo>
                        <a:cubicBezTo>
                          <a:pt x="17828" y="16677"/>
                          <a:pt x="17504" y="16690"/>
                          <a:pt x="17183" y="16690"/>
                        </a:cubicBezTo>
                        <a:cubicBezTo>
                          <a:pt x="16173" y="16690"/>
                          <a:pt x="15178" y="16558"/>
                          <a:pt x="14183" y="16267"/>
                        </a:cubicBezTo>
                        <a:cubicBezTo>
                          <a:pt x="13701" y="16133"/>
                          <a:pt x="13238" y="15973"/>
                          <a:pt x="12774" y="15786"/>
                        </a:cubicBezTo>
                        <a:lnTo>
                          <a:pt x="12774" y="15786"/>
                        </a:lnTo>
                        <a:cubicBezTo>
                          <a:pt x="12943" y="15812"/>
                          <a:pt x="13113" y="15839"/>
                          <a:pt x="13273" y="15857"/>
                        </a:cubicBezTo>
                        <a:cubicBezTo>
                          <a:pt x="13978" y="15964"/>
                          <a:pt x="14701" y="15973"/>
                          <a:pt x="15405" y="15973"/>
                        </a:cubicBezTo>
                        <a:cubicBezTo>
                          <a:pt x="16681" y="15964"/>
                          <a:pt x="17885" y="15625"/>
                          <a:pt x="19108" y="15286"/>
                        </a:cubicBezTo>
                        <a:cubicBezTo>
                          <a:pt x="20678" y="14840"/>
                          <a:pt x="22230" y="14394"/>
                          <a:pt x="23845" y="14144"/>
                        </a:cubicBezTo>
                        <a:cubicBezTo>
                          <a:pt x="24939" y="13973"/>
                          <a:pt x="26036" y="13895"/>
                          <a:pt x="27135" y="13895"/>
                        </a:cubicBezTo>
                        <a:close/>
                        <a:moveTo>
                          <a:pt x="15158" y="1"/>
                        </a:moveTo>
                        <a:cubicBezTo>
                          <a:pt x="15083" y="1"/>
                          <a:pt x="15002" y="9"/>
                          <a:pt x="14915" y="22"/>
                        </a:cubicBezTo>
                        <a:cubicBezTo>
                          <a:pt x="14210" y="129"/>
                          <a:pt x="13318" y="638"/>
                          <a:pt x="13478" y="1494"/>
                        </a:cubicBezTo>
                        <a:cubicBezTo>
                          <a:pt x="13523" y="1699"/>
                          <a:pt x="13559" y="1887"/>
                          <a:pt x="13657" y="2065"/>
                        </a:cubicBezTo>
                        <a:cubicBezTo>
                          <a:pt x="13657" y="2065"/>
                          <a:pt x="13657" y="2065"/>
                          <a:pt x="13657" y="2065"/>
                        </a:cubicBezTo>
                        <a:cubicBezTo>
                          <a:pt x="13662" y="2065"/>
                          <a:pt x="13764" y="2244"/>
                          <a:pt x="13782" y="2261"/>
                        </a:cubicBezTo>
                        <a:cubicBezTo>
                          <a:pt x="13880" y="2342"/>
                          <a:pt x="13898" y="2306"/>
                          <a:pt x="13782" y="2386"/>
                        </a:cubicBezTo>
                        <a:cubicBezTo>
                          <a:pt x="13577" y="2529"/>
                          <a:pt x="13505" y="2868"/>
                          <a:pt x="13514" y="3091"/>
                        </a:cubicBezTo>
                        <a:cubicBezTo>
                          <a:pt x="13519" y="3381"/>
                          <a:pt x="13720" y="3500"/>
                          <a:pt x="13947" y="3500"/>
                        </a:cubicBezTo>
                        <a:cubicBezTo>
                          <a:pt x="14168" y="3500"/>
                          <a:pt x="14412" y="3387"/>
                          <a:pt x="14522" y="3207"/>
                        </a:cubicBezTo>
                        <a:cubicBezTo>
                          <a:pt x="14629" y="3037"/>
                          <a:pt x="14701" y="2779"/>
                          <a:pt x="14718" y="2547"/>
                        </a:cubicBezTo>
                        <a:cubicBezTo>
                          <a:pt x="15245" y="3011"/>
                          <a:pt x="15182" y="3885"/>
                          <a:pt x="14924" y="4465"/>
                        </a:cubicBezTo>
                        <a:cubicBezTo>
                          <a:pt x="12729" y="5553"/>
                          <a:pt x="11320" y="7819"/>
                          <a:pt x="8857" y="8488"/>
                        </a:cubicBezTo>
                        <a:cubicBezTo>
                          <a:pt x="8518" y="8337"/>
                          <a:pt x="8179" y="8203"/>
                          <a:pt x="7831" y="8078"/>
                        </a:cubicBezTo>
                        <a:cubicBezTo>
                          <a:pt x="6829" y="7723"/>
                          <a:pt x="5780" y="7551"/>
                          <a:pt x="4733" y="7551"/>
                        </a:cubicBezTo>
                        <a:cubicBezTo>
                          <a:pt x="3095" y="7551"/>
                          <a:pt x="1460" y="7970"/>
                          <a:pt x="8" y="8765"/>
                        </a:cubicBezTo>
                        <a:cubicBezTo>
                          <a:pt x="0" y="8765"/>
                          <a:pt x="5" y="8776"/>
                          <a:pt x="11" y="8776"/>
                        </a:cubicBezTo>
                        <a:cubicBezTo>
                          <a:pt x="13" y="8776"/>
                          <a:pt x="15" y="8775"/>
                          <a:pt x="17" y="8774"/>
                        </a:cubicBezTo>
                        <a:cubicBezTo>
                          <a:pt x="1346" y="8131"/>
                          <a:pt x="2898" y="7739"/>
                          <a:pt x="4379" y="7676"/>
                        </a:cubicBezTo>
                        <a:cubicBezTo>
                          <a:pt x="4485" y="7672"/>
                          <a:pt x="4590" y="7669"/>
                          <a:pt x="4696" y="7669"/>
                        </a:cubicBezTo>
                        <a:cubicBezTo>
                          <a:pt x="6007" y="7669"/>
                          <a:pt x="7303" y="8021"/>
                          <a:pt x="8500" y="8533"/>
                        </a:cubicBezTo>
                        <a:cubicBezTo>
                          <a:pt x="9999" y="9175"/>
                          <a:pt x="11177" y="10263"/>
                          <a:pt x="12470" y="11218"/>
                        </a:cubicBezTo>
                        <a:cubicBezTo>
                          <a:pt x="12256" y="11093"/>
                          <a:pt x="12033" y="10959"/>
                          <a:pt x="11819" y="10834"/>
                        </a:cubicBezTo>
                        <a:cubicBezTo>
                          <a:pt x="10686" y="10156"/>
                          <a:pt x="9553" y="9478"/>
                          <a:pt x="8331" y="8970"/>
                        </a:cubicBezTo>
                        <a:cubicBezTo>
                          <a:pt x="7057" y="8438"/>
                          <a:pt x="5777" y="8032"/>
                          <a:pt x="4421" y="8032"/>
                        </a:cubicBezTo>
                        <a:cubicBezTo>
                          <a:pt x="4163" y="8032"/>
                          <a:pt x="3903" y="8046"/>
                          <a:pt x="3639" y="8078"/>
                        </a:cubicBezTo>
                        <a:cubicBezTo>
                          <a:pt x="2969" y="8158"/>
                          <a:pt x="2309" y="8310"/>
                          <a:pt x="1658" y="8470"/>
                        </a:cubicBezTo>
                        <a:cubicBezTo>
                          <a:pt x="1221" y="8568"/>
                          <a:pt x="766" y="8667"/>
                          <a:pt x="373" y="8872"/>
                        </a:cubicBezTo>
                        <a:cubicBezTo>
                          <a:pt x="356" y="8881"/>
                          <a:pt x="364" y="8899"/>
                          <a:pt x="382" y="8899"/>
                        </a:cubicBezTo>
                        <a:cubicBezTo>
                          <a:pt x="1435" y="8497"/>
                          <a:pt x="2657" y="8328"/>
                          <a:pt x="3763" y="8194"/>
                        </a:cubicBezTo>
                        <a:cubicBezTo>
                          <a:pt x="3997" y="8166"/>
                          <a:pt x="4230" y="8153"/>
                          <a:pt x="4461" y="8153"/>
                        </a:cubicBezTo>
                        <a:cubicBezTo>
                          <a:pt x="5954" y="8153"/>
                          <a:pt x="7399" y="8690"/>
                          <a:pt x="8750" y="9300"/>
                        </a:cubicBezTo>
                        <a:cubicBezTo>
                          <a:pt x="9901" y="9817"/>
                          <a:pt x="10972" y="10486"/>
                          <a:pt x="12051" y="11129"/>
                        </a:cubicBezTo>
                        <a:cubicBezTo>
                          <a:pt x="12560" y="11441"/>
                          <a:pt x="13077" y="11735"/>
                          <a:pt x="13603" y="12021"/>
                        </a:cubicBezTo>
                        <a:cubicBezTo>
                          <a:pt x="13889" y="12173"/>
                          <a:pt x="14183" y="12360"/>
                          <a:pt x="14495" y="12431"/>
                        </a:cubicBezTo>
                        <a:cubicBezTo>
                          <a:pt x="14498" y="12434"/>
                          <a:pt x="14501" y="12435"/>
                          <a:pt x="14504" y="12435"/>
                        </a:cubicBezTo>
                        <a:cubicBezTo>
                          <a:pt x="14510" y="12435"/>
                          <a:pt x="14516" y="12431"/>
                          <a:pt x="14522" y="12431"/>
                        </a:cubicBezTo>
                        <a:cubicBezTo>
                          <a:pt x="15048" y="12638"/>
                          <a:pt x="15599" y="12762"/>
                          <a:pt x="16159" y="12762"/>
                        </a:cubicBezTo>
                        <a:cubicBezTo>
                          <a:pt x="16175" y="12762"/>
                          <a:pt x="16192" y="12762"/>
                          <a:pt x="16208" y="12761"/>
                        </a:cubicBezTo>
                        <a:lnTo>
                          <a:pt x="16208" y="12761"/>
                        </a:lnTo>
                        <a:cubicBezTo>
                          <a:pt x="15102" y="13154"/>
                          <a:pt x="13978" y="13573"/>
                          <a:pt x="12845" y="13850"/>
                        </a:cubicBezTo>
                        <a:cubicBezTo>
                          <a:pt x="12515" y="13930"/>
                          <a:pt x="12185" y="13966"/>
                          <a:pt x="11855" y="14001"/>
                        </a:cubicBezTo>
                        <a:cubicBezTo>
                          <a:pt x="11766" y="13975"/>
                          <a:pt x="11694" y="13939"/>
                          <a:pt x="11632" y="13850"/>
                        </a:cubicBezTo>
                        <a:cubicBezTo>
                          <a:pt x="11569" y="13760"/>
                          <a:pt x="11569" y="13618"/>
                          <a:pt x="11551" y="13511"/>
                        </a:cubicBezTo>
                        <a:cubicBezTo>
                          <a:pt x="11534" y="13350"/>
                          <a:pt x="11551" y="13172"/>
                          <a:pt x="11667" y="13065"/>
                        </a:cubicBezTo>
                        <a:cubicBezTo>
                          <a:pt x="11899" y="13118"/>
                          <a:pt x="12247" y="13493"/>
                          <a:pt x="12408" y="13529"/>
                        </a:cubicBezTo>
                        <a:cubicBezTo>
                          <a:pt x="12440" y="13536"/>
                          <a:pt x="12469" y="13540"/>
                          <a:pt x="12497" y="13540"/>
                        </a:cubicBezTo>
                        <a:cubicBezTo>
                          <a:pt x="12719" y="13540"/>
                          <a:pt x="12782" y="13296"/>
                          <a:pt x="12774" y="13074"/>
                        </a:cubicBezTo>
                        <a:cubicBezTo>
                          <a:pt x="12765" y="12744"/>
                          <a:pt x="12542" y="12449"/>
                          <a:pt x="12283" y="12280"/>
                        </a:cubicBezTo>
                        <a:cubicBezTo>
                          <a:pt x="12161" y="12200"/>
                          <a:pt x="12030" y="12168"/>
                          <a:pt x="11896" y="12168"/>
                        </a:cubicBezTo>
                        <a:cubicBezTo>
                          <a:pt x="11805" y="12168"/>
                          <a:pt x="11713" y="12183"/>
                          <a:pt x="11623" y="12208"/>
                        </a:cubicBezTo>
                        <a:cubicBezTo>
                          <a:pt x="11739" y="11789"/>
                          <a:pt x="11355" y="11593"/>
                          <a:pt x="11079" y="11325"/>
                        </a:cubicBezTo>
                        <a:cubicBezTo>
                          <a:pt x="11070" y="11316"/>
                          <a:pt x="11123" y="11236"/>
                          <a:pt x="11105" y="11173"/>
                        </a:cubicBezTo>
                        <a:cubicBezTo>
                          <a:pt x="11061" y="11013"/>
                          <a:pt x="10998" y="10906"/>
                          <a:pt x="10873" y="10790"/>
                        </a:cubicBezTo>
                        <a:cubicBezTo>
                          <a:pt x="10784" y="10710"/>
                          <a:pt x="10633" y="10602"/>
                          <a:pt x="10499" y="10594"/>
                        </a:cubicBezTo>
                        <a:cubicBezTo>
                          <a:pt x="10473" y="10591"/>
                          <a:pt x="10450" y="10590"/>
                          <a:pt x="10427" y="10590"/>
                        </a:cubicBezTo>
                        <a:cubicBezTo>
                          <a:pt x="10388" y="10590"/>
                          <a:pt x="10354" y="10593"/>
                          <a:pt x="10324" y="10593"/>
                        </a:cubicBezTo>
                        <a:cubicBezTo>
                          <a:pt x="10246" y="10593"/>
                          <a:pt x="10192" y="10577"/>
                          <a:pt x="10142" y="10460"/>
                        </a:cubicBezTo>
                        <a:cubicBezTo>
                          <a:pt x="10055" y="10279"/>
                          <a:pt x="9833" y="10109"/>
                          <a:pt x="9619" y="10109"/>
                        </a:cubicBezTo>
                        <a:cubicBezTo>
                          <a:pt x="9569" y="10109"/>
                          <a:pt x="9520" y="10118"/>
                          <a:pt x="9473" y="10139"/>
                        </a:cubicBezTo>
                        <a:cubicBezTo>
                          <a:pt x="9396" y="10177"/>
                          <a:pt x="9234" y="10321"/>
                          <a:pt x="9127" y="10321"/>
                        </a:cubicBezTo>
                        <a:cubicBezTo>
                          <a:pt x="9110" y="10321"/>
                          <a:pt x="9094" y="10317"/>
                          <a:pt x="9080" y="10308"/>
                        </a:cubicBezTo>
                        <a:cubicBezTo>
                          <a:pt x="9044" y="10289"/>
                          <a:pt x="8998" y="10281"/>
                          <a:pt x="8946" y="10281"/>
                        </a:cubicBezTo>
                        <a:cubicBezTo>
                          <a:pt x="8804" y="10281"/>
                          <a:pt x="8623" y="10338"/>
                          <a:pt x="8518" y="10371"/>
                        </a:cubicBezTo>
                        <a:cubicBezTo>
                          <a:pt x="7885" y="10584"/>
                          <a:pt x="8211" y="11313"/>
                          <a:pt x="8726" y="11313"/>
                        </a:cubicBezTo>
                        <a:cubicBezTo>
                          <a:pt x="8813" y="11313"/>
                          <a:pt x="8906" y="11293"/>
                          <a:pt x="9000" y="11245"/>
                        </a:cubicBezTo>
                        <a:cubicBezTo>
                          <a:pt x="9031" y="11241"/>
                          <a:pt x="9061" y="11239"/>
                          <a:pt x="9089" y="11239"/>
                        </a:cubicBezTo>
                        <a:cubicBezTo>
                          <a:pt x="9605" y="11239"/>
                          <a:pt x="9505" y="11920"/>
                          <a:pt x="9446" y="12199"/>
                        </a:cubicBezTo>
                        <a:cubicBezTo>
                          <a:pt x="9384" y="12458"/>
                          <a:pt x="9241" y="12690"/>
                          <a:pt x="9062" y="12886"/>
                        </a:cubicBezTo>
                        <a:cubicBezTo>
                          <a:pt x="8813" y="13172"/>
                          <a:pt x="8340" y="13341"/>
                          <a:pt x="7947" y="13421"/>
                        </a:cubicBezTo>
                        <a:cubicBezTo>
                          <a:pt x="6866" y="13015"/>
                          <a:pt x="5714" y="12749"/>
                          <a:pt x="4587" y="12749"/>
                        </a:cubicBezTo>
                        <a:cubicBezTo>
                          <a:pt x="4106" y="12749"/>
                          <a:pt x="3630" y="12797"/>
                          <a:pt x="3166" y="12904"/>
                        </a:cubicBezTo>
                        <a:cubicBezTo>
                          <a:pt x="3124" y="12912"/>
                          <a:pt x="3137" y="12967"/>
                          <a:pt x="3175" y="12967"/>
                        </a:cubicBezTo>
                        <a:cubicBezTo>
                          <a:pt x="3178" y="12967"/>
                          <a:pt x="3181" y="12967"/>
                          <a:pt x="3184" y="12967"/>
                        </a:cubicBezTo>
                        <a:cubicBezTo>
                          <a:pt x="3627" y="12871"/>
                          <a:pt x="4069" y="12828"/>
                          <a:pt x="4508" y="12828"/>
                        </a:cubicBezTo>
                        <a:cubicBezTo>
                          <a:pt x="6692" y="12828"/>
                          <a:pt x="8805" y="13900"/>
                          <a:pt x="10677" y="14947"/>
                        </a:cubicBezTo>
                        <a:cubicBezTo>
                          <a:pt x="12566" y="16000"/>
                          <a:pt x="14759" y="16870"/>
                          <a:pt x="16958" y="16870"/>
                        </a:cubicBezTo>
                        <a:cubicBezTo>
                          <a:pt x="17366" y="16870"/>
                          <a:pt x="17774" y="16840"/>
                          <a:pt x="18180" y="16776"/>
                        </a:cubicBezTo>
                        <a:cubicBezTo>
                          <a:pt x="18840" y="16731"/>
                          <a:pt x="19518" y="16588"/>
                          <a:pt x="20134" y="16437"/>
                        </a:cubicBezTo>
                        <a:cubicBezTo>
                          <a:pt x="20785" y="16285"/>
                          <a:pt x="21409" y="16044"/>
                          <a:pt x="22034" y="15803"/>
                        </a:cubicBezTo>
                        <a:cubicBezTo>
                          <a:pt x="22631" y="15580"/>
                          <a:pt x="23220" y="15268"/>
                          <a:pt x="23836" y="15090"/>
                        </a:cubicBezTo>
                        <a:cubicBezTo>
                          <a:pt x="25085" y="14733"/>
                          <a:pt x="26316" y="14233"/>
                          <a:pt x="27645" y="14215"/>
                        </a:cubicBezTo>
                        <a:cubicBezTo>
                          <a:pt x="28323" y="14207"/>
                          <a:pt x="29001" y="14153"/>
                          <a:pt x="29679" y="14135"/>
                        </a:cubicBezTo>
                        <a:cubicBezTo>
                          <a:pt x="29792" y="14129"/>
                          <a:pt x="29905" y="14127"/>
                          <a:pt x="30018" y="14127"/>
                        </a:cubicBezTo>
                        <a:cubicBezTo>
                          <a:pt x="30244" y="14127"/>
                          <a:pt x="30470" y="14135"/>
                          <a:pt x="30696" y="14135"/>
                        </a:cubicBezTo>
                        <a:cubicBezTo>
                          <a:pt x="31297" y="14209"/>
                          <a:pt x="31900" y="14256"/>
                          <a:pt x="32508" y="14256"/>
                        </a:cubicBezTo>
                        <a:cubicBezTo>
                          <a:pt x="33001" y="14256"/>
                          <a:pt x="33497" y="14225"/>
                          <a:pt x="33997" y="14153"/>
                        </a:cubicBezTo>
                        <a:cubicBezTo>
                          <a:pt x="34086" y="14144"/>
                          <a:pt x="34175" y="14126"/>
                          <a:pt x="34264" y="14108"/>
                        </a:cubicBezTo>
                        <a:lnTo>
                          <a:pt x="34264" y="14108"/>
                        </a:lnTo>
                        <a:cubicBezTo>
                          <a:pt x="33845" y="14367"/>
                          <a:pt x="33426" y="14644"/>
                          <a:pt x="32980" y="14876"/>
                        </a:cubicBezTo>
                        <a:cubicBezTo>
                          <a:pt x="32507" y="15125"/>
                          <a:pt x="32088" y="15438"/>
                          <a:pt x="31579" y="15616"/>
                        </a:cubicBezTo>
                        <a:cubicBezTo>
                          <a:pt x="31089" y="15794"/>
                          <a:pt x="30607" y="15919"/>
                          <a:pt x="30098" y="16026"/>
                        </a:cubicBezTo>
                        <a:cubicBezTo>
                          <a:pt x="30072" y="16035"/>
                          <a:pt x="30080" y="16071"/>
                          <a:pt x="30107" y="16071"/>
                        </a:cubicBezTo>
                        <a:cubicBezTo>
                          <a:pt x="30571" y="15991"/>
                          <a:pt x="31035" y="15919"/>
                          <a:pt x="31490" y="15777"/>
                        </a:cubicBezTo>
                        <a:cubicBezTo>
                          <a:pt x="31927" y="15634"/>
                          <a:pt x="32284" y="15420"/>
                          <a:pt x="32685" y="15206"/>
                        </a:cubicBezTo>
                        <a:cubicBezTo>
                          <a:pt x="33622" y="14688"/>
                          <a:pt x="34487" y="14046"/>
                          <a:pt x="35487" y="13636"/>
                        </a:cubicBezTo>
                        <a:cubicBezTo>
                          <a:pt x="36125" y="13373"/>
                          <a:pt x="36776" y="13268"/>
                          <a:pt x="37434" y="13268"/>
                        </a:cubicBezTo>
                        <a:cubicBezTo>
                          <a:pt x="37558" y="13268"/>
                          <a:pt x="37682" y="13272"/>
                          <a:pt x="37806" y="13279"/>
                        </a:cubicBezTo>
                        <a:cubicBezTo>
                          <a:pt x="37877" y="13288"/>
                          <a:pt x="37949" y="13297"/>
                          <a:pt x="38020" y="13297"/>
                        </a:cubicBezTo>
                        <a:cubicBezTo>
                          <a:pt x="38270" y="13314"/>
                          <a:pt x="38520" y="13350"/>
                          <a:pt x="38778" y="13404"/>
                        </a:cubicBezTo>
                        <a:cubicBezTo>
                          <a:pt x="39139" y="13467"/>
                          <a:pt x="39521" y="13519"/>
                          <a:pt x="39899" y="13519"/>
                        </a:cubicBezTo>
                        <a:cubicBezTo>
                          <a:pt x="40315" y="13519"/>
                          <a:pt x="40728" y="13456"/>
                          <a:pt x="41107" y="13279"/>
                        </a:cubicBezTo>
                        <a:cubicBezTo>
                          <a:pt x="41140" y="13262"/>
                          <a:pt x="41120" y="13215"/>
                          <a:pt x="41088" y="13215"/>
                        </a:cubicBezTo>
                        <a:cubicBezTo>
                          <a:pt x="41085" y="13215"/>
                          <a:pt x="41083" y="13216"/>
                          <a:pt x="41080" y="13216"/>
                        </a:cubicBezTo>
                        <a:cubicBezTo>
                          <a:pt x="40705" y="13295"/>
                          <a:pt x="40347" y="13326"/>
                          <a:pt x="39993" y="13326"/>
                        </a:cubicBezTo>
                        <a:cubicBezTo>
                          <a:pt x="39421" y="13326"/>
                          <a:pt x="38862" y="13244"/>
                          <a:pt x="38261" y="13145"/>
                        </a:cubicBezTo>
                        <a:cubicBezTo>
                          <a:pt x="38118" y="13118"/>
                          <a:pt x="37976" y="13100"/>
                          <a:pt x="37824" y="13091"/>
                        </a:cubicBezTo>
                        <a:cubicBezTo>
                          <a:pt x="37547" y="13011"/>
                          <a:pt x="37280" y="12913"/>
                          <a:pt x="37003" y="12797"/>
                        </a:cubicBezTo>
                        <a:cubicBezTo>
                          <a:pt x="36593" y="12619"/>
                          <a:pt x="36218" y="12369"/>
                          <a:pt x="35817" y="12155"/>
                        </a:cubicBezTo>
                        <a:cubicBezTo>
                          <a:pt x="35121" y="11780"/>
                          <a:pt x="34416" y="11432"/>
                          <a:pt x="33631" y="11298"/>
                        </a:cubicBezTo>
                        <a:cubicBezTo>
                          <a:pt x="33082" y="11206"/>
                          <a:pt x="32509" y="11138"/>
                          <a:pt x="31948" y="11138"/>
                        </a:cubicBezTo>
                        <a:cubicBezTo>
                          <a:pt x="31752" y="11138"/>
                          <a:pt x="31557" y="11146"/>
                          <a:pt x="31365" y="11164"/>
                        </a:cubicBezTo>
                        <a:cubicBezTo>
                          <a:pt x="30955" y="11200"/>
                          <a:pt x="30553" y="11280"/>
                          <a:pt x="30143" y="11334"/>
                        </a:cubicBezTo>
                        <a:cubicBezTo>
                          <a:pt x="29759" y="11388"/>
                          <a:pt x="29385" y="11503"/>
                          <a:pt x="28992" y="11566"/>
                        </a:cubicBezTo>
                        <a:cubicBezTo>
                          <a:pt x="28653" y="11477"/>
                          <a:pt x="28305" y="11388"/>
                          <a:pt x="27966" y="11307"/>
                        </a:cubicBezTo>
                        <a:cubicBezTo>
                          <a:pt x="27734" y="11138"/>
                          <a:pt x="27592" y="10915"/>
                          <a:pt x="27654" y="10638"/>
                        </a:cubicBezTo>
                        <a:lnTo>
                          <a:pt x="27654" y="10638"/>
                        </a:lnTo>
                        <a:cubicBezTo>
                          <a:pt x="27723" y="10666"/>
                          <a:pt x="27795" y="10682"/>
                          <a:pt x="27866" y="10682"/>
                        </a:cubicBezTo>
                        <a:cubicBezTo>
                          <a:pt x="27931" y="10682"/>
                          <a:pt x="27995" y="10668"/>
                          <a:pt x="28055" y="10638"/>
                        </a:cubicBezTo>
                        <a:cubicBezTo>
                          <a:pt x="28314" y="10531"/>
                          <a:pt x="28716" y="10156"/>
                          <a:pt x="28519" y="9844"/>
                        </a:cubicBezTo>
                        <a:cubicBezTo>
                          <a:pt x="28439" y="9710"/>
                          <a:pt x="28341" y="9639"/>
                          <a:pt x="28198" y="9585"/>
                        </a:cubicBezTo>
                        <a:cubicBezTo>
                          <a:pt x="28145" y="9568"/>
                          <a:pt x="28082" y="9550"/>
                          <a:pt x="28029" y="9550"/>
                        </a:cubicBezTo>
                        <a:cubicBezTo>
                          <a:pt x="28018" y="9548"/>
                          <a:pt x="28009" y="9547"/>
                          <a:pt x="28001" y="9547"/>
                        </a:cubicBezTo>
                        <a:cubicBezTo>
                          <a:pt x="27979" y="9547"/>
                          <a:pt x="27969" y="9554"/>
                          <a:pt x="27966" y="9558"/>
                        </a:cubicBezTo>
                        <a:lnTo>
                          <a:pt x="27966" y="9558"/>
                        </a:lnTo>
                        <a:cubicBezTo>
                          <a:pt x="27968" y="9553"/>
                          <a:pt x="27972" y="9541"/>
                          <a:pt x="27975" y="9514"/>
                        </a:cubicBezTo>
                        <a:cubicBezTo>
                          <a:pt x="27991" y="9311"/>
                          <a:pt x="27869" y="9238"/>
                          <a:pt x="27721" y="9238"/>
                        </a:cubicBezTo>
                        <a:cubicBezTo>
                          <a:pt x="27616" y="9238"/>
                          <a:pt x="27497" y="9275"/>
                          <a:pt x="27404" y="9327"/>
                        </a:cubicBezTo>
                        <a:cubicBezTo>
                          <a:pt x="27323" y="9097"/>
                          <a:pt x="27164" y="9000"/>
                          <a:pt x="27003" y="9000"/>
                        </a:cubicBezTo>
                        <a:cubicBezTo>
                          <a:pt x="26759" y="9000"/>
                          <a:pt x="26510" y="9223"/>
                          <a:pt x="26521" y="9541"/>
                        </a:cubicBezTo>
                        <a:cubicBezTo>
                          <a:pt x="26414" y="9354"/>
                          <a:pt x="26262" y="9184"/>
                          <a:pt x="26102" y="9068"/>
                        </a:cubicBezTo>
                        <a:cubicBezTo>
                          <a:pt x="25929" y="8941"/>
                          <a:pt x="25561" y="8754"/>
                          <a:pt x="25261" y="8754"/>
                        </a:cubicBezTo>
                        <a:cubicBezTo>
                          <a:pt x="25097" y="8754"/>
                          <a:pt x="24952" y="8810"/>
                          <a:pt x="24871" y="8961"/>
                        </a:cubicBezTo>
                        <a:cubicBezTo>
                          <a:pt x="24743" y="8767"/>
                          <a:pt x="24551" y="8688"/>
                          <a:pt x="24348" y="8688"/>
                        </a:cubicBezTo>
                        <a:cubicBezTo>
                          <a:pt x="24083" y="8688"/>
                          <a:pt x="23799" y="8823"/>
                          <a:pt x="23613" y="9015"/>
                        </a:cubicBezTo>
                        <a:cubicBezTo>
                          <a:pt x="23479" y="9148"/>
                          <a:pt x="23345" y="9425"/>
                          <a:pt x="23515" y="9585"/>
                        </a:cubicBezTo>
                        <a:cubicBezTo>
                          <a:pt x="23550" y="9621"/>
                          <a:pt x="23595" y="9648"/>
                          <a:pt x="23639" y="9657"/>
                        </a:cubicBezTo>
                        <a:cubicBezTo>
                          <a:pt x="23416" y="9764"/>
                          <a:pt x="23220" y="9907"/>
                          <a:pt x="23247" y="10121"/>
                        </a:cubicBezTo>
                        <a:cubicBezTo>
                          <a:pt x="23270" y="10347"/>
                          <a:pt x="23478" y="10422"/>
                          <a:pt x="23710" y="10422"/>
                        </a:cubicBezTo>
                        <a:cubicBezTo>
                          <a:pt x="23935" y="10422"/>
                          <a:pt x="24181" y="10352"/>
                          <a:pt x="24300" y="10281"/>
                        </a:cubicBezTo>
                        <a:cubicBezTo>
                          <a:pt x="24392" y="10353"/>
                          <a:pt x="24478" y="10404"/>
                          <a:pt x="24571" y="10404"/>
                        </a:cubicBezTo>
                        <a:cubicBezTo>
                          <a:pt x="24639" y="10404"/>
                          <a:pt x="24711" y="10376"/>
                          <a:pt x="24790" y="10308"/>
                        </a:cubicBezTo>
                        <a:cubicBezTo>
                          <a:pt x="24853" y="10255"/>
                          <a:pt x="24906" y="10192"/>
                          <a:pt x="24969" y="10139"/>
                        </a:cubicBezTo>
                        <a:lnTo>
                          <a:pt x="24969" y="10139"/>
                        </a:lnTo>
                        <a:cubicBezTo>
                          <a:pt x="24942" y="10424"/>
                          <a:pt x="24826" y="10665"/>
                          <a:pt x="24567" y="10781"/>
                        </a:cubicBezTo>
                        <a:cubicBezTo>
                          <a:pt x="24398" y="10773"/>
                          <a:pt x="24229" y="10769"/>
                          <a:pt x="24060" y="10769"/>
                        </a:cubicBezTo>
                        <a:cubicBezTo>
                          <a:pt x="23649" y="10769"/>
                          <a:pt x="23239" y="10793"/>
                          <a:pt x="22828" y="10843"/>
                        </a:cubicBezTo>
                        <a:cubicBezTo>
                          <a:pt x="22756" y="10852"/>
                          <a:pt x="22694" y="10861"/>
                          <a:pt x="22631" y="10870"/>
                        </a:cubicBezTo>
                        <a:cubicBezTo>
                          <a:pt x="22132" y="10763"/>
                          <a:pt x="21623" y="10718"/>
                          <a:pt x="21124" y="10594"/>
                        </a:cubicBezTo>
                        <a:cubicBezTo>
                          <a:pt x="20615" y="10460"/>
                          <a:pt x="20116" y="10272"/>
                          <a:pt x="19625" y="10085"/>
                        </a:cubicBezTo>
                        <a:cubicBezTo>
                          <a:pt x="19340" y="9978"/>
                          <a:pt x="19054" y="9862"/>
                          <a:pt x="18769" y="9755"/>
                        </a:cubicBezTo>
                        <a:lnTo>
                          <a:pt x="18769" y="9755"/>
                        </a:lnTo>
                        <a:cubicBezTo>
                          <a:pt x="18826" y="9758"/>
                          <a:pt x="18884" y="9759"/>
                          <a:pt x="18942" y="9759"/>
                        </a:cubicBezTo>
                        <a:cubicBezTo>
                          <a:pt x="19389" y="9759"/>
                          <a:pt x="19848" y="9675"/>
                          <a:pt x="20258" y="9612"/>
                        </a:cubicBezTo>
                        <a:cubicBezTo>
                          <a:pt x="21463" y="9416"/>
                          <a:pt x="22631" y="9077"/>
                          <a:pt x="23773" y="8640"/>
                        </a:cubicBezTo>
                        <a:cubicBezTo>
                          <a:pt x="24772" y="8256"/>
                          <a:pt x="25745" y="7766"/>
                          <a:pt x="26815" y="7578"/>
                        </a:cubicBezTo>
                        <a:cubicBezTo>
                          <a:pt x="27078" y="7533"/>
                          <a:pt x="27337" y="7511"/>
                          <a:pt x="27592" y="7511"/>
                        </a:cubicBezTo>
                        <a:cubicBezTo>
                          <a:pt x="28535" y="7511"/>
                          <a:pt x="29433" y="7801"/>
                          <a:pt x="30304" y="8229"/>
                        </a:cubicBezTo>
                        <a:cubicBezTo>
                          <a:pt x="31160" y="8658"/>
                          <a:pt x="31990" y="9122"/>
                          <a:pt x="32917" y="9380"/>
                        </a:cubicBezTo>
                        <a:cubicBezTo>
                          <a:pt x="33381" y="9514"/>
                          <a:pt x="33863" y="9612"/>
                          <a:pt x="34345" y="9675"/>
                        </a:cubicBezTo>
                        <a:cubicBezTo>
                          <a:pt x="34666" y="9716"/>
                          <a:pt x="35010" y="9743"/>
                          <a:pt x="35357" y="9743"/>
                        </a:cubicBezTo>
                        <a:cubicBezTo>
                          <a:pt x="36437" y="9743"/>
                          <a:pt x="37553" y="9478"/>
                          <a:pt x="38154" y="8533"/>
                        </a:cubicBezTo>
                        <a:cubicBezTo>
                          <a:pt x="38172" y="8509"/>
                          <a:pt x="38154" y="8489"/>
                          <a:pt x="38132" y="8489"/>
                        </a:cubicBezTo>
                        <a:cubicBezTo>
                          <a:pt x="38121" y="8489"/>
                          <a:pt x="38109" y="8494"/>
                          <a:pt x="38100" y="8506"/>
                        </a:cubicBezTo>
                        <a:cubicBezTo>
                          <a:pt x="37492" y="9349"/>
                          <a:pt x="36488" y="9593"/>
                          <a:pt x="35476" y="9593"/>
                        </a:cubicBezTo>
                        <a:cubicBezTo>
                          <a:pt x="34946" y="9593"/>
                          <a:pt x="34413" y="9526"/>
                          <a:pt x="33934" y="9443"/>
                        </a:cubicBezTo>
                        <a:cubicBezTo>
                          <a:pt x="33533" y="9371"/>
                          <a:pt x="33131" y="9273"/>
                          <a:pt x="32739" y="9166"/>
                        </a:cubicBezTo>
                        <a:cubicBezTo>
                          <a:pt x="31660" y="8854"/>
                          <a:pt x="30714" y="8212"/>
                          <a:pt x="29688" y="7783"/>
                        </a:cubicBezTo>
                        <a:cubicBezTo>
                          <a:pt x="29030" y="7508"/>
                          <a:pt x="28347" y="7374"/>
                          <a:pt x="27647" y="7374"/>
                        </a:cubicBezTo>
                        <a:cubicBezTo>
                          <a:pt x="27416" y="7374"/>
                          <a:pt x="27183" y="7389"/>
                          <a:pt x="26949" y="7418"/>
                        </a:cubicBezTo>
                        <a:cubicBezTo>
                          <a:pt x="26021" y="7534"/>
                          <a:pt x="25165" y="7926"/>
                          <a:pt x="24309" y="8283"/>
                        </a:cubicBezTo>
                        <a:cubicBezTo>
                          <a:pt x="23265" y="8702"/>
                          <a:pt x="22221" y="9041"/>
                          <a:pt x="21133" y="9309"/>
                        </a:cubicBezTo>
                        <a:cubicBezTo>
                          <a:pt x="20482" y="9473"/>
                          <a:pt x="19660" y="9707"/>
                          <a:pt x="18907" y="9707"/>
                        </a:cubicBezTo>
                        <a:cubicBezTo>
                          <a:pt x="18803" y="9707"/>
                          <a:pt x="18700" y="9702"/>
                          <a:pt x="18599" y="9693"/>
                        </a:cubicBezTo>
                        <a:cubicBezTo>
                          <a:pt x="18528" y="9657"/>
                          <a:pt x="18447" y="9630"/>
                          <a:pt x="18376" y="9603"/>
                        </a:cubicBezTo>
                        <a:lnTo>
                          <a:pt x="18376" y="9603"/>
                        </a:lnTo>
                        <a:cubicBezTo>
                          <a:pt x="18406" y="9605"/>
                          <a:pt x="18436" y="9606"/>
                          <a:pt x="18466" y="9606"/>
                        </a:cubicBezTo>
                        <a:cubicBezTo>
                          <a:pt x="19065" y="9606"/>
                          <a:pt x="19704" y="9278"/>
                          <a:pt x="20205" y="9023"/>
                        </a:cubicBezTo>
                        <a:cubicBezTo>
                          <a:pt x="21017" y="8613"/>
                          <a:pt x="21775" y="8096"/>
                          <a:pt x="22587" y="7659"/>
                        </a:cubicBezTo>
                        <a:cubicBezTo>
                          <a:pt x="23372" y="7230"/>
                          <a:pt x="24184" y="6847"/>
                          <a:pt x="24995" y="6472"/>
                        </a:cubicBezTo>
                        <a:cubicBezTo>
                          <a:pt x="25843" y="6088"/>
                          <a:pt x="26664" y="5776"/>
                          <a:pt x="27600" y="5749"/>
                        </a:cubicBezTo>
                        <a:cubicBezTo>
                          <a:pt x="27630" y="5749"/>
                          <a:pt x="27660" y="5748"/>
                          <a:pt x="27690" y="5748"/>
                        </a:cubicBezTo>
                        <a:cubicBezTo>
                          <a:pt x="29667" y="5748"/>
                          <a:pt x="31355" y="7199"/>
                          <a:pt x="33033" y="8060"/>
                        </a:cubicBezTo>
                        <a:cubicBezTo>
                          <a:pt x="33917" y="8511"/>
                          <a:pt x="35039" y="8983"/>
                          <a:pt x="36096" y="8983"/>
                        </a:cubicBezTo>
                        <a:cubicBezTo>
                          <a:pt x="36692" y="8983"/>
                          <a:pt x="37269" y="8833"/>
                          <a:pt x="37770" y="8444"/>
                        </a:cubicBezTo>
                        <a:cubicBezTo>
                          <a:pt x="37794" y="8428"/>
                          <a:pt x="37776" y="8398"/>
                          <a:pt x="37752" y="8398"/>
                        </a:cubicBezTo>
                        <a:cubicBezTo>
                          <a:pt x="37749" y="8398"/>
                          <a:pt x="37747" y="8398"/>
                          <a:pt x="37744" y="8399"/>
                        </a:cubicBezTo>
                        <a:cubicBezTo>
                          <a:pt x="37243" y="8699"/>
                          <a:pt x="36712" y="8820"/>
                          <a:pt x="36173" y="8820"/>
                        </a:cubicBezTo>
                        <a:cubicBezTo>
                          <a:pt x="34967" y="8820"/>
                          <a:pt x="33722" y="8214"/>
                          <a:pt x="32685" y="7659"/>
                        </a:cubicBezTo>
                        <a:cubicBezTo>
                          <a:pt x="31038" y="6782"/>
                          <a:pt x="29510" y="5561"/>
                          <a:pt x="27562" y="5561"/>
                        </a:cubicBezTo>
                        <a:cubicBezTo>
                          <a:pt x="27527" y="5561"/>
                          <a:pt x="27493" y="5561"/>
                          <a:pt x="27458" y="5562"/>
                        </a:cubicBezTo>
                        <a:cubicBezTo>
                          <a:pt x="25905" y="5589"/>
                          <a:pt x="24353" y="6526"/>
                          <a:pt x="23015" y="7221"/>
                        </a:cubicBezTo>
                        <a:cubicBezTo>
                          <a:pt x="22275" y="7605"/>
                          <a:pt x="21588" y="8051"/>
                          <a:pt x="20874" y="8470"/>
                        </a:cubicBezTo>
                        <a:cubicBezTo>
                          <a:pt x="20428" y="8738"/>
                          <a:pt x="19973" y="8979"/>
                          <a:pt x="19491" y="9193"/>
                        </a:cubicBezTo>
                        <a:cubicBezTo>
                          <a:pt x="19143" y="9349"/>
                          <a:pt x="18745" y="9529"/>
                          <a:pt x="18349" y="9529"/>
                        </a:cubicBezTo>
                        <a:cubicBezTo>
                          <a:pt x="18268" y="9529"/>
                          <a:pt x="18188" y="9522"/>
                          <a:pt x="18108" y="9505"/>
                        </a:cubicBezTo>
                        <a:cubicBezTo>
                          <a:pt x="18046" y="9487"/>
                          <a:pt x="17984" y="9461"/>
                          <a:pt x="17921" y="9443"/>
                        </a:cubicBezTo>
                        <a:cubicBezTo>
                          <a:pt x="18001" y="9425"/>
                          <a:pt x="18662" y="9166"/>
                          <a:pt x="19322" y="8676"/>
                        </a:cubicBezTo>
                        <a:cubicBezTo>
                          <a:pt x="20098" y="8096"/>
                          <a:pt x="20981" y="7302"/>
                          <a:pt x="21793" y="6811"/>
                        </a:cubicBezTo>
                        <a:cubicBezTo>
                          <a:pt x="21873" y="6766"/>
                          <a:pt x="21953" y="6713"/>
                          <a:pt x="22025" y="6668"/>
                        </a:cubicBezTo>
                        <a:cubicBezTo>
                          <a:pt x="22043" y="6668"/>
                          <a:pt x="22060" y="6650"/>
                          <a:pt x="22078" y="6642"/>
                        </a:cubicBezTo>
                        <a:cubicBezTo>
                          <a:pt x="23720" y="5633"/>
                          <a:pt x="25334" y="4402"/>
                          <a:pt x="27306" y="4179"/>
                        </a:cubicBezTo>
                        <a:cubicBezTo>
                          <a:pt x="27481" y="4159"/>
                          <a:pt x="27653" y="4149"/>
                          <a:pt x="27820" y="4149"/>
                        </a:cubicBezTo>
                        <a:cubicBezTo>
                          <a:pt x="31273" y="4149"/>
                          <a:pt x="33103" y="8273"/>
                          <a:pt x="36588" y="8273"/>
                        </a:cubicBezTo>
                        <a:cubicBezTo>
                          <a:pt x="36715" y="8273"/>
                          <a:pt x="36845" y="8268"/>
                          <a:pt x="36976" y="8256"/>
                        </a:cubicBezTo>
                        <a:cubicBezTo>
                          <a:pt x="37048" y="8256"/>
                          <a:pt x="37048" y="8158"/>
                          <a:pt x="36976" y="8158"/>
                        </a:cubicBezTo>
                        <a:cubicBezTo>
                          <a:pt x="35959" y="8078"/>
                          <a:pt x="35050" y="7882"/>
                          <a:pt x="34148" y="7391"/>
                        </a:cubicBezTo>
                        <a:cubicBezTo>
                          <a:pt x="33328" y="6954"/>
                          <a:pt x="32623" y="6320"/>
                          <a:pt x="31900" y="5723"/>
                        </a:cubicBezTo>
                        <a:cubicBezTo>
                          <a:pt x="30955" y="4955"/>
                          <a:pt x="29947" y="4322"/>
                          <a:pt x="28805" y="4072"/>
                        </a:cubicBezTo>
                        <a:cubicBezTo>
                          <a:pt x="28948" y="3805"/>
                          <a:pt x="29349" y="3662"/>
                          <a:pt x="29626" y="3635"/>
                        </a:cubicBezTo>
                        <a:cubicBezTo>
                          <a:pt x="29644" y="3634"/>
                          <a:pt x="29661" y="3633"/>
                          <a:pt x="29679" y="3633"/>
                        </a:cubicBezTo>
                        <a:cubicBezTo>
                          <a:pt x="29991" y="3633"/>
                          <a:pt x="30227" y="3851"/>
                          <a:pt x="30455" y="4046"/>
                        </a:cubicBezTo>
                        <a:cubicBezTo>
                          <a:pt x="30491" y="4081"/>
                          <a:pt x="30527" y="4117"/>
                          <a:pt x="30571" y="4144"/>
                        </a:cubicBezTo>
                        <a:cubicBezTo>
                          <a:pt x="30678" y="4212"/>
                          <a:pt x="30804" y="4248"/>
                          <a:pt x="30933" y="4248"/>
                        </a:cubicBezTo>
                        <a:cubicBezTo>
                          <a:pt x="31039" y="4248"/>
                          <a:pt x="31148" y="4223"/>
                          <a:pt x="31249" y="4170"/>
                        </a:cubicBezTo>
                        <a:cubicBezTo>
                          <a:pt x="31606" y="4001"/>
                          <a:pt x="31436" y="3608"/>
                          <a:pt x="31276" y="3323"/>
                        </a:cubicBezTo>
                        <a:cubicBezTo>
                          <a:pt x="31401" y="3323"/>
                          <a:pt x="31490" y="3260"/>
                          <a:pt x="31552" y="3100"/>
                        </a:cubicBezTo>
                        <a:cubicBezTo>
                          <a:pt x="31660" y="2814"/>
                          <a:pt x="31178" y="2395"/>
                          <a:pt x="31017" y="2235"/>
                        </a:cubicBezTo>
                        <a:cubicBezTo>
                          <a:pt x="30796" y="2026"/>
                          <a:pt x="30563" y="1941"/>
                          <a:pt x="30330" y="1941"/>
                        </a:cubicBezTo>
                        <a:cubicBezTo>
                          <a:pt x="29878" y="1941"/>
                          <a:pt x="29429" y="2262"/>
                          <a:pt x="29081" y="2609"/>
                        </a:cubicBezTo>
                        <a:cubicBezTo>
                          <a:pt x="29215" y="2145"/>
                          <a:pt x="29188" y="1646"/>
                          <a:pt x="28939" y="1253"/>
                        </a:cubicBezTo>
                        <a:cubicBezTo>
                          <a:pt x="28733" y="939"/>
                          <a:pt x="28195" y="610"/>
                          <a:pt x="27760" y="610"/>
                        </a:cubicBezTo>
                        <a:cubicBezTo>
                          <a:pt x="27591" y="610"/>
                          <a:pt x="27436" y="660"/>
                          <a:pt x="27324" y="780"/>
                        </a:cubicBezTo>
                        <a:cubicBezTo>
                          <a:pt x="27235" y="513"/>
                          <a:pt x="26949" y="299"/>
                          <a:pt x="26690" y="227"/>
                        </a:cubicBezTo>
                        <a:cubicBezTo>
                          <a:pt x="26582" y="197"/>
                          <a:pt x="26462" y="175"/>
                          <a:pt x="26344" y="175"/>
                        </a:cubicBezTo>
                        <a:cubicBezTo>
                          <a:pt x="26219" y="175"/>
                          <a:pt x="26095" y="199"/>
                          <a:pt x="25986" y="263"/>
                        </a:cubicBezTo>
                        <a:cubicBezTo>
                          <a:pt x="25772" y="388"/>
                          <a:pt x="25584" y="379"/>
                          <a:pt x="25361" y="468"/>
                        </a:cubicBezTo>
                        <a:cubicBezTo>
                          <a:pt x="25004" y="620"/>
                          <a:pt x="24621" y="1093"/>
                          <a:pt x="24969" y="1458"/>
                        </a:cubicBezTo>
                        <a:cubicBezTo>
                          <a:pt x="25131" y="1637"/>
                          <a:pt x="25301" y="1720"/>
                          <a:pt x="25532" y="1720"/>
                        </a:cubicBezTo>
                        <a:cubicBezTo>
                          <a:pt x="25555" y="1720"/>
                          <a:pt x="25578" y="1719"/>
                          <a:pt x="25602" y="1717"/>
                        </a:cubicBezTo>
                        <a:cubicBezTo>
                          <a:pt x="25745" y="1717"/>
                          <a:pt x="25798" y="1592"/>
                          <a:pt x="25879" y="1521"/>
                        </a:cubicBezTo>
                        <a:cubicBezTo>
                          <a:pt x="25919" y="1511"/>
                          <a:pt x="25959" y="1506"/>
                          <a:pt x="25998" y="1506"/>
                        </a:cubicBezTo>
                        <a:cubicBezTo>
                          <a:pt x="26265" y="1506"/>
                          <a:pt x="26515" y="1723"/>
                          <a:pt x="26717" y="1887"/>
                        </a:cubicBezTo>
                        <a:cubicBezTo>
                          <a:pt x="26931" y="2065"/>
                          <a:pt x="27021" y="2288"/>
                          <a:pt x="27083" y="2538"/>
                        </a:cubicBezTo>
                        <a:cubicBezTo>
                          <a:pt x="26860" y="2074"/>
                          <a:pt x="26289" y="1851"/>
                          <a:pt x="25772" y="1789"/>
                        </a:cubicBezTo>
                        <a:cubicBezTo>
                          <a:pt x="25728" y="1784"/>
                          <a:pt x="25684" y="1782"/>
                          <a:pt x="25640" y="1782"/>
                        </a:cubicBezTo>
                        <a:cubicBezTo>
                          <a:pt x="25128" y="1782"/>
                          <a:pt x="24586" y="2065"/>
                          <a:pt x="24799" y="2574"/>
                        </a:cubicBezTo>
                        <a:cubicBezTo>
                          <a:pt x="24704" y="2561"/>
                          <a:pt x="24593" y="2549"/>
                          <a:pt x="24484" y="2549"/>
                        </a:cubicBezTo>
                        <a:cubicBezTo>
                          <a:pt x="24287" y="2549"/>
                          <a:pt x="24098" y="2587"/>
                          <a:pt x="24023" y="2725"/>
                        </a:cubicBezTo>
                        <a:cubicBezTo>
                          <a:pt x="23898" y="2957"/>
                          <a:pt x="24050" y="3100"/>
                          <a:pt x="24255" y="3145"/>
                        </a:cubicBezTo>
                        <a:cubicBezTo>
                          <a:pt x="24005" y="3385"/>
                          <a:pt x="23889" y="3751"/>
                          <a:pt x="23952" y="4099"/>
                        </a:cubicBezTo>
                        <a:cubicBezTo>
                          <a:pt x="23993" y="4315"/>
                          <a:pt x="24151" y="4488"/>
                          <a:pt x="24331" y="4488"/>
                        </a:cubicBezTo>
                        <a:cubicBezTo>
                          <a:pt x="24427" y="4488"/>
                          <a:pt x="24528" y="4440"/>
                          <a:pt x="24621" y="4322"/>
                        </a:cubicBezTo>
                        <a:cubicBezTo>
                          <a:pt x="24799" y="4081"/>
                          <a:pt x="24772" y="3626"/>
                          <a:pt x="24978" y="3448"/>
                        </a:cubicBezTo>
                        <a:cubicBezTo>
                          <a:pt x="25147" y="3617"/>
                          <a:pt x="25245" y="3796"/>
                          <a:pt x="25245" y="4054"/>
                        </a:cubicBezTo>
                        <a:cubicBezTo>
                          <a:pt x="25245" y="4242"/>
                          <a:pt x="25165" y="4474"/>
                          <a:pt x="25031" y="4634"/>
                        </a:cubicBezTo>
                        <a:cubicBezTo>
                          <a:pt x="24317" y="4973"/>
                          <a:pt x="23639" y="5393"/>
                          <a:pt x="22979" y="5821"/>
                        </a:cubicBezTo>
                        <a:cubicBezTo>
                          <a:pt x="21846" y="5241"/>
                          <a:pt x="20678" y="4625"/>
                          <a:pt x="19464" y="4242"/>
                        </a:cubicBezTo>
                        <a:cubicBezTo>
                          <a:pt x="19482" y="4197"/>
                          <a:pt x="19491" y="4153"/>
                          <a:pt x="19527" y="4099"/>
                        </a:cubicBezTo>
                        <a:cubicBezTo>
                          <a:pt x="19589" y="4001"/>
                          <a:pt x="19696" y="3938"/>
                          <a:pt x="19803" y="3903"/>
                        </a:cubicBezTo>
                        <a:cubicBezTo>
                          <a:pt x="19839" y="3938"/>
                          <a:pt x="19866" y="3974"/>
                          <a:pt x="19893" y="4010"/>
                        </a:cubicBezTo>
                        <a:cubicBezTo>
                          <a:pt x="20035" y="4206"/>
                          <a:pt x="20196" y="4331"/>
                          <a:pt x="20437" y="4376"/>
                        </a:cubicBezTo>
                        <a:cubicBezTo>
                          <a:pt x="20465" y="4381"/>
                          <a:pt x="20491" y="4383"/>
                          <a:pt x="20516" y="4383"/>
                        </a:cubicBezTo>
                        <a:cubicBezTo>
                          <a:pt x="20805" y="4383"/>
                          <a:pt x="20915" y="4068"/>
                          <a:pt x="20874" y="3814"/>
                        </a:cubicBezTo>
                        <a:cubicBezTo>
                          <a:pt x="20838" y="3591"/>
                          <a:pt x="20704" y="3475"/>
                          <a:pt x="20838" y="3341"/>
                        </a:cubicBezTo>
                        <a:cubicBezTo>
                          <a:pt x="20981" y="3216"/>
                          <a:pt x="20919" y="3020"/>
                          <a:pt x="20838" y="2868"/>
                        </a:cubicBezTo>
                        <a:cubicBezTo>
                          <a:pt x="20727" y="2659"/>
                          <a:pt x="20405" y="2483"/>
                          <a:pt x="20128" y="2483"/>
                        </a:cubicBezTo>
                        <a:cubicBezTo>
                          <a:pt x="20050" y="2483"/>
                          <a:pt x="19975" y="2497"/>
                          <a:pt x="19910" y="2529"/>
                        </a:cubicBezTo>
                        <a:cubicBezTo>
                          <a:pt x="19839" y="2172"/>
                          <a:pt x="19536" y="1833"/>
                          <a:pt x="19161" y="1789"/>
                        </a:cubicBezTo>
                        <a:cubicBezTo>
                          <a:pt x="19124" y="1785"/>
                          <a:pt x="19087" y="1784"/>
                          <a:pt x="19052" y="1784"/>
                        </a:cubicBezTo>
                        <a:cubicBezTo>
                          <a:pt x="18707" y="1784"/>
                          <a:pt x="18453" y="1936"/>
                          <a:pt x="18242" y="2154"/>
                        </a:cubicBezTo>
                        <a:cubicBezTo>
                          <a:pt x="18278" y="1860"/>
                          <a:pt x="18198" y="1574"/>
                          <a:pt x="17894" y="1351"/>
                        </a:cubicBezTo>
                        <a:cubicBezTo>
                          <a:pt x="17814" y="1289"/>
                          <a:pt x="17662" y="1271"/>
                          <a:pt x="17564" y="1244"/>
                        </a:cubicBezTo>
                        <a:cubicBezTo>
                          <a:pt x="17377" y="1191"/>
                          <a:pt x="17306" y="1209"/>
                          <a:pt x="17279" y="1128"/>
                        </a:cubicBezTo>
                        <a:cubicBezTo>
                          <a:pt x="17172" y="834"/>
                          <a:pt x="16993" y="575"/>
                          <a:pt x="16699" y="450"/>
                        </a:cubicBezTo>
                        <a:cubicBezTo>
                          <a:pt x="16593" y="412"/>
                          <a:pt x="16455" y="355"/>
                          <a:pt x="16328" y="355"/>
                        </a:cubicBezTo>
                        <a:cubicBezTo>
                          <a:pt x="16305" y="355"/>
                          <a:pt x="16283" y="357"/>
                          <a:pt x="16262" y="361"/>
                        </a:cubicBezTo>
                        <a:cubicBezTo>
                          <a:pt x="16153" y="378"/>
                          <a:pt x="16070" y="400"/>
                          <a:pt x="15995" y="400"/>
                        </a:cubicBezTo>
                        <a:cubicBezTo>
                          <a:pt x="15909" y="400"/>
                          <a:pt x="15834" y="371"/>
                          <a:pt x="15744" y="272"/>
                        </a:cubicBezTo>
                        <a:cubicBezTo>
                          <a:pt x="15570" y="71"/>
                          <a:pt x="15386" y="1"/>
                          <a:pt x="151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4" name="Google Shape;5624;p18"/>
                  <p:cNvSpPr/>
                  <p:nvPr/>
                </p:nvSpPr>
                <p:spPr>
                  <a:xfrm>
                    <a:off x="3553318" y="3838158"/>
                    <a:ext cx="724975" cy="201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99" h="2418" extrusionOk="0">
                        <a:moveTo>
                          <a:pt x="8182" y="1"/>
                        </a:moveTo>
                        <a:cubicBezTo>
                          <a:pt x="6817" y="1"/>
                          <a:pt x="5424" y="208"/>
                          <a:pt x="4139" y="679"/>
                        </a:cubicBezTo>
                        <a:cubicBezTo>
                          <a:pt x="3524" y="910"/>
                          <a:pt x="2944" y="1232"/>
                          <a:pt x="2382" y="1580"/>
                        </a:cubicBezTo>
                        <a:cubicBezTo>
                          <a:pt x="1795" y="1944"/>
                          <a:pt x="1146" y="2376"/>
                          <a:pt x="445" y="2376"/>
                        </a:cubicBezTo>
                        <a:cubicBezTo>
                          <a:pt x="305" y="2376"/>
                          <a:pt x="162" y="2359"/>
                          <a:pt x="18" y="2320"/>
                        </a:cubicBezTo>
                        <a:cubicBezTo>
                          <a:pt x="9" y="2320"/>
                          <a:pt x="0" y="2338"/>
                          <a:pt x="9" y="2338"/>
                        </a:cubicBezTo>
                        <a:cubicBezTo>
                          <a:pt x="182" y="2393"/>
                          <a:pt x="353" y="2417"/>
                          <a:pt x="521" y="2417"/>
                        </a:cubicBezTo>
                        <a:cubicBezTo>
                          <a:pt x="926" y="2417"/>
                          <a:pt x="1317" y="2277"/>
                          <a:pt x="1695" y="2088"/>
                        </a:cubicBezTo>
                        <a:cubicBezTo>
                          <a:pt x="2355" y="1749"/>
                          <a:pt x="2962" y="1330"/>
                          <a:pt x="3622" y="1000"/>
                        </a:cubicBezTo>
                        <a:cubicBezTo>
                          <a:pt x="5183" y="241"/>
                          <a:pt x="6967" y="143"/>
                          <a:pt x="8662" y="63"/>
                        </a:cubicBezTo>
                        <a:cubicBezTo>
                          <a:pt x="8698" y="63"/>
                          <a:pt x="8698" y="18"/>
                          <a:pt x="8662" y="9"/>
                        </a:cubicBezTo>
                        <a:cubicBezTo>
                          <a:pt x="8503" y="4"/>
                          <a:pt x="8342" y="1"/>
                          <a:pt x="818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5" name="Google Shape;5625;p18"/>
                  <p:cNvSpPr/>
                  <p:nvPr/>
                </p:nvSpPr>
                <p:spPr>
                  <a:xfrm>
                    <a:off x="3692329" y="3888579"/>
                    <a:ext cx="534459" cy="170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13" h="2040" extrusionOk="0">
                        <a:moveTo>
                          <a:pt x="6378" y="0"/>
                        </a:moveTo>
                        <a:cubicBezTo>
                          <a:pt x="6375" y="0"/>
                          <a:pt x="6372" y="1"/>
                          <a:pt x="6370" y="2"/>
                        </a:cubicBezTo>
                        <a:cubicBezTo>
                          <a:pt x="5371" y="261"/>
                          <a:pt x="4300" y="305"/>
                          <a:pt x="3355" y="752"/>
                        </a:cubicBezTo>
                        <a:cubicBezTo>
                          <a:pt x="2240" y="1269"/>
                          <a:pt x="1303" y="1938"/>
                          <a:pt x="27" y="1992"/>
                        </a:cubicBezTo>
                        <a:cubicBezTo>
                          <a:pt x="0" y="2000"/>
                          <a:pt x="0" y="2036"/>
                          <a:pt x="27" y="2036"/>
                        </a:cubicBezTo>
                        <a:cubicBezTo>
                          <a:pt x="80" y="2038"/>
                          <a:pt x="131" y="2040"/>
                          <a:pt x="183" y="2040"/>
                        </a:cubicBezTo>
                        <a:cubicBezTo>
                          <a:pt x="1301" y="2040"/>
                          <a:pt x="2160" y="1496"/>
                          <a:pt x="3141" y="992"/>
                        </a:cubicBezTo>
                        <a:cubicBezTo>
                          <a:pt x="3801" y="653"/>
                          <a:pt x="4604" y="448"/>
                          <a:pt x="5344" y="359"/>
                        </a:cubicBezTo>
                        <a:cubicBezTo>
                          <a:pt x="5665" y="314"/>
                          <a:pt x="6183" y="323"/>
                          <a:pt x="6397" y="38"/>
                        </a:cubicBezTo>
                        <a:cubicBezTo>
                          <a:pt x="6412" y="22"/>
                          <a:pt x="6394" y="0"/>
                          <a:pt x="637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626" name="Google Shape;5626;p18"/>
              <p:cNvSpPr/>
              <p:nvPr/>
            </p:nvSpPr>
            <p:spPr>
              <a:xfrm>
                <a:off x="2681899" y="3202369"/>
                <a:ext cx="120677" cy="56649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545" extrusionOk="0">
                    <a:moveTo>
                      <a:pt x="982" y="0"/>
                    </a:moveTo>
                    <a:cubicBezTo>
                      <a:pt x="812" y="18"/>
                      <a:pt x="634" y="27"/>
                      <a:pt x="482" y="72"/>
                    </a:cubicBezTo>
                    <a:cubicBezTo>
                      <a:pt x="348" y="107"/>
                      <a:pt x="179" y="152"/>
                      <a:pt x="81" y="268"/>
                    </a:cubicBezTo>
                    <a:cubicBezTo>
                      <a:pt x="36" y="322"/>
                      <a:pt x="18" y="402"/>
                      <a:pt x="0" y="473"/>
                    </a:cubicBezTo>
                    <a:cubicBezTo>
                      <a:pt x="116" y="491"/>
                      <a:pt x="241" y="518"/>
                      <a:pt x="357" y="545"/>
                    </a:cubicBezTo>
                    <a:cubicBezTo>
                      <a:pt x="366" y="384"/>
                      <a:pt x="527" y="277"/>
                      <a:pt x="705" y="197"/>
                    </a:cubicBezTo>
                    <a:cubicBezTo>
                      <a:pt x="811" y="156"/>
                      <a:pt x="969" y="115"/>
                      <a:pt x="1118" y="115"/>
                    </a:cubicBezTo>
                    <a:cubicBezTo>
                      <a:pt x="1132" y="115"/>
                      <a:pt x="1146" y="116"/>
                      <a:pt x="1160" y="116"/>
                    </a:cubicBezTo>
                    <a:cubicBezTo>
                      <a:pt x="1107" y="72"/>
                      <a:pt x="1044" y="36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18"/>
              <p:cNvSpPr/>
              <p:nvPr/>
            </p:nvSpPr>
            <p:spPr>
              <a:xfrm>
                <a:off x="3573928" y="3912605"/>
                <a:ext cx="43656" cy="8357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04" extrusionOk="0">
                    <a:moveTo>
                      <a:pt x="348" y="1"/>
                    </a:moveTo>
                    <a:cubicBezTo>
                      <a:pt x="223" y="45"/>
                      <a:pt x="107" y="179"/>
                      <a:pt x="63" y="286"/>
                    </a:cubicBezTo>
                    <a:cubicBezTo>
                      <a:pt x="0" y="438"/>
                      <a:pt x="18" y="590"/>
                      <a:pt x="63" y="741"/>
                    </a:cubicBezTo>
                    <a:cubicBezTo>
                      <a:pt x="63" y="741"/>
                      <a:pt x="63" y="750"/>
                      <a:pt x="54" y="759"/>
                    </a:cubicBezTo>
                    <a:cubicBezTo>
                      <a:pt x="143" y="768"/>
                      <a:pt x="223" y="786"/>
                      <a:pt x="304" y="804"/>
                    </a:cubicBezTo>
                    <a:cubicBezTo>
                      <a:pt x="268" y="759"/>
                      <a:pt x="250" y="706"/>
                      <a:pt x="250" y="652"/>
                    </a:cubicBezTo>
                    <a:cubicBezTo>
                      <a:pt x="268" y="483"/>
                      <a:pt x="304" y="242"/>
                      <a:pt x="420" y="108"/>
                    </a:cubicBezTo>
                    <a:cubicBezTo>
                      <a:pt x="393" y="72"/>
                      <a:pt x="366" y="37"/>
                      <a:pt x="3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18"/>
              <p:cNvSpPr/>
              <p:nvPr/>
            </p:nvSpPr>
            <p:spPr>
              <a:xfrm>
                <a:off x="2316543" y="2996460"/>
                <a:ext cx="247695" cy="258817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2490" extrusionOk="0">
                    <a:moveTo>
                      <a:pt x="462" y="0"/>
                    </a:moveTo>
                    <a:cubicBezTo>
                      <a:pt x="454" y="0"/>
                      <a:pt x="446" y="1"/>
                      <a:pt x="438" y="1"/>
                    </a:cubicBezTo>
                    <a:cubicBezTo>
                      <a:pt x="241" y="19"/>
                      <a:pt x="90" y="170"/>
                      <a:pt x="0" y="358"/>
                    </a:cubicBezTo>
                    <a:cubicBezTo>
                      <a:pt x="75" y="314"/>
                      <a:pt x="156" y="295"/>
                      <a:pt x="240" y="295"/>
                    </a:cubicBezTo>
                    <a:cubicBezTo>
                      <a:pt x="637" y="295"/>
                      <a:pt x="1096" y="722"/>
                      <a:pt x="1258" y="1009"/>
                    </a:cubicBezTo>
                    <a:cubicBezTo>
                      <a:pt x="1472" y="1401"/>
                      <a:pt x="1651" y="2079"/>
                      <a:pt x="1392" y="2490"/>
                    </a:cubicBezTo>
                    <a:cubicBezTo>
                      <a:pt x="1624" y="2445"/>
                      <a:pt x="1847" y="2410"/>
                      <a:pt x="2070" y="2392"/>
                    </a:cubicBezTo>
                    <a:cubicBezTo>
                      <a:pt x="2382" y="1482"/>
                      <a:pt x="1936" y="572"/>
                      <a:pt x="1044" y="179"/>
                    </a:cubicBezTo>
                    <a:cubicBezTo>
                      <a:pt x="881" y="102"/>
                      <a:pt x="661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18"/>
              <p:cNvSpPr/>
              <p:nvPr/>
            </p:nvSpPr>
            <p:spPr>
              <a:xfrm>
                <a:off x="3355962" y="3884853"/>
                <a:ext cx="51140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714" extrusionOk="0">
                    <a:moveTo>
                      <a:pt x="322" y="0"/>
                    </a:moveTo>
                    <a:cubicBezTo>
                      <a:pt x="277" y="0"/>
                      <a:pt x="233" y="0"/>
                      <a:pt x="188" y="27"/>
                    </a:cubicBezTo>
                    <a:cubicBezTo>
                      <a:pt x="197" y="36"/>
                      <a:pt x="197" y="45"/>
                      <a:pt x="197" y="54"/>
                    </a:cubicBezTo>
                    <a:cubicBezTo>
                      <a:pt x="206" y="259"/>
                      <a:pt x="161" y="562"/>
                      <a:pt x="1" y="714"/>
                    </a:cubicBezTo>
                    <a:cubicBezTo>
                      <a:pt x="135" y="678"/>
                      <a:pt x="251" y="625"/>
                      <a:pt x="358" y="518"/>
                    </a:cubicBezTo>
                    <a:cubicBezTo>
                      <a:pt x="492" y="366"/>
                      <a:pt x="465" y="134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18"/>
              <p:cNvSpPr/>
              <p:nvPr/>
            </p:nvSpPr>
            <p:spPr>
              <a:xfrm>
                <a:off x="3381012" y="3886724"/>
                <a:ext cx="76190" cy="8169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86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268" y="116"/>
                      <a:pt x="322" y="312"/>
                      <a:pt x="251" y="464"/>
                    </a:cubicBezTo>
                    <a:cubicBezTo>
                      <a:pt x="206" y="571"/>
                      <a:pt x="117" y="669"/>
                      <a:pt x="1" y="732"/>
                    </a:cubicBezTo>
                    <a:cubicBezTo>
                      <a:pt x="179" y="740"/>
                      <a:pt x="358" y="758"/>
                      <a:pt x="536" y="785"/>
                    </a:cubicBezTo>
                    <a:cubicBezTo>
                      <a:pt x="634" y="616"/>
                      <a:pt x="732" y="410"/>
                      <a:pt x="563" y="250"/>
                    </a:cubicBezTo>
                    <a:cubicBezTo>
                      <a:pt x="491" y="187"/>
                      <a:pt x="411" y="134"/>
                      <a:pt x="331" y="80"/>
                    </a:cubicBezTo>
                    <a:cubicBezTo>
                      <a:pt x="277" y="54"/>
                      <a:pt x="215" y="18"/>
                      <a:pt x="1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18"/>
              <p:cNvSpPr/>
              <p:nvPr/>
            </p:nvSpPr>
            <p:spPr>
              <a:xfrm>
                <a:off x="2732830" y="3227211"/>
                <a:ext cx="94692" cy="4854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467" extrusionOk="0">
                    <a:moveTo>
                      <a:pt x="791" y="0"/>
                    </a:moveTo>
                    <a:cubicBezTo>
                      <a:pt x="728" y="0"/>
                      <a:pt x="661" y="21"/>
                      <a:pt x="608" y="29"/>
                    </a:cubicBezTo>
                    <a:cubicBezTo>
                      <a:pt x="518" y="38"/>
                      <a:pt x="420" y="47"/>
                      <a:pt x="322" y="83"/>
                    </a:cubicBezTo>
                    <a:cubicBezTo>
                      <a:pt x="170" y="136"/>
                      <a:pt x="54" y="207"/>
                      <a:pt x="1" y="332"/>
                    </a:cubicBezTo>
                    <a:cubicBezTo>
                      <a:pt x="170" y="377"/>
                      <a:pt x="331" y="413"/>
                      <a:pt x="492" y="466"/>
                    </a:cubicBezTo>
                    <a:cubicBezTo>
                      <a:pt x="501" y="439"/>
                      <a:pt x="509" y="413"/>
                      <a:pt x="518" y="386"/>
                    </a:cubicBezTo>
                    <a:cubicBezTo>
                      <a:pt x="608" y="234"/>
                      <a:pt x="741" y="136"/>
                      <a:pt x="911" y="91"/>
                    </a:cubicBezTo>
                    <a:cubicBezTo>
                      <a:pt x="875" y="56"/>
                      <a:pt x="848" y="29"/>
                      <a:pt x="822" y="2"/>
                    </a:cubicBezTo>
                    <a:cubicBezTo>
                      <a:pt x="812" y="1"/>
                      <a:pt x="802" y="0"/>
                      <a:pt x="7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18"/>
              <p:cNvSpPr/>
              <p:nvPr/>
            </p:nvSpPr>
            <p:spPr>
              <a:xfrm>
                <a:off x="2306356" y="3034399"/>
                <a:ext cx="156745" cy="23667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277" extrusionOk="0">
                    <a:moveTo>
                      <a:pt x="272" y="1"/>
                    </a:moveTo>
                    <a:cubicBezTo>
                      <a:pt x="207" y="1"/>
                      <a:pt x="143" y="12"/>
                      <a:pt x="81" y="37"/>
                    </a:cubicBezTo>
                    <a:cubicBezTo>
                      <a:pt x="45" y="109"/>
                      <a:pt x="18" y="180"/>
                      <a:pt x="0" y="260"/>
                    </a:cubicBezTo>
                    <a:cubicBezTo>
                      <a:pt x="464" y="350"/>
                      <a:pt x="955" y="680"/>
                      <a:pt x="1035" y="1161"/>
                    </a:cubicBezTo>
                    <a:cubicBezTo>
                      <a:pt x="1098" y="1518"/>
                      <a:pt x="1151" y="1973"/>
                      <a:pt x="937" y="2277"/>
                    </a:cubicBezTo>
                    <a:cubicBezTo>
                      <a:pt x="1089" y="2223"/>
                      <a:pt x="1249" y="2178"/>
                      <a:pt x="1410" y="2143"/>
                    </a:cubicBezTo>
                    <a:cubicBezTo>
                      <a:pt x="1508" y="1732"/>
                      <a:pt x="1445" y="1268"/>
                      <a:pt x="1312" y="876"/>
                    </a:cubicBezTo>
                    <a:cubicBezTo>
                      <a:pt x="1195" y="526"/>
                      <a:pt x="713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18"/>
              <p:cNvSpPr/>
              <p:nvPr/>
            </p:nvSpPr>
            <p:spPr>
              <a:xfrm>
                <a:off x="1883521" y="3509726"/>
                <a:ext cx="1093371" cy="346440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3333" extrusionOk="0">
                    <a:moveTo>
                      <a:pt x="7899" y="0"/>
                    </a:moveTo>
                    <a:cubicBezTo>
                      <a:pt x="7007" y="0"/>
                      <a:pt x="6104" y="261"/>
                      <a:pt x="5290" y="585"/>
                    </a:cubicBezTo>
                    <a:cubicBezTo>
                      <a:pt x="4693" y="826"/>
                      <a:pt x="4149" y="1093"/>
                      <a:pt x="3595" y="1432"/>
                    </a:cubicBezTo>
                    <a:cubicBezTo>
                      <a:pt x="3158" y="1691"/>
                      <a:pt x="2730" y="1959"/>
                      <a:pt x="2275" y="2191"/>
                    </a:cubicBezTo>
                    <a:cubicBezTo>
                      <a:pt x="1838" y="2414"/>
                      <a:pt x="1392" y="2592"/>
                      <a:pt x="946" y="2788"/>
                    </a:cubicBezTo>
                    <a:cubicBezTo>
                      <a:pt x="643" y="2913"/>
                      <a:pt x="330" y="3065"/>
                      <a:pt x="0" y="3110"/>
                    </a:cubicBezTo>
                    <a:cubicBezTo>
                      <a:pt x="98" y="3181"/>
                      <a:pt x="197" y="3261"/>
                      <a:pt x="295" y="3333"/>
                    </a:cubicBezTo>
                    <a:cubicBezTo>
                      <a:pt x="1365" y="3047"/>
                      <a:pt x="2427" y="2673"/>
                      <a:pt x="3426" y="2191"/>
                    </a:cubicBezTo>
                    <a:cubicBezTo>
                      <a:pt x="4238" y="1807"/>
                      <a:pt x="5014" y="1370"/>
                      <a:pt x="5835" y="1022"/>
                    </a:cubicBezTo>
                    <a:cubicBezTo>
                      <a:pt x="6463" y="753"/>
                      <a:pt x="7230" y="584"/>
                      <a:pt x="7946" y="584"/>
                    </a:cubicBezTo>
                    <a:cubicBezTo>
                      <a:pt x="8083" y="584"/>
                      <a:pt x="8218" y="590"/>
                      <a:pt x="8350" y="603"/>
                    </a:cubicBezTo>
                    <a:cubicBezTo>
                      <a:pt x="8903" y="656"/>
                      <a:pt x="9448" y="835"/>
                      <a:pt x="9992" y="933"/>
                    </a:cubicBezTo>
                    <a:cubicBezTo>
                      <a:pt x="10170" y="799"/>
                      <a:pt x="10340" y="665"/>
                      <a:pt x="10518" y="540"/>
                    </a:cubicBezTo>
                    <a:cubicBezTo>
                      <a:pt x="9965" y="380"/>
                      <a:pt x="9385" y="237"/>
                      <a:pt x="8823" y="103"/>
                    </a:cubicBezTo>
                    <a:cubicBezTo>
                      <a:pt x="8519" y="32"/>
                      <a:pt x="8210" y="0"/>
                      <a:pt x="7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18"/>
              <p:cNvSpPr/>
              <p:nvPr/>
            </p:nvSpPr>
            <p:spPr>
              <a:xfrm>
                <a:off x="2304485" y="3065166"/>
                <a:ext cx="113193" cy="226283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2177" extrusionOk="0">
                    <a:moveTo>
                      <a:pt x="18" y="0"/>
                    </a:moveTo>
                    <a:cubicBezTo>
                      <a:pt x="0" y="62"/>
                      <a:pt x="0" y="125"/>
                      <a:pt x="0" y="178"/>
                    </a:cubicBezTo>
                    <a:cubicBezTo>
                      <a:pt x="0" y="214"/>
                      <a:pt x="0" y="259"/>
                      <a:pt x="0" y="294"/>
                    </a:cubicBezTo>
                    <a:cubicBezTo>
                      <a:pt x="384" y="535"/>
                      <a:pt x="571" y="1035"/>
                      <a:pt x="562" y="1472"/>
                    </a:cubicBezTo>
                    <a:cubicBezTo>
                      <a:pt x="562" y="1633"/>
                      <a:pt x="554" y="1963"/>
                      <a:pt x="446" y="2177"/>
                    </a:cubicBezTo>
                    <a:cubicBezTo>
                      <a:pt x="491" y="2159"/>
                      <a:pt x="545" y="2132"/>
                      <a:pt x="589" y="2114"/>
                    </a:cubicBezTo>
                    <a:cubicBezTo>
                      <a:pt x="670" y="2079"/>
                      <a:pt x="759" y="2052"/>
                      <a:pt x="839" y="2016"/>
                    </a:cubicBezTo>
                    <a:cubicBezTo>
                      <a:pt x="1089" y="1187"/>
                      <a:pt x="955" y="277"/>
                      <a:pt x="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18"/>
              <p:cNvSpPr/>
              <p:nvPr/>
            </p:nvSpPr>
            <p:spPr>
              <a:xfrm>
                <a:off x="3373632" y="3188441"/>
                <a:ext cx="59455" cy="122548"/>
              </a:xfrm>
              <a:custGeom>
                <a:avLst/>
                <a:gdLst/>
                <a:ahLst/>
                <a:cxnLst/>
                <a:rect l="l" t="t" r="r" b="b"/>
                <a:pathLst>
                  <a:path w="572" h="1179" extrusionOk="0">
                    <a:moveTo>
                      <a:pt x="170" y="1"/>
                    </a:moveTo>
                    <a:cubicBezTo>
                      <a:pt x="152" y="1"/>
                      <a:pt x="134" y="9"/>
                      <a:pt x="116" y="9"/>
                    </a:cubicBezTo>
                    <a:cubicBezTo>
                      <a:pt x="72" y="18"/>
                      <a:pt x="36" y="36"/>
                      <a:pt x="0" y="54"/>
                    </a:cubicBezTo>
                    <a:cubicBezTo>
                      <a:pt x="250" y="277"/>
                      <a:pt x="357" y="509"/>
                      <a:pt x="339" y="857"/>
                    </a:cubicBezTo>
                    <a:cubicBezTo>
                      <a:pt x="330" y="955"/>
                      <a:pt x="286" y="1080"/>
                      <a:pt x="206" y="1178"/>
                    </a:cubicBezTo>
                    <a:cubicBezTo>
                      <a:pt x="250" y="1160"/>
                      <a:pt x="286" y="1142"/>
                      <a:pt x="322" y="1134"/>
                    </a:cubicBezTo>
                    <a:cubicBezTo>
                      <a:pt x="402" y="1000"/>
                      <a:pt x="455" y="803"/>
                      <a:pt x="482" y="723"/>
                    </a:cubicBezTo>
                    <a:cubicBezTo>
                      <a:pt x="571" y="438"/>
                      <a:pt x="438" y="125"/>
                      <a:pt x="1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18"/>
              <p:cNvSpPr/>
              <p:nvPr/>
            </p:nvSpPr>
            <p:spPr>
              <a:xfrm>
                <a:off x="3612906" y="3930275"/>
                <a:ext cx="42720" cy="77021"/>
              </a:xfrm>
              <a:custGeom>
                <a:avLst/>
                <a:gdLst/>
                <a:ahLst/>
                <a:cxnLst/>
                <a:rect l="l" t="t" r="r" b="b"/>
                <a:pathLst>
                  <a:path w="411" h="741" extrusionOk="0">
                    <a:moveTo>
                      <a:pt x="116" y="0"/>
                    </a:moveTo>
                    <a:cubicBezTo>
                      <a:pt x="36" y="116"/>
                      <a:pt x="0" y="313"/>
                      <a:pt x="0" y="429"/>
                    </a:cubicBezTo>
                    <a:cubicBezTo>
                      <a:pt x="0" y="509"/>
                      <a:pt x="45" y="598"/>
                      <a:pt x="107" y="678"/>
                    </a:cubicBezTo>
                    <a:cubicBezTo>
                      <a:pt x="214" y="696"/>
                      <a:pt x="312" y="723"/>
                      <a:pt x="410" y="741"/>
                    </a:cubicBezTo>
                    <a:cubicBezTo>
                      <a:pt x="357" y="678"/>
                      <a:pt x="312" y="616"/>
                      <a:pt x="286" y="545"/>
                    </a:cubicBezTo>
                    <a:cubicBezTo>
                      <a:pt x="214" y="402"/>
                      <a:pt x="232" y="250"/>
                      <a:pt x="286" y="107"/>
                    </a:cubicBezTo>
                    <a:cubicBezTo>
                      <a:pt x="223" y="81"/>
                      <a:pt x="170" y="45"/>
                      <a:pt x="1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18"/>
              <p:cNvSpPr/>
              <p:nvPr/>
            </p:nvSpPr>
            <p:spPr>
              <a:xfrm>
                <a:off x="3574863" y="3042818"/>
                <a:ext cx="79828" cy="212458"/>
              </a:xfrm>
              <a:custGeom>
                <a:avLst/>
                <a:gdLst/>
                <a:ahLst/>
                <a:cxnLst/>
                <a:rect l="l" t="t" r="r" b="b"/>
                <a:pathLst>
                  <a:path w="768" h="2044" extrusionOk="0">
                    <a:moveTo>
                      <a:pt x="36" y="1"/>
                    </a:moveTo>
                    <a:lnTo>
                      <a:pt x="36" y="1"/>
                    </a:lnTo>
                    <a:cubicBezTo>
                      <a:pt x="152" y="162"/>
                      <a:pt x="241" y="331"/>
                      <a:pt x="286" y="483"/>
                    </a:cubicBezTo>
                    <a:cubicBezTo>
                      <a:pt x="393" y="938"/>
                      <a:pt x="420" y="1696"/>
                      <a:pt x="0" y="2044"/>
                    </a:cubicBezTo>
                    <a:cubicBezTo>
                      <a:pt x="116" y="2026"/>
                      <a:pt x="241" y="2017"/>
                      <a:pt x="366" y="1999"/>
                    </a:cubicBezTo>
                    <a:cubicBezTo>
                      <a:pt x="428" y="1999"/>
                      <a:pt x="500" y="1990"/>
                      <a:pt x="571" y="1990"/>
                    </a:cubicBezTo>
                    <a:cubicBezTo>
                      <a:pt x="767" y="1393"/>
                      <a:pt x="500" y="527"/>
                      <a:pt x="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18"/>
              <p:cNvSpPr/>
              <p:nvPr/>
            </p:nvSpPr>
            <p:spPr>
              <a:xfrm>
                <a:off x="3399617" y="3186986"/>
                <a:ext cx="78892" cy="11007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059" extrusionOk="0">
                    <a:moveTo>
                      <a:pt x="100" y="0"/>
                    </a:moveTo>
                    <a:cubicBezTo>
                      <a:pt x="67" y="0"/>
                      <a:pt x="33" y="2"/>
                      <a:pt x="0" y="6"/>
                    </a:cubicBezTo>
                    <a:cubicBezTo>
                      <a:pt x="250" y="122"/>
                      <a:pt x="384" y="389"/>
                      <a:pt x="393" y="666"/>
                    </a:cubicBezTo>
                    <a:cubicBezTo>
                      <a:pt x="393" y="764"/>
                      <a:pt x="348" y="924"/>
                      <a:pt x="277" y="1058"/>
                    </a:cubicBezTo>
                    <a:cubicBezTo>
                      <a:pt x="411" y="1005"/>
                      <a:pt x="553" y="951"/>
                      <a:pt x="696" y="907"/>
                    </a:cubicBezTo>
                    <a:cubicBezTo>
                      <a:pt x="723" y="621"/>
                      <a:pt x="758" y="238"/>
                      <a:pt x="482" y="95"/>
                    </a:cubicBezTo>
                    <a:cubicBezTo>
                      <a:pt x="367" y="30"/>
                      <a:pt x="235" y="0"/>
                      <a:pt x="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18"/>
              <p:cNvSpPr/>
              <p:nvPr/>
            </p:nvSpPr>
            <p:spPr>
              <a:xfrm>
                <a:off x="2170920" y="4150944"/>
                <a:ext cx="24219" cy="218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10" extrusionOk="0">
                    <a:moveTo>
                      <a:pt x="81" y="1"/>
                    </a:moveTo>
                    <a:cubicBezTo>
                      <a:pt x="36" y="54"/>
                      <a:pt x="1" y="143"/>
                      <a:pt x="54" y="188"/>
                    </a:cubicBezTo>
                    <a:cubicBezTo>
                      <a:pt x="70" y="203"/>
                      <a:pt x="87" y="210"/>
                      <a:pt x="105" y="210"/>
                    </a:cubicBezTo>
                    <a:cubicBezTo>
                      <a:pt x="149" y="210"/>
                      <a:pt x="193" y="170"/>
                      <a:pt x="206" y="125"/>
                    </a:cubicBezTo>
                    <a:cubicBezTo>
                      <a:pt x="215" y="90"/>
                      <a:pt x="233" y="45"/>
                      <a:pt x="188" y="27"/>
                    </a:cubicBezTo>
                    <a:cubicBezTo>
                      <a:pt x="161" y="9"/>
                      <a:pt x="126" y="9"/>
                      <a:pt x="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18"/>
              <p:cNvSpPr/>
              <p:nvPr/>
            </p:nvSpPr>
            <p:spPr>
              <a:xfrm>
                <a:off x="2110634" y="3977049"/>
                <a:ext cx="639038" cy="89494"/>
              </a:xfrm>
              <a:custGeom>
                <a:avLst/>
                <a:gdLst/>
                <a:ahLst/>
                <a:cxnLst/>
                <a:rect l="l" t="t" r="r" b="b"/>
                <a:pathLst>
                  <a:path w="6148" h="861" extrusionOk="0">
                    <a:moveTo>
                      <a:pt x="1957" y="0"/>
                    </a:moveTo>
                    <a:cubicBezTo>
                      <a:pt x="1817" y="0"/>
                      <a:pt x="1677" y="5"/>
                      <a:pt x="1535" y="14"/>
                    </a:cubicBezTo>
                    <a:cubicBezTo>
                      <a:pt x="1187" y="41"/>
                      <a:pt x="857" y="86"/>
                      <a:pt x="518" y="166"/>
                    </a:cubicBezTo>
                    <a:cubicBezTo>
                      <a:pt x="349" y="210"/>
                      <a:pt x="170" y="264"/>
                      <a:pt x="1" y="300"/>
                    </a:cubicBezTo>
                    <a:cubicBezTo>
                      <a:pt x="126" y="389"/>
                      <a:pt x="251" y="478"/>
                      <a:pt x="385" y="558"/>
                    </a:cubicBezTo>
                    <a:cubicBezTo>
                      <a:pt x="701" y="396"/>
                      <a:pt x="1061" y="389"/>
                      <a:pt x="1419" y="389"/>
                    </a:cubicBezTo>
                    <a:cubicBezTo>
                      <a:pt x="1455" y="389"/>
                      <a:pt x="1491" y="389"/>
                      <a:pt x="1526" y="389"/>
                    </a:cubicBezTo>
                    <a:cubicBezTo>
                      <a:pt x="1606" y="388"/>
                      <a:pt x="1686" y="387"/>
                      <a:pt x="1765" y="387"/>
                    </a:cubicBezTo>
                    <a:cubicBezTo>
                      <a:pt x="2199" y="387"/>
                      <a:pt x="2623" y="409"/>
                      <a:pt x="3061" y="469"/>
                    </a:cubicBezTo>
                    <a:cubicBezTo>
                      <a:pt x="3605" y="541"/>
                      <a:pt x="4140" y="639"/>
                      <a:pt x="4676" y="719"/>
                    </a:cubicBezTo>
                    <a:cubicBezTo>
                      <a:pt x="4909" y="752"/>
                      <a:pt x="5313" y="861"/>
                      <a:pt x="5651" y="861"/>
                    </a:cubicBezTo>
                    <a:cubicBezTo>
                      <a:pt x="5764" y="861"/>
                      <a:pt x="5870" y="849"/>
                      <a:pt x="5960" y="817"/>
                    </a:cubicBezTo>
                    <a:lnTo>
                      <a:pt x="5987" y="808"/>
                    </a:lnTo>
                    <a:cubicBezTo>
                      <a:pt x="6005" y="808"/>
                      <a:pt x="6023" y="799"/>
                      <a:pt x="6049" y="781"/>
                    </a:cubicBezTo>
                    <a:lnTo>
                      <a:pt x="6058" y="781"/>
                    </a:lnTo>
                    <a:cubicBezTo>
                      <a:pt x="6085" y="773"/>
                      <a:pt x="6121" y="764"/>
                      <a:pt x="6148" y="755"/>
                    </a:cubicBezTo>
                    <a:cubicBezTo>
                      <a:pt x="6085" y="755"/>
                      <a:pt x="6023" y="746"/>
                      <a:pt x="5978" y="737"/>
                    </a:cubicBezTo>
                    <a:cubicBezTo>
                      <a:pt x="5273" y="603"/>
                      <a:pt x="4595" y="389"/>
                      <a:pt x="3891" y="237"/>
                    </a:cubicBezTo>
                    <a:cubicBezTo>
                      <a:pt x="3244" y="98"/>
                      <a:pt x="2609" y="0"/>
                      <a:pt x="1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18"/>
              <p:cNvSpPr/>
              <p:nvPr/>
            </p:nvSpPr>
            <p:spPr>
              <a:xfrm>
                <a:off x="1951187" y="4224016"/>
                <a:ext cx="1834273" cy="264118"/>
              </a:xfrm>
              <a:custGeom>
                <a:avLst/>
                <a:gdLst/>
                <a:ahLst/>
                <a:cxnLst/>
                <a:rect l="l" t="t" r="r" b="b"/>
                <a:pathLst>
                  <a:path w="17647" h="2541" extrusionOk="0">
                    <a:moveTo>
                      <a:pt x="13150" y="0"/>
                    </a:moveTo>
                    <a:cubicBezTo>
                      <a:pt x="12814" y="0"/>
                      <a:pt x="12478" y="19"/>
                      <a:pt x="12142" y="65"/>
                    </a:cubicBezTo>
                    <a:cubicBezTo>
                      <a:pt x="11116" y="199"/>
                      <a:pt x="10117" y="466"/>
                      <a:pt x="9100" y="689"/>
                    </a:cubicBezTo>
                    <a:cubicBezTo>
                      <a:pt x="7637" y="1001"/>
                      <a:pt x="6165" y="1260"/>
                      <a:pt x="4684" y="1501"/>
                    </a:cubicBezTo>
                    <a:cubicBezTo>
                      <a:pt x="3756" y="1662"/>
                      <a:pt x="2837" y="1849"/>
                      <a:pt x="1901" y="1902"/>
                    </a:cubicBezTo>
                    <a:cubicBezTo>
                      <a:pt x="1771" y="1909"/>
                      <a:pt x="1644" y="1913"/>
                      <a:pt x="1519" y="1913"/>
                    </a:cubicBezTo>
                    <a:cubicBezTo>
                      <a:pt x="1002" y="1913"/>
                      <a:pt x="510" y="1858"/>
                      <a:pt x="1" y="1786"/>
                    </a:cubicBezTo>
                    <a:lnTo>
                      <a:pt x="1" y="1786"/>
                    </a:lnTo>
                    <a:cubicBezTo>
                      <a:pt x="411" y="1992"/>
                      <a:pt x="821" y="2188"/>
                      <a:pt x="1249" y="2366"/>
                    </a:cubicBezTo>
                    <a:cubicBezTo>
                      <a:pt x="1615" y="2429"/>
                      <a:pt x="1999" y="2438"/>
                      <a:pt x="2347" y="2473"/>
                    </a:cubicBezTo>
                    <a:cubicBezTo>
                      <a:pt x="2840" y="2515"/>
                      <a:pt x="3333" y="2540"/>
                      <a:pt x="3827" y="2540"/>
                    </a:cubicBezTo>
                    <a:cubicBezTo>
                      <a:pt x="4083" y="2540"/>
                      <a:pt x="4339" y="2533"/>
                      <a:pt x="4595" y="2518"/>
                    </a:cubicBezTo>
                    <a:cubicBezTo>
                      <a:pt x="5879" y="2456"/>
                      <a:pt x="7137" y="2027"/>
                      <a:pt x="8368" y="1679"/>
                    </a:cubicBezTo>
                    <a:cubicBezTo>
                      <a:pt x="10764" y="990"/>
                      <a:pt x="13245" y="442"/>
                      <a:pt x="15739" y="442"/>
                    </a:cubicBezTo>
                    <a:cubicBezTo>
                      <a:pt x="16374" y="442"/>
                      <a:pt x="17010" y="477"/>
                      <a:pt x="17646" y="555"/>
                    </a:cubicBezTo>
                    <a:cubicBezTo>
                      <a:pt x="17058" y="466"/>
                      <a:pt x="16478" y="359"/>
                      <a:pt x="15889" y="279"/>
                    </a:cubicBezTo>
                    <a:cubicBezTo>
                      <a:pt x="14982" y="142"/>
                      <a:pt x="14066" y="0"/>
                      <a:pt x="131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42" name="Google Shape;5642;p18"/>
              <p:cNvGrpSpPr/>
              <p:nvPr/>
            </p:nvGrpSpPr>
            <p:grpSpPr>
              <a:xfrm>
                <a:off x="1314127" y="2856450"/>
                <a:ext cx="3150057" cy="1498635"/>
                <a:chOff x="1566186" y="3119918"/>
                <a:chExt cx="2525703" cy="1201600"/>
              </a:xfrm>
            </p:grpSpPr>
            <p:sp>
              <p:nvSpPr>
                <p:cNvPr id="5643" name="Google Shape;5643;p18"/>
                <p:cNvSpPr/>
                <p:nvPr/>
              </p:nvSpPr>
              <p:spPr>
                <a:xfrm>
                  <a:off x="3084394" y="3840478"/>
                  <a:ext cx="430534" cy="18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2257" extrusionOk="0">
                      <a:moveTo>
                        <a:pt x="973" y="1"/>
                      </a:moveTo>
                      <a:cubicBezTo>
                        <a:pt x="764" y="1"/>
                        <a:pt x="549" y="80"/>
                        <a:pt x="402" y="213"/>
                      </a:cubicBezTo>
                      <a:cubicBezTo>
                        <a:pt x="291" y="316"/>
                        <a:pt x="48" y="697"/>
                        <a:pt x="366" y="697"/>
                      </a:cubicBezTo>
                      <a:cubicBezTo>
                        <a:pt x="380" y="697"/>
                        <a:pt x="395" y="697"/>
                        <a:pt x="411" y="695"/>
                      </a:cubicBezTo>
                      <a:cubicBezTo>
                        <a:pt x="518" y="686"/>
                        <a:pt x="625" y="668"/>
                        <a:pt x="732" y="633"/>
                      </a:cubicBezTo>
                      <a:cubicBezTo>
                        <a:pt x="740" y="630"/>
                        <a:pt x="748" y="629"/>
                        <a:pt x="755" y="629"/>
                      </a:cubicBezTo>
                      <a:cubicBezTo>
                        <a:pt x="830" y="629"/>
                        <a:pt x="868" y="744"/>
                        <a:pt x="795" y="784"/>
                      </a:cubicBezTo>
                      <a:cubicBezTo>
                        <a:pt x="786" y="784"/>
                        <a:pt x="777" y="784"/>
                        <a:pt x="777" y="793"/>
                      </a:cubicBezTo>
                      <a:cubicBezTo>
                        <a:pt x="580" y="874"/>
                        <a:pt x="357" y="945"/>
                        <a:pt x="170" y="1052"/>
                      </a:cubicBezTo>
                      <a:cubicBezTo>
                        <a:pt x="18" y="1150"/>
                        <a:pt x="1" y="1409"/>
                        <a:pt x="206" y="1453"/>
                      </a:cubicBezTo>
                      <a:cubicBezTo>
                        <a:pt x="264" y="1463"/>
                        <a:pt x="323" y="1470"/>
                        <a:pt x="383" y="1470"/>
                      </a:cubicBezTo>
                      <a:cubicBezTo>
                        <a:pt x="433" y="1470"/>
                        <a:pt x="483" y="1465"/>
                        <a:pt x="536" y="1453"/>
                      </a:cubicBezTo>
                      <a:cubicBezTo>
                        <a:pt x="652" y="1436"/>
                        <a:pt x="759" y="1409"/>
                        <a:pt x="884" y="1391"/>
                      </a:cubicBezTo>
                      <a:lnTo>
                        <a:pt x="893" y="1391"/>
                      </a:lnTo>
                      <a:cubicBezTo>
                        <a:pt x="895" y="1388"/>
                        <a:pt x="899" y="1387"/>
                        <a:pt x="904" y="1387"/>
                      </a:cubicBezTo>
                      <a:cubicBezTo>
                        <a:pt x="916" y="1387"/>
                        <a:pt x="931" y="1394"/>
                        <a:pt x="937" y="1400"/>
                      </a:cubicBezTo>
                      <a:cubicBezTo>
                        <a:pt x="1007" y="1475"/>
                        <a:pt x="1070" y="1505"/>
                        <a:pt x="1129" y="1505"/>
                      </a:cubicBezTo>
                      <a:cubicBezTo>
                        <a:pt x="1350" y="1505"/>
                        <a:pt x="1511" y="1088"/>
                        <a:pt x="1722" y="1088"/>
                      </a:cubicBezTo>
                      <a:cubicBezTo>
                        <a:pt x="1865" y="1088"/>
                        <a:pt x="2079" y="1248"/>
                        <a:pt x="2195" y="1328"/>
                      </a:cubicBezTo>
                      <a:cubicBezTo>
                        <a:pt x="2463" y="1516"/>
                        <a:pt x="2507" y="1828"/>
                        <a:pt x="2311" y="2060"/>
                      </a:cubicBezTo>
                      <a:cubicBezTo>
                        <a:pt x="2721" y="2114"/>
                        <a:pt x="3123" y="2185"/>
                        <a:pt x="3524" y="2256"/>
                      </a:cubicBezTo>
                      <a:cubicBezTo>
                        <a:pt x="3391" y="2114"/>
                        <a:pt x="3346" y="1891"/>
                        <a:pt x="3462" y="1703"/>
                      </a:cubicBezTo>
                      <a:cubicBezTo>
                        <a:pt x="3551" y="1578"/>
                        <a:pt x="3676" y="1462"/>
                        <a:pt x="3819" y="1418"/>
                      </a:cubicBezTo>
                      <a:cubicBezTo>
                        <a:pt x="3810" y="1391"/>
                        <a:pt x="3801" y="1364"/>
                        <a:pt x="3801" y="1337"/>
                      </a:cubicBezTo>
                      <a:cubicBezTo>
                        <a:pt x="3794" y="1310"/>
                        <a:pt x="3814" y="1287"/>
                        <a:pt x="3836" y="1287"/>
                      </a:cubicBezTo>
                      <a:cubicBezTo>
                        <a:pt x="3842" y="1287"/>
                        <a:pt x="3849" y="1289"/>
                        <a:pt x="3854" y="1293"/>
                      </a:cubicBezTo>
                      <a:cubicBezTo>
                        <a:pt x="3961" y="1355"/>
                        <a:pt x="3988" y="1471"/>
                        <a:pt x="4095" y="1552"/>
                      </a:cubicBezTo>
                      <a:cubicBezTo>
                        <a:pt x="4149" y="1596"/>
                        <a:pt x="4202" y="1623"/>
                        <a:pt x="4256" y="1650"/>
                      </a:cubicBezTo>
                      <a:cubicBezTo>
                        <a:pt x="4261" y="1647"/>
                        <a:pt x="4265" y="1646"/>
                        <a:pt x="4270" y="1646"/>
                      </a:cubicBezTo>
                      <a:cubicBezTo>
                        <a:pt x="4282" y="1646"/>
                        <a:pt x="4292" y="1654"/>
                        <a:pt x="4292" y="1667"/>
                      </a:cubicBezTo>
                      <a:cubicBezTo>
                        <a:pt x="4349" y="1687"/>
                        <a:pt x="4405" y="1696"/>
                        <a:pt x="4461" y="1696"/>
                      </a:cubicBezTo>
                      <a:cubicBezTo>
                        <a:pt x="4587" y="1696"/>
                        <a:pt x="4709" y="1645"/>
                        <a:pt x="4827" y="1534"/>
                      </a:cubicBezTo>
                      <a:cubicBezTo>
                        <a:pt x="5166" y="1186"/>
                        <a:pt x="4871" y="865"/>
                        <a:pt x="4488" y="865"/>
                      </a:cubicBezTo>
                      <a:cubicBezTo>
                        <a:pt x="4452" y="865"/>
                        <a:pt x="4416" y="838"/>
                        <a:pt x="4416" y="793"/>
                      </a:cubicBezTo>
                      <a:cubicBezTo>
                        <a:pt x="4427" y="651"/>
                        <a:pt x="4331" y="586"/>
                        <a:pt x="4217" y="586"/>
                      </a:cubicBezTo>
                      <a:cubicBezTo>
                        <a:pt x="4146" y="586"/>
                        <a:pt x="4068" y="611"/>
                        <a:pt x="4006" y="659"/>
                      </a:cubicBezTo>
                      <a:cubicBezTo>
                        <a:pt x="3992" y="670"/>
                        <a:pt x="3974" y="676"/>
                        <a:pt x="3956" y="676"/>
                      </a:cubicBezTo>
                      <a:cubicBezTo>
                        <a:pt x="3928" y="676"/>
                        <a:pt x="3901" y="661"/>
                        <a:pt x="3890" y="624"/>
                      </a:cubicBezTo>
                      <a:cubicBezTo>
                        <a:pt x="3856" y="452"/>
                        <a:pt x="3705" y="364"/>
                        <a:pt x="3550" y="364"/>
                      </a:cubicBezTo>
                      <a:cubicBezTo>
                        <a:pt x="3423" y="364"/>
                        <a:pt x="3293" y="423"/>
                        <a:pt x="3221" y="543"/>
                      </a:cubicBezTo>
                      <a:cubicBezTo>
                        <a:pt x="3150" y="668"/>
                        <a:pt x="3150" y="722"/>
                        <a:pt x="3159" y="811"/>
                      </a:cubicBezTo>
                      <a:cubicBezTo>
                        <a:pt x="3257" y="1034"/>
                        <a:pt x="3283" y="1293"/>
                        <a:pt x="3159" y="1534"/>
                      </a:cubicBezTo>
                      <a:cubicBezTo>
                        <a:pt x="3151" y="1549"/>
                        <a:pt x="3136" y="1556"/>
                        <a:pt x="3121" y="1556"/>
                      </a:cubicBezTo>
                      <a:cubicBezTo>
                        <a:pt x="3102" y="1556"/>
                        <a:pt x="3083" y="1545"/>
                        <a:pt x="3078" y="1525"/>
                      </a:cubicBezTo>
                      <a:cubicBezTo>
                        <a:pt x="3007" y="1123"/>
                        <a:pt x="3105" y="793"/>
                        <a:pt x="2748" y="481"/>
                      </a:cubicBezTo>
                      <a:cubicBezTo>
                        <a:pt x="2597" y="347"/>
                        <a:pt x="2400" y="169"/>
                        <a:pt x="2186" y="124"/>
                      </a:cubicBezTo>
                      <a:cubicBezTo>
                        <a:pt x="2089" y="101"/>
                        <a:pt x="1942" y="66"/>
                        <a:pt x="1804" y="66"/>
                      </a:cubicBezTo>
                      <a:cubicBezTo>
                        <a:pt x="1676" y="66"/>
                        <a:pt x="1555" y="97"/>
                        <a:pt x="1490" y="196"/>
                      </a:cubicBezTo>
                      <a:cubicBezTo>
                        <a:pt x="1485" y="206"/>
                        <a:pt x="1477" y="210"/>
                        <a:pt x="1469" y="210"/>
                      </a:cubicBezTo>
                      <a:cubicBezTo>
                        <a:pt x="1464" y="210"/>
                        <a:pt x="1458" y="208"/>
                        <a:pt x="1455" y="204"/>
                      </a:cubicBezTo>
                      <a:cubicBezTo>
                        <a:pt x="1334" y="62"/>
                        <a:pt x="1156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4" name="Google Shape;5644;p18"/>
                <p:cNvSpPr/>
                <p:nvPr/>
              </p:nvSpPr>
              <p:spPr>
                <a:xfrm>
                  <a:off x="2265827" y="3119918"/>
                  <a:ext cx="595964" cy="33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1" h="4001" extrusionOk="0">
                      <a:moveTo>
                        <a:pt x="1455" y="1"/>
                      </a:moveTo>
                      <a:cubicBezTo>
                        <a:pt x="1310" y="1"/>
                        <a:pt x="1158" y="33"/>
                        <a:pt x="1000" y="90"/>
                      </a:cubicBezTo>
                      <a:cubicBezTo>
                        <a:pt x="545" y="251"/>
                        <a:pt x="0" y="607"/>
                        <a:pt x="54" y="1169"/>
                      </a:cubicBezTo>
                      <a:cubicBezTo>
                        <a:pt x="90" y="1526"/>
                        <a:pt x="197" y="1839"/>
                        <a:pt x="464" y="2088"/>
                      </a:cubicBezTo>
                      <a:cubicBezTo>
                        <a:pt x="500" y="2115"/>
                        <a:pt x="491" y="2178"/>
                        <a:pt x="464" y="2204"/>
                      </a:cubicBezTo>
                      <a:cubicBezTo>
                        <a:pt x="313" y="2365"/>
                        <a:pt x="116" y="2508"/>
                        <a:pt x="72" y="2740"/>
                      </a:cubicBezTo>
                      <a:cubicBezTo>
                        <a:pt x="17" y="3033"/>
                        <a:pt x="205" y="3174"/>
                        <a:pt x="417" y="3174"/>
                      </a:cubicBezTo>
                      <a:cubicBezTo>
                        <a:pt x="616" y="3174"/>
                        <a:pt x="836" y="3049"/>
                        <a:pt x="893" y="2811"/>
                      </a:cubicBezTo>
                      <a:cubicBezTo>
                        <a:pt x="964" y="2490"/>
                        <a:pt x="919" y="2115"/>
                        <a:pt x="1044" y="1812"/>
                      </a:cubicBezTo>
                      <a:cubicBezTo>
                        <a:pt x="1199" y="1445"/>
                        <a:pt x="1438" y="1218"/>
                        <a:pt x="1773" y="1218"/>
                      </a:cubicBezTo>
                      <a:cubicBezTo>
                        <a:pt x="1862" y="1218"/>
                        <a:pt x="1958" y="1234"/>
                        <a:pt x="2061" y="1268"/>
                      </a:cubicBezTo>
                      <a:cubicBezTo>
                        <a:pt x="3150" y="1642"/>
                        <a:pt x="3863" y="2641"/>
                        <a:pt x="3390" y="3730"/>
                      </a:cubicBezTo>
                      <a:cubicBezTo>
                        <a:pt x="3505" y="3723"/>
                        <a:pt x="3619" y="3719"/>
                        <a:pt x="3733" y="3719"/>
                      </a:cubicBezTo>
                      <a:cubicBezTo>
                        <a:pt x="4043" y="3719"/>
                        <a:pt x="4350" y="3744"/>
                        <a:pt x="4657" y="3783"/>
                      </a:cubicBezTo>
                      <a:cubicBezTo>
                        <a:pt x="4657" y="3587"/>
                        <a:pt x="4764" y="3444"/>
                        <a:pt x="4978" y="3328"/>
                      </a:cubicBezTo>
                      <a:cubicBezTo>
                        <a:pt x="5148" y="3239"/>
                        <a:pt x="5353" y="3230"/>
                        <a:pt x="5549" y="3230"/>
                      </a:cubicBezTo>
                      <a:cubicBezTo>
                        <a:pt x="5540" y="3212"/>
                        <a:pt x="5549" y="3186"/>
                        <a:pt x="5576" y="3177"/>
                      </a:cubicBezTo>
                      <a:cubicBezTo>
                        <a:pt x="5593" y="3173"/>
                        <a:pt x="5611" y="3171"/>
                        <a:pt x="5628" y="3171"/>
                      </a:cubicBezTo>
                      <a:cubicBezTo>
                        <a:pt x="5742" y="3171"/>
                        <a:pt x="5873" y="3239"/>
                        <a:pt x="6004" y="3293"/>
                      </a:cubicBezTo>
                      <a:cubicBezTo>
                        <a:pt x="6156" y="3346"/>
                        <a:pt x="6343" y="3578"/>
                        <a:pt x="6406" y="3667"/>
                      </a:cubicBezTo>
                      <a:cubicBezTo>
                        <a:pt x="6486" y="3783"/>
                        <a:pt x="6584" y="3926"/>
                        <a:pt x="6718" y="3989"/>
                      </a:cubicBezTo>
                      <a:cubicBezTo>
                        <a:pt x="6770" y="3996"/>
                        <a:pt x="6818" y="4000"/>
                        <a:pt x="6860" y="4000"/>
                      </a:cubicBezTo>
                      <a:cubicBezTo>
                        <a:pt x="7058" y="4000"/>
                        <a:pt x="7150" y="3915"/>
                        <a:pt x="7128" y="3739"/>
                      </a:cubicBezTo>
                      <a:cubicBezTo>
                        <a:pt x="7119" y="3596"/>
                        <a:pt x="6941" y="3319"/>
                        <a:pt x="7012" y="3203"/>
                      </a:cubicBezTo>
                      <a:cubicBezTo>
                        <a:pt x="7066" y="3114"/>
                        <a:pt x="7075" y="3132"/>
                        <a:pt x="7137" y="3052"/>
                      </a:cubicBezTo>
                      <a:cubicBezTo>
                        <a:pt x="7146" y="2847"/>
                        <a:pt x="7075" y="2704"/>
                        <a:pt x="6923" y="2624"/>
                      </a:cubicBezTo>
                      <a:cubicBezTo>
                        <a:pt x="6805" y="2558"/>
                        <a:pt x="6659" y="2466"/>
                        <a:pt x="6519" y="2466"/>
                      </a:cubicBezTo>
                      <a:cubicBezTo>
                        <a:pt x="6448" y="2466"/>
                        <a:pt x="6379" y="2489"/>
                        <a:pt x="6317" y="2552"/>
                      </a:cubicBezTo>
                      <a:cubicBezTo>
                        <a:pt x="6303" y="2566"/>
                        <a:pt x="6285" y="2572"/>
                        <a:pt x="6267" y="2572"/>
                      </a:cubicBezTo>
                      <a:cubicBezTo>
                        <a:pt x="6226" y="2572"/>
                        <a:pt x="6183" y="2539"/>
                        <a:pt x="6183" y="2490"/>
                      </a:cubicBezTo>
                      <a:cubicBezTo>
                        <a:pt x="6176" y="2026"/>
                        <a:pt x="5804" y="1769"/>
                        <a:pt x="5410" y="1769"/>
                      </a:cubicBezTo>
                      <a:cubicBezTo>
                        <a:pt x="5244" y="1769"/>
                        <a:pt x="5073" y="1815"/>
                        <a:pt x="4925" y="1910"/>
                      </a:cubicBezTo>
                      <a:cubicBezTo>
                        <a:pt x="4809" y="1981"/>
                        <a:pt x="4702" y="2070"/>
                        <a:pt x="4613" y="2169"/>
                      </a:cubicBezTo>
                      <a:cubicBezTo>
                        <a:pt x="4577" y="2294"/>
                        <a:pt x="4515" y="2418"/>
                        <a:pt x="4452" y="2543"/>
                      </a:cubicBezTo>
                      <a:cubicBezTo>
                        <a:pt x="4433" y="2578"/>
                        <a:pt x="4402" y="2592"/>
                        <a:pt x="4372" y="2592"/>
                      </a:cubicBezTo>
                      <a:cubicBezTo>
                        <a:pt x="4330" y="2592"/>
                        <a:pt x="4289" y="2566"/>
                        <a:pt x="4274" y="2525"/>
                      </a:cubicBezTo>
                      <a:cubicBezTo>
                        <a:pt x="4256" y="2525"/>
                        <a:pt x="4229" y="2508"/>
                        <a:pt x="4247" y="2481"/>
                      </a:cubicBezTo>
                      <a:cubicBezTo>
                        <a:pt x="4274" y="2454"/>
                        <a:pt x="4291" y="2418"/>
                        <a:pt x="4318" y="2383"/>
                      </a:cubicBezTo>
                      <a:cubicBezTo>
                        <a:pt x="4497" y="2070"/>
                        <a:pt x="4630" y="1660"/>
                        <a:pt x="4300" y="1384"/>
                      </a:cubicBezTo>
                      <a:cubicBezTo>
                        <a:pt x="4140" y="1250"/>
                        <a:pt x="3890" y="1214"/>
                        <a:pt x="3694" y="1169"/>
                      </a:cubicBezTo>
                      <a:cubicBezTo>
                        <a:pt x="3613" y="1152"/>
                        <a:pt x="3587" y="1143"/>
                        <a:pt x="3560" y="1062"/>
                      </a:cubicBezTo>
                      <a:cubicBezTo>
                        <a:pt x="3404" y="656"/>
                        <a:pt x="3124" y="366"/>
                        <a:pt x="2704" y="366"/>
                      </a:cubicBezTo>
                      <a:cubicBezTo>
                        <a:pt x="2644" y="366"/>
                        <a:pt x="2582" y="372"/>
                        <a:pt x="2516" y="384"/>
                      </a:cubicBezTo>
                      <a:cubicBezTo>
                        <a:pt x="2458" y="395"/>
                        <a:pt x="2366" y="424"/>
                        <a:pt x="2285" y="424"/>
                      </a:cubicBezTo>
                      <a:cubicBezTo>
                        <a:pt x="2230" y="424"/>
                        <a:pt x="2180" y="410"/>
                        <a:pt x="2150" y="367"/>
                      </a:cubicBezTo>
                      <a:cubicBezTo>
                        <a:pt x="1955" y="108"/>
                        <a:pt x="1718" y="1"/>
                        <a:pt x="14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5" name="Google Shape;5645;p18"/>
                <p:cNvSpPr/>
                <p:nvPr/>
              </p:nvSpPr>
              <p:spPr>
                <a:xfrm>
                  <a:off x="2108980" y="3869064"/>
                  <a:ext cx="848401" cy="176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0" h="2119" extrusionOk="0">
                      <a:moveTo>
                        <a:pt x="3847" y="1"/>
                      </a:moveTo>
                      <a:cubicBezTo>
                        <a:pt x="3439" y="1"/>
                        <a:pt x="3029" y="51"/>
                        <a:pt x="2614" y="165"/>
                      </a:cubicBezTo>
                      <a:cubicBezTo>
                        <a:pt x="1704" y="415"/>
                        <a:pt x="865" y="834"/>
                        <a:pt x="0" y="1209"/>
                      </a:cubicBezTo>
                      <a:cubicBezTo>
                        <a:pt x="107" y="1298"/>
                        <a:pt x="223" y="1378"/>
                        <a:pt x="330" y="1467"/>
                      </a:cubicBezTo>
                      <a:cubicBezTo>
                        <a:pt x="393" y="1512"/>
                        <a:pt x="455" y="1565"/>
                        <a:pt x="518" y="1610"/>
                      </a:cubicBezTo>
                      <a:cubicBezTo>
                        <a:pt x="518" y="1610"/>
                        <a:pt x="526" y="1601"/>
                        <a:pt x="535" y="1601"/>
                      </a:cubicBezTo>
                      <a:cubicBezTo>
                        <a:pt x="1196" y="1360"/>
                        <a:pt x="1891" y="977"/>
                        <a:pt x="2614" y="896"/>
                      </a:cubicBezTo>
                      <a:cubicBezTo>
                        <a:pt x="2926" y="859"/>
                        <a:pt x="3237" y="837"/>
                        <a:pt x="3547" y="837"/>
                      </a:cubicBezTo>
                      <a:cubicBezTo>
                        <a:pt x="3902" y="837"/>
                        <a:pt x="4256" y="865"/>
                        <a:pt x="4612" y="932"/>
                      </a:cubicBezTo>
                      <a:cubicBezTo>
                        <a:pt x="6049" y="1200"/>
                        <a:pt x="7351" y="1904"/>
                        <a:pt x="8805" y="2118"/>
                      </a:cubicBezTo>
                      <a:cubicBezTo>
                        <a:pt x="9260" y="2002"/>
                        <a:pt x="9715" y="1904"/>
                        <a:pt x="10179" y="1824"/>
                      </a:cubicBezTo>
                      <a:cubicBezTo>
                        <a:pt x="9546" y="1753"/>
                        <a:pt x="8903" y="1512"/>
                        <a:pt x="8350" y="1307"/>
                      </a:cubicBezTo>
                      <a:cubicBezTo>
                        <a:pt x="7431" y="968"/>
                        <a:pt x="6539" y="548"/>
                        <a:pt x="5594" y="272"/>
                      </a:cubicBezTo>
                      <a:cubicBezTo>
                        <a:pt x="5011" y="104"/>
                        <a:pt x="4431" y="1"/>
                        <a:pt x="384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6" name="Google Shape;5646;p18"/>
                <p:cNvSpPr/>
                <p:nvPr/>
              </p:nvSpPr>
              <p:spPr>
                <a:xfrm>
                  <a:off x="3079977" y="3257513"/>
                  <a:ext cx="30502" cy="237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" h="285" extrusionOk="0">
                      <a:moveTo>
                        <a:pt x="107" y="0"/>
                      </a:moveTo>
                      <a:cubicBezTo>
                        <a:pt x="54" y="36"/>
                        <a:pt x="0" y="116"/>
                        <a:pt x="18" y="170"/>
                      </a:cubicBezTo>
                      <a:cubicBezTo>
                        <a:pt x="32" y="242"/>
                        <a:pt x="81" y="284"/>
                        <a:pt x="146" y="284"/>
                      </a:cubicBezTo>
                      <a:cubicBezTo>
                        <a:pt x="162" y="284"/>
                        <a:pt x="179" y="282"/>
                        <a:pt x="196" y="277"/>
                      </a:cubicBezTo>
                      <a:cubicBezTo>
                        <a:pt x="268" y="250"/>
                        <a:pt x="366" y="188"/>
                        <a:pt x="303" y="98"/>
                      </a:cubicBezTo>
                      <a:cubicBezTo>
                        <a:pt x="268" y="27"/>
                        <a:pt x="187" y="9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7" name="Google Shape;5647;p18"/>
                <p:cNvSpPr/>
                <p:nvPr/>
              </p:nvSpPr>
              <p:spPr>
                <a:xfrm>
                  <a:off x="2254659" y="3419526"/>
                  <a:ext cx="25919" cy="25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" h="306" extrusionOk="0">
                      <a:moveTo>
                        <a:pt x="161" y="1"/>
                      </a:moveTo>
                      <a:cubicBezTo>
                        <a:pt x="158" y="1"/>
                        <a:pt x="155" y="1"/>
                        <a:pt x="152" y="1"/>
                      </a:cubicBezTo>
                      <a:cubicBezTo>
                        <a:pt x="99" y="28"/>
                        <a:pt x="63" y="46"/>
                        <a:pt x="27" y="90"/>
                      </a:cubicBezTo>
                      <a:cubicBezTo>
                        <a:pt x="1" y="126"/>
                        <a:pt x="1" y="188"/>
                        <a:pt x="18" y="215"/>
                      </a:cubicBezTo>
                      <a:cubicBezTo>
                        <a:pt x="45" y="255"/>
                        <a:pt x="112" y="305"/>
                        <a:pt x="167" y="305"/>
                      </a:cubicBezTo>
                      <a:cubicBezTo>
                        <a:pt x="185" y="305"/>
                        <a:pt x="201" y="300"/>
                        <a:pt x="215" y="286"/>
                      </a:cubicBezTo>
                      <a:cubicBezTo>
                        <a:pt x="311" y="199"/>
                        <a:pt x="296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8" name="Google Shape;5648;p18"/>
                <p:cNvSpPr/>
                <p:nvPr/>
              </p:nvSpPr>
              <p:spPr>
                <a:xfrm>
                  <a:off x="3007054" y="3363772"/>
                  <a:ext cx="50671" cy="3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92" extrusionOk="0">
                      <a:moveTo>
                        <a:pt x="295" y="1"/>
                      </a:moveTo>
                      <a:cubicBezTo>
                        <a:pt x="170" y="37"/>
                        <a:pt x="1" y="108"/>
                        <a:pt x="81" y="251"/>
                      </a:cubicBezTo>
                      <a:cubicBezTo>
                        <a:pt x="129" y="339"/>
                        <a:pt x="207" y="391"/>
                        <a:pt x="297" y="391"/>
                      </a:cubicBezTo>
                      <a:cubicBezTo>
                        <a:pt x="326" y="391"/>
                        <a:pt x="355" y="386"/>
                        <a:pt x="384" y="376"/>
                      </a:cubicBezTo>
                      <a:cubicBezTo>
                        <a:pt x="518" y="340"/>
                        <a:pt x="607" y="215"/>
                        <a:pt x="482" y="108"/>
                      </a:cubicBezTo>
                      <a:cubicBezTo>
                        <a:pt x="429" y="63"/>
                        <a:pt x="358" y="37"/>
                        <a:pt x="2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9" name="Google Shape;5649;p18"/>
                <p:cNvSpPr/>
                <p:nvPr/>
              </p:nvSpPr>
              <p:spPr>
                <a:xfrm>
                  <a:off x="3012305" y="3238178"/>
                  <a:ext cx="11918" cy="9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" h="118" extrusionOk="0">
                      <a:moveTo>
                        <a:pt x="116" y="0"/>
                      </a:moveTo>
                      <a:cubicBezTo>
                        <a:pt x="107" y="0"/>
                        <a:pt x="98" y="0"/>
                        <a:pt x="89" y="9"/>
                      </a:cubicBezTo>
                      <a:lnTo>
                        <a:pt x="80" y="9"/>
                      </a:lnTo>
                      <a:cubicBezTo>
                        <a:pt x="63" y="18"/>
                        <a:pt x="54" y="45"/>
                        <a:pt x="36" y="54"/>
                      </a:cubicBezTo>
                      <a:cubicBezTo>
                        <a:pt x="18" y="63"/>
                        <a:pt x="9" y="72"/>
                        <a:pt x="9" y="81"/>
                      </a:cubicBezTo>
                      <a:cubicBezTo>
                        <a:pt x="0" y="89"/>
                        <a:pt x="0" y="89"/>
                        <a:pt x="9" y="98"/>
                      </a:cubicBezTo>
                      <a:cubicBezTo>
                        <a:pt x="20" y="109"/>
                        <a:pt x="28" y="117"/>
                        <a:pt x="38" y="117"/>
                      </a:cubicBezTo>
                      <a:cubicBezTo>
                        <a:pt x="45" y="117"/>
                        <a:pt x="52" y="114"/>
                        <a:pt x="63" y="107"/>
                      </a:cubicBezTo>
                      <a:cubicBezTo>
                        <a:pt x="80" y="89"/>
                        <a:pt x="98" y="72"/>
                        <a:pt x="116" y="45"/>
                      </a:cubicBezTo>
                      <a:cubicBezTo>
                        <a:pt x="116" y="36"/>
                        <a:pt x="143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0" name="Google Shape;5650;p18"/>
                <p:cNvSpPr/>
                <p:nvPr/>
              </p:nvSpPr>
              <p:spPr>
                <a:xfrm>
                  <a:off x="3859125" y="3372689"/>
                  <a:ext cx="40920" cy="33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03" extrusionOk="0">
                      <a:moveTo>
                        <a:pt x="211" y="0"/>
                      </a:moveTo>
                      <a:cubicBezTo>
                        <a:pt x="162" y="0"/>
                        <a:pt x="110" y="5"/>
                        <a:pt x="72" y="37"/>
                      </a:cubicBezTo>
                      <a:cubicBezTo>
                        <a:pt x="0" y="117"/>
                        <a:pt x="45" y="233"/>
                        <a:pt x="98" y="313"/>
                      </a:cubicBezTo>
                      <a:cubicBezTo>
                        <a:pt x="142" y="371"/>
                        <a:pt x="209" y="403"/>
                        <a:pt x="275" y="403"/>
                      </a:cubicBezTo>
                      <a:cubicBezTo>
                        <a:pt x="332" y="403"/>
                        <a:pt x="388" y="380"/>
                        <a:pt x="428" y="331"/>
                      </a:cubicBezTo>
                      <a:cubicBezTo>
                        <a:pt x="491" y="269"/>
                        <a:pt x="491" y="197"/>
                        <a:pt x="464" y="144"/>
                      </a:cubicBezTo>
                      <a:cubicBezTo>
                        <a:pt x="455" y="144"/>
                        <a:pt x="455" y="135"/>
                        <a:pt x="455" y="135"/>
                      </a:cubicBezTo>
                      <a:cubicBezTo>
                        <a:pt x="411" y="72"/>
                        <a:pt x="348" y="10"/>
                        <a:pt x="268" y="1"/>
                      </a:cubicBezTo>
                      <a:cubicBezTo>
                        <a:pt x="250" y="1"/>
                        <a:pt x="231" y="0"/>
                        <a:pt x="21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1" name="Google Shape;5651;p18"/>
                <p:cNvSpPr/>
                <p:nvPr/>
              </p:nvSpPr>
              <p:spPr>
                <a:xfrm>
                  <a:off x="3759450" y="3149670"/>
                  <a:ext cx="27586" cy="28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343" extrusionOk="0">
                      <a:moveTo>
                        <a:pt x="161" y="1"/>
                      </a:moveTo>
                      <a:cubicBezTo>
                        <a:pt x="135" y="19"/>
                        <a:pt x="117" y="45"/>
                        <a:pt x="99" y="63"/>
                      </a:cubicBezTo>
                      <a:cubicBezTo>
                        <a:pt x="72" y="90"/>
                        <a:pt x="28" y="108"/>
                        <a:pt x="19" y="143"/>
                      </a:cubicBezTo>
                      <a:cubicBezTo>
                        <a:pt x="10" y="179"/>
                        <a:pt x="1" y="215"/>
                        <a:pt x="10" y="250"/>
                      </a:cubicBezTo>
                      <a:cubicBezTo>
                        <a:pt x="28" y="277"/>
                        <a:pt x="54" y="295"/>
                        <a:pt x="81" y="313"/>
                      </a:cubicBezTo>
                      <a:cubicBezTo>
                        <a:pt x="99" y="333"/>
                        <a:pt x="129" y="342"/>
                        <a:pt x="161" y="342"/>
                      </a:cubicBezTo>
                      <a:cubicBezTo>
                        <a:pt x="228" y="342"/>
                        <a:pt x="307" y="304"/>
                        <a:pt x="313" y="250"/>
                      </a:cubicBezTo>
                      <a:cubicBezTo>
                        <a:pt x="331" y="143"/>
                        <a:pt x="242" y="54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2" name="Google Shape;5652;p18"/>
                <p:cNvSpPr/>
                <p:nvPr/>
              </p:nvSpPr>
              <p:spPr>
                <a:xfrm>
                  <a:off x="3659108" y="3162338"/>
                  <a:ext cx="13501" cy="11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" h="137" extrusionOk="0">
                      <a:moveTo>
                        <a:pt x="90" y="0"/>
                      </a:moveTo>
                      <a:lnTo>
                        <a:pt x="90" y="0"/>
                      </a:lnTo>
                      <a:cubicBezTo>
                        <a:pt x="54" y="9"/>
                        <a:pt x="27" y="36"/>
                        <a:pt x="18" y="63"/>
                      </a:cubicBezTo>
                      <a:cubicBezTo>
                        <a:pt x="1" y="90"/>
                        <a:pt x="1" y="98"/>
                        <a:pt x="18" y="116"/>
                      </a:cubicBezTo>
                      <a:cubicBezTo>
                        <a:pt x="26" y="124"/>
                        <a:pt x="39" y="137"/>
                        <a:pt x="53" y="137"/>
                      </a:cubicBezTo>
                      <a:cubicBezTo>
                        <a:pt x="56" y="137"/>
                        <a:pt x="60" y="136"/>
                        <a:pt x="63" y="134"/>
                      </a:cubicBezTo>
                      <a:cubicBezTo>
                        <a:pt x="108" y="125"/>
                        <a:pt x="161" y="9"/>
                        <a:pt x="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3" name="Google Shape;5653;p18"/>
                <p:cNvSpPr/>
                <p:nvPr/>
              </p:nvSpPr>
              <p:spPr>
                <a:xfrm>
                  <a:off x="3134232" y="3266097"/>
                  <a:ext cx="261771" cy="19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1" h="2334" extrusionOk="0">
                      <a:moveTo>
                        <a:pt x="1813" y="1"/>
                      </a:moveTo>
                      <a:cubicBezTo>
                        <a:pt x="1387" y="1"/>
                        <a:pt x="635" y="141"/>
                        <a:pt x="1017" y="718"/>
                      </a:cubicBezTo>
                      <a:cubicBezTo>
                        <a:pt x="1057" y="774"/>
                        <a:pt x="1004" y="837"/>
                        <a:pt x="948" y="837"/>
                      </a:cubicBezTo>
                      <a:cubicBezTo>
                        <a:pt x="941" y="837"/>
                        <a:pt x="935" y="836"/>
                        <a:pt x="928" y="834"/>
                      </a:cubicBezTo>
                      <a:cubicBezTo>
                        <a:pt x="804" y="813"/>
                        <a:pt x="674" y="792"/>
                        <a:pt x="551" y="792"/>
                      </a:cubicBezTo>
                      <a:cubicBezTo>
                        <a:pt x="516" y="792"/>
                        <a:pt x="480" y="794"/>
                        <a:pt x="446" y="798"/>
                      </a:cubicBezTo>
                      <a:cubicBezTo>
                        <a:pt x="81" y="834"/>
                        <a:pt x="161" y="1084"/>
                        <a:pt x="446" y="1084"/>
                      </a:cubicBezTo>
                      <a:cubicBezTo>
                        <a:pt x="536" y="1084"/>
                        <a:pt x="553" y="1191"/>
                        <a:pt x="491" y="1235"/>
                      </a:cubicBezTo>
                      <a:cubicBezTo>
                        <a:pt x="179" y="1423"/>
                        <a:pt x="0" y="1869"/>
                        <a:pt x="125" y="2226"/>
                      </a:cubicBezTo>
                      <a:cubicBezTo>
                        <a:pt x="224" y="2297"/>
                        <a:pt x="310" y="2333"/>
                        <a:pt x="381" y="2333"/>
                      </a:cubicBezTo>
                      <a:cubicBezTo>
                        <a:pt x="469" y="2333"/>
                        <a:pt x="536" y="2277"/>
                        <a:pt x="580" y="2163"/>
                      </a:cubicBezTo>
                      <a:cubicBezTo>
                        <a:pt x="616" y="2083"/>
                        <a:pt x="643" y="2003"/>
                        <a:pt x="669" y="1913"/>
                      </a:cubicBezTo>
                      <a:cubicBezTo>
                        <a:pt x="696" y="1806"/>
                        <a:pt x="714" y="1681"/>
                        <a:pt x="750" y="1574"/>
                      </a:cubicBezTo>
                      <a:cubicBezTo>
                        <a:pt x="812" y="1360"/>
                        <a:pt x="928" y="1325"/>
                        <a:pt x="1151" y="1307"/>
                      </a:cubicBezTo>
                      <a:cubicBezTo>
                        <a:pt x="1208" y="1299"/>
                        <a:pt x="1263" y="1296"/>
                        <a:pt x="1315" y="1296"/>
                      </a:cubicBezTo>
                      <a:cubicBezTo>
                        <a:pt x="1899" y="1296"/>
                        <a:pt x="2173" y="1741"/>
                        <a:pt x="2025" y="2306"/>
                      </a:cubicBezTo>
                      <a:cubicBezTo>
                        <a:pt x="2275" y="2226"/>
                        <a:pt x="2525" y="2163"/>
                        <a:pt x="2784" y="2110"/>
                      </a:cubicBezTo>
                      <a:cubicBezTo>
                        <a:pt x="2891" y="2003"/>
                        <a:pt x="2989" y="1815"/>
                        <a:pt x="3051" y="1610"/>
                      </a:cubicBezTo>
                      <a:cubicBezTo>
                        <a:pt x="3114" y="1414"/>
                        <a:pt x="3140" y="1262"/>
                        <a:pt x="3060" y="887"/>
                      </a:cubicBezTo>
                      <a:cubicBezTo>
                        <a:pt x="2980" y="513"/>
                        <a:pt x="2480" y="40"/>
                        <a:pt x="1927" y="4"/>
                      </a:cubicBezTo>
                      <a:cubicBezTo>
                        <a:pt x="1893" y="2"/>
                        <a:pt x="1855" y="1"/>
                        <a:pt x="18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4" name="Google Shape;5654;p18"/>
                <p:cNvSpPr/>
                <p:nvPr/>
              </p:nvSpPr>
              <p:spPr>
                <a:xfrm>
                  <a:off x="2144650" y="3249345"/>
                  <a:ext cx="24585" cy="2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304" extrusionOk="0">
                      <a:moveTo>
                        <a:pt x="214" y="0"/>
                      </a:moveTo>
                      <a:cubicBezTo>
                        <a:pt x="170" y="0"/>
                        <a:pt x="134" y="27"/>
                        <a:pt x="107" y="45"/>
                      </a:cubicBezTo>
                      <a:cubicBezTo>
                        <a:pt x="107" y="54"/>
                        <a:pt x="107" y="63"/>
                        <a:pt x="98" y="63"/>
                      </a:cubicBezTo>
                      <a:cubicBezTo>
                        <a:pt x="54" y="89"/>
                        <a:pt x="0" y="196"/>
                        <a:pt x="36" y="241"/>
                      </a:cubicBezTo>
                      <a:cubicBezTo>
                        <a:pt x="57" y="284"/>
                        <a:pt x="88" y="304"/>
                        <a:pt x="123" y="304"/>
                      </a:cubicBezTo>
                      <a:cubicBezTo>
                        <a:pt x="146" y="304"/>
                        <a:pt x="171" y="295"/>
                        <a:pt x="197" y="277"/>
                      </a:cubicBezTo>
                      <a:cubicBezTo>
                        <a:pt x="259" y="232"/>
                        <a:pt x="295" y="178"/>
                        <a:pt x="277" y="98"/>
                      </a:cubicBezTo>
                      <a:cubicBezTo>
                        <a:pt x="268" y="54"/>
                        <a:pt x="268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5" name="Google Shape;5655;p18"/>
                <p:cNvSpPr/>
                <p:nvPr/>
              </p:nvSpPr>
              <p:spPr>
                <a:xfrm>
                  <a:off x="2025640" y="3337519"/>
                  <a:ext cx="65589" cy="51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7" h="614" extrusionOk="0">
                      <a:moveTo>
                        <a:pt x="434" y="1"/>
                      </a:moveTo>
                      <a:cubicBezTo>
                        <a:pt x="414" y="1"/>
                        <a:pt x="395" y="2"/>
                        <a:pt x="376" y="4"/>
                      </a:cubicBezTo>
                      <a:cubicBezTo>
                        <a:pt x="376" y="13"/>
                        <a:pt x="376" y="13"/>
                        <a:pt x="367" y="22"/>
                      </a:cubicBezTo>
                      <a:cubicBezTo>
                        <a:pt x="242" y="84"/>
                        <a:pt x="1" y="289"/>
                        <a:pt x="117" y="450"/>
                      </a:cubicBezTo>
                      <a:cubicBezTo>
                        <a:pt x="185" y="542"/>
                        <a:pt x="295" y="613"/>
                        <a:pt x="404" y="613"/>
                      </a:cubicBezTo>
                      <a:cubicBezTo>
                        <a:pt x="452" y="613"/>
                        <a:pt x="501" y="599"/>
                        <a:pt x="545" y="566"/>
                      </a:cubicBezTo>
                      <a:cubicBezTo>
                        <a:pt x="679" y="468"/>
                        <a:pt x="786" y="200"/>
                        <a:pt x="625" y="57"/>
                      </a:cubicBezTo>
                      <a:cubicBezTo>
                        <a:pt x="576" y="15"/>
                        <a:pt x="505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6" name="Google Shape;5656;p18"/>
                <p:cNvSpPr/>
                <p:nvPr/>
              </p:nvSpPr>
              <p:spPr>
                <a:xfrm>
                  <a:off x="3196320" y="3133086"/>
                  <a:ext cx="558795" cy="3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5" h="3769" extrusionOk="0">
                      <a:moveTo>
                        <a:pt x="1591" y="1"/>
                      </a:moveTo>
                      <a:cubicBezTo>
                        <a:pt x="1466" y="1"/>
                        <a:pt x="1355" y="32"/>
                        <a:pt x="1280" y="102"/>
                      </a:cubicBezTo>
                      <a:cubicBezTo>
                        <a:pt x="1197" y="177"/>
                        <a:pt x="1121" y="236"/>
                        <a:pt x="1009" y="236"/>
                      </a:cubicBezTo>
                      <a:cubicBezTo>
                        <a:pt x="1002" y="236"/>
                        <a:pt x="994" y="236"/>
                        <a:pt x="986" y="235"/>
                      </a:cubicBezTo>
                      <a:cubicBezTo>
                        <a:pt x="966" y="233"/>
                        <a:pt x="945" y="231"/>
                        <a:pt x="923" y="231"/>
                      </a:cubicBezTo>
                      <a:cubicBezTo>
                        <a:pt x="739" y="231"/>
                        <a:pt x="526" y="331"/>
                        <a:pt x="406" y="467"/>
                      </a:cubicBezTo>
                      <a:cubicBezTo>
                        <a:pt x="0" y="913"/>
                        <a:pt x="404" y="1231"/>
                        <a:pt x="781" y="1231"/>
                      </a:cubicBezTo>
                      <a:cubicBezTo>
                        <a:pt x="826" y="1231"/>
                        <a:pt x="871" y="1226"/>
                        <a:pt x="915" y="1217"/>
                      </a:cubicBezTo>
                      <a:cubicBezTo>
                        <a:pt x="915" y="1208"/>
                        <a:pt x="915" y="1199"/>
                        <a:pt x="923" y="1199"/>
                      </a:cubicBezTo>
                      <a:cubicBezTo>
                        <a:pt x="1047" y="1105"/>
                        <a:pt x="1178" y="1065"/>
                        <a:pt x="1310" y="1065"/>
                      </a:cubicBezTo>
                      <a:cubicBezTo>
                        <a:pt x="1493" y="1065"/>
                        <a:pt x="1677" y="1142"/>
                        <a:pt x="1842" y="1261"/>
                      </a:cubicBezTo>
                      <a:cubicBezTo>
                        <a:pt x="2556" y="1573"/>
                        <a:pt x="3261" y="2885"/>
                        <a:pt x="2868" y="3625"/>
                      </a:cubicBezTo>
                      <a:cubicBezTo>
                        <a:pt x="2908" y="3624"/>
                        <a:pt x="2948" y="3624"/>
                        <a:pt x="2988" y="3624"/>
                      </a:cubicBezTo>
                      <a:cubicBezTo>
                        <a:pt x="3346" y="3624"/>
                        <a:pt x="3690" y="3660"/>
                        <a:pt x="4019" y="3732"/>
                      </a:cubicBezTo>
                      <a:cubicBezTo>
                        <a:pt x="4117" y="3393"/>
                        <a:pt x="4554" y="3206"/>
                        <a:pt x="4876" y="3188"/>
                      </a:cubicBezTo>
                      <a:cubicBezTo>
                        <a:pt x="4901" y="3186"/>
                        <a:pt x="4927" y="3185"/>
                        <a:pt x="4952" y="3185"/>
                      </a:cubicBezTo>
                      <a:cubicBezTo>
                        <a:pt x="5270" y="3185"/>
                        <a:pt x="5506" y="3340"/>
                        <a:pt x="5696" y="3572"/>
                      </a:cubicBezTo>
                      <a:cubicBezTo>
                        <a:pt x="5840" y="3659"/>
                        <a:pt x="6022" y="3768"/>
                        <a:pt x="6198" y="3768"/>
                      </a:cubicBezTo>
                      <a:cubicBezTo>
                        <a:pt x="6274" y="3768"/>
                        <a:pt x="6349" y="3748"/>
                        <a:pt x="6419" y="3697"/>
                      </a:cubicBezTo>
                      <a:cubicBezTo>
                        <a:pt x="6704" y="3474"/>
                        <a:pt x="6374" y="3090"/>
                        <a:pt x="6249" y="2912"/>
                      </a:cubicBezTo>
                      <a:cubicBezTo>
                        <a:pt x="6209" y="2847"/>
                        <a:pt x="6272" y="2767"/>
                        <a:pt x="6337" y="2767"/>
                      </a:cubicBezTo>
                      <a:cubicBezTo>
                        <a:pt x="6344" y="2767"/>
                        <a:pt x="6350" y="2767"/>
                        <a:pt x="6356" y="2769"/>
                      </a:cubicBezTo>
                      <a:cubicBezTo>
                        <a:pt x="6392" y="2787"/>
                        <a:pt x="6423" y="2796"/>
                        <a:pt x="6448" y="2796"/>
                      </a:cubicBezTo>
                      <a:cubicBezTo>
                        <a:pt x="6536" y="2796"/>
                        <a:pt x="6559" y="2687"/>
                        <a:pt x="6517" y="2466"/>
                      </a:cubicBezTo>
                      <a:cubicBezTo>
                        <a:pt x="6437" y="2341"/>
                        <a:pt x="6347" y="2225"/>
                        <a:pt x="6240" y="2118"/>
                      </a:cubicBezTo>
                      <a:cubicBezTo>
                        <a:pt x="6050" y="1927"/>
                        <a:pt x="5789" y="1767"/>
                        <a:pt x="5510" y="1767"/>
                      </a:cubicBezTo>
                      <a:cubicBezTo>
                        <a:pt x="5489" y="1767"/>
                        <a:pt x="5468" y="1768"/>
                        <a:pt x="5446" y="1770"/>
                      </a:cubicBezTo>
                      <a:cubicBezTo>
                        <a:pt x="5009" y="1823"/>
                        <a:pt x="4608" y="2127"/>
                        <a:pt x="4287" y="2439"/>
                      </a:cubicBezTo>
                      <a:cubicBezTo>
                        <a:pt x="4144" y="2822"/>
                        <a:pt x="3903" y="3161"/>
                        <a:pt x="3582" y="3376"/>
                      </a:cubicBezTo>
                      <a:cubicBezTo>
                        <a:pt x="3576" y="3380"/>
                        <a:pt x="3570" y="3382"/>
                        <a:pt x="3564" y="3382"/>
                      </a:cubicBezTo>
                      <a:cubicBezTo>
                        <a:pt x="3536" y="3382"/>
                        <a:pt x="3515" y="3335"/>
                        <a:pt x="3537" y="3313"/>
                      </a:cubicBezTo>
                      <a:cubicBezTo>
                        <a:pt x="3894" y="2894"/>
                        <a:pt x="4198" y="2260"/>
                        <a:pt x="4198" y="1707"/>
                      </a:cubicBezTo>
                      <a:cubicBezTo>
                        <a:pt x="4198" y="1279"/>
                        <a:pt x="4019" y="878"/>
                        <a:pt x="3635" y="664"/>
                      </a:cubicBezTo>
                      <a:cubicBezTo>
                        <a:pt x="3465" y="566"/>
                        <a:pt x="3220" y="461"/>
                        <a:pt x="3006" y="461"/>
                      </a:cubicBezTo>
                      <a:cubicBezTo>
                        <a:pt x="2829" y="461"/>
                        <a:pt x="2673" y="533"/>
                        <a:pt x="2601" y="744"/>
                      </a:cubicBezTo>
                      <a:cubicBezTo>
                        <a:pt x="2592" y="753"/>
                        <a:pt x="2592" y="771"/>
                        <a:pt x="2592" y="780"/>
                      </a:cubicBezTo>
                      <a:cubicBezTo>
                        <a:pt x="2583" y="788"/>
                        <a:pt x="2583" y="797"/>
                        <a:pt x="2583" y="815"/>
                      </a:cubicBezTo>
                      <a:lnTo>
                        <a:pt x="2574" y="815"/>
                      </a:lnTo>
                      <a:cubicBezTo>
                        <a:pt x="2574" y="815"/>
                        <a:pt x="2574" y="824"/>
                        <a:pt x="2574" y="833"/>
                      </a:cubicBezTo>
                      <a:cubicBezTo>
                        <a:pt x="2559" y="862"/>
                        <a:pt x="2536" y="874"/>
                        <a:pt x="2512" y="874"/>
                      </a:cubicBezTo>
                      <a:cubicBezTo>
                        <a:pt x="2463" y="874"/>
                        <a:pt x="2410" y="824"/>
                        <a:pt x="2422" y="771"/>
                      </a:cubicBezTo>
                      <a:cubicBezTo>
                        <a:pt x="2431" y="726"/>
                        <a:pt x="2440" y="681"/>
                        <a:pt x="2458" y="646"/>
                      </a:cubicBezTo>
                      <a:cubicBezTo>
                        <a:pt x="2498" y="295"/>
                        <a:pt x="1979" y="1"/>
                        <a:pt x="15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7" name="Google Shape;5657;p18"/>
                <p:cNvSpPr/>
                <p:nvPr/>
              </p:nvSpPr>
              <p:spPr>
                <a:xfrm>
                  <a:off x="1881462" y="3446529"/>
                  <a:ext cx="1151009" cy="428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1" h="5146" extrusionOk="0">
                      <a:moveTo>
                        <a:pt x="8358" y="1"/>
                      </a:moveTo>
                      <a:cubicBezTo>
                        <a:pt x="7557" y="1"/>
                        <a:pt x="6749" y="180"/>
                        <a:pt x="5942" y="623"/>
                      </a:cubicBezTo>
                      <a:cubicBezTo>
                        <a:pt x="3863" y="1756"/>
                        <a:pt x="2418" y="3959"/>
                        <a:pt x="0" y="4450"/>
                      </a:cubicBezTo>
                      <a:cubicBezTo>
                        <a:pt x="420" y="4646"/>
                        <a:pt x="839" y="4869"/>
                        <a:pt x="1222" y="5137"/>
                      </a:cubicBezTo>
                      <a:cubicBezTo>
                        <a:pt x="1231" y="5137"/>
                        <a:pt x="1231" y="5146"/>
                        <a:pt x="1240" y="5146"/>
                      </a:cubicBezTo>
                      <a:cubicBezTo>
                        <a:pt x="1883" y="4807"/>
                        <a:pt x="2543" y="4494"/>
                        <a:pt x="3176" y="4137"/>
                      </a:cubicBezTo>
                      <a:cubicBezTo>
                        <a:pt x="4229" y="3549"/>
                        <a:pt x="5166" y="2808"/>
                        <a:pt x="6174" y="2148"/>
                      </a:cubicBezTo>
                      <a:cubicBezTo>
                        <a:pt x="6985" y="1621"/>
                        <a:pt x="7848" y="1300"/>
                        <a:pt x="8817" y="1300"/>
                      </a:cubicBezTo>
                      <a:cubicBezTo>
                        <a:pt x="8913" y="1300"/>
                        <a:pt x="9010" y="1303"/>
                        <a:pt x="9109" y="1310"/>
                      </a:cubicBezTo>
                      <a:cubicBezTo>
                        <a:pt x="10465" y="1399"/>
                        <a:pt x="11731" y="1889"/>
                        <a:pt x="12998" y="2371"/>
                      </a:cubicBezTo>
                      <a:cubicBezTo>
                        <a:pt x="13079" y="2318"/>
                        <a:pt x="13159" y="2264"/>
                        <a:pt x="13239" y="2211"/>
                      </a:cubicBezTo>
                      <a:cubicBezTo>
                        <a:pt x="13426" y="2095"/>
                        <a:pt x="13623" y="1979"/>
                        <a:pt x="13810" y="1854"/>
                      </a:cubicBezTo>
                      <a:cubicBezTo>
                        <a:pt x="12748" y="1318"/>
                        <a:pt x="11633" y="739"/>
                        <a:pt x="10500" y="373"/>
                      </a:cubicBezTo>
                      <a:cubicBezTo>
                        <a:pt x="10474" y="373"/>
                        <a:pt x="10456" y="364"/>
                        <a:pt x="10438" y="355"/>
                      </a:cubicBezTo>
                      <a:cubicBezTo>
                        <a:pt x="10233" y="293"/>
                        <a:pt x="10036" y="230"/>
                        <a:pt x="9831" y="185"/>
                      </a:cubicBezTo>
                      <a:cubicBezTo>
                        <a:pt x="9822" y="185"/>
                        <a:pt x="9813" y="185"/>
                        <a:pt x="9805" y="177"/>
                      </a:cubicBezTo>
                      <a:cubicBezTo>
                        <a:pt x="9644" y="141"/>
                        <a:pt x="9492" y="114"/>
                        <a:pt x="9332" y="87"/>
                      </a:cubicBezTo>
                      <a:cubicBezTo>
                        <a:pt x="9328" y="91"/>
                        <a:pt x="9323" y="93"/>
                        <a:pt x="9317" y="93"/>
                      </a:cubicBezTo>
                      <a:cubicBezTo>
                        <a:pt x="9310" y="93"/>
                        <a:pt x="9301" y="89"/>
                        <a:pt x="9296" y="78"/>
                      </a:cubicBezTo>
                      <a:cubicBezTo>
                        <a:pt x="8985" y="28"/>
                        <a:pt x="8672" y="1"/>
                        <a:pt x="835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8" name="Google Shape;5658;p18"/>
                <p:cNvSpPr/>
                <p:nvPr/>
              </p:nvSpPr>
              <p:spPr>
                <a:xfrm>
                  <a:off x="3636773" y="3876815"/>
                  <a:ext cx="14251" cy="7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" h="93" extrusionOk="0">
                      <a:moveTo>
                        <a:pt x="99" y="0"/>
                      </a:moveTo>
                      <a:cubicBezTo>
                        <a:pt x="90" y="9"/>
                        <a:pt x="90" y="9"/>
                        <a:pt x="81" y="9"/>
                      </a:cubicBezTo>
                      <a:cubicBezTo>
                        <a:pt x="63" y="18"/>
                        <a:pt x="1" y="72"/>
                        <a:pt x="45" y="90"/>
                      </a:cubicBezTo>
                      <a:cubicBezTo>
                        <a:pt x="54" y="92"/>
                        <a:pt x="63" y="93"/>
                        <a:pt x="72" y="93"/>
                      </a:cubicBezTo>
                      <a:cubicBezTo>
                        <a:pt x="98" y="93"/>
                        <a:pt x="124" y="83"/>
                        <a:pt x="144" y="63"/>
                      </a:cubicBezTo>
                      <a:cubicBezTo>
                        <a:pt x="170" y="36"/>
                        <a:pt x="135" y="18"/>
                        <a:pt x="9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9" name="Google Shape;5659;p18"/>
                <p:cNvSpPr/>
                <p:nvPr/>
              </p:nvSpPr>
              <p:spPr>
                <a:xfrm>
                  <a:off x="1778870" y="4048579"/>
                  <a:ext cx="24585" cy="32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395" extrusionOk="0">
                      <a:moveTo>
                        <a:pt x="107" y="0"/>
                      </a:moveTo>
                      <a:cubicBezTo>
                        <a:pt x="9" y="80"/>
                        <a:pt x="0" y="321"/>
                        <a:pt x="107" y="384"/>
                      </a:cubicBezTo>
                      <a:cubicBezTo>
                        <a:pt x="120" y="391"/>
                        <a:pt x="132" y="394"/>
                        <a:pt x="144" y="394"/>
                      </a:cubicBezTo>
                      <a:cubicBezTo>
                        <a:pt x="219" y="394"/>
                        <a:pt x="261" y="258"/>
                        <a:pt x="277" y="196"/>
                      </a:cubicBezTo>
                      <a:cubicBezTo>
                        <a:pt x="286" y="134"/>
                        <a:pt x="295" y="54"/>
                        <a:pt x="232" y="18"/>
                      </a:cubicBezTo>
                      <a:cubicBezTo>
                        <a:pt x="188" y="0"/>
                        <a:pt x="143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0" name="Google Shape;5660;p18"/>
                <p:cNvSpPr/>
                <p:nvPr/>
              </p:nvSpPr>
              <p:spPr>
                <a:xfrm>
                  <a:off x="1566186" y="3952404"/>
                  <a:ext cx="52171" cy="46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556" extrusionOk="0">
                      <a:moveTo>
                        <a:pt x="333" y="0"/>
                      </a:moveTo>
                      <a:cubicBezTo>
                        <a:pt x="309" y="0"/>
                        <a:pt x="284" y="4"/>
                        <a:pt x="259" y="12"/>
                      </a:cubicBezTo>
                      <a:cubicBezTo>
                        <a:pt x="143" y="75"/>
                        <a:pt x="1" y="262"/>
                        <a:pt x="90" y="396"/>
                      </a:cubicBezTo>
                      <a:cubicBezTo>
                        <a:pt x="142" y="480"/>
                        <a:pt x="222" y="555"/>
                        <a:pt x="314" y="555"/>
                      </a:cubicBezTo>
                      <a:cubicBezTo>
                        <a:pt x="348" y="555"/>
                        <a:pt x="384" y="545"/>
                        <a:pt x="420" y="521"/>
                      </a:cubicBezTo>
                      <a:cubicBezTo>
                        <a:pt x="536" y="440"/>
                        <a:pt x="625" y="253"/>
                        <a:pt x="536" y="119"/>
                      </a:cubicBezTo>
                      <a:cubicBezTo>
                        <a:pt x="488" y="44"/>
                        <a:pt x="414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18"/>
                <p:cNvSpPr/>
                <p:nvPr/>
              </p:nvSpPr>
              <p:spPr>
                <a:xfrm>
                  <a:off x="1740283" y="3957822"/>
                  <a:ext cx="23002" cy="2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" h="281" extrusionOk="0">
                      <a:moveTo>
                        <a:pt x="142" y="1"/>
                      </a:moveTo>
                      <a:lnTo>
                        <a:pt x="142" y="1"/>
                      </a:lnTo>
                      <a:cubicBezTo>
                        <a:pt x="80" y="28"/>
                        <a:pt x="26" y="117"/>
                        <a:pt x="8" y="170"/>
                      </a:cubicBezTo>
                      <a:cubicBezTo>
                        <a:pt x="0" y="225"/>
                        <a:pt x="20" y="280"/>
                        <a:pt x="74" y="280"/>
                      </a:cubicBezTo>
                      <a:cubicBezTo>
                        <a:pt x="81" y="280"/>
                        <a:pt x="89" y="279"/>
                        <a:pt x="97" y="277"/>
                      </a:cubicBezTo>
                      <a:cubicBezTo>
                        <a:pt x="196" y="242"/>
                        <a:pt x="276" y="36"/>
                        <a:pt x="1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2" name="Google Shape;5662;p18"/>
                <p:cNvSpPr/>
                <p:nvPr/>
              </p:nvSpPr>
              <p:spPr>
                <a:xfrm>
                  <a:off x="3557266" y="3899150"/>
                  <a:ext cx="28336" cy="2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88" extrusionOk="0">
                      <a:moveTo>
                        <a:pt x="188" y="0"/>
                      </a:moveTo>
                      <a:cubicBezTo>
                        <a:pt x="125" y="18"/>
                        <a:pt x="45" y="98"/>
                        <a:pt x="27" y="161"/>
                      </a:cubicBezTo>
                      <a:cubicBezTo>
                        <a:pt x="0" y="241"/>
                        <a:pt x="90" y="268"/>
                        <a:pt x="152" y="285"/>
                      </a:cubicBezTo>
                      <a:cubicBezTo>
                        <a:pt x="161" y="287"/>
                        <a:pt x="169" y="287"/>
                        <a:pt x="178" y="287"/>
                      </a:cubicBezTo>
                      <a:cubicBezTo>
                        <a:pt x="238" y="287"/>
                        <a:pt x="289" y="259"/>
                        <a:pt x="313" y="196"/>
                      </a:cubicBezTo>
                      <a:cubicBezTo>
                        <a:pt x="339" y="107"/>
                        <a:pt x="259" y="36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3" name="Google Shape;5663;p18"/>
                <p:cNvSpPr/>
                <p:nvPr/>
              </p:nvSpPr>
              <p:spPr>
                <a:xfrm>
                  <a:off x="3041307" y="3893899"/>
                  <a:ext cx="6751" cy="7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90" extrusionOk="0">
                      <a:moveTo>
                        <a:pt x="54" y="1"/>
                      </a:moveTo>
                      <a:cubicBezTo>
                        <a:pt x="45" y="9"/>
                        <a:pt x="36" y="9"/>
                        <a:pt x="27" y="27"/>
                      </a:cubicBezTo>
                      <a:cubicBezTo>
                        <a:pt x="27" y="45"/>
                        <a:pt x="0" y="72"/>
                        <a:pt x="9" y="90"/>
                      </a:cubicBezTo>
                      <a:lnTo>
                        <a:pt x="27" y="90"/>
                      </a:lnTo>
                      <a:cubicBezTo>
                        <a:pt x="36" y="90"/>
                        <a:pt x="45" y="81"/>
                        <a:pt x="54" y="72"/>
                      </a:cubicBezTo>
                      <a:cubicBezTo>
                        <a:pt x="71" y="54"/>
                        <a:pt x="80" y="45"/>
                        <a:pt x="71" y="27"/>
                      </a:cubicBezTo>
                      <a:cubicBezTo>
                        <a:pt x="71" y="9"/>
                        <a:pt x="63" y="1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18"/>
                <p:cNvSpPr/>
                <p:nvPr/>
              </p:nvSpPr>
              <p:spPr>
                <a:xfrm>
                  <a:off x="3494095" y="3833644"/>
                  <a:ext cx="10918" cy="11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137" extrusionOk="0">
                      <a:moveTo>
                        <a:pt x="71" y="1"/>
                      </a:moveTo>
                      <a:cubicBezTo>
                        <a:pt x="62" y="1"/>
                        <a:pt x="54" y="10"/>
                        <a:pt x="45" y="10"/>
                      </a:cubicBezTo>
                      <a:cubicBezTo>
                        <a:pt x="27" y="19"/>
                        <a:pt x="18" y="19"/>
                        <a:pt x="9" y="19"/>
                      </a:cubicBezTo>
                      <a:lnTo>
                        <a:pt x="0" y="19"/>
                      </a:lnTo>
                      <a:cubicBezTo>
                        <a:pt x="0" y="28"/>
                        <a:pt x="9" y="63"/>
                        <a:pt x="18" y="72"/>
                      </a:cubicBezTo>
                      <a:cubicBezTo>
                        <a:pt x="27" y="90"/>
                        <a:pt x="36" y="117"/>
                        <a:pt x="54" y="126"/>
                      </a:cubicBezTo>
                      <a:cubicBezTo>
                        <a:pt x="63" y="133"/>
                        <a:pt x="72" y="136"/>
                        <a:pt x="80" y="136"/>
                      </a:cubicBezTo>
                      <a:cubicBezTo>
                        <a:pt x="111" y="136"/>
                        <a:pt x="130" y="90"/>
                        <a:pt x="116" y="55"/>
                      </a:cubicBezTo>
                      <a:cubicBezTo>
                        <a:pt x="107" y="37"/>
                        <a:pt x="89" y="19"/>
                        <a:pt x="7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5" name="Google Shape;5665;p18"/>
                <p:cNvSpPr/>
                <p:nvPr/>
              </p:nvSpPr>
              <p:spPr>
                <a:xfrm>
                  <a:off x="2989220" y="3928819"/>
                  <a:ext cx="12751" cy="15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182" extrusionOk="0">
                      <a:moveTo>
                        <a:pt x="63" y="1"/>
                      </a:moveTo>
                      <a:cubicBezTo>
                        <a:pt x="63" y="10"/>
                        <a:pt x="54" y="10"/>
                        <a:pt x="54" y="19"/>
                      </a:cubicBezTo>
                      <a:cubicBezTo>
                        <a:pt x="27" y="37"/>
                        <a:pt x="18" y="54"/>
                        <a:pt x="10" y="90"/>
                      </a:cubicBezTo>
                      <a:cubicBezTo>
                        <a:pt x="1" y="108"/>
                        <a:pt x="1" y="144"/>
                        <a:pt x="10" y="161"/>
                      </a:cubicBezTo>
                      <a:cubicBezTo>
                        <a:pt x="24" y="176"/>
                        <a:pt x="39" y="182"/>
                        <a:pt x="54" y="182"/>
                      </a:cubicBezTo>
                      <a:cubicBezTo>
                        <a:pt x="85" y="182"/>
                        <a:pt x="113" y="156"/>
                        <a:pt x="126" y="126"/>
                      </a:cubicBezTo>
                      <a:cubicBezTo>
                        <a:pt x="152" y="63"/>
                        <a:pt x="108" y="28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6" name="Google Shape;5666;p18"/>
                <p:cNvSpPr/>
                <p:nvPr/>
              </p:nvSpPr>
              <p:spPr>
                <a:xfrm>
                  <a:off x="1804122" y="4051496"/>
                  <a:ext cx="188182" cy="20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2446" extrusionOk="0">
                      <a:moveTo>
                        <a:pt x="1517" y="1"/>
                      </a:moveTo>
                      <a:lnTo>
                        <a:pt x="1517" y="1"/>
                      </a:lnTo>
                      <a:cubicBezTo>
                        <a:pt x="1651" y="251"/>
                        <a:pt x="1615" y="634"/>
                        <a:pt x="1544" y="884"/>
                      </a:cubicBezTo>
                      <a:cubicBezTo>
                        <a:pt x="1303" y="1633"/>
                        <a:pt x="732" y="1990"/>
                        <a:pt x="0" y="2106"/>
                      </a:cubicBezTo>
                      <a:cubicBezTo>
                        <a:pt x="277" y="2213"/>
                        <a:pt x="545" y="2329"/>
                        <a:pt x="803" y="2445"/>
                      </a:cubicBezTo>
                      <a:cubicBezTo>
                        <a:pt x="1794" y="2115"/>
                        <a:pt x="2258" y="768"/>
                        <a:pt x="15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18"/>
                <p:cNvSpPr/>
                <p:nvPr/>
              </p:nvSpPr>
              <p:spPr>
                <a:xfrm>
                  <a:off x="1816540" y="3960572"/>
                  <a:ext cx="369780" cy="334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7" h="4009" extrusionOk="0">
                      <a:moveTo>
                        <a:pt x="1444" y="1"/>
                      </a:moveTo>
                      <a:cubicBezTo>
                        <a:pt x="1389" y="1"/>
                        <a:pt x="1328" y="20"/>
                        <a:pt x="1261" y="66"/>
                      </a:cubicBezTo>
                      <a:cubicBezTo>
                        <a:pt x="1154" y="128"/>
                        <a:pt x="1092" y="226"/>
                        <a:pt x="976" y="280"/>
                      </a:cubicBezTo>
                      <a:cubicBezTo>
                        <a:pt x="965" y="285"/>
                        <a:pt x="949" y="290"/>
                        <a:pt x="934" y="290"/>
                      </a:cubicBezTo>
                      <a:cubicBezTo>
                        <a:pt x="922" y="290"/>
                        <a:pt x="912" y="288"/>
                        <a:pt x="904" y="280"/>
                      </a:cubicBezTo>
                      <a:cubicBezTo>
                        <a:pt x="826" y="223"/>
                        <a:pt x="770" y="194"/>
                        <a:pt x="687" y="194"/>
                      </a:cubicBezTo>
                      <a:cubicBezTo>
                        <a:pt x="666" y="194"/>
                        <a:pt x="644" y="196"/>
                        <a:pt x="619" y="200"/>
                      </a:cubicBezTo>
                      <a:cubicBezTo>
                        <a:pt x="0" y="272"/>
                        <a:pt x="98" y="958"/>
                        <a:pt x="598" y="958"/>
                      </a:cubicBezTo>
                      <a:cubicBezTo>
                        <a:pt x="654" y="958"/>
                        <a:pt x="714" y="950"/>
                        <a:pt x="779" y="931"/>
                      </a:cubicBezTo>
                      <a:cubicBezTo>
                        <a:pt x="851" y="863"/>
                        <a:pt x="930" y="832"/>
                        <a:pt x="1007" y="832"/>
                      </a:cubicBezTo>
                      <a:cubicBezTo>
                        <a:pt x="1093" y="832"/>
                        <a:pt x="1177" y="870"/>
                        <a:pt x="1252" y="940"/>
                      </a:cubicBezTo>
                      <a:lnTo>
                        <a:pt x="1261" y="940"/>
                      </a:lnTo>
                      <a:cubicBezTo>
                        <a:pt x="1475" y="1092"/>
                        <a:pt x="1618" y="1270"/>
                        <a:pt x="1716" y="1467"/>
                      </a:cubicBezTo>
                      <a:cubicBezTo>
                        <a:pt x="1725" y="1467"/>
                        <a:pt x="1734" y="1475"/>
                        <a:pt x="1734" y="1484"/>
                      </a:cubicBezTo>
                      <a:cubicBezTo>
                        <a:pt x="1850" y="1814"/>
                        <a:pt x="2189" y="2011"/>
                        <a:pt x="2233" y="2385"/>
                      </a:cubicBezTo>
                      <a:cubicBezTo>
                        <a:pt x="2260" y="2626"/>
                        <a:pt x="2207" y="2831"/>
                        <a:pt x="2117" y="3054"/>
                      </a:cubicBezTo>
                      <a:cubicBezTo>
                        <a:pt x="1948" y="3456"/>
                        <a:pt x="1636" y="3741"/>
                        <a:pt x="1234" y="3822"/>
                      </a:cubicBezTo>
                      <a:cubicBezTo>
                        <a:pt x="1350" y="3884"/>
                        <a:pt x="1466" y="3947"/>
                        <a:pt x="1582" y="4009"/>
                      </a:cubicBezTo>
                      <a:cubicBezTo>
                        <a:pt x="2019" y="3929"/>
                        <a:pt x="2456" y="3848"/>
                        <a:pt x="2894" y="3804"/>
                      </a:cubicBezTo>
                      <a:cubicBezTo>
                        <a:pt x="2760" y="3563"/>
                        <a:pt x="2778" y="3260"/>
                        <a:pt x="2920" y="3010"/>
                      </a:cubicBezTo>
                      <a:cubicBezTo>
                        <a:pt x="3015" y="2837"/>
                        <a:pt x="3152" y="2706"/>
                        <a:pt x="3331" y="2706"/>
                      </a:cubicBezTo>
                      <a:cubicBezTo>
                        <a:pt x="3337" y="2706"/>
                        <a:pt x="3343" y="2706"/>
                        <a:pt x="3349" y="2707"/>
                      </a:cubicBezTo>
                      <a:cubicBezTo>
                        <a:pt x="3380" y="2672"/>
                        <a:pt x="3421" y="2657"/>
                        <a:pt x="3467" y="2657"/>
                      </a:cubicBezTo>
                      <a:cubicBezTo>
                        <a:pt x="3673" y="2657"/>
                        <a:pt x="3991" y="2939"/>
                        <a:pt x="4107" y="3019"/>
                      </a:cubicBezTo>
                      <a:cubicBezTo>
                        <a:pt x="4146" y="3041"/>
                        <a:pt x="4238" y="3116"/>
                        <a:pt x="4312" y="3116"/>
                      </a:cubicBezTo>
                      <a:cubicBezTo>
                        <a:pt x="4356" y="3116"/>
                        <a:pt x="4394" y="3090"/>
                        <a:pt x="4410" y="3010"/>
                      </a:cubicBezTo>
                      <a:cubicBezTo>
                        <a:pt x="4428" y="2903"/>
                        <a:pt x="4437" y="2796"/>
                        <a:pt x="4410" y="2689"/>
                      </a:cubicBezTo>
                      <a:cubicBezTo>
                        <a:pt x="4366" y="2537"/>
                        <a:pt x="4303" y="2376"/>
                        <a:pt x="4187" y="2260"/>
                      </a:cubicBezTo>
                      <a:cubicBezTo>
                        <a:pt x="4015" y="2089"/>
                        <a:pt x="3812" y="2007"/>
                        <a:pt x="3597" y="2007"/>
                      </a:cubicBezTo>
                      <a:cubicBezTo>
                        <a:pt x="3533" y="2007"/>
                        <a:pt x="3468" y="2014"/>
                        <a:pt x="3402" y="2029"/>
                      </a:cubicBezTo>
                      <a:cubicBezTo>
                        <a:pt x="3286" y="2305"/>
                        <a:pt x="3001" y="2439"/>
                        <a:pt x="2715" y="2457"/>
                      </a:cubicBezTo>
                      <a:cubicBezTo>
                        <a:pt x="2712" y="2457"/>
                        <a:pt x="2709" y="2458"/>
                        <a:pt x="2707" y="2458"/>
                      </a:cubicBezTo>
                      <a:cubicBezTo>
                        <a:pt x="2670" y="2458"/>
                        <a:pt x="2664" y="2401"/>
                        <a:pt x="2697" y="2376"/>
                      </a:cubicBezTo>
                      <a:cubicBezTo>
                        <a:pt x="2911" y="2243"/>
                        <a:pt x="3580" y="1966"/>
                        <a:pt x="3152" y="1547"/>
                      </a:cubicBezTo>
                      <a:cubicBezTo>
                        <a:pt x="3010" y="1404"/>
                        <a:pt x="2858" y="1279"/>
                        <a:pt x="2715" y="1136"/>
                      </a:cubicBezTo>
                      <a:cubicBezTo>
                        <a:pt x="2519" y="940"/>
                        <a:pt x="3072" y="922"/>
                        <a:pt x="2483" y="592"/>
                      </a:cubicBezTo>
                      <a:cubicBezTo>
                        <a:pt x="2409" y="551"/>
                        <a:pt x="2324" y="544"/>
                        <a:pt x="2239" y="544"/>
                      </a:cubicBezTo>
                      <a:cubicBezTo>
                        <a:pt x="2197" y="544"/>
                        <a:pt x="2155" y="545"/>
                        <a:pt x="2114" y="545"/>
                      </a:cubicBezTo>
                      <a:cubicBezTo>
                        <a:pt x="1993" y="545"/>
                        <a:pt x="1885" y="530"/>
                        <a:pt x="1832" y="405"/>
                      </a:cubicBezTo>
                      <a:cubicBezTo>
                        <a:pt x="1769" y="258"/>
                        <a:pt x="1645" y="1"/>
                        <a:pt x="14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8" name="Google Shape;5668;p18"/>
                <p:cNvSpPr/>
                <p:nvPr/>
              </p:nvSpPr>
              <p:spPr>
                <a:xfrm>
                  <a:off x="1958801" y="4020243"/>
                  <a:ext cx="2133087" cy="301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95" h="3615" extrusionOk="0">
                      <a:moveTo>
                        <a:pt x="14200" y="1"/>
                      </a:moveTo>
                      <a:cubicBezTo>
                        <a:pt x="13827" y="1"/>
                        <a:pt x="13455" y="20"/>
                        <a:pt x="13087" y="64"/>
                      </a:cubicBezTo>
                      <a:cubicBezTo>
                        <a:pt x="12347" y="153"/>
                        <a:pt x="11615" y="322"/>
                        <a:pt x="10884" y="492"/>
                      </a:cubicBezTo>
                      <a:cubicBezTo>
                        <a:pt x="10340" y="626"/>
                        <a:pt x="9786" y="733"/>
                        <a:pt x="9269" y="920"/>
                      </a:cubicBezTo>
                      <a:cubicBezTo>
                        <a:pt x="8752" y="1098"/>
                        <a:pt x="8234" y="1250"/>
                        <a:pt x="7726" y="1446"/>
                      </a:cubicBezTo>
                      <a:cubicBezTo>
                        <a:pt x="7217" y="1652"/>
                        <a:pt x="6718" y="1875"/>
                        <a:pt x="6191" y="2026"/>
                      </a:cubicBezTo>
                      <a:cubicBezTo>
                        <a:pt x="5076" y="2365"/>
                        <a:pt x="3988" y="2838"/>
                        <a:pt x="2837" y="3061"/>
                      </a:cubicBezTo>
                      <a:cubicBezTo>
                        <a:pt x="1909" y="3239"/>
                        <a:pt x="946" y="3248"/>
                        <a:pt x="0" y="3364"/>
                      </a:cubicBezTo>
                      <a:cubicBezTo>
                        <a:pt x="45" y="3391"/>
                        <a:pt x="89" y="3409"/>
                        <a:pt x="134" y="3436"/>
                      </a:cubicBezTo>
                      <a:cubicBezTo>
                        <a:pt x="232" y="3498"/>
                        <a:pt x="339" y="3552"/>
                        <a:pt x="437" y="3614"/>
                      </a:cubicBezTo>
                      <a:cubicBezTo>
                        <a:pt x="1713" y="3462"/>
                        <a:pt x="2980" y="3436"/>
                        <a:pt x="4246" y="3177"/>
                      </a:cubicBezTo>
                      <a:cubicBezTo>
                        <a:pt x="5433" y="2927"/>
                        <a:pt x="6637" y="2767"/>
                        <a:pt x="7815" y="2472"/>
                      </a:cubicBezTo>
                      <a:cubicBezTo>
                        <a:pt x="9055" y="2169"/>
                        <a:pt x="10286" y="1839"/>
                        <a:pt x="11517" y="1536"/>
                      </a:cubicBezTo>
                      <a:cubicBezTo>
                        <a:pt x="12748" y="1223"/>
                        <a:pt x="14033" y="929"/>
                        <a:pt x="15309" y="929"/>
                      </a:cubicBezTo>
                      <a:cubicBezTo>
                        <a:pt x="15323" y="929"/>
                        <a:pt x="15338" y="929"/>
                        <a:pt x="15353" y="929"/>
                      </a:cubicBezTo>
                      <a:cubicBezTo>
                        <a:pt x="17168" y="929"/>
                        <a:pt x="19016" y="1468"/>
                        <a:pt x="20768" y="1901"/>
                      </a:cubicBezTo>
                      <a:cubicBezTo>
                        <a:pt x="21616" y="2107"/>
                        <a:pt x="22454" y="2383"/>
                        <a:pt x="23329" y="2535"/>
                      </a:cubicBezTo>
                      <a:cubicBezTo>
                        <a:pt x="23700" y="2600"/>
                        <a:pt x="24061" y="2633"/>
                        <a:pt x="24418" y="2633"/>
                      </a:cubicBezTo>
                      <a:cubicBezTo>
                        <a:pt x="24798" y="2633"/>
                        <a:pt x="25173" y="2595"/>
                        <a:pt x="25550" y="2517"/>
                      </a:cubicBezTo>
                      <a:cubicBezTo>
                        <a:pt x="25568" y="2508"/>
                        <a:pt x="25577" y="2508"/>
                        <a:pt x="25595" y="2499"/>
                      </a:cubicBezTo>
                      <a:lnTo>
                        <a:pt x="25595" y="2499"/>
                      </a:lnTo>
                      <a:cubicBezTo>
                        <a:pt x="25577" y="2499"/>
                        <a:pt x="25559" y="2499"/>
                        <a:pt x="25542" y="2499"/>
                      </a:cubicBezTo>
                      <a:cubicBezTo>
                        <a:pt x="24898" y="2499"/>
                        <a:pt x="24231" y="2343"/>
                        <a:pt x="23641" y="2187"/>
                      </a:cubicBezTo>
                      <a:cubicBezTo>
                        <a:pt x="22651" y="1919"/>
                        <a:pt x="21669" y="1616"/>
                        <a:pt x="20706" y="1268"/>
                      </a:cubicBezTo>
                      <a:cubicBezTo>
                        <a:pt x="20099" y="1045"/>
                        <a:pt x="19448" y="920"/>
                        <a:pt x="18823" y="742"/>
                      </a:cubicBezTo>
                      <a:cubicBezTo>
                        <a:pt x="18217" y="572"/>
                        <a:pt x="17592" y="403"/>
                        <a:pt x="16968" y="287"/>
                      </a:cubicBezTo>
                      <a:cubicBezTo>
                        <a:pt x="16070" y="121"/>
                        <a:pt x="15131" y="1"/>
                        <a:pt x="1420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669" name="Google Shape;5669;p18"/>
              <p:cNvSpPr/>
              <p:nvPr/>
            </p:nvSpPr>
            <p:spPr>
              <a:xfrm>
                <a:off x="1925201" y="4196367"/>
                <a:ext cx="57584" cy="10300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91" extrusionOk="0">
                    <a:moveTo>
                      <a:pt x="500" y="1"/>
                    </a:moveTo>
                    <a:cubicBezTo>
                      <a:pt x="500" y="1"/>
                      <a:pt x="366" y="27"/>
                      <a:pt x="251" y="143"/>
                    </a:cubicBezTo>
                    <a:cubicBezTo>
                      <a:pt x="117" y="277"/>
                      <a:pt x="1" y="536"/>
                      <a:pt x="108" y="991"/>
                    </a:cubicBezTo>
                    <a:cubicBezTo>
                      <a:pt x="259" y="982"/>
                      <a:pt x="411" y="964"/>
                      <a:pt x="554" y="955"/>
                    </a:cubicBezTo>
                    <a:cubicBezTo>
                      <a:pt x="545" y="946"/>
                      <a:pt x="527" y="928"/>
                      <a:pt x="509" y="911"/>
                    </a:cubicBezTo>
                    <a:cubicBezTo>
                      <a:pt x="393" y="795"/>
                      <a:pt x="366" y="643"/>
                      <a:pt x="366" y="491"/>
                    </a:cubicBezTo>
                    <a:cubicBezTo>
                      <a:pt x="358" y="313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18"/>
              <p:cNvSpPr/>
              <p:nvPr/>
            </p:nvSpPr>
            <p:spPr>
              <a:xfrm>
                <a:off x="3809460" y="4012598"/>
                <a:ext cx="829045" cy="212458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2044" extrusionOk="0">
                    <a:moveTo>
                      <a:pt x="2741" y="0"/>
                    </a:moveTo>
                    <a:cubicBezTo>
                      <a:pt x="2489" y="0"/>
                      <a:pt x="2239" y="15"/>
                      <a:pt x="1999" y="47"/>
                    </a:cubicBezTo>
                    <a:cubicBezTo>
                      <a:pt x="1508" y="118"/>
                      <a:pt x="982" y="118"/>
                      <a:pt x="500" y="243"/>
                    </a:cubicBezTo>
                    <a:cubicBezTo>
                      <a:pt x="330" y="279"/>
                      <a:pt x="170" y="315"/>
                      <a:pt x="0" y="323"/>
                    </a:cubicBezTo>
                    <a:cubicBezTo>
                      <a:pt x="393" y="431"/>
                      <a:pt x="768" y="538"/>
                      <a:pt x="1151" y="645"/>
                    </a:cubicBezTo>
                    <a:cubicBezTo>
                      <a:pt x="2159" y="921"/>
                      <a:pt x="3132" y="1323"/>
                      <a:pt x="4149" y="1599"/>
                    </a:cubicBezTo>
                    <a:cubicBezTo>
                      <a:pt x="4897" y="1803"/>
                      <a:pt x="5698" y="2043"/>
                      <a:pt x="6483" y="2043"/>
                    </a:cubicBezTo>
                    <a:cubicBezTo>
                      <a:pt x="6558" y="2043"/>
                      <a:pt x="6634" y="2041"/>
                      <a:pt x="6709" y="2036"/>
                    </a:cubicBezTo>
                    <a:cubicBezTo>
                      <a:pt x="7119" y="1911"/>
                      <a:pt x="7547" y="1831"/>
                      <a:pt x="7976" y="1795"/>
                    </a:cubicBezTo>
                    <a:cubicBezTo>
                      <a:pt x="7619" y="1644"/>
                      <a:pt x="7280" y="1430"/>
                      <a:pt x="6977" y="1251"/>
                    </a:cubicBezTo>
                    <a:cubicBezTo>
                      <a:pt x="6272" y="841"/>
                      <a:pt x="5496" y="395"/>
                      <a:pt x="4693" y="225"/>
                    </a:cubicBezTo>
                    <a:cubicBezTo>
                      <a:pt x="4075" y="97"/>
                      <a:pt x="3396" y="0"/>
                      <a:pt x="27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18"/>
              <p:cNvSpPr/>
              <p:nvPr/>
            </p:nvSpPr>
            <p:spPr>
              <a:xfrm>
                <a:off x="1710146" y="4088787"/>
                <a:ext cx="145623" cy="207885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000" extrusionOk="0">
                    <a:moveTo>
                      <a:pt x="1017" y="1"/>
                    </a:moveTo>
                    <a:cubicBezTo>
                      <a:pt x="1079" y="304"/>
                      <a:pt x="1044" y="643"/>
                      <a:pt x="919" y="964"/>
                    </a:cubicBezTo>
                    <a:cubicBezTo>
                      <a:pt x="758" y="1384"/>
                      <a:pt x="428" y="1740"/>
                      <a:pt x="0" y="1839"/>
                    </a:cubicBezTo>
                    <a:cubicBezTo>
                      <a:pt x="107" y="1892"/>
                      <a:pt x="223" y="1946"/>
                      <a:pt x="330" y="1999"/>
                    </a:cubicBezTo>
                    <a:cubicBezTo>
                      <a:pt x="785" y="1874"/>
                      <a:pt x="1169" y="1419"/>
                      <a:pt x="1285" y="973"/>
                    </a:cubicBezTo>
                    <a:cubicBezTo>
                      <a:pt x="1401" y="554"/>
                      <a:pt x="1178" y="304"/>
                      <a:pt x="10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2" name="Google Shape;5672;p18"/>
            <p:cNvGrpSpPr/>
            <p:nvPr/>
          </p:nvGrpSpPr>
          <p:grpSpPr>
            <a:xfrm>
              <a:off x="-1043807" y="4756345"/>
              <a:ext cx="3116611" cy="2021406"/>
              <a:chOff x="5177059" y="2533644"/>
              <a:chExt cx="3192268" cy="2070476"/>
            </a:xfrm>
          </p:grpSpPr>
          <p:grpSp>
            <p:nvGrpSpPr>
              <p:cNvPr id="5673" name="Google Shape;5673;p18"/>
              <p:cNvGrpSpPr/>
              <p:nvPr/>
            </p:nvGrpSpPr>
            <p:grpSpPr>
              <a:xfrm>
                <a:off x="5198626" y="2549819"/>
                <a:ext cx="2949491" cy="1698972"/>
                <a:chOff x="5320740" y="2847612"/>
                <a:chExt cx="2364890" cy="1362229"/>
              </a:xfrm>
            </p:grpSpPr>
            <p:sp>
              <p:nvSpPr>
                <p:cNvPr id="5674" name="Google Shape;5674;p18"/>
                <p:cNvSpPr/>
                <p:nvPr/>
              </p:nvSpPr>
              <p:spPr>
                <a:xfrm>
                  <a:off x="5320740" y="3508442"/>
                  <a:ext cx="798996" cy="29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92" h="4957" extrusionOk="0">
                      <a:moveTo>
                        <a:pt x="5987" y="1"/>
                      </a:moveTo>
                      <a:cubicBezTo>
                        <a:pt x="5038" y="1"/>
                        <a:pt x="4082" y="346"/>
                        <a:pt x="3313" y="906"/>
                      </a:cubicBezTo>
                      <a:cubicBezTo>
                        <a:pt x="2804" y="1281"/>
                        <a:pt x="2447" y="1790"/>
                        <a:pt x="2064" y="2271"/>
                      </a:cubicBezTo>
                      <a:cubicBezTo>
                        <a:pt x="2001" y="2352"/>
                        <a:pt x="1974" y="2325"/>
                        <a:pt x="1867" y="2369"/>
                      </a:cubicBezTo>
                      <a:cubicBezTo>
                        <a:pt x="1600" y="2468"/>
                        <a:pt x="1332" y="2601"/>
                        <a:pt x="1100" y="2771"/>
                      </a:cubicBezTo>
                      <a:cubicBezTo>
                        <a:pt x="654" y="3101"/>
                        <a:pt x="146" y="3440"/>
                        <a:pt x="39" y="4029"/>
                      </a:cubicBezTo>
                      <a:cubicBezTo>
                        <a:pt x="0" y="4251"/>
                        <a:pt x="146" y="4322"/>
                        <a:pt x="344" y="4322"/>
                      </a:cubicBezTo>
                      <a:cubicBezTo>
                        <a:pt x="654" y="4322"/>
                        <a:pt x="1094" y="4147"/>
                        <a:pt x="1154" y="4109"/>
                      </a:cubicBezTo>
                      <a:cubicBezTo>
                        <a:pt x="1332" y="4020"/>
                        <a:pt x="1484" y="3895"/>
                        <a:pt x="1662" y="3788"/>
                      </a:cubicBezTo>
                      <a:cubicBezTo>
                        <a:pt x="1939" y="3627"/>
                        <a:pt x="2233" y="3386"/>
                        <a:pt x="2545" y="3297"/>
                      </a:cubicBezTo>
                      <a:cubicBezTo>
                        <a:pt x="2553" y="3295"/>
                        <a:pt x="2562" y="3293"/>
                        <a:pt x="2570" y="3293"/>
                      </a:cubicBezTo>
                      <a:cubicBezTo>
                        <a:pt x="2619" y="3293"/>
                        <a:pt x="2670" y="3333"/>
                        <a:pt x="2670" y="3386"/>
                      </a:cubicBezTo>
                      <a:cubicBezTo>
                        <a:pt x="2652" y="3529"/>
                        <a:pt x="2572" y="3672"/>
                        <a:pt x="2572" y="3815"/>
                      </a:cubicBezTo>
                      <a:cubicBezTo>
                        <a:pt x="2572" y="4044"/>
                        <a:pt x="2672" y="4130"/>
                        <a:pt x="2806" y="4130"/>
                      </a:cubicBezTo>
                      <a:cubicBezTo>
                        <a:pt x="2922" y="4130"/>
                        <a:pt x="3064" y="4066"/>
                        <a:pt x="3188" y="3975"/>
                      </a:cubicBezTo>
                      <a:cubicBezTo>
                        <a:pt x="3402" y="3824"/>
                        <a:pt x="3607" y="3663"/>
                        <a:pt x="3785" y="3476"/>
                      </a:cubicBezTo>
                      <a:cubicBezTo>
                        <a:pt x="3937" y="3324"/>
                        <a:pt x="4026" y="3137"/>
                        <a:pt x="4196" y="3003"/>
                      </a:cubicBezTo>
                      <a:cubicBezTo>
                        <a:pt x="4216" y="2988"/>
                        <a:pt x="4238" y="2981"/>
                        <a:pt x="4259" y="2981"/>
                      </a:cubicBezTo>
                      <a:cubicBezTo>
                        <a:pt x="4303" y="2981"/>
                        <a:pt x="4341" y="3011"/>
                        <a:pt x="4347" y="3065"/>
                      </a:cubicBezTo>
                      <a:cubicBezTo>
                        <a:pt x="4374" y="3431"/>
                        <a:pt x="4196" y="3877"/>
                        <a:pt x="4642" y="4082"/>
                      </a:cubicBezTo>
                      <a:cubicBezTo>
                        <a:pt x="4715" y="4115"/>
                        <a:pt x="4787" y="4130"/>
                        <a:pt x="4857" y="4130"/>
                      </a:cubicBezTo>
                      <a:cubicBezTo>
                        <a:pt x="5207" y="4130"/>
                        <a:pt x="5519" y="3774"/>
                        <a:pt x="5757" y="3574"/>
                      </a:cubicBezTo>
                      <a:cubicBezTo>
                        <a:pt x="5900" y="3449"/>
                        <a:pt x="6132" y="3146"/>
                        <a:pt x="6355" y="3146"/>
                      </a:cubicBezTo>
                      <a:cubicBezTo>
                        <a:pt x="6649" y="3146"/>
                        <a:pt x="6462" y="3583"/>
                        <a:pt x="6551" y="3886"/>
                      </a:cubicBezTo>
                      <a:cubicBezTo>
                        <a:pt x="6584" y="4010"/>
                        <a:pt x="6656" y="4165"/>
                        <a:pt x="6852" y="4165"/>
                      </a:cubicBezTo>
                      <a:cubicBezTo>
                        <a:pt x="6867" y="4165"/>
                        <a:pt x="6882" y="4165"/>
                        <a:pt x="6899" y="4163"/>
                      </a:cubicBezTo>
                      <a:cubicBezTo>
                        <a:pt x="6970" y="4154"/>
                        <a:pt x="7042" y="4136"/>
                        <a:pt x="7104" y="4109"/>
                      </a:cubicBezTo>
                      <a:cubicBezTo>
                        <a:pt x="7113" y="4109"/>
                        <a:pt x="7113" y="4100"/>
                        <a:pt x="7122" y="4100"/>
                      </a:cubicBezTo>
                      <a:cubicBezTo>
                        <a:pt x="7407" y="3993"/>
                        <a:pt x="7648" y="3770"/>
                        <a:pt x="7889" y="3592"/>
                      </a:cubicBezTo>
                      <a:cubicBezTo>
                        <a:pt x="7892" y="3589"/>
                        <a:pt x="7895" y="3588"/>
                        <a:pt x="7898" y="3588"/>
                      </a:cubicBezTo>
                      <a:cubicBezTo>
                        <a:pt x="7914" y="3588"/>
                        <a:pt x="7929" y="3621"/>
                        <a:pt x="7907" y="3636"/>
                      </a:cubicBezTo>
                      <a:lnTo>
                        <a:pt x="7898" y="3636"/>
                      </a:lnTo>
                      <a:cubicBezTo>
                        <a:pt x="7907" y="3645"/>
                        <a:pt x="7907" y="3654"/>
                        <a:pt x="7898" y="3663"/>
                      </a:cubicBezTo>
                      <a:cubicBezTo>
                        <a:pt x="7702" y="3859"/>
                        <a:pt x="7450" y="4371"/>
                        <a:pt x="7915" y="4371"/>
                      </a:cubicBezTo>
                      <a:cubicBezTo>
                        <a:pt x="7937" y="4371"/>
                        <a:pt x="7961" y="4370"/>
                        <a:pt x="7987" y="4368"/>
                      </a:cubicBezTo>
                      <a:cubicBezTo>
                        <a:pt x="8308" y="4332"/>
                        <a:pt x="8585" y="4172"/>
                        <a:pt x="8870" y="4038"/>
                      </a:cubicBezTo>
                      <a:cubicBezTo>
                        <a:pt x="9052" y="3958"/>
                        <a:pt x="9256" y="3889"/>
                        <a:pt x="9457" y="3889"/>
                      </a:cubicBezTo>
                      <a:cubicBezTo>
                        <a:pt x="9570" y="3889"/>
                        <a:pt x="9683" y="3911"/>
                        <a:pt x="9789" y="3966"/>
                      </a:cubicBezTo>
                      <a:cubicBezTo>
                        <a:pt x="9914" y="4029"/>
                        <a:pt x="9994" y="4270"/>
                        <a:pt x="10057" y="4377"/>
                      </a:cubicBezTo>
                      <a:cubicBezTo>
                        <a:pt x="10173" y="4562"/>
                        <a:pt x="10316" y="4810"/>
                        <a:pt x="10562" y="4810"/>
                      </a:cubicBezTo>
                      <a:cubicBezTo>
                        <a:pt x="10636" y="4810"/>
                        <a:pt x="10720" y="4787"/>
                        <a:pt x="10815" y="4734"/>
                      </a:cubicBezTo>
                      <a:cubicBezTo>
                        <a:pt x="10895" y="4689"/>
                        <a:pt x="10967" y="4653"/>
                        <a:pt x="11038" y="4600"/>
                      </a:cubicBezTo>
                      <a:cubicBezTo>
                        <a:pt x="11162" y="4538"/>
                        <a:pt x="11385" y="4415"/>
                        <a:pt x="11573" y="4415"/>
                      </a:cubicBezTo>
                      <a:cubicBezTo>
                        <a:pt x="11655" y="4415"/>
                        <a:pt x="11730" y="4439"/>
                        <a:pt x="11788" y="4502"/>
                      </a:cubicBezTo>
                      <a:cubicBezTo>
                        <a:pt x="12001" y="4749"/>
                        <a:pt x="12174" y="4940"/>
                        <a:pt x="12517" y="4940"/>
                      </a:cubicBezTo>
                      <a:cubicBezTo>
                        <a:pt x="12532" y="4940"/>
                        <a:pt x="12548" y="4939"/>
                        <a:pt x="12564" y="4939"/>
                      </a:cubicBezTo>
                      <a:cubicBezTo>
                        <a:pt x="12707" y="4931"/>
                        <a:pt x="12857" y="4902"/>
                        <a:pt x="13008" y="4902"/>
                      </a:cubicBezTo>
                      <a:cubicBezTo>
                        <a:pt x="13026" y="4902"/>
                        <a:pt x="13045" y="4902"/>
                        <a:pt x="13063" y="4903"/>
                      </a:cubicBezTo>
                      <a:cubicBezTo>
                        <a:pt x="13197" y="4912"/>
                        <a:pt x="13340" y="4930"/>
                        <a:pt x="13491" y="4957"/>
                      </a:cubicBezTo>
                      <a:cubicBezTo>
                        <a:pt x="13349" y="4876"/>
                        <a:pt x="13206" y="4814"/>
                        <a:pt x="13099" y="4742"/>
                      </a:cubicBezTo>
                      <a:cubicBezTo>
                        <a:pt x="12778" y="4564"/>
                        <a:pt x="12412" y="4386"/>
                        <a:pt x="12180" y="4091"/>
                      </a:cubicBezTo>
                      <a:cubicBezTo>
                        <a:pt x="11948" y="3797"/>
                        <a:pt x="11796" y="3422"/>
                        <a:pt x="11529" y="3172"/>
                      </a:cubicBezTo>
                      <a:cubicBezTo>
                        <a:pt x="11333" y="2985"/>
                        <a:pt x="11047" y="2869"/>
                        <a:pt x="10806" y="2744"/>
                      </a:cubicBezTo>
                      <a:cubicBezTo>
                        <a:pt x="10164" y="2423"/>
                        <a:pt x="9646" y="2102"/>
                        <a:pt x="9129" y="1602"/>
                      </a:cubicBezTo>
                      <a:cubicBezTo>
                        <a:pt x="8451" y="951"/>
                        <a:pt x="7720" y="327"/>
                        <a:pt x="6801" y="95"/>
                      </a:cubicBezTo>
                      <a:cubicBezTo>
                        <a:pt x="6798" y="98"/>
                        <a:pt x="6795" y="99"/>
                        <a:pt x="6792" y="99"/>
                      </a:cubicBezTo>
                      <a:cubicBezTo>
                        <a:pt x="6787" y="99"/>
                        <a:pt x="6783" y="95"/>
                        <a:pt x="6783" y="95"/>
                      </a:cubicBezTo>
                      <a:cubicBezTo>
                        <a:pt x="6631" y="59"/>
                        <a:pt x="6471" y="32"/>
                        <a:pt x="6310" y="14"/>
                      </a:cubicBezTo>
                      <a:cubicBezTo>
                        <a:pt x="6203" y="5"/>
                        <a:pt x="6095" y="1"/>
                        <a:pt x="59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5" name="Google Shape;5675;p18"/>
                <p:cNvSpPr/>
                <p:nvPr/>
              </p:nvSpPr>
              <p:spPr>
                <a:xfrm>
                  <a:off x="6099067" y="2847612"/>
                  <a:ext cx="1143301" cy="48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06" h="8176" extrusionOk="0">
                      <a:moveTo>
                        <a:pt x="10342" y="0"/>
                      </a:moveTo>
                      <a:cubicBezTo>
                        <a:pt x="9742" y="0"/>
                        <a:pt x="9141" y="116"/>
                        <a:pt x="8565" y="316"/>
                      </a:cubicBezTo>
                      <a:cubicBezTo>
                        <a:pt x="7628" y="638"/>
                        <a:pt x="6727" y="1182"/>
                        <a:pt x="6013" y="1878"/>
                      </a:cubicBezTo>
                      <a:cubicBezTo>
                        <a:pt x="5656" y="2217"/>
                        <a:pt x="5335" y="2591"/>
                        <a:pt x="5094" y="3020"/>
                      </a:cubicBezTo>
                      <a:cubicBezTo>
                        <a:pt x="4934" y="3314"/>
                        <a:pt x="4782" y="3617"/>
                        <a:pt x="4524" y="3831"/>
                      </a:cubicBezTo>
                      <a:cubicBezTo>
                        <a:pt x="4515" y="3840"/>
                        <a:pt x="4506" y="3843"/>
                        <a:pt x="4497" y="3843"/>
                      </a:cubicBezTo>
                      <a:cubicBezTo>
                        <a:pt x="4468" y="3843"/>
                        <a:pt x="4443" y="3805"/>
                        <a:pt x="4470" y="3778"/>
                      </a:cubicBezTo>
                      <a:cubicBezTo>
                        <a:pt x="4711" y="3519"/>
                        <a:pt x="4836" y="3171"/>
                        <a:pt x="5005" y="2859"/>
                      </a:cubicBezTo>
                      <a:cubicBezTo>
                        <a:pt x="4760" y="2680"/>
                        <a:pt x="4470" y="2612"/>
                        <a:pt x="4166" y="2612"/>
                      </a:cubicBezTo>
                      <a:cubicBezTo>
                        <a:pt x="3561" y="2612"/>
                        <a:pt x="2899" y="2880"/>
                        <a:pt x="2418" y="3082"/>
                      </a:cubicBezTo>
                      <a:cubicBezTo>
                        <a:pt x="1767" y="3367"/>
                        <a:pt x="928" y="3840"/>
                        <a:pt x="536" y="4465"/>
                      </a:cubicBezTo>
                      <a:cubicBezTo>
                        <a:pt x="375" y="4715"/>
                        <a:pt x="197" y="5009"/>
                        <a:pt x="108" y="5294"/>
                      </a:cubicBezTo>
                      <a:cubicBezTo>
                        <a:pt x="1" y="5614"/>
                        <a:pt x="146" y="5729"/>
                        <a:pt x="349" y="5729"/>
                      </a:cubicBezTo>
                      <a:cubicBezTo>
                        <a:pt x="504" y="5729"/>
                        <a:pt x="692" y="5663"/>
                        <a:pt x="830" y="5571"/>
                      </a:cubicBezTo>
                      <a:cubicBezTo>
                        <a:pt x="1258" y="5268"/>
                        <a:pt x="1615" y="4822"/>
                        <a:pt x="2115" y="4625"/>
                      </a:cubicBezTo>
                      <a:cubicBezTo>
                        <a:pt x="2122" y="4623"/>
                        <a:pt x="2129" y="4621"/>
                        <a:pt x="2136" y="4621"/>
                      </a:cubicBezTo>
                      <a:cubicBezTo>
                        <a:pt x="2175" y="4621"/>
                        <a:pt x="2213" y="4659"/>
                        <a:pt x="2213" y="4697"/>
                      </a:cubicBezTo>
                      <a:cubicBezTo>
                        <a:pt x="2204" y="4831"/>
                        <a:pt x="2168" y="4964"/>
                        <a:pt x="2168" y="5098"/>
                      </a:cubicBezTo>
                      <a:cubicBezTo>
                        <a:pt x="2173" y="5303"/>
                        <a:pt x="2273" y="5376"/>
                        <a:pt x="2398" y="5376"/>
                      </a:cubicBezTo>
                      <a:cubicBezTo>
                        <a:pt x="2529" y="5376"/>
                        <a:pt x="2688" y="5296"/>
                        <a:pt x="2793" y="5205"/>
                      </a:cubicBezTo>
                      <a:cubicBezTo>
                        <a:pt x="2909" y="5116"/>
                        <a:pt x="3052" y="4964"/>
                        <a:pt x="3203" y="4929"/>
                      </a:cubicBezTo>
                      <a:cubicBezTo>
                        <a:pt x="3251" y="4917"/>
                        <a:pt x="3293" y="4911"/>
                        <a:pt x="3330" y="4911"/>
                      </a:cubicBezTo>
                      <a:cubicBezTo>
                        <a:pt x="3571" y="4911"/>
                        <a:pt x="3611" y="5143"/>
                        <a:pt x="3712" y="5375"/>
                      </a:cubicBezTo>
                      <a:cubicBezTo>
                        <a:pt x="3777" y="5537"/>
                        <a:pt x="3871" y="5601"/>
                        <a:pt x="3980" y="5601"/>
                      </a:cubicBezTo>
                      <a:cubicBezTo>
                        <a:pt x="4343" y="5601"/>
                        <a:pt x="4867" y="4880"/>
                        <a:pt x="5032" y="4688"/>
                      </a:cubicBezTo>
                      <a:cubicBezTo>
                        <a:pt x="5300" y="4393"/>
                        <a:pt x="5603" y="4045"/>
                        <a:pt x="6013" y="3956"/>
                      </a:cubicBezTo>
                      <a:cubicBezTo>
                        <a:pt x="6013" y="3952"/>
                        <a:pt x="6016" y="3950"/>
                        <a:pt x="6018" y="3950"/>
                      </a:cubicBezTo>
                      <a:cubicBezTo>
                        <a:pt x="6020" y="3950"/>
                        <a:pt x="6022" y="3952"/>
                        <a:pt x="6022" y="3956"/>
                      </a:cubicBezTo>
                      <a:cubicBezTo>
                        <a:pt x="6085" y="3796"/>
                        <a:pt x="6192" y="3653"/>
                        <a:pt x="6361" y="3564"/>
                      </a:cubicBezTo>
                      <a:cubicBezTo>
                        <a:pt x="6366" y="3560"/>
                        <a:pt x="6371" y="3559"/>
                        <a:pt x="6375" y="3559"/>
                      </a:cubicBezTo>
                      <a:cubicBezTo>
                        <a:pt x="6394" y="3559"/>
                        <a:pt x="6402" y="3585"/>
                        <a:pt x="6388" y="3599"/>
                      </a:cubicBezTo>
                      <a:cubicBezTo>
                        <a:pt x="6111" y="3798"/>
                        <a:pt x="5893" y="4583"/>
                        <a:pt x="6464" y="4583"/>
                      </a:cubicBezTo>
                      <a:cubicBezTo>
                        <a:pt x="6483" y="4583"/>
                        <a:pt x="6502" y="4582"/>
                        <a:pt x="6522" y="4581"/>
                      </a:cubicBezTo>
                      <a:cubicBezTo>
                        <a:pt x="6709" y="4563"/>
                        <a:pt x="6888" y="4492"/>
                        <a:pt x="7048" y="4393"/>
                      </a:cubicBezTo>
                      <a:cubicBezTo>
                        <a:pt x="7280" y="4233"/>
                        <a:pt x="7476" y="4028"/>
                        <a:pt x="7664" y="3805"/>
                      </a:cubicBezTo>
                      <a:cubicBezTo>
                        <a:pt x="7896" y="3528"/>
                        <a:pt x="8047" y="3100"/>
                        <a:pt x="8342" y="2877"/>
                      </a:cubicBezTo>
                      <a:cubicBezTo>
                        <a:pt x="8353" y="2868"/>
                        <a:pt x="8368" y="2864"/>
                        <a:pt x="8384" y="2864"/>
                      </a:cubicBezTo>
                      <a:cubicBezTo>
                        <a:pt x="8418" y="2864"/>
                        <a:pt x="8454" y="2882"/>
                        <a:pt x="8467" y="2913"/>
                      </a:cubicBezTo>
                      <a:cubicBezTo>
                        <a:pt x="8502" y="3002"/>
                        <a:pt x="8511" y="3037"/>
                        <a:pt x="8547" y="3136"/>
                      </a:cubicBezTo>
                      <a:cubicBezTo>
                        <a:pt x="8627" y="3372"/>
                        <a:pt x="8731" y="3457"/>
                        <a:pt x="8840" y="3457"/>
                      </a:cubicBezTo>
                      <a:cubicBezTo>
                        <a:pt x="9085" y="3457"/>
                        <a:pt x="9356" y="3029"/>
                        <a:pt x="9430" y="2930"/>
                      </a:cubicBezTo>
                      <a:cubicBezTo>
                        <a:pt x="9484" y="2859"/>
                        <a:pt x="9528" y="2832"/>
                        <a:pt x="9609" y="2805"/>
                      </a:cubicBezTo>
                      <a:cubicBezTo>
                        <a:pt x="9619" y="2800"/>
                        <a:pt x="9629" y="2798"/>
                        <a:pt x="9638" y="2798"/>
                      </a:cubicBezTo>
                      <a:cubicBezTo>
                        <a:pt x="9660" y="2798"/>
                        <a:pt x="9679" y="2811"/>
                        <a:pt x="9698" y="2823"/>
                      </a:cubicBezTo>
                      <a:cubicBezTo>
                        <a:pt x="9787" y="2895"/>
                        <a:pt x="9840" y="2948"/>
                        <a:pt x="9885" y="3055"/>
                      </a:cubicBezTo>
                      <a:cubicBezTo>
                        <a:pt x="9946" y="3185"/>
                        <a:pt x="10034" y="3226"/>
                        <a:pt x="10132" y="3226"/>
                      </a:cubicBezTo>
                      <a:cubicBezTo>
                        <a:pt x="10250" y="3226"/>
                        <a:pt x="10384" y="3166"/>
                        <a:pt x="10501" y="3127"/>
                      </a:cubicBezTo>
                      <a:cubicBezTo>
                        <a:pt x="10965" y="2966"/>
                        <a:pt x="11161" y="2761"/>
                        <a:pt x="11348" y="2324"/>
                      </a:cubicBezTo>
                      <a:cubicBezTo>
                        <a:pt x="11352" y="2313"/>
                        <a:pt x="11363" y="2308"/>
                        <a:pt x="11376" y="2308"/>
                      </a:cubicBezTo>
                      <a:cubicBezTo>
                        <a:pt x="11394" y="2308"/>
                        <a:pt x="11414" y="2317"/>
                        <a:pt x="11419" y="2333"/>
                      </a:cubicBezTo>
                      <a:cubicBezTo>
                        <a:pt x="11455" y="2556"/>
                        <a:pt x="11393" y="2743"/>
                        <a:pt x="11259" y="2895"/>
                      </a:cubicBezTo>
                      <a:cubicBezTo>
                        <a:pt x="11170" y="3207"/>
                        <a:pt x="11072" y="3644"/>
                        <a:pt x="11250" y="3876"/>
                      </a:cubicBezTo>
                      <a:cubicBezTo>
                        <a:pt x="11328" y="3981"/>
                        <a:pt x="11432" y="4021"/>
                        <a:pt x="11549" y="4021"/>
                      </a:cubicBezTo>
                      <a:cubicBezTo>
                        <a:pt x="11900" y="4021"/>
                        <a:pt x="12370" y="3660"/>
                        <a:pt x="12624" y="3599"/>
                      </a:cubicBezTo>
                      <a:cubicBezTo>
                        <a:pt x="12631" y="3598"/>
                        <a:pt x="12639" y="3597"/>
                        <a:pt x="12647" y="3597"/>
                      </a:cubicBezTo>
                      <a:cubicBezTo>
                        <a:pt x="12683" y="3597"/>
                        <a:pt x="12718" y="3614"/>
                        <a:pt x="12740" y="3644"/>
                      </a:cubicBezTo>
                      <a:cubicBezTo>
                        <a:pt x="12927" y="3965"/>
                        <a:pt x="12811" y="4340"/>
                        <a:pt x="12999" y="4679"/>
                      </a:cubicBezTo>
                      <a:cubicBezTo>
                        <a:pt x="13123" y="4901"/>
                        <a:pt x="13272" y="4972"/>
                        <a:pt x="13436" y="4972"/>
                      </a:cubicBezTo>
                      <a:cubicBezTo>
                        <a:pt x="13659" y="4972"/>
                        <a:pt x="13907" y="4839"/>
                        <a:pt x="14149" y="4777"/>
                      </a:cubicBezTo>
                      <a:cubicBezTo>
                        <a:pt x="14159" y="4773"/>
                        <a:pt x="14169" y="4771"/>
                        <a:pt x="14178" y="4771"/>
                      </a:cubicBezTo>
                      <a:cubicBezTo>
                        <a:pt x="14213" y="4771"/>
                        <a:pt x="14244" y="4794"/>
                        <a:pt x="14265" y="4822"/>
                      </a:cubicBezTo>
                      <a:cubicBezTo>
                        <a:pt x="14470" y="5116"/>
                        <a:pt x="14488" y="5517"/>
                        <a:pt x="14694" y="5830"/>
                      </a:cubicBezTo>
                      <a:cubicBezTo>
                        <a:pt x="14966" y="6249"/>
                        <a:pt x="15314" y="6370"/>
                        <a:pt x="15705" y="6370"/>
                      </a:cubicBezTo>
                      <a:cubicBezTo>
                        <a:pt x="15929" y="6370"/>
                        <a:pt x="16168" y="6330"/>
                        <a:pt x="16415" y="6285"/>
                      </a:cubicBezTo>
                      <a:lnTo>
                        <a:pt x="16424" y="6285"/>
                      </a:lnTo>
                      <a:cubicBezTo>
                        <a:pt x="16424" y="6276"/>
                        <a:pt x="16433" y="6276"/>
                        <a:pt x="16433" y="6267"/>
                      </a:cubicBezTo>
                      <a:cubicBezTo>
                        <a:pt x="16440" y="6245"/>
                        <a:pt x="16459" y="6235"/>
                        <a:pt x="16478" y="6235"/>
                      </a:cubicBezTo>
                      <a:cubicBezTo>
                        <a:pt x="16506" y="6235"/>
                        <a:pt x="16533" y="6256"/>
                        <a:pt x="16522" y="6294"/>
                      </a:cubicBezTo>
                      <a:cubicBezTo>
                        <a:pt x="16416" y="6647"/>
                        <a:pt x="16477" y="7141"/>
                        <a:pt x="16964" y="7141"/>
                      </a:cubicBezTo>
                      <a:cubicBezTo>
                        <a:pt x="16969" y="7141"/>
                        <a:pt x="16973" y="7141"/>
                        <a:pt x="16977" y="7141"/>
                      </a:cubicBezTo>
                      <a:cubicBezTo>
                        <a:pt x="17191" y="7132"/>
                        <a:pt x="17379" y="7088"/>
                        <a:pt x="17575" y="7016"/>
                      </a:cubicBezTo>
                      <a:cubicBezTo>
                        <a:pt x="17583" y="7014"/>
                        <a:pt x="17592" y="7013"/>
                        <a:pt x="17600" y="7013"/>
                      </a:cubicBezTo>
                      <a:cubicBezTo>
                        <a:pt x="17651" y="7013"/>
                        <a:pt x="17691" y="7059"/>
                        <a:pt x="17691" y="7105"/>
                      </a:cubicBezTo>
                      <a:cubicBezTo>
                        <a:pt x="17709" y="7462"/>
                        <a:pt x="17673" y="7971"/>
                        <a:pt x="18119" y="8078"/>
                      </a:cubicBezTo>
                      <a:cubicBezTo>
                        <a:pt x="18396" y="8149"/>
                        <a:pt x="18681" y="8131"/>
                        <a:pt x="18958" y="8140"/>
                      </a:cubicBezTo>
                      <a:cubicBezTo>
                        <a:pt x="19083" y="8149"/>
                        <a:pt x="19199" y="8158"/>
                        <a:pt x="19306" y="8176"/>
                      </a:cubicBezTo>
                      <a:cubicBezTo>
                        <a:pt x="19225" y="8113"/>
                        <a:pt x="19145" y="8060"/>
                        <a:pt x="19074" y="7997"/>
                      </a:cubicBezTo>
                      <a:cubicBezTo>
                        <a:pt x="18538" y="7587"/>
                        <a:pt x="18057" y="7123"/>
                        <a:pt x="17566" y="6659"/>
                      </a:cubicBezTo>
                      <a:cubicBezTo>
                        <a:pt x="16915" y="6062"/>
                        <a:pt x="16281" y="5384"/>
                        <a:pt x="15826" y="4616"/>
                      </a:cubicBezTo>
                      <a:cubicBezTo>
                        <a:pt x="15336" y="3778"/>
                        <a:pt x="14908" y="2895"/>
                        <a:pt x="14328" y="2101"/>
                      </a:cubicBezTo>
                      <a:cubicBezTo>
                        <a:pt x="13677" y="1218"/>
                        <a:pt x="12767" y="593"/>
                        <a:pt x="11732" y="227"/>
                      </a:cubicBezTo>
                      <a:cubicBezTo>
                        <a:pt x="11278" y="71"/>
                        <a:pt x="10811" y="0"/>
                        <a:pt x="103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6" name="Google Shape;5676;p18"/>
                <p:cNvSpPr/>
                <p:nvPr/>
              </p:nvSpPr>
              <p:spPr>
                <a:xfrm>
                  <a:off x="5955399" y="3657734"/>
                  <a:ext cx="467601" cy="169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6" h="2864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68" y="134"/>
                        <a:pt x="553" y="268"/>
                        <a:pt x="794" y="437"/>
                      </a:cubicBezTo>
                      <a:cubicBezTo>
                        <a:pt x="1338" y="518"/>
                        <a:pt x="1847" y="616"/>
                        <a:pt x="2364" y="839"/>
                      </a:cubicBezTo>
                      <a:cubicBezTo>
                        <a:pt x="2873" y="1062"/>
                        <a:pt x="3336" y="1356"/>
                        <a:pt x="3809" y="1642"/>
                      </a:cubicBezTo>
                      <a:cubicBezTo>
                        <a:pt x="4461" y="2043"/>
                        <a:pt x="5210" y="2355"/>
                        <a:pt x="5933" y="2614"/>
                      </a:cubicBezTo>
                      <a:cubicBezTo>
                        <a:pt x="6227" y="2730"/>
                        <a:pt x="6619" y="2864"/>
                        <a:pt x="6941" y="2864"/>
                      </a:cubicBezTo>
                      <a:cubicBezTo>
                        <a:pt x="7262" y="2855"/>
                        <a:pt x="7565" y="2757"/>
                        <a:pt x="7877" y="2685"/>
                      </a:cubicBezTo>
                      <a:cubicBezTo>
                        <a:pt x="7886" y="2685"/>
                        <a:pt x="7886" y="2676"/>
                        <a:pt x="7895" y="2668"/>
                      </a:cubicBezTo>
                      <a:lnTo>
                        <a:pt x="7895" y="2668"/>
                      </a:lnTo>
                      <a:cubicBezTo>
                        <a:pt x="7856" y="2669"/>
                        <a:pt x="7817" y="2670"/>
                        <a:pt x="7779" y="2670"/>
                      </a:cubicBezTo>
                      <a:cubicBezTo>
                        <a:pt x="6553" y="2670"/>
                        <a:pt x="5508" y="1732"/>
                        <a:pt x="4478" y="1204"/>
                      </a:cubicBezTo>
                      <a:cubicBezTo>
                        <a:pt x="3078" y="473"/>
                        <a:pt x="1543" y="205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7" name="Google Shape;5677;p18"/>
                <p:cNvSpPr/>
                <p:nvPr/>
              </p:nvSpPr>
              <p:spPr>
                <a:xfrm>
                  <a:off x="7065891" y="2958708"/>
                  <a:ext cx="16404" cy="16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" h="280" extrusionOk="0">
                      <a:moveTo>
                        <a:pt x="188" y="0"/>
                      </a:moveTo>
                      <a:cubicBezTo>
                        <a:pt x="182" y="0"/>
                        <a:pt x="176" y="1"/>
                        <a:pt x="170" y="2"/>
                      </a:cubicBezTo>
                      <a:cubicBezTo>
                        <a:pt x="161" y="2"/>
                        <a:pt x="161" y="11"/>
                        <a:pt x="152" y="11"/>
                      </a:cubicBezTo>
                      <a:cubicBezTo>
                        <a:pt x="80" y="46"/>
                        <a:pt x="63" y="118"/>
                        <a:pt x="27" y="180"/>
                      </a:cubicBezTo>
                      <a:cubicBezTo>
                        <a:pt x="0" y="243"/>
                        <a:pt x="27" y="269"/>
                        <a:pt x="89" y="278"/>
                      </a:cubicBezTo>
                      <a:cubicBezTo>
                        <a:pt x="97" y="279"/>
                        <a:pt x="104" y="279"/>
                        <a:pt x="111" y="279"/>
                      </a:cubicBezTo>
                      <a:cubicBezTo>
                        <a:pt x="213" y="279"/>
                        <a:pt x="268" y="218"/>
                        <a:pt x="277" y="118"/>
                      </a:cubicBezTo>
                      <a:cubicBezTo>
                        <a:pt x="277" y="37"/>
                        <a:pt x="240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8" name="Google Shape;5678;p18"/>
                <p:cNvSpPr/>
                <p:nvPr/>
              </p:nvSpPr>
              <p:spPr>
                <a:xfrm>
                  <a:off x="7201090" y="3073416"/>
                  <a:ext cx="20135" cy="22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73" extrusionOk="0">
                      <a:moveTo>
                        <a:pt x="224" y="1"/>
                      </a:moveTo>
                      <a:cubicBezTo>
                        <a:pt x="161" y="18"/>
                        <a:pt x="135" y="54"/>
                        <a:pt x="90" y="99"/>
                      </a:cubicBezTo>
                      <a:cubicBezTo>
                        <a:pt x="63" y="125"/>
                        <a:pt x="19" y="152"/>
                        <a:pt x="19" y="188"/>
                      </a:cubicBezTo>
                      <a:cubicBezTo>
                        <a:pt x="1" y="268"/>
                        <a:pt x="45" y="348"/>
                        <a:pt x="126" y="366"/>
                      </a:cubicBezTo>
                      <a:cubicBezTo>
                        <a:pt x="136" y="370"/>
                        <a:pt x="148" y="372"/>
                        <a:pt x="160" y="372"/>
                      </a:cubicBezTo>
                      <a:cubicBezTo>
                        <a:pt x="231" y="372"/>
                        <a:pt x="323" y="310"/>
                        <a:pt x="331" y="241"/>
                      </a:cubicBezTo>
                      <a:cubicBezTo>
                        <a:pt x="340" y="197"/>
                        <a:pt x="322" y="152"/>
                        <a:pt x="313" y="108"/>
                      </a:cubicBezTo>
                      <a:cubicBezTo>
                        <a:pt x="304" y="45"/>
                        <a:pt x="286" y="9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9" name="Google Shape;5679;p18"/>
                <p:cNvSpPr/>
                <p:nvPr/>
              </p:nvSpPr>
              <p:spPr>
                <a:xfrm>
                  <a:off x="6261803" y="3372415"/>
                  <a:ext cx="1079877" cy="180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35" h="3052" extrusionOk="0">
                      <a:moveTo>
                        <a:pt x="17923" y="1"/>
                      </a:moveTo>
                      <a:lnTo>
                        <a:pt x="17923" y="1"/>
                      </a:lnTo>
                      <a:cubicBezTo>
                        <a:pt x="18065" y="260"/>
                        <a:pt x="17691" y="661"/>
                        <a:pt x="17432" y="875"/>
                      </a:cubicBezTo>
                      <a:cubicBezTo>
                        <a:pt x="16923" y="1294"/>
                        <a:pt x="16121" y="1526"/>
                        <a:pt x="15478" y="1616"/>
                      </a:cubicBezTo>
                      <a:cubicBezTo>
                        <a:pt x="15141" y="1665"/>
                        <a:pt x="14805" y="1688"/>
                        <a:pt x="14471" y="1688"/>
                      </a:cubicBezTo>
                      <a:cubicBezTo>
                        <a:pt x="13893" y="1688"/>
                        <a:pt x="13319" y="1617"/>
                        <a:pt x="12748" y="1482"/>
                      </a:cubicBezTo>
                      <a:cubicBezTo>
                        <a:pt x="11776" y="1250"/>
                        <a:pt x="10750" y="1000"/>
                        <a:pt x="9831" y="607"/>
                      </a:cubicBezTo>
                      <a:cubicBezTo>
                        <a:pt x="9250" y="355"/>
                        <a:pt x="8562" y="214"/>
                        <a:pt x="7885" y="214"/>
                      </a:cubicBezTo>
                      <a:cubicBezTo>
                        <a:pt x="7368" y="214"/>
                        <a:pt x="6858" y="296"/>
                        <a:pt x="6406" y="474"/>
                      </a:cubicBezTo>
                      <a:cubicBezTo>
                        <a:pt x="5647" y="777"/>
                        <a:pt x="4898" y="1143"/>
                        <a:pt x="4202" y="1553"/>
                      </a:cubicBezTo>
                      <a:cubicBezTo>
                        <a:pt x="3881" y="1740"/>
                        <a:pt x="3560" y="1919"/>
                        <a:pt x="3239" y="2079"/>
                      </a:cubicBezTo>
                      <a:cubicBezTo>
                        <a:pt x="3167" y="2115"/>
                        <a:pt x="3105" y="2151"/>
                        <a:pt x="3033" y="2178"/>
                      </a:cubicBezTo>
                      <a:cubicBezTo>
                        <a:pt x="2079" y="2624"/>
                        <a:pt x="1089" y="2927"/>
                        <a:pt x="0" y="2963"/>
                      </a:cubicBezTo>
                      <a:cubicBezTo>
                        <a:pt x="81" y="2998"/>
                        <a:pt x="170" y="3025"/>
                        <a:pt x="250" y="3052"/>
                      </a:cubicBezTo>
                      <a:cubicBezTo>
                        <a:pt x="625" y="3052"/>
                        <a:pt x="1035" y="2998"/>
                        <a:pt x="1383" y="2945"/>
                      </a:cubicBezTo>
                      <a:cubicBezTo>
                        <a:pt x="1793" y="2891"/>
                        <a:pt x="2204" y="2891"/>
                        <a:pt x="2614" y="2829"/>
                      </a:cubicBezTo>
                      <a:cubicBezTo>
                        <a:pt x="3471" y="2686"/>
                        <a:pt x="4238" y="2347"/>
                        <a:pt x="5032" y="2008"/>
                      </a:cubicBezTo>
                      <a:cubicBezTo>
                        <a:pt x="5487" y="1821"/>
                        <a:pt x="5933" y="1607"/>
                        <a:pt x="6388" y="1419"/>
                      </a:cubicBezTo>
                      <a:cubicBezTo>
                        <a:pt x="6807" y="1250"/>
                        <a:pt x="7262" y="1178"/>
                        <a:pt x="7708" y="1107"/>
                      </a:cubicBezTo>
                      <a:cubicBezTo>
                        <a:pt x="7858" y="1083"/>
                        <a:pt x="8011" y="1073"/>
                        <a:pt x="8167" y="1073"/>
                      </a:cubicBezTo>
                      <a:cubicBezTo>
                        <a:pt x="8826" y="1073"/>
                        <a:pt x="9523" y="1256"/>
                        <a:pt x="10143" y="1357"/>
                      </a:cubicBezTo>
                      <a:cubicBezTo>
                        <a:pt x="11134" y="1500"/>
                        <a:pt x="12079" y="1830"/>
                        <a:pt x="13078" y="1901"/>
                      </a:cubicBezTo>
                      <a:cubicBezTo>
                        <a:pt x="13584" y="1942"/>
                        <a:pt x="14098" y="1972"/>
                        <a:pt x="14609" y="1972"/>
                      </a:cubicBezTo>
                      <a:cubicBezTo>
                        <a:pt x="14873" y="1972"/>
                        <a:pt x="15137" y="1964"/>
                        <a:pt x="15398" y="1946"/>
                      </a:cubicBezTo>
                      <a:cubicBezTo>
                        <a:pt x="16005" y="1910"/>
                        <a:pt x="16629" y="1839"/>
                        <a:pt x="17200" y="1651"/>
                      </a:cubicBezTo>
                      <a:cubicBezTo>
                        <a:pt x="17539" y="1535"/>
                        <a:pt x="17887" y="1384"/>
                        <a:pt x="18056" y="1036"/>
                      </a:cubicBezTo>
                      <a:cubicBezTo>
                        <a:pt x="18235" y="697"/>
                        <a:pt x="18235" y="242"/>
                        <a:pt x="1792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0" name="Google Shape;5680;p18"/>
                <p:cNvSpPr/>
                <p:nvPr/>
              </p:nvSpPr>
              <p:spPr>
                <a:xfrm>
                  <a:off x="5831748" y="3561561"/>
                  <a:ext cx="1853882" cy="20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05" h="3507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32"/>
                        <a:pt x="482" y="482"/>
                        <a:pt x="723" y="714"/>
                      </a:cubicBezTo>
                      <a:lnTo>
                        <a:pt x="750" y="714"/>
                      </a:lnTo>
                      <a:cubicBezTo>
                        <a:pt x="938" y="756"/>
                        <a:pt x="1136" y="769"/>
                        <a:pt x="1337" y="769"/>
                      </a:cubicBezTo>
                      <a:cubicBezTo>
                        <a:pt x="1678" y="769"/>
                        <a:pt x="2029" y="732"/>
                        <a:pt x="2360" y="732"/>
                      </a:cubicBezTo>
                      <a:cubicBezTo>
                        <a:pt x="2382" y="732"/>
                        <a:pt x="2405" y="732"/>
                        <a:pt x="2427" y="732"/>
                      </a:cubicBezTo>
                      <a:cubicBezTo>
                        <a:pt x="2864" y="741"/>
                        <a:pt x="3283" y="803"/>
                        <a:pt x="3712" y="902"/>
                      </a:cubicBezTo>
                      <a:cubicBezTo>
                        <a:pt x="4657" y="1107"/>
                        <a:pt x="5514" y="1562"/>
                        <a:pt x="6370" y="1999"/>
                      </a:cubicBezTo>
                      <a:cubicBezTo>
                        <a:pt x="7298" y="2463"/>
                        <a:pt x="8288" y="2828"/>
                        <a:pt x="9261" y="3176"/>
                      </a:cubicBezTo>
                      <a:cubicBezTo>
                        <a:pt x="9778" y="3364"/>
                        <a:pt x="10224" y="3498"/>
                        <a:pt x="10777" y="3506"/>
                      </a:cubicBezTo>
                      <a:cubicBezTo>
                        <a:pt x="10875" y="3506"/>
                        <a:pt x="10973" y="3489"/>
                        <a:pt x="11072" y="3471"/>
                      </a:cubicBezTo>
                      <a:cubicBezTo>
                        <a:pt x="11535" y="3239"/>
                        <a:pt x="12035" y="3078"/>
                        <a:pt x="12490" y="2989"/>
                      </a:cubicBezTo>
                      <a:cubicBezTo>
                        <a:pt x="12791" y="2926"/>
                        <a:pt x="13100" y="2897"/>
                        <a:pt x="13410" y="2897"/>
                      </a:cubicBezTo>
                      <a:cubicBezTo>
                        <a:pt x="13797" y="2897"/>
                        <a:pt x="14187" y="2941"/>
                        <a:pt x="14569" y="3016"/>
                      </a:cubicBezTo>
                      <a:cubicBezTo>
                        <a:pt x="15273" y="2936"/>
                        <a:pt x="15978" y="2837"/>
                        <a:pt x="16647" y="2579"/>
                      </a:cubicBezTo>
                      <a:cubicBezTo>
                        <a:pt x="17423" y="2293"/>
                        <a:pt x="18164" y="1910"/>
                        <a:pt x="18922" y="1580"/>
                      </a:cubicBezTo>
                      <a:cubicBezTo>
                        <a:pt x="20020" y="1112"/>
                        <a:pt x="21242" y="847"/>
                        <a:pt x="22449" y="847"/>
                      </a:cubicBezTo>
                      <a:cubicBezTo>
                        <a:pt x="22762" y="847"/>
                        <a:pt x="23074" y="865"/>
                        <a:pt x="23383" y="902"/>
                      </a:cubicBezTo>
                      <a:cubicBezTo>
                        <a:pt x="24855" y="1080"/>
                        <a:pt x="26175" y="1669"/>
                        <a:pt x="27584" y="2079"/>
                      </a:cubicBezTo>
                      <a:cubicBezTo>
                        <a:pt x="28180" y="2247"/>
                        <a:pt x="28829" y="2455"/>
                        <a:pt x="29457" y="2455"/>
                      </a:cubicBezTo>
                      <a:cubicBezTo>
                        <a:pt x="29562" y="2455"/>
                        <a:pt x="29666" y="2449"/>
                        <a:pt x="29770" y="2436"/>
                      </a:cubicBezTo>
                      <a:cubicBezTo>
                        <a:pt x="30243" y="2382"/>
                        <a:pt x="30725" y="2284"/>
                        <a:pt x="31162" y="2070"/>
                      </a:cubicBezTo>
                      <a:cubicBezTo>
                        <a:pt x="31206" y="2043"/>
                        <a:pt x="31260" y="2026"/>
                        <a:pt x="31304" y="1999"/>
                      </a:cubicBezTo>
                      <a:lnTo>
                        <a:pt x="31304" y="1999"/>
                      </a:lnTo>
                      <a:cubicBezTo>
                        <a:pt x="31079" y="2046"/>
                        <a:pt x="30840" y="2065"/>
                        <a:pt x="30596" y="2065"/>
                      </a:cubicBezTo>
                      <a:cubicBezTo>
                        <a:pt x="29962" y="2065"/>
                        <a:pt x="29293" y="1937"/>
                        <a:pt x="28726" y="1847"/>
                      </a:cubicBezTo>
                      <a:cubicBezTo>
                        <a:pt x="27308" y="1624"/>
                        <a:pt x="25979" y="1053"/>
                        <a:pt x="24587" y="687"/>
                      </a:cubicBezTo>
                      <a:cubicBezTo>
                        <a:pt x="23744" y="467"/>
                        <a:pt x="22912" y="386"/>
                        <a:pt x="22071" y="386"/>
                      </a:cubicBezTo>
                      <a:cubicBezTo>
                        <a:pt x="21585" y="386"/>
                        <a:pt x="21096" y="413"/>
                        <a:pt x="20599" y="455"/>
                      </a:cubicBezTo>
                      <a:cubicBezTo>
                        <a:pt x="20010" y="500"/>
                        <a:pt x="19404" y="554"/>
                        <a:pt x="18815" y="652"/>
                      </a:cubicBezTo>
                      <a:cubicBezTo>
                        <a:pt x="17066" y="1214"/>
                        <a:pt x="15452" y="2168"/>
                        <a:pt x="13659" y="2605"/>
                      </a:cubicBezTo>
                      <a:cubicBezTo>
                        <a:pt x="13036" y="2755"/>
                        <a:pt x="12423" y="2822"/>
                        <a:pt x="11814" y="2822"/>
                      </a:cubicBezTo>
                      <a:cubicBezTo>
                        <a:pt x="10825" y="2822"/>
                        <a:pt x="9847" y="2646"/>
                        <a:pt x="8859" y="2365"/>
                      </a:cubicBezTo>
                      <a:cubicBezTo>
                        <a:pt x="7119" y="1883"/>
                        <a:pt x="5460" y="1187"/>
                        <a:pt x="3747" y="634"/>
                      </a:cubicBezTo>
                      <a:cubicBezTo>
                        <a:pt x="2516" y="232"/>
                        <a:pt x="1285" y="45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1" name="Google Shape;5681;p18"/>
                <p:cNvSpPr/>
                <p:nvPr/>
              </p:nvSpPr>
              <p:spPr>
                <a:xfrm>
                  <a:off x="7126117" y="4011747"/>
                  <a:ext cx="15634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" h="227" extrusionOk="0">
                      <a:moveTo>
                        <a:pt x="84" y="1"/>
                      </a:moveTo>
                      <a:cubicBezTo>
                        <a:pt x="71" y="1"/>
                        <a:pt x="58" y="3"/>
                        <a:pt x="45" y="8"/>
                      </a:cubicBezTo>
                      <a:cubicBezTo>
                        <a:pt x="9" y="53"/>
                        <a:pt x="0" y="106"/>
                        <a:pt x="27" y="160"/>
                      </a:cubicBezTo>
                      <a:cubicBezTo>
                        <a:pt x="47" y="193"/>
                        <a:pt x="77" y="226"/>
                        <a:pt x="116" y="226"/>
                      </a:cubicBezTo>
                      <a:cubicBezTo>
                        <a:pt x="130" y="226"/>
                        <a:pt x="145" y="222"/>
                        <a:pt x="161" y="213"/>
                      </a:cubicBezTo>
                      <a:cubicBezTo>
                        <a:pt x="263" y="142"/>
                        <a:pt x="184" y="1"/>
                        <a:pt x="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2" name="Google Shape;5682;p18"/>
                <p:cNvSpPr/>
                <p:nvPr/>
              </p:nvSpPr>
              <p:spPr>
                <a:xfrm>
                  <a:off x="7235970" y="3926590"/>
                  <a:ext cx="24339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20" extrusionOk="0">
                      <a:moveTo>
                        <a:pt x="158" y="0"/>
                      </a:moveTo>
                      <a:cubicBezTo>
                        <a:pt x="143" y="0"/>
                        <a:pt x="126" y="3"/>
                        <a:pt x="108" y="10"/>
                      </a:cubicBezTo>
                      <a:lnTo>
                        <a:pt x="90" y="10"/>
                      </a:lnTo>
                      <a:cubicBezTo>
                        <a:pt x="27" y="54"/>
                        <a:pt x="1" y="117"/>
                        <a:pt x="27" y="197"/>
                      </a:cubicBezTo>
                      <a:cubicBezTo>
                        <a:pt x="50" y="265"/>
                        <a:pt x="104" y="319"/>
                        <a:pt x="168" y="319"/>
                      </a:cubicBezTo>
                      <a:cubicBezTo>
                        <a:pt x="180" y="319"/>
                        <a:pt x="193" y="317"/>
                        <a:pt x="206" y="313"/>
                      </a:cubicBezTo>
                      <a:cubicBezTo>
                        <a:pt x="295" y="286"/>
                        <a:pt x="411" y="197"/>
                        <a:pt x="322" y="108"/>
                      </a:cubicBezTo>
                      <a:cubicBezTo>
                        <a:pt x="271" y="57"/>
                        <a:pt x="226" y="0"/>
                        <a:pt x="1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18"/>
                <p:cNvSpPr/>
                <p:nvPr/>
              </p:nvSpPr>
              <p:spPr>
                <a:xfrm>
                  <a:off x="7223830" y="4000970"/>
                  <a:ext cx="37782" cy="29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496" extrusionOk="0">
                      <a:moveTo>
                        <a:pt x="148" y="1"/>
                      </a:moveTo>
                      <a:cubicBezTo>
                        <a:pt x="137" y="1"/>
                        <a:pt x="127" y="1"/>
                        <a:pt x="116" y="3"/>
                      </a:cubicBezTo>
                      <a:lnTo>
                        <a:pt x="99" y="3"/>
                      </a:lnTo>
                      <a:cubicBezTo>
                        <a:pt x="36" y="65"/>
                        <a:pt x="0" y="226"/>
                        <a:pt x="18" y="297"/>
                      </a:cubicBezTo>
                      <a:cubicBezTo>
                        <a:pt x="48" y="409"/>
                        <a:pt x="127" y="495"/>
                        <a:pt x="236" y="495"/>
                      </a:cubicBezTo>
                      <a:cubicBezTo>
                        <a:pt x="257" y="495"/>
                        <a:pt x="280" y="492"/>
                        <a:pt x="304" y="485"/>
                      </a:cubicBezTo>
                      <a:cubicBezTo>
                        <a:pt x="638" y="390"/>
                        <a:pt x="397" y="1"/>
                        <a:pt x="1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18"/>
                <p:cNvSpPr/>
                <p:nvPr/>
              </p:nvSpPr>
              <p:spPr>
                <a:xfrm>
                  <a:off x="7377565" y="3861152"/>
                  <a:ext cx="45481" cy="44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752" extrusionOk="0">
                      <a:moveTo>
                        <a:pt x="302" y="1"/>
                      </a:moveTo>
                      <a:cubicBezTo>
                        <a:pt x="242" y="1"/>
                        <a:pt x="182" y="17"/>
                        <a:pt x="125" y="53"/>
                      </a:cubicBezTo>
                      <a:cubicBezTo>
                        <a:pt x="116" y="62"/>
                        <a:pt x="116" y="62"/>
                        <a:pt x="108" y="62"/>
                      </a:cubicBezTo>
                      <a:cubicBezTo>
                        <a:pt x="18" y="178"/>
                        <a:pt x="0" y="410"/>
                        <a:pt x="45" y="553"/>
                      </a:cubicBezTo>
                      <a:cubicBezTo>
                        <a:pt x="86" y="667"/>
                        <a:pt x="216" y="751"/>
                        <a:pt x="340" y="751"/>
                      </a:cubicBezTo>
                      <a:cubicBezTo>
                        <a:pt x="352" y="751"/>
                        <a:pt x="364" y="751"/>
                        <a:pt x="375" y="749"/>
                      </a:cubicBezTo>
                      <a:cubicBezTo>
                        <a:pt x="554" y="722"/>
                        <a:pt x="768" y="508"/>
                        <a:pt x="705" y="321"/>
                      </a:cubicBezTo>
                      <a:cubicBezTo>
                        <a:pt x="652" y="141"/>
                        <a:pt x="47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18"/>
                <p:cNvSpPr/>
                <p:nvPr/>
              </p:nvSpPr>
              <p:spPr>
                <a:xfrm>
                  <a:off x="7479542" y="3989599"/>
                  <a:ext cx="14331" cy="1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" h="215" extrusionOk="0">
                      <a:moveTo>
                        <a:pt x="161" y="1"/>
                      </a:moveTo>
                      <a:cubicBezTo>
                        <a:pt x="141" y="1"/>
                        <a:pt x="121" y="4"/>
                        <a:pt x="107" y="7"/>
                      </a:cubicBezTo>
                      <a:cubicBezTo>
                        <a:pt x="104" y="10"/>
                        <a:pt x="101" y="11"/>
                        <a:pt x="98" y="11"/>
                      </a:cubicBezTo>
                      <a:cubicBezTo>
                        <a:pt x="92" y="11"/>
                        <a:pt x="86" y="7"/>
                        <a:pt x="81" y="7"/>
                      </a:cubicBezTo>
                      <a:lnTo>
                        <a:pt x="63" y="7"/>
                      </a:lnTo>
                      <a:cubicBezTo>
                        <a:pt x="63" y="16"/>
                        <a:pt x="63" y="16"/>
                        <a:pt x="54" y="25"/>
                      </a:cubicBezTo>
                      <a:cubicBezTo>
                        <a:pt x="36" y="70"/>
                        <a:pt x="0" y="115"/>
                        <a:pt x="27" y="168"/>
                      </a:cubicBezTo>
                      <a:cubicBezTo>
                        <a:pt x="34" y="198"/>
                        <a:pt x="54" y="215"/>
                        <a:pt x="81" y="215"/>
                      </a:cubicBezTo>
                      <a:cubicBezTo>
                        <a:pt x="86" y="215"/>
                        <a:pt x="92" y="214"/>
                        <a:pt x="98" y="213"/>
                      </a:cubicBezTo>
                      <a:cubicBezTo>
                        <a:pt x="125" y="213"/>
                        <a:pt x="152" y="204"/>
                        <a:pt x="170" y="186"/>
                      </a:cubicBezTo>
                      <a:cubicBezTo>
                        <a:pt x="205" y="150"/>
                        <a:pt x="241" y="97"/>
                        <a:pt x="232" y="43"/>
                      </a:cubicBezTo>
                      <a:cubicBezTo>
                        <a:pt x="227" y="10"/>
                        <a:pt x="193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18"/>
                <p:cNvSpPr/>
                <p:nvPr/>
              </p:nvSpPr>
              <p:spPr>
                <a:xfrm>
                  <a:off x="5998689" y="3743602"/>
                  <a:ext cx="1188723" cy="466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3" h="7873" extrusionOk="0">
                      <a:moveTo>
                        <a:pt x="10544" y="1"/>
                      </a:moveTo>
                      <a:cubicBezTo>
                        <a:pt x="10216" y="1"/>
                        <a:pt x="9896" y="42"/>
                        <a:pt x="9600" y="147"/>
                      </a:cubicBezTo>
                      <a:cubicBezTo>
                        <a:pt x="8699" y="459"/>
                        <a:pt x="7682" y="727"/>
                        <a:pt x="7137" y="1583"/>
                      </a:cubicBezTo>
                      <a:cubicBezTo>
                        <a:pt x="6897" y="1958"/>
                        <a:pt x="6602" y="2279"/>
                        <a:pt x="6352" y="2645"/>
                      </a:cubicBezTo>
                      <a:cubicBezTo>
                        <a:pt x="6138" y="2966"/>
                        <a:pt x="5978" y="3323"/>
                        <a:pt x="5781" y="3653"/>
                      </a:cubicBezTo>
                      <a:cubicBezTo>
                        <a:pt x="5594" y="3947"/>
                        <a:pt x="5442" y="4108"/>
                        <a:pt x="5139" y="4277"/>
                      </a:cubicBezTo>
                      <a:cubicBezTo>
                        <a:pt x="4675" y="4536"/>
                        <a:pt x="4211" y="4839"/>
                        <a:pt x="3810" y="5196"/>
                      </a:cubicBezTo>
                      <a:cubicBezTo>
                        <a:pt x="3542" y="5428"/>
                        <a:pt x="3310" y="5687"/>
                        <a:pt x="3016" y="5874"/>
                      </a:cubicBezTo>
                      <a:cubicBezTo>
                        <a:pt x="2356" y="6294"/>
                        <a:pt x="1580" y="6499"/>
                        <a:pt x="937" y="6927"/>
                      </a:cubicBezTo>
                      <a:cubicBezTo>
                        <a:pt x="616" y="7150"/>
                        <a:pt x="197" y="7507"/>
                        <a:pt x="1" y="7873"/>
                      </a:cubicBezTo>
                      <a:cubicBezTo>
                        <a:pt x="397" y="7484"/>
                        <a:pt x="864" y="7265"/>
                        <a:pt x="1421" y="7265"/>
                      </a:cubicBezTo>
                      <a:cubicBezTo>
                        <a:pt x="1490" y="7265"/>
                        <a:pt x="1561" y="7268"/>
                        <a:pt x="1633" y="7275"/>
                      </a:cubicBezTo>
                      <a:cubicBezTo>
                        <a:pt x="1880" y="7299"/>
                        <a:pt x="2126" y="7358"/>
                        <a:pt x="2366" y="7358"/>
                      </a:cubicBezTo>
                      <a:cubicBezTo>
                        <a:pt x="2395" y="7358"/>
                        <a:pt x="2425" y="7357"/>
                        <a:pt x="2454" y="7355"/>
                      </a:cubicBezTo>
                      <a:cubicBezTo>
                        <a:pt x="3016" y="7311"/>
                        <a:pt x="2837" y="6954"/>
                        <a:pt x="3060" y="6650"/>
                      </a:cubicBezTo>
                      <a:cubicBezTo>
                        <a:pt x="3328" y="6267"/>
                        <a:pt x="3899" y="6204"/>
                        <a:pt x="4167" y="6195"/>
                      </a:cubicBezTo>
                      <a:cubicBezTo>
                        <a:pt x="4434" y="6187"/>
                        <a:pt x="4720" y="6160"/>
                        <a:pt x="4845" y="6160"/>
                      </a:cubicBezTo>
                      <a:cubicBezTo>
                        <a:pt x="4849" y="6160"/>
                        <a:pt x="4854" y="6160"/>
                        <a:pt x="4859" y="6160"/>
                      </a:cubicBezTo>
                      <a:cubicBezTo>
                        <a:pt x="5606" y="6160"/>
                        <a:pt x="5857" y="5462"/>
                        <a:pt x="6513" y="5170"/>
                      </a:cubicBezTo>
                      <a:cubicBezTo>
                        <a:pt x="6763" y="5054"/>
                        <a:pt x="7173" y="5000"/>
                        <a:pt x="7369" y="5000"/>
                      </a:cubicBezTo>
                      <a:cubicBezTo>
                        <a:pt x="7377" y="5000"/>
                        <a:pt x="7385" y="5000"/>
                        <a:pt x="7394" y="5000"/>
                      </a:cubicBezTo>
                      <a:cubicBezTo>
                        <a:pt x="7612" y="5000"/>
                        <a:pt x="8279" y="5101"/>
                        <a:pt x="8484" y="5161"/>
                      </a:cubicBezTo>
                      <a:cubicBezTo>
                        <a:pt x="8725" y="5223"/>
                        <a:pt x="8966" y="5286"/>
                        <a:pt x="9207" y="5330"/>
                      </a:cubicBezTo>
                      <a:cubicBezTo>
                        <a:pt x="9314" y="5349"/>
                        <a:pt x="9439" y="5367"/>
                        <a:pt x="9560" y="5367"/>
                      </a:cubicBezTo>
                      <a:cubicBezTo>
                        <a:pt x="9834" y="5367"/>
                        <a:pt x="10093" y="5278"/>
                        <a:pt x="10099" y="4920"/>
                      </a:cubicBezTo>
                      <a:cubicBezTo>
                        <a:pt x="10099" y="4839"/>
                        <a:pt x="10072" y="4715"/>
                        <a:pt x="10099" y="4643"/>
                      </a:cubicBezTo>
                      <a:cubicBezTo>
                        <a:pt x="10141" y="4525"/>
                        <a:pt x="10204" y="4456"/>
                        <a:pt x="10305" y="4456"/>
                      </a:cubicBezTo>
                      <a:cubicBezTo>
                        <a:pt x="10334" y="4456"/>
                        <a:pt x="10367" y="4462"/>
                        <a:pt x="10402" y="4474"/>
                      </a:cubicBezTo>
                      <a:cubicBezTo>
                        <a:pt x="10724" y="4590"/>
                        <a:pt x="10947" y="4884"/>
                        <a:pt x="11295" y="4964"/>
                      </a:cubicBezTo>
                      <a:cubicBezTo>
                        <a:pt x="11364" y="4980"/>
                        <a:pt x="11430" y="4988"/>
                        <a:pt x="11494" y="4988"/>
                      </a:cubicBezTo>
                      <a:cubicBezTo>
                        <a:pt x="11756" y="4988"/>
                        <a:pt x="11963" y="4852"/>
                        <a:pt x="12071" y="4572"/>
                      </a:cubicBezTo>
                      <a:cubicBezTo>
                        <a:pt x="12106" y="4474"/>
                        <a:pt x="12142" y="4393"/>
                        <a:pt x="12205" y="4304"/>
                      </a:cubicBezTo>
                      <a:cubicBezTo>
                        <a:pt x="12247" y="4242"/>
                        <a:pt x="12301" y="4219"/>
                        <a:pt x="12359" y="4219"/>
                      </a:cubicBezTo>
                      <a:cubicBezTo>
                        <a:pt x="12434" y="4219"/>
                        <a:pt x="12514" y="4259"/>
                        <a:pt x="12579" y="4304"/>
                      </a:cubicBezTo>
                      <a:cubicBezTo>
                        <a:pt x="12749" y="4420"/>
                        <a:pt x="12954" y="4492"/>
                        <a:pt x="13132" y="4572"/>
                      </a:cubicBezTo>
                      <a:cubicBezTo>
                        <a:pt x="13229" y="4617"/>
                        <a:pt x="13320" y="4638"/>
                        <a:pt x="13404" y="4638"/>
                      </a:cubicBezTo>
                      <a:cubicBezTo>
                        <a:pt x="13635" y="4638"/>
                        <a:pt x="13805" y="4475"/>
                        <a:pt x="13864" y="4206"/>
                      </a:cubicBezTo>
                      <a:cubicBezTo>
                        <a:pt x="13879" y="4159"/>
                        <a:pt x="13922" y="4133"/>
                        <a:pt x="13968" y="4133"/>
                      </a:cubicBezTo>
                      <a:cubicBezTo>
                        <a:pt x="13975" y="4133"/>
                        <a:pt x="13982" y="4134"/>
                        <a:pt x="13989" y="4135"/>
                      </a:cubicBezTo>
                      <a:cubicBezTo>
                        <a:pt x="14149" y="4179"/>
                        <a:pt x="14230" y="4286"/>
                        <a:pt x="14346" y="4411"/>
                      </a:cubicBezTo>
                      <a:cubicBezTo>
                        <a:pt x="14479" y="4554"/>
                        <a:pt x="14685" y="4661"/>
                        <a:pt x="14836" y="4670"/>
                      </a:cubicBezTo>
                      <a:cubicBezTo>
                        <a:pt x="14842" y="4670"/>
                        <a:pt x="14847" y="4670"/>
                        <a:pt x="14853" y="4670"/>
                      </a:cubicBezTo>
                      <a:cubicBezTo>
                        <a:pt x="15001" y="4670"/>
                        <a:pt x="15270" y="4563"/>
                        <a:pt x="15398" y="4331"/>
                      </a:cubicBezTo>
                      <a:cubicBezTo>
                        <a:pt x="15711" y="3769"/>
                        <a:pt x="15059" y="2904"/>
                        <a:pt x="14685" y="2484"/>
                      </a:cubicBezTo>
                      <a:cubicBezTo>
                        <a:pt x="14658" y="2451"/>
                        <a:pt x="14687" y="2407"/>
                        <a:pt x="14722" y="2407"/>
                      </a:cubicBezTo>
                      <a:cubicBezTo>
                        <a:pt x="14733" y="2407"/>
                        <a:pt x="14745" y="2411"/>
                        <a:pt x="14756" y="2422"/>
                      </a:cubicBezTo>
                      <a:cubicBezTo>
                        <a:pt x="14979" y="2627"/>
                        <a:pt x="15256" y="2930"/>
                        <a:pt x="15443" y="3260"/>
                      </a:cubicBezTo>
                      <a:cubicBezTo>
                        <a:pt x="15684" y="3278"/>
                        <a:pt x="15898" y="3332"/>
                        <a:pt x="16121" y="3430"/>
                      </a:cubicBezTo>
                      <a:cubicBezTo>
                        <a:pt x="16234" y="3481"/>
                        <a:pt x="16442" y="3605"/>
                        <a:pt x="16617" y="3605"/>
                      </a:cubicBezTo>
                      <a:cubicBezTo>
                        <a:pt x="16717" y="3605"/>
                        <a:pt x="16806" y="3564"/>
                        <a:pt x="16861" y="3448"/>
                      </a:cubicBezTo>
                      <a:cubicBezTo>
                        <a:pt x="16879" y="3412"/>
                        <a:pt x="16915" y="3376"/>
                        <a:pt x="16951" y="3350"/>
                      </a:cubicBezTo>
                      <a:cubicBezTo>
                        <a:pt x="16997" y="3321"/>
                        <a:pt x="17045" y="3310"/>
                        <a:pt x="17092" y="3310"/>
                      </a:cubicBezTo>
                      <a:cubicBezTo>
                        <a:pt x="17209" y="3310"/>
                        <a:pt x="17327" y="3377"/>
                        <a:pt x="17441" y="3421"/>
                      </a:cubicBezTo>
                      <a:cubicBezTo>
                        <a:pt x="17736" y="3528"/>
                        <a:pt x="17923" y="3644"/>
                        <a:pt x="18191" y="3715"/>
                      </a:cubicBezTo>
                      <a:cubicBezTo>
                        <a:pt x="18222" y="3725"/>
                        <a:pt x="18255" y="3730"/>
                        <a:pt x="18290" y="3730"/>
                      </a:cubicBezTo>
                      <a:cubicBezTo>
                        <a:pt x="18441" y="3730"/>
                        <a:pt x="18600" y="3636"/>
                        <a:pt x="18556" y="3483"/>
                      </a:cubicBezTo>
                      <a:cubicBezTo>
                        <a:pt x="18538" y="3412"/>
                        <a:pt x="18512" y="3341"/>
                        <a:pt x="18512" y="3269"/>
                      </a:cubicBezTo>
                      <a:cubicBezTo>
                        <a:pt x="18512" y="3144"/>
                        <a:pt x="18521" y="3073"/>
                        <a:pt x="18619" y="2984"/>
                      </a:cubicBezTo>
                      <a:cubicBezTo>
                        <a:pt x="18658" y="2948"/>
                        <a:pt x="18701" y="2933"/>
                        <a:pt x="18746" y="2933"/>
                      </a:cubicBezTo>
                      <a:cubicBezTo>
                        <a:pt x="18943" y="2933"/>
                        <a:pt x="19169" y="3227"/>
                        <a:pt x="19234" y="3278"/>
                      </a:cubicBezTo>
                      <a:cubicBezTo>
                        <a:pt x="19315" y="3341"/>
                        <a:pt x="19457" y="3528"/>
                        <a:pt x="19609" y="3599"/>
                      </a:cubicBezTo>
                      <a:cubicBezTo>
                        <a:pt x="19661" y="3626"/>
                        <a:pt x="19717" y="3637"/>
                        <a:pt x="19771" y="3637"/>
                      </a:cubicBezTo>
                      <a:cubicBezTo>
                        <a:pt x="19863" y="3637"/>
                        <a:pt x="19947" y="3602"/>
                        <a:pt x="19993" y="3546"/>
                      </a:cubicBezTo>
                      <a:cubicBezTo>
                        <a:pt x="20064" y="3457"/>
                        <a:pt x="20073" y="3314"/>
                        <a:pt x="19993" y="3198"/>
                      </a:cubicBezTo>
                      <a:cubicBezTo>
                        <a:pt x="19912" y="3073"/>
                        <a:pt x="19823" y="2957"/>
                        <a:pt x="19716" y="2841"/>
                      </a:cubicBezTo>
                      <a:cubicBezTo>
                        <a:pt x="19564" y="2681"/>
                        <a:pt x="19395" y="2529"/>
                        <a:pt x="19225" y="2377"/>
                      </a:cubicBezTo>
                      <a:cubicBezTo>
                        <a:pt x="18744" y="1958"/>
                        <a:pt x="18307" y="1548"/>
                        <a:pt x="17745" y="1235"/>
                      </a:cubicBezTo>
                      <a:cubicBezTo>
                        <a:pt x="17282" y="989"/>
                        <a:pt x="16739" y="802"/>
                        <a:pt x="16203" y="802"/>
                      </a:cubicBezTo>
                      <a:cubicBezTo>
                        <a:pt x="16119" y="802"/>
                        <a:pt x="16035" y="806"/>
                        <a:pt x="15951" y="816"/>
                      </a:cubicBezTo>
                      <a:cubicBezTo>
                        <a:pt x="15452" y="879"/>
                        <a:pt x="14881" y="932"/>
                        <a:pt x="14408" y="1128"/>
                      </a:cubicBezTo>
                      <a:cubicBezTo>
                        <a:pt x="14497" y="1191"/>
                        <a:pt x="14595" y="1262"/>
                        <a:pt x="14694" y="1325"/>
                      </a:cubicBezTo>
                      <a:cubicBezTo>
                        <a:pt x="14723" y="1354"/>
                        <a:pt x="14703" y="1402"/>
                        <a:pt x="14670" y="1402"/>
                      </a:cubicBezTo>
                      <a:cubicBezTo>
                        <a:pt x="14664" y="1402"/>
                        <a:pt x="14656" y="1400"/>
                        <a:pt x="14649" y="1396"/>
                      </a:cubicBezTo>
                      <a:cubicBezTo>
                        <a:pt x="14007" y="941"/>
                        <a:pt x="13204" y="513"/>
                        <a:pt x="12445" y="317"/>
                      </a:cubicBezTo>
                      <a:cubicBezTo>
                        <a:pt x="11865" y="162"/>
                        <a:pt x="11190" y="1"/>
                        <a:pt x="105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87" name="Google Shape;5687;p18"/>
              <p:cNvGrpSpPr/>
              <p:nvPr/>
            </p:nvGrpSpPr>
            <p:grpSpPr>
              <a:xfrm>
                <a:off x="5346418" y="2773093"/>
                <a:ext cx="2803691" cy="1575181"/>
                <a:chOff x="5439239" y="3026632"/>
                <a:chExt cx="2247989" cy="1262974"/>
              </a:xfrm>
            </p:grpSpPr>
            <p:sp>
              <p:nvSpPr>
                <p:cNvPr id="5688" name="Google Shape;5688;p18"/>
                <p:cNvSpPr/>
                <p:nvPr/>
              </p:nvSpPr>
              <p:spPr>
                <a:xfrm>
                  <a:off x="6728811" y="3146315"/>
                  <a:ext cx="197084" cy="241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4078" extrusionOk="0">
                      <a:moveTo>
                        <a:pt x="3328" y="1"/>
                      </a:moveTo>
                      <a:cubicBezTo>
                        <a:pt x="3203" y="54"/>
                        <a:pt x="3051" y="143"/>
                        <a:pt x="3016" y="161"/>
                      </a:cubicBezTo>
                      <a:cubicBezTo>
                        <a:pt x="2966" y="182"/>
                        <a:pt x="2912" y="191"/>
                        <a:pt x="2856" y="191"/>
                      </a:cubicBezTo>
                      <a:cubicBezTo>
                        <a:pt x="2720" y="191"/>
                        <a:pt x="2574" y="136"/>
                        <a:pt x="2454" y="54"/>
                      </a:cubicBezTo>
                      <a:cubicBezTo>
                        <a:pt x="2445" y="830"/>
                        <a:pt x="2133" y="1473"/>
                        <a:pt x="1669" y="2124"/>
                      </a:cubicBezTo>
                      <a:cubicBezTo>
                        <a:pt x="1419" y="2490"/>
                        <a:pt x="1142" y="2855"/>
                        <a:pt x="785" y="3132"/>
                      </a:cubicBezTo>
                      <a:cubicBezTo>
                        <a:pt x="491" y="3355"/>
                        <a:pt x="268" y="3640"/>
                        <a:pt x="0" y="3881"/>
                      </a:cubicBezTo>
                      <a:lnTo>
                        <a:pt x="152" y="3881"/>
                      </a:lnTo>
                      <a:cubicBezTo>
                        <a:pt x="562" y="3908"/>
                        <a:pt x="955" y="3979"/>
                        <a:pt x="1348" y="4078"/>
                      </a:cubicBezTo>
                      <a:cubicBezTo>
                        <a:pt x="2382" y="2945"/>
                        <a:pt x="2971" y="1482"/>
                        <a:pt x="332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18"/>
                <p:cNvSpPr/>
                <p:nvPr/>
              </p:nvSpPr>
              <p:spPr>
                <a:xfrm>
                  <a:off x="6964447" y="3274702"/>
                  <a:ext cx="181805" cy="16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2856" extrusionOk="0">
                      <a:moveTo>
                        <a:pt x="1981" y="0"/>
                      </a:moveTo>
                      <a:cubicBezTo>
                        <a:pt x="1865" y="652"/>
                        <a:pt x="1597" y="1205"/>
                        <a:pt x="1213" y="1740"/>
                      </a:cubicBezTo>
                      <a:cubicBezTo>
                        <a:pt x="883" y="2213"/>
                        <a:pt x="464" y="2454"/>
                        <a:pt x="0" y="2721"/>
                      </a:cubicBezTo>
                      <a:cubicBezTo>
                        <a:pt x="143" y="2766"/>
                        <a:pt x="286" y="2811"/>
                        <a:pt x="437" y="2855"/>
                      </a:cubicBezTo>
                      <a:cubicBezTo>
                        <a:pt x="812" y="2391"/>
                        <a:pt x="1365" y="2249"/>
                        <a:pt x="1838" y="1918"/>
                      </a:cubicBezTo>
                      <a:cubicBezTo>
                        <a:pt x="2311" y="1597"/>
                        <a:pt x="2766" y="1276"/>
                        <a:pt x="3069" y="794"/>
                      </a:cubicBezTo>
                      <a:cubicBezTo>
                        <a:pt x="2926" y="580"/>
                        <a:pt x="2908" y="277"/>
                        <a:pt x="2900" y="18"/>
                      </a:cubicBezTo>
                      <a:cubicBezTo>
                        <a:pt x="2743" y="67"/>
                        <a:pt x="2555" y="111"/>
                        <a:pt x="2376" y="111"/>
                      </a:cubicBezTo>
                      <a:cubicBezTo>
                        <a:pt x="2229" y="111"/>
                        <a:pt x="2090" y="81"/>
                        <a:pt x="198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18"/>
                <p:cNvSpPr/>
                <p:nvPr/>
              </p:nvSpPr>
              <p:spPr>
                <a:xfrm>
                  <a:off x="6994531" y="3327526"/>
                  <a:ext cx="210349" cy="130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2" h="2205" extrusionOk="0">
                      <a:moveTo>
                        <a:pt x="2641" y="1"/>
                      </a:moveTo>
                      <a:cubicBezTo>
                        <a:pt x="2392" y="384"/>
                        <a:pt x="2061" y="777"/>
                        <a:pt x="1651" y="991"/>
                      </a:cubicBezTo>
                      <a:cubicBezTo>
                        <a:pt x="1125" y="1258"/>
                        <a:pt x="438" y="1553"/>
                        <a:pt x="1" y="1981"/>
                      </a:cubicBezTo>
                      <a:cubicBezTo>
                        <a:pt x="331" y="2070"/>
                        <a:pt x="670" y="2150"/>
                        <a:pt x="1000" y="2204"/>
                      </a:cubicBezTo>
                      <a:cubicBezTo>
                        <a:pt x="1268" y="2106"/>
                        <a:pt x="1446" y="1901"/>
                        <a:pt x="1705" y="1776"/>
                      </a:cubicBezTo>
                      <a:cubicBezTo>
                        <a:pt x="1892" y="1687"/>
                        <a:pt x="2097" y="1544"/>
                        <a:pt x="2267" y="1419"/>
                      </a:cubicBezTo>
                      <a:cubicBezTo>
                        <a:pt x="2525" y="1232"/>
                        <a:pt x="2784" y="1035"/>
                        <a:pt x="3025" y="821"/>
                      </a:cubicBezTo>
                      <a:cubicBezTo>
                        <a:pt x="3239" y="643"/>
                        <a:pt x="3391" y="438"/>
                        <a:pt x="3551" y="215"/>
                      </a:cubicBezTo>
                      <a:cubicBezTo>
                        <a:pt x="3310" y="206"/>
                        <a:pt x="3070" y="197"/>
                        <a:pt x="2838" y="116"/>
                      </a:cubicBezTo>
                      <a:cubicBezTo>
                        <a:pt x="2757" y="90"/>
                        <a:pt x="2695" y="45"/>
                        <a:pt x="26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18"/>
                <p:cNvSpPr/>
                <p:nvPr/>
              </p:nvSpPr>
              <p:spPr>
                <a:xfrm>
                  <a:off x="6636902" y="3077028"/>
                  <a:ext cx="230366" cy="314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0" h="5319" extrusionOk="0">
                      <a:moveTo>
                        <a:pt x="3449" y="1"/>
                      </a:moveTo>
                      <a:cubicBezTo>
                        <a:pt x="3425" y="1"/>
                        <a:pt x="3397" y="9"/>
                        <a:pt x="3363" y="29"/>
                      </a:cubicBezTo>
                      <a:cubicBezTo>
                        <a:pt x="3328" y="47"/>
                        <a:pt x="3292" y="64"/>
                        <a:pt x="3256" y="82"/>
                      </a:cubicBezTo>
                      <a:cubicBezTo>
                        <a:pt x="3078" y="1215"/>
                        <a:pt x="2703" y="2589"/>
                        <a:pt x="1990" y="3517"/>
                      </a:cubicBezTo>
                      <a:cubicBezTo>
                        <a:pt x="1454" y="4222"/>
                        <a:pt x="741" y="4819"/>
                        <a:pt x="0" y="5319"/>
                      </a:cubicBezTo>
                      <a:cubicBezTo>
                        <a:pt x="482" y="5158"/>
                        <a:pt x="973" y="5060"/>
                        <a:pt x="1481" y="5051"/>
                      </a:cubicBezTo>
                      <a:cubicBezTo>
                        <a:pt x="1927" y="4427"/>
                        <a:pt x="2552" y="3990"/>
                        <a:pt x="2998" y="3356"/>
                      </a:cubicBezTo>
                      <a:cubicBezTo>
                        <a:pt x="3283" y="2955"/>
                        <a:pt x="3578" y="2544"/>
                        <a:pt x="3738" y="2081"/>
                      </a:cubicBezTo>
                      <a:cubicBezTo>
                        <a:pt x="3845" y="1777"/>
                        <a:pt x="3854" y="1447"/>
                        <a:pt x="3890" y="1126"/>
                      </a:cubicBezTo>
                      <a:cubicBezTo>
                        <a:pt x="3854" y="1090"/>
                        <a:pt x="3827" y="1055"/>
                        <a:pt x="3801" y="1019"/>
                      </a:cubicBezTo>
                      <a:cubicBezTo>
                        <a:pt x="3729" y="876"/>
                        <a:pt x="3586" y="653"/>
                        <a:pt x="3569" y="484"/>
                      </a:cubicBezTo>
                      <a:cubicBezTo>
                        <a:pt x="3561" y="353"/>
                        <a:pt x="3600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18"/>
                <p:cNvSpPr/>
                <p:nvPr/>
              </p:nvSpPr>
              <p:spPr>
                <a:xfrm>
                  <a:off x="6371656" y="3043332"/>
                  <a:ext cx="356149" cy="477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4" h="8056" extrusionOk="0">
                      <a:moveTo>
                        <a:pt x="6014" y="0"/>
                      </a:moveTo>
                      <a:lnTo>
                        <a:pt x="6014" y="0"/>
                      </a:lnTo>
                      <a:cubicBezTo>
                        <a:pt x="5853" y="71"/>
                        <a:pt x="5684" y="125"/>
                        <a:pt x="5523" y="125"/>
                      </a:cubicBezTo>
                      <a:cubicBezTo>
                        <a:pt x="5621" y="1249"/>
                        <a:pt x="5139" y="2534"/>
                        <a:pt x="4684" y="3542"/>
                      </a:cubicBezTo>
                      <a:cubicBezTo>
                        <a:pt x="4301" y="4398"/>
                        <a:pt x="3792" y="5076"/>
                        <a:pt x="3132" y="5709"/>
                      </a:cubicBezTo>
                      <a:cubicBezTo>
                        <a:pt x="2561" y="6254"/>
                        <a:pt x="1990" y="6825"/>
                        <a:pt x="1348" y="7271"/>
                      </a:cubicBezTo>
                      <a:cubicBezTo>
                        <a:pt x="938" y="7547"/>
                        <a:pt x="518" y="7806"/>
                        <a:pt x="81" y="8020"/>
                      </a:cubicBezTo>
                      <a:cubicBezTo>
                        <a:pt x="54" y="8029"/>
                        <a:pt x="28" y="8038"/>
                        <a:pt x="1" y="8056"/>
                      </a:cubicBezTo>
                      <a:cubicBezTo>
                        <a:pt x="474" y="7895"/>
                        <a:pt x="929" y="7690"/>
                        <a:pt x="1375" y="7467"/>
                      </a:cubicBezTo>
                      <a:cubicBezTo>
                        <a:pt x="1491" y="7396"/>
                        <a:pt x="1607" y="7324"/>
                        <a:pt x="1714" y="7244"/>
                      </a:cubicBezTo>
                      <a:cubicBezTo>
                        <a:pt x="2026" y="7012"/>
                        <a:pt x="2338" y="6762"/>
                        <a:pt x="2641" y="6521"/>
                      </a:cubicBezTo>
                      <a:cubicBezTo>
                        <a:pt x="3114" y="6129"/>
                        <a:pt x="3614" y="5736"/>
                        <a:pt x="4006" y="5254"/>
                      </a:cubicBezTo>
                      <a:cubicBezTo>
                        <a:pt x="5255" y="3711"/>
                        <a:pt x="5692" y="1918"/>
                        <a:pt x="601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18"/>
                <p:cNvSpPr/>
                <p:nvPr/>
              </p:nvSpPr>
              <p:spPr>
                <a:xfrm>
                  <a:off x="7256579" y="3355537"/>
                  <a:ext cx="78230" cy="76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1" h="1285" extrusionOk="0">
                      <a:moveTo>
                        <a:pt x="375" y="0"/>
                      </a:moveTo>
                      <a:cubicBezTo>
                        <a:pt x="491" y="366"/>
                        <a:pt x="456" y="687"/>
                        <a:pt x="224" y="1017"/>
                      </a:cubicBezTo>
                      <a:cubicBezTo>
                        <a:pt x="170" y="1107"/>
                        <a:pt x="90" y="1205"/>
                        <a:pt x="1" y="1285"/>
                      </a:cubicBezTo>
                      <a:cubicBezTo>
                        <a:pt x="607" y="999"/>
                        <a:pt x="1321" y="553"/>
                        <a:pt x="803" y="188"/>
                      </a:cubicBezTo>
                      <a:cubicBezTo>
                        <a:pt x="661" y="143"/>
                        <a:pt x="518" y="81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18"/>
                <p:cNvSpPr/>
                <p:nvPr/>
              </p:nvSpPr>
              <p:spPr>
                <a:xfrm>
                  <a:off x="6523318" y="3027994"/>
                  <a:ext cx="300660" cy="418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7" h="7066" extrusionOk="0">
                      <a:moveTo>
                        <a:pt x="3943" y="0"/>
                      </a:moveTo>
                      <a:lnTo>
                        <a:pt x="3943" y="0"/>
                      </a:lnTo>
                      <a:cubicBezTo>
                        <a:pt x="3908" y="18"/>
                        <a:pt x="3881" y="36"/>
                        <a:pt x="3845" y="54"/>
                      </a:cubicBezTo>
                      <a:cubicBezTo>
                        <a:pt x="3756" y="107"/>
                        <a:pt x="3649" y="170"/>
                        <a:pt x="3542" y="214"/>
                      </a:cubicBezTo>
                      <a:cubicBezTo>
                        <a:pt x="3676" y="1142"/>
                        <a:pt x="3328" y="2204"/>
                        <a:pt x="3024" y="3060"/>
                      </a:cubicBezTo>
                      <a:cubicBezTo>
                        <a:pt x="2703" y="3961"/>
                        <a:pt x="2284" y="4791"/>
                        <a:pt x="1677" y="5531"/>
                      </a:cubicBezTo>
                      <a:cubicBezTo>
                        <a:pt x="1197" y="6118"/>
                        <a:pt x="611" y="6590"/>
                        <a:pt x="24" y="7052"/>
                      </a:cubicBezTo>
                      <a:lnTo>
                        <a:pt x="24" y="7052"/>
                      </a:lnTo>
                      <a:cubicBezTo>
                        <a:pt x="436" y="6816"/>
                        <a:pt x="865" y="6580"/>
                        <a:pt x="1312" y="6388"/>
                      </a:cubicBezTo>
                      <a:cubicBezTo>
                        <a:pt x="1686" y="6004"/>
                        <a:pt x="2159" y="5745"/>
                        <a:pt x="2569" y="5406"/>
                      </a:cubicBezTo>
                      <a:cubicBezTo>
                        <a:pt x="3033" y="5032"/>
                        <a:pt x="3506" y="4630"/>
                        <a:pt x="3845" y="4131"/>
                      </a:cubicBezTo>
                      <a:cubicBezTo>
                        <a:pt x="4193" y="3613"/>
                        <a:pt x="4470" y="2998"/>
                        <a:pt x="4639" y="2400"/>
                      </a:cubicBezTo>
                      <a:cubicBezTo>
                        <a:pt x="4773" y="1918"/>
                        <a:pt x="4951" y="1437"/>
                        <a:pt x="5076" y="955"/>
                      </a:cubicBezTo>
                      <a:lnTo>
                        <a:pt x="5076" y="955"/>
                      </a:lnTo>
                      <a:cubicBezTo>
                        <a:pt x="4845" y="1063"/>
                        <a:pt x="4595" y="1137"/>
                        <a:pt x="4348" y="1137"/>
                      </a:cubicBezTo>
                      <a:cubicBezTo>
                        <a:pt x="4290" y="1137"/>
                        <a:pt x="4232" y="1133"/>
                        <a:pt x="4175" y="1124"/>
                      </a:cubicBezTo>
                      <a:cubicBezTo>
                        <a:pt x="3738" y="1062"/>
                        <a:pt x="3827" y="429"/>
                        <a:pt x="3943" y="0"/>
                      </a:cubicBezTo>
                      <a:close/>
                      <a:moveTo>
                        <a:pt x="24" y="7052"/>
                      </a:moveTo>
                      <a:cubicBezTo>
                        <a:pt x="21" y="7054"/>
                        <a:pt x="18" y="7055"/>
                        <a:pt x="16" y="7057"/>
                      </a:cubicBezTo>
                      <a:lnTo>
                        <a:pt x="16" y="7057"/>
                      </a:lnTo>
                      <a:cubicBezTo>
                        <a:pt x="16" y="7057"/>
                        <a:pt x="17" y="7057"/>
                        <a:pt x="18" y="7057"/>
                      </a:cubicBezTo>
                      <a:cubicBezTo>
                        <a:pt x="20" y="7055"/>
                        <a:pt x="22" y="7054"/>
                        <a:pt x="24" y="7052"/>
                      </a:cubicBezTo>
                      <a:close/>
                      <a:moveTo>
                        <a:pt x="16" y="7057"/>
                      </a:moveTo>
                      <a:cubicBezTo>
                        <a:pt x="9" y="7057"/>
                        <a:pt x="8" y="7058"/>
                        <a:pt x="0" y="7066"/>
                      </a:cubicBezTo>
                      <a:cubicBezTo>
                        <a:pt x="5" y="7063"/>
                        <a:pt x="10" y="7060"/>
                        <a:pt x="16" y="70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18"/>
                <p:cNvSpPr/>
                <p:nvPr/>
              </p:nvSpPr>
              <p:spPr>
                <a:xfrm>
                  <a:off x="6850863" y="3180662"/>
                  <a:ext cx="196551" cy="240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9" h="4069" extrusionOk="0">
                      <a:moveTo>
                        <a:pt x="1668" y="0"/>
                      </a:moveTo>
                      <a:cubicBezTo>
                        <a:pt x="1624" y="634"/>
                        <a:pt x="1410" y="1294"/>
                        <a:pt x="1160" y="1856"/>
                      </a:cubicBezTo>
                      <a:cubicBezTo>
                        <a:pt x="901" y="2445"/>
                        <a:pt x="571" y="3319"/>
                        <a:pt x="0" y="3703"/>
                      </a:cubicBezTo>
                      <a:cubicBezTo>
                        <a:pt x="277" y="3810"/>
                        <a:pt x="562" y="3944"/>
                        <a:pt x="857" y="4015"/>
                      </a:cubicBezTo>
                      <a:cubicBezTo>
                        <a:pt x="928" y="4033"/>
                        <a:pt x="1008" y="4051"/>
                        <a:pt x="1089" y="4068"/>
                      </a:cubicBezTo>
                      <a:cubicBezTo>
                        <a:pt x="1338" y="3944"/>
                        <a:pt x="1668" y="3578"/>
                        <a:pt x="1767" y="3462"/>
                      </a:cubicBezTo>
                      <a:cubicBezTo>
                        <a:pt x="1999" y="3185"/>
                        <a:pt x="2204" y="2900"/>
                        <a:pt x="2409" y="2605"/>
                      </a:cubicBezTo>
                      <a:cubicBezTo>
                        <a:pt x="2792" y="2061"/>
                        <a:pt x="3078" y="1517"/>
                        <a:pt x="3319" y="893"/>
                      </a:cubicBezTo>
                      <a:lnTo>
                        <a:pt x="3319" y="893"/>
                      </a:lnTo>
                      <a:cubicBezTo>
                        <a:pt x="3185" y="923"/>
                        <a:pt x="3051" y="937"/>
                        <a:pt x="2922" y="937"/>
                      </a:cubicBezTo>
                      <a:cubicBezTo>
                        <a:pt x="2863" y="937"/>
                        <a:pt x="2804" y="934"/>
                        <a:pt x="2748" y="928"/>
                      </a:cubicBezTo>
                      <a:cubicBezTo>
                        <a:pt x="2659" y="1044"/>
                        <a:pt x="2650" y="1285"/>
                        <a:pt x="2587" y="1410"/>
                      </a:cubicBezTo>
                      <a:cubicBezTo>
                        <a:pt x="2525" y="1544"/>
                        <a:pt x="2427" y="1704"/>
                        <a:pt x="2373" y="1838"/>
                      </a:cubicBezTo>
                      <a:cubicBezTo>
                        <a:pt x="2230" y="2177"/>
                        <a:pt x="2034" y="2445"/>
                        <a:pt x="1820" y="2730"/>
                      </a:cubicBezTo>
                      <a:cubicBezTo>
                        <a:pt x="1517" y="3123"/>
                        <a:pt x="1142" y="3881"/>
                        <a:pt x="589" y="3908"/>
                      </a:cubicBezTo>
                      <a:cubicBezTo>
                        <a:pt x="586" y="3909"/>
                        <a:pt x="584" y="3910"/>
                        <a:pt x="582" y="3910"/>
                      </a:cubicBezTo>
                      <a:cubicBezTo>
                        <a:pt x="571" y="3910"/>
                        <a:pt x="572" y="3890"/>
                        <a:pt x="580" y="3890"/>
                      </a:cubicBezTo>
                      <a:cubicBezTo>
                        <a:pt x="928" y="3774"/>
                        <a:pt x="1312" y="3292"/>
                        <a:pt x="1481" y="2998"/>
                      </a:cubicBezTo>
                      <a:cubicBezTo>
                        <a:pt x="1651" y="2721"/>
                        <a:pt x="1883" y="2481"/>
                        <a:pt x="2043" y="2195"/>
                      </a:cubicBezTo>
                      <a:cubicBezTo>
                        <a:pt x="2213" y="1892"/>
                        <a:pt x="2418" y="1553"/>
                        <a:pt x="2516" y="1223"/>
                      </a:cubicBezTo>
                      <a:cubicBezTo>
                        <a:pt x="2543" y="1107"/>
                        <a:pt x="2561" y="991"/>
                        <a:pt x="2605" y="893"/>
                      </a:cubicBezTo>
                      <a:cubicBezTo>
                        <a:pt x="2222" y="794"/>
                        <a:pt x="1900" y="527"/>
                        <a:pt x="1686" y="45"/>
                      </a:cubicBezTo>
                      <a:cubicBezTo>
                        <a:pt x="1686" y="36"/>
                        <a:pt x="1677" y="18"/>
                        <a:pt x="16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18"/>
                <p:cNvSpPr/>
                <p:nvPr/>
              </p:nvSpPr>
              <p:spPr>
                <a:xfrm>
                  <a:off x="5643666" y="3703747"/>
                  <a:ext cx="97298" cy="219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" h="3702" extrusionOk="0">
                      <a:moveTo>
                        <a:pt x="864" y="1"/>
                      </a:moveTo>
                      <a:cubicBezTo>
                        <a:pt x="780" y="1"/>
                        <a:pt x="652" y="158"/>
                        <a:pt x="625" y="178"/>
                      </a:cubicBezTo>
                      <a:cubicBezTo>
                        <a:pt x="589" y="213"/>
                        <a:pt x="545" y="249"/>
                        <a:pt x="500" y="294"/>
                      </a:cubicBezTo>
                      <a:cubicBezTo>
                        <a:pt x="875" y="1284"/>
                        <a:pt x="1027" y="3050"/>
                        <a:pt x="1" y="3684"/>
                      </a:cubicBezTo>
                      <a:cubicBezTo>
                        <a:pt x="179" y="3693"/>
                        <a:pt x="349" y="3693"/>
                        <a:pt x="527" y="3701"/>
                      </a:cubicBezTo>
                      <a:cubicBezTo>
                        <a:pt x="1357" y="2961"/>
                        <a:pt x="1580" y="1998"/>
                        <a:pt x="1642" y="918"/>
                      </a:cubicBezTo>
                      <a:lnTo>
                        <a:pt x="1642" y="918"/>
                      </a:lnTo>
                      <a:cubicBezTo>
                        <a:pt x="1565" y="946"/>
                        <a:pt x="1456" y="968"/>
                        <a:pt x="1370" y="968"/>
                      </a:cubicBezTo>
                      <a:cubicBezTo>
                        <a:pt x="1345" y="968"/>
                        <a:pt x="1323" y="967"/>
                        <a:pt x="1303" y="963"/>
                      </a:cubicBezTo>
                      <a:cubicBezTo>
                        <a:pt x="1178" y="927"/>
                        <a:pt x="1071" y="829"/>
                        <a:pt x="1035" y="695"/>
                      </a:cubicBezTo>
                      <a:cubicBezTo>
                        <a:pt x="973" y="490"/>
                        <a:pt x="1000" y="249"/>
                        <a:pt x="928" y="62"/>
                      </a:cubicBezTo>
                      <a:cubicBezTo>
                        <a:pt x="915" y="18"/>
                        <a:pt x="892" y="1"/>
                        <a:pt x="8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18"/>
                <p:cNvSpPr/>
                <p:nvPr/>
              </p:nvSpPr>
              <p:spPr>
                <a:xfrm>
                  <a:off x="6817049" y="3143235"/>
                  <a:ext cx="128448" cy="25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4282" extrusionOk="0">
                      <a:moveTo>
                        <a:pt x="1997" y="1"/>
                      </a:moveTo>
                      <a:cubicBezTo>
                        <a:pt x="1972" y="1"/>
                        <a:pt x="1925" y="15"/>
                        <a:pt x="1874" y="35"/>
                      </a:cubicBezTo>
                      <a:cubicBezTo>
                        <a:pt x="1918" y="490"/>
                        <a:pt x="1713" y="971"/>
                        <a:pt x="1570" y="1391"/>
                      </a:cubicBezTo>
                      <a:cubicBezTo>
                        <a:pt x="1437" y="1810"/>
                        <a:pt x="1267" y="2212"/>
                        <a:pt x="1080" y="2604"/>
                      </a:cubicBezTo>
                      <a:cubicBezTo>
                        <a:pt x="866" y="3068"/>
                        <a:pt x="509" y="3889"/>
                        <a:pt x="0" y="4156"/>
                      </a:cubicBezTo>
                      <a:cubicBezTo>
                        <a:pt x="72" y="4183"/>
                        <a:pt x="143" y="4201"/>
                        <a:pt x="223" y="4219"/>
                      </a:cubicBezTo>
                      <a:cubicBezTo>
                        <a:pt x="295" y="4237"/>
                        <a:pt x="366" y="4263"/>
                        <a:pt x="428" y="4281"/>
                      </a:cubicBezTo>
                      <a:cubicBezTo>
                        <a:pt x="598" y="3978"/>
                        <a:pt x="875" y="3746"/>
                        <a:pt x="1035" y="3425"/>
                      </a:cubicBezTo>
                      <a:cubicBezTo>
                        <a:pt x="1240" y="3041"/>
                        <a:pt x="1454" y="2666"/>
                        <a:pt x="1615" y="2265"/>
                      </a:cubicBezTo>
                      <a:cubicBezTo>
                        <a:pt x="1847" y="1658"/>
                        <a:pt x="2070" y="1025"/>
                        <a:pt x="2168" y="383"/>
                      </a:cubicBezTo>
                      <a:cubicBezTo>
                        <a:pt x="2123" y="249"/>
                        <a:pt x="2088" y="106"/>
                        <a:pt x="2016" y="8"/>
                      </a:cubicBezTo>
                      <a:cubicBezTo>
                        <a:pt x="2014" y="3"/>
                        <a:pt x="2007" y="1"/>
                        <a:pt x="19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18"/>
                <p:cNvSpPr/>
                <p:nvPr/>
              </p:nvSpPr>
              <p:spPr>
                <a:xfrm>
                  <a:off x="6247531" y="3026632"/>
                  <a:ext cx="446460" cy="5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9" h="8731" extrusionOk="0">
                      <a:moveTo>
                        <a:pt x="7130" y="1"/>
                      </a:moveTo>
                      <a:cubicBezTo>
                        <a:pt x="7099" y="1"/>
                        <a:pt x="7059" y="32"/>
                        <a:pt x="7003" y="113"/>
                      </a:cubicBezTo>
                      <a:cubicBezTo>
                        <a:pt x="6887" y="282"/>
                        <a:pt x="6763" y="434"/>
                        <a:pt x="6593" y="550"/>
                      </a:cubicBezTo>
                      <a:cubicBezTo>
                        <a:pt x="6526" y="595"/>
                        <a:pt x="6458" y="614"/>
                        <a:pt x="6386" y="614"/>
                      </a:cubicBezTo>
                      <a:cubicBezTo>
                        <a:pt x="6372" y="614"/>
                        <a:pt x="6358" y="614"/>
                        <a:pt x="6343" y="612"/>
                      </a:cubicBezTo>
                      <a:lnTo>
                        <a:pt x="6343" y="612"/>
                      </a:lnTo>
                      <a:cubicBezTo>
                        <a:pt x="6522" y="1522"/>
                        <a:pt x="6254" y="2423"/>
                        <a:pt x="5960" y="3279"/>
                      </a:cubicBezTo>
                      <a:cubicBezTo>
                        <a:pt x="5647" y="4189"/>
                        <a:pt x="5130" y="5082"/>
                        <a:pt x="4497" y="5795"/>
                      </a:cubicBezTo>
                      <a:cubicBezTo>
                        <a:pt x="3854" y="6509"/>
                        <a:pt x="3078" y="7196"/>
                        <a:pt x="2240" y="7669"/>
                      </a:cubicBezTo>
                      <a:cubicBezTo>
                        <a:pt x="1535" y="8061"/>
                        <a:pt x="794" y="8516"/>
                        <a:pt x="0" y="8721"/>
                      </a:cubicBezTo>
                      <a:cubicBezTo>
                        <a:pt x="0" y="8721"/>
                        <a:pt x="0" y="8730"/>
                        <a:pt x="9" y="8730"/>
                      </a:cubicBezTo>
                      <a:cubicBezTo>
                        <a:pt x="348" y="8712"/>
                        <a:pt x="687" y="8677"/>
                        <a:pt x="1017" y="8614"/>
                      </a:cubicBezTo>
                      <a:cubicBezTo>
                        <a:pt x="1446" y="8400"/>
                        <a:pt x="1909" y="8266"/>
                        <a:pt x="2329" y="8025"/>
                      </a:cubicBezTo>
                      <a:cubicBezTo>
                        <a:pt x="2703" y="7811"/>
                        <a:pt x="3069" y="7597"/>
                        <a:pt x="3426" y="7347"/>
                      </a:cubicBezTo>
                      <a:cubicBezTo>
                        <a:pt x="4024" y="6910"/>
                        <a:pt x="4559" y="6375"/>
                        <a:pt x="5085" y="5858"/>
                      </a:cubicBezTo>
                      <a:cubicBezTo>
                        <a:pt x="5737" y="5233"/>
                        <a:pt x="6245" y="4564"/>
                        <a:pt x="6602" y="3726"/>
                      </a:cubicBezTo>
                      <a:cubicBezTo>
                        <a:pt x="7066" y="2646"/>
                        <a:pt x="7325" y="1540"/>
                        <a:pt x="7539" y="398"/>
                      </a:cubicBezTo>
                      <a:cubicBezTo>
                        <a:pt x="7476" y="389"/>
                        <a:pt x="7414" y="371"/>
                        <a:pt x="7360" y="344"/>
                      </a:cubicBezTo>
                      <a:cubicBezTo>
                        <a:pt x="7233" y="278"/>
                        <a:pt x="7221" y="1"/>
                        <a:pt x="713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18"/>
                <p:cNvSpPr/>
                <p:nvPr/>
              </p:nvSpPr>
              <p:spPr>
                <a:xfrm>
                  <a:off x="5439239" y="3736436"/>
                  <a:ext cx="144793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3516" extrusionOk="0">
                      <a:moveTo>
                        <a:pt x="1642" y="0"/>
                      </a:moveTo>
                      <a:lnTo>
                        <a:pt x="1642" y="0"/>
                      </a:lnTo>
                      <a:cubicBezTo>
                        <a:pt x="1606" y="36"/>
                        <a:pt x="1570" y="63"/>
                        <a:pt x="1535" y="90"/>
                      </a:cubicBezTo>
                      <a:cubicBezTo>
                        <a:pt x="1454" y="152"/>
                        <a:pt x="1374" y="223"/>
                        <a:pt x="1285" y="286"/>
                      </a:cubicBezTo>
                      <a:cubicBezTo>
                        <a:pt x="2445" y="1490"/>
                        <a:pt x="1213" y="2793"/>
                        <a:pt x="0" y="3515"/>
                      </a:cubicBezTo>
                      <a:cubicBezTo>
                        <a:pt x="375" y="3417"/>
                        <a:pt x="758" y="3346"/>
                        <a:pt x="1133" y="3292"/>
                      </a:cubicBezTo>
                      <a:cubicBezTo>
                        <a:pt x="1133" y="3292"/>
                        <a:pt x="1133" y="3292"/>
                        <a:pt x="1133" y="3283"/>
                      </a:cubicBezTo>
                      <a:cubicBezTo>
                        <a:pt x="2337" y="2623"/>
                        <a:pt x="2311" y="1044"/>
                        <a:pt x="164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18"/>
                <p:cNvSpPr/>
                <p:nvPr/>
              </p:nvSpPr>
              <p:spPr>
                <a:xfrm>
                  <a:off x="7129789" y="3344937"/>
                  <a:ext cx="149057" cy="11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964" extrusionOk="0">
                      <a:moveTo>
                        <a:pt x="2043" y="1"/>
                      </a:moveTo>
                      <a:cubicBezTo>
                        <a:pt x="2195" y="1125"/>
                        <a:pt x="1000" y="1714"/>
                        <a:pt x="0" y="1964"/>
                      </a:cubicBezTo>
                      <a:cubicBezTo>
                        <a:pt x="509" y="1946"/>
                        <a:pt x="1017" y="1874"/>
                        <a:pt x="1508" y="1714"/>
                      </a:cubicBezTo>
                      <a:lnTo>
                        <a:pt x="1517" y="1714"/>
                      </a:lnTo>
                      <a:cubicBezTo>
                        <a:pt x="1517" y="1705"/>
                        <a:pt x="1526" y="1696"/>
                        <a:pt x="1535" y="1687"/>
                      </a:cubicBezTo>
                      <a:cubicBezTo>
                        <a:pt x="1785" y="1598"/>
                        <a:pt x="2177" y="1286"/>
                        <a:pt x="2311" y="1054"/>
                      </a:cubicBezTo>
                      <a:cubicBezTo>
                        <a:pt x="2489" y="768"/>
                        <a:pt x="2516" y="474"/>
                        <a:pt x="2463" y="153"/>
                      </a:cubicBezTo>
                      <a:cubicBezTo>
                        <a:pt x="2427" y="135"/>
                        <a:pt x="2391" y="108"/>
                        <a:pt x="2356" y="90"/>
                      </a:cubicBezTo>
                      <a:cubicBezTo>
                        <a:pt x="2249" y="54"/>
                        <a:pt x="2150" y="19"/>
                        <a:pt x="20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18"/>
                <p:cNvSpPr/>
                <p:nvPr/>
              </p:nvSpPr>
              <p:spPr>
                <a:xfrm>
                  <a:off x="5583439" y="3725362"/>
                  <a:ext cx="112044" cy="19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46" extrusionOk="0">
                      <a:moveTo>
                        <a:pt x="1455" y="0"/>
                      </a:moveTo>
                      <a:cubicBezTo>
                        <a:pt x="1267" y="187"/>
                        <a:pt x="1035" y="419"/>
                        <a:pt x="795" y="553"/>
                      </a:cubicBezTo>
                      <a:cubicBezTo>
                        <a:pt x="1374" y="1454"/>
                        <a:pt x="812" y="2783"/>
                        <a:pt x="1" y="3345"/>
                      </a:cubicBezTo>
                      <a:cubicBezTo>
                        <a:pt x="277" y="3328"/>
                        <a:pt x="554" y="3319"/>
                        <a:pt x="830" y="3319"/>
                      </a:cubicBezTo>
                      <a:cubicBezTo>
                        <a:pt x="1892" y="2560"/>
                        <a:pt x="1544" y="1124"/>
                        <a:pt x="14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18"/>
                <p:cNvSpPr/>
                <p:nvPr/>
              </p:nvSpPr>
              <p:spPr>
                <a:xfrm>
                  <a:off x="5524812" y="3703688"/>
                  <a:ext cx="132120" cy="22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3801" extrusionOk="0">
                      <a:moveTo>
                        <a:pt x="687" y="0"/>
                      </a:moveTo>
                      <a:cubicBezTo>
                        <a:pt x="536" y="170"/>
                        <a:pt x="393" y="357"/>
                        <a:pt x="232" y="518"/>
                      </a:cubicBezTo>
                      <a:cubicBezTo>
                        <a:pt x="669" y="1071"/>
                        <a:pt x="928" y="1749"/>
                        <a:pt x="821" y="2462"/>
                      </a:cubicBezTo>
                      <a:cubicBezTo>
                        <a:pt x="732" y="3007"/>
                        <a:pt x="500" y="3560"/>
                        <a:pt x="0" y="3801"/>
                      </a:cubicBezTo>
                      <a:cubicBezTo>
                        <a:pt x="295" y="3765"/>
                        <a:pt x="580" y="3738"/>
                        <a:pt x="875" y="3720"/>
                      </a:cubicBezTo>
                      <a:cubicBezTo>
                        <a:pt x="1454" y="2980"/>
                        <a:pt x="2231" y="1936"/>
                        <a:pt x="1713" y="955"/>
                      </a:cubicBezTo>
                      <a:lnTo>
                        <a:pt x="1713" y="955"/>
                      </a:lnTo>
                      <a:cubicBezTo>
                        <a:pt x="1621" y="1001"/>
                        <a:pt x="1526" y="1026"/>
                        <a:pt x="1432" y="1026"/>
                      </a:cubicBezTo>
                      <a:cubicBezTo>
                        <a:pt x="1361" y="1026"/>
                        <a:pt x="1291" y="1012"/>
                        <a:pt x="1223" y="982"/>
                      </a:cubicBezTo>
                      <a:cubicBezTo>
                        <a:pt x="1035" y="901"/>
                        <a:pt x="821" y="767"/>
                        <a:pt x="759" y="553"/>
                      </a:cubicBezTo>
                      <a:cubicBezTo>
                        <a:pt x="723" y="428"/>
                        <a:pt x="678" y="313"/>
                        <a:pt x="678" y="179"/>
                      </a:cubicBezTo>
                      <a:cubicBezTo>
                        <a:pt x="678" y="170"/>
                        <a:pt x="687" y="89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18"/>
                <p:cNvSpPr/>
                <p:nvPr/>
              </p:nvSpPr>
              <p:spPr>
                <a:xfrm>
                  <a:off x="7064292" y="3340732"/>
                  <a:ext cx="183878" cy="12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2035" extrusionOk="0">
                      <a:moveTo>
                        <a:pt x="2525" y="1"/>
                      </a:moveTo>
                      <a:cubicBezTo>
                        <a:pt x="2204" y="545"/>
                        <a:pt x="1695" y="973"/>
                        <a:pt x="1151" y="1312"/>
                      </a:cubicBezTo>
                      <a:cubicBezTo>
                        <a:pt x="803" y="1526"/>
                        <a:pt x="420" y="1856"/>
                        <a:pt x="0" y="1999"/>
                      </a:cubicBezTo>
                      <a:cubicBezTo>
                        <a:pt x="81" y="2008"/>
                        <a:pt x="161" y="2017"/>
                        <a:pt x="241" y="2017"/>
                      </a:cubicBezTo>
                      <a:cubicBezTo>
                        <a:pt x="366" y="2026"/>
                        <a:pt x="482" y="2035"/>
                        <a:pt x="607" y="2035"/>
                      </a:cubicBezTo>
                      <a:cubicBezTo>
                        <a:pt x="1089" y="1856"/>
                        <a:pt x="1686" y="1785"/>
                        <a:pt x="2097" y="1473"/>
                      </a:cubicBezTo>
                      <a:cubicBezTo>
                        <a:pt x="2338" y="1294"/>
                        <a:pt x="2596" y="1142"/>
                        <a:pt x="2784" y="910"/>
                      </a:cubicBezTo>
                      <a:cubicBezTo>
                        <a:pt x="3007" y="634"/>
                        <a:pt x="3051" y="384"/>
                        <a:pt x="3105" y="63"/>
                      </a:cubicBezTo>
                      <a:cubicBezTo>
                        <a:pt x="2935" y="18"/>
                        <a:pt x="2757" y="1"/>
                        <a:pt x="25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18"/>
                <p:cNvSpPr/>
                <p:nvPr/>
              </p:nvSpPr>
              <p:spPr>
                <a:xfrm>
                  <a:off x="5931593" y="3156382"/>
                  <a:ext cx="259443" cy="316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1" h="5344" extrusionOk="0">
                      <a:moveTo>
                        <a:pt x="4381" y="0"/>
                      </a:moveTo>
                      <a:lnTo>
                        <a:pt x="4381" y="0"/>
                      </a:lnTo>
                      <a:cubicBezTo>
                        <a:pt x="4247" y="116"/>
                        <a:pt x="4122" y="232"/>
                        <a:pt x="3988" y="339"/>
                      </a:cubicBezTo>
                      <a:cubicBezTo>
                        <a:pt x="3854" y="1543"/>
                        <a:pt x="3123" y="2864"/>
                        <a:pt x="2338" y="3729"/>
                      </a:cubicBezTo>
                      <a:cubicBezTo>
                        <a:pt x="1865" y="4255"/>
                        <a:pt x="1276" y="4639"/>
                        <a:pt x="634" y="4933"/>
                      </a:cubicBezTo>
                      <a:cubicBezTo>
                        <a:pt x="438" y="5023"/>
                        <a:pt x="224" y="5121"/>
                        <a:pt x="1" y="5201"/>
                      </a:cubicBezTo>
                      <a:cubicBezTo>
                        <a:pt x="233" y="5219"/>
                        <a:pt x="456" y="5246"/>
                        <a:pt x="679" y="5281"/>
                      </a:cubicBezTo>
                      <a:cubicBezTo>
                        <a:pt x="812" y="5299"/>
                        <a:pt x="946" y="5326"/>
                        <a:pt x="1080" y="5344"/>
                      </a:cubicBezTo>
                      <a:cubicBezTo>
                        <a:pt x="3203" y="4586"/>
                        <a:pt x="4149" y="2088"/>
                        <a:pt x="43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18"/>
                <p:cNvSpPr/>
                <p:nvPr/>
              </p:nvSpPr>
              <p:spPr>
                <a:xfrm>
                  <a:off x="6922164" y="3226083"/>
                  <a:ext cx="156992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1" h="3516" extrusionOk="0">
                      <a:moveTo>
                        <a:pt x="2490" y="1"/>
                      </a:moveTo>
                      <a:cubicBezTo>
                        <a:pt x="2382" y="45"/>
                        <a:pt x="2275" y="81"/>
                        <a:pt x="2168" y="117"/>
                      </a:cubicBezTo>
                      <a:cubicBezTo>
                        <a:pt x="1972" y="1009"/>
                        <a:pt x="1508" y="1687"/>
                        <a:pt x="964" y="2418"/>
                      </a:cubicBezTo>
                      <a:cubicBezTo>
                        <a:pt x="741" y="2704"/>
                        <a:pt x="509" y="2980"/>
                        <a:pt x="206" y="3185"/>
                      </a:cubicBezTo>
                      <a:cubicBezTo>
                        <a:pt x="143" y="3230"/>
                        <a:pt x="72" y="3284"/>
                        <a:pt x="1" y="3337"/>
                      </a:cubicBezTo>
                      <a:cubicBezTo>
                        <a:pt x="206" y="3391"/>
                        <a:pt x="411" y="3453"/>
                        <a:pt x="607" y="3516"/>
                      </a:cubicBezTo>
                      <a:cubicBezTo>
                        <a:pt x="1071" y="3150"/>
                        <a:pt x="1571" y="2882"/>
                        <a:pt x="1910" y="2374"/>
                      </a:cubicBezTo>
                      <a:cubicBezTo>
                        <a:pt x="2240" y="1883"/>
                        <a:pt x="2516" y="1366"/>
                        <a:pt x="2650" y="795"/>
                      </a:cubicBezTo>
                      <a:cubicBezTo>
                        <a:pt x="2632" y="777"/>
                        <a:pt x="2623" y="759"/>
                        <a:pt x="2605" y="741"/>
                      </a:cubicBezTo>
                      <a:cubicBezTo>
                        <a:pt x="2418" y="518"/>
                        <a:pt x="2409" y="259"/>
                        <a:pt x="24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6" name="Google Shape;5706;p18"/>
                <p:cNvSpPr/>
                <p:nvPr/>
              </p:nvSpPr>
              <p:spPr>
                <a:xfrm>
                  <a:off x="6716671" y="3623860"/>
                  <a:ext cx="970557" cy="150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9" h="2535" extrusionOk="0">
                      <a:moveTo>
                        <a:pt x="7567" y="0"/>
                      </a:moveTo>
                      <a:cubicBezTo>
                        <a:pt x="6105" y="0"/>
                        <a:pt x="4696" y="382"/>
                        <a:pt x="3355" y="1000"/>
                      </a:cubicBezTo>
                      <a:cubicBezTo>
                        <a:pt x="2257" y="1509"/>
                        <a:pt x="1178" y="1946"/>
                        <a:pt x="0" y="2035"/>
                      </a:cubicBezTo>
                      <a:cubicBezTo>
                        <a:pt x="125" y="2071"/>
                        <a:pt x="250" y="2098"/>
                        <a:pt x="375" y="2133"/>
                      </a:cubicBezTo>
                      <a:cubicBezTo>
                        <a:pt x="678" y="2223"/>
                        <a:pt x="955" y="2339"/>
                        <a:pt x="1214" y="2472"/>
                      </a:cubicBezTo>
                      <a:cubicBezTo>
                        <a:pt x="1330" y="2516"/>
                        <a:pt x="1455" y="2535"/>
                        <a:pt x="1584" y="2535"/>
                      </a:cubicBezTo>
                      <a:cubicBezTo>
                        <a:pt x="2249" y="2535"/>
                        <a:pt x="3045" y="2038"/>
                        <a:pt x="3560" y="1821"/>
                      </a:cubicBezTo>
                      <a:cubicBezTo>
                        <a:pt x="4291" y="1518"/>
                        <a:pt x="5023" y="1250"/>
                        <a:pt x="5799" y="1090"/>
                      </a:cubicBezTo>
                      <a:cubicBezTo>
                        <a:pt x="6416" y="962"/>
                        <a:pt x="7030" y="900"/>
                        <a:pt x="7642" y="900"/>
                      </a:cubicBezTo>
                      <a:cubicBezTo>
                        <a:pt x="8481" y="900"/>
                        <a:pt x="9317" y="1016"/>
                        <a:pt x="10152" y="1232"/>
                      </a:cubicBezTo>
                      <a:cubicBezTo>
                        <a:pt x="11311" y="1531"/>
                        <a:pt x="12487" y="2330"/>
                        <a:pt x="13723" y="2330"/>
                      </a:cubicBezTo>
                      <a:cubicBezTo>
                        <a:pt x="13743" y="2330"/>
                        <a:pt x="13763" y="2330"/>
                        <a:pt x="13783" y="2330"/>
                      </a:cubicBezTo>
                      <a:cubicBezTo>
                        <a:pt x="14060" y="2294"/>
                        <a:pt x="14327" y="2240"/>
                        <a:pt x="14604" y="2169"/>
                      </a:cubicBezTo>
                      <a:cubicBezTo>
                        <a:pt x="15273" y="1919"/>
                        <a:pt x="16388" y="1018"/>
                        <a:pt x="16388" y="1018"/>
                      </a:cubicBezTo>
                      <a:lnTo>
                        <a:pt x="16388" y="1018"/>
                      </a:lnTo>
                      <a:cubicBezTo>
                        <a:pt x="16388" y="1018"/>
                        <a:pt x="16049" y="1214"/>
                        <a:pt x="15889" y="1295"/>
                      </a:cubicBezTo>
                      <a:cubicBezTo>
                        <a:pt x="15594" y="1437"/>
                        <a:pt x="15300" y="1509"/>
                        <a:pt x="14979" y="1545"/>
                      </a:cubicBezTo>
                      <a:cubicBezTo>
                        <a:pt x="14832" y="1564"/>
                        <a:pt x="14687" y="1573"/>
                        <a:pt x="14542" y="1573"/>
                      </a:cubicBezTo>
                      <a:cubicBezTo>
                        <a:pt x="14034" y="1573"/>
                        <a:pt x="13534" y="1464"/>
                        <a:pt x="13034" y="1339"/>
                      </a:cubicBezTo>
                      <a:cubicBezTo>
                        <a:pt x="11491" y="938"/>
                        <a:pt x="10036" y="215"/>
                        <a:pt x="8440" y="46"/>
                      </a:cubicBezTo>
                      <a:cubicBezTo>
                        <a:pt x="8147" y="15"/>
                        <a:pt x="7856" y="0"/>
                        <a:pt x="75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18"/>
                <p:cNvSpPr/>
                <p:nvPr/>
              </p:nvSpPr>
              <p:spPr>
                <a:xfrm>
                  <a:off x="6204182" y="3034982"/>
                  <a:ext cx="422712" cy="507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8" h="8572" extrusionOk="0">
                      <a:moveTo>
                        <a:pt x="6561" y="0"/>
                      </a:moveTo>
                      <a:cubicBezTo>
                        <a:pt x="6548" y="0"/>
                        <a:pt x="6532" y="12"/>
                        <a:pt x="6513" y="43"/>
                      </a:cubicBezTo>
                      <a:cubicBezTo>
                        <a:pt x="6469" y="132"/>
                        <a:pt x="6415" y="212"/>
                        <a:pt x="6353" y="302"/>
                      </a:cubicBezTo>
                      <a:cubicBezTo>
                        <a:pt x="6219" y="507"/>
                        <a:pt x="6085" y="694"/>
                        <a:pt x="5915" y="873"/>
                      </a:cubicBezTo>
                      <a:cubicBezTo>
                        <a:pt x="5826" y="980"/>
                        <a:pt x="5710" y="1096"/>
                        <a:pt x="5594" y="1194"/>
                      </a:cubicBezTo>
                      <a:cubicBezTo>
                        <a:pt x="5701" y="1997"/>
                        <a:pt x="5407" y="2907"/>
                        <a:pt x="5122" y="3629"/>
                      </a:cubicBezTo>
                      <a:cubicBezTo>
                        <a:pt x="4800" y="4468"/>
                        <a:pt x="4390" y="5226"/>
                        <a:pt x="3792" y="5895"/>
                      </a:cubicBezTo>
                      <a:cubicBezTo>
                        <a:pt x="3186" y="6591"/>
                        <a:pt x="2427" y="7162"/>
                        <a:pt x="1624" y="7599"/>
                      </a:cubicBezTo>
                      <a:cubicBezTo>
                        <a:pt x="1169" y="7849"/>
                        <a:pt x="554" y="8232"/>
                        <a:pt x="1" y="8339"/>
                      </a:cubicBezTo>
                      <a:cubicBezTo>
                        <a:pt x="233" y="8420"/>
                        <a:pt x="465" y="8491"/>
                        <a:pt x="697" y="8571"/>
                      </a:cubicBezTo>
                      <a:cubicBezTo>
                        <a:pt x="2195" y="7804"/>
                        <a:pt x="3730" y="7046"/>
                        <a:pt x="4907" y="5788"/>
                      </a:cubicBezTo>
                      <a:cubicBezTo>
                        <a:pt x="5585" y="5065"/>
                        <a:pt x="6183" y="4173"/>
                        <a:pt x="6504" y="3237"/>
                      </a:cubicBezTo>
                      <a:cubicBezTo>
                        <a:pt x="6808" y="2336"/>
                        <a:pt x="7138" y="1381"/>
                        <a:pt x="6915" y="418"/>
                      </a:cubicBezTo>
                      <a:cubicBezTo>
                        <a:pt x="6799" y="364"/>
                        <a:pt x="6701" y="257"/>
                        <a:pt x="6638" y="150"/>
                      </a:cubicBezTo>
                      <a:cubicBezTo>
                        <a:pt x="6631" y="136"/>
                        <a:pt x="6608" y="0"/>
                        <a:pt x="656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18"/>
                <p:cNvSpPr/>
                <p:nvPr/>
              </p:nvSpPr>
              <p:spPr>
                <a:xfrm>
                  <a:off x="6133414" y="3086622"/>
                  <a:ext cx="340278" cy="427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7227" extrusionOk="0">
                      <a:moveTo>
                        <a:pt x="5424" y="1"/>
                      </a:moveTo>
                      <a:lnTo>
                        <a:pt x="5424" y="1"/>
                      </a:lnTo>
                      <a:cubicBezTo>
                        <a:pt x="5014" y="108"/>
                        <a:pt x="4711" y="464"/>
                        <a:pt x="4425" y="821"/>
                      </a:cubicBezTo>
                      <a:cubicBezTo>
                        <a:pt x="4434" y="821"/>
                        <a:pt x="4443" y="830"/>
                        <a:pt x="4443" y="848"/>
                      </a:cubicBezTo>
                      <a:cubicBezTo>
                        <a:pt x="4407" y="1437"/>
                        <a:pt x="4211" y="1927"/>
                        <a:pt x="3944" y="2454"/>
                      </a:cubicBezTo>
                      <a:cubicBezTo>
                        <a:pt x="3605" y="3159"/>
                        <a:pt x="3274" y="3837"/>
                        <a:pt x="2811" y="4470"/>
                      </a:cubicBezTo>
                      <a:cubicBezTo>
                        <a:pt x="2320" y="5121"/>
                        <a:pt x="1767" y="5674"/>
                        <a:pt x="1178" y="6227"/>
                      </a:cubicBezTo>
                      <a:cubicBezTo>
                        <a:pt x="848" y="6540"/>
                        <a:pt x="429" y="6914"/>
                        <a:pt x="0" y="7093"/>
                      </a:cubicBezTo>
                      <a:cubicBezTo>
                        <a:pt x="143" y="7137"/>
                        <a:pt x="286" y="7182"/>
                        <a:pt x="429" y="7227"/>
                      </a:cubicBezTo>
                      <a:cubicBezTo>
                        <a:pt x="1633" y="6789"/>
                        <a:pt x="2989" y="6022"/>
                        <a:pt x="3828" y="5059"/>
                      </a:cubicBezTo>
                      <a:cubicBezTo>
                        <a:pt x="4952" y="3783"/>
                        <a:pt x="5389" y="2284"/>
                        <a:pt x="5746" y="661"/>
                      </a:cubicBezTo>
                      <a:cubicBezTo>
                        <a:pt x="5469" y="563"/>
                        <a:pt x="5362" y="277"/>
                        <a:pt x="542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18"/>
                <p:cNvSpPr/>
                <p:nvPr/>
              </p:nvSpPr>
              <p:spPr>
                <a:xfrm>
                  <a:off x="6104337" y="3138912"/>
                  <a:ext cx="287987" cy="367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3" h="6201" extrusionOk="0">
                      <a:moveTo>
                        <a:pt x="4863" y="1"/>
                      </a:moveTo>
                      <a:cubicBezTo>
                        <a:pt x="4729" y="170"/>
                        <a:pt x="4595" y="331"/>
                        <a:pt x="4461" y="465"/>
                      </a:cubicBezTo>
                      <a:cubicBezTo>
                        <a:pt x="4330" y="596"/>
                        <a:pt x="4082" y="825"/>
                        <a:pt x="3860" y="825"/>
                      </a:cubicBezTo>
                      <a:cubicBezTo>
                        <a:pt x="3781" y="825"/>
                        <a:pt x="3706" y="796"/>
                        <a:pt x="3641" y="723"/>
                      </a:cubicBezTo>
                      <a:cubicBezTo>
                        <a:pt x="3496" y="565"/>
                        <a:pt x="3434" y="132"/>
                        <a:pt x="3213" y="132"/>
                      </a:cubicBezTo>
                      <a:cubicBezTo>
                        <a:pt x="3160" y="132"/>
                        <a:pt x="3099" y="157"/>
                        <a:pt x="3025" y="215"/>
                      </a:cubicBezTo>
                      <a:cubicBezTo>
                        <a:pt x="2936" y="277"/>
                        <a:pt x="2855" y="358"/>
                        <a:pt x="2766" y="420"/>
                      </a:cubicBezTo>
                      <a:cubicBezTo>
                        <a:pt x="2766" y="964"/>
                        <a:pt x="2641" y="1517"/>
                        <a:pt x="2525" y="2035"/>
                      </a:cubicBezTo>
                      <a:cubicBezTo>
                        <a:pt x="2409" y="2561"/>
                        <a:pt x="2240" y="3078"/>
                        <a:pt x="2008" y="3560"/>
                      </a:cubicBezTo>
                      <a:cubicBezTo>
                        <a:pt x="1535" y="4515"/>
                        <a:pt x="848" y="5416"/>
                        <a:pt x="1" y="6067"/>
                      </a:cubicBezTo>
                      <a:cubicBezTo>
                        <a:pt x="152" y="6112"/>
                        <a:pt x="295" y="6156"/>
                        <a:pt x="438" y="6201"/>
                      </a:cubicBezTo>
                      <a:cubicBezTo>
                        <a:pt x="946" y="5889"/>
                        <a:pt x="1419" y="5425"/>
                        <a:pt x="1856" y="5032"/>
                      </a:cubicBezTo>
                      <a:cubicBezTo>
                        <a:pt x="2409" y="4524"/>
                        <a:pt x="2945" y="3881"/>
                        <a:pt x="3355" y="3248"/>
                      </a:cubicBezTo>
                      <a:cubicBezTo>
                        <a:pt x="3757" y="2641"/>
                        <a:pt x="4078" y="2008"/>
                        <a:pt x="4390" y="1348"/>
                      </a:cubicBezTo>
                      <a:cubicBezTo>
                        <a:pt x="4604" y="902"/>
                        <a:pt x="4684" y="447"/>
                        <a:pt x="48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18"/>
                <p:cNvSpPr/>
                <p:nvPr/>
              </p:nvSpPr>
              <p:spPr>
                <a:xfrm>
                  <a:off x="6172500" y="3110902"/>
                  <a:ext cx="357215" cy="41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2" h="6995" extrusionOk="0">
                      <a:moveTo>
                        <a:pt x="6031" y="1"/>
                      </a:moveTo>
                      <a:lnTo>
                        <a:pt x="6031" y="1"/>
                      </a:lnTo>
                      <a:cubicBezTo>
                        <a:pt x="5835" y="153"/>
                        <a:pt x="5621" y="269"/>
                        <a:pt x="5389" y="286"/>
                      </a:cubicBezTo>
                      <a:cubicBezTo>
                        <a:pt x="5300" y="286"/>
                        <a:pt x="5228" y="286"/>
                        <a:pt x="5157" y="269"/>
                      </a:cubicBezTo>
                      <a:lnTo>
                        <a:pt x="5157" y="269"/>
                      </a:lnTo>
                      <a:cubicBezTo>
                        <a:pt x="5264" y="1080"/>
                        <a:pt x="4907" y="1990"/>
                        <a:pt x="4604" y="2722"/>
                      </a:cubicBezTo>
                      <a:cubicBezTo>
                        <a:pt x="4265" y="3543"/>
                        <a:pt x="3828" y="4265"/>
                        <a:pt x="3203" y="4890"/>
                      </a:cubicBezTo>
                      <a:cubicBezTo>
                        <a:pt x="2597" y="5514"/>
                        <a:pt x="1856" y="5969"/>
                        <a:pt x="1098" y="6371"/>
                      </a:cubicBezTo>
                      <a:cubicBezTo>
                        <a:pt x="848" y="6504"/>
                        <a:pt x="375" y="6817"/>
                        <a:pt x="1" y="6888"/>
                      </a:cubicBezTo>
                      <a:cubicBezTo>
                        <a:pt x="117" y="6924"/>
                        <a:pt x="233" y="6959"/>
                        <a:pt x="340" y="6995"/>
                      </a:cubicBezTo>
                      <a:cubicBezTo>
                        <a:pt x="545" y="6870"/>
                        <a:pt x="795" y="6808"/>
                        <a:pt x="1000" y="6718"/>
                      </a:cubicBezTo>
                      <a:cubicBezTo>
                        <a:pt x="1365" y="6549"/>
                        <a:pt x="1722" y="6362"/>
                        <a:pt x="2061" y="6165"/>
                      </a:cubicBezTo>
                      <a:cubicBezTo>
                        <a:pt x="2802" y="5755"/>
                        <a:pt x="3524" y="5238"/>
                        <a:pt x="4086" y="4604"/>
                      </a:cubicBezTo>
                      <a:cubicBezTo>
                        <a:pt x="5246" y="3275"/>
                        <a:pt x="5746" y="1696"/>
                        <a:pt x="60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18"/>
                <p:cNvSpPr/>
                <p:nvPr/>
              </p:nvSpPr>
              <p:spPr>
                <a:xfrm>
                  <a:off x="6009230" y="3133109"/>
                  <a:ext cx="255771" cy="361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9" h="6112" extrusionOk="0">
                      <a:moveTo>
                        <a:pt x="3569" y="1"/>
                      </a:moveTo>
                      <a:lnTo>
                        <a:pt x="3569" y="1"/>
                      </a:lnTo>
                      <a:cubicBezTo>
                        <a:pt x="3427" y="81"/>
                        <a:pt x="3275" y="206"/>
                        <a:pt x="3123" y="340"/>
                      </a:cubicBezTo>
                      <a:cubicBezTo>
                        <a:pt x="3043" y="1580"/>
                        <a:pt x="2758" y="2900"/>
                        <a:pt x="2062" y="3944"/>
                      </a:cubicBezTo>
                      <a:cubicBezTo>
                        <a:pt x="1562" y="4720"/>
                        <a:pt x="911" y="5523"/>
                        <a:pt x="1" y="5781"/>
                      </a:cubicBezTo>
                      <a:cubicBezTo>
                        <a:pt x="474" y="5871"/>
                        <a:pt x="947" y="5987"/>
                        <a:pt x="1410" y="6111"/>
                      </a:cubicBezTo>
                      <a:lnTo>
                        <a:pt x="1419" y="6111"/>
                      </a:lnTo>
                      <a:cubicBezTo>
                        <a:pt x="2312" y="5442"/>
                        <a:pt x="3088" y="4461"/>
                        <a:pt x="3543" y="3435"/>
                      </a:cubicBezTo>
                      <a:cubicBezTo>
                        <a:pt x="3944" y="2516"/>
                        <a:pt x="4131" y="1544"/>
                        <a:pt x="4319" y="563"/>
                      </a:cubicBezTo>
                      <a:lnTo>
                        <a:pt x="4319" y="563"/>
                      </a:lnTo>
                      <a:cubicBezTo>
                        <a:pt x="4212" y="643"/>
                        <a:pt x="4105" y="714"/>
                        <a:pt x="3980" y="750"/>
                      </a:cubicBezTo>
                      <a:cubicBezTo>
                        <a:pt x="3930" y="765"/>
                        <a:pt x="3885" y="772"/>
                        <a:pt x="3846" y="772"/>
                      </a:cubicBezTo>
                      <a:cubicBezTo>
                        <a:pt x="3522" y="772"/>
                        <a:pt x="3546" y="287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18"/>
                <p:cNvSpPr/>
                <p:nvPr/>
              </p:nvSpPr>
              <p:spPr>
                <a:xfrm>
                  <a:off x="6285017" y="3446735"/>
                  <a:ext cx="1028178" cy="130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2" h="2207" extrusionOk="0">
                      <a:moveTo>
                        <a:pt x="7762" y="1"/>
                      </a:moveTo>
                      <a:cubicBezTo>
                        <a:pt x="6719" y="1"/>
                        <a:pt x="5803" y="415"/>
                        <a:pt x="4845" y="842"/>
                      </a:cubicBezTo>
                      <a:cubicBezTo>
                        <a:pt x="4006" y="1208"/>
                        <a:pt x="3159" y="1583"/>
                        <a:pt x="2240" y="1699"/>
                      </a:cubicBezTo>
                      <a:cubicBezTo>
                        <a:pt x="1740" y="1770"/>
                        <a:pt x="1196" y="1824"/>
                        <a:pt x="688" y="1832"/>
                      </a:cubicBezTo>
                      <a:cubicBezTo>
                        <a:pt x="536" y="1839"/>
                        <a:pt x="371" y="1845"/>
                        <a:pt x="206" y="1845"/>
                      </a:cubicBezTo>
                      <a:cubicBezTo>
                        <a:pt x="137" y="1845"/>
                        <a:pt x="69" y="1844"/>
                        <a:pt x="1" y="1841"/>
                      </a:cubicBezTo>
                      <a:lnTo>
                        <a:pt x="1" y="1841"/>
                      </a:lnTo>
                      <a:cubicBezTo>
                        <a:pt x="170" y="1895"/>
                        <a:pt x="340" y="1957"/>
                        <a:pt x="518" y="2011"/>
                      </a:cubicBezTo>
                      <a:cubicBezTo>
                        <a:pt x="1031" y="2149"/>
                        <a:pt x="1533" y="2207"/>
                        <a:pt x="2030" y="2207"/>
                      </a:cubicBezTo>
                      <a:cubicBezTo>
                        <a:pt x="3139" y="2207"/>
                        <a:pt x="4220" y="1918"/>
                        <a:pt x="5336" y="1592"/>
                      </a:cubicBezTo>
                      <a:cubicBezTo>
                        <a:pt x="6338" y="1293"/>
                        <a:pt x="7415" y="959"/>
                        <a:pt x="8478" y="959"/>
                      </a:cubicBezTo>
                      <a:cubicBezTo>
                        <a:pt x="8843" y="959"/>
                        <a:pt x="9206" y="999"/>
                        <a:pt x="9564" y="1092"/>
                      </a:cubicBezTo>
                      <a:cubicBezTo>
                        <a:pt x="10825" y="1415"/>
                        <a:pt x="12165" y="1685"/>
                        <a:pt x="13476" y="1685"/>
                      </a:cubicBezTo>
                      <a:cubicBezTo>
                        <a:pt x="13687" y="1685"/>
                        <a:pt x="13896" y="1678"/>
                        <a:pt x="14105" y="1663"/>
                      </a:cubicBezTo>
                      <a:cubicBezTo>
                        <a:pt x="14890" y="1609"/>
                        <a:pt x="15746" y="1511"/>
                        <a:pt x="16460" y="1128"/>
                      </a:cubicBezTo>
                      <a:cubicBezTo>
                        <a:pt x="16844" y="923"/>
                        <a:pt x="17120" y="655"/>
                        <a:pt x="17361" y="343"/>
                      </a:cubicBezTo>
                      <a:lnTo>
                        <a:pt x="17361" y="343"/>
                      </a:lnTo>
                      <a:cubicBezTo>
                        <a:pt x="17040" y="539"/>
                        <a:pt x="16630" y="628"/>
                        <a:pt x="16308" y="691"/>
                      </a:cubicBezTo>
                      <a:cubicBezTo>
                        <a:pt x="15575" y="834"/>
                        <a:pt x="14799" y="905"/>
                        <a:pt x="14020" y="905"/>
                      </a:cubicBezTo>
                      <a:cubicBezTo>
                        <a:pt x="13151" y="905"/>
                        <a:pt x="12279" y="816"/>
                        <a:pt x="11464" y="637"/>
                      </a:cubicBezTo>
                      <a:cubicBezTo>
                        <a:pt x="10367" y="405"/>
                        <a:pt x="9279" y="137"/>
                        <a:pt x="8164" y="22"/>
                      </a:cubicBezTo>
                      <a:cubicBezTo>
                        <a:pt x="8027" y="8"/>
                        <a:pt x="7894" y="1"/>
                        <a:pt x="77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3" name="Google Shape;5713;p18"/>
                <p:cNvSpPr/>
                <p:nvPr/>
              </p:nvSpPr>
              <p:spPr>
                <a:xfrm>
                  <a:off x="5784195" y="3515607"/>
                  <a:ext cx="1142768" cy="20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7" h="3449" extrusionOk="0">
                      <a:moveTo>
                        <a:pt x="1364" y="0"/>
                      </a:moveTo>
                      <a:cubicBezTo>
                        <a:pt x="902" y="0"/>
                        <a:pt x="445" y="56"/>
                        <a:pt x="1" y="188"/>
                      </a:cubicBezTo>
                      <a:cubicBezTo>
                        <a:pt x="161" y="277"/>
                        <a:pt x="322" y="375"/>
                        <a:pt x="464" y="491"/>
                      </a:cubicBezTo>
                      <a:cubicBezTo>
                        <a:pt x="572" y="571"/>
                        <a:pt x="679" y="661"/>
                        <a:pt x="777" y="750"/>
                      </a:cubicBezTo>
                      <a:cubicBezTo>
                        <a:pt x="913" y="745"/>
                        <a:pt x="1050" y="742"/>
                        <a:pt x="1186" y="742"/>
                      </a:cubicBezTo>
                      <a:cubicBezTo>
                        <a:pt x="2250" y="742"/>
                        <a:pt x="3299" y="897"/>
                        <a:pt x="4327" y="1214"/>
                      </a:cubicBezTo>
                      <a:cubicBezTo>
                        <a:pt x="5996" y="1731"/>
                        <a:pt x="7610" y="2382"/>
                        <a:pt x="9278" y="2873"/>
                      </a:cubicBezTo>
                      <a:cubicBezTo>
                        <a:pt x="10401" y="3205"/>
                        <a:pt x="11519" y="3449"/>
                        <a:pt x="12651" y="3449"/>
                      </a:cubicBezTo>
                      <a:cubicBezTo>
                        <a:pt x="13282" y="3449"/>
                        <a:pt x="13918" y="3373"/>
                        <a:pt x="14560" y="3194"/>
                      </a:cubicBezTo>
                      <a:cubicBezTo>
                        <a:pt x="16183" y="2748"/>
                        <a:pt x="17691" y="1972"/>
                        <a:pt x="19297" y="1481"/>
                      </a:cubicBezTo>
                      <a:lnTo>
                        <a:pt x="19297" y="1481"/>
                      </a:lnTo>
                      <a:cubicBezTo>
                        <a:pt x="18994" y="1535"/>
                        <a:pt x="18699" y="1597"/>
                        <a:pt x="18414" y="1678"/>
                      </a:cubicBezTo>
                      <a:cubicBezTo>
                        <a:pt x="18110" y="1785"/>
                        <a:pt x="17807" y="1874"/>
                        <a:pt x="17504" y="1945"/>
                      </a:cubicBezTo>
                      <a:cubicBezTo>
                        <a:pt x="16683" y="2213"/>
                        <a:pt x="15853" y="2516"/>
                        <a:pt x="15006" y="2686"/>
                      </a:cubicBezTo>
                      <a:cubicBezTo>
                        <a:pt x="14432" y="2797"/>
                        <a:pt x="13854" y="2845"/>
                        <a:pt x="13276" y="2845"/>
                      </a:cubicBezTo>
                      <a:cubicBezTo>
                        <a:pt x="12054" y="2845"/>
                        <a:pt x="10828" y="2634"/>
                        <a:pt x="9635" y="2373"/>
                      </a:cubicBezTo>
                      <a:cubicBezTo>
                        <a:pt x="7949" y="1990"/>
                        <a:pt x="6406" y="1267"/>
                        <a:pt x="4773" y="714"/>
                      </a:cubicBezTo>
                      <a:cubicBezTo>
                        <a:pt x="3708" y="350"/>
                        <a:pt x="2523" y="0"/>
                        <a:pt x="13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4" name="Google Shape;5714;p18"/>
                <p:cNvSpPr/>
                <p:nvPr/>
              </p:nvSpPr>
              <p:spPr>
                <a:xfrm>
                  <a:off x="5879835" y="3608582"/>
                  <a:ext cx="583317" cy="200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338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36"/>
                        <a:pt x="81" y="72"/>
                        <a:pt x="125" y="108"/>
                      </a:cubicBezTo>
                      <a:cubicBezTo>
                        <a:pt x="446" y="375"/>
                        <a:pt x="776" y="571"/>
                        <a:pt x="1151" y="768"/>
                      </a:cubicBezTo>
                      <a:cubicBezTo>
                        <a:pt x="1160" y="768"/>
                        <a:pt x="1178" y="777"/>
                        <a:pt x="1196" y="786"/>
                      </a:cubicBezTo>
                      <a:lnTo>
                        <a:pt x="1205" y="786"/>
                      </a:lnTo>
                      <a:cubicBezTo>
                        <a:pt x="1326" y="773"/>
                        <a:pt x="1448" y="767"/>
                        <a:pt x="1571" y="767"/>
                      </a:cubicBezTo>
                      <a:cubicBezTo>
                        <a:pt x="2218" y="767"/>
                        <a:pt x="2884" y="927"/>
                        <a:pt x="3506" y="1062"/>
                      </a:cubicBezTo>
                      <a:cubicBezTo>
                        <a:pt x="4158" y="1205"/>
                        <a:pt x="4764" y="1410"/>
                        <a:pt x="5371" y="1669"/>
                      </a:cubicBezTo>
                      <a:cubicBezTo>
                        <a:pt x="6084" y="1981"/>
                        <a:pt x="6691" y="2498"/>
                        <a:pt x="7396" y="2811"/>
                      </a:cubicBezTo>
                      <a:cubicBezTo>
                        <a:pt x="7762" y="2971"/>
                        <a:pt x="8145" y="3167"/>
                        <a:pt x="8529" y="3266"/>
                      </a:cubicBezTo>
                      <a:cubicBezTo>
                        <a:pt x="8779" y="3328"/>
                        <a:pt x="9028" y="3346"/>
                        <a:pt x="9269" y="3382"/>
                      </a:cubicBezTo>
                      <a:cubicBezTo>
                        <a:pt x="9439" y="3212"/>
                        <a:pt x="9635" y="3060"/>
                        <a:pt x="9849" y="2918"/>
                      </a:cubicBezTo>
                      <a:lnTo>
                        <a:pt x="9849" y="2918"/>
                      </a:lnTo>
                      <a:cubicBezTo>
                        <a:pt x="9833" y="2918"/>
                        <a:pt x="9817" y="2918"/>
                        <a:pt x="9801" y="2918"/>
                      </a:cubicBezTo>
                      <a:cubicBezTo>
                        <a:pt x="9468" y="2918"/>
                        <a:pt x="9130" y="2833"/>
                        <a:pt x="8841" y="2739"/>
                      </a:cubicBezTo>
                      <a:cubicBezTo>
                        <a:pt x="7895" y="2427"/>
                        <a:pt x="6985" y="2061"/>
                        <a:pt x="6076" y="1651"/>
                      </a:cubicBezTo>
                      <a:cubicBezTo>
                        <a:pt x="5067" y="1196"/>
                        <a:pt x="4095" y="554"/>
                        <a:pt x="3007" y="295"/>
                      </a:cubicBezTo>
                      <a:cubicBezTo>
                        <a:pt x="2436" y="161"/>
                        <a:pt x="1865" y="90"/>
                        <a:pt x="1276" y="81"/>
                      </a:cubicBezTo>
                      <a:cubicBezTo>
                        <a:pt x="1116" y="81"/>
                        <a:pt x="953" y="86"/>
                        <a:pt x="789" y="86"/>
                      </a:cubicBezTo>
                      <a:cubicBezTo>
                        <a:pt x="522" y="86"/>
                        <a:pt x="254" y="7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18"/>
                <p:cNvSpPr/>
                <p:nvPr/>
              </p:nvSpPr>
              <p:spPr>
                <a:xfrm>
                  <a:off x="6008757" y="3688350"/>
                  <a:ext cx="337080" cy="148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250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06"/>
                        <a:pt x="384" y="536"/>
                        <a:pt x="562" y="786"/>
                      </a:cubicBezTo>
                      <a:cubicBezTo>
                        <a:pt x="571" y="803"/>
                        <a:pt x="580" y="812"/>
                        <a:pt x="589" y="821"/>
                      </a:cubicBezTo>
                      <a:cubicBezTo>
                        <a:pt x="972" y="1009"/>
                        <a:pt x="1329" y="1187"/>
                        <a:pt x="1686" y="1419"/>
                      </a:cubicBezTo>
                      <a:cubicBezTo>
                        <a:pt x="2159" y="1722"/>
                        <a:pt x="2676" y="1936"/>
                        <a:pt x="3221" y="2115"/>
                      </a:cubicBezTo>
                      <a:cubicBezTo>
                        <a:pt x="3809" y="2293"/>
                        <a:pt x="4389" y="2498"/>
                        <a:pt x="5014" y="2507"/>
                      </a:cubicBezTo>
                      <a:cubicBezTo>
                        <a:pt x="5246" y="2507"/>
                        <a:pt x="5469" y="2490"/>
                        <a:pt x="5692" y="2472"/>
                      </a:cubicBezTo>
                      <a:cubicBezTo>
                        <a:pt x="5611" y="2454"/>
                        <a:pt x="5531" y="2436"/>
                        <a:pt x="5442" y="2418"/>
                      </a:cubicBezTo>
                      <a:cubicBezTo>
                        <a:pt x="4719" y="2222"/>
                        <a:pt x="4059" y="1874"/>
                        <a:pt x="3390" y="1544"/>
                      </a:cubicBezTo>
                      <a:cubicBezTo>
                        <a:pt x="2792" y="1258"/>
                        <a:pt x="2266" y="848"/>
                        <a:pt x="1686" y="563"/>
                      </a:cubicBezTo>
                      <a:cubicBezTo>
                        <a:pt x="1133" y="295"/>
                        <a:pt x="580" y="14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18"/>
                <p:cNvSpPr/>
                <p:nvPr/>
              </p:nvSpPr>
              <p:spPr>
                <a:xfrm>
                  <a:off x="6884678" y="3945659"/>
                  <a:ext cx="321268" cy="335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" h="5665" extrusionOk="0">
                      <a:moveTo>
                        <a:pt x="562" y="0"/>
                      </a:moveTo>
                      <a:lnTo>
                        <a:pt x="562" y="0"/>
                      </a:lnTo>
                      <a:cubicBezTo>
                        <a:pt x="741" y="375"/>
                        <a:pt x="794" y="767"/>
                        <a:pt x="535" y="1106"/>
                      </a:cubicBezTo>
                      <a:cubicBezTo>
                        <a:pt x="393" y="1294"/>
                        <a:pt x="223" y="1436"/>
                        <a:pt x="0" y="1454"/>
                      </a:cubicBezTo>
                      <a:cubicBezTo>
                        <a:pt x="589" y="2409"/>
                        <a:pt x="1142" y="3390"/>
                        <a:pt x="1945" y="4175"/>
                      </a:cubicBezTo>
                      <a:cubicBezTo>
                        <a:pt x="2855" y="5067"/>
                        <a:pt x="4086" y="5513"/>
                        <a:pt x="5326" y="5665"/>
                      </a:cubicBezTo>
                      <a:cubicBezTo>
                        <a:pt x="5362" y="5665"/>
                        <a:pt x="5388" y="5656"/>
                        <a:pt x="5424" y="5656"/>
                      </a:cubicBezTo>
                      <a:cubicBezTo>
                        <a:pt x="3970" y="5469"/>
                        <a:pt x="2748" y="4211"/>
                        <a:pt x="1981" y="3024"/>
                      </a:cubicBezTo>
                      <a:cubicBezTo>
                        <a:pt x="1579" y="2391"/>
                        <a:pt x="1151" y="1650"/>
                        <a:pt x="999" y="910"/>
                      </a:cubicBezTo>
                      <a:cubicBezTo>
                        <a:pt x="973" y="785"/>
                        <a:pt x="812" y="259"/>
                        <a:pt x="955" y="98"/>
                      </a:cubicBezTo>
                      <a:cubicBezTo>
                        <a:pt x="830" y="54"/>
                        <a:pt x="696" y="18"/>
                        <a:pt x="5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18"/>
                <p:cNvSpPr/>
                <p:nvPr/>
              </p:nvSpPr>
              <p:spPr>
                <a:xfrm>
                  <a:off x="6756822" y="4002154"/>
                  <a:ext cx="285855" cy="272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7" h="4604" extrusionOk="0">
                      <a:moveTo>
                        <a:pt x="1231" y="1"/>
                      </a:moveTo>
                      <a:cubicBezTo>
                        <a:pt x="1169" y="250"/>
                        <a:pt x="1098" y="402"/>
                        <a:pt x="821" y="500"/>
                      </a:cubicBezTo>
                      <a:cubicBezTo>
                        <a:pt x="776" y="518"/>
                        <a:pt x="727" y="525"/>
                        <a:pt x="676" y="525"/>
                      </a:cubicBezTo>
                      <a:cubicBezTo>
                        <a:pt x="464" y="525"/>
                        <a:pt x="209" y="394"/>
                        <a:pt x="0" y="286"/>
                      </a:cubicBezTo>
                      <a:lnTo>
                        <a:pt x="0" y="286"/>
                      </a:lnTo>
                      <a:cubicBezTo>
                        <a:pt x="81" y="839"/>
                        <a:pt x="357" y="1330"/>
                        <a:pt x="616" y="1829"/>
                      </a:cubicBezTo>
                      <a:cubicBezTo>
                        <a:pt x="803" y="2204"/>
                        <a:pt x="999" y="2588"/>
                        <a:pt x="1249" y="2936"/>
                      </a:cubicBezTo>
                      <a:cubicBezTo>
                        <a:pt x="1722" y="3605"/>
                        <a:pt x="2355" y="4060"/>
                        <a:pt x="3078" y="4354"/>
                      </a:cubicBezTo>
                      <a:cubicBezTo>
                        <a:pt x="3658" y="4443"/>
                        <a:pt x="4247" y="4541"/>
                        <a:pt x="4827" y="4604"/>
                      </a:cubicBezTo>
                      <a:cubicBezTo>
                        <a:pt x="4630" y="4506"/>
                        <a:pt x="4434" y="4381"/>
                        <a:pt x="4256" y="4265"/>
                      </a:cubicBezTo>
                      <a:cubicBezTo>
                        <a:pt x="3711" y="3899"/>
                        <a:pt x="3274" y="3471"/>
                        <a:pt x="2828" y="2998"/>
                      </a:cubicBezTo>
                      <a:cubicBezTo>
                        <a:pt x="2382" y="2516"/>
                        <a:pt x="2025" y="1954"/>
                        <a:pt x="1758" y="1348"/>
                      </a:cubicBezTo>
                      <a:cubicBezTo>
                        <a:pt x="1570" y="920"/>
                        <a:pt x="1329" y="491"/>
                        <a:pt x="1267" y="27"/>
                      </a:cubicBezTo>
                      <a:cubicBezTo>
                        <a:pt x="1249" y="18"/>
                        <a:pt x="1240" y="10"/>
                        <a:pt x="12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18"/>
                <p:cNvSpPr/>
                <p:nvPr/>
              </p:nvSpPr>
              <p:spPr>
                <a:xfrm>
                  <a:off x="6692865" y="4013228"/>
                  <a:ext cx="137983" cy="233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3945" extrusionOk="0">
                      <a:moveTo>
                        <a:pt x="581" y="1"/>
                      </a:moveTo>
                      <a:cubicBezTo>
                        <a:pt x="554" y="37"/>
                        <a:pt x="536" y="90"/>
                        <a:pt x="509" y="162"/>
                      </a:cubicBezTo>
                      <a:cubicBezTo>
                        <a:pt x="474" y="260"/>
                        <a:pt x="402" y="367"/>
                        <a:pt x="322" y="438"/>
                      </a:cubicBezTo>
                      <a:cubicBezTo>
                        <a:pt x="224" y="518"/>
                        <a:pt x="117" y="581"/>
                        <a:pt x="1" y="617"/>
                      </a:cubicBezTo>
                      <a:cubicBezTo>
                        <a:pt x="36" y="1384"/>
                        <a:pt x="161" y="2106"/>
                        <a:pt x="483" y="2811"/>
                      </a:cubicBezTo>
                      <a:cubicBezTo>
                        <a:pt x="661" y="3195"/>
                        <a:pt x="893" y="3632"/>
                        <a:pt x="1268" y="3855"/>
                      </a:cubicBezTo>
                      <a:cubicBezTo>
                        <a:pt x="1624" y="3882"/>
                        <a:pt x="1972" y="3908"/>
                        <a:pt x="2329" y="3944"/>
                      </a:cubicBezTo>
                      <a:cubicBezTo>
                        <a:pt x="1018" y="3221"/>
                        <a:pt x="554" y="1428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18"/>
                <p:cNvSpPr/>
                <p:nvPr/>
              </p:nvSpPr>
              <p:spPr>
                <a:xfrm>
                  <a:off x="6836591" y="4007957"/>
                  <a:ext cx="315998" cy="273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4622" extrusionOk="0">
                      <a:moveTo>
                        <a:pt x="0" y="1"/>
                      </a:moveTo>
                      <a:cubicBezTo>
                        <a:pt x="125" y="509"/>
                        <a:pt x="446" y="1045"/>
                        <a:pt x="687" y="1491"/>
                      </a:cubicBezTo>
                      <a:cubicBezTo>
                        <a:pt x="964" y="2017"/>
                        <a:pt x="1312" y="2454"/>
                        <a:pt x="1704" y="2909"/>
                      </a:cubicBezTo>
                      <a:cubicBezTo>
                        <a:pt x="2079" y="3337"/>
                        <a:pt x="2516" y="3694"/>
                        <a:pt x="2989" y="4015"/>
                      </a:cubicBezTo>
                      <a:cubicBezTo>
                        <a:pt x="3274" y="4203"/>
                        <a:pt x="3569" y="4399"/>
                        <a:pt x="3881" y="4550"/>
                      </a:cubicBezTo>
                      <a:cubicBezTo>
                        <a:pt x="3926" y="4550"/>
                        <a:pt x="3970" y="4559"/>
                        <a:pt x="4015" y="4559"/>
                      </a:cubicBezTo>
                      <a:cubicBezTo>
                        <a:pt x="4452" y="4595"/>
                        <a:pt x="4889" y="4622"/>
                        <a:pt x="5335" y="4622"/>
                      </a:cubicBezTo>
                      <a:cubicBezTo>
                        <a:pt x="4372" y="4479"/>
                        <a:pt x="3399" y="3997"/>
                        <a:pt x="2748" y="3346"/>
                      </a:cubicBezTo>
                      <a:cubicBezTo>
                        <a:pt x="1874" y="2481"/>
                        <a:pt x="1321" y="1464"/>
                        <a:pt x="723" y="411"/>
                      </a:cubicBezTo>
                      <a:cubicBezTo>
                        <a:pt x="705" y="411"/>
                        <a:pt x="687" y="411"/>
                        <a:pt x="669" y="402"/>
                      </a:cubicBezTo>
                      <a:cubicBezTo>
                        <a:pt x="500" y="384"/>
                        <a:pt x="393" y="349"/>
                        <a:pt x="250" y="259"/>
                      </a:cubicBezTo>
                      <a:cubicBezTo>
                        <a:pt x="152" y="197"/>
                        <a:pt x="81" y="9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18"/>
                <p:cNvSpPr/>
                <p:nvPr/>
              </p:nvSpPr>
              <p:spPr>
                <a:xfrm>
                  <a:off x="6732483" y="4009023"/>
                  <a:ext cx="174936" cy="246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4158" extrusionOk="0">
                      <a:moveTo>
                        <a:pt x="1" y="1"/>
                      </a:moveTo>
                      <a:cubicBezTo>
                        <a:pt x="19" y="456"/>
                        <a:pt x="37" y="937"/>
                        <a:pt x="170" y="1366"/>
                      </a:cubicBezTo>
                      <a:cubicBezTo>
                        <a:pt x="304" y="1785"/>
                        <a:pt x="358" y="2249"/>
                        <a:pt x="616" y="2614"/>
                      </a:cubicBezTo>
                      <a:cubicBezTo>
                        <a:pt x="1027" y="3221"/>
                        <a:pt x="1455" y="3703"/>
                        <a:pt x="2071" y="4051"/>
                      </a:cubicBezTo>
                      <a:cubicBezTo>
                        <a:pt x="2365" y="4086"/>
                        <a:pt x="2659" y="4122"/>
                        <a:pt x="2954" y="4158"/>
                      </a:cubicBezTo>
                      <a:cubicBezTo>
                        <a:pt x="2427" y="3899"/>
                        <a:pt x="1955" y="3507"/>
                        <a:pt x="1625" y="3034"/>
                      </a:cubicBezTo>
                      <a:cubicBezTo>
                        <a:pt x="1054" y="2222"/>
                        <a:pt x="402" y="1151"/>
                        <a:pt x="340" y="134"/>
                      </a:cubicBezTo>
                      <a:cubicBezTo>
                        <a:pt x="295" y="108"/>
                        <a:pt x="251" y="90"/>
                        <a:pt x="215" y="72"/>
                      </a:cubicBezTo>
                      <a:cubicBezTo>
                        <a:pt x="117" y="27"/>
                        <a:pt x="54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1" name="Google Shape;5721;p18"/>
                <p:cNvSpPr/>
                <p:nvPr/>
              </p:nvSpPr>
              <p:spPr>
                <a:xfrm>
                  <a:off x="6605752" y="4021933"/>
                  <a:ext cx="146866" cy="218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0" h="3690" extrusionOk="0">
                      <a:moveTo>
                        <a:pt x="125" y="1"/>
                      </a:moveTo>
                      <a:cubicBezTo>
                        <a:pt x="0" y="1"/>
                        <a:pt x="36" y="298"/>
                        <a:pt x="44" y="354"/>
                      </a:cubicBezTo>
                      <a:cubicBezTo>
                        <a:pt x="44" y="407"/>
                        <a:pt x="71" y="541"/>
                        <a:pt x="53" y="630"/>
                      </a:cubicBezTo>
                      <a:cubicBezTo>
                        <a:pt x="36" y="710"/>
                        <a:pt x="107" y="1362"/>
                        <a:pt x="259" y="1781"/>
                      </a:cubicBezTo>
                      <a:cubicBezTo>
                        <a:pt x="571" y="2619"/>
                        <a:pt x="1204" y="3324"/>
                        <a:pt x="2061" y="3654"/>
                      </a:cubicBezTo>
                      <a:cubicBezTo>
                        <a:pt x="2096" y="3654"/>
                        <a:pt x="2132" y="3663"/>
                        <a:pt x="2177" y="3663"/>
                      </a:cubicBezTo>
                      <a:cubicBezTo>
                        <a:pt x="2275" y="3672"/>
                        <a:pt x="2382" y="3681"/>
                        <a:pt x="2480" y="3690"/>
                      </a:cubicBezTo>
                      <a:cubicBezTo>
                        <a:pt x="2203" y="3476"/>
                        <a:pt x="2007" y="3128"/>
                        <a:pt x="1873" y="2825"/>
                      </a:cubicBezTo>
                      <a:cubicBezTo>
                        <a:pt x="1525" y="2040"/>
                        <a:pt x="1392" y="1326"/>
                        <a:pt x="1445" y="478"/>
                      </a:cubicBezTo>
                      <a:lnTo>
                        <a:pt x="1445" y="478"/>
                      </a:lnTo>
                      <a:cubicBezTo>
                        <a:pt x="1383" y="494"/>
                        <a:pt x="1318" y="504"/>
                        <a:pt x="1249" y="504"/>
                      </a:cubicBezTo>
                      <a:cubicBezTo>
                        <a:pt x="1200" y="504"/>
                        <a:pt x="1149" y="499"/>
                        <a:pt x="1097" y="487"/>
                      </a:cubicBezTo>
                      <a:cubicBezTo>
                        <a:pt x="731" y="398"/>
                        <a:pt x="490" y="184"/>
                        <a:pt x="178" y="15"/>
                      </a:cubicBezTo>
                      <a:cubicBezTo>
                        <a:pt x="158" y="5"/>
                        <a:pt x="14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18"/>
                <p:cNvSpPr/>
                <p:nvPr/>
              </p:nvSpPr>
              <p:spPr>
                <a:xfrm>
                  <a:off x="6456755" y="4051839"/>
                  <a:ext cx="172271" cy="187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9" h="3168" extrusionOk="0">
                      <a:moveTo>
                        <a:pt x="71" y="0"/>
                      </a:moveTo>
                      <a:lnTo>
                        <a:pt x="71" y="0"/>
                      </a:lnTo>
                      <a:cubicBezTo>
                        <a:pt x="0" y="625"/>
                        <a:pt x="286" y="1535"/>
                        <a:pt x="580" y="2025"/>
                      </a:cubicBezTo>
                      <a:cubicBezTo>
                        <a:pt x="865" y="2489"/>
                        <a:pt x="1419" y="2971"/>
                        <a:pt x="1963" y="3167"/>
                      </a:cubicBezTo>
                      <a:cubicBezTo>
                        <a:pt x="2284" y="3149"/>
                        <a:pt x="2596" y="3131"/>
                        <a:pt x="2908" y="3123"/>
                      </a:cubicBezTo>
                      <a:cubicBezTo>
                        <a:pt x="2507" y="2962"/>
                        <a:pt x="2168" y="2677"/>
                        <a:pt x="1856" y="2284"/>
                      </a:cubicBezTo>
                      <a:cubicBezTo>
                        <a:pt x="1615" y="1999"/>
                        <a:pt x="1365" y="1686"/>
                        <a:pt x="1222" y="1338"/>
                      </a:cubicBezTo>
                      <a:cubicBezTo>
                        <a:pt x="1080" y="964"/>
                        <a:pt x="1026" y="625"/>
                        <a:pt x="946" y="250"/>
                      </a:cubicBezTo>
                      <a:cubicBezTo>
                        <a:pt x="714" y="179"/>
                        <a:pt x="509" y="107"/>
                        <a:pt x="348" y="54"/>
                      </a:cubicBezTo>
                      <a:cubicBezTo>
                        <a:pt x="259" y="36"/>
                        <a:pt x="161" y="18"/>
                        <a:pt x="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18"/>
                <p:cNvSpPr/>
                <p:nvPr/>
              </p:nvSpPr>
              <p:spPr>
                <a:xfrm>
                  <a:off x="6520120" y="4060781"/>
                  <a:ext cx="189741" cy="17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4" h="2981" extrusionOk="0">
                      <a:moveTo>
                        <a:pt x="1401" y="1"/>
                      </a:moveTo>
                      <a:lnTo>
                        <a:pt x="1401" y="1"/>
                      </a:lnTo>
                      <a:cubicBezTo>
                        <a:pt x="1383" y="19"/>
                        <a:pt x="1374" y="37"/>
                        <a:pt x="1357" y="54"/>
                      </a:cubicBezTo>
                      <a:cubicBezTo>
                        <a:pt x="1206" y="200"/>
                        <a:pt x="995" y="254"/>
                        <a:pt x="759" y="254"/>
                      </a:cubicBezTo>
                      <a:cubicBezTo>
                        <a:pt x="519" y="254"/>
                        <a:pt x="253" y="198"/>
                        <a:pt x="1" y="126"/>
                      </a:cubicBezTo>
                      <a:lnTo>
                        <a:pt x="1" y="126"/>
                      </a:lnTo>
                      <a:cubicBezTo>
                        <a:pt x="179" y="768"/>
                        <a:pt x="366" y="1357"/>
                        <a:pt x="804" y="1892"/>
                      </a:cubicBezTo>
                      <a:cubicBezTo>
                        <a:pt x="1258" y="2436"/>
                        <a:pt x="1705" y="2793"/>
                        <a:pt x="2329" y="2963"/>
                      </a:cubicBezTo>
                      <a:cubicBezTo>
                        <a:pt x="2623" y="2963"/>
                        <a:pt x="2909" y="2963"/>
                        <a:pt x="3203" y="2980"/>
                      </a:cubicBezTo>
                      <a:cubicBezTo>
                        <a:pt x="2659" y="2793"/>
                        <a:pt x="2267" y="2472"/>
                        <a:pt x="1928" y="1919"/>
                      </a:cubicBezTo>
                      <a:cubicBezTo>
                        <a:pt x="1553" y="1312"/>
                        <a:pt x="1366" y="697"/>
                        <a:pt x="14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18"/>
                <p:cNvSpPr/>
                <p:nvPr/>
              </p:nvSpPr>
              <p:spPr>
                <a:xfrm>
                  <a:off x="7083834" y="4097971"/>
                  <a:ext cx="597589" cy="111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1" h="1888" extrusionOk="0">
                      <a:moveTo>
                        <a:pt x="7895" y="0"/>
                      </a:moveTo>
                      <a:cubicBezTo>
                        <a:pt x="7019" y="0"/>
                        <a:pt x="6134" y="121"/>
                        <a:pt x="5308" y="363"/>
                      </a:cubicBezTo>
                      <a:cubicBezTo>
                        <a:pt x="4282" y="657"/>
                        <a:pt x="3212" y="907"/>
                        <a:pt x="2132" y="916"/>
                      </a:cubicBezTo>
                      <a:cubicBezTo>
                        <a:pt x="2075" y="916"/>
                        <a:pt x="2018" y="916"/>
                        <a:pt x="1960" y="916"/>
                      </a:cubicBezTo>
                      <a:cubicBezTo>
                        <a:pt x="1441" y="916"/>
                        <a:pt x="900" y="909"/>
                        <a:pt x="402" y="765"/>
                      </a:cubicBezTo>
                      <a:cubicBezTo>
                        <a:pt x="232" y="720"/>
                        <a:pt x="107" y="657"/>
                        <a:pt x="0" y="577"/>
                      </a:cubicBezTo>
                      <a:lnTo>
                        <a:pt x="0" y="577"/>
                      </a:lnTo>
                      <a:cubicBezTo>
                        <a:pt x="366" y="1032"/>
                        <a:pt x="785" y="1443"/>
                        <a:pt x="1258" y="1773"/>
                      </a:cubicBezTo>
                      <a:cubicBezTo>
                        <a:pt x="1655" y="1853"/>
                        <a:pt x="2053" y="1887"/>
                        <a:pt x="2451" y="1887"/>
                      </a:cubicBezTo>
                      <a:cubicBezTo>
                        <a:pt x="3153" y="1887"/>
                        <a:pt x="3855" y="1781"/>
                        <a:pt x="4550" y="1639"/>
                      </a:cubicBezTo>
                      <a:cubicBezTo>
                        <a:pt x="5656" y="1416"/>
                        <a:pt x="6691" y="925"/>
                        <a:pt x="7780" y="622"/>
                      </a:cubicBezTo>
                      <a:cubicBezTo>
                        <a:pt x="8460" y="433"/>
                        <a:pt x="9186" y="297"/>
                        <a:pt x="9901" y="297"/>
                      </a:cubicBezTo>
                      <a:cubicBezTo>
                        <a:pt x="9964" y="297"/>
                        <a:pt x="10027" y="298"/>
                        <a:pt x="10090" y="301"/>
                      </a:cubicBezTo>
                      <a:cubicBezTo>
                        <a:pt x="9805" y="211"/>
                        <a:pt x="9510" y="140"/>
                        <a:pt x="9225" y="95"/>
                      </a:cubicBezTo>
                      <a:cubicBezTo>
                        <a:pt x="8790" y="32"/>
                        <a:pt x="8343" y="0"/>
                        <a:pt x="78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18"/>
                <p:cNvSpPr/>
                <p:nvPr/>
              </p:nvSpPr>
              <p:spPr>
                <a:xfrm>
                  <a:off x="6937502" y="3953535"/>
                  <a:ext cx="350819" cy="324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4" h="5480" extrusionOk="0">
                      <a:moveTo>
                        <a:pt x="134" y="1"/>
                      </a:moveTo>
                      <a:lnTo>
                        <a:pt x="134" y="1"/>
                      </a:lnTo>
                      <a:cubicBezTo>
                        <a:pt x="0" y="144"/>
                        <a:pt x="339" y="1054"/>
                        <a:pt x="411" y="1205"/>
                      </a:cubicBezTo>
                      <a:cubicBezTo>
                        <a:pt x="705" y="1839"/>
                        <a:pt x="1008" y="2499"/>
                        <a:pt x="1437" y="3061"/>
                      </a:cubicBezTo>
                      <a:cubicBezTo>
                        <a:pt x="2282" y="4187"/>
                        <a:pt x="3543" y="5479"/>
                        <a:pt x="5068" y="5479"/>
                      </a:cubicBezTo>
                      <a:cubicBezTo>
                        <a:pt x="5088" y="5479"/>
                        <a:pt x="5109" y="5479"/>
                        <a:pt x="5130" y="5478"/>
                      </a:cubicBezTo>
                      <a:cubicBezTo>
                        <a:pt x="5281" y="5461"/>
                        <a:pt x="5433" y="5425"/>
                        <a:pt x="5576" y="5362"/>
                      </a:cubicBezTo>
                      <a:cubicBezTo>
                        <a:pt x="5692" y="5318"/>
                        <a:pt x="5808" y="5264"/>
                        <a:pt x="5924" y="5220"/>
                      </a:cubicBezTo>
                      <a:lnTo>
                        <a:pt x="5924" y="5220"/>
                      </a:lnTo>
                      <a:cubicBezTo>
                        <a:pt x="5886" y="5221"/>
                        <a:pt x="5848" y="5222"/>
                        <a:pt x="5811" y="5222"/>
                      </a:cubicBezTo>
                      <a:cubicBezTo>
                        <a:pt x="4686" y="5222"/>
                        <a:pt x="3525" y="4463"/>
                        <a:pt x="2766" y="3721"/>
                      </a:cubicBezTo>
                      <a:cubicBezTo>
                        <a:pt x="2257" y="3221"/>
                        <a:pt x="1900" y="2615"/>
                        <a:pt x="1553" y="1999"/>
                      </a:cubicBezTo>
                      <a:cubicBezTo>
                        <a:pt x="1249" y="1437"/>
                        <a:pt x="982" y="839"/>
                        <a:pt x="857" y="215"/>
                      </a:cubicBezTo>
                      <a:cubicBezTo>
                        <a:pt x="840" y="217"/>
                        <a:pt x="823" y="219"/>
                        <a:pt x="806" y="219"/>
                      </a:cubicBezTo>
                      <a:cubicBezTo>
                        <a:pt x="759" y="219"/>
                        <a:pt x="710" y="210"/>
                        <a:pt x="651" y="197"/>
                      </a:cubicBezTo>
                      <a:cubicBezTo>
                        <a:pt x="473" y="135"/>
                        <a:pt x="304" y="63"/>
                        <a:pt x="1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18"/>
                <p:cNvSpPr/>
                <p:nvPr/>
              </p:nvSpPr>
              <p:spPr>
                <a:xfrm>
                  <a:off x="6420276" y="4050240"/>
                  <a:ext cx="136384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3248" extrusionOk="0">
                      <a:moveTo>
                        <a:pt x="206" y="0"/>
                      </a:moveTo>
                      <a:cubicBezTo>
                        <a:pt x="1" y="598"/>
                        <a:pt x="179" y="1472"/>
                        <a:pt x="447" y="1963"/>
                      </a:cubicBezTo>
                      <a:cubicBezTo>
                        <a:pt x="812" y="2641"/>
                        <a:pt x="1374" y="2953"/>
                        <a:pt x="2043" y="3248"/>
                      </a:cubicBezTo>
                      <a:cubicBezTo>
                        <a:pt x="2133" y="3239"/>
                        <a:pt x="2213" y="3230"/>
                        <a:pt x="2302" y="3221"/>
                      </a:cubicBezTo>
                      <a:cubicBezTo>
                        <a:pt x="1776" y="3034"/>
                        <a:pt x="1267" y="2588"/>
                        <a:pt x="1035" y="2141"/>
                      </a:cubicBezTo>
                      <a:cubicBezTo>
                        <a:pt x="732" y="1562"/>
                        <a:pt x="438" y="705"/>
                        <a:pt x="571" y="9"/>
                      </a:cubicBezTo>
                      <a:cubicBezTo>
                        <a:pt x="456" y="0"/>
                        <a:pt x="331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18"/>
                <p:cNvSpPr/>
                <p:nvPr/>
              </p:nvSpPr>
              <p:spPr>
                <a:xfrm>
                  <a:off x="6359516" y="4050773"/>
                  <a:ext cx="174403" cy="20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3400" extrusionOk="0">
                      <a:moveTo>
                        <a:pt x="1134" y="0"/>
                      </a:moveTo>
                      <a:lnTo>
                        <a:pt x="1134" y="0"/>
                      </a:lnTo>
                      <a:cubicBezTo>
                        <a:pt x="848" y="18"/>
                        <a:pt x="563" y="90"/>
                        <a:pt x="313" y="214"/>
                      </a:cubicBezTo>
                      <a:cubicBezTo>
                        <a:pt x="1" y="1535"/>
                        <a:pt x="456" y="2998"/>
                        <a:pt x="1785" y="3399"/>
                      </a:cubicBezTo>
                      <a:cubicBezTo>
                        <a:pt x="2168" y="3346"/>
                        <a:pt x="2561" y="3292"/>
                        <a:pt x="2945" y="3248"/>
                      </a:cubicBezTo>
                      <a:cubicBezTo>
                        <a:pt x="2213" y="3042"/>
                        <a:pt x="1526" y="2659"/>
                        <a:pt x="1267" y="1883"/>
                      </a:cubicBezTo>
                      <a:cubicBezTo>
                        <a:pt x="1080" y="1339"/>
                        <a:pt x="902" y="580"/>
                        <a:pt x="11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18"/>
                <p:cNvSpPr/>
                <p:nvPr/>
              </p:nvSpPr>
              <p:spPr>
                <a:xfrm>
                  <a:off x="5681685" y="3736969"/>
                  <a:ext cx="132179" cy="189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3195" extrusionOk="0">
                      <a:moveTo>
                        <a:pt x="1553" y="0"/>
                      </a:moveTo>
                      <a:cubicBezTo>
                        <a:pt x="1402" y="125"/>
                        <a:pt x="1232" y="259"/>
                        <a:pt x="1054" y="339"/>
                      </a:cubicBezTo>
                      <a:cubicBezTo>
                        <a:pt x="1089" y="1383"/>
                        <a:pt x="920" y="2534"/>
                        <a:pt x="1" y="3149"/>
                      </a:cubicBezTo>
                      <a:cubicBezTo>
                        <a:pt x="188" y="3158"/>
                        <a:pt x="385" y="3176"/>
                        <a:pt x="581" y="3194"/>
                      </a:cubicBezTo>
                      <a:cubicBezTo>
                        <a:pt x="1517" y="2659"/>
                        <a:pt x="2088" y="1651"/>
                        <a:pt x="2231" y="598"/>
                      </a:cubicBezTo>
                      <a:lnTo>
                        <a:pt x="2231" y="598"/>
                      </a:lnTo>
                      <a:cubicBezTo>
                        <a:pt x="2142" y="628"/>
                        <a:pt x="2048" y="645"/>
                        <a:pt x="1952" y="645"/>
                      </a:cubicBezTo>
                      <a:cubicBezTo>
                        <a:pt x="1932" y="645"/>
                        <a:pt x="1912" y="644"/>
                        <a:pt x="1892" y="643"/>
                      </a:cubicBezTo>
                      <a:cubicBezTo>
                        <a:pt x="1384" y="598"/>
                        <a:pt x="1339" y="286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18"/>
                <p:cNvSpPr/>
                <p:nvPr/>
              </p:nvSpPr>
              <p:spPr>
                <a:xfrm>
                  <a:off x="5983351" y="3807204"/>
                  <a:ext cx="118973" cy="16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2744" extrusionOk="0">
                      <a:moveTo>
                        <a:pt x="902" y="1"/>
                      </a:moveTo>
                      <a:cubicBezTo>
                        <a:pt x="991" y="233"/>
                        <a:pt x="1089" y="456"/>
                        <a:pt x="1089" y="732"/>
                      </a:cubicBezTo>
                      <a:cubicBezTo>
                        <a:pt x="1089" y="1080"/>
                        <a:pt x="1027" y="1392"/>
                        <a:pt x="911" y="1723"/>
                      </a:cubicBezTo>
                      <a:cubicBezTo>
                        <a:pt x="768" y="2151"/>
                        <a:pt x="429" y="2543"/>
                        <a:pt x="1" y="2722"/>
                      </a:cubicBezTo>
                      <a:cubicBezTo>
                        <a:pt x="108" y="2722"/>
                        <a:pt x="215" y="2731"/>
                        <a:pt x="331" y="2740"/>
                      </a:cubicBezTo>
                      <a:cubicBezTo>
                        <a:pt x="420" y="2740"/>
                        <a:pt x="517" y="2744"/>
                        <a:pt x="617" y="2744"/>
                      </a:cubicBezTo>
                      <a:cubicBezTo>
                        <a:pt x="667" y="2744"/>
                        <a:pt x="717" y="2743"/>
                        <a:pt x="768" y="2740"/>
                      </a:cubicBezTo>
                      <a:cubicBezTo>
                        <a:pt x="1223" y="2517"/>
                        <a:pt x="1803" y="2062"/>
                        <a:pt x="1883" y="1535"/>
                      </a:cubicBezTo>
                      <a:cubicBezTo>
                        <a:pt x="1937" y="1178"/>
                        <a:pt x="2008" y="367"/>
                        <a:pt x="1696" y="63"/>
                      </a:cubicBezTo>
                      <a:cubicBezTo>
                        <a:pt x="1589" y="63"/>
                        <a:pt x="1482" y="72"/>
                        <a:pt x="1375" y="72"/>
                      </a:cubicBezTo>
                      <a:cubicBezTo>
                        <a:pt x="1346" y="74"/>
                        <a:pt x="1319" y="74"/>
                        <a:pt x="1292" y="74"/>
                      </a:cubicBezTo>
                      <a:cubicBezTo>
                        <a:pt x="1148" y="74"/>
                        <a:pt x="1022" y="53"/>
                        <a:pt x="9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18"/>
                <p:cNvSpPr/>
                <p:nvPr/>
              </p:nvSpPr>
              <p:spPr>
                <a:xfrm>
                  <a:off x="6041505" y="3810934"/>
                  <a:ext cx="106241" cy="158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" h="2677" extrusionOk="0">
                      <a:moveTo>
                        <a:pt x="848" y="0"/>
                      </a:moveTo>
                      <a:cubicBezTo>
                        <a:pt x="1142" y="268"/>
                        <a:pt x="1133" y="1115"/>
                        <a:pt x="1097" y="1383"/>
                      </a:cubicBezTo>
                      <a:cubicBezTo>
                        <a:pt x="1008" y="2007"/>
                        <a:pt x="580" y="2480"/>
                        <a:pt x="0" y="2677"/>
                      </a:cubicBezTo>
                      <a:cubicBezTo>
                        <a:pt x="402" y="2668"/>
                        <a:pt x="821" y="2623"/>
                        <a:pt x="1204" y="2507"/>
                      </a:cubicBezTo>
                      <a:cubicBezTo>
                        <a:pt x="1436" y="2222"/>
                        <a:pt x="1651" y="1874"/>
                        <a:pt x="1713" y="1535"/>
                      </a:cubicBezTo>
                      <a:cubicBezTo>
                        <a:pt x="1793" y="1089"/>
                        <a:pt x="1579" y="357"/>
                        <a:pt x="1401" y="205"/>
                      </a:cubicBezTo>
                      <a:cubicBezTo>
                        <a:pt x="1231" y="54"/>
                        <a:pt x="1089" y="9"/>
                        <a:pt x="1089" y="9"/>
                      </a:cubicBezTo>
                      <a:cubicBezTo>
                        <a:pt x="1089" y="9"/>
                        <a:pt x="928" y="0"/>
                        <a:pt x="84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18"/>
                <p:cNvSpPr/>
                <p:nvPr/>
              </p:nvSpPr>
              <p:spPr>
                <a:xfrm>
                  <a:off x="5895647" y="3781739"/>
                  <a:ext cx="146925" cy="185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1" h="3134" extrusionOk="0">
                      <a:moveTo>
                        <a:pt x="1790" y="0"/>
                      </a:moveTo>
                      <a:cubicBezTo>
                        <a:pt x="1694" y="0"/>
                        <a:pt x="1593" y="43"/>
                        <a:pt x="1491" y="101"/>
                      </a:cubicBezTo>
                      <a:cubicBezTo>
                        <a:pt x="1633" y="725"/>
                        <a:pt x="1669" y="1483"/>
                        <a:pt x="1277" y="2028"/>
                      </a:cubicBezTo>
                      <a:cubicBezTo>
                        <a:pt x="947" y="2483"/>
                        <a:pt x="536" y="2884"/>
                        <a:pt x="1" y="2955"/>
                      </a:cubicBezTo>
                      <a:cubicBezTo>
                        <a:pt x="438" y="3036"/>
                        <a:pt x="884" y="3098"/>
                        <a:pt x="1330" y="3134"/>
                      </a:cubicBezTo>
                      <a:cubicBezTo>
                        <a:pt x="1330" y="3134"/>
                        <a:pt x="1339" y="3125"/>
                        <a:pt x="1339" y="3125"/>
                      </a:cubicBezTo>
                      <a:cubicBezTo>
                        <a:pt x="1803" y="2866"/>
                        <a:pt x="2151" y="2349"/>
                        <a:pt x="2311" y="1858"/>
                      </a:cubicBezTo>
                      <a:cubicBezTo>
                        <a:pt x="2481" y="1323"/>
                        <a:pt x="2374" y="877"/>
                        <a:pt x="2285" y="368"/>
                      </a:cubicBezTo>
                      <a:cubicBezTo>
                        <a:pt x="2204" y="315"/>
                        <a:pt x="2133" y="243"/>
                        <a:pt x="2062" y="154"/>
                      </a:cubicBezTo>
                      <a:cubicBezTo>
                        <a:pt x="1977" y="43"/>
                        <a:pt x="1886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18"/>
                <p:cNvSpPr/>
                <p:nvPr/>
              </p:nvSpPr>
              <p:spPr>
                <a:xfrm>
                  <a:off x="6117544" y="3813007"/>
                  <a:ext cx="65083" cy="141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383" extrusionOk="0">
                      <a:moveTo>
                        <a:pt x="1" y="1"/>
                      </a:moveTo>
                      <a:cubicBezTo>
                        <a:pt x="45" y="28"/>
                        <a:pt x="161" y="108"/>
                        <a:pt x="295" y="224"/>
                      </a:cubicBezTo>
                      <a:cubicBezTo>
                        <a:pt x="420" y="331"/>
                        <a:pt x="625" y="839"/>
                        <a:pt x="607" y="1241"/>
                      </a:cubicBezTo>
                      <a:cubicBezTo>
                        <a:pt x="590" y="1678"/>
                        <a:pt x="438" y="2071"/>
                        <a:pt x="170" y="2383"/>
                      </a:cubicBezTo>
                      <a:cubicBezTo>
                        <a:pt x="670" y="2222"/>
                        <a:pt x="1053" y="1785"/>
                        <a:pt x="1071" y="1357"/>
                      </a:cubicBezTo>
                      <a:cubicBezTo>
                        <a:pt x="1098" y="929"/>
                        <a:pt x="839" y="509"/>
                        <a:pt x="625" y="304"/>
                      </a:cubicBezTo>
                      <a:cubicBezTo>
                        <a:pt x="438" y="126"/>
                        <a:pt x="224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18"/>
                <p:cNvSpPr/>
                <p:nvPr/>
              </p:nvSpPr>
              <p:spPr>
                <a:xfrm>
                  <a:off x="5853956" y="3788727"/>
                  <a:ext cx="132120" cy="165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2793" extrusionOk="0">
                      <a:moveTo>
                        <a:pt x="2159" y="1"/>
                      </a:moveTo>
                      <a:cubicBezTo>
                        <a:pt x="1961" y="108"/>
                        <a:pt x="1755" y="253"/>
                        <a:pt x="1556" y="253"/>
                      </a:cubicBezTo>
                      <a:cubicBezTo>
                        <a:pt x="1540" y="253"/>
                        <a:pt x="1524" y="252"/>
                        <a:pt x="1508" y="250"/>
                      </a:cubicBezTo>
                      <a:lnTo>
                        <a:pt x="1508" y="250"/>
                      </a:lnTo>
                      <a:cubicBezTo>
                        <a:pt x="1731" y="1276"/>
                        <a:pt x="1035" y="2472"/>
                        <a:pt x="0" y="2713"/>
                      </a:cubicBezTo>
                      <a:cubicBezTo>
                        <a:pt x="143" y="2739"/>
                        <a:pt x="286" y="2766"/>
                        <a:pt x="428" y="2793"/>
                      </a:cubicBezTo>
                      <a:cubicBezTo>
                        <a:pt x="1035" y="2713"/>
                        <a:pt x="1659" y="2249"/>
                        <a:pt x="1918" y="1704"/>
                      </a:cubicBezTo>
                      <a:cubicBezTo>
                        <a:pt x="2177" y="1142"/>
                        <a:pt x="2230" y="598"/>
                        <a:pt x="21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18"/>
                <p:cNvSpPr/>
                <p:nvPr/>
              </p:nvSpPr>
              <p:spPr>
                <a:xfrm>
                  <a:off x="5775726" y="3748991"/>
                  <a:ext cx="137450" cy="189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" h="3206" extrusionOk="0">
                      <a:moveTo>
                        <a:pt x="1756" y="1"/>
                      </a:moveTo>
                      <a:cubicBezTo>
                        <a:pt x="1745" y="1"/>
                        <a:pt x="1734" y="1"/>
                        <a:pt x="1723" y="2"/>
                      </a:cubicBezTo>
                      <a:cubicBezTo>
                        <a:pt x="1633" y="11"/>
                        <a:pt x="1535" y="29"/>
                        <a:pt x="1446" y="65"/>
                      </a:cubicBezTo>
                      <a:cubicBezTo>
                        <a:pt x="1633" y="1314"/>
                        <a:pt x="1187" y="2652"/>
                        <a:pt x="1" y="3134"/>
                      </a:cubicBezTo>
                      <a:cubicBezTo>
                        <a:pt x="135" y="3161"/>
                        <a:pt x="268" y="3178"/>
                        <a:pt x="393" y="3205"/>
                      </a:cubicBezTo>
                      <a:cubicBezTo>
                        <a:pt x="1660" y="2786"/>
                        <a:pt x="2320" y="1581"/>
                        <a:pt x="2178" y="288"/>
                      </a:cubicBezTo>
                      <a:cubicBezTo>
                        <a:pt x="2060" y="129"/>
                        <a:pt x="1927" y="1"/>
                        <a:pt x="17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18"/>
                <p:cNvSpPr/>
                <p:nvPr/>
              </p:nvSpPr>
              <p:spPr>
                <a:xfrm>
                  <a:off x="5727166" y="3753847"/>
                  <a:ext cx="133719" cy="179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3025" extrusionOk="0">
                      <a:moveTo>
                        <a:pt x="2213" y="1"/>
                      </a:moveTo>
                      <a:lnTo>
                        <a:pt x="2213" y="1"/>
                      </a:lnTo>
                      <a:cubicBezTo>
                        <a:pt x="1981" y="90"/>
                        <a:pt x="1758" y="215"/>
                        <a:pt x="1535" y="295"/>
                      </a:cubicBezTo>
                      <a:cubicBezTo>
                        <a:pt x="1535" y="1294"/>
                        <a:pt x="964" y="2516"/>
                        <a:pt x="0" y="2936"/>
                      </a:cubicBezTo>
                      <a:cubicBezTo>
                        <a:pt x="134" y="2945"/>
                        <a:pt x="259" y="2963"/>
                        <a:pt x="393" y="2980"/>
                      </a:cubicBezTo>
                      <a:cubicBezTo>
                        <a:pt x="473" y="2998"/>
                        <a:pt x="553" y="3007"/>
                        <a:pt x="634" y="3025"/>
                      </a:cubicBezTo>
                      <a:cubicBezTo>
                        <a:pt x="1088" y="2775"/>
                        <a:pt x="1561" y="2508"/>
                        <a:pt x="1802" y="2044"/>
                      </a:cubicBezTo>
                      <a:cubicBezTo>
                        <a:pt x="2114" y="1428"/>
                        <a:pt x="2257" y="688"/>
                        <a:pt x="22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18"/>
                <p:cNvSpPr/>
                <p:nvPr/>
              </p:nvSpPr>
              <p:spPr>
                <a:xfrm>
                  <a:off x="5807468" y="3771850"/>
                  <a:ext cx="134252" cy="174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7" h="2953" extrusionOk="0">
                      <a:moveTo>
                        <a:pt x="1722" y="0"/>
                      </a:moveTo>
                      <a:lnTo>
                        <a:pt x="1722" y="0"/>
                      </a:lnTo>
                      <a:cubicBezTo>
                        <a:pt x="1972" y="1231"/>
                        <a:pt x="1249" y="2551"/>
                        <a:pt x="0" y="2846"/>
                      </a:cubicBezTo>
                      <a:cubicBezTo>
                        <a:pt x="179" y="2882"/>
                        <a:pt x="366" y="2917"/>
                        <a:pt x="544" y="2953"/>
                      </a:cubicBezTo>
                      <a:cubicBezTo>
                        <a:pt x="1651" y="2641"/>
                        <a:pt x="2266" y="1642"/>
                        <a:pt x="2257" y="526"/>
                      </a:cubicBezTo>
                      <a:lnTo>
                        <a:pt x="2248" y="526"/>
                      </a:lnTo>
                      <a:cubicBezTo>
                        <a:pt x="2025" y="464"/>
                        <a:pt x="1874" y="223"/>
                        <a:pt x="17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18"/>
                <p:cNvSpPr/>
                <p:nvPr/>
              </p:nvSpPr>
              <p:spPr>
                <a:xfrm>
                  <a:off x="6214250" y="4118935"/>
                  <a:ext cx="129455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" h="2686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473" y="9"/>
                        <a:pt x="286" y="27"/>
                        <a:pt x="125" y="63"/>
                      </a:cubicBezTo>
                      <a:cubicBezTo>
                        <a:pt x="0" y="687"/>
                        <a:pt x="107" y="1383"/>
                        <a:pt x="464" y="1918"/>
                      </a:cubicBezTo>
                      <a:cubicBezTo>
                        <a:pt x="812" y="2453"/>
                        <a:pt x="1231" y="2641"/>
                        <a:pt x="1802" y="2685"/>
                      </a:cubicBezTo>
                      <a:cubicBezTo>
                        <a:pt x="1927" y="2668"/>
                        <a:pt x="2061" y="2641"/>
                        <a:pt x="2186" y="2623"/>
                      </a:cubicBezTo>
                      <a:cubicBezTo>
                        <a:pt x="1802" y="2552"/>
                        <a:pt x="1446" y="2382"/>
                        <a:pt x="1178" y="2052"/>
                      </a:cubicBezTo>
                      <a:cubicBezTo>
                        <a:pt x="723" y="1472"/>
                        <a:pt x="393" y="723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18"/>
                <p:cNvSpPr/>
                <p:nvPr/>
              </p:nvSpPr>
              <p:spPr>
                <a:xfrm>
                  <a:off x="6120741" y="4123672"/>
                  <a:ext cx="168599" cy="16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731" extrusionOk="0">
                      <a:moveTo>
                        <a:pt x="1624" y="0"/>
                      </a:moveTo>
                      <a:cubicBezTo>
                        <a:pt x="1401" y="54"/>
                        <a:pt x="1214" y="152"/>
                        <a:pt x="1142" y="313"/>
                      </a:cubicBezTo>
                      <a:cubicBezTo>
                        <a:pt x="1044" y="509"/>
                        <a:pt x="1062" y="786"/>
                        <a:pt x="875" y="928"/>
                      </a:cubicBezTo>
                      <a:cubicBezTo>
                        <a:pt x="711" y="1051"/>
                        <a:pt x="522" y="1090"/>
                        <a:pt x="331" y="1090"/>
                      </a:cubicBezTo>
                      <a:cubicBezTo>
                        <a:pt x="271" y="1090"/>
                        <a:pt x="211" y="1086"/>
                        <a:pt x="152" y="1080"/>
                      </a:cubicBezTo>
                      <a:cubicBezTo>
                        <a:pt x="98" y="1071"/>
                        <a:pt x="45" y="1062"/>
                        <a:pt x="0" y="1062"/>
                      </a:cubicBezTo>
                      <a:cubicBezTo>
                        <a:pt x="170" y="2186"/>
                        <a:pt x="1303" y="2570"/>
                        <a:pt x="2293" y="2730"/>
                      </a:cubicBezTo>
                      <a:cubicBezTo>
                        <a:pt x="2480" y="2721"/>
                        <a:pt x="2668" y="2695"/>
                        <a:pt x="2846" y="2677"/>
                      </a:cubicBezTo>
                      <a:cubicBezTo>
                        <a:pt x="2775" y="2659"/>
                        <a:pt x="2703" y="2641"/>
                        <a:pt x="2623" y="2614"/>
                      </a:cubicBezTo>
                      <a:cubicBezTo>
                        <a:pt x="2355" y="2507"/>
                        <a:pt x="2132" y="2266"/>
                        <a:pt x="1981" y="2026"/>
                      </a:cubicBezTo>
                      <a:cubicBezTo>
                        <a:pt x="1579" y="1410"/>
                        <a:pt x="1428" y="714"/>
                        <a:pt x="16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18"/>
                <p:cNvSpPr/>
                <p:nvPr/>
              </p:nvSpPr>
              <p:spPr>
                <a:xfrm>
                  <a:off x="6245932" y="4118402"/>
                  <a:ext cx="159065" cy="150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6" h="2534" extrusionOk="0">
                      <a:moveTo>
                        <a:pt x="946" y="0"/>
                      </a:moveTo>
                      <a:lnTo>
                        <a:pt x="946" y="0"/>
                      </a:lnTo>
                      <a:cubicBezTo>
                        <a:pt x="852" y="11"/>
                        <a:pt x="761" y="15"/>
                        <a:pt x="670" y="15"/>
                      </a:cubicBezTo>
                      <a:cubicBezTo>
                        <a:pt x="605" y="15"/>
                        <a:pt x="540" y="13"/>
                        <a:pt x="473" y="9"/>
                      </a:cubicBezTo>
                      <a:lnTo>
                        <a:pt x="206" y="9"/>
                      </a:lnTo>
                      <a:cubicBezTo>
                        <a:pt x="1" y="767"/>
                        <a:pt x="429" y="1784"/>
                        <a:pt x="1089" y="2195"/>
                      </a:cubicBezTo>
                      <a:cubicBezTo>
                        <a:pt x="1455" y="2427"/>
                        <a:pt x="1812" y="2498"/>
                        <a:pt x="2186" y="2534"/>
                      </a:cubicBezTo>
                      <a:cubicBezTo>
                        <a:pt x="2356" y="2498"/>
                        <a:pt x="2516" y="2462"/>
                        <a:pt x="2686" y="2436"/>
                      </a:cubicBezTo>
                      <a:cubicBezTo>
                        <a:pt x="2249" y="2355"/>
                        <a:pt x="1812" y="2168"/>
                        <a:pt x="1562" y="1918"/>
                      </a:cubicBezTo>
                      <a:cubicBezTo>
                        <a:pt x="1027" y="1383"/>
                        <a:pt x="919" y="714"/>
                        <a:pt x="94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0" name="Google Shape;5740;p18"/>
                <p:cNvSpPr/>
                <p:nvPr/>
              </p:nvSpPr>
              <p:spPr>
                <a:xfrm>
                  <a:off x="6306159" y="4065578"/>
                  <a:ext cx="137923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3248" extrusionOk="0">
                      <a:moveTo>
                        <a:pt x="1142" y="0"/>
                      </a:moveTo>
                      <a:lnTo>
                        <a:pt x="1142" y="0"/>
                      </a:lnTo>
                      <a:cubicBezTo>
                        <a:pt x="1080" y="36"/>
                        <a:pt x="1018" y="63"/>
                        <a:pt x="964" y="107"/>
                      </a:cubicBezTo>
                      <a:cubicBezTo>
                        <a:pt x="696" y="295"/>
                        <a:pt x="563" y="651"/>
                        <a:pt x="259" y="794"/>
                      </a:cubicBezTo>
                      <a:cubicBezTo>
                        <a:pt x="170" y="839"/>
                        <a:pt x="90" y="865"/>
                        <a:pt x="1" y="874"/>
                      </a:cubicBezTo>
                      <a:cubicBezTo>
                        <a:pt x="54" y="1526"/>
                        <a:pt x="152" y="2409"/>
                        <a:pt x="759" y="2766"/>
                      </a:cubicBezTo>
                      <a:cubicBezTo>
                        <a:pt x="1169" y="3007"/>
                        <a:pt x="1633" y="3212"/>
                        <a:pt x="2106" y="3247"/>
                      </a:cubicBezTo>
                      <a:cubicBezTo>
                        <a:pt x="2177" y="3238"/>
                        <a:pt x="2258" y="3221"/>
                        <a:pt x="2329" y="3212"/>
                      </a:cubicBezTo>
                      <a:cubicBezTo>
                        <a:pt x="1142" y="2828"/>
                        <a:pt x="803" y="1142"/>
                        <a:pt x="11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18"/>
                <p:cNvSpPr/>
                <p:nvPr/>
              </p:nvSpPr>
              <p:spPr>
                <a:xfrm>
                  <a:off x="6022436" y="4181530"/>
                  <a:ext cx="212481" cy="108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8" h="1825" extrusionOk="0">
                      <a:moveTo>
                        <a:pt x="926" y="1"/>
                      </a:moveTo>
                      <a:cubicBezTo>
                        <a:pt x="885" y="1"/>
                        <a:pt x="844" y="2"/>
                        <a:pt x="804" y="5"/>
                      </a:cubicBezTo>
                      <a:cubicBezTo>
                        <a:pt x="697" y="14"/>
                        <a:pt x="599" y="23"/>
                        <a:pt x="501" y="49"/>
                      </a:cubicBezTo>
                      <a:cubicBezTo>
                        <a:pt x="1" y="1245"/>
                        <a:pt x="2026" y="1593"/>
                        <a:pt x="2767" y="1798"/>
                      </a:cubicBezTo>
                      <a:cubicBezTo>
                        <a:pt x="2775" y="1807"/>
                        <a:pt x="2784" y="1807"/>
                        <a:pt x="2793" y="1825"/>
                      </a:cubicBezTo>
                      <a:cubicBezTo>
                        <a:pt x="3052" y="1816"/>
                        <a:pt x="3320" y="1807"/>
                        <a:pt x="3587" y="1789"/>
                      </a:cubicBezTo>
                      <a:cubicBezTo>
                        <a:pt x="2624" y="1655"/>
                        <a:pt x="1616" y="1147"/>
                        <a:pt x="1580" y="67"/>
                      </a:cubicBezTo>
                      <a:cubicBezTo>
                        <a:pt x="1362" y="37"/>
                        <a:pt x="1144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18"/>
                <p:cNvSpPr/>
                <p:nvPr/>
              </p:nvSpPr>
              <p:spPr>
                <a:xfrm>
                  <a:off x="5990754" y="4186030"/>
                  <a:ext cx="158591" cy="103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" h="1749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598" y="107"/>
                        <a:pt x="313" y="303"/>
                        <a:pt x="54" y="571"/>
                      </a:cubicBezTo>
                      <a:cubicBezTo>
                        <a:pt x="1" y="741"/>
                        <a:pt x="10" y="910"/>
                        <a:pt x="117" y="1053"/>
                      </a:cubicBezTo>
                      <a:cubicBezTo>
                        <a:pt x="839" y="1570"/>
                        <a:pt x="1776" y="1722"/>
                        <a:pt x="2677" y="1749"/>
                      </a:cubicBezTo>
                      <a:cubicBezTo>
                        <a:pt x="2177" y="1659"/>
                        <a:pt x="1651" y="1490"/>
                        <a:pt x="1312" y="1196"/>
                      </a:cubicBezTo>
                      <a:cubicBezTo>
                        <a:pt x="1000" y="928"/>
                        <a:pt x="688" y="393"/>
                        <a:pt x="93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43" name="Google Shape;5743;p18"/>
              <p:cNvGrpSpPr/>
              <p:nvPr/>
            </p:nvGrpSpPr>
            <p:grpSpPr>
              <a:xfrm>
                <a:off x="5177059" y="2533644"/>
                <a:ext cx="3192268" cy="2070476"/>
                <a:chOff x="5303448" y="2834643"/>
                <a:chExt cx="2559548" cy="1660099"/>
              </a:xfrm>
            </p:grpSpPr>
            <p:sp>
              <p:nvSpPr>
                <p:cNvPr id="5744" name="Google Shape;5744;p18"/>
                <p:cNvSpPr/>
                <p:nvPr/>
              </p:nvSpPr>
              <p:spPr>
                <a:xfrm>
                  <a:off x="5303448" y="2834643"/>
                  <a:ext cx="2559548" cy="1571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21" h="26544" extrusionOk="0">
                      <a:moveTo>
                        <a:pt x="23777" y="219"/>
                      </a:moveTo>
                      <a:cubicBezTo>
                        <a:pt x="24246" y="219"/>
                        <a:pt x="24713" y="290"/>
                        <a:pt x="25167" y="446"/>
                      </a:cubicBezTo>
                      <a:cubicBezTo>
                        <a:pt x="26202" y="812"/>
                        <a:pt x="27112" y="1437"/>
                        <a:pt x="27763" y="2320"/>
                      </a:cubicBezTo>
                      <a:cubicBezTo>
                        <a:pt x="28343" y="3114"/>
                        <a:pt x="28771" y="3997"/>
                        <a:pt x="29261" y="4835"/>
                      </a:cubicBezTo>
                      <a:cubicBezTo>
                        <a:pt x="29716" y="5603"/>
                        <a:pt x="30350" y="6281"/>
                        <a:pt x="31001" y="6878"/>
                      </a:cubicBezTo>
                      <a:cubicBezTo>
                        <a:pt x="31501" y="7342"/>
                        <a:pt x="31973" y="7806"/>
                        <a:pt x="32509" y="8216"/>
                      </a:cubicBezTo>
                      <a:cubicBezTo>
                        <a:pt x="32580" y="8279"/>
                        <a:pt x="32660" y="8332"/>
                        <a:pt x="32741" y="8395"/>
                      </a:cubicBezTo>
                      <a:cubicBezTo>
                        <a:pt x="32634" y="8377"/>
                        <a:pt x="32518" y="8368"/>
                        <a:pt x="32393" y="8359"/>
                      </a:cubicBezTo>
                      <a:cubicBezTo>
                        <a:pt x="32116" y="8350"/>
                        <a:pt x="31831" y="8368"/>
                        <a:pt x="31554" y="8297"/>
                      </a:cubicBezTo>
                      <a:cubicBezTo>
                        <a:pt x="31108" y="8190"/>
                        <a:pt x="31144" y="7681"/>
                        <a:pt x="31126" y="7324"/>
                      </a:cubicBezTo>
                      <a:cubicBezTo>
                        <a:pt x="31126" y="7278"/>
                        <a:pt x="31086" y="7232"/>
                        <a:pt x="31035" y="7232"/>
                      </a:cubicBezTo>
                      <a:cubicBezTo>
                        <a:pt x="31027" y="7232"/>
                        <a:pt x="31018" y="7233"/>
                        <a:pt x="31010" y="7235"/>
                      </a:cubicBezTo>
                      <a:cubicBezTo>
                        <a:pt x="30814" y="7307"/>
                        <a:pt x="30626" y="7351"/>
                        <a:pt x="30412" y="7360"/>
                      </a:cubicBezTo>
                      <a:cubicBezTo>
                        <a:pt x="30408" y="7360"/>
                        <a:pt x="30404" y="7360"/>
                        <a:pt x="30399" y="7360"/>
                      </a:cubicBezTo>
                      <a:cubicBezTo>
                        <a:pt x="29912" y="7360"/>
                        <a:pt x="29851" y="6866"/>
                        <a:pt x="29957" y="6513"/>
                      </a:cubicBezTo>
                      <a:cubicBezTo>
                        <a:pt x="29968" y="6475"/>
                        <a:pt x="29941" y="6454"/>
                        <a:pt x="29913" y="6454"/>
                      </a:cubicBezTo>
                      <a:cubicBezTo>
                        <a:pt x="29894" y="6454"/>
                        <a:pt x="29875" y="6464"/>
                        <a:pt x="29868" y="6486"/>
                      </a:cubicBezTo>
                      <a:cubicBezTo>
                        <a:pt x="29868" y="6495"/>
                        <a:pt x="29868" y="6495"/>
                        <a:pt x="29859" y="6504"/>
                      </a:cubicBezTo>
                      <a:lnTo>
                        <a:pt x="29850" y="6504"/>
                      </a:lnTo>
                      <a:cubicBezTo>
                        <a:pt x="29603" y="6549"/>
                        <a:pt x="29364" y="6589"/>
                        <a:pt x="29140" y="6589"/>
                      </a:cubicBezTo>
                      <a:cubicBezTo>
                        <a:pt x="28749" y="6589"/>
                        <a:pt x="28401" y="6468"/>
                        <a:pt x="28129" y="6049"/>
                      </a:cubicBezTo>
                      <a:cubicBezTo>
                        <a:pt x="27923" y="5736"/>
                        <a:pt x="27905" y="5335"/>
                        <a:pt x="27700" y="5041"/>
                      </a:cubicBezTo>
                      <a:cubicBezTo>
                        <a:pt x="27679" y="5013"/>
                        <a:pt x="27648" y="4990"/>
                        <a:pt x="27613" y="4990"/>
                      </a:cubicBezTo>
                      <a:cubicBezTo>
                        <a:pt x="27604" y="4990"/>
                        <a:pt x="27594" y="4992"/>
                        <a:pt x="27584" y="4996"/>
                      </a:cubicBezTo>
                      <a:cubicBezTo>
                        <a:pt x="27342" y="5058"/>
                        <a:pt x="27094" y="5191"/>
                        <a:pt x="26871" y="5191"/>
                      </a:cubicBezTo>
                      <a:cubicBezTo>
                        <a:pt x="26707" y="5191"/>
                        <a:pt x="26558" y="5120"/>
                        <a:pt x="26434" y="4898"/>
                      </a:cubicBezTo>
                      <a:cubicBezTo>
                        <a:pt x="26246" y="4559"/>
                        <a:pt x="26362" y="4184"/>
                        <a:pt x="26175" y="3863"/>
                      </a:cubicBezTo>
                      <a:cubicBezTo>
                        <a:pt x="26153" y="3833"/>
                        <a:pt x="26118" y="3816"/>
                        <a:pt x="26082" y="3816"/>
                      </a:cubicBezTo>
                      <a:cubicBezTo>
                        <a:pt x="26074" y="3816"/>
                        <a:pt x="26066" y="3817"/>
                        <a:pt x="26059" y="3818"/>
                      </a:cubicBezTo>
                      <a:cubicBezTo>
                        <a:pt x="25805" y="3879"/>
                        <a:pt x="25335" y="4240"/>
                        <a:pt x="24984" y="4240"/>
                      </a:cubicBezTo>
                      <a:cubicBezTo>
                        <a:pt x="24867" y="4240"/>
                        <a:pt x="24763" y="4200"/>
                        <a:pt x="24685" y="4095"/>
                      </a:cubicBezTo>
                      <a:cubicBezTo>
                        <a:pt x="24507" y="3863"/>
                        <a:pt x="24605" y="3426"/>
                        <a:pt x="24694" y="3114"/>
                      </a:cubicBezTo>
                      <a:cubicBezTo>
                        <a:pt x="24828" y="2962"/>
                        <a:pt x="24890" y="2775"/>
                        <a:pt x="24854" y="2552"/>
                      </a:cubicBezTo>
                      <a:cubicBezTo>
                        <a:pt x="24849" y="2536"/>
                        <a:pt x="24829" y="2527"/>
                        <a:pt x="24811" y="2527"/>
                      </a:cubicBezTo>
                      <a:cubicBezTo>
                        <a:pt x="24798" y="2527"/>
                        <a:pt x="24787" y="2532"/>
                        <a:pt x="24783" y="2543"/>
                      </a:cubicBezTo>
                      <a:cubicBezTo>
                        <a:pt x="24596" y="2980"/>
                        <a:pt x="24400" y="3185"/>
                        <a:pt x="23936" y="3346"/>
                      </a:cubicBezTo>
                      <a:cubicBezTo>
                        <a:pt x="23819" y="3385"/>
                        <a:pt x="23685" y="3445"/>
                        <a:pt x="23567" y="3445"/>
                      </a:cubicBezTo>
                      <a:cubicBezTo>
                        <a:pt x="23469" y="3445"/>
                        <a:pt x="23381" y="3404"/>
                        <a:pt x="23320" y="3274"/>
                      </a:cubicBezTo>
                      <a:cubicBezTo>
                        <a:pt x="23275" y="3167"/>
                        <a:pt x="23222" y="3114"/>
                        <a:pt x="23133" y="3042"/>
                      </a:cubicBezTo>
                      <a:cubicBezTo>
                        <a:pt x="23114" y="3030"/>
                        <a:pt x="23095" y="3017"/>
                        <a:pt x="23073" y="3017"/>
                      </a:cubicBezTo>
                      <a:cubicBezTo>
                        <a:pt x="23064" y="3017"/>
                        <a:pt x="23054" y="3019"/>
                        <a:pt x="23044" y="3024"/>
                      </a:cubicBezTo>
                      <a:cubicBezTo>
                        <a:pt x="22963" y="3051"/>
                        <a:pt x="22919" y="3078"/>
                        <a:pt x="22865" y="3149"/>
                      </a:cubicBezTo>
                      <a:cubicBezTo>
                        <a:pt x="22791" y="3248"/>
                        <a:pt x="22520" y="3676"/>
                        <a:pt x="22275" y="3676"/>
                      </a:cubicBezTo>
                      <a:cubicBezTo>
                        <a:pt x="22166" y="3676"/>
                        <a:pt x="22062" y="3591"/>
                        <a:pt x="21982" y="3355"/>
                      </a:cubicBezTo>
                      <a:cubicBezTo>
                        <a:pt x="21946" y="3256"/>
                        <a:pt x="21937" y="3221"/>
                        <a:pt x="21902" y="3132"/>
                      </a:cubicBezTo>
                      <a:cubicBezTo>
                        <a:pt x="21889" y="3101"/>
                        <a:pt x="21853" y="3083"/>
                        <a:pt x="21819" y="3083"/>
                      </a:cubicBezTo>
                      <a:cubicBezTo>
                        <a:pt x="21803" y="3083"/>
                        <a:pt x="21788" y="3087"/>
                        <a:pt x="21777" y="3096"/>
                      </a:cubicBezTo>
                      <a:cubicBezTo>
                        <a:pt x="21482" y="3319"/>
                        <a:pt x="21331" y="3747"/>
                        <a:pt x="21099" y="4024"/>
                      </a:cubicBezTo>
                      <a:cubicBezTo>
                        <a:pt x="20911" y="4247"/>
                        <a:pt x="20715" y="4452"/>
                        <a:pt x="20483" y="4612"/>
                      </a:cubicBezTo>
                      <a:cubicBezTo>
                        <a:pt x="20323" y="4711"/>
                        <a:pt x="20144" y="4782"/>
                        <a:pt x="19957" y="4800"/>
                      </a:cubicBezTo>
                      <a:cubicBezTo>
                        <a:pt x="19937" y="4801"/>
                        <a:pt x="19918" y="4802"/>
                        <a:pt x="19899" y="4802"/>
                      </a:cubicBezTo>
                      <a:cubicBezTo>
                        <a:pt x="19328" y="4802"/>
                        <a:pt x="19546" y="4017"/>
                        <a:pt x="19823" y="3818"/>
                      </a:cubicBezTo>
                      <a:cubicBezTo>
                        <a:pt x="19837" y="3804"/>
                        <a:pt x="19829" y="3778"/>
                        <a:pt x="19810" y="3778"/>
                      </a:cubicBezTo>
                      <a:cubicBezTo>
                        <a:pt x="19806" y="3778"/>
                        <a:pt x="19801" y="3779"/>
                        <a:pt x="19796" y="3783"/>
                      </a:cubicBezTo>
                      <a:cubicBezTo>
                        <a:pt x="19627" y="3872"/>
                        <a:pt x="19520" y="4015"/>
                        <a:pt x="19457" y="4175"/>
                      </a:cubicBezTo>
                      <a:cubicBezTo>
                        <a:pt x="19457" y="4171"/>
                        <a:pt x="19455" y="4169"/>
                        <a:pt x="19453" y="4169"/>
                      </a:cubicBezTo>
                      <a:cubicBezTo>
                        <a:pt x="19451" y="4169"/>
                        <a:pt x="19448" y="4171"/>
                        <a:pt x="19448" y="4175"/>
                      </a:cubicBezTo>
                      <a:cubicBezTo>
                        <a:pt x="19038" y="4264"/>
                        <a:pt x="18735" y="4612"/>
                        <a:pt x="18467" y="4907"/>
                      </a:cubicBezTo>
                      <a:cubicBezTo>
                        <a:pt x="18302" y="5099"/>
                        <a:pt x="17778" y="5820"/>
                        <a:pt x="17415" y="5820"/>
                      </a:cubicBezTo>
                      <a:cubicBezTo>
                        <a:pt x="17306" y="5820"/>
                        <a:pt x="17212" y="5756"/>
                        <a:pt x="17147" y="5594"/>
                      </a:cubicBezTo>
                      <a:cubicBezTo>
                        <a:pt x="17046" y="5362"/>
                        <a:pt x="17006" y="5130"/>
                        <a:pt x="16765" y="5130"/>
                      </a:cubicBezTo>
                      <a:cubicBezTo>
                        <a:pt x="16728" y="5130"/>
                        <a:pt x="16686" y="5136"/>
                        <a:pt x="16638" y="5148"/>
                      </a:cubicBezTo>
                      <a:cubicBezTo>
                        <a:pt x="16487" y="5183"/>
                        <a:pt x="16344" y="5335"/>
                        <a:pt x="16228" y="5424"/>
                      </a:cubicBezTo>
                      <a:cubicBezTo>
                        <a:pt x="16123" y="5515"/>
                        <a:pt x="15964" y="5595"/>
                        <a:pt x="15833" y="5595"/>
                      </a:cubicBezTo>
                      <a:cubicBezTo>
                        <a:pt x="15708" y="5595"/>
                        <a:pt x="15608" y="5522"/>
                        <a:pt x="15603" y="5317"/>
                      </a:cubicBezTo>
                      <a:cubicBezTo>
                        <a:pt x="15603" y="5183"/>
                        <a:pt x="15639" y="5050"/>
                        <a:pt x="15648" y="4916"/>
                      </a:cubicBezTo>
                      <a:cubicBezTo>
                        <a:pt x="15648" y="4878"/>
                        <a:pt x="15610" y="4840"/>
                        <a:pt x="15571" y="4840"/>
                      </a:cubicBezTo>
                      <a:cubicBezTo>
                        <a:pt x="15564" y="4840"/>
                        <a:pt x="15557" y="4842"/>
                        <a:pt x="15550" y="4844"/>
                      </a:cubicBezTo>
                      <a:cubicBezTo>
                        <a:pt x="15050" y="5041"/>
                        <a:pt x="14693" y="5487"/>
                        <a:pt x="14265" y="5790"/>
                      </a:cubicBezTo>
                      <a:cubicBezTo>
                        <a:pt x="14127" y="5882"/>
                        <a:pt x="13939" y="5948"/>
                        <a:pt x="13784" y="5948"/>
                      </a:cubicBezTo>
                      <a:cubicBezTo>
                        <a:pt x="13581" y="5948"/>
                        <a:pt x="13436" y="5833"/>
                        <a:pt x="13543" y="5513"/>
                      </a:cubicBezTo>
                      <a:cubicBezTo>
                        <a:pt x="13632" y="5228"/>
                        <a:pt x="13810" y="4934"/>
                        <a:pt x="13971" y="4684"/>
                      </a:cubicBezTo>
                      <a:cubicBezTo>
                        <a:pt x="14363" y="4059"/>
                        <a:pt x="15202" y="3586"/>
                        <a:pt x="15853" y="3301"/>
                      </a:cubicBezTo>
                      <a:cubicBezTo>
                        <a:pt x="16334" y="3099"/>
                        <a:pt x="16996" y="2831"/>
                        <a:pt x="17601" y="2831"/>
                      </a:cubicBezTo>
                      <a:cubicBezTo>
                        <a:pt x="17905" y="2831"/>
                        <a:pt x="18195" y="2899"/>
                        <a:pt x="18440" y="3078"/>
                      </a:cubicBezTo>
                      <a:cubicBezTo>
                        <a:pt x="18271" y="3390"/>
                        <a:pt x="18146" y="3738"/>
                        <a:pt x="17905" y="3997"/>
                      </a:cubicBezTo>
                      <a:cubicBezTo>
                        <a:pt x="17877" y="4025"/>
                        <a:pt x="17904" y="4059"/>
                        <a:pt x="17934" y="4059"/>
                      </a:cubicBezTo>
                      <a:cubicBezTo>
                        <a:pt x="17942" y="4059"/>
                        <a:pt x="17951" y="4056"/>
                        <a:pt x="17959" y="4050"/>
                      </a:cubicBezTo>
                      <a:cubicBezTo>
                        <a:pt x="18217" y="3836"/>
                        <a:pt x="18369" y="3533"/>
                        <a:pt x="18529" y="3239"/>
                      </a:cubicBezTo>
                      <a:cubicBezTo>
                        <a:pt x="18770" y="2810"/>
                        <a:pt x="19091" y="2436"/>
                        <a:pt x="19448" y="2097"/>
                      </a:cubicBezTo>
                      <a:cubicBezTo>
                        <a:pt x="20162" y="1401"/>
                        <a:pt x="21063" y="857"/>
                        <a:pt x="22000" y="535"/>
                      </a:cubicBezTo>
                      <a:cubicBezTo>
                        <a:pt x="22576" y="335"/>
                        <a:pt x="23177" y="219"/>
                        <a:pt x="23777" y="219"/>
                      </a:cubicBezTo>
                      <a:close/>
                      <a:moveTo>
                        <a:pt x="27397" y="5264"/>
                      </a:moveTo>
                      <a:cubicBezTo>
                        <a:pt x="27040" y="6745"/>
                        <a:pt x="26451" y="8208"/>
                        <a:pt x="25417" y="9341"/>
                      </a:cubicBezTo>
                      <a:cubicBezTo>
                        <a:pt x="25024" y="9242"/>
                        <a:pt x="24631" y="9171"/>
                        <a:pt x="24221" y="9144"/>
                      </a:cubicBezTo>
                      <a:lnTo>
                        <a:pt x="24069" y="9144"/>
                      </a:lnTo>
                      <a:cubicBezTo>
                        <a:pt x="24337" y="8903"/>
                        <a:pt x="24560" y="8618"/>
                        <a:pt x="24854" y="8395"/>
                      </a:cubicBezTo>
                      <a:cubicBezTo>
                        <a:pt x="25211" y="8118"/>
                        <a:pt x="25488" y="7753"/>
                        <a:pt x="25738" y="7387"/>
                      </a:cubicBezTo>
                      <a:cubicBezTo>
                        <a:pt x="26202" y="6736"/>
                        <a:pt x="26514" y="6093"/>
                        <a:pt x="26523" y="5317"/>
                      </a:cubicBezTo>
                      <a:cubicBezTo>
                        <a:pt x="26643" y="5399"/>
                        <a:pt x="26789" y="5454"/>
                        <a:pt x="26925" y="5454"/>
                      </a:cubicBezTo>
                      <a:cubicBezTo>
                        <a:pt x="26981" y="5454"/>
                        <a:pt x="27035" y="5445"/>
                        <a:pt x="27085" y="5424"/>
                      </a:cubicBezTo>
                      <a:cubicBezTo>
                        <a:pt x="27120" y="5406"/>
                        <a:pt x="27272" y="5317"/>
                        <a:pt x="27397" y="5264"/>
                      </a:cubicBezTo>
                      <a:close/>
                      <a:moveTo>
                        <a:pt x="25966" y="4094"/>
                      </a:moveTo>
                      <a:cubicBezTo>
                        <a:pt x="26117" y="4094"/>
                        <a:pt x="26078" y="4446"/>
                        <a:pt x="26086" y="4577"/>
                      </a:cubicBezTo>
                      <a:cubicBezTo>
                        <a:pt x="26103" y="4746"/>
                        <a:pt x="26246" y="4969"/>
                        <a:pt x="26318" y="5112"/>
                      </a:cubicBezTo>
                      <a:cubicBezTo>
                        <a:pt x="26344" y="5148"/>
                        <a:pt x="26371" y="5183"/>
                        <a:pt x="26407" y="5219"/>
                      </a:cubicBezTo>
                      <a:cubicBezTo>
                        <a:pt x="26371" y="5540"/>
                        <a:pt x="26362" y="5870"/>
                        <a:pt x="26255" y="6174"/>
                      </a:cubicBezTo>
                      <a:cubicBezTo>
                        <a:pt x="26095" y="6637"/>
                        <a:pt x="25800" y="7048"/>
                        <a:pt x="25515" y="7449"/>
                      </a:cubicBezTo>
                      <a:cubicBezTo>
                        <a:pt x="25069" y="8083"/>
                        <a:pt x="24444" y="8520"/>
                        <a:pt x="23998" y="9144"/>
                      </a:cubicBezTo>
                      <a:cubicBezTo>
                        <a:pt x="23490" y="9153"/>
                        <a:pt x="22999" y="9251"/>
                        <a:pt x="22517" y="9412"/>
                      </a:cubicBezTo>
                      <a:cubicBezTo>
                        <a:pt x="23258" y="8912"/>
                        <a:pt x="23971" y="8315"/>
                        <a:pt x="24507" y="7610"/>
                      </a:cubicBezTo>
                      <a:cubicBezTo>
                        <a:pt x="25220" y="6682"/>
                        <a:pt x="25595" y="5308"/>
                        <a:pt x="25773" y="4175"/>
                      </a:cubicBezTo>
                      <a:cubicBezTo>
                        <a:pt x="25809" y="4157"/>
                        <a:pt x="25845" y="4140"/>
                        <a:pt x="25880" y="4122"/>
                      </a:cubicBezTo>
                      <a:cubicBezTo>
                        <a:pt x="25914" y="4102"/>
                        <a:pt x="25942" y="4094"/>
                        <a:pt x="25966" y="4094"/>
                      </a:cubicBezTo>
                      <a:close/>
                      <a:moveTo>
                        <a:pt x="27556" y="5212"/>
                      </a:moveTo>
                      <a:cubicBezTo>
                        <a:pt x="27566" y="5212"/>
                        <a:pt x="27573" y="5214"/>
                        <a:pt x="27575" y="5219"/>
                      </a:cubicBezTo>
                      <a:cubicBezTo>
                        <a:pt x="27647" y="5317"/>
                        <a:pt x="27682" y="5460"/>
                        <a:pt x="27727" y="5594"/>
                      </a:cubicBezTo>
                      <a:cubicBezTo>
                        <a:pt x="27629" y="6236"/>
                        <a:pt x="27406" y="6869"/>
                        <a:pt x="27174" y="7476"/>
                      </a:cubicBezTo>
                      <a:cubicBezTo>
                        <a:pt x="27013" y="7877"/>
                        <a:pt x="26799" y="8252"/>
                        <a:pt x="26594" y="8636"/>
                      </a:cubicBezTo>
                      <a:cubicBezTo>
                        <a:pt x="26434" y="8957"/>
                        <a:pt x="26157" y="9189"/>
                        <a:pt x="25987" y="9492"/>
                      </a:cubicBezTo>
                      <a:cubicBezTo>
                        <a:pt x="25925" y="9474"/>
                        <a:pt x="25854" y="9448"/>
                        <a:pt x="25782" y="9430"/>
                      </a:cubicBezTo>
                      <a:cubicBezTo>
                        <a:pt x="25702" y="9412"/>
                        <a:pt x="25631" y="9394"/>
                        <a:pt x="25559" y="9367"/>
                      </a:cubicBezTo>
                      <a:cubicBezTo>
                        <a:pt x="26068" y="9100"/>
                        <a:pt x="26425" y="8279"/>
                        <a:pt x="26639" y="7815"/>
                      </a:cubicBezTo>
                      <a:cubicBezTo>
                        <a:pt x="26826" y="7423"/>
                        <a:pt x="26996" y="7021"/>
                        <a:pt x="27129" y="6602"/>
                      </a:cubicBezTo>
                      <a:cubicBezTo>
                        <a:pt x="27272" y="6182"/>
                        <a:pt x="27477" y="5701"/>
                        <a:pt x="27433" y="5246"/>
                      </a:cubicBezTo>
                      <a:cubicBezTo>
                        <a:pt x="27484" y="5226"/>
                        <a:pt x="27531" y="5212"/>
                        <a:pt x="27556" y="5212"/>
                      </a:cubicBezTo>
                      <a:close/>
                      <a:moveTo>
                        <a:pt x="27798" y="5843"/>
                      </a:moveTo>
                      <a:cubicBezTo>
                        <a:pt x="27807" y="5861"/>
                        <a:pt x="27816" y="5879"/>
                        <a:pt x="27816" y="5888"/>
                      </a:cubicBezTo>
                      <a:cubicBezTo>
                        <a:pt x="28030" y="6370"/>
                        <a:pt x="28352" y="6637"/>
                        <a:pt x="28735" y="6736"/>
                      </a:cubicBezTo>
                      <a:cubicBezTo>
                        <a:pt x="28691" y="6834"/>
                        <a:pt x="28673" y="6950"/>
                        <a:pt x="28646" y="7066"/>
                      </a:cubicBezTo>
                      <a:cubicBezTo>
                        <a:pt x="28548" y="7396"/>
                        <a:pt x="28343" y="7735"/>
                        <a:pt x="28173" y="8038"/>
                      </a:cubicBezTo>
                      <a:cubicBezTo>
                        <a:pt x="28013" y="8324"/>
                        <a:pt x="27781" y="8564"/>
                        <a:pt x="27611" y="8841"/>
                      </a:cubicBezTo>
                      <a:cubicBezTo>
                        <a:pt x="27442" y="9135"/>
                        <a:pt x="27058" y="9617"/>
                        <a:pt x="26710" y="9733"/>
                      </a:cubicBezTo>
                      <a:cubicBezTo>
                        <a:pt x="26702" y="9733"/>
                        <a:pt x="26701" y="9753"/>
                        <a:pt x="26712" y="9753"/>
                      </a:cubicBezTo>
                      <a:cubicBezTo>
                        <a:pt x="26714" y="9753"/>
                        <a:pt x="26716" y="9752"/>
                        <a:pt x="26719" y="9751"/>
                      </a:cubicBezTo>
                      <a:cubicBezTo>
                        <a:pt x="27272" y="9724"/>
                        <a:pt x="27647" y="8966"/>
                        <a:pt x="27950" y="8573"/>
                      </a:cubicBezTo>
                      <a:cubicBezTo>
                        <a:pt x="28164" y="8288"/>
                        <a:pt x="28360" y="8020"/>
                        <a:pt x="28503" y="7681"/>
                      </a:cubicBezTo>
                      <a:cubicBezTo>
                        <a:pt x="28557" y="7547"/>
                        <a:pt x="28655" y="7387"/>
                        <a:pt x="28717" y="7253"/>
                      </a:cubicBezTo>
                      <a:cubicBezTo>
                        <a:pt x="28780" y="7128"/>
                        <a:pt x="28789" y="6887"/>
                        <a:pt x="28878" y="6771"/>
                      </a:cubicBezTo>
                      <a:cubicBezTo>
                        <a:pt x="28934" y="6777"/>
                        <a:pt x="28993" y="6780"/>
                        <a:pt x="29052" y="6780"/>
                      </a:cubicBezTo>
                      <a:cubicBezTo>
                        <a:pt x="29181" y="6780"/>
                        <a:pt x="29315" y="6766"/>
                        <a:pt x="29449" y="6736"/>
                      </a:cubicBezTo>
                      <a:lnTo>
                        <a:pt x="29449" y="6736"/>
                      </a:lnTo>
                      <a:cubicBezTo>
                        <a:pt x="29208" y="7360"/>
                        <a:pt x="28922" y="7904"/>
                        <a:pt x="28539" y="8448"/>
                      </a:cubicBezTo>
                      <a:cubicBezTo>
                        <a:pt x="28334" y="8743"/>
                        <a:pt x="28129" y="9028"/>
                        <a:pt x="27897" y="9305"/>
                      </a:cubicBezTo>
                      <a:cubicBezTo>
                        <a:pt x="27798" y="9421"/>
                        <a:pt x="27468" y="9787"/>
                        <a:pt x="27219" y="9911"/>
                      </a:cubicBezTo>
                      <a:cubicBezTo>
                        <a:pt x="27138" y="9894"/>
                        <a:pt x="27058" y="9876"/>
                        <a:pt x="26987" y="9858"/>
                      </a:cubicBezTo>
                      <a:cubicBezTo>
                        <a:pt x="26692" y="9787"/>
                        <a:pt x="26407" y="9653"/>
                        <a:pt x="26130" y="9546"/>
                      </a:cubicBezTo>
                      <a:cubicBezTo>
                        <a:pt x="26701" y="9162"/>
                        <a:pt x="27031" y="8288"/>
                        <a:pt x="27290" y="7699"/>
                      </a:cubicBezTo>
                      <a:cubicBezTo>
                        <a:pt x="27540" y="7137"/>
                        <a:pt x="27754" y="6477"/>
                        <a:pt x="27798" y="5843"/>
                      </a:cubicBezTo>
                      <a:close/>
                      <a:moveTo>
                        <a:pt x="33356" y="8796"/>
                      </a:moveTo>
                      <a:lnTo>
                        <a:pt x="33356" y="8796"/>
                      </a:lnTo>
                      <a:cubicBezTo>
                        <a:pt x="33499" y="8877"/>
                        <a:pt x="33642" y="8939"/>
                        <a:pt x="33784" y="8984"/>
                      </a:cubicBezTo>
                      <a:cubicBezTo>
                        <a:pt x="34302" y="9349"/>
                        <a:pt x="33588" y="9795"/>
                        <a:pt x="32982" y="10081"/>
                      </a:cubicBezTo>
                      <a:cubicBezTo>
                        <a:pt x="33071" y="10001"/>
                        <a:pt x="33151" y="9903"/>
                        <a:pt x="33205" y="9813"/>
                      </a:cubicBezTo>
                      <a:cubicBezTo>
                        <a:pt x="33437" y="9483"/>
                        <a:pt x="33472" y="9162"/>
                        <a:pt x="33356" y="8796"/>
                      </a:cubicBezTo>
                      <a:close/>
                      <a:moveTo>
                        <a:pt x="29824" y="6611"/>
                      </a:moveTo>
                      <a:lnTo>
                        <a:pt x="29824" y="6611"/>
                      </a:lnTo>
                      <a:cubicBezTo>
                        <a:pt x="29743" y="6869"/>
                        <a:pt x="29752" y="7128"/>
                        <a:pt x="29939" y="7351"/>
                      </a:cubicBezTo>
                      <a:cubicBezTo>
                        <a:pt x="29957" y="7369"/>
                        <a:pt x="29966" y="7387"/>
                        <a:pt x="29984" y="7405"/>
                      </a:cubicBezTo>
                      <a:cubicBezTo>
                        <a:pt x="29850" y="7976"/>
                        <a:pt x="29574" y="8493"/>
                        <a:pt x="29244" y="8984"/>
                      </a:cubicBezTo>
                      <a:cubicBezTo>
                        <a:pt x="28905" y="9492"/>
                        <a:pt x="28405" y="9760"/>
                        <a:pt x="27941" y="10126"/>
                      </a:cubicBezTo>
                      <a:cubicBezTo>
                        <a:pt x="27745" y="10063"/>
                        <a:pt x="27540" y="10001"/>
                        <a:pt x="27335" y="9947"/>
                      </a:cubicBezTo>
                      <a:cubicBezTo>
                        <a:pt x="27406" y="9894"/>
                        <a:pt x="27477" y="9840"/>
                        <a:pt x="27540" y="9795"/>
                      </a:cubicBezTo>
                      <a:cubicBezTo>
                        <a:pt x="27843" y="9590"/>
                        <a:pt x="28075" y="9314"/>
                        <a:pt x="28298" y="9028"/>
                      </a:cubicBezTo>
                      <a:cubicBezTo>
                        <a:pt x="28842" y="8297"/>
                        <a:pt x="29306" y="7619"/>
                        <a:pt x="29502" y="6727"/>
                      </a:cubicBezTo>
                      <a:cubicBezTo>
                        <a:pt x="29609" y="6691"/>
                        <a:pt x="29716" y="6655"/>
                        <a:pt x="29824" y="6611"/>
                      </a:cubicBezTo>
                      <a:close/>
                      <a:moveTo>
                        <a:pt x="30029" y="7431"/>
                      </a:moveTo>
                      <a:cubicBezTo>
                        <a:pt x="30138" y="7512"/>
                        <a:pt x="30277" y="7542"/>
                        <a:pt x="30424" y="7542"/>
                      </a:cubicBezTo>
                      <a:cubicBezTo>
                        <a:pt x="30603" y="7542"/>
                        <a:pt x="30791" y="7498"/>
                        <a:pt x="30948" y="7449"/>
                      </a:cubicBezTo>
                      <a:cubicBezTo>
                        <a:pt x="30956" y="7708"/>
                        <a:pt x="30974" y="8011"/>
                        <a:pt x="31117" y="8225"/>
                      </a:cubicBezTo>
                      <a:cubicBezTo>
                        <a:pt x="30814" y="8707"/>
                        <a:pt x="30359" y="9028"/>
                        <a:pt x="29886" y="9349"/>
                      </a:cubicBezTo>
                      <a:cubicBezTo>
                        <a:pt x="29413" y="9680"/>
                        <a:pt x="28860" y="9822"/>
                        <a:pt x="28485" y="10286"/>
                      </a:cubicBezTo>
                      <a:cubicBezTo>
                        <a:pt x="28334" y="10242"/>
                        <a:pt x="28191" y="10197"/>
                        <a:pt x="28048" y="10152"/>
                      </a:cubicBezTo>
                      <a:cubicBezTo>
                        <a:pt x="28512" y="9885"/>
                        <a:pt x="28931" y="9644"/>
                        <a:pt x="29261" y="9171"/>
                      </a:cubicBezTo>
                      <a:cubicBezTo>
                        <a:pt x="29645" y="8636"/>
                        <a:pt x="29913" y="8083"/>
                        <a:pt x="30029" y="7431"/>
                      </a:cubicBezTo>
                      <a:close/>
                      <a:moveTo>
                        <a:pt x="24542" y="3265"/>
                      </a:moveTo>
                      <a:cubicBezTo>
                        <a:pt x="24426" y="3694"/>
                        <a:pt x="24337" y="4327"/>
                        <a:pt x="24774" y="4389"/>
                      </a:cubicBezTo>
                      <a:cubicBezTo>
                        <a:pt x="24831" y="4398"/>
                        <a:pt x="24889" y="4402"/>
                        <a:pt x="24947" y="4402"/>
                      </a:cubicBezTo>
                      <a:cubicBezTo>
                        <a:pt x="25194" y="4402"/>
                        <a:pt x="25444" y="4328"/>
                        <a:pt x="25675" y="4220"/>
                      </a:cubicBezTo>
                      <a:lnTo>
                        <a:pt x="25675" y="4220"/>
                      </a:lnTo>
                      <a:cubicBezTo>
                        <a:pt x="25550" y="4702"/>
                        <a:pt x="25372" y="5183"/>
                        <a:pt x="25238" y="5665"/>
                      </a:cubicBezTo>
                      <a:cubicBezTo>
                        <a:pt x="25069" y="6263"/>
                        <a:pt x="24792" y="6878"/>
                        <a:pt x="24444" y="7396"/>
                      </a:cubicBezTo>
                      <a:cubicBezTo>
                        <a:pt x="24105" y="7895"/>
                        <a:pt x="23632" y="8297"/>
                        <a:pt x="23168" y="8671"/>
                      </a:cubicBezTo>
                      <a:cubicBezTo>
                        <a:pt x="22758" y="9010"/>
                        <a:pt x="22285" y="9269"/>
                        <a:pt x="21911" y="9653"/>
                      </a:cubicBezTo>
                      <a:cubicBezTo>
                        <a:pt x="21464" y="9845"/>
                        <a:pt x="21035" y="10081"/>
                        <a:pt x="20623" y="10317"/>
                      </a:cubicBezTo>
                      <a:lnTo>
                        <a:pt x="20623" y="10317"/>
                      </a:lnTo>
                      <a:cubicBezTo>
                        <a:pt x="21210" y="9855"/>
                        <a:pt x="21796" y="9383"/>
                        <a:pt x="22276" y="8796"/>
                      </a:cubicBezTo>
                      <a:cubicBezTo>
                        <a:pt x="22883" y="8056"/>
                        <a:pt x="23302" y="7226"/>
                        <a:pt x="23623" y="6325"/>
                      </a:cubicBezTo>
                      <a:cubicBezTo>
                        <a:pt x="23927" y="5469"/>
                        <a:pt x="24275" y="4407"/>
                        <a:pt x="24141" y="3479"/>
                      </a:cubicBezTo>
                      <a:cubicBezTo>
                        <a:pt x="24248" y="3435"/>
                        <a:pt x="24355" y="3372"/>
                        <a:pt x="24444" y="3319"/>
                      </a:cubicBezTo>
                      <a:cubicBezTo>
                        <a:pt x="24480" y="3301"/>
                        <a:pt x="24507" y="3283"/>
                        <a:pt x="24542" y="3265"/>
                      </a:cubicBezTo>
                      <a:close/>
                      <a:moveTo>
                        <a:pt x="20615" y="10322"/>
                      </a:moveTo>
                      <a:cubicBezTo>
                        <a:pt x="20609" y="10325"/>
                        <a:pt x="20604" y="10328"/>
                        <a:pt x="20599" y="10331"/>
                      </a:cubicBezTo>
                      <a:cubicBezTo>
                        <a:pt x="20607" y="10323"/>
                        <a:pt x="20608" y="10322"/>
                        <a:pt x="20615" y="10322"/>
                      </a:cubicBezTo>
                      <a:close/>
                      <a:moveTo>
                        <a:pt x="31197" y="8324"/>
                      </a:moveTo>
                      <a:cubicBezTo>
                        <a:pt x="31251" y="8368"/>
                        <a:pt x="31313" y="8413"/>
                        <a:pt x="31394" y="8439"/>
                      </a:cubicBezTo>
                      <a:cubicBezTo>
                        <a:pt x="31626" y="8520"/>
                        <a:pt x="31866" y="8529"/>
                        <a:pt x="32107" y="8538"/>
                      </a:cubicBezTo>
                      <a:cubicBezTo>
                        <a:pt x="31947" y="8761"/>
                        <a:pt x="31795" y="8966"/>
                        <a:pt x="31581" y="9144"/>
                      </a:cubicBezTo>
                      <a:cubicBezTo>
                        <a:pt x="31340" y="9358"/>
                        <a:pt x="31081" y="9555"/>
                        <a:pt x="30823" y="9742"/>
                      </a:cubicBezTo>
                      <a:cubicBezTo>
                        <a:pt x="30653" y="9867"/>
                        <a:pt x="30448" y="10010"/>
                        <a:pt x="30261" y="10099"/>
                      </a:cubicBezTo>
                      <a:cubicBezTo>
                        <a:pt x="30011" y="10224"/>
                        <a:pt x="29824" y="10429"/>
                        <a:pt x="29556" y="10527"/>
                      </a:cubicBezTo>
                      <a:cubicBezTo>
                        <a:pt x="29226" y="10473"/>
                        <a:pt x="28887" y="10393"/>
                        <a:pt x="28557" y="10304"/>
                      </a:cubicBezTo>
                      <a:cubicBezTo>
                        <a:pt x="28994" y="9876"/>
                        <a:pt x="29681" y="9581"/>
                        <a:pt x="30207" y="9314"/>
                      </a:cubicBezTo>
                      <a:cubicBezTo>
                        <a:pt x="30617" y="9100"/>
                        <a:pt x="30948" y="8707"/>
                        <a:pt x="31197" y="8324"/>
                      </a:cubicBezTo>
                      <a:close/>
                      <a:moveTo>
                        <a:pt x="32304" y="8547"/>
                      </a:moveTo>
                      <a:cubicBezTo>
                        <a:pt x="32491" y="8547"/>
                        <a:pt x="32669" y="8564"/>
                        <a:pt x="32839" y="8609"/>
                      </a:cubicBezTo>
                      <a:cubicBezTo>
                        <a:pt x="32785" y="8930"/>
                        <a:pt x="32741" y="9180"/>
                        <a:pt x="32518" y="9456"/>
                      </a:cubicBezTo>
                      <a:cubicBezTo>
                        <a:pt x="32330" y="9688"/>
                        <a:pt x="32072" y="9840"/>
                        <a:pt x="31831" y="10019"/>
                      </a:cubicBezTo>
                      <a:cubicBezTo>
                        <a:pt x="31420" y="10331"/>
                        <a:pt x="30823" y="10402"/>
                        <a:pt x="30341" y="10581"/>
                      </a:cubicBezTo>
                      <a:cubicBezTo>
                        <a:pt x="30216" y="10581"/>
                        <a:pt x="30100" y="10572"/>
                        <a:pt x="29975" y="10563"/>
                      </a:cubicBezTo>
                      <a:cubicBezTo>
                        <a:pt x="29895" y="10563"/>
                        <a:pt x="29815" y="10554"/>
                        <a:pt x="29743" y="10545"/>
                      </a:cubicBezTo>
                      <a:cubicBezTo>
                        <a:pt x="30154" y="10402"/>
                        <a:pt x="30537" y="10072"/>
                        <a:pt x="30885" y="9858"/>
                      </a:cubicBezTo>
                      <a:cubicBezTo>
                        <a:pt x="31429" y="9519"/>
                        <a:pt x="31938" y="9091"/>
                        <a:pt x="32259" y="8547"/>
                      </a:cubicBezTo>
                      <a:close/>
                      <a:moveTo>
                        <a:pt x="32883" y="8618"/>
                      </a:moveTo>
                      <a:lnTo>
                        <a:pt x="32883" y="8618"/>
                      </a:lnTo>
                      <a:cubicBezTo>
                        <a:pt x="32990" y="8636"/>
                        <a:pt x="33089" y="8671"/>
                        <a:pt x="33196" y="8707"/>
                      </a:cubicBezTo>
                      <a:cubicBezTo>
                        <a:pt x="33231" y="8725"/>
                        <a:pt x="33267" y="8752"/>
                        <a:pt x="33303" y="8770"/>
                      </a:cubicBezTo>
                      <a:cubicBezTo>
                        <a:pt x="33356" y="9091"/>
                        <a:pt x="33329" y="9385"/>
                        <a:pt x="33151" y="9671"/>
                      </a:cubicBezTo>
                      <a:cubicBezTo>
                        <a:pt x="33017" y="9903"/>
                        <a:pt x="32625" y="10215"/>
                        <a:pt x="32375" y="10304"/>
                      </a:cubicBezTo>
                      <a:cubicBezTo>
                        <a:pt x="32366" y="10313"/>
                        <a:pt x="32357" y="10322"/>
                        <a:pt x="32357" y="10331"/>
                      </a:cubicBezTo>
                      <a:lnTo>
                        <a:pt x="32348" y="10331"/>
                      </a:lnTo>
                      <a:cubicBezTo>
                        <a:pt x="31857" y="10491"/>
                        <a:pt x="31349" y="10563"/>
                        <a:pt x="30840" y="10581"/>
                      </a:cubicBezTo>
                      <a:cubicBezTo>
                        <a:pt x="31840" y="10331"/>
                        <a:pt x="33035" y="9742"/>
                        <a:pt x="32883" y="8618"/>
                      </a:cubicBezTo>
                      <a:close/>
                      <a:moveTo>
                        <a:pt x="14988" y="5433"/>
                      </a:moveTo>
                      <a:cubicBezTo>
                        <a:pt x="14756" y="7521"/>
                        <a:pt x="13810" y="10019"/>
                        <a:pt x="11687" y="10777"/>
                      </a:cubicBezTo>
                      <a:cubicBezTo>
                        <a:pt x="11553" y="10759"/>
                        <a:pt x="11419" y="10732"/>
                        <a:pt x="11286" y="10714"/>
                      </a:cubicBezTo>
                      <a:cubicBezTo>
                        <a:pt x="11063" y="10679"/>
                        <a:pt x="10840" y="10652"/>
                        <a:pt x="10608" y="10634"/>
                      </a:cubicBezTo>
                      <a:cubicBezTo>
                        <a:pt x="10831" y="10554"/>
                        <a:pt x="11045" y="10456"/>
                        <a:pt x="11241" y="10366"/>
                      </a:cubicBezTo>
                      <a:cubicBezTo>
                        <a:pt x="11883" y="10072"/>
                        <a:pt x="12472" y="9688"/>
                        <a:pt x="12945" y="9162"/>
                      </a:cubicBezTo>
                      <a:cubicBezTo>
                        <a:pt x="13730" y="8297"/>
                        <a:pt x="14461" y="6976"/>
                        <a:pt x="14595" y="5772"/>
                      </a:cubicBezTo>
                      <a:cubicBezTo>
                        <a:pt x="14729" y="5665"/>
                        <a:pt x="14854" y="5549"/>
                        <a:pt x="14988" y="5433"/>
                      </a:cubicBezTo>
                      <a:close/>
                      <a:moveTo>
                        <a:pt x="15487" y="5041"/>
                      </a:moveTo>
                      <a:lnTo>
                        <a:pt x="15487" y="5041"/>
                      </a:lnTo>
                      <a:cubicBezTo>
                        <a:pt x="15464" y="5327"/>
                        <a:pt x="15440" y="5812"/>
                        <a:pt x="15764" y="5812"/>
                      </a:cubicBezTo>
                      <a:cubicBezTo>
                        <a:pt x="15803" y="5812"/>
                        <a:pt x="15848" y="5805"/>
                        <a:pt x="15898" y="5790"/>
                      </a:cubicBezTo>
                      <a:cubicBezTo>
                        <a:pt x="16023" y="5754"/>
                        <a:pt x="16130" y="5683"/>
                        <a:pt x="16237" y="5603"/>
                      </a:cubicBezTo>
                      <a:lnTo>
                        <a:pt x="16237" y="5603"/>
                      </a:lnTo>
                      <a:cubicBezTo>
                        <a:pt x="16049" y="6584"/>
                        <a:pt x="15862" y="7556"/>
                        <a:pt x="15461" y="8475"/>
                      </a:cubicBezTo>
                      <a:cubicBezTo>
                        <a:pt x="15006" y="9501"/>
                        <a:pt x="14238" y="10482"/>
                        <a:pt x="13337" y="11151"/>
                      </a:cubicBezTo>
                      <a:lnTo>
                        <a:pt x="13328" y="11151"/>
                      </a:lnTo>
                      <a:cubicBezTo>
                        <a:pt x="12865" y="11027"/>
                        <a:pt x="12392" y="10911"/>
                        <a:pt x="11919" y="10821"/>
                      </a:cubicBezTo>
                      <a:cubicBezTo>
                        <a:pt x="12829" y="10563"/>
                        <a:pt x="13480" y="9760"/>
                        <a:pt x="13980" y="8984"/>
                      </a:cubicBezTo>
                      <a:cubicBezTo>
                        <a:pt x="14676" y="7940"/>
                        <a:pt x="14961" y="6620"/>
                        <a:pt x="15041" y="5380"/>
                      </a:cubicBezTo>
                      <a:cubicBezTo>
                        <a:pt x="15193" y="5246"/>
                        <a:pt x="15345" y="5121"/>
                        <a:pt x="15487" y="5041"/>
                      </a:cubicBezTo>
                      <a:close/>
                      <a:moveTo>
                        <a:pt x="18387" y="5139"/>
                      </a:moveTo>
                      <a:lnTo>
                        <a:pt x="18387" y="5139"/>
                      </a:lnTo>
                      <a:cubicBezTo>
                        <a:pt x="18208" y="5585"/>
                        <a:pt x="18128" y="6040"/>
                        <a:pt x="17914" y="6486"/>
                      </a:cubicBezTo>
                      <a:cubicBezTo>
                        <a:pt x="17602" y="7146"/>
                        <a:pt x="17281" y="7779"/>
                        <a:pt x="16879" y="8386"/>
                      </a:cubicBezTo>
                      <a:cubicBezTo>
                        <a:pt x="16469" y="9019"/>
                        <a:pt x="15933" y="9662"/>
                        <a:pt x="15380" y="10170"/>
                      </a:cubicBezTo>
                      <a:cubicBezTo>
                        <a:pt x="14943" y="10563"/>
                        <a:pt x="14470" y="11027"/>
                        <a:pt x="13962" y="11339"/>
                      </a:cubicBezTo>
                      <a:cubicBezTo>
                        <a:pt x="13819" y="11294"/>
                        <a:pt x="13676" y="11250"/>
                        <a:pt x="13525" y="11205"/>
                      </a:cubicBezTo>
                      <a:cubicBezTo>
                        <a:pt x="14372" y="10554"/>
                        <a:pt x="15059" y="9653"/>
                        <a:pt x="15532" y="8698"/>
                      </a:cubicBezTo>
                      <a:cubicBezTo>
                        <a:pt x="15764" y="8216"/>
                        <a:pt x="15933" y="7699"/>
                        <a:pt x="16049" y="7173"/>
                      </a:cubicBezTo>
                      <a:cubicBezTo>
                        <a:pt x="16165" y="6655"/>
                        <a:pt x="16290" y="6102"/>
                        <a:pt x="16290" y="5558"/>
                      </a:cubicBezTo>
                      <a:cubicBezTo>
                        <a:pt x="16379" y="5496"/>
                        <a:pt x="16460" y="5415"/>
                        <a:pt x="16549" y="5353"/>
                      </a:cubicBezTo>
                      <a:cubicBezTo>
                        <a:pt x="16623" y="5295"/>
                        <a:pt x="16684" y="5270"/>
                        <a:pt x="16737" y="5270"/>
                      </a:cubicBezTo>
                      <a:cubicBezTo>
                        <a:pt x="16958" y="5270"/>
                        <a:pt x="17020" y="5703"/>
                        <a:pt x="17165" y="5861"/>
                      </a:cubicBezTo>
                      <a:cubicBezTo>
                        <a:pt x="17230" y="5934"/>
                        <a:pt x="17305" y="5963"/>
                        <a:pt x="17384" y="5963"/>
                      </a:cubicBezTo>
                      <a:cubicBezTo>
                        <a:pt x="17606" y="5963"/>
                        <a:pt x="17854" y="5734"/>
                        <a:pt x="17985" y="5603"/>
                      </a:cubicBezTo>
                      <a:cubicBezTo>
                        <a:pt x="18119" y="5469"/>
                        <a:pt x="18253" y="5308"/>
                        <a:pt x="18387" y="5139"/>
                      </a:cubicBezTo>
                      <a:close/>
                      <a:moveTo>
                        <a:pt x="19439" y="4256"/>
                      </a:moveTo>
                      <a:cubicBezTo>
                        <a:pt x="19377" y="4532"/>
                        <a:pt x="19484" y="4818"/>
                        <a:pt x="19761" y="4916"/>
                      </a:cubicBezTo>
                      <a:cubicBezTo>
                        <a:pt x="19404" y="6539"/>
                        <a:pt x="18967" y="8038"/>
                        <a:pt x="17843" y="9314"/>
                      </a:cubicBezTo>
                      <a:cubicBezTo>
                        <a:pt x="17004" y="10277"/>
                        <a:pt x="15648" y="11044"/>
                        <a:pt x="14444" y="11482"/>
                      </a:cubicBezTo>
                      <a:cubicBezTo>
                        <a:pt x="14301" y="11437"/>
                        <a:pt x="14158" y="11392"/>
                        <a:pt x="14015" y="11348"/>
                      </a:cubicBezTo>
                      <a:cubicBezTo>
                        <a:pt x="14444" y="11169"/>
                        <a:pt x="14863" y="10795"/>
                        <a:pt x="15193" y="10482"/>
                      </a:cubicBezTo>
                      <a:cubicBezTo>
                        <a:pt x="15782" y="9929"/>
                        <a:pt x="16335" y="9376"/>
                        <a:pt x="16826" y="8725"/>
                      </a:cubicBezTo>
                      <a:cubicBezTo>
                        <a:pt x="17289" y="8092"/>
                        <a:pt x="17620" y="7414"/>
                        <a:pt x="17959" y="6709"/>
                      </a:cubicBezTo>
                      <a:cubicBezTo>
                        <a:pt x="18226" y="6182"/>
                        <a:pt x="18422" y="5692"/>
                        <a:pt x="18458" y="5103"/>
                      </a:cubicBezTo>
                      <a:cubicBezTo>
                        <a:pt x="18458" y="5085"/>
                        <a:pt x="18449" y="5076"/>
                        <a:pt x="18440" y="5076"/>
                      </a:cubicBezTo>
                      <a:cubicBezTo>
                        <a:pt x="18726" y="4719"/>
                        <a:pt x="19029" y="4363"/>
                        <a:pt x="19439" y="4256"/>
                      </a:cubicBezTo>
                      <a:close/>
                      <a:moveTo>
                        <a:pt x="24052" y="3524"/>
                      </a:moveTo>
                      <a:cubicBezTo>
                        <a:pt x="23730" y="5442"/>
                        <a:pt x="23293" y="7235"/>
                        <a:pt x="22044" y="8778"/>
                      </a:cubicBezTo>
                      <a:cubicBezTo>
                        <a:pt x="21652" y="9260"/>
                        <a:pt x="21152" y="9653"/>
                        <a:pt x="20679" y="10045"/>
                      </a:cubicBezTo>
                      <a:cubicBezTo>
                        <a:pt x="20376" y="10286"/>
                        <a:pt x="20064" y="10536"/>
                        <a:pt x="19752" y="10768"/>
                      </a:cubicBezTo>
                      <a:cubicBezTo>
                        <a:pt x="19645" y="10848"/>
                        <a:pt x="19529" y="10920"/>
                        <a:pt x="19422" y="10991"/>
                      </a:cubicBezTo>
                      <a:cubicBezTo>
                        <a:pt x="18967" y="11214"/>
                        <a:pt x="18512" y="11419"/>
                        <a:pt x="18039" y="11580"/>
                      </a:cubicBezTo>
                      <a:cubicBezTo>
                        <a:pt x="18066" y="11562"/>
                        <a:pt x="18092" y="11553"/>
                        <a:pt x="18119" y="11544"/>
                      </a:cubicBezTo>
                      <a:cubicBezTo>
                        <a:pt x="18556" y="11330"/>
                        <a:pt x="18976" y="11071"/>
                        <a:pt x="19386" y="10795"/>
                      </a:cubicBezTo>
                      <a:cubicBezTo>
                        <a:pt x="20028" y="10349"/>
                        <a:pt x="20599" y="9778"/>
                        <a:pt x="21170" y="9233"/>
                      </a:cubicBezTo>
                      <a:cubicBezTo>
                        <a:pt x="21830" y="8600"/>
                        <a:pt x="22339" y="7922"/>
                        <a:pt x="22722" y="7066"/>
                      </a:cubicBezTo>
                      <a:cubicBezTo>
                        <a:pt x="23177" y="6058"/>
                        <a:pt x="23659" y="4773"/>
                        <a:pt x="23561" y="3649"/>
                      </a:cubicBezTo>
                      <a:cubicBezTo>
                        <a:pt x="23722" y="3649"/>
                        <a:pt x="23891" y="3595"/>
                        <a:pt x="24052" y="3524"/>
                      </a:cubicBezTo>
                      <a:close/>
                      <a:moveTo>
                        <a:pt x="20706" y="4666"/>
                      </a:moveTo>
                      <a:lnTo>
                        <a:pt x="20706" y="4666"/>
                      </a:lnTo>
                      <a:cubicBezTo>
                        <a:pt x="20421" y="6361"/>
                        <a:pt x="19921" y="7940"/>
                        <a:pt x="18761" y="9269"/>
                      </a:cubicBezTo>
                      <a:cubicBezTo>
                        <a:pt x="18199" y="9903"/>
                        <a:pt x="17477" y="10420"/>
                        <a:pt x="16736" y="10830"/>
                      </a:cubicBezTo>
                      <a:cubicBezTo>
                        <a:pt x="16397" y="11027"/>
                        <a:pt x="16040" y="11214"/>
                        <a:pt x="15675" y="11383"/>
                      </a:cubicBezTo>
                      <a:cubicBezTo>
                        <a:pt x="15470" y="11473"/>
                        <a:pt x="15220" y="11535"/>
                        <a:pt x="15015" y="11660"/>
                      </a:cubicBezTo>
                      <a:cubicBezTo>
                        <a:pt x="14908" y="11624"/>
                        <a:pt x="14792" y="11589"/>
                        <a:pt x="14676" y="11553"/>
                      </a:cubicBezTo>
                      <a:cubicBezTo>
                        <a:pt x="15050" y="11482"/>
                        <a:pt x="15523" y="11169"/>
                        <a:pt x="15773" y="11036"/>
                      </a:cubicBezTo>
                      <a:cubicBezTo>
                        <a:pt x="16531" y="10634"/>
                        <a:pt x="17272" y="10179"/>
                        <a:pt x="17878" y="9555"/>
                      </a:cubicBezTo>
                      <a:cubicBezTo>
                        <a:pt x="18503" y="8930"/>
                        <a:pt x="18940" y="8208"/>
                        <a:pt x="19279" y="7387"/>
                      </a:cubicBezTo>
                      <a:cubicBezTo>
                        <a:pt x="19582" y="6655"/>
                        <a:pt x="19939" y="5745"/>
                        <a:pt x="19832" y="4934"/>
                      </a:cubicBezTo>
                      <a:lnTo>
                        <a:pt x="19832" y="4934"/>
                      </a:lnTo>
                      <a:cubicBezTo>
                        <a:pt x="19903" y="4951"/>
                        <a:pt x="19975" y="4951"/>
                        <a:pt x="20064" y="4951"/>
                      </a:cubicBezTo>
                      <a:cubicBezTo>
                        <a:pt x="20296" y="4934"/>
                        <a:pt x="20510" y="4818"/>
                        <a:pt x="20706" y="4666"/>
                      </a:cubicBezTo>
                      <a:close/>
                      <a:moveTo>
                        <a:pt x="21771" y="3383"/>
                      </a:moveTo>
                      <a:cubicBezTo>
                        <a:pt x="21818" y="3383"/>
                        <a:pt x="21841" y="3519"/>
                        <a:pt x="21848" y="3533"/>
                      </a:cubicBezTo>
                      <a:cubicBezTo>
                        <a:pt x="21911" y="3640"/>
                        <a:pt x="22009" y="3747"/>
                        <a:pt x="22125" y="3801"/>
                      </a:cubicBezTo>
                      <a:cubicBezTo>
                        <a:pt x="22348" y="4764"/>
                        <a:pt x="22018" y="5719"/>
                        <a:pt x="21714" y="6620"/>
                      </a:cubicBezTo>
                      <a:cubicBezTo>
                        <a:pt x="21393" y="7556"/>
                        <a:pt x="20795" y="8448"/>
                        <a:pt x="20117" y="9171"/>
                      </a:cubicBezTo>
                      <a:cubicBezTo>
                        <a:pt x="18940" y="10429"/>
                        <a:pt x="17405" y="11187"/>
                        <a:pt x="15907" y="11954"/>
                      </a:cubicBezTo>
                      <a:cubicBezTo>
                        <a:pt x="15675" y="11874"/>
                        <a:pt x="15443" y="11803"/>
                        <a:pt x="15211" y="11722"/>
                      </a:cubicBezTo>
                      <a:cubicBezTo>
                        <a:pt x="15764" y="11615"/>
                        <a:pt x="16379" y="11232"/>
                        <a:pt x="16834" y="10982"/>
                      </a:cubicBezTo>
                      <a:cubicBezTo>
                        <a:pt x="17637" y="10545"/>
                        <a:pt x="18396" y="9974"/>
                        <a:pt x="19002" y="9278"/>
                      </a:cubicBezTo>
                      <a:cubicBezTo>
                        <a:pt x="19600" y="8609"/>
                        <a:pt x="20010" y="7851"/>
                        <a:pt x="20332" y="7012"/>
                      </a:cubicBezTo>
                      <a:cubicBezTo>
                        <a:pt x="20617" y="6290"/>
                        <a:pt x="20911" y="5380"/>
                        <a:pt x="20804" y="4577"/>
                      </a:cubicBezTo>
                      <a:cubicBezTo>
                        <a:pt x="20920" y="4479"/>
                        <a:pt x="21036" y="4363"/>
                        <a:pt x="21125" y="4256"/>
                      </a:cubicBezTo>
                      <a:cubicBezTo>
                        <a:pt x="21295" y="4077"/>
                        <a:pt x="21429" y="3890"/>
                        <a:pt x="21563" y="3685"/>
                      </a:cubicBezTo>
                      <a:cubicBezTo>
                        <a:pt x="21625" y="3595"/>
                        <a:pt x="21679" y="3515"/>
                        <a:pt x="21723" y="3426"/>
                      </a:cubicBezTo>
                      <a:cubicBezTo>
                        <a:pt x="21742" y="3395"/>
                        <a:pt x="21758" y="3383"/>
                        <a:pt x="21771" y="3383"/>
                      </a:cubicBezTo>
                      <a:close/>
                      <a:moveTo>
                        <a:pt x="23072" y="3243"/>
                      </a:moveTo>
                      <a:cubicBezTo>
                        <a:pt x="23163" y="3243"/>
                        <a:pt x="23175" y="3520"/>
                        <a:pt x="23302" y="3586"/>
                      </a:cubicBezTo>
                      <a:cubicBezTo>
                        <a:pt x="23356" y="3613"/>
                        <a:pt x="23418" y="3631"/>
                        <a:pt x="23481" y="3640"/>
                      </a:cubicBezTo>
                      <a:cubicBezTo>
                        <a:pt x="23267" y="4782"/>
                        <a:pt x="23008" y="5888"/>
                        <a:pt x="22544" y="6968"/>
                      </a:cubicBezTo>
                      <a:cubicBezTo>
                        <a:pt x="22187" y="7806"/>
                        <a:pt x="21679" y="8475"/>
                        <a:pt x="21027" y="9100"/>
                      </a:cubicBezTo>
                      <a:cubicBezTo>
                        <a:pt x="20501" y="9617"/>
                        <a:pt x="19966" y="10152"/>
                        <a:pt x="19368" y="10589"/>
                      </a:cubicBezTo>
                      <a:cubicBezTo>
                        <a:pt x="19020" y="10839"/>
                        <a:pt x="18645" y="11053"/>
                        <a:pt x="18271" y="11267"/>
                      </a:cubicBezTo>
                      <a:cubicBezTo>
                        <a:pt x="17851" y="11508"/>
                        <a:pt x="17388" y="11642"/>
                        <a:pt x="16959" y="11865"/>
                      </a:cubicBezTo>
                      <a:cubicBezTo>
                        <a:pt x="16629" y="11919"/>
                        <a:pt x="16290" y="11954"/>
                        <a:pt x="15951" y="11972"/>
                      </a:cubicBezTo>
                      <a:cubicBezTo>
                        <a:pt x="15942" y="11972"/>
                        <a:pt x="15942" y="11972"/>
                        <a:pt x="15942" y="11963"/>
                      </a:cubicBezTo>
                      <a:cubicBezTo>
                        <a:pt x="16736" y="11758"/>
                        <a:pt x="17477" y="11303"/>
                        <a:pt x="18182" y="10911"/>
                      </a:cubicBezTo>
                      <a:cubicBezTo>
                        <a:pt x="19020" y="10438"/>
                        <a:pt x="19796" y="9751"/>
                        <a:pt x="20439" y="9037"/>
                      </a:cubicBezTo>
                      <a:cubicBezTo>
                        <a:pt x="21072" y="8324"/>
                        <a:pt x="21589" y="7431"/>
                        <a:pt x="21902" y="6521"/>
                      </a:cubicBezTo>
                      <a:cubicBezTo>
                        <a:pt x="22196" y="5665"/>
                        <a:pt x="22464" y="4764"/>
                        <a:pt x="22285" y="3854"/>
                      </a:cubicBezTo>
                      <a:lnTo>
                        <a:pt x="22285" y="3854"/>
                      </a:lnTo>
                      <a:cubicBezTo>
                        <a:pt x="22300" y="3856"/>
                        <a:pt x="22314" y="3856"/>
                        <a:pt x="22328" y="3856"/>
                      </a:cubicBezTo>
                      <a:cubicBezTo>
                        <a:pt x="22400" y="3856"/>
                        <a:pt x="22468" y="3837"/>
                        <a:pt x="22535" y="3792"/>
                      </a:cubicBezTo>
                      <a:cubicBezTo>
                        <a:pt x="22705" y="3676"/>
                        <a:pt x="22829" y="3524"/>
                        <a:pt x="22945" y="3355"/>
                      </a:cubicBezTo>
                      <a:cubicBezTo>
                        <a:pt x="23001" y="3274"/>
                        <a:pt x="23041" y="3243"/>
                        <a:pt x="23072" y="3243"/>
                      </a:cubicBezTo>
                      <a:close/>
                      <a:moveTo>
                        <a:pt x="34106" y="9082"/>
                      </a:moveTo>
                      <a:cubicBezTo>
                        <a:pt x="34418" y="9323"/>
                        <a:pt x="34418" y="9778"/>
                        <a:pt x="34239" y="10117"/>
                      </a:cubicBezTo>
                      <a:cubicBezTo>
                        <a:pt x="34070" y="10465"/>
                        <a:pt x="33722" y="10616"/>
                        <a:pt x="33383" y="10732"/>
                      </a:cubicBezTo>
                      <a:cubicBezTo>
                        <a:pt x="32812" y="10920"/>
                        <a:pt x="32188" y="10991"/>
                        <a:pt x="31581" y="11027"/>
                      </a:cubicBezTo>
                      <a:cubicBezTo>
                        <a:pt x="31320" y="11045"/>
                        <a:pt x="31056" y="11053"/>
                        <a:pt x="30792" y="11053"/>
                      </a:cubicBezTo>
                      <a:cubicBezTo>
                        <a:pt x="30281" y="11053"/>
                        <a:pt x="29767" y="11023"/>
                        <a:pt x="29261" y="10982"/>
                      </a:cubicBezTo>
                      <a:cubicBezTo>
                        <a:pt x="28262" y="10911"/>
                        <a:pt x="27317" y="10581"/>
                        <a:pt x="26326" y="10438"/>
                      </a:cubicBezTo>
                      <a:cubicBezTo>
                        <a:pt x="25706" y="10337"/>
                        <a:pt x="25009" y="10154"/>
                        <a:pt x="24350" y="10154"/>
                      </a:cubicBezTo>
                      <a:cubicBezTo>
                        <a:pt x="24194" y="10154"/>
                        <a:pt x="24041" y="10164"/>
                        <a:pt x="23891" y="10188"/>
                      </a:cubicBezTo>
                      <a:cubicBezTo>
                        <a:pt x="23445" y="10259"/>
                        <a:pt x="22990" y="10331"/>
                        <a:pt x="22571" y="10500"/>
                      </a:cubicBezTo>
                      <a:cubicBezTo>
                        <a:pt x="22116" y="10688"/>
                        <a:pt x="21670" y="10902"/>
                        <a:pt x="21215" y="11089"/>
                      </a:cubicBezTo>
                      <a:cubicBezTo>
                        <a:pt x="20421" y="11428"/>
                        <a:pt x="19654" y="11767"/>
                        <a:pt x="18797" y="11910"/>
                      </a:cubicBezTo>
                      <a:cubicBezTo>
                        <a:pt x="18387" y="11972"/>
                        <a:pt x="17976" y="11972"/>
                        <a:pt x="17566" y="12026"/>
                      </a:cubicBezTo>
                      <a:cubicBezTo>
                        <a:pt x="17218" y="12079"/>
                        <a:pt x="16808" y="12133"/>
                        <a:pt x="16433" y="12133"/>
                      </a:cubicBezTo>
                      <a:cubicBezTo>
                        <a:pt x="16353" y="12106"/>
                        <a:pt x="16264" y="12079"/>
                        <a:pt x="16183" y="12044"/>
                      </a:cubicBezTo>
                      <a:cubicBezTo>
                        <a:pt x="17272" y="12008"/>
                        <a:pt x="18262" y="11705"/>
                        <a:pt x="19216" y="11259"/>
                      </a:cubicBezTo>
                      <a:cubicBezTo>
                        <a:pt x="19288" y="11232"/>
                        <a:pt x="19350" y="11196"/>
                        <a:pt x="19422" y="11160"/>
                      </a:cubicBezTo>
                      <a:cubicBezTo>
                        <a:pt x="19743" y="11000"/>
                        <a:pt x="20064" y="10821"/>
                        <a:pt x="20385" y="10634"/>
                      </a:cubicBezTo>
                      <a:cubicBezTo>
                        <a:pt x="21081" y="10224"/>
                        <a:pt x="21830" y="9858"/>
                        <a:pt x="22589" y="9555"/>
                      </a:cubicBezTo>
                      <a:cubicBezTo>
                        <a:pt x="23041" y="9377"/>
                        <a:pt x="23551" y="9295"/>
                        <a:pt x="24068" y="9295"/>
                      </a:cubicBezTo>
                      <a:cubicBezTo>
                        <a:pt x="24745" y="9295"/>
                        <a:pt x="25433" y="9436"/>
                        <a:pt x="26014" y="9688"/>
                      </a:cubicBezTo>
                      <a:cubicBezTo>
                        <a:pt x="26933" y="10081"/>
                        <a:pt x="27959" y="10331"/>
                        <a:pt x="28931" y="10563"/>
                      </a:cubicBezTo>
                      <a:cubicBezTo>
                        <a:pt x="29502" y="10698"/>
                        <a:pt x="30076" y="10769"/>
                        <a:pt x="30654" y="10769"/>
                      </a:cubicBezTo>
                      <a:cubicBezTo>
                        <a:pt x="30988" y="10769"/>
                        <a:pt x="31324" y="10746"/>
                        <a:pt x="31661" y="10697"/>
                      </a:cubicBezTo>
                      <a:cubicBezTo>
                        <a:pt x="32304" y="10607"/>
                        <a:pt x="33106" y="10375"/>
                        <a:pt x="33615" y="9956"/>
                      </a:cubicBezTo>
                      <a:cubicBezTo>
                        <a:pt x="33874" y="9742"/>
                        <a:pt x="34248" y="9341"/>
                        <a:pt x="34106" y="9082"/>
                      </a:cubicBezTo>
                      <a:close/>
                      <a:moveTo>
                        <a:pt x="24337" y="10337"/>
                      </a:moveTo>
                      <a:cubicBezTo>
                        <a:pt x="24469" y="10337"/>
                        <a:pt x="24602" y="10344"/>
                        <a:pt x="24739" y="10358"/>
                      </a:cubicBezTo>
                      <a:cubicBezTo>
                        <a:pt x="25854" y="10473"/>
                        <a:pt x="26942" y="10741"/>
                        <a:pt x="28039" y="10973"/>
                      </a:cubicBezTo>
                      <a:cubicBezTo>
                        <a:pt x="28854" y="11152"/>
                        <a:pt x="29726" y="11241"/>
                        <a:pt x="30595" y="11241"/>
                      </a:cubicBezTo>
                      <a:cubicBezTo>
                        <a:pt x="31374" y="11241"/>
                        <a:pt x="32150" y="11170"/>
                        <a:pt x="32883" y="11027"/>
                      </a:cubicBezTo>
                      <a:cubicBezTo>
                        <a:pt x="33205" y="10964"/>
                        <a:pt x="33615" y="10875"/>
                        <a:pt x="33936" y="10679"/>
                      </a:cubicBezTo>
                      <a:lnTo>
                        <a:pt x="33936" y="10679"/>
                      </a:lnTo>
                      <a:cubicBezTo>
                        <a:pt x="33695" y="10991"/>
                        <a:pt x="33419" y="11259"/>
                        <a:pt x="33035" y="11464"/>
                      </a:cubicBezTo>
                      <a:cubicBezTo>
                        <a:pt x="32321" y="11847"/>
                        <a:pt x="31465" y="11945"/>
                        <a:pt x="30680" y="11999"/>
                      </a:cubicBezTo>
                      <a:cubicBezTo>
                        <a:pt x="30471" y="12014"/>
                        <a:pt x="30262" y="12021"/>
                        <a:pt x="30051" y="12021"/>
                      </a:cubicBezTo>
                      <a:cubicBezTo>
                        <a:pt x="28740" y="12021"/>
                        <a:pt x="27400" y="11751"/>
                        <a:pt x="26139" y="11428"/>
                      </a:cubicBezTo>
                      <a:cubicBezTo>
                        <a:pt x="25781" y="11335"/>
                        <a:pt x="25418" y="11295"/>
                        <a:pt x="25053" y="11295"/>
                      </a:cubicBezTo>
                      <a:cubicBezTo>
                        <a:pt x="23990" y="11295"/>
                        <a:pt x="22913" y="11629"/>
                        <a:pt x="21911" y="11928"/>
                      </a:cubicBezTo>
                      <a:cubicBezTo>
                        <a:pt x="20795" y="12254"/>
                        <a:pt x="19714" y="12543"/>
                        <a:pt x="18605" y="12543"/>
                      </a:cubicBezTo>
                      <a:cubicBezTo>
                        <a:pt x="18108" y="12543"/>
                        <a:pt x="17606" y="12485"/>
                        <a:pt x="17093" y="12347"/>
                      </a:cubicBezTo>
                      <a:cubicBezTo>
                        <a:pt x="16915" y="12293"/>
                        <a:pt x="16745" y="12231"/>
                        <a:pt x="16576" y="12177"/>
                      </a:cubicBezTo>
                      <a:lnTo>
                        <a:pt x="16576" y="12177"/>
                      </a:lnTo>
                      <a:cubicBezTo>
                        <a:pt x="16644" y="12180"/>
                        <a:pt x="16712" y="12181"/>
                        <a:pt x="16781" y="12181"/>
                      </a:cubicBezTo>
                      <a:cubicBezTo>
                        <a:pt x="16946" y="12181"/>
                        <a:pt x="17111" y="12175"/>
                        <a:pt x="17263" y="12168"/>
                      </a:cubicBezTo>
                      <a:cubicBezTo>
                        <a:pt x="17771" y="12160"/>
                        <a:pt x="18315" y="12106"/>
                        <a:pt x="18815" y="12035"/>
                      </a:cubicBezTo>
                      <a:cubicBezTo>
                        <a:pt x="19734" y="11919"/>
                        <a:pt x="20581" y="11544"/>
                        <a:pt x="21420" y="11178"/>
                      </a:cubicBezTo>
                      <a:cubicBezTo>
                        <a:pt x="22378" y="10751"/>
                        <a:pt x="23294" y="10337"/>
                        <a:pt x="24337" y="10337"/>
                      </a:cubicBezTo>
                      <a:close/>
                      <a:moveTo>
                        <a:pt x="9828" y="10761"/>
                      </a:moveTo>
                      <a:cubicBezTo>
                        <a:pt x="10565" y="10761"/>
                        <a:pt x="11307" y="10868"/>
                        <a:pt x="11981" y="11018"/>
                      </a:cubicBezTo>
                      <a:cubicBezTo>
                        <a:pt x="13587" y="11366"/>
                        <a:pt x="15139" y="11901"/>
                        <a:pt x="16692" y="12418"/>
                      </a:cubicBezTo>
                      <a:cubicBezTo>
                        <a:pt x="18755" y="13114"/>
                        <a:pt x="20988" y="13721"/>
                        <a:pt x="23195" y="13721"/>
                      </a:cubicBezTo>
                      <a:cubicBezTo>
                        <a:pt x="23622" y="13721"/>
                        <a:pt x="24048" y="13698"/>
                        <a:pt x="24471" y="13649"/>
                      </a:cubicBezTo>
                      <a:lnTo>
                        <a:pt x="24471" y="13649"/>
                      </a:lnTo>
                      <a:cubicBezTo>
                        <a:pt x="24087" y="13765"/>
                        <a:pt x="23713" y="13872"/>
                        <a:pt x="23338" y="13953"/>
                      </a:cubicBezTo>
                      <a:cubicBezTo>
                        <a:pt x="22692" y="14100"/>
                        <a:pt x="22043" y="14161"/>
                        <a:pt x="21393" y="14161"/>
                      </a:cubicBezTo>
                      <a:cubicBezTo>
                        <a:pt x="20032" y="14161"/>
                        <a:pt x="18668" y="13892"/>
                        <a:pt x="17334" y="13578"/>
                      </a:cubicBezTo>
                      <a:cubicBezTo>
                        <a:pt x="15684" y="13194"/>
                        <a:pt x="14149" y="12427"/>
                        <a:pt x="12535" y="11919"/>
                      </a:cubicBezTo>
                      <a:cubicBezTo>
                        <a:pt x="11622" y="11632"/>
                        <a:pt x="10625" y="11374"/>
                        <a:pt x="9648" y="11374"/>
                      </a:cubicBezTo>
                      <a:cubicBezTo>
                        <a:pt x="9105" y="11374"/>
                        <a:pt x="8569" y="11454"/>
                        <a:pt x="8056" y="11651"/>
                      </a:cubicBezTo>
                      <a:cubicBezTo>
                        <a:pt x="7815" y="11526"/>
                        <a:pt x="7557" y="11428"/>
                        <a:pt x="7298" y="11348"/>
                      </a:cubicBezTo>
                      <a:cubicBezTo>
                        <a:pt x="8050" y="10918"/>
                        <a:pt x="8936" y="10761"/>
                        <a:pt x="9828" y="10761"/>
                      </a:cubicBezTo>
                      <a:close/>
                      <a:moveTo>
                        <a:pt x="9482" y="11499"/>
                      </a:moveTo>
                      <a:cubicBezTo>
                        <a:pt x="10641" y="11499"/>
                        <a:pt x="11826" y="11849"/>
                        <a:pt x="12891" y="12213"/>
                      </a:cubicBezTo>
                      <a:cubicBezTo>
                        <a:pt x="14524" y="12766"/>
                        <a:pt x="16067" y="13489"/>
                        <a:pt x="17753" y="13872"/>
                      </a:cubicBezTo>
                      <a:cubicBezTo>
                        <a:pt x="18946" y="14133"/>
                        <a:pt x="20172" y="14344"/>
                        <a:pt x="21394" y="14344"/>
                      </a:cubicBezTo>
                      <a:cubicBezTo>
                        <a:pt x="21972" y="14344"/>
                        <a:pt x="22550" y="14296"/>
                        <a:pt x="23124" y="14185"/>
                      </a:cubicBezTo>
                      <a:cubicBezTo>
                        <a:pt x="23971" y="14015"/>
                        <a:pt x="24801" y="13712"/>
                        <a:pt x="25622" y="13444"/>
                      </a:cubicBezTo>
                      <a:cubicBezTo>
                        <a:pt x="25925" y="13373"/>
                        <a:pt x="26228" y="13284"/>
                        <a:pt x="26532" y="13177"/>
                      </a:cubicBezTo>
                      <a:cubicBezTo>
                        <a:pt x="26817" y="13096"/>
                        <a:pt x="27112" y="13034"/>
                        <a:pt x="27415" y="12980"/>
                      </a:cubicBezTo>
                      <a:lnTo>
                        <a:pt x="27415" y="12980"/>
                      </a:lnTo>
                      <a:cubicBezTo>
                        <a:pt x="25809" y="13471"/>
                        <a:pt x="24301" y="14247"/>
                        <a:pt x="22678" y="14693"/>
                      </a:cubicBezTo>
                      <a:cubicBezTo>
                        <a:pt x="22036" y="14872"/>
                        <a:pt x="21400" y="14948"/>
                        <a:pt x="20769" y="14948"/>
                      </a:cubicBezTo>
                      <a:cubicBezTo>
                        <a:pt x="19637" y="14948"/>
                        <a:pt x="18519" y="14704"/>
                        <a:pt x="17396" y="14372"/>
                      </a:cubicBezTo>
                      <a:cubicBezTo>
                        <a:pt x="15728" y="13872"/>
                        <a:pt x="14114" y="13230"/>
                        <a:pt x="12445" y="12713"/>
                      </a:cubicBezTo>
                      <a:cubicBezTo>
                        <a:pt x="11417" y="12396"/>
                        <a:pt x="10368" y="12241"/>
                        <a:pt x="9304" y="12241"/>
                      </a:cubicBezTo>
                      <a:cubicBezTo>
                        <a:pt x="9168" y="12241"/>
                        <a:pt x="9031" y="12244"/>
                        <a:pt x="8895" y="12249"/>
                      </a:cubicBezTo>
                      <a:cubicBezTo>
                        <a:pt x="8797" y="12160"/>
                        <a:pt x="8690" y="12070"/>
                        <a:pt x="8582" y="11990"/>
                      </a:cubicBezTo>
                      <a:cubicBezTo>
                        <a:pt x="8440" y="11874"/>
                        <a:pt x="8279" y="11776"/>
                        <a:pt x="8119" y="11687"/>
                      </a:cubicBezTo>
                      <a:cubicBezTo>
                        <a:pt x="8563" y="11555"/>
                        <a:pt x="9020" y="11499"/>
                        <a:pt x="9482" y="11499"/>
                      </a:cubicBezTo>
                      <a:close/>
                      <a:moveTo>
                        <a:pt x="8921" y="12276"/>
                      </a:moveTo>
                      <a:cubicBezTo>
                        <a:pt x="10206" y="12320"/>
                        <a:pt x="11437" y="12507"/>
                        <a:pt x="12668" y="12909"/>
                      </a:cubicBezTo>
                      <a:cubicBezTo>
                        <a:pt x="14381" y="13462"/>
                        <a:pt x="16040" y="14158"/>
                        <a:pt x="17780" y="14640"/>
                      </a:cubicBezTo>
                      <a:cubicBezTo>
                        <a:pt x="18768" y="14921"/>
                        <a:pt x="19746" y="15097"/>
                        <a:pt x="20735" y="15097"/>
                      </a:cubicBezTo>
                      <a:cubicBezTo>
                        <a:pt x="21344" y="15097"/>
                        <a:pt x="21957" y="15030"/>
                        <a:pt x="22580" y="14880"/>
                      </a:cubicBezTo>
                      <a:cubicBezTo>
                        <a:pt x="24373" y="14443"/>
                        <a:pt x="25987" y="13489"/>
                        <a:pt x="27736" y="12927"/>
                      </a:cubicBezTo>
                      <a:cubicBezTo>
                        <a:pt x="28325" y="12829"/>
                        <a:pt x="28931" y="12775"/>
                        <a:pt x="29520" y="12730"/>
                      </a:cubicBezTo>
                      <a:cubicBezTo>
                        <a:pt x="30017" y="12688"/>
                        <a:pt x="30506" y="12661"/>
                        <a:pt x="30992" y="12661"/>
                      </a:cubicBezTo>
                      <a:cubicBezTo>
                        <a:pt x="31833" y="12661"/>
                        <a:pt x="32665" y="12742"/>
                        <a:pt x="33508" y="12962"/>
                      </a:cubicBezTo>
                      <a:cubicBezTo>
                        <a:pt x="34900" y="13328"/>
                        <a:pt x="36229" y="13899"/>
                        <a:pt x="37647" y="14122"/>
                      </a:cubicBezTo>
                      <a:cubicBezTo>
                        <a:pt x="38214" y="14212"/>
                        <a:pt x="38883" y="14340"/>
                        <a:pt x="39517" y="14340"/>
                      </a:cubicBezTo>
                      <a:cubicBezTo>
                        <a:pt x="39761" y="14340"/>
                        <a:pt x="40000" y="14321"/>
                        <a:pt x="40225" y="14274"/>
                      </a:cubicBezTo>
                      <a:lnTo>
                        <a:pt x="40225" y="14274"/>
                      </a:lnTo>
                      <a:cubicBezTo>
                        <a:pt x="40181" y="14301"/>
                        <a:pt x="40127" y="14318"/>
                        <a:pt x="40083" y="14345"/>
                      </a:cubicBezTo>
                      <a:cubicBezTo>
                        <a:pt x="39646" y="14559"/>
                        <a:pt x="39164" y="14657"/>
                        <a:pt x="38691" y="14711"/>
                      </a:cubicBezTo>
                      <a:cubicBezTo>
                        <a:pt x="38587" y="14724"/>
                        <a:pt x="38483" y="14730"/>
                        <a:pt x="38378" y="14730"/>
                      </a:cubicBezTo>
                      <a:cubicBezTo>
                        <a:pt x="37750" y="14730"/>
                        <a:pt x="37101" y="14522"/>
                        <a:pt x="36505" y="14354"/>
                      </a:cubicBezTo>
                      <a:cubicBezTo>
                        <a:pt x="35096" y="13944"/>
                        <a:pt x="33776" y="13355"/>
                        <a:pt x="32304" y="13177"/>
                      </a:cubicBezTo>
                      <a:cubicBezTo>
                        <a:pt x="31995" y="13140"/>
                        <a:pt x="31683" y="13122"/>
                        <a:pt x="31370" y="13122"/>
                      </a:cubicBezTo>
                      <a:cubicBezTo>
                        <a:pt x="30163" y="13122"/>
                        <a:pt x="28941" y="13387"/>
                        <a:pt x="27843" y="13855"/>
                      </a:cubicBezTo>
                      <a:cubicBezTo>
                        <a:pt x="27085" y="14185"/>
                        <a:pt x="26344" y="14568"/>
                        <a:pt x="25568" y="14854"/>
                      </a:cubicBezTo>
                      <a:cubicBezTo>
                        <a:pt x="24899" y="15112"/>
                        <a:pt x="24194" y="15211"/>
                        <a:pt x="23490" y="15291"/>
                      </a:cubicBezTo>
                      <a:cubicBezTo>
                        <a:pt x="23108" y="15216"/>
                        <a:pt x="22718" y="15172"/>
                        <a:pt x="22331" y="15172"/>
                      </a:cubicBezTo>
                      <a:cubicBezTo>
                        <a:pt x="22021" y="15172"/>
                        <a:pt x="21712" y="15201"/>
                        <a:pt x="21411" y="15264"/>
                      </a:cubicBezTo>
                      <a:cubicBezTo>
                        <a:pt x="20956" y="15353"/>
                        <a:pt x="20456" y="15514"/>
                        <a:pt x="19993" y="15746"/>
                      </a:cubicBezTo>
                      <a:cubicBezTo>
                        <a:pt x="19894" y="15764"/>
                        <a:pt x="19796" y="15781"/>
                        <a:pt x="19698" y="15781"/>
                      </a:cubicBezTo>
                      <a:cubicBezTo>
                        <a:pt x="19145" y="15773"/>
                        <a:pt x="18699" y="15639"/>
                        <a:pt x="18182" y="15451"/>
                      </a:cubicBezTo>
                      <a:cubicBezTo>
                        <a:pt x="17209" y="15103"/>
                        <a:pt x="16219" y="14738"/>
                        <a:pt x="15291" y="14274"/>
                      </a:cubicBezTo>
                      <a:cubicBezTo>
                        <a:pt x="14435" y="13837"/>
                        <a:pt x="13578" y="13382"/>
                        <a:pt x="12633" y="13177"/>
                      </a:cubicBezTo>
                      <a:cubicBezTo>
                        <a:pt x="12204" y="13078"/>
                        <a:pt x="11785" y="13016"/>
                        <a:pt x="11348" y="13007"/>
                      </a:cubicBezTo>
                      <a:cubicBezTo>
                        <a:pt x="11326" y="13007"/>
                        <a:pt x="11303" y="13007"/>
                        <a:pt x="11281" y="13007"/>
                      </a:cubicBezTo>
                      <a:cubicBezTo>
                        <a:pt x="10950" y="13007"/>
                        <a:pt x="10599" y="13044"/>
                        <a:pt x="10258" y="13044"/>
                      </a:cubicBezTo>
                      <a:cubicBezTo>
                        <a:pt x="10057" y="13044"/>
                        <a:pt x="9859" y="13031"/>
                        <a:pt x="9671" y="12989"/>
                      </a:cubicBezTo>
                      <a:lnTo>
                        <a:pt x="9644" y="12989"/>
                      </a:lnTo>
                      <a:cubicBezTo>
                        <a:pt x="9403" y="12757"/>
                        <a:pt x="9171" y="12507"/>
                        <a:pt x="8921" y="12276"/>
                      </a:cubicBezTo>
                      <a:close/>
                      <a:moveTo>
                        <a:pt x="31432" y="13327"/>
                      </a:moveTo>
                      <a:cubicBezTo>
                        <a:pt x="31720" y="13327"/>
                        <a:pt x="32011" y="13342"/>
                        <a:pt x="32304" y="13373"/>
                      </a:cubicBezTo>
                      <a:cubicBezTo>
                        <a:pt x="33900" y="13542"/>
                        <a:pt x="35355" y="14265"/>
                        <a:pt x="36898" y="14666"/>
                      </a:cubicBezTo>
                      <a:cubicBezTo>
                        <a:pt x="37398" y="14791"/>
                        <a:pt x="37898" y="14900"/>
                        <a:pt x="38406" y="14900"/>
                      </a:cubicBezTo>
                      <a:cubicBezTo>
                        <a:pt x="38551" y="14900"/>
                        <a:pt x="38696" y="14891"/>
                        <a:pt x="38843" y="14872"/>
                      </a:cubicBezTo>
                      <a:cubicBezTo>
                        <a:pt x="39164" y="14836"/>
                        <a:pt x="39458" y="14764"/>
                        <a:pt x="39753" y="14622"/>
                      </a:cubicBezTo>
                      <a:cubicBezTo>
                        <a:pt x="39913" y="14541"/>
                        <a:pt x="40252" y="14345"/>
                        <a:pt x="40252" y="14345"/>
                      </a:cubicBezTo>
                      <a:lnTo>
                        <a:pt x="40252" y="14345"/>
                      </a:lnTo>
                      <a:cubicBezTo>
                        <a:pt x="40252" y="14345"/>
                        <a:pt x="39137" y="15246"/>
                        <a:pt x="38468" y="15496"/>
                      </a:cubicBezTo>
                      <a:cubicBezTo>
                        <a:pt x="38191" y="15567"/>
                        <a:pt x="37924" y="15621"/>
                        <a:pt x="37647" y="15657"/>
                      </a:cubicBezTo>
                      <a:cubicBezTo>
                        <a:pt x="37627" y="15657"/>
                        <a:pt x="37607" y="15657"/>
                        <a:pt x="37587" y="15657"/>
                      </a:cubicBezTo>
                      <a:cubicBezTo>
                        <a:pt x="36351" y="15657"/>
                        <a:pt x="35175" y="14858"/>
                        <a:pt x="34016" y="14559"/>
                      </a:cubicBezTo>
                      <a:cubicBezTo>
                        <a:pt x="33181" y="14343"/>
                        <a:pt x="32345" y="14227"/>
                        <a:pt x="31506" y="14227"/>
                      </a:cubicBezTo>
                      <a:cubicBezTo>
                        <a:pt x="30894" y="14227"/>
                        <a:pt x="30280" y="14289"/>
                        <a:pt x="29663" y="14417"/>
                      </a:cubicBezTo>
                      <a:cubicBezTo>
                        <a:pt x="28887" y="14577"/>
                        <a:pt x="28155" y="14845"/>
                        <a:pt x="27424" y="15148"/>
                      </a:cubicBezTo>
                      <a:cubicBezTo>
                        <a:pt x="26909" y="15365"/>
                        <a:pt x="26113" y="15862"/>
                        <a:pt x="25448" y="15862"/>
                      </a:cubicBezTo>
                      <a:cubicBezTo>
                        <a:pt x="25319" y="15862"/>
                        <a:pt x="25194" y="15843"/>
                        <a:pt x="25078" y="15799"/>
                      </a:cubicBezTo>
                      <a:cubicBezTo>
                        <a:pt x="24819" y="15666"/>
                        <a:pt x="24542" y="15550"/>
                        <a:pt x="24239" y="15460"/>
                      </a:cubicBezTo>
                      <a:cubicBezTo>
                        <a:pt x="24114" y="15425"/>
                        <a:pt x="23989" y="15398"/>
                        <a:pt x="23864" y="15362"/>
                      </a:cubicBezTo>
                      <a:cubicBezTo>
                        <a:pt x="25042" y="15273"/>
                        <a:pt x="26121" y="14836"/>
                        <a:pt x="27219" y="14327"/>
                      </a:cubicBezTo>
                      <a:cubicBezTo>
                        <a:pt x="28567" y="13709"/>
                        <a:pt x="29972" y="13327"/>
                        <a:pt x="31432" y="13327"/>
                      </a:cubicBezTo>
                      <a:close/>
                      <a:moveTo>
                        <a:pt x="6279" y="11379"/>
                      </a:moveTo>
                      <a:cubicBezTo>
                        <a:pt x="6387" y="11379"/>
                        <a:pt x="6495" y="11383"/>
                        <a:pt x="6602" y="11392"/>
                      </a:cubicBezTo>
                      <a:cubicBezTo>
                        <a:pt x="6763" y="11410"/>
                        <a:pt x="6923" y="11437"/>
                        <a:pt x="7075" y="11473"/>
                      </a:cubicBezTo>
                      <a:cubicBezTo>
                        <a:pt x="7075" y="11473"/>
                        <a:pt x="7079" y="11477"/>
                        <a:pt x="7084" y="11477"/>
                      </a:cubicBezTo>
                      <a:cubicBezTo>
                        <a:pt x="7087" y="11477"/>
                        <a:pt x="7090" y="11476"/>
                        <a:pt x="7093" y="11473"/>
                      </a:cubicBezTo>
                      <a:cubicBezTo>
                        <a:pt x="8012" y="11705"/>
                        <a:pt x="8743" y="12329"/>
                        <a:pt x="9421" y="12980"/>
                      </a:cubicBezTo>
                      <a:cubicBezTo>
                        <a:pt x="9938" y="13480"/>
                        <a:pt x="10456" y="13801"/>
                        <a:pt x="11098" y="14122"/>
                      </a:cubicBezTo>
                      <a:cubicBezTo>
                        <a:pt x="11339" y="14247"/>
                        <a:pt x="11625" y="14363"/>
                        <a:pt x="11821" y="14550"/>
                      </a:cubicBezTo>
                      <a:cubicBezTo>
                        <a:pt x="12088" y="14800"/>
                        <a:pt x="12240" y="15175"/>
                        <a:pt x="12472" y="15469"/>
                      </a:cubicBezTo>
                      <a:cubicBezTo>
                        <a:pt x="12704" y="15764"/>
                        <a:pt x="13070" y="15942"/>
                        <a:pt x="13391" y="16120"/>
                      </a:cubicBezTo>
                      <a:cubicBezTo>
                        <a:pt x="13498" y="16192"/>
                        <a:pt x="13641" y="16254"/>
                        <a:pt x="13783" y="16335"/>
                      </a:cubicBezTo>
                      <a:cubicBezTo>
                        <a:pt x="13632" y="16308"/>
                        <a:pt x="13489" y="16290"/>
                        <a:pt x="13355" y="16281"/>
                      </a:cubicBezTo>
                      <a:cubicBezTo>
                        <a:pt x="13337" y="16280"/>
                        <a:pt x="13318" y="16280"/>
                        <a:pt x="13300" y="16280"/>
                      </a:cubicBezTo>
                      <a:cubicBezTo>
                        <a:pt x="13149" y="16280"/>
                        <a:pt x="12999" y="16309"/>
                        <a:pt x="12856" y="16317"/>
                      </a:cubicBezTo>
                      <a:cubicBezTo>
                        <a:pt x="12840" y="16317"/>
                        <a:pt x="12824" y="16318"/>
                        <a:pt x="12809" y="16318"/>
                      </a:cubicBezTo>
                      <a:cubicBezTo>
                        <a:pt x="12466" y="16318"/>
                        <a:pt x="12293" y="16127"/>
                        <a:pt x="12080" y="15880"/>
                      </a:cubicBezTo>
                      <a:cubicBezTo>
                        <a:pt x="12023" y="15820"/>
                        <a:pt x="11947" y="15797"/>
                        <a:pt x="11866" y="15797"/>
                      </a:cubicBezTo>
                      <a:cubicBezTo>
                        <a:pt x="11678" y="15797"/>
                        <a:pt x="11454" y="15916"/>
                        <a:pt x="11330" y="15978"/>
                      </a:cubicBezTo>
                      <a:cubicBezTo>
                        <a:pt x="11259" y="16031"/>
                        <a:pt x="11187" y="16067"/>
                        <a:pt x="11107" y="16112"/>
                      </a:cubicBezTo>
                      <a:cubicBezTo>
                        <a:pt x="11012" y="16165"/>
                        <a:pt x="10928" y="16188"/>
                        <a:pt x="10854" y="16188"/>
                      </a:cubicBezTo>
                      <a:cubicBezTo>
                        <a:pt x="10608" y="16188"/>
                        <a:pt x="10465" y="15940"/>
                        <a:pt x="10349" y="15755"/>
                      </a:cubicBezTo>
                      <a:cubicBezTo>
                        <a:pt x="10286" y="15648"/>
                        <a:pt x="10206" y="15407"/>
                        <a:pt x="10081" y="15344"/>
                      </a:cubicBezTo>
                      <a:cubicBezTo>
                        <a:pt x="9975" y="15289"/>
                        <a:pt x="9862" y="15267"/>
                        <a:pt x="9749" y="15267"/>
                      </a:cubicBezTo>
                      <a:cubicBezTo>
                        <a:pt x="9548" y="15267"/>
                        <a:pt x="9344" y="15336"/>
                        <a:pt x="9162" y="15416"/>
                      </a:cubicBezTo>
                      <a:cubicBezTo>
                        <a:pt x="8877" y="15550"/>
                        <a:pt x="8600" y="15710"/>
                        <a:pt x="8279" y="15746"/>
                      </a:cubicBezTo>
                      <a:cubicBezTo>
                        <a:pt x="8253" y="15748"/>
                        <a:pt x="8229" y="15749"/>
                        <a:pt x="8207" y="15749"/>
                      </a:cubicBezTo>
                      <a:cubicBezTo>
                        <a:pt x="7742" y="15749"/>
                        <a:pt x="7994" y="15237"/>
                        <a:pt x="8190" y="15041"/>
                      </a:cubicBezTo>
                      <a:cubicBezTo>
                        <a:pt x="8199" y="15032"/>
                        <a:pt x="8199" y="15023"/>
                        <a:pt x="8190" y="15014"/>
                      </a:cubicBezTo>
                      <a:lnTo>
                        <a:pt x="8199" y="15014"/>
                      </a:lnTo>
                      <a:cubicBezTo>
                        <a:pt x="8221" y="14999"/>
                        <a:pt x="8206" y="14966"/>
                        <a:pt x="8190" y="14966"/>
                      </a:cubicBezTo>
                      <a:cubicBezTo>
                        <a:pt x="8187" y="14966"/>
                        <a:pt x="8184" y="14967"/>
                        <a:pt x="8181" y="14970"/>
                      </a:cubicBezTo>
                      <a:cubicBezTo>
                        <a:pt x="7940" y="15148"/>
                        <a:pt x="7699" y="15371"/>
                        <a:pt x="7414" y="15478"/>
                      </a:cubicBezTo>
                      <a:cubicBezTo>
                        <a:pt x="7405" y="15478"/>
                        <a:pt x="7405" y="15487"/>
                        <a:pt x="7396" y="15487"/>
                      </a:cubicBezTo>
                      <a:cubicBezTo>
                        <a:pt x="7334" y="15514"/>
                        <a:pt x="7262" y="15532"/>
                        <a:pt x="7191" y="15541"/>
                      </a:cubicBezTo>
                      <a:cubicBezTo>
                        <a:pt x="7174" y="15543"/>
                        <a:pt x="7159" y="15543"/>
                        <a:pt x="7144" y="15543"/>
                      </a:cubicBezTo>
                      <a:cubicBezTo>
                        <a:pt x="6948" y="15543"/>
                        <a:pt x="6876" y="15388"/>
                        <a:pt x="6843" y="15264"/>
                      </a:cubicBezTo>
                      <a:cubicBezTo>
                        <a:pt x="6754" y="14961"/>
                        <a:pt x="6941" y="14524"/>
                        <a:pt x="6647" y="14524"/>
                      </a:cubicBezTo>
                      <a:cubicBezTo>
                        <a:pt x="6424" y="14524"/>
                        <a:pt x="6192" y="14827"/>
                        <a:pt x="6049" y="14952"/>
                      </a:cubicBezTo>
                      <a:cubicBezTo>
                        <a:pt x="5811" y="15152"/>
                        <a:pt x="5499" y="15508"/>
                        <a:pt x="5149" y="15508"/>
                      </a:cubicBezTo>
                      <a:cubicBezTo>
                        <a:pt x="5079" y="15508"/>
                        <a:pt x="5007" y="15493"/>
                        <a:pt x="4934" y="15460"/>
                      </a:cubicBezTo>
                      <a:cubicBezTo>
                        <a:pt x="4488" y="15255"/>
                        <a:pt x="4666" y="14809"/>
                        <a:pt x="4639" y="14443"/>
                      </a:cubicBezTo>
                      <a:cubicBezTo>
                        <a:pt x="4633" y="14389"/>
                        <a:pt x="4595" y="14359"/>
                        <a:pt x="4551" y="14359"/>
                      </a:cubicBezTo>
                      <a:cubicBezTo>
                        <a:pt x="4530" y="14359"/>
                        <a:pt x="4508" y="14366"/>
                        <a:pt x="4488" y="14381"/>
                      </a:cubicBezTo>
                      <a:cubicBezTo>
                        <a:pt x="4318" y="14515"/>
                        <a:pt x="4229" y="14702"/>
                        <a:pt x="4077" y="14854"/>
                      </a:cubicBezTo>
                      <a:cubicBezTo>
                        <a:pt x="3899" y="15041"/>
                        <a:pt x="3694" y="15202"/>
                        <a:pt x="3480" y="15353"/>
                      </a:cubicBezTo>
                      <a:cubicBezTo>
                        <a:pt x="3356" y="15444"/>
                        <a:pt x="3214" y="15508"/>
                        <a:pt x="3098" y="15508"/>
                      </a:cubicBezTo>
                      <a:cubicBezTo>
                        <a:pt x="2964" y="15508"/>
                        <a:pt x="2864" y="15422"/>
                        <a:pt x="2864" y="15193"/>
                      </a:cubicBezTo>
                      <a:cubicBezTo>
                        <a:pt x="2864" y="15050"/>
                        <a:pt x="2944" y="14907"/>
                        <a:pt x="2962" y="14764"/>
                      </a:cubicBezTo>
                      <a:cubicBezTo>
                        <a:pt x="2962" y="14711"/>
                        <a:pt x="2911" y="14671"/>
                        <a:pt x="2862" y="14671"/>
                      </a:cubicBezTo>
                      <a:cubicBezTo>
                        <a:pt x="2854" y="14671"/>
                        <a:pt x="2845" y="14673"/>
                        <a:pt x="2837" y="14675"/>
                      </a:cubicBezTo>
                      <a:cubicBezTo>
                        <a:pt x="2525" y="14764"/>
                        <a:pt x="2231" y="15005"/>
                        <a:pt x="1954" y="15166"/>
                      </a:cubicBezTo>
                      <a:cubicBezTo>
                        <a:pt x="1776" y="15273"/>
                        <a:pt x="1624" y="15398"/>
                        <a:pt x="1446" y="15487"/>
                      </a:cubicBezTo>
                      <a:cubicBezTo>
                        <a:pt x="1386" y="15525"/>
                        <a:pt x="946" y="15700"/>
                        <a:pt x="636" y="15700"/>
                      </a:cubicBezTo>
                      <a:cubicBezTo>
                        <a:pt x="438" y="15700"/>
                        <a:pt x="292" y="15629"/>
                        <a:pt x="331" y="15407"/>
                      </a:cubicBezTo>
                      <a:cubicBezTo>
                        <a:pt x="438" y="14818"/>
                        <a:pt x="946" y="14479"/>
                        <a:pt x="1392" y="14149"/>
                      </a:cubicBezTo>
                      <a:cubicBezTo>
                        <a:pt x="1624" y="13979"/>
                        <a:pt x="1892" y="13846"/>
                        <a:pt x="2159" y="13747"/>
                      </a:cubicBezTo>
                      <a:cubicBezTo>
                        <a:pt x="2266" y="13703"/>
                        <a:pt x="2293" y="13730"/>
                        <a:pt x="2356" y="13649"/>
                      </a:cubicBezTo>
                      <a:cubicBezTo>
                        <a:pt x="2739" y="13168"/>
                        <a:pt x="3096" y="12659"/>
                        <a:pt x="3605" y="12284"/>
                      </a:cubicBezTo>
                      <a:cubicBezTo>
                        <a:pt x="4374" y="11724"/>
                        <a:pt x="5330" y="11379"/>
                        <a:pt x="6279" y="11379"/>
                      </a:cubicBezTo>
                      <a:close/>
                      <a:moveTo>
                        <a:pt x="31640" y="14362"/>
                      </a:moveTo>
                      <a:cubicBezTo>
                        <a:pt x="32485" y="14362"/>
                        <a:pt x="33330" y="14551"/>
                        <a:pt x="34141" y="14773"/>
                      </a:cubicBezTo>
                      <a:cubicBezTo>
                        <a:pt x="35042" y="15014"/>
                        <a:pt x="35881" y="15496"/>
                        <a:pt x="36791" y="15710"/>
                      </a:cubicBezTo>
                      <a:cubicBezTo>
                        <a:pt x="36345" y="15701"/>
                        <a:pt x="35899" y="15648"/>
                        <a:pt x="35444" y="15523"/>
                      </a:cubicBezTo>
                      <a:cubicBezTo>
                        <a:pt x="34409" y="15228"/>
                        <a:pt x="33401" y="14836"/>
                        <a:pt x="32321" y="14773"/>
                      </a:cubicBezTo>
                      <a:cubicBezTo>
                        <a:pt x="32220" y="14767"/>
                        <a:pt x="32118" y="14764"/>
                        <a:pt x="32015" y="14764"/>
                      </a:cubicBezTo>
                      <a:cubicBezTo>
                        <a:pt x="31136" y="14764"/>
                        <a:pt x="30228" y="14992"/>
                        <a:pt x="29413" y="15264"/>
                      </a:cubicBezTo>
                      <a:cubicBezTo>
                        <a:pt x="29003" y="15407"/>
                        <a:pt x="28610" y="15603"/>
                        <a:pt x="28200" y="15746"/>
                      </a:cubicBezTo>
                      <a:cubicBezTo>
                        <a:pt x="27879" y="15862"/>
                        <a:pt x="27540" y="15933"/>
                        <a:pt x="27210" y="16049"/>
                      </a:cubicBezTo>
                      <a:cubicBezTo>
                        <a:pt x="26808" y="16103"/>
                        <a:pt x="26416" y="16228"/>
                        <a:pt x="26059" y="16415"/>
                      </a:cubicBezTo>
                      <a:cubicBezTo>
                        <a:pt x="25800" y="16236"/>
                        <a:pt x="25550" y="16067"/>
                        <a:pt x="25283" y="15915"/>
                      </a:cubicBezTo>
                      <a:lnTo>
                        <a:pt x="25283" y="15915"/>
                      </a:lnTo>
                      <a:cubicBezTo>
                        <a:pt x="25348" y="15927"/>
                        <a:pt x="25415" y="15932"/>
                        <a:pt x="25481" y="15932"/>
                      </a:cubicBezTo>
                      <a:cubicBezTo>
                        <a:pt x="25823" y="15932"/>
                        <a:pt x="26177" y="15795"/>
                        <a:pt x="26505" y="15683"/>
                      </a:cubicBezTo>
                      <a:cubicBezTo>
                        <a:pt x="27317" y="15425"/>
                        <a:pt x="28057" y="14996"/>
                        <a:pt x="28887" y="14773"/>
                      </a:cubicBezTo>
                      <a:cubicBezTo>
                        <a:pt x="29752" y="14533"/>
                        <a:pt x="30626" y="14381"/>
                        <a:pt x="31527" y="14363"/>
                      </a:cubicBezTo>
                      <a:cubicBezTo>
                        <a:pt x="31565" y="14362"/>
                        <a:pt x="31602" y="14362"/>
                        <a:pt x="31640" y="14362"/>
                      </a:cubicBezTo>
                      <a:close/>
                      <a:moveTo>
                        <a:pt x="9733" y="13069"/>
                      </a:moveTo>
                      <a:cubicBezTo>
                        <a:pt x="9987" y="13141"/>
                        <a:pt x="10255" y="13155"/>
                        <a:pt x="10522" y="13155"/>
                      </a:cubicBezTo>
                      <a:cubicBezTo>
                        <a:pt x="10686" y="13155"/>
                        <a:pt x="10849" y="13150"/>
                        <a:pt x="11009" y="13150"/>
                      </a:cubicBezTo>
                      <a:cubicBezTo>
                        <a:pt x="11598" y="13159"/>
                        <a:pt x="12169" y="13230"/>
                        <a:pt x="12740" y="13364"/>
                      </a:cubicBezTo>
                      <a:cubicBezTo>
                        <a:pt x="13828" y="13623"/>
                        <a:pt x="14800" y="14265"/>
                        <a:pt x="15809" y="14720"/>
                      </a:cubicBezTo>
                      <a:cubicBezTo>
                        <a:pt x="16718" y="15130"/>
                        <a:pt x="17628" y="15496"/>
                        <a:pt x="18574" y="15808"/>
                      </a:cubicBezTo>
                      <a:cubicBezTo>
                        <a:pt x="18863" y="15902"/>
                        <a:pt x="19201" y="15987"/>
                        <a:pt x="19534" y="15987"/>
                      </a:cubicBezTo>
                      <a:cubicBezTo>
                        <a:pt x="19550" y="15987"/>
                        <a:pt x="19566" y="15987"/>
                        <a:pt x="19582" y="15987"/>
                      </a:cubicBezTo>
                      <a:lnTo>
                        <a:pt x="19582" y="15987"/>
                      </a:lnTo>
                      <a:cubicBezTo>
                        <a:pt x="19368" y="16129"/>
                        <a:pt x="19172" y="16281"/>
                        <a:pt x="19002" y="16451"/>
                      </a:cubicBezTo>
                      <a:cubicBezTo>
                        <a:pt x="18761" y="16415"/>
                        <a:pt x="18512" y="16397"/>
                        <a:pt x="18262" y="16335"/>
                      </a:cubicBezTo>
                      <a:cubicBezTo>
                        <a:pt x="17878" y="16236"/>
                        <a:pt x="17495" y="16040"/>
                        <a:pt x="17129" y="15880"/>
                      </a:cubicBezTo>
                      <a:cubicBezTo>
                        <a:pt x="16424" y="15567"/>
                        <a:pt x="15817" y="15050"/>
                        <a:pt x="15104" y="14738"/>
                      </a:cubicBezTo>
                      <a:cubicBezTo>
                        <a:pt x="14497" y="14479"/>
                        <a:pt x="13891" y="14274"/>
                        <a:pt x="13239" y="14131"/>
                      </a:cubicBezTo>
                      <a:cubicBezTo>
                        <a:pt x="12617" y="13996"/>
                        <a:pt x="11951" y="13836"/>
                        <a:pt x="11304" y="13836"/>
                      </a:cubicBezTo>
                      <a:cubicBezTo>
                        <a:pt x="11181" y="13836"/>
                        <a:pt x="11059" y="13842"/>
                        <a:pt x="10938" y="13855"/>
                      </a:cubicBezTo>
                      <a:lnTo>
                        <a:pt x="10929" y="13855"/>
                      </a:lnTo>
                      <a:cubicBezTo>
                        <a:pt x="10911" y="13846"/>
                        <a:pt x="10893" y="13837"/>
                        <a:pt x="10884" y="13837"/>
                      </a:cubicBezTo>
                      <a:cubicBezTo>
                        <a:pt x="10509" y="13640"/>
                        <a:pt x="10179" y="13444"/>
                        <a:pt x="9858" y="13177"/>
                      </a:cubicBezTo>
                      <a:cubicBezTo>
                        <a:pt x="9814" y="13141"/>
                        <a:pt x="9778" y="13105"/>
                        <a:pt x="9733" y="13069"/>
                      </a:cubicBezTo>
                      <a:close/>
                      <a:moveTo>
                        <a:pt x="11009" y="13899"/>
                      </a:moveTo>
                      <a:cubicBezTo>
                        <a:pt x="12552" y="14104"/>
                        <a:pt x="14087" y="14372"/>
                        <a:pt x="15487" y="15103"/>
                      </a:cubicBezTo>
                      <a:cubicBezTo>
                        <a:pt x="16517" y="15631"/>
                        <a:pt x="17562" y="16569"/>
                        <a:pt x="18788" y="16569"/>
                      </a:cubicBezTo>
                      <a:cubicBezTo>
                        <a:pt x="18826" y="16569"/>
                        <a:pt x="18865" y="16568"/>
                        <a:pt x="18904" y="16567"/>
                      </a:cubicBezTo>
                      <a:lnTo>
                        <a:pt x="18904" y="16567"/>
                      </a:lnTo>
                      <a:cubicBezTo>
                        <a:pt x="18895" y="16575"/>
                        <a:pt x="18895" y="16584"/>
                        <a:pt x="18886" y="16584"/>
                      </a:cubicBezTo>
                      <a:cubicBezTo>
                        <a:pt x="18574" y="16656"/>
                        <a:pt x="18271" y="16754"/>
                        <a:pt x="17950" y="16763"/>
                      </a:cubicBezTo>
                      <a:cubicBezTo>
                        <a:pt x="17628" y="16763"/>
                        <a:pt x="17245" y="16629"/>
                        <a:pt x="16942" y="16513"/>
                      </a:cubicBezTo>
                      <a:cubicBezTo>
                        <a:pt x="16219" y="16254"/>
                        <a:pt x="15470" y="15942"/>
                        <a:pt x="14818" y="15541"/>
                      </a:cubicBezTo>
                      <a:cubicBezTo>
                        <a:pt x="14345" y="15255"/>
                        <a:pt x="13882" y="14961"/>
                        <a:pt x="13373" y="14738"/>
                      </a:cubicBezTo>
                      <a:cubicBezTo>
                        <a:pt x="12856" y="14515"/>
                        <a:pt x="12347" y="14417"/>
                        <a:pt x="11803" y="14336"/>
                      </a:cubicBezTo>
                      <a:cubicBezTo>
                        <a:pt x="11562" y="14167"/>
                        <a:pt x="11277" y="14033"/>
                        <a:pt x="11009" y="13899"/>
                      </a:cubicBezTo>
                      <a:close/>
                      <a:moveTo>
                        <a:pt x="11910" y="14417"/>
                      </a:moveTo>
                      <a:cubicBezTo>
                        <a:pt x="12490" y="14559"/>
                        <a:pt x="13043" y="14711"/>
                        <a:pt x="13596" y="14979"/>
                      </a:cubicBezTo>
                      <a:cubicBezTo>
                        <a:pt x="14176" y="15264"/>
                        <a:pt x="14702" y="15674"/>
                        <a:pt x="15300" y="15960"/>
                      </a:cubicBezTo>
                      <a:cubicBezTo>
                        <a:pt x="15969" y="16290"/>
                        <a:pt x="16629" y="16638"/>
                        <a:pt x="17352" y="16834"/>
                      </a:cubicBezTo>
                      <a:cubicBezTo>
                        <a:pt x="17441" y="16852"/>
                        <a:pt x="17521" y="16870"/>
                        <a:pt x="17602" y="16888"/>
                      </a:cubicBezTo>
                      <a:cubicBezTo>
                        <a:pt x="17379" y="16906"/>
                        <a:pt x="17156" y="16923"/>
                        <a:pt x="16924" y="16923"/>
                      </a:cubicBezTo>
                      <a:cubicBezTo>
                        <a:pt x="16299" y="16914"/>
                        <a:pt x="15719" y="16709"/>
                        <a:pt x="15131" y="16531"/>
                      </a:cubicBezTo>
                      <a:cubicBezTo>
                        <a:pt x="14586" y="16352"/>
                        <a:pt x="14069" y="16138"/>
                        <a:pt x="13596" y="15835"/>
                      </a:cubicBezTo>
                      <a:cubicBezTo>
                        <a:pt x="13239" y="15603"/>
                        <a:pt x="12882" y="15425"/>
                        <a:pt x="12499" y="15237"/>
                      </a:cubicBezTo>
                      <a:cubicBezTo>
                        <a:pt x="12490" y="15228"/>
                        <a:pt x="12481" y="15219"/>
                        <a:pt x="12472" y="15202"/>
                      </a:cubicBezTo>
                      <a:cubicBezTo>
                        <a:pt x="12294" y="14952"/>
                        <a:pt x="12160" y="14622"/>
                        <a:pt x="11910" y="14417"/>
                      </a:cubicBezTo>
                      <a:close/>
                      <a:moveTo>
                        <a:pt x="12597" y="15353"/>
                      </a:moveTo>
                      <a:lnTo>
                        <a:pt x="12597" y="15353"/>
                      </a:lnTo>
                      <a:cubicBezTo>
                        <a:pt x="13409" y="15844"/>
                        <a:pt x="14185" y="16344"/>
                        <a:pt x="15095" y="16647"/>
                      </a:cubicBezTo>
                      <a:cubicBezTo>
                        <a:pt x="15648" y="16834"/>
                        <a:pt x="16183" y="16995"/>
                        <a:pt x="16754" y="17048"/>
                      </a:cubicBezTo>
                      <a:cubicBezTo>
                        <a:pt x="16845" y="17057"/>
                        <a:pt x="16935" y="17060"/>
                        <a:pt x="17024" y="17060"/>
                      </a:cubicBezTo>
                      <a:cubicBezTo>
                        <a:pt x="17514" y="17060"/>
                        <a:pt x="17984" y="16946"/>
                        <a:pt x="18467" y="16825"/>
                      </a:cubicBezTo>
                      <a:cubicBezTo>
                        <a:pt x="18476" y="16825"/>
                        <a:pt x="18476" y="16816"/>
                        <a:pt x="18476" y="16807"/>
                      </a:cubicBezTo>
                      <a:cubicBezTo>
                        <a:pt x="18583" y="16772"/>
                        <a:pt x="18690" y="16736"/>
                        <a:pt x="18806" y="16682"/>
                      </a:cubicBezTo>
                      <a:lnTo>
                        <a:pt x="18806" y="16682"/>
                      </a:lnTo>
                      <a:cubicBezTo>
                        <a:pt x="18726" y="16790"/>
                        <a:pt x="18645" y="16897"/>
                        <a:pt x="18574" y="17013"/>
                      </a:cubicBezTo>
                      <a:cubicBezTo>
                        <a:pt x="18443" y="16999"/>
                        <a:pt x="18308" y="16992"/>
                        <a:pt x="18171" y="16992"/>
                      </a:cubicBezTo>
                      <a:cubicBezTo>
                        <a:pt x="17489" y="16992"/>
                        <a:pt x="16758" y="17158"/>
                        <a:pt x="16201" y="17485"/>
                      </a:cubicBezTo>
                      <a:cubicBezTo>
                        <a:pt x="15782" y="17735"/>
                        <a:pt x="15371" y="18012"/>
                        <a:pt x="14961" y="18279"/>
                      </a:cubicBezTo>
                      <a:cubicBezTo>
                        <a:pt x="14952" y="18279"/>
                        <a:pt x="14934" y="18288"/>
                        <a:pt x="14925" y="18297"/>
                      </a:cubicBezTo>
                      <a:cubicBezTo>
                        <a:pt x="14988" y="18146"/>
                        <a:pt x="15006" y="17958"/>
                        <a:pt x="14970" y="17753"/>
                      </a:cubicBezTo>
                      <a:cubicBezTo>
                        <a:pt x="14970" y="17753"/>
                        <a:pt x="14970" y="17753"/>
                        <a:pt x="14970" y="17744"/>
                      </a:cubicBezTo>
                      <a:cubicBezTo>
                        <a:pt x="14943" y="17343"/>
                        <a:pt x="14702" y="16914"/>
                        <a:pt x="14453" y="16665"/>
                      </a:cubicBezTo>
                      <a:cubicBezTo>
                        <a:pt x="14328" y="16513"/>
                        <a:pt x="14158" y="16397"/>
                        <a:pt x="13989" y="16290"/>
                      </a:cubicBezTo>
                      <a:cubicBezTo>
                        <a:pt x="13525" y="15987"/>
                        <a:pt x="12972" y="15773"/>
                        <a:pt x="12597" y="15353"/>
                      </a:cubicBezTo>
                      <a:close/>
                      <a:moveTo>
                        <a:pt x="6609" y="14677"/>
                      </a:moveTo>
                      <a:cubicBezTo>
                        <a:pt x="6637" y="14677"/>
                        <a:pt x="6660" y="14694"/>
                        <a:pt x="6673" y="14738"/>
                      </a:cubicBezTo>
                      <a:cubicBezTo>
                        <a:pt x="6745" y="14925"/>
                        <a:pt x="6718" y="15166"/>
                        <a:pt x="6780" y="15371"/>
                      </a:cubicBezTo>
                      <a:cubicBezTo>
                        <a:pt x="6816" y="15505"/>
                        <a:pt x="6923" y="15603"/>
                        <a:pt x="7048" y="15639"/>
                      </a:cubicBezTo>
                      <a:cubicBezTo>
                        <a:pt x="7068" y="15643"/>
                        <a:pt x="7090" y="15644"/>
                        <a:pt x="7115" y="15644"/>
                      </a:cubicBezTo>
                      <a:cubicBezTo>
                        <a:pt x="7201" y="15644"/>
                        <a:pt x="7310" y="15622"/>
                        <a:pt x="7387" y="15594"/>
                      </a:cubicBezTo>
                      <a:lnTo>
                        <a:pt x="7387" y="15594"/>
                      </a:lnTo>
                      <a:cubicBezTo>
                        <a:pt x="7325" y="16674"/>
                        <a:pt x="7102" y="17637"/>
                        <a:pt x="6272" y="18377"/>
                      </a:cubicBezTo>
                      <a:cubicBezTo>
                        <a:pt x="6094" y="18369"/>
                        <a:pt x="5924" y="18369"/>
                        <a:pt x="5746" y="18360"/>
                      </a:cubicBezTo>
                      <a:cubicBezTo>
                        <a:pt x="6772" y="17726"/>
                        <a:pt x="6620" y="15960"/>
                        <a:pt x="6245" y="14970"/>
                      </a:cubicBezTo>
                      <a:cubicBezTo>
                        <a:pt x="6290" y="14925"/>
                        <a:pt x="6334" y="14889"/>
                        <a:pt x="6370" y="14854"/>
                      </a:cubicBezTo>
                      <a:cubicBezTo>
                        <a:pt x="6397" y="14834"/>
                        <a:pt x="6525" y="14677"/>
                        <a:pt x="6609" y="14677"/>
                      </a:cubicBezTo>
                      <a:close/>
                      <a:moveTo>
                        <a:pt x="6183" y="15041"/>
                      </a:moveTo>
                      <a:cubicBezTo>
                        <a:pt x="6272" y="16165"/>
                        <a:pt x="6620" y="17601"/>
                        <a:pt x="5558" y="18360"/>
                      </a:cubicBezTo>
                      <a:cubicBezTo>
                        <a:pt x="5282" y="18360"/>
                        <a:pt x="5005" y="18369"/>
                        <a:pt x="4729" y="18386"/>
                      </a:cubicBezTo>
                      <a:cubicBezTo>
                        <a:pt x="5540" y="17824"/>
                        <a:pt x="6102" y="16495"/>
                        <a:pt x="5523" y="15594"/>
                      </a:cubicBezTo>
                      <a:cubicBezTo>
                        <a:pt x="5763" y="15460"/>
                        <a:pt x="5995" y="15228"/>
                        <a:pt x="6183" y="15041"/>
                      </a:cubicBezTo>
                      <a:close/>
                      <a:moveTo>
                        <a:pt x="7940" y="15237"/>
                      </a:moveTo>
                      <a:lnTo>
                        <a:pt x="7940" y="15237"/>
                      </a:lnTo>
                      <a:cubicBezTo>
                        <a:pt x="7726" y="15523"/>
                        <a:pt x="7771" y="15835"/>
                        <a:pt x="8279" y="15880"/>
                      </a:cubicBezTo>
                      <a:cubicBezTo>
                        <a:pt x="8299" y="15881"/>
                        <a:pt x="8319" y="15882"/>
                        <a:pt x="8339" y="15882"/>
                      </a:cubicBezTo>
                      <a:cubicBezTo>
                        <a:pt x="8435" y="15882"/>
                        <a:pt x="8529" y="15865"/>
                        <a:pt x="8618" y="15835"/>
                      </a:cubicBezTo>
                      <a:lnTo>
                        <a:pt x="8618" y="15835"/>
                      </a:lnTo>
                      <a:cubicBezTo>
                        <a:pt x="8475" y="16888"/>
                        <a:pt x="7904" y="17896"/>
                        <a:pt x="6968" y="18431"/>
                      </a:cubicBezTo>
                      <a:cubicBezTo>
                        <a:pt x="6772" y="18413"/>
                        <a:pt x="6575" y="18395"/>
                        <a:pt x="6388" y="18386"/>
                      </a:cubicBezTo>
                      <a:cubicBezTo>
                        <a:pt x="7307" y="17771"/>
                        <a:pt x="7476" y="16620"/>
                        <a:pt x="7441" y="15576"/>
                      </a:cubicBezTo>
                      <a:cubicBezTo>
                        <a:pt x="7619" y="15496"/>
                        <a:pt x="7789" y="15362"/>
                        <a:pt x="7940" y="15237"/>
                      </a:cubicBezTo>
                      <a:close/>
                      <a:moveTo>
                        <a:pt x="4425" y="14675"/>
                      </a:moveTo>
                      <a:cubicBezTo>
                        <a:pt x="4425" y="14764"/>
                        <a:pt x="4416" y="14845"/>
                        <a:pt x="4416" y="14854"/>
                      </a:cubicBezTo>
                      <a:cubicBezTo>
                        <a:pt x="4416" y="14988"/>
                        <a:pt x="4461" y="15103"/>
                        <a:pt x="4497" y="15228"/>
                      </a:cubicBezTo>
                      <a:cubicBezTo>
                        <a:pt x="4559" y="15442"/>
                        <a:pt x="4773" y="15576"/>
                        <a:pt x="4961" y="15657"/>
                      </a:cubicBezTo>
                      <a:cubicBezTo>
                        <a:pt x="5029" y="15687"/>
                        <a:pt x="5099" y="15701"/>
                        <a:pt x="5170" y="15701"/>
                      </a:cubicBezTo>
                      <a:cubicBezTo>
                        <a:pt x="5264" y="15701"/>
                        <a:pt x="5359" y="15676"/>
                        <a:pt x="5451" y="15630"/>
                      </a:cubicBezTo>
                      <a:lnTo>
                        <a:pt x="5451" y="15630"/>
                      </a:lnTo>
                      <a:cubicBezTo>
                        <a:pt x="5969" y="16611"/>
                        <a:pt x="5192" y="17655"/>
                        <a:pt x="4613" y="18395"/>
                      </a:cubicBezTo>
                      <a:cubicBezTo>
                        <a:pt x="4318" y="18413"/>
                        <a:pt x="4033" y="18440"/>
                        <a:pt x="3738" y="18476"/>
                      </a:cubicBezTo>
                      <a:cubicBezTo>
                        <a:pt x="4238" y="18235"/>
                        <a:pt x="4470" y="17682"/>
                        <a:pt x="4559" y="17137"/>
                      </a:cubicBezTo>
                      <a:cubicBezTo>
                        <a:pt x="4666" y="16424"/>
                        <a:pt x="4407" y="15746"/>
                        <a:pt x="3970" y="15193"/>
                      </a:cubicBezTo>
                      <a:cubicBezTo>
                        <a:pt x="4131" y="15032"/>
                        <a:pt x="4274" y="14845"/>
                        <a:pt x="4425" y="14675"/>
                      </a:cubicBezTo>
                      <a:close/>
                      <a:moveTo>
                        <a:pt x="9368" y="15523"/>
                      </a:moveTo>
                      <a:lnTo>
                        <a:pt x="9368" y="15523"/>
                      </a:lnTo>
                      <a:cubicBezTo>
                        <a:pt x="9412" y="16210"/>
                        <a:pt x="9269" y="16950"/>
                        <a:pt x="8957" y="17566"/>
                      </a:cubicBezTo>
                      <a:cubicBezTo>
                        <a:pt x="8716" y="18030"/>
                        <a:pt x="8243" y="18297"/>
                        <a:pt x="7789" y="18547"/>
                      </a:cubicBezTo>
                      <a:cubicBezTo>
                        <a:pt x="7708" y="18529"/>
                        <a:pt x="7628" y="18520"/>
                        <a:pt x="7548" y="18502"/>
                      </a:cubicBezTo>
                      <a:cubicBezTo>
                        <a:pt x="7414" y="18485"/>
                        <a:pt x="7289" y="18467"/>
                        <a:pt x="7155" y="18458"/>
                      </a:cubicBezTo>
                      <a:cubicBezTo>
                        <a:pt x="8119" y="18038"/>
                        <a:pt x="8690" y="16816"/>
                        <a:pt x="8690" y="15817"/>
                      </a:cubicBezTo>
                      <a:cubicBezTo>
                        <a:pt x="8913" y="15737"/>
                        <a:pt x="9136" y="15612"/>
                        <a:pt x="9368" y="15523"/>
                      </a:cubicBezTo>
                      <a:close/>
                      <a:moveTo>
                        <a:pt x="9731" y="15441"/>
                      </a:moveTo>
                      <a:cubicBezTo>
                        <a:pt x="9902" y="15441"/>
                        <a:pt x="10035" y="15569"/>
                        <a:pt x="10153" y="15728"/>
                      </a:cubicBezTo>
                      <a:cubicBezTo>
                        <a:pt x="10295" y="17021"/>
                        <a:pt x="9635" y="18226"/>
                        <a:pt x="8368" y="18645"/>
                      </a:cubicBezTo>
                      <a:cubicBezTo>
                        <a:pt x="8243" y="18618"/>
                        <a:pt x="8110" y="18601"/>
                        <a:pt x="7976" y="18574"/>
                      </a:cubicBezTo>
                      <a:cubicBezTo>
                        <a:pt x="9162" y="18092"/>
                        <a:pt x="9608" y="16754"/>
                        <a:pt x="9421" y="15505"/>
                      </a:cubicBezTo>
                      <a:cubicBezTo>
                        <a:pt x="9510" y="15469"/>
                        <a:pt x="9608" y="15451"/>
                        <a:pt x="9698" y="15442"/>
                      </a:cubicBezTo>
                      <a:cubicBezTo>
                        <a:pt x="9709" y="15441"/>
                        <a:pt x="9720" y="15441"/>
                        <a:pt x="9731" y="15441"/>
                      </a:cubicBezTo>
                      <a:close/>
                      <a:moveTo>
                        <a:pt x="3935" y="15228"/>
                      </a:moveTo>
                      <a:lnTo>
                        <a:pt x="3935" y="15228"/>
                      </a:lnTo>
                      <a:cubicBezTo>
                        <a:pt x="4604" y="16272"/>
                        <a:pt x="4630" y="17851"/>
                        <a:pt x="3426" y="18511"/>
                      </a:cubicBezTo>
                      <a:cubicBezTo>
                        <a:pt x="3426" y="18520"/>
                        <a:pt x="3426" y="18520"/>
                        <a:pt x="3426" y="18520"/>
                      </a:cubicBezTo>
                      <a:cubicBezTo>
                        <a:pt x="3051" y="18574"/>
                        <a:pt x="2668" y="18645"/>
                        <a:pt x="2293" y="18743"/>
                      </a:cubicBezTo>
                      <a:cubicBezTo>
                        <a:pt x="3506" y="18021"/>
                        <a:pt x="4738" y="16718"/>
                        <a:pt x="3578" y="15514"/>
                      </a:cubicBezTo>
                      <a:cubicBezTo>
                        <a:pt x="3667" y="15451"/>
                        <a:pt x="3747" y="15380"/>
                        <a:pt x="3828" y="15318"/>
                      </a:cubicBezTo>
                      <a:cubicBezTo>
                        <a:pt x="3863" y="15291"/>
                        <a:pt x="3899" y="15264"/>
                        <a:pt x="3935" y="15228"/>
                      </a:cubicBezTo>
                      <a:close/>
                      <a:moveTo>
                        <a:pt x="10233" y="15826"/>
                      </a:moveTo>
                      <a:cubicBezTo>
                        <a:pt x="10385" y="16049"/>
                        <a:pt x="10536" y="16290"/>
                        <a:pt x="10759" y="16352"/>
                      </a:cubicBezTo>
                      <a:lnTo>
                        <a:pt x="10768" y="16352"/>
                      </a:lnTo>
                      <a:cubicBezTo>
                        <a:pt x="10777" y="17468"/>
                        <a:pt x="10162" y="18467"/>
                        <a:pt x="9055" y="18779"/>
                      </a:cubicBezTo>
                      <a:cubicBezTo>
                        <a:pt x="8877" y="18743"/>
                        <a:pt x="8690" y="18708"/>
                        <a:pt x="8511" y="18672"/>
                      </a:cubicBezTo>
                      <a:cubicBezTo>
                        <a:pt x="9760" y="18377"/>
                        <a:pt x="10483" y="17057"/>
                        <a:pt x="10233" y="15826"/>
                      </a:cubicBezTo>
                      <a:close/>
                      <a:moveTo>
                        <a:pt x="11455" y="16112"/>
                      </a:moveTo>
                      <a:lnTo>
                        <a:pt x="11455" y="16112"/>
                      </a:lnTo>
                      <a:cubicBezTo>
                        <a:pt x="11526" y="16709"/>
                        <a:pt x="11473" y="17253"/>
                        <a:pt x="11214" y="17815"/>
                      </a:cubicBezTo>
                      <a:cubicBezTo>
                        <a:pt x="10955" y="18360"/>
                        <a:pt x="10331" y="18824"/>
                        <a:pt x="9724" y="18904"/>
                      </a:cubicBezTo>
                      <a:cubicBezTo>
                        <a:pt x="9582" y="18877"/>
                        <a:pt x="9439" y="18850"/>
                        <a:pt x="9296" y="18824"/>
                      </a:cubicBezTo>
                      <a:cubicBezTo>
                        <a:pt x="10331" y="18583"/>
                        <a:pt x="11027" y="17387"/>
                        <a:pt x="10804" y="16361"/>
                      </a:cubicBezTo>
                      <a:lnTo>
                        <a:pt x="10804" y="16361"/>
                      </a:lnTo>
                      <a:cubicBezTo>
                        <a:pt x="10820" y="16363"/>
                        <a:pt x="10836" y="16364"/>
                        <a:pt x="10852" y="16364"/>
                      </a:cubicBezTo>
                      <a:cubicBezTo>
                        <a:pt x="11051" y="16364"/>
                        <a:pt x="11257" y="16219"/>
                        <a:pt x="11455" y="16112"/>
                      </a:cubicBezTo>
                      <a:close/>
                      <a:moveTo>
                        <a:pt x="13748" y="16522"/>
                      </a:moveTo>
                      <a:cubicBezTo>
                        <a:pt x="13971" y="16558"/>
                        <a:pt x="14185" y="16647"/>
                        <a:pt x="14372" y="16825"/>
                      </a:cubicBezTo>
                      <a:cubicBezTo>
                        <a:pt x="14586" y="17030"/>
                        <a:pt x="14845" y="17450"/>
                        <a:pt x="14818" y="17878"/>
                      </a:cubicBezTo>
                      <a:cubicBezTo>
                        <a:pt x="14800" y="18306"/>
                        <a:pt x="14417" y="18743"/>
                        <a:pt x="13917" y="18904"/>
                      </a:cubicBezTo>
                      <a:cubicBezTo>
                        <a:pt x="14185" y="18592"/>
                        <a:pt x="14337" y="18199"/>
                        <a:pt x="14354" y="17762"/>
                      </a:cubicBezTo>
                      <a:cubicBezTo>
                        <a:pt x="14372" y="17360"/>
                        <a:pt x="14167" y="16852"/>
                        <a:pt x="14042" y="16745"/>
                      </a:cubicBezTo>
                      <a:cubicBezTo>
                        <a:pt x="13908" y="16629"/>
                        <a:pt x="13792" y="16549"/>
                        <a:pt x="13748" y="16522"/>
                      </a:cubicBezTo>
                      <a:close/>
                      <a:moveTo>
                        <a:pt x="11786" y="15997"/>
                      </a:moveTo>
                      <a:cubicBezTo>
                        <a:pt x="11883" y="15997"/>
                        <a:pt x="11976" y="16039"/>
                        <a:pt x="12062" y="16147"/>
                      </a:cubicBezTo>
                      <a:cubicBezTo>
                        <a:pt x="12133" y="16236"/>
                        <a:pt x="12204" y="16308"/>
                        <a:pt x="12285" y="16361"/>
                      </a:cubicBezTo>
                      <a:cubicBezTo>
                        <a:pt x="12374" y="16870"/>
                        <a:pt x="12481" y="17316"/>
                        <a:pt x="12311" y="17851"/>
                      </a:cubicBezTo>
                      <a:cubicBezTo>
                        <a:pt x="12151" y="18342"/>
                        <a:pt x="11803" y="18859"/>
                        <a:pt x="11339" y="19118"/>
                      </a:cubicBezTo>
                      <a:cubicBezTo>
                        <a:pt x="11339" y="19118"/>
                        <a:pt x="11330" y="19127"/>
                        <a:pt x="11330" y="19127"/>
                      </a:cubicBezTo>
                      <a:cubicBezTo>
                        <a:pt x="10884" y="19091"/>
                        <a:pt x="10438" y="19029"/>
                        <a:pt x="10001" y="18948"/>
                      </a:cubicBezTo>
                      <a:cubicBezTo>
                        <a:pt x="10536" y="18877"/>
                        <a:pt x="10947" y="18476"/>
                        <a:pt x="11277" y="18021"/>
                      </a:cubicBezTo>
                      <a:cubicBezTo>
                        <a:pt x="11669" y="17476"/>
                        <a:pt x="11633" y="16718"/>
                        <a:pt x="11491" y="16094"/>
                      </a:cubicBezTo>
                      <a:cubicBezTo>
                        <a:pt x="11592" y="16037"/>
                        <a:pt x="11691" y="15997"/>
                        <a:pt x="11786" y="15997"/>
                      </a:cubicBezTo>
                      <a:close/>
                      <a:moveTo>
                        <a:pt x="13311" y="16486"/>
                      </a:moveTo>
                      <a:cubicBezTo>
                        <a:pt x="13391" y="16486"/>
                        <a:pt x="13552" y="16495"/>
                        <a:pt x="13552" y="16495"/>
                      </a:cubicBezTo>
                      <a:cubicBezTo>
                        <a:pt x="13552" y="16495"/>
                        <a:pt x="13694" y="16540"/>
                        <a:pt x="13864" y="16691"/>
                      </a:cubicBezTo>
                      <a:cubicBezTo>
                        <a:pt x="14042" y="16843"/>
                        <a:pt x="14256" y="17575"/>
                        <a:pt x="14176" y="18021"/>
                      </a:cubicBezTo>
                      <a:cubicBezTo>
                        <a:pt x="14114" y="18360"/>
                        <a:pt x="13899" y="18708"/>
                        <a:pt x="13667" y="18993"/>
                      </a:cubicBezTo>
                      <a:cubicBezTo>
                        <a:pt x="13284" y="19109"/>
                        <a:pt x="12865" y="19154"/>
                        <a:pt x="12463" y="19163"/>
                      </a:cubicBezTo>
                      <a:cubicBezTo>
                        <a:pt x="13043" y="18966"/>
                        <a:pt x="13471" y="18493"/>
                        <a:pt x="13560" y="17869"/>
                      </a:cubicBezTo>
                      <a:cubicBezTo>
                        <a:pt x="13596" y="17601"/>
                        <a:pt x="13605" y="16754"/>
                        <a:pt x="13311" y="16486"/>
                      </a:cubicBezTo>
                      <a:close/>
                      <a:moveTo>
                        <a:pt x="12383" y="16424"/>
                      </a:moveTo>
                      <a:cubicBezTo>
                        <a:pt x="12503" y="16476"/>
                        <a:pt x="12629" y="16497"/>
                        <a:pt x="12773" y="16497"/>
                      </a:cubicBezTo>
                      <a:cubicBezTo>
                        <a:pt x="12800" y="16497"/>
                        <a:pt x="12827" y="16497"/>
                        <a:pt x="12856" y="16495"/>
                      </a:cubicBezTo>
                      <a:cubicBezTo>
                        <a:pt x="12963" y="16495"/>
                        <a:pt x="13070" y="16486"/>
                        <a:pt x="13177" y="16486"/>
                      </a:cubicBezTo>
                      <a:cubicBezTo>
                        <a:pt x="13489" y="16790"/>
                        <a:pt x="13418" y="17601"/>
                        <a:pt x="13364" y="17958"/>
                      </a:cubicBezTo>
                      <a:cubicBezTo>
                        <a:pt x="13284" y="18485"/>
                        <a:pt x="12704" y="18940"/>
                        <a:pt x="12249" y="19163"/>
                      </a:cubicBezTo>
                      <a:cubicBezTo>
                        <a:pt x="12198" y="19166"/>
                        <a:pt x="12148" y="19167"/>
                        <a:pt x="12098" y="19167"/>
                      </a:cubicBezTo>
                      <a:cubicBezTo>
                        <a:pt x="11998" y="19167"/>
                        <a:pt x="11901" y="19163"/>
                        <a:pt x="11812" y="19163"/>
                      </a:cubicBezTo>
                      <a:cubicBezTo>
                        <a:pt x="11696" y="19154"/>
                        <a:pt x="11589" y="19154"/>
                        <a:pt x="11482" y="19145"/>
                      </a:cubicBezTo>
                      <a:cubicBezTo>
                        <a:pt x="11910" y="18966"/>
                        <a:pt x="12249" y="18574"/>
                        <a:pt x="12392" y="18146"/>
                      </a:cubicBezTo>
                      <a:cubicBezTo>
                        <a:pt x="12508" y="17815"/>
                        <a:pt x="12570" y="17503"/>
                        <a:pt x="12570" y="17155"/>
                      </a:cubicBezTo>
                      <a:cubicBezTo>
                        <a:pt x="12570" y="16879"/>
                        <a:pt x="12472" y="16656"/>
                        <a:pt x="12383" y="16424"/>
                      </a:cubicBezTo>
                      <a:close/>
                      <a:moveTo>
                        <a:pt x="37959" y="21333"/>
                      </a:moveTo>
                      <a:cubicBezTo>
                        <a:pt x="38407" y="21333"/>
                        <a:pt x="38854" y="21365"/>
                        <a:pt x="39289" y="21428"/>
                      </a:cubicBezTo>
                      <a:cubicBezTo>
                        <a:pt x="39574" y="21473"/>
                        <a:pt x="39869" y="21544"/>
                        <a:pt x="40154" y="21634"/>
                      </a:cubicBezTo>
                      <a:cubicBezTo>
                        <a:pt x="40091" y="21631"/>
                        <a:pt x="40028" y="21630"/>
                        <a:pt x="39965" y="21630"/>
                      </a:cubicBezTo>
                      <a:cubicBezTo>
                        <a:pt x="39250" y="21630"/>
                        <a:pt x="38524" y="21766"/>
                        <a:pt x="37844" y="21955"/>
                      </a:cubicBezTo>
                      <a:cubicBezTo>
                        <a:pt x="36755" y="22258"/>
                        <a:pt x="35720" y="22749"/>
                        <a:pt x="34614" y="22972"/>
                      </a:cubicBezTo>
                      <a:cubicBezTo>
                        <a:pt x="33919" y="23114"/>
                        <a:pt x="33217" y="23220"/>
                        <a:pt x="32515" y="23220"/>
                      </a:cubicBezTo>
                      <a:cubicBezTo>
                        <a:pt x="32117" y="23220"/>
                        <a:pt x="31719" y="23186"/>
                        <a:pt x="31322" y="23106"/>
                      </a:cubicBezTo>
                      <a:cubicBezTo>
                        <a:pt x="30849" y="22776"/>
                        <a:pt x="30430" y="22365"/>
                        <a:pt x="30064" y="21910"/>
                      </a:cubicBezTo>
                      <a:lnTo>
                        <a:pt x="30064" y="21910"/>
                      </a:lnTo>
                      <a:cubicBezTo>
                        <a:pt x="30171" y="21990"/>
                        <a:pt x="30296" y="22053"/>
                        <a:pt x="30466" y="22098"/>
                      </a:cubicBezTo>
                      <a:cubicBezTo>
                        <a:pt x="30964" y="22242"/>
                        <a:pt x="31505" y="22249"/>
                        <a:pt x="32024" y="22249"/>
                      </a:cubicBezTo>
                      <a:cubicBezTo>
                        <a:pt x="32082" y="22249"/>
                        <a:pt x="32139" y="22249"/>
                        <a:pt x="32196" y="22249"/>
                      </a:cubicBezTo>
                      <a:cubicBezTo>
                        <a:pt x="33276" y="22240"/>
                        <a:pt x="34346" y="21990"/>
                        <a:pt x="35372" y="21696"/>
                      </a:cubicBezTo>
                      <a:cubicBezTo>
                        <a:pt x="36198" y="21454"/>
                        <a:pt x="37083" y="21333"/>
                        <a:pt x="37959" y="21333"/>
                      </a:cubicBezTo>
                      <a:close/>
                      <a:moveTo>
                        <a:pt x="22284" y="15350"/>
                      </a:moveTo>
                      <a:cubicBezTo>
                        <a:pt x="22930" y="15350"/>
                        <a:pt x="23605" y="15511"/>
                        <a:pt x="24185" y="15666"/>
                      </a:cubicBezTo>
                      <a:cubicBezTo>
                        <a:pt x="24944" y="15862"/>
                        <a:pt x="25747" y="16290"/>
                        <a:pt x="26389" y="16745"/>
                      </a:cubicBezTo>
                      <a:cubicBezTo>
                        <a:pt x="26396" y="16749"/>
                        <a:pt x="26404" y="16751"/>
                        <a:pt x="26410" y="16751"/>
                      </a:cubicBezTo>
                      <a:cubicBezTo>
                        <a:pt x="26443" y="16751"/>
                        <a:pt x="26463" y="16703"/>
                        <a:pt x="26434" y="16674"/>
                      </a:cubicBezTo>
                      <a:cubicBezTo>
                        <a:pt x="26335" y="16611"/>
                        <a:pt x="26237" y="16540"/>
                        <a:pt x="26148" y="16477"/>
                      </a:cubicBezTo>
                      <a:cubicBezTo>
                        <a:pt x="26621" y="16281"/>
                        <a:pt x="27192" y="16228"/>
                        <a:pt x="27691" y="16165"/>
                      </a:cubicBezTo>
                      <a:cubicBezTo>
                        <a:pt x="27775" y="16155"/>
                        <a:pt x="27859" y="16151"/>
                        <a:pt x="27943" y="16151"/>
                      </a:cubicBezTo>
                      <a:cubicBezTo>
                        <a:pt x="28479" y="16151"/>
                        <a:pt x="29022" y="16338"/>
                        <a:pt x="29485" y="16584"/>
                      </a:cubicBezTo>
                      <a:cubicBezTo>
                        <a:pt x="30047" y="16897"/>
                        <a:pt x="30484" y="17307"/>
                        <a:pt x="30965" y="17726"/>
                      </a:cubicBezTo>
                      <a:cubicBezTo>
                        <a:pt x="31135" y="17878"/>
                        <a:pt x="31304" y="18030"/>
                        <a:pt x="31456" y="18190"/>
                      </a:cubicBezTo>
                      <a:cubicBezTo>
                        <a:pt x="31563" y="18306"/>
                        <a:pt x="31652" y="18422"/>
                        <a:pt x="31733" y="18547"/>
                      </a:cubicBezTo>
                      <a:cubicBezTo>
                        <a:pt x="31813" y="18663"/>
                        <a:pt x="31804" y="18806"/>
                        <a:pt x="31733" y="18895"/>
                      </a:cubicBezTo>
                      <a:cubicBezTo>
                        <a:pt x="31687" y="18951"/>
                        <a:pt x="31603" y="18986"/>
                        <a:pt x="31511" y="18986"/>
                      </a:cubicBezTo>
                      <a:cubicBezTo>
                        <a:pt x="31457" y="18986"/>
                        <a:pt x="31401" y="18975"/>
                        <a:pt x="31349" y="18948"/>
                      </a:cubicBezTo>
                      <a:cubicBezTo>
                        <a:pt x="31197" y="18877"/>
                        <a:pt x="31055" y="18690"/>
                        <a:pt x="30974" y="18627"/>
                      </a:cubicBezTo>
                      <a:cubicBezTo>
                        <a:pt x="30909" y="18576"/>
                        <a:pt x="30683" y="18282"/>
                        <a:pt x="30486" y="18282"/>
                      </a:cubicBezTo>
                      <a:cubicBezTo>
                        <a:pt x="30441" y="18282"/>
                        <a:pt x="30398" y="18297"/>
                        <a:pt x="30359" y="18333"/>
                      </a:cubicBezTo>
                      <a:cubicBezTo>
                        <a:pt x="30261" y="18422"/>
                        <a:pt x="30252" y="18493"/>
                        <a:pt x="30252" y="18618"/>
                      </a:cubicBezTo>
                      <a:cubicBezTo>
                        <a:pt x="30252" y="18690"/>
                        <a:pt x="30278" y="18761"/>
                        <a:pt x="30296" y="18832"/>
                      </a:cubicBezTo>
                      <a:cubicBezTo>
                        <a:pt x="30340" y="18985"/>
                        <a:pt x="30181" y="19079"/>
                        <a:pt x="30030" y="19079"/>
                      </a:cubicBezTo>
                      <a:cubicBezTo>
                        <a:pt x="29995" y="19079"/>
                        <a:pt x="29962" y="19074"/>
                        <a:pt x="29931" y="19064"/>
                      </a:cubicBezTo>
                      <a:cubicBezTo>
                        <a:pt x="29663" y="18993"/>
                        <a:pt x="29476" y="18877"/>
                        <a:pt x="29181" y="18770"/>
                      </a:cubicBezTo>
                      <a:cubicBezTo>
                        <a:pt x="29067" y="18726"/>
                        <a:pt x="28949" y="18659"/>
                        <a:pt x="28832" y="18659"/>
                      </a:cubicBezTo>
                      <a:cubicBezTo>
                        <a:pt x="28785" y="18659"/>
                        <a:pt x="28737" y="18670"/>
                        <a:pt x="28691" y="18699"/>
                      </a:cubicBezTo>
                      <a:cubicBezTo>
                        <a:pt x="28655" y="18725"/>
                        <a:pt x="28619" y="18761"/>
                        <a:pt x="28601" y="18797"/>
                      </a:cubicBezTo>
                      <a:cubicBezTo>
                        <a:pt x="28546" y="18913"/>
                        <a:pt x="28457" y="18954"/>
                        <a:pt x="28357" y="18954"/>
                      </a:cubicBezTo>
                      <a:cubicBezTo>
                        <a:pt x="28182" y="18954"/>
                        <a:pt x="27974" y="18830"/>
                        <a:pt x="27861" y="18779"/>
                      </a:cubicBezTo>
                      <a:cubicBezTo>
                        <a:pt x="27638" y="18681"/>
                        <a:pt x="27424" y="18627"/>
                        <a:pt x="27183" y="18609"/>
                      </a:cubicBezTo>
                      <a:cubicBezTo>
                        <a:pt x="26996" y="18279"/>
                        <a:pt x="26719" y="17976"/>
                        <a:pt x="26496" y="17771"/>
                      </a:cubicBezTo>
                      <a:cubicBezTo>
                        <a:pt x="26485" y="17760"/>
                        <a:pt x="26473" y="17756"/>
                        <a:pt x="26462" y="17756"/>
                      </a:cubicBezTo>
                      <a:cubicBezTo>
                        <a:pt x="26427" y="17756"/>
                        <a:pt x="26398" y="17800"/>
                        <a:pt x="26425" y="17833"/>
                      </a:cubicBezTo>
                      <a:cubicBezTo>
                        <a:pt x="26799" y="18253"/>
                        <a:pt x="27451" y="19118"/>
                        <a:pt x="27138" y="19680"/>
                      </a:cubicBezTo>
                      <a:cubicBezTo>
                        <a:pt x="27010" y="19912"/>
                        <a:pt x="26741" y="20019"/>
                        <a:pt x="26593" y="20019"/>
                      </a:cubicBezTo>
                      <a:cubicBezTo>
                        <a:pt x="26587" y="20019"/>
                        <a:pt x="26582" y="20019"/>
                        <a:pt x="26576" y="20019"/>
                      </a:cubicBezTo>
                      <a:cubicBezTo>
                        <a:pt x="26425" y="20010"/>
                        <a:pt x="26219" y="19903"/>
                        <a:pt x="26086" y="19760"/>
                      </a:cubicBezTo>
                      <a:cubicBezTo>
                        <a:pt x="25970" y="19635"/>
                        <a:pt x="25889" y="19528"/>
                        <a:pt x="25729" y="19484"/>
                      </a:cubicBezTo>
                      <a:cubicBezTo>
                        <a:pt x="25722" y="19483"/>
                        <a:pt x="25715" y="19482"/>
                        <a:pt x="25708" y="19482"/>
                      </a:cubicBezTo>
                      <a:cubicBezTo>
                        <a:pt x="25662" y="19482"/>
                        <a:pt x="25619" y="19508"/>
                        <a:pt x="25604" y="19555"/>
                      </a:cubicBezTo>
                      <a:cubicBezTo>
                        <a:pt x="25545" y="19824"/>
                        <a:pt x="25375" y="19987"/>
                        <a:pt x="25144" y="19987"/>
                      </a:cubicBezTo>
                      <a:cubicBezTo>
                        <a:pt x="25060" y="19987"/>
                        <a:pt x="24969" y="19966"/>
                        <a:pt x="24872" y="19921"/>
                      </a:cubicBezTo>
                      <a:cubicBezTo>
                        <a:pt x="24694" y="19841"/>
                        <a:pt x="24489" y="19769"/>
                        <a:pt x="24319" y="19653"/>
                      </a:cubicBezTo>
                      <a:cubicBezTo>
                        <a:pt x="24254" y="19608"/>
                        <a:pt x="24174" y="19568"/>
                        <a:pt x="24099" y="19568"/>
                      </a:cubicBezTo>
                      <a:cubicBezTo>
                        <a:pt x="24041" y="19568"/>
                        <a:pt x="23987" y="19591"/>
                        <a:pt x="23945" y="19653"/>
                      </a:cubicBezTo>
                      <a:cubicBezTo>
                        <a:pt x="23882" y="19742"/>
                        <a:pt x="23846" y="19823"/>
                        <a:pt x="23811" y="19921"/>
                      </a:cubicBezTo>
                      <a:cubicBezTo>
                        <a:pt x="23703" y="20201"/>
                        <a:pt x="23496" y="20337"/>
                        <a:pt x="23234" y="20337"/>
                      </a:cubicBezTo>
                      <a:cubicBezTo>
                        <a:pt x="23170" y="20337"/>
                        <a:pt x="23104" y="20329"/>
                        <a:pt x="23035" y="20313"/>
                      </a:cubicBezTo>
                      <a:cubicBezTo>
                        <a:pt x="22687" y="20233"/>
                        <a:pt x="22464" y="19939"/>
                        <a:pt x="22142" y="19823"/>
                      </a:cubicBezTo>
                      <a:cubicBezTo>
                        <a:pt x="22107" y="19811"/>
                        <a:pt x="22074" y="19805"/>
                        <a:pt x="22045" y="19805"/>
                      </a:cubicBezTo>
                      <a:cubicBezTo>
                        <a:pt x="21944" y="19805"/>
                        <a:pt x="21881" y="19874"/>
                        <a:pt x="21839" y="19992"/>
                      </a:cubicBezTo>
                      <a:cubicBezTo>
                        <a:pt x="21812" y="20064"/>
                        <a:pt x="21839" y="20188"/>
                        <a:pt x="21839" y="20269"/>
                      </a:cubicBezTo>
                      <a:cubicBezTo>
                        <a:pt x="21833" y="20627"/>
                        <a:pt x="21574" y="20716"/>
                        <a:pt x="21300" y="20716"/>
                      </a:cubicBezTo>
                      <a:cubicBezTo>
                        <a:pt x="21179" y="20716"/>
                        <a:pt x="21054" y="20698"/>
                        <a:pt x="20947" y="20679"/>
                      </a:cubicBezTo>
                      <a:cubicBezTo>
                        <a:pt x="20706" y="20635"/>
                        <a:pt x="20465" y="20572"/>
                        <a:pt x="20224" y="20510"/>
                      </a:cubicBezTo>
                      <a:cubicBezTo>
                        <a:pt x="20019" y="20450"/>
                        <a:pt x="19352" y="20349"/>
                        <a:pt x="19134" y="20349"/>
                      </a:cubicBezTo>
                      <a:cubicBezTo>
                        <a:pt x="19125" y="20349"/>
                        <a:pt x="19117" y="20349"/>
                        <a:pt x="19109" y="20349"/>
                      </a:cubicBezTo>
                      <a:cubicBezTo>
                        <a:pt x="18913" y="20349"/>
                        <a:pt x="18503" y="20403"/>
                        <a:pt x="18253" y="20519"/>
                      </a:cubicBezTo>
                      <a:cubicBezTo>
                        <a:pt x="17597" y="20811"/>
                        <a:pt x="17346" y="21509"/>
                        <a:pt x="16599" y="21509"/>
                      </a:cubicBezTo>
                      <a:cubicBezTo>
                        <a:pt x="16594" y="21509"/>
                        <a:pt x="16589" y="21509"/>
                        <a:pt x="16585" y="21509"/>
                      </a:cubicBezTo>
                      <a:cubicBezTo>
                        <a:pt x="16460" y="21509"/>
                        <a:pt x="16174" y="21536"/>
                        <a:pt x="15907" y="21544"/>
                      </a:cubicBezTo>
                      <a:cubicBezTo>
                        <a:pt x="15639" y="21553"/>
                        <a:pt x="15068" y="21616"/>
                        <a:pt x="14800" y="21999"/>
                      </a:cubicBezTo>
                      <a:cubicBezTo>
                        <a:pt x="14577" y="22312"/>
                        <a:pt x="14756" y="22660"/>
                        <a:pt x="14194" y="22704"/>
                      </a:cubicBezTo>
                      <a:cubicBezTo>
                        <a:pt x="14165" y="22706"/>
                        <a:pt x="14135" y="22707"/>
                        <a:pt x="14106" y="22707"/>
                      </a:cubicBezTo>
                      <a:cubicBezTo>
                        <a:pt x="13866" y="22707"/>
                        <a:pt x="13620" y="22648"/>
                        <a:pt x="13373" y="22624"/>
                      </a:cubicBezTo>
                      <a:cubicBezTo>
                        <a:pt x="13301" y="22617"/>
                        <a:pt x="13230" y="22614"/>
                        <a:pt x="13161" y="22614"/>
                      </a:cubicBezTo>
                      <a:cubicBezTo>
                        <a:pt x="12604" y="22614"/>
                        <a:pt x="12137" y="22833"/>
                        <a:pt x="11741" y="23222"/>
                      </a:cubicBezTo>
                      <a:cubicBezTo>
                        <a:pt x="11937" y="22856"/>
                        <a:pt x="12356" y="22499"/>
                        <a:pt x="12677" y="22276"/>
                      </a:cubicBezTo>
                      <a:cubicBezTo>
                        <a:pt x="13320" y="21848"/>
                        <a:pt x="14096" y="21643"/>
                        <a:pt x="14756" y="21223"/>
                      </a:cubicBezTo>
                      <a:cubicBezTo>
                        <a:pt x="15050" y="21036"/>
                        <a:pt x="15282" y="20777"/>
                        <a:pt x="15550" y="20545"/>
                      </a:cubicBezTo>
                      <a:cubicBezTo>
                        <a:pt x="15951" y="20188"/>
                        <a:pt x="16415" y="19885"/>
                        <a:pt x="16879" y="19626"/>
                      </a:cubicBezTo>
                      <a:cubicBezTo>
                        <a:pt x="17182" y="19457"/>
                        <a:pt x="17334" y="19296"/>
                        <a:pt x="17521" y="19002"/>
                      </a:cubicBezTo>
                      <a:cubicBezTo>
                        <a:pt x="17718" y="18672"/>
                        <a:pt x="17878" y="18315"/>
                        <a:pt x="18092" y="17994"/>
                      </a:cubicBezTo>
                      <a:cubicBezTo>
                        <a:pt x="18342" y="17628"/>
                        <a:pt x="18637" y="17307"/>
                        <a:pt x="18877" y="16932"/>
                      </a:cubicBezTo>
                      <a:cubicBezTo>
                        <a:pt x="19422" y="16076"/>
                        <a:pt x="20439" y="15808"/>
                        <a:pt x="21340" y="15496"/>
                      </a:cubicBezTo>
                      <a:cubicBezTo>
                        <a:pt x="21636" y="15391"/>
                        <a:pt x="21956" y="15350"/>
                        <a:pt x="22284" y="15350"/>
                      </a:cubicBezTo>
                      <a:close/>
                      <a:moveTo>
                        <a:pt x="21946" y="20706"/>
                      </a:moveTo>
                      <a:lnTo>
                        <a:pt x="21946" y="20706"/>
                      </a:lnTo>
                      <a:cubicBezTo>
                        <a:pt x="21911" y="21402"/>
                        <a:pt x="22098" y="22017"/>
                        <a:pt x="22473" y="22624"/>
                      </a:cubicBezTo>
                      <a:cubicBezTo>
                        <a:pt x="22812" y="23177"/>
                        <a:pt x="23204" y="23498"/>
                        <a:pt x="23748" y="23685"/>
                      </a:cubicBezTo>
                      <a:cubicBezTo>
                        <a:pt x="23454" y="23668"/>
                        <a:pt x="23168" y="23668"/>
                        <a:pt x="22874" y="23668"/>
                      </a:cubicBezTo>
                      <a:cubicBezTo>
                        <a:pt x="22250" y="23498"/>
                        <a:pt x="21803" y="23141"/>
                        <a:pt x="21349" y="22597"/>
                      </a:cubicBezTo>
                      <a:cubicBezTo>
                        <a:pt x="20911" y="22062"/>
                        <a:pt x="20724" y="21473"/>
                        <a:pt x="20546" y="20831"/>
                      </a:cubicBezTo>
                      <a:lnTo>
                        <a:pt x="20546" y="20831"/>
                      </a:lnTo>
                      <a:cubicBezTo>
                        <a:pt x="20798" y="20903"/>
                        <a:pt x="21064" y="20959"/>
                        <a:pt x="21304" y="20959"/>
                      </a:cubicBezTo>
                      <a:cubicBezTo>
                        <a:pt x="21540" y="20959"/>
                        <a:pt x="21751" y="20905"/>
                        <a:pt x="21902" y="20759"/>
                      </a:cubicBezTo>
                      <a:cubicBezTo>
                        <a:pt x="21919" y="20742"/>
                        <a:pt x="21928" y="20724"/>
                        <a:pt x="21946" y="20706"/>
                      </a:cubicBezTo>
                      <a:close/>
                      <a:moveTo>
                        <a:pt x="19546" y="20554"/>
                      </a:moveTo>
                      <a:lnTo>
                        <a:pt x="19546" y="20554"/>
                      </a:lnTo>
                      <a:cubicBezTo>
                        <a:pt x="19636" y="20572"/>
                        <a:pt x="19734" y="20590"/>
                        <a:pt x="19823" y="20608"/>
                      </a:cubicBezTo>
                      <a:cubicBezTo>
                        <a:pt x="19984" y="20661"/>
                        <a:pt x="20189" y="20733"/>
                        <a:pt x="20421" y="20804"/>
                      </a:cubicBezTo>
                      <a:cubicBezTo>
                        <a:pt x="20501" y="21179"/>
                        <a:pt x="20555" y="21518"/>
                        <a:pt x="20697" y="21892"/>
                      </a:cubicBezTo>
                      <a:cubicBezTo>
                        <a:pt x="20840" y="22240"/>
                        <a:pt x="21090" y="22553"/>
                        <a:pt x="21331" y="22838"/>
                      </a:cubicBezTo>
                      <a:cubicBezTo>
                        <a:pt x="21643" y="23231"/>
                        <a:pt x="21982" y="23516"/>
                        <a:pt x="22383" y="23677"/>
                      </a:cubicBezTo>
                      <a:cubicBezTo>
                        <a:pt x="22071" y="23685"/>
                        <a:pt x="21759" y="23703"/>
                        <a:pt x="21438" y="23721"/>
                      </a:cubicBezTo>
                      <a:cubicBezTo>
                        <a:pt x="20894" y="23525"/>
                        <a:pt x="20340" y="23043"/>
                        <a:pt x="20055" y="22579"/>
                      </a:cubicBezTo>
                      <a:cubicBezTo>
                        <a:pt x="19761" y="22089"/>
                        <a:pt x="19475" y="21179"/>
                        <a:pt x="19546" y="20554"/>
                      </a:cubicBezTo>
                      <a:close/>
                      <a:moveTo>
                        <a:pt x="22116" y="20050"/>
                      </a:moveTo>
                      <a:cubicBezTo>
                        <a:pt x="22132" y="20050"/>
                        <a:pt x="22149" y="20054"/>
                        <a:pt x="22169" y="20064"/>
                      </a:cubicBezTo>
                      <a:cubicBezTo>
                        <a:pt x="22481" y="20233"/>
                        <a:pt x="22722" y="20447"/>
                        <a:pt x="23088" y="20536"/>
                      </a:cubicBezTo>
                      <a:cubicBezTo>
                        <a:pt x="23140" y="20548"/>
                        <a:pt x="23191" y="20553"/>
                        <a:pt x="23240" y="20553"/>
                      </a:cubicBezTo>
                      <a:cubicBezTo>
                        <a:pt x="23309" y="20553"/>
                        <a:pt x="23374" y="20543"/>
                        <a:pt x="23436" y="20527"/>
                      </a:cubicBezTo>
                      <a:lnTo>
                        <a:pt x="23436" y="20527"/>
                      </a:lnTo>
                      <a:cubicBezTo>
                        <a:pt x="23383" y="21375"/>
                        <a:pt x="23516" y="22089"/>
                        <a:pt x="23864" y="22874"/>
                      </a:cubicBezTo>
                      <a:cubicBezTo>
                        <a:pt x="23998" y="23177"/>
                        <a:pt x="24194" y="23525"/>
                        <a:pt x="24471" y="23739"/>
                      </a:cubicBezTo>
                      <a:cubicBezTo>
                        <a:pt x="24373" y="23730"/>
                        <a:pt x="24266" y="23721"/>
                        <a:pt x="24168" y="23712"/>
                      </a:cubicBezTo>
                      <a:cubicBezTo>
                        <a:pt x="24123" y="23712"/>
                        <a:pt x="24087" y="23703"/>
                        <a:pt x="24052" y="23703"/>
                      </a:cubicBezTo>
                      <a:cubicBezTo>
                        <a:pt x="23195" y="23373"/>
                        <a:pt x="22562" y="22668"/>
                        <a:pt x="22250" y="21830"/>
                      </a:cubicBezTo>
                      <a:cubicBezTo>
                        <a:pt x="22098" y="21411"/>
                        <a:pt x="22027" y="20759"/>
                        <a:pt x="22044" y="20679"/>
                      </a:cubicBezTo>
                      <a:cubicBezTo>
                        <a:pt x="22062" y="20590"/>
                        <a:pt x="22035" y="20456"/>
                        <a:pt x="22035" y="20403"/>
                      </a:cubicBezTo>
                      <a:cubicBezTo>
                        <a:pt x="22027" y="20347"/>
                        <a:pt x="21991" y="20050"/>
                        <a:pt x="22116" y="20050"/>
                      </a:cubicBezTo>
                      <a:close/>
                      <a:moveTo>
                        <a:pt x="19065" y="20527"/>
                      </a:moveTo>
                      <a:cubicBezTo>
                        <a:pt x="19190" y="20527"/>
                        <a:pt x="19315" y="20527"/>
                        <a:pt x="19430" y="20536"/>
                      </a:cubicBezTo>
                      <a:cubicBezTo>
                        <a:pt x="19297" y="21232"/>
                        <a:pt x="19591" y="22089"/>
                        <a:pt x="19894" y="22668"/>
                      </a:cubicBezTo>
                      <a:cubicBezTo>
                        <a:pt x="20126" y="23115"/>
                        <a:pt x="20635" y="23561"/>
                        <a:pt x="21161" y="23748"/>
                      </a:cubicBezTo>
                      <a:cubicBezTo>
                        <a:pt x="21072" y="23757"/>
                        <a:pt x="20992" y="23766"/>
                        <a:pt x="20902" y="23775"/>
                      </a:cubicBezTo>
                      <a:cubicBezTo>
                        <a:pt x="20233" y="23480"/>
                        <a:pt x="19671" y="23168"/>
                        <a:pt x="19306" y="22490"/>
                      </a:cubicBezTo>
                      <a:cubicBezTo>
                        <a:pt x="19038" y="21999"/>
                        <a:pt x="18860" y="21125"/>
                        <a:pt x="19065" y="20527"/>
                      </a:cubicBezTo>
                      <a:close/>
                      <a:moveTo>
                        <a:pt x="24043" y="19903"/>
                      </a:moveTo>
                      <a:lnTo>
                        <a:pt x="24043" y="19903"/>
                      </a:lnTo>
                      <a:cubicBezTo>
                        <a:pt x="24016" y="21330"/>
                        <a:pt x="24480" y="23123"/>
                        <a:pt x="25791" y="23846"/>
                      </a:cubicBezTo>
                      <a:cubicBezTo>
                        <a:pt x="25434" y="23810"/>
                        <a:pt x="25086" y="23784"/>
                        <a:pt x="24730" y="23757"/>
                      </a:cubicBezTo>
                      <a:cubicBezTo>
                        <a:pt x="24355" y="23534"/>
                        <a:pt x="24123" y="23097"/>
                        <a:pt x="23945" y="22713"/>
                      </a:cubicBezTo>
                      <a:cubicBezTo>
                        <a:pt x="23623" y="22008"/>
                        <a:pt x="23498" y="21286"/>
                        <a:pt x="23463" y="20519"/>
                      </a:cubicBezTo>
                      <a:cubicBezTo>
                        <a:pt x="23579" y="20483"/>
                        <a:pt x="23686" y="20420"/>
                        <a:pt x="23784" y="20340"/>
                      </a:cubicBezTo>
                      <a:cubicBezTo>
                        <a:pt x="23864" y="20269"/>
                        <a:pt x="23936" y="20162"/>
                        <a:pt x="23971" y="20064"/>
                      </a:cubicBezTo>
                      <a:cubicBezTo>
                        <a:pt x="23998" y="19992"/>
                        <a:pt x="24016" y="19939"/>
                        <a:pt x="24043" y="19903"/>
                      </a:cubicBezTo>
                      <a:close/>
                      <a:moveTo>
                        <a:pt x="18967" y="20536"/>
                      </a:moveTo>
                      <a:lnTo>
                        <a:pt x="18967" y="20536"/>
                      </a:lnTo>
                      <a:cubicBezTo>
                        <a:pt x="18735" y="21116"/>
                        <a:pt x="18913" y="21875"/>
                        <a:pt x="19100" y="22419"/>
                      </a:cubicBezTo>
                      <a:cubicBezTo>
                        <a:pt x="19359" y="23195"/>
                        <a:pt x="20046" y="23578"/>
                        <a:pt x="20778" y="23784"/>
                      </a:cubicBezTo>
                      <a:cubicBezTo>
                        <a:pt x="20394" y="23828"/>
                        <a:pt x="20001" y="23882"/>
                        <a:pt x="19618" y="23935"/>
                      </a:cubicBezTo>
                      <a:cubicBezTo>
                        <a:pt x="18289" y="23534"/>
                        <a:pt x="17834" y="22071"/>
                        <a:pt x="18146" y="20750"/>
                      </a:cubicBezTo>
                      <a:cubicBezTo>
                        <a:pt x="18396" y="20626"/>
                        <a:pt x="18681" y="20554"/>
                        <a:pt x="18967" y="20536"/>
                      </a:cubicBezTo>
                      <a:close/>
                      <a:moveTo>
                        <a:pt x="24132" y="19832"/>
                      </a:moveTo>
                      <a:cubicBezTo>
                        <a:pt x="24185" y="19832"/>
                        <a:pt x="24248" y="19858"/>
                        <a:pt x="24346" y="19903"/>
                      </a:cubicBezTo>
                      <a:cubicBezTo>
                        <a:pt x="24382" y="19921"/>
                        <a:pt x="24426" y="19939"/>
                        <a:pt x="24471" y="19965"/>
                      </a:cubicBezTo>
                      <a:cubicBezTo>
                        <a:pt x="24533" y="20982"/>
                        <a:pt x="25185" y="22053"/>
                        <a:pt x="25756" y="22865"/>
                      </a:cubicBezTo>
                      <a:cubicBezTo>
                        <a:pt x="26086" y="23338"/>
                        <a:pt x="26558" y="23730"/>
                        <a:pt x="27085" y="23989"/>
                      </a:cubicBezTo>
                      <a:cubicBezTo>
                        <a:pt x="26790" y="23953"/>
                        <a:pt x="26496" y="23917"/>
                        <a:pt x="26202" y="23882"/>
                      </a:cubicBezTo>
                      <a:cubicBezTo>
                        <a:pt x="25586" y="23534"/>
                        <a:pt x="25158" y="23052"/>
                        <a:pt x="24747" y="22445"/>
                      </a:cubicBezTo>
                      <a:cubicBezTo>
                        <a:pt x="24489" y="22080"/>
                        <a:pt x="24435" y="21616"/>
                        <a:pt x="24301" y="21197"/>
                      </a:cubicBezTo>
                      <a:cubicBezTo>
                        <a:pt x="24168" y="20768"/>
                        <a:pt x="24150" y="20287"/>
                        <a:pt x="24132" y="19832"/>
                      </a:cubicBezTo>
                      <a:close/>
                      <a:moveTo>
                        <a:pt x="18074" y="20786"/>
                      </a:moveTo>
                      <a:lnTo>
                        <a:pt x="18074" y="20786"/>
                      </a:lnTo>
                      <a:cubicBezTo>
                        <a:pt x="17735" y="21928"/>
                        <a:pt x="18074" y="23614"/>
                        <a:pt x="19261" y="23998"/>
                      </a:cubicBezTo>
                      <a:cubicBezTo>
                        <a:pt x="19190" y="24007"/>
                        <a:pt x="19109" y="24024"/>
                        <a:pt x="19038" y="24033"/>
                      </a:cubicBezTo>
                      <a:cubicBezTo>
                        <a:pt x="18565" y="23998"/>
                        <a:pt x="18101" y="23793"/>
                        <a:pt x="17691" y="23552"/>
                      </a:cubicBezTo>
                      <a:cubicBezTo>
                        <a:pt x="17084" y="23195"/>
                        <a:pt x="16986" y="22312"/>
                        <a:pt x="16933" y="21669"/>
                      </a:cubicBezTo>
                      <a:cubicBezTo>
                        <a:pt x="17022" y="21651"/>
                        <a:pt x="17111" y="21625"/>
                        <a:pt x="17191" y="21580"/>
                      </a:cubicBezTo>
                      <a:cubicBezTo>
                        <a:pt x="17495" y="21437"/>
                        <a:pt x="17628" y="21081"/>
                        <a:pt x="17896" y="20893"/>
                      </a:cubicBezTo>
                      <a:cubicBezTo>
                        <a:pt x="17950" y="20849"/>
                        <a:pt x="18012" y="20822"/>
                        <a:pt x="18074" y="20786"/>
                      </a:cubicBezTo>
                      <a:close/>
                      <a:moveTo>
                        <a:pt x="16861" y="21678"/>
                      </a:moveTo>
                      <a:cubicBezTo>
                        <a:pt x="16834" y="22392"/>
                        <a:pt x="16942" y="23061"/>
                        <a:pt x="17477" y="23596"/>
                      </a:cubicBezTo>
                      <a:cubicBezTo>
                        <a:pt x="17727" y="23846"/>
                        <a:pt x="18164" y="24033"/>
                        <a:pt x="18601" y="24114"/>
                      </a:cubicBezTo>
                      <a:cubicBezTo>
                        <a:pt x="18431" y="24140"/>
                        <a:pt x="18271" y="24176"/>
                        <a:pt x="18101" y="24212"/>
                      </a:cubicBezTo>
                      <a:cubicBezTo>
                        <a:pt x="17727" y="24176"/>
                        <a:pt x="17370" y="24105"/>
                        <a:pt x="17004" y="23873"/>
                      </a:cubicBezTo>
                      <a:cubicBezTo>
                        <a:pt x="16344" y="23462"/>
                        <a:pt x="15916" y="22445"/>
                        <a:pt x="16121" y="21687"/>
                      </a:cubicBezTo>
                      <a:lnTo>
                        <a:pt x="16388" y="21687"/>
                      </a:lnTo>
                      <a:cubicBezTo>
                        <a:pt x="16455" y="21691"/>
                        <a:pt x="16520" y="21693"/>
                        <a:pt x="16585" y="21693"/>
                      </a:cubicBezTo>
                      <a:cubicBezTo>
                        <a:pt x="16676" y="21693"/>
                        <a:pt x="16767" y="21689"/>
                        <a:pt x="16861" y="21678"/>
                      </a:cubicBezTo>
                      <a:close/>
                      <a:moveTo>
                        <a:pt x="25773" y="19716"/>
                      </a:moveTo>
                      <a:cubicBezTo>
                        <a:pt x="25782" y="19725"/>
                        <a:pt x="25791" y="19733"/>
                        <a:pt x="25809" y="19742"/>
                      </a:cubicBezTo>
                      <a:cubicBezTo>
                        <a:pt x="25871" y="20206"/>
                        <a:pt x="26112" y="20635"/>
                        <a:pt x="26300" y="21063"/>
                      </a:cubicBezTo>
                      <a:cubicBezTo>
                        <a:pt x="26567" y="21669"/>
                        <a:pt x="26924" y="22231"/>
                        <a:pt x="27370" y="22713"/>
                      </a:cubicBezTo>
                      <a:cubicBezTo>
                        <a:pt x="27816" y="23186"/>
                        <a:pt x="28253" y="23614"/>
                        <a:pt x="28798" y="23980"/>
                      </a:cubicBezTo>
                      <a:cubicBezTo>
                        <a:pt x="28976" y="24096"/>
                        <a:pt x="29172" y="24221"/>
                        <a:pt x="29369" y="24319"/>
                      </a:cubicBezTo>
                      <a:cubicBezTo>
                        <a:pt x="28789" y="24256"/>
                        <a:pt x="28200" y="24158"/>
                        <a:pt x="27620" y="24069"/>
                      </a:cubicBezTo>
                      <a:cubicBezTo>
                        <a:pt x="26897" y="23775"/>
                        <a:pt x="26264" y="23320"/>
                        <a:pt x="25791" y="22651"/>
                      </a:cubicBezTo>
                      <a:cubicBezTo>
                        <a:pt x="25541" y="22303"/>
                        <a:pt x="25345" y="21919"/>
                        <a:pt x="25158" y="21544"/>
                      </a:cubicBezTo>
                      <a:cubicBezTo>
                        <a:pt x="24899" y="21045"/>
                        <a:pt x="24623" y="20554"/>
                        <a:pt x="24542" y="20001"/>
                      </a:cubicBezTo>
                      <a:lnTo>
                        <a:pt x="24542" y="20001"/>
                      </a:lnTo>
                      <a:cubicBezTo>
                        <a:pt x="24751" y="20109"/>
                        <a:pt x="25006" y="20240"/>
                        <a:pt x="25218" y="20240"/>
                      </a:cubicBezTo>
                      <a:cubicBezTo>
                        <a:pt x="25269" y="20240"/>
                        <a:pt x="25318" y="20233"/>
                        <a:pt x="25363" y="20215"/>
                      </a:cubicBezTo>
                      <a:cubicBezTo>
                        <a:pt x="25640" y="20117"/>
                        <a:pt x="25711" y="19965"/>
                        <a:pt x="25773" y="19716"/>
                      </a:cubicBezTo>
                      <a:close/>
                      <a:moveTo>
                        <a:pt x="16014" y="21687"/>
                      </a:moveTo>
                      <a:cubicBezTo>
                        <a:pt x="15773" y="22410"/>
                        <a:pt x="16103" y="23159"/>
                        <a:pt x="16558" y="23739"/>
                      </a:cubicBezTo>
                      <a:cubicBezTo>
                        <a:pt x="16826" y="24069"/>
                        <a:pt x="17182" y="24239"/>
                        <a:pt x="17566" y="24310"/>
                      </a:cubicBezTo>
                      <a:cubicBezTo>
                        <a:pt x="17441" y="24328"/>
                        <a:pt x="17307" y="24355"/>
                        <a:pt x="17182" y="24372"/>
                      </a:cubicBezTo>
                      <a:cubicBezTo>
                        <a:pt x="16611" y="24328"/>
                        <a:pt x="16192" y="24140"/>
                        <a:pt x="15844" y="23605"/>
                      </a:cubicBezTo>
                      <a:cubicBezTo>
                        <a:pt x="15487" y="23070"/>
                        <a:pt x="15380" y="22374"/>
                        <a:pt x="15505" y="21750"/>
                      </a:cubicBezTo>
                      <a:cubicBezTo>
                        <a:pt x="15666" y="21714"/>
                        <a:pt x="15853" y="21696"/>
                        <a:pt x="16014" y="21687"/>
                      </a:cubicBezTo>
                      <a:close/>
                      <a:moveTo>
                        <a:pt x="27727" y="18895"/>
                      </a:moveTo>
                      <a:lnTo>
                        <a:pt x="27727" y="18895"/>
                      </a:lnTo>
                      <a:cubicBezTo>
                        <a:pt x="27897" y="18957"/>
                        <a:pt x="28066" y="19029"/>
                        <a:pt x="28244" y="19091"/>
                      </a:cubicBezTo>
                      <a:cubicBezTo>
                        <a:pt x="28303" y="19104"/>
                        <a:pt x="28352" y="19113"/>
                        <a:pt x="28399" y="19113"/>
                      </a:cubicBezTo>
                      <a:cubicBezTo>
                        <a:pt x="28416" y="19113"/>
                        <a:pt x="28433" y="19111"/>
                        <a:pt x="28450" y="19109"/>
                      </a:cubicBezTo>
                      <a:cubicBezTo>
                        <a:pt x="28575" y="19733"/>
                        <a:pt x="28842" y="20331"/>
                        <a:pt x="29146" y="20893"/>
                      </a:cubicBezTo>
                      <a:cubicBezTo>
                        <a:pt x="29493" y="21509"/>
                        <a:pt x="29850" y="22115"/>
                        <a:pt x="30359" y="22615"/>
                      </a:cubicBezTo>
                      <a:cubicBezTo>
                        <a:pt x="31118" y="23357"/>
                        <a:pt x="32279" y="24116"/>
                        <a:pt x="33404" y="24116"/>
                      </a:cubicBezTo>
                      <a:cubicBezTo>
                        <a:pt x="33441" y="24116"/>
                        <a:pt x="33479" y="24115"/>
                        <a:pt x="33517" y="24114"/>
                      </a:cubicBezTo>
                      <a:lnTo>
                        <a:pt x="33517" y="24114"/>
                      </a:lnTo>
                      <a:cubicBezTo>
                        <a:pt x="33401" y="24158"/>
                        <a:pt x="33285" y="24212"/>
                        <a:pt x="33169" y="24256"/>
                      </a:cubicBezTo>
                      <a:cubicBezTo>
                        <a:pt x="33026" y="24319"/>
                        <a:pt x="32874" y="24355"/>
                        <a:pt x="32723" y="24372"/>
                      </a:cubicBezTo>
                      <a:cubicBezTo>
                        <a:pt x="32702" y="24373"/>
                        <a:pt x="32681" y="24373"/>
                        <a:pt x="32661" y="24373"/>
                      </a:cubicBezTo>
                      <a:cubicBezTo>
                        <a:pt x="31136" y="24373"/>
                        <a:pt x="29875" y="23081"/>
                        <a:pt x="29030" y="21955"/>
                      </a:cubicBezTo>
                      <a:cubicBezTo>
                        <a:pt x="28601" y="21393"/>
                        <a:pt x="28298" y="20733"/>
                        <a:pt x="28004" y="20099"/>
                      </a:cubicBezTo>
                      <a:cubicBezTo>
                        <a:pt x="27932" y="19948"/>
                        <a:pt x="27593" y="19038"/>
                        <a:pt x="27727" y="18895"/>
                      </a:cubicBezTo>
                      <a:close/>
                      <a:moveTo>
                        <a:pt x="27263" y="18761"/>
                      </a:moveTo>
                      <a:lnTo>
                        <a:pt x="27263" y="18761"/>
                      </a:lnTo>
                      <a:cubicBezTo>
                        <a:pt x="27397" y="18779"/>
                        <a:pt x="27531" y="18815"/>
                        <a:pt x="27656" y="18859"/>
                      </a:cubicBezTo>
                      <a:cubicBezTo>
                        <a:pt x="27513" y="19020"/>
                        <a:pt x="27674" y="19546"/>
                        <a:pt x="27700" y="19671"/>
                      </a:cubicBezTo>
                      <a:cubicBezTo>
                        <a:pt x="27852" y="20411"/>
                        <a:pt x="28280" y="21152"/>
                        <a:pt x="28682" y="21785"/>
                      </a:cubicBezTo>
                      <a:cubicBezTo>
                        <a:pt x="29449" y="22981"/>
                        <a:pt x="30671" y="24230"/>
                        <a:pt x="32125" y="24417"/>
                      </a:cubicBezTo>
                      <a:cubicBezTo>
                        <a:pt x="32089" y="24417"/>
                        <a:pt x="32063" y="24426"/>
                        <a:pt x="32027" y="24426"/>
                      </a:cubicBezTo>
                      <a:cubicBezTo>
                        <a:pt x="30787" y="24274"/>
                        <a:pt x="29556" y="23828"/>
                        <a:pt x="28646" y="22936"/>
                      </a:cubicBezTo>
                      <a:cubicBezTo>
                        <a:pt x="27843" y="22151"/>
                        <a:pt x="27290" y="21170"/>
                        <a:pt x="26701" y="20215"/>
                      </a:cubicBezTo>
                      <a:cubicBezTo>
                        <a:pt x="26924" y="20197"/>
                        <a:pt x="27094" y="20055"/>
                        <a:pt x="27236" y="19867"/>
                      </a:cubicBezTo>
                      <a:cubicBezTo>
                        <a:pt x="27495" y="19528"/>
                        <a:pt x="27442" y="19136"/>
                        <a:pt x="27263" y="18761"/>
                      </a:cubicBezTo>
                      <a:close/>
                      <a:moveTo>
                        <a:pt x="25889" y="19814"/>
                      </a:moveTo>
                      <a:cubicBezTo>
                        <a:pt x="25970" y="19903"/>
                        <a:pt x="26041" y="20010"/>
                        <a:pt x="26139" y="20072"/>
                      </a:cubicBezTo>
                      <a:cubicBezTo>
                        <a:pt x="26282" y="20162"/>
                        <a:pt x="26389" y="20197"/>
                        <a:pt x="26558" y="20215"/>
                      </a:cubicBezTo>
                      <a:cubicBezTo>
                        <a:pt x="26576" y="20224"/>
                        <a:pt x="26594" y="20224"/>
                        <a:pt x="26621" y="20224"/>
                      </a:cubicBezTo>
                      <a:cubicBezTo>
                        <a:pt x="27210" y="21277"/>
                        <a:pt x="27763" y="22294"/>
                        <a:pt x="28637" y="23159"/>
                      </a:cubicBezTo>
                      <a:cubicBezTo>
                        <a:pt x="29288" y="23810"/>
                        <a:pt x="30261" y="24292"/>
                        <a:pt x="31224" y="24435"/>
                      </a:cubicBezTo>
                      <a:cubicBezTo>
                        <a:pt x="30778" y="24435"/>
                        <a:pt x="30341" y="24408"/>
                        <a:pt x="29904" y="24372"/>
                      </a:cubicBezTo>
                      <a:cubicBezTo>
                        <a:pt x="29859" y="24372"/>
                        <a:pt x="29815" y="24363"/>
                        <a:pt x="29770" y="24363"/>
                      </a:cubicBezTo>
                      <a:cubicBezTo>
                        <a:pt x="29458" y="24212"/>
                        <a:pt x="29163" y="24016"/>
                        <a:pt x="28878" y="23828"/>
                      </a:cubicBezTo>
                      <a:cubicBezTo>
                        <a:pt x="28405" y="23507"/>
                        <a:pt x="27968" y="23150"/>
                        <a:pt x="27593" y="22722"/>
                      </a:cubicBezTo>
                      <a:cubicBezTo>
                        <a:pt x="27201" y="22267"/>
                        <a:pt x="26853" y="21830"/>
                        <a:pt x="26576" y="21304"/>
                      </a:cubicBezTo>
                      <a:cubicBezTo>
                        <a:pt x="26335" y="20858"/>
                        <a:pt x="26014" y="20322"/>
                        <a:pt x="25889" y="19814"/>
                      </a:cubicBezTo>
                      <a:close/>
                      <a:moveTo>
                        <a:pt x="15425" y="21767"/>
                      </a:moveTo>
                      <a:lnTo>
                        <a:pt x="15425" y="21767"/>
                      </a:lnTo>
                      <a:cubicBezTo>
                        <a:pt x="15229" y="22481"/>
                        <a:pt x="15380" y="23177"/>
                        <a:pt x="15782" y="23793"/>
                      </a:cubicBezTo>
                      <a:cubicBezTo>
                        <a:pt x="15933" y="24033"/>
                        <a:pt x="16156" y="24274"/>
                        <a:pt x="16424" y="24381"/>
                      </a:cubicBezTo>
                      <a:cubicBezTo>
                        <a:pt x="16504" y="24408"/>
                        <a:pt x="16585" y="24426"/>
                        <a:pt x="16647" y="24444"/>
                      </a:cubicBezTo>
                      <a:cubicBezTo>
                        <a:pt x="16469" y="24462"/>
                        <a:pt x="16281" y="24488"/>
                        <a:pt x="16094" y="24497"/>
                      </a:cubicBezTo>
                      <a:cubicBezTo>
                        <a:pt x="15104" y="24337"/>
                        <a:pt x="13971" y="23953"/>
                        <a:pt x="13801" y="22829"/>
                      </a:cubicBezTo>
                      <a:cubicBezTo>
                        <a:pt x="13846" y="22829"/>
                        <a:pt x="13899" y="22838"/>
                        <a:pt x="13953" y="22847"/>
                      </a:cubicBezTo>
                      <a:cubicBezTo>
                        <a:pt x="14015" y="22856"/>
                        <a:pt x="14078" y="22861"/>
                        <a:pt x="14141" y="22861"/>
                      </a:cubicBezTo>
                      <a:cubicBezTo>
                        <a:pt x="14329" y="22861"/>
                        <a:pt x="14515" y="22816"/>
                        <a:pt x="14676" y="22695"/>
                      </a:cubicBezTo>
                      <a:cubicBezTo>
                        <a:pt x="14863" y="22553"/>
                        <a:pt x="14845" y="22276"/>
                        <a:pt x="14943" y="22080"/>
                      </a:cubicBezTo>
                      <a:cubicBezTo>
                        <a:pt x="15015" y="21919"/>
                        <a:pt x="15202" y="21821"/>
                        <a:pt x="15425" y="21767"/>
                      </a:cubicBezTo>
                      <a:close/>
                      <a:moveTo>
                        <a:pt x="12543" y="22820"/>
                      </a:moveTo>
                      <a:lnTo>
                        <a:pt x="12543" y="22820"/>
                      </a:lnTo>
                      <a:cubicBezTo>
                        <a:pt x="12294" y="23213"/>
                        <a:pt x="12606" y="23748"/>
                        <a:pt x="12918" y="24016"/>
                      </a:cubicBezTo>
                      <a:cubicBezTo>
                        <a:pt x="13257" y="24310"/>
                        <a:pt x="13783" y="24479"/>
                        <a:pt x="14283" y="24569"/>
                      </a:cubicBezTo>
                      <a:cubicBezTo>
                        <a:pt x="13382" y="24542"/>
                        <a:pt x="12445" y="24390"/>
                        <a:pt x="11723" y="23873"/>
                      </a:cubicBezTo>
                      <a:cubicBezTo>
                        <a:pt x="11616" y="23730"/>
                        <a:pt x="11607" y="23561"/>
                        <a:pt x="11660" y="23391"/>
                      </a:cubicBezTo>
                      <a:cubicBezTo>
                        <a:pt x="11919" y="23123"/>
                        <a:pt x="12204" y="22927"/>
                        <a:pt x="12543" y="22820"/>
                      </a:cubicBezTo>
                      <a:close/>
                      <a:moveTo>
                        <a:pt x="13067" y="22745"/>
                      </a:moveTo>
                      <a:cubicBezTo>
                        <a:pt x="13285" y="22745"/>
                        <a:pt x="13503" y="22781"/>
                        <a:pt x="13721" y="22811"/>
                      </a:cubicBezTo>
                      <a:cubicBezTo>
                        <a:pt x="13757" y="23891"/>
                        <a:pt x="14765" y="24399"/>
                        <a:pt x="15728" y="24533"/>
                      </a:cubicBezTo>
                      <a:cubicBezTo>
                        <a:pt x="15461" y="24551"/>
                        <a:pt x="15193" y="24560"/>
                        <a:pt x="14934" y="24569"/>
                      </a:cubicBezTo>
                      <a:cubicBezTo>
                        <a:pt x="14925" y="24551"/>
                        <a:pt x="14916" y="24551"/>
                        <a:pt x="14908" y="24542"/>
                      </a:cubicBezTo>
                      <a:cubicBezTo>
                        <a:pt x="14167" y="24337"/>
                        <a:pt x="12142" y="23998"/>
                        <a:pt x="12642" y="22793"/>
                      </a:cubicBezTo>
                      <a:cubicBezTo>
                        <a:pt x="12740" y="22767"/>
                        <a:pt x="12838" y="22758"/>
                        <a:pt x="12945" y="22749"/>
                      </a:cubicBezTo>
                      <a:cubicBezTo>
                        <a:pt x="12985" y="22746"/>
                        <a:pt x="13026" y="22745"/>
                        <a:pt x="13067" y="22745"/>
                      </a:cubicBezTo>
                      <a:close/>
                      <a:moveTo>
                        <a:pt x="23842" y="0"/>
                      </a:moveTo>
                      <a:cubicBezTo>
                        <a:pt x="23144" y="0"/>
                        <a:pt x="22438" y="172"/>
                        <a:pt x="21795" y="402"/>
                      </a:cubicBezTo>
                      <a:cubicBezTo>
                        <a:pt x="20965" y="687"/>
                        <a:pt x="20198" y="1196"/>
                        <a:pt x="19538" y="1758"/>
                      </a:cubicBezTo>
                      <a:cubicBezTo>
                        <a:pt x="19190" y="2061"/>
                        <a:pt x="18886" y="2409"/>
                        <a:pt x="18619" y="2784"/>
                      </a:cubicBezTo>
                      <a:cubicBezTo>
                        <a:pt x="18574" y="2846"/>
                        <a:pt x="18529" y="2908"/>
                        <a:pt x="18494" y="2980"/>
                      </a:cubicBezTo>
                      <a:cubicBezTo>
                        <a:pt x="18289" y="2793"/>
                        <a:pt x="17976" y="2739"/>
                        <a:pt x="17700" y="2694"/>
                      </a:cubicBezTo>
                      <a:cubicBezTo>
                        <a:pt x="17614" y="2681"/>
                        <a:pt x="17529" y="2675"/>
                        <a:pt x="17445" y="2675"/>
                      </a:cubicBezTo>
                      <a:cubicBezTo>
                        <a:pt x="16962" y="2675"/>
                        <a:pt x="16506" y="2874"/>
                        <a:pt x="16049" y="3033"/>
                      </a:cubicBezTo>
                      <a:cubicBezTo>
                        <a:pt x="15211" y="3337"/>
                        <a:pt x="14247" y="3925"/>
                        <a:pt x="13766" y="4702"/>
                      </a:cubicBezTo>
                      <a:cubicBezTo>
                        <a:pt x="13560" y="5023"/>
                        <a:pt x="12989" y="5942"/>
                        <a:pt x="13614" y="6129"/>
                      </a:cubicBezTo>
                      <a:cubicBezTo>
                        <a:pt x="13675" y="6147"/>
                        <a:pt x="13736" y="6156"/>
                        <a:pt x="13797" y="6156"/>
                      </a:cubicBezTo>
                      <a:cubicBezTo>
                        <a:pt x="14033" y="6156"/>
                        <a:pt x="14271" y="6029"/>
                        <a:pt x="14497" y="5852"/>
                      </a:cubicBezTo>
                      <a:lnTo>
                        <a:pt x="14497" y="5852"/>
                      </a:lnTo>
                      <a:cubicBezTo>
                        <a:pt x="14221" y="7012"/>
                        <a:pt x="13596" y="8163"/>
                        <a:pt x="12820" y="9037"/>
                      </a:cubicBezTo>
                      <a:cubicBezTo>
                        <a:pt x="12106" y="9840"/>
                        <a:pt x="11143" y="10224"/>
                        <a:pt x="10170" y="10607"/>
                      </a:cubicBezTo>
                      <a:cubicBezTo>
                        <a:pt x="10083" y="10604"/>
                        <a:pt x="9996" y="10603"/>
                        <a:pt x="9909" y="10603"/>
                      </a:cubicBezTo>
                      <a:cubicBezTo>
                        <a:pt x="8950" y="10603"/>
                        <a:pt x="7986" y="10790"/>
                        <a:pt x="7209" y="11330"/>
                      </a:cubicBezTo>
                      <a:cubicBezTo>
                        <a:pt x="6871" y="11244"/>
                        <a:pt x="6520" y="11200"/>
                        <a:pt x="6169" y="11200"/>
                      </a:cubicBezTo>
                      <a:cubicBezTo>
                        <a:pt x="5937" y="11200"/>
                        <a:pt x="5706" y="11219"/>
                        <a:pt x="5478" y="11259"/>
                      </a:cubicBezTo>
                      <a:cubicBezTo>
                        <a:pt x="4479" y="11428"/>
                        <a:pt x="3435" y="12026"/>
                        <a:pt x="2793" y="12811"/>
                      </a:cubicBezTo>
                      <a:cubicBezTo>
                        <a:pt x="2632" y="13016"/>
                        <a:pt x="2472" y="13230"/>
                        <a:pt x="2311" y="13444"/>
                      </a:cubicBezTo>
                      <a:cubicBezTo>
                        <a:pt x="2204" y="13578"/>
                        <a:pt x="2124" y="13569"/>
                        <a:pt x="1963" y="13640"/>
                      </a:cubicBezTo>
                      <a:cubicBezTo>
                        <a:pt x="1687" y="13774"/>
                        <a:pt x="1437" y="13917"/>
                        <a:pt x="1187" y="14104"/>
                      </a:cubicBezTo>
                      <a:cubicBezTo>
                        <a:pt x="857" y="14354"/>
                        <a:pt x="464" y="14613"/>
                        <a:pt x="295" y="15014"/>
                      </a:cubicBezTo>
                      <a:cubicBezTo>
                        <a:pt x="206" y="15211"/>
                        <a:pt x="0" y="15683"/>
                        <a:pt x="304" y="15817"/>
                      </a:cubicBezTo>
                      <a:cubicBezTo>
                        <a:pt x="411" y="15867"/>
                        <a:pt x="530" y="15887"/>
                        <a:pt x="652" y="15887"/>
                      </a:cubicBezTo>
                      <a:cubicBezTo>
                        <a:pt x="905" y="15887"/>
                        <a:pt x="1173" y="15800"/>
                        <a:pt x="1383" y="15710"/>
                      </a:cubicBezTo>
                      <a:cubicBezTo>
                        <a:pt x="1847" y="15514"/>
                        <a:pt x="2266" y="15095"/>
                        <a:pt x="2739" y="14907"/>
                      </a:cubicBezTo>
                      <a:lnTo>
                        <a:pt x="2739" y="14907"/>
                      </a:lnTo>
                      <a:cubicBezTo>
                        <a:pt x="2660" y="15249"/>
                        <a:pt x="2529" y="15773"/>
                        <a:pt x="2975" y="15773"/>
                      </a:cubicBezTo>
                      <a:cubicBezTo>
                        <a:pt x="2983" y="15773"/>
                        <a:pt x="2990" y="15773"/>
                        <a:pt x="2998" y="15773"/>
                      </a:cubicBezTo>
                      <a:cubicBezTo>
                        <a:pt x="3176" y="15764"/>
                        <a:pt x="3346" y="15674"/>
                        <a:pt x="3506" y="15567"/>
                      </a:cubicBezTo>
                      <a:lnTo>
                        <a:pt x="3506" y="15567"/>
                      </a:lnTo>
                      <a:cubicBezTo>
                        <a:pt x="4604" y="17280"/>
                        <a:pt x="2632" y="18101"/>
                        <a:pt x="1481" y="18993"/>
                      </a:cubicBezTo>
                      <a:cubicBezTo>
                        <a:pt x="1089" y="19136"/>
                        <a:pt x="714" y="19323"/>
                        <a:pt x="375" y="19546"/>
                      </a:cubicBezTo>
                      <a:cubicBezTo>
                        <a:pt x="324" y="19583"/>
                        <a:pt x="351" y="19656"/>
                        <a:pt x="397" y="19656"/>
                      </a:cubicBezTo>
                      <a:cubicBezTo>
                        <a:pt x="407" y="19656"/>
                        <a:pt x="418" y="19652"/>
                        <a:pt x="429" y="19644"/>
                      </a:cubicBezTo>
                      <a:cubicBezTo>
                        <a:pt x="1811" y="18838"/>
                        <a:pt x="3385" y="18558"/>
                        <a:pt x="4979" y="18558"/>
                      </a:cubicBezTo>
                      <a:cubicBezTo>
                        <a:pt x="6347" y="18558"/>
                        <a:pt x="7730" y="18764"/>
                        <a:pt x="9020" y="19020"/>
                      </a:cubicBezTo>
                      <a:cubicBezTo>
                        <a:pt x="10001" y="19219"/>
                        <a:pt x="11036" y="19423"/>
                        <a:pt x="12057" y="19423"/>
                      </a:cubicBezTo>
                      <a:cubicBezTo>
                        <a:pt x="12409" y="19423"/>
                        <a:pt x="12760" y="19398"/>
                        <a:pt x="13105" y="19341"/>
                      </a:cubicBezTo>
                      <a:cubicBezTo>
                        <a:pt x="13676" y="19252"/>
                        <a:pt x="14444" y="19029"/>
                        <a:pt x="14792" y="18538"/>
                      </a:cubicBezTo>
                      <a:cubicBezTo>
                        <a:pt x="14872" y="18485"/>
                        <a:pt x="14952" y="18431"/>
                        <a:pt x="15023" y="18386"/>
                      </a:cubicBezTo>
                      <a:cubicBezTo>
                        <a:pt x="15380" y="18146"/>
                        <a:pt x="15773" y="17931"/>
                        <a:pt x="16139" y="17708"/>
                      </a:cubicBezTo>
                      <a:cubicBezTo>
                        <a:pt x="16888" y="17245"/>
                        <a:pt x="17655" y="17253"/>
                        <a:pt x="18476" y="17155"/>
                      </a:cubicBezTo>
                      <a:lnTo>
                        <a:pt x="18476" y="17155"/>
                      </a:lnTo>
                      <a:cubicBezTo>
                        <a:pt x="18351" y="17360"/>
                        <a:pt x="18217" y="17557"/>
                        <a:pt x="18057" y="17735"/>
                      </a:cubicBezTo>
                      <a:cubicBezTo>
                        <a:pt x="17753" y="18074"/>
                        <a:pt x="17584" y="18520"/>
                        <a:pt x="17361" y="18904"/>
                      </a:cubicBezTo>
                      <a:cubicBezTo>
                        <a:pt x="17316" y="18975"/>
                        <a:pt x="17272" y="19047"/>
                        <a:pt x="17218" y="19100"/>
                      </a:cubicBezTo>
                      <a:cubicBezTo>
                        <a:pt x="16656" y="19394"/>
                        <a:pt x="16094" y="19689"/>
                        <a:pt x="15487" y="19903"/>
                      </a:cubicBezTo>
                      <a:cubicBezTo>
                        <a:pt x="14836" y="20144"/>
                        <a:pt x="14140" y="20242"/>
                        <a:pt x="13453" y="20331"/>
                      </a:cubicBezTo>
                      <a:cubicBezTo>
                        <a:pt x="12944" y="20394"/>
                        <a:pt x="12426" y="20421"/>
                        <a:pt x="11906" y="20421"/>
                      </a:cubicBezTo>
                      <a:cubicBezTo>
                        <a:pt x="10959" y="20421"/>
                        <a:pt x="10004" y="20334"/>
                        <a:pt x="9082" y="20224"/>
                      </a:cubicBezTo>
                      <a:cubicBezTo>
                        <a:pt x="7726" y="20072"/>
                        <a:pt x="6415" y="19618"/>
                        <a:pt x="5059" y="19519"/>
                      </a:cubicBezTo>
                      <a:cubicBezTo>
                        <a:pt x="4863" y="19506"/>
                        <a:pt x="4669" y="19499"/>
                        <a:pt x="4477" y="19499"/>
                      </a:cubicBezTo>
                      <a:cubicBezTo>
                        <a:pt x="3306" y="19499"/>
                        <a:pt x="2182" y="19748"/>
                        <a:pt x="1071" y="20162"/>
                      </a:cubicBezTo>
                      <a:cubicBezTo>
                        <a:pt x="1000" y="20185"/>
                        <a:pt x="1020" y="20293"/>
                        <a:pt x="1081" y="20293"/>
                      </a:cubicBezTo>
                      <a:cubicBezTo>
                        <a:pt x="1089" y="20293"/>
                        <a:pt x="1097" y="20291"/>
                        <a:pt x="1107" y="20287"/>
                      </a:cubicBezTo>
                      <a:cubicBezTo>
                        <a:pt x="2177" y="19896"/>
                        <a:pt x="3298" y="19653"/>
                        <a:pt x="4436" y="19653"/>
                      </a:cubicBezTo>
                      <a:cubicBezTo>
                        <a:pt x="4805" y="19653"/>
                        <a:pt x="5177" y="19679"/>
                        <a:pt x="5549" y="19733"/>
                      </a:cubicBezTo>
                      <a:cubicBezTo>
                        <a:pt x="6914" y="19939"/>
                        <a:pt x="8235" y="20331"/>
                        <a:pt x="9608" y="20483"/>
                      </a:cubicBezTo>
                      <a:cubicBezTo>
                        <a:pt x="10332" y="20557"/>
                        <a:pt x="11063" y="20602"/>
                        <a:pt x="11793" y="20602"/>
                      </a:cubicBezTo>
                      <a:cubicBezTo>
                        <a:pt x="12466" y="20602"/>
                        <a:pt x="13138" y="20564"/>
                        <a:pt x="13801" y="20474"/>
                      </a:cubicBezTo>
                      <a:cubicBezTo>
                        <a:pt x="14453" y="20385"/>
                        <a:pt x="15068" y="20260"/>
                        <a:pt x="15684" y="20010"/>
                      </a:cubicBezTo>
                      <a:cubicBezTo>
                        <a:pt x="16112" y="19832"/>
                        <a:pt x="16522" y="19618"/>
                        <a:pt x="16924" y="19386"/>
                      </a:cubicBezTo>
                      <a:lnTo>
                        <a:pt x="16924" y="19386"/>
                      </a:lnTo>
                      <a:cubicBezTo>
                        <a:pt x="16692" y="19555"/>
                        <a:pt x="16424" y="19680"/>
                        <a:pt x="16174" y="19849"/>
                      </a:cubicBezTo>
                      <a:cubicBezTo>
                        <a:pt x="15844" y="20072"/>
                        <a:pt x="15523" y="20313"/>
                        <a:pt x="15238" y="20590"/>
                      </a:cubicBezTo>
                      <a:cubicBezTo>
                        <a:pt x="15068" y="20759"/>
                        <a:pt x="14881" y="20911"/>
                        <a:pt x="14684" y="21045"/>
                      </a:cubicBezTo>
                      <a:cubicBezTo>
                        <a:pt x="13792" y="21304"/>
                        <a:pt x="12838" y="21473"/>
                        <a:pt x="11919" y="21500"/>
                      </a:cubicBezTo>
                      <a:cubicBezTo>
                        <a:pt x="11830" y="21503"/>
                        <a:pt x="11741" y="21505"/>
                        <a:pt x="11652" y="21505"/>
                      </a:cubicBezTo>
                      <a:cubicBezTo>
                        <a:pt x="10607" y="21505"/>
                        <a:pt x="9514" y="21274"/>
                        <a:pt x="8511" y="21036"/>
                      </a:cubicBezTo>
                      <a:cubicBezTo>
                        <a:pt x="7334" y="20759"/>
                        <a:pt x="6201" y="20215"/>
                        <a:pt x="4987" y="20037"/>
                      </a:cubicBezTo>
                      <a:cubicBezTo>
                        <a:pt x="4793" y="20009"/>
                        <a:pt x="4593" y="19999"/>
                        <a:pt x="4390" y="19999"/>
                      </a:cubicBezTo>
                      <a:cubicBezTo>
                        <a:pt x="4005" y="19999"/>
                        <a:pt x="3613" y="20034"/>
                        <a:pt x="3239" y="20046"/>
                      </a:cubicBezTo>
                      <a:cubicBezTo>
                        <a:pt x="2695" y="20064"/>
                        <a:pt x="2177" y="20260"/>
                        <a:pt x="1678" y="20474"/>
                      </a:cubicBezTo>
                      <a:cubicBezTo>
                        <a:pt x="1653" y="20490"/>
                        <a:pt x="1666" y="20529"/>
                        <a:pt x="1695" y="20529"/>
                      </a:cubicBezTo>
                      <a:cubicBezTo>
                        <a:pt x="1698" y="20529"/>
                        <a:pt x="1701" y="20528"/>
                        <a:pt x="1704" y="20527"/>
                      </a:cubicBezTo>
                      <a:cubicBezTo>
                        <a:pt x="2329" y="20287"/>
                        <a:pt x="2918" y="20197"/>
                        <a:pt x="3587" y="20188"/>
                      </a:cubicBezTo>
                      <a:cubicBezTo>
                        <a:pt x="3782" y="20186"/>
                        <a:pt x="3974" y="20182"/>
                        <a:pt x="4164" y="20182"/>
                      </a:cubicBezTo>
                      <a:cubicBezTo>
                        <a:pt x="4653" y="20182"/>
                        <a:pt x="5130" y="20208"/>
                        <a:pt x="5612" y="20349"/>
                      </a:cubicBezTo>
                      <a:cubicBezTo>
                        <a:pt x="6772" y="20688"/>
                        <a:pt x="7887" y="21125"/>
                        <a:pt x="9064" y="21357"/>
                      </a:cubicBezTo>
                      <a:cubicBezTo>
                        <a:pt x="9928" y="21533"/>
                        <a:pt x="10844" y="21682"/>
                        <a:pt x="11739" y="21682"/>
                      </a:cubicBezTo>
                      <a:cubicBezTo>
                        <a:pt x="11889" y="21682"/>
                        <a:pt x="12038" y="21678"/>
                        <a:pt x="12187" y="21669"/>
                      </a:cubicBezTo>
                      <a:cubicBezTo>
                        <a:pt x="12945" y="21616"/>
                        <a:pt x="13703" y="21455"/>
                        <a:pt x="14426" y="21214"/>
                      </a:cubicBezTo>
                      <a:lnTo>
                        <a:pt x="14426" y="21214"/>
                      </a:lnTo>
                      <a:cubicBezTo>
                        <a:pt x="14185" y="21357"/>
                        <a:pt x="13935" y="21482"/>
                        <a:pt x="13667" y="21607"/>
                      </a:cubicBezTo>
                      <a:cubicBezTo>
                        <a:pt x="13596" y="21643"/>
                        <a:pt x="13534" y="21669"/>
                        <a:pt x="13462" y="21705"/>
                      </a:cubicBezTo>
                      <a:cubicBezTo>
                        <a:pt x="13284" y="21750"/>
                        <a:pt x="13097" y="21776"/>
                        <a:pt x="12918" y="21821"/>
                      </a:cubicBezTo>
                      <a:cubicBezTo>
                        <a:pt x="12383" y="21973"/>
                        <a:pt x="11830" y="22106"/>
                        <a:pt x="11268" y="22142"/>
                      </a:cubicBezTo>
                      <a:cubicBezTo>
                        <a:pt x="11115" y="22151"/>
                        <a:pt x="10960" y="22156"/>
                        <a:pt x="10805" y="22156"/>
                      </a:cubicBezTo>
                      <a:cubicBezTo>
                        <a:pt x="9622" y="22156"/>
                        <a:pt x="8390" y="21901"/>
                        <a:pt x="7262" y="21625"/>
                      </a:cubicBezTo>
                      <a:cubicBezTo>
                        <a:pt x="6879" y="21536"/>
                        <a:pt x="6513" y="21357"/>
                        <a:pt x="6156" y="21223"/>
                      </a:cubicBezTo>
                      <a:cubicBezTo>
                        <a:pt x="5531" y="20991"/>
                        <a:pt x="4898" y="20813"/>
                        <a:pt x="4238" y="20706"/>
                      </a:cubicBezTo>
                      <a:cubicBezTo>
                        <a:pt x="4009" y="20665"/>
                        <a:pt x="3776" y="20647"/>
                        <a:pt x="3540" y="20647"/>
                      </a:cubicBezTo>
                      <a:cubicBezTo>
                        <a:pt x="3013" y="20647"/>
                        <a:pt x="2478" y="20735"/>
                        <a:pt x="1972" y="20840"/>
                      </a:cubicBezTo>
                      <a:cubicBezTo>
                        <a:pt x="1930" y="20848"/>
                        <a:pt x="1936" y="20921"/>
                        <a:pt x="1974" y="20921"/>
                      </a:cubicBezTo>
                      <a:cubicBezTo>
                        <a:pt x="1976" y="20921"/>
                        <a:pt x="1979" y="20920"/>
                        <a:pt x="1981" y="20920"/>
                      </a:cubicBezTo>
                      <a:cubicBezTo>
                        <a:pt x="2412" y="20864"/>
                        <a:pt x="2847" y="20829"/>
                        <a:pt x="3280" y="20829"/>
                      </a:cubicBezTo>
                      <a:cubicBezTo>
                        <a:pt x="3753" y="20829"/>
                        <a:pt x="4223" y="20871"/>
                        <a:pt x="4684" y="20973"/>
                      </a:cubicBezTo>
                      <a:cubicBezTo>
                        <a:pt x="5719" y="21197"/>
                        <a:pt x="6664" y="21705"/>
                        <a:pt x="7699" y="21928"/>
                      </a:cubicBezTo>
                      <a:cubicBezTo>
                        <a:pt x="8707" y="22154"/>
                        <a:pt x="9759" y="22341"/>
                        <a:pt x="10796" y="22341"/>
                      </a:cubicBezTo>
                      <a:cubicBezTo>
                        <a:pt x="10990" y="22341"/>
                        <a:pt x="11183" y="22335"/>
                        <a:pt x="11375" y="22321"/>
                      </a:cubicBezTo>
                      <a:cubicBezTo>
                        <a:pt x="11928" y="22276"/>
                        <a:pt x="12436" y="22133"/>
                        <a:pt x="12945" y="21964"/>
                      </a:cubicBezTo>
                      <a:lnTo>
                        <a:pt x="12945" y="21964"/>
                      </a:lnTo>
                      <a:cubicBezTo>
                        <a:pt x="12454" y="22222"/>
                        <a:pt x="12017" y="22535"/>
                        <a:pt x="11687" y="23016"/>
                      </a:cubicBezTo>
                      <a:cubicBezTo>
                        <a:pt x="11286" y="23605"/>
                        <a:pt x="11571" y="24069"/>
                        <a:pt x="12204" y="24239"/>
                      </a:cubicBezTo>
                      <a:cubicBezTo>
                        <a:pt x="12213" y="24239"/>
                        <a:pt x="12213" y="24239"/>
                        <a:pt x="12213" y="24230"/>
                      </a:cubicBezTo>
                      <a:cubicBezTo>
                        <a:pt x="12419" y="24337"/>
                        <a:pt x="12633" y="24408"/>
                        <a:pt x="12847" y="24462"/>
                      </a:cubicBezTo>
                      <a:cubicBezTo>
                        <a:pt x="11170" y="24185"/>
                        <a:pt x="9537" y="23346"/>
                        <a:pt x="8038" y="22597"/>
                      </a:cubicBezTo>
                      <a:cubicBezTo>
                        <a:pt x="6850" y="21999"/>
                        <a:pt x="5504" y="21454"/>
                        <a:pt x="4152" y="21454"/>
                      </a:cubicBezTo>
                      <a:cubicBezTo>
                        <a:pt x="3829" y="21454"/>
                        <a:pt x="3506" y="21485"/>
                        <a:pt x="3185" y="21553"/>
                      </a:cubicBezTo>
                      <a:cubicBezTo>
                        <a:pt x="3144" y="21562"/>
                        <a:pt x="3149" y="21617"/>
                        <a:pt x="3186" y="21617"/>
                      </a:cubicBezTo>
                      <a:cubicBezTo>
                        <a:pt x="3188" y="21617"/>
                        <a:pt x="3191" y="21616"/>
                        <a:pt x="3194" y="21616"/>
                      </a:cubicBezTo>
                      <a:cubicBezTo>
                        <a:pt x="3415" y="21590"/>
                        <a:pt x="3633" y="21577"/>
                        <a:pt x="3848" y="21577"/>
                      </a:cubicBezTo>
                      <a:cubicBezTo>
                        <a:pt x="5530" y="21577"/>
                        <a:pt x="7027" y="22333"/>
                        <a:pt x="8538" y="23061"/>
                      </a:cubicBezTo>
                      <a:cubicBezTo>
                        <a:pt x="9484" y="23516"/>
                        <a:pt x="10483" y="24024"/>
                        <a:pt x="11518" y="24328"/>
                      </a:cubicBezTo>
                      <a:cubicBezTo>
                        <a:pt x="11232" y="24310"/>
                        <a:pt x="10947" y="24283"/>
                        <a:pt x="10670" y="24221"/>
                      </a:cubicBezTo>
                      <a:cubicBezTo>
                        <a:pt x="10233" y="24105"/>
                        <a:pt x="9805" y="23980"/>
                        <a:pt x="9376" y="23864"/>
                      </a:cubicBezTo>
                      <a:cubicBezTo>
                        <a:pt x="8600" y="23650"/>
                        <a:pt x="7797" y="23364"/>
                        <a:pt x="7003" y="23275"/>
                      </a:cubicBezTo>
                      <a:cubicBezTo>
                        <a:pt x="6283" y="23189"/>
                        <a:pt x="5597" y="23131"/>
                        <a:pt x="4884" y="23131"/>
                      </a:cubicBezTo>
                      <a:cubicBezTo>
                        <a:pt x="4715" y="23131"/>
                        <a:pt x="4545" y="23134"/>
                        <a:pt x="4372" y="23141"/>
                      </a:cubicBezTo>
                      <a:cubicBezTo>
                        <a:pt x="4024" y="23150"/>
                        <a:pt x="3685" y="23231"/>
                        <a:pt x="3346" y="23302"/>
                      </a:cubicBezTo>
                      <a:cubicBezTo>
                        <a:pt x="3034" y="23369"/>
                        <a:pt x="2689" y="23581"/>
                        <a:pt x="2359" y="23581"/>
                      </a:cubicBezTo>
                      <a:cubicBezTo>
                        <a:pt x="2340" y="23581"/>
                        <a:pt x="2321" y="23580"/>
                        <a:pt x="2302" y="23578"/>
                      </a:cubicBezTo>
                      <a:cubicBezTo>
                        <a:pt x="2301" y="23577"/>
                        <a:pt x="2300" y="23577"/>
                        <a:pt x="2298" y="23577"/>
                      </a:cubicBezTo>
                      <a:cubicBezTo>
                        <a:pt x="2291" y="23577"/>
                        <a:pt x="2287" y="23596"/>
                        <a:pt x="2302" y="23596"/>
                      </a:cubicBezTo>
                      <a:cubicBezTo>
                        <a:pt x="2354" y="23609"/>
                        <a:pt x="2408" y="23615"/>
                        <a:pt x="2462" y="23615"/>
                      </a:cubicBezTo>
                      <a:cubicBezTo>
                        <a:pt x="2593" y="23615"/>
                        <a:pt x="2726" y="23583"/>
                        <a:pt x="2846" y="23552"/>
                      </a:cubicBezTo>
                      <a:cubicBezTo>
                        <a:pt x="3301" y="23445"/>
                        <a:pt x="3747" y="23355"/>
                        <a:pt x="4202" y="23311"/>
                      </a:cubicBezTo>
                      <a:cubicBezTo>
                        <a:pt x="4418" y="23288"/>
                        <a:pt x="4634" y="23278"/>
                        <a:pt x="4850" y="23278"/>
                      </a:cubicBezTo>
                      <a:cubicBezTo>
                        <a:pt x="5562" y="23278"/>
                        <a:pt x="6272" y="23384"/>
                        <a:pt x="6977" y="23480"/>
                      </a:cubicBezTo>
                      <a:cubicBezTo>
                        <a:pt x="7824" y="23596"/>
                        <a:pt x="8672" y="23882"/>
                        <a:pt x="9492" y="24105"/>
                      </a:cubicBezTo>
                      <a:cubicBezTo>
                        <a:pt x="10187" y="24298"/>
                        <a:pt x="10807" y="24417"/>
                        <a:pt x="11493" y="24417"/>
                      </a:cubicBezTo>
                      <a:cubicBezTo>
                        <a:pt x="11601" y="24417"/>
                        <a:pt x="11710" y="24414"/>
                        <a:pt x="11821" y="24408"/>
                      </a:cubicBezTo>
                      <a:cubicBezTo>
                        <a:pt x="12287" y="24525"/>
                        <a:pt x="12767" y="24601"/>
                        <a:pt x="13248" y="24601"/>
                      </a:cubicBezTo>
                      <a:cubicBezTo>
                        <a:pt x="13319" y="24601"/>
                        <a:pt x="13391" y="24599"/>
                        <a:pt x="13462" y="24595"/>
                      </a:cubicBezTo>
                      <a:cubicBezTo>
                        <a:pt x="13471" y="24595"/>
                        <a:pt x="13471" y="24587"/>
                        <a:pt x="13480" y="24587"/>
                      </a:cubicBezTo>
                      <a:cubicBezTo>
                        <a:pt x="13596" y="24604"/>
                        <a:pt x="13712" y="24613"/>
                        <a:pt x="13837" y="24631"/>
                      </a:cubicBezTo>
                      <a:cubicBezTo>
                        <a:pt x="14154" y="24665"/>
                        <a:pt x="14472" y="24679"/>
                        <a:pt x="14789" y="24679"/>
                      </a:cubicBezTo>
                      <a:cubicBezTo>
                        <a:pt x="15130" y="24679"/>
                        <a:pt x="15471" y="24663"/>
                        <a:pt x="15809" y="24640"/>
                      </a:cubicBezTo>
                      <a:lnTo>
                        <a:pt x="15809" y="24640"/>
                      </a:lnTo>
                      <a:cubicBezTo>
                        <a:pt x="15291" y="24774"/>
                        <a:pt x="14783" y="24952"/>
                        <a:pt x="14265" y="25068"/>
                      </a:cubicBezTo>
                      <a:cubicBezTo>
                        <a:pt x="13598" y="25225"/>
                        <a:pt x="12868" y="25362"/>
                        <a:pt x="12174" y="25362"/>
                      </a:cubicBezTo>
                      <a:cubicBezTo>
                        <a:pt x="12079" y="25362"/>
                        <a:pt x="11985" y="25359"/>
                        <a:pt x="11892" y="25354"/>
                      </a:cubicBezTo>
                      <a:cubicBezTo>
                        <a:pt x="10349" y="25282"/>
                        <a:pt x="8823" y="25113"/>
                        <a:pt x="7325" y="24720"/>
                      </a:cubicBezTo>
                      <a:cubicBezTo>
                        <a:pt x="6433" y="24479"/>
                        <a:pt x="5514" y="24158"/>
                        <a:pt x="4586" y="24060"/>
                      </a:cubicBezTo>
                      <a:cubicBezTo>
                        <a:pt x="4127" y="24018"/>
                        <a:pt x="3657" y="23992"/>
                        <a:pt x="3198" y="23992"/>
                      </a:cubicBezTo>
                      <a:cubicBezTo>
                        <a:pt x="3077" y="23992"/>
                        <a:pt x="2957" y="23994"/>
                        <a:pt x="2837" y="23998"/>
                      </a:cubicBezTo>
                      <a:cubicBezTo>
                        <a:pt x="2150" y="24007"/>
                        <a:pt x="1508" y="24132"/>
                        <a:pt x="839" y="24239"/>
                      </a:cubicBezTo>
                      <a:cubicBezTo>
                        <a:pt x="839" y="24239"/>
                        <a:pt x="839" y="24248"/>
                        <a:pt x="839" y="24248"/>
                      </a:cubicBezTo>
                      <a:cubicBezTo>
                        <a:pt x="1625" y="24192"/>
                        <a:pt x="2401" y="24146"/>
                        <a:pt x="3179" y="24146"/>
                      </a:cubicBezTo>
                      <a:cubicBezTo>
                        <a:pt x="3646" y="24146"/>
                        <a:pt x="4114" y="24163"/>
                        <a:pt x="4586" y="24203"/>
                      </a:cubicBezTo>
                      <a:cubicBezTo>
                        <a:pt x="5585" y="24301"/>
                        <a:pt x="6593" y="24702"/>
                        <a:pt x="7565" y="24961"/>
                      </a:cubicBezTo>
                      <a:cubicBezTo>
                        <a:pt x="8984" y="25345"/>
                        <a:pt x="10465" y="25461"/>
                        <a:pt x="11928" y="25541"/>
                      </a:cubicBezTo>
                      <a:cubicBezTo>
                        <a:pt x="10991" y="25737"/>
                        <a:pt x="10072" y="26050"/>
                        <a:pt x="9260" y="26478"/>
                      </a:cubicBezTo>
                      <a:cubicBezTo>
                        <a:pt x="9222" y="26501"/>
                        <a:pt x="9243" y="26544"/>
                        <a:pt x="9278" y="26544"/>
                      </a:cubicBezTo>
                      <a:cubicBezTo>
                        <a:pt x="9284" y="26544"/>
                        <a:pt x="9290" y="26543"/>
                        <a:pt x="9296" y="26540"/>
                      </a:cubicBezTo>
                      <a:cubicBezTo>
                        <a:pt x="10909" y="25837"/>
                        <a:pt x="12697" y="25469"/>
                        <a:pt x="14461" y="25469"/>
                      </a:cubicBezTo>
                      <a:cubicBezTo>
                        <a:pt x="14688" y="25469"/>
                        <a:pt x="14914" y="25475"/>
                        <a:pt x="15139" y="25488"/>
                      </a:cubicBezTo>
                      <a:cubicBezTo>
                        <a:pt x="16400" y="25564"/>
                        <a:pt x="17669" y="25739"/>
                        <a:pt x="18939" y="25739"/>
                      </a:cubicBezTo>
                      <a:cubicBezTo>
                        <a:pt x="18999" y="25739"/>
                        <a:pt x="19058" y="25738"/>
                        <a:pt x="19118" y="25737"/>
                      </a:cubicBezTo>
                      <a:cubicBezTo>
                        <a:pt x="20019" y="25728"/>
                        <a:pt x="21090" y="25630"/>
                        <a:pt x="21902" y="25184"/>
                      </a:cubicBezTo>
                      <a:cubicBezTo>
                        <a:pt x="21941" y="25160"/>
                        <a:pt x="21917" y="25101"/>
                        <a:pt x="21880" y="25101"/>
                      </a:cubicBezTo>
                      <a:cubicBezTo>
                        <a:pt x="21876" y="25101"/>
                        <a:pt x="21871" y="25102"/>
                        <a:pt x="21866" y="25104"/>
                      </a:cubicBezTo>
                      <a:cubicBezTo>
                        <a:pt x="20884" y="25408"/>
                        <a:pt x="19886" y="25568"/>
                        <a:pt x="18854" y="25568"/>
                      </a:cubicBezTo>
                      <a:cubicBezTo>
                        <a:pt x="18826" y="25568"/>
                        <a:pt x="18798" y="25568"/>
                        <a:pt x="18770" y="25568"/>
                      </a:cubicBezTo>
                      <a:cubicBezTo>
                        <a:pt x="17379" y="25559"/>
                        <a:pt x="15996" y="25345"/>
                        <a:pt x="14604" y="25300"/>
                      </a:cubicBezTo>
                      <a:cubicBezTo>
                        <a:pt x="14502" y="25296"/>
                        <a:pt x="14397" y="25293"/>
                        <a:pt x="14292" y="25293"/>
                      </a:cubicBezTo>
                      <a:cubicBezTo>
                        <a:pt x="14187" y="25293"/>
                        <a:pt x="14082" y="25296"/>
                        <a:pt x="13980" y="25300"/>
                      </a:cubicBezTo>
                      <a:cubicBezTo>
                        <a:pt x="14729" y="25095"/>
                        <a:pt x="15461" y="24818"/>
                        <a:pt x="16210" y="24613"/>
                      </a:cubicBezTo>
                      <a:cubicBezTo>
                        <a:pt x="16487" y="24587"/>
                        <a:pt x="16763" y="24560"/>
                        <a:pt x="17040" y="24542"/>
                      </a:cubicBezTo>
                      <a:cubicBezTo>
                        <a:pt x="17548" y="24497"/>
                        <a:pt x="18048" y="24408"/>
                        <a:pt x="18547" y="24319"/>
                      </a:cubicBezTo>
                      <a:cubicBezTo>
                        <a:pt x="18592" y="24310"/>
                        <a:pt x="18637" y="24301"/>
                        <a:pt x="18681" y="24292"/>
                      </a:cubicBezTo>
                      <a:lnTo>
                        <a:pt x="18690" y="24292"/>
                      </a:lnTo>
                      <a:cubicBezTo>
                        <a:pt x="19091" y="24212"/>
                        <a:pt x="19502" y="24132"/>
                        <a:pt x="19903" y="24069"/>
                      </a:cubicBezTo>
                      <a:lnTo>
                        <a:pt x="19948" y="24069"/>
                      </a:lnTo>
                      <a:cubicBezTo>
                        <a:pt x="19948" y="24060"/>
                        <a:pt x="19957" y="24060"/>
                        <a:pt x="19957" y="24060"/>
                      </a:cubicBezTo>
                      <a:cubicBezTo>
                        <a:pt x="20091" y="24042"/>
                        <a:pt x="20224" y="24024"/>
                        <a:pt x="20358" y="24007"/>
                      </a:cubicBezTo>
                      <a:cubicBezTo>
                        <a:pt x="21142" y="23917"/>
                        <a:pt x="21935" y="23868"/>
                        <a:pt x="22727" y="23868"/>
                      </a:cubicBezTo>
                      <a:cubicBezTo>
                        <a:pt x="23035" y="23868"/>
                        <a:pt x="23343" y="23876"/>
                        <a:pt x="23650" y="23891"/>
                      </a:cubicBezTo>
                      <a:cubicBezTo>
                        <a:pt x="24774" y="23935"/>
                        <a:pt x="25916" y="24024"/>
                        <a:pt x="27022" y="24185"/>
                      </a:cubicBezTo>
                      <a:cubicBezTo>
                        <a:pt x="27950" y="24319"/>
                        <a:pt x="28878" y="24479"/>
                        <a:pt x="29806" y="24569"/>
                      </a:cubicBezTo>
                      <a:cubicBezTo>
                        <a:pt x="30317" y="24616"/>
                        <a:pt x="30833" y="24640"/>
                        <a:pt x="31349" y="24640"/>
                      </a:cubicBezTo>
                      <a:cubicBezTo>
                        <a:pt x="31608" y="24640"/>
                        <a:pt x="31866" y="24634"/>
                        <a:pt x="32125" y="24622"/>
                      </a:cubicBezTo>
                      <a:cubicBezTo>
                        <a:pt x="32411" y="24604"/>
                        <a:pt x="32687" y="24569"/>
                        <a:pt x="32964" y="24515"/>
                      </a:cubicBezTo>
                      <a:lnTo>
                        <a:pt x="32973" y="24515"/>
                      </a:lnTo>
                      <a:cubicBezTo>
                        <a:pt x="32678" y="24667"/>
                        <a:pt x="32384" y="24810"/>
                        <a:pt x="32098" y="24925"/>
                      </a:cubicBezTo>
                      <a:cubicBezTo>
                        <a:pt x="31599" y="25131"/>
                        <a:pt x="31046" y="25220"/>
                        <a:pt x="30519" y="25336"/>
                      </a:cubicBezTo>
                      <a:cubicBezTo>
                        <a:pt x="30059" y="25429"/>
                        <a:pt x="29593" y="25523"/>
                        <a:pt x="29126" y="25523"/>
                      </a:cubicBezTo>
                      <a:cubicBezTo>
                        <a:pt x="29013" y="25523"/>
                        <a:pt x="28901" y="25517"/>
                        <a:pt x="28789" y="25505"/>
                      </a:cubicBezTo>
                      <a:cubicBezTo>
                        <a:pt x="28557" y="25479"/>
                        <a:pt x="28320" y="25476"/>
                        <a:pt x="28085" y="25476"/>
                      </a:cubicBezTo>
                      <a:cubicBezTo>
                        <a:pt x="28038" y="25476"/>
                        <a:pt x="27991" y="25476"/>
                        <a:pt x="27944" y="25476"/>
                      </a:cubicBezTo>
                      <a:cubicBezTo>
                        <a:pt x="27756" y="25476"/>
                        <a:pt x="27570" y="25475"/>
                        <a:pt x="27388" y="25461"/>
                      </a:cubicBezTo>
                      <a:cubicBezTo>
                        <a:pt x="26939" y="25430"/>
                        <a:pt x="26457" y="25276"/>
                        <a:pt x="25998" y="25276"/>
                      </a:cubicBezTo>
                      <a:cubicBezTo>
                        <a:pt x="25919" y="25276"/>
                        <a:pt x="25841" y="25281"/>
                        <a:pt x="25764" y="25291"/>
                      </a:cubicBezTo>
                      <a:cubicBezTo>
                        <a:pt x="25756" y="25291"/>
                        <a:pt x="25756" y="25309"/>
                        <a:pt x="25764" y="25309"/>
                      </a:cubicBezTo>
                      <a:cubicBezTo>
                        <a:pt x="25790" y="25308"/>
                        <a:pt x="25816" y="25307"/>
                        <a:pt x="25841" y="25307"/>
                      </a:cubicBezTo>
                      <a:cubicBezTo>
                        <a:pt x="26306" y="25307"/>
                        <a:pt x="26771" y="25526"/>
                        <a:pt x="27227" y="25577"/>
                      </a:cubicBezTo>
                      <a:cubicBezTo>
                        <a:pt x="27691" y="25630"/>
                        <a:pt x="28164" y="25648"/>
                        <a:pt x="28628" y="25648"/>
                      </a:cubicBezTo>
                      <a:cubicBezTo>
                        <a:pt x="28661" y="25648"/>
                        <a:pt x="28694" y="25649"/>
                        <a:pt x="28727" y="25649"/>
                      </a:cubicBezTo>
                      <a:cubicBezTo>
                        <a:pt x="29752" y="25649"/>
                        <a:pt x="30721" y="25514"/>
                        <a:pt x="31715" y="25238"/>
                      </a:cubicBezTo>
                      <a:cubicBezTo>
                        <a:pt x="32393" y="25050"/>
                        <a:pt x="32973" y="24694"/>
                        <a:pt x="33597" y="24381"/>
                      </a:cubicBezTo>
                      <a:cubicBezTo>
                        <a:pt x="34596" y="23873"/>
                        <a:pt x="35578" y="23659"/>
                        <a:pt x="36693" y="23641"/>
                      </a:cubicBezTo>
                      <a:cubicBezTo>
                        <a:pt x="36719" y="23641"/>
                        <a:pt x="36728" y="23605"/>
                        <a:pt x="36693" y="23596"/>
                      </a:cubicBezTo>
                      <a:cubicBezTo>
                        <a:pt x="36434" y="23525"/>
                        <a:pt x="36181" y="23494"/>
                        <a:pt x="35931" y="23494"/>
                      </a:cubicBezTo>
                      <a:cubicBezTo>
                        <a:pt x="35335" y="23494"/>
                        <a:pt x="34760" y="23672"/>
                        <a:pt x="34195" y="23917"/>
                      </a:cubicBezTo>
                      <a:cubicBezTo>
                        <a:pt x="34115" y="23926"/>
                        <a:pt x="34034" y="23944"/>
                        <a:pt x="33954" y="23962"/>
                      </a:cubicBezTo>
                      <a:cubicBezTo>
                        <a:pt x="33940" y="23962"/>
                        <a:pt x="33925" y="23962"/>
                        <a:pt x="33911" y="23962"/>
                      </a:cubicBezTo>
                      <a:cubicBezTo>
                        <a:pt x="33036" y="23962"/>
                        <a:pt x="32239" y="23696"/>
                        <a:pt x="31545" y="23257"/>
                      </a:cubicBezTo>
                      <a:lnTo>
                        <a:pt x="31545" y="23257"/>
                      </a:lnTo>
                      <a:cubicBezTo>
                        <a:pt x="31946" y="23354"/>
                        <a:pt x="32378" y="23399"/>
                        <a:pt x="32806" y="23399"/>
                      </a:cubicBezTo>
                      <a:cubicBezTo>
                        <a:pt x="33245" y="23399"/>
                        <a:pt x="33682" y="23352"/>
                        <a:pt x="34079" y="23266"/>
                      </a:cubicBezTo>
                      <a:cubicBezTo>
                        <a:pt x="34605" y="23159"/>
                        <a:pt x="35114" y="23061"/>
                        <a:pt x="35613" y="22883"/>
                      </a:cubicBezTo>
                      <a:cubicBezTo>
                        <a:pt x="36247" y="22642"/>
                        <a:pt x="36907" y="22410"/>
                        <a:pt x="37549" y="22214"/>
                      </a:cubicBezTo>
                      <a:cubicBezTo>
                        <a:pt x="38302" y="21975"/>
                        <a:pt x="39143" y="21798"/>
                        <a:pt x="39967" y="21798"/>
                      </a:cubicBezTo>
                      <a:cubicBezTo>
                        <a:pt x="40315" y="21798"/>
                        <a:pt x="40659" y="21830"/>
                        <a:pt x="40993" y="21901"/>
                      </a:cubicBezTo>
                      <a:cubicBezTo>
                        <a:pt x="41144" y="21946"/>
                        <a:pt x="41287" y="21999"/>
                        <a:pt x="41430" y="22035"/>
                      </a:cubicBezTo>
                      <a:cubicBezTo>
                        <a:pt x="41439" y="22040"/>
                        <a:pt x="41445" y="22042"/>
                        <a:pt x="41452" y="22042"/>
                      </a:cubicBezTo>
                      <a:cubicBezTo>
                        <a:pt x="41459" y="22042"/>
                        <a:pt x="41465" y="22040"/>
                        <a:pt x="41474" y="22035"/>
                      </a:cubicBezTo>
                      <a:cubicBezTo>
                        <a:pt x="41492" y="22044"/>
                        <a:pt x="41501" y="22044"/>
                        <a:pt x="41519" y="22053"/>
                      </a:cubicBezTo>
                      <a:cubicBezTo>
                        <a:pt x="41804" y="22161"/>
                        <a:pt x="42239" y="22284"/>
                        <a:pt x="42627" y="22284"/>
                      </a:cubicBezTo>
                      <a:cubicBezTo>
                        <a:pt x="42846" y="22284"/>
                        <a:pt x="43051" y="22245"/>
                        <a:pt x="43205" y="22142"/>
                      </a:cubicBezTo>
                      <a:cubicBezTo>
                        <a:pt x="43221" y="22134"/>
                        <a:pt x="43216" y="22105"/>
                        <a:pt x="43195" y="22105"/>
                      </a:cubicBezTo>
                      <a:cubicBezTo>
                        <a:pt x="43193" y="22105"/>
                        <a:pt x="43190" y="22105"/>
                        <a:pt x="43187" y="22106"/>
                      </a:cubicBezTo>
                      <a:cubicBezTo>
                        <a:pt x="43070" y="22134"/>
                        <a:pt x="42951" y="22146"/>
                        <a:pt x="42830" y="22146"/>
                      </a:cubicBezTo>
                      <a:cubicBezTo>
                        <a:pt x="42244" y="22146"/>
                        <a:pt x="41629" y="21866"/>
                        <a:pt x="41082" y="21741"/>
                      </a:cubicBezTo>
                      <a:lnTo>
                        <a:pt x="41055" y="21741"/>
                      </a:lnTo>
                      <a:cubicBezTo>
                        <a:pt x="40600" y="21571"/>
                        <a:pt x="40154" y="21384"/>
                        <a:pt x="39690" y="21295"/>
                      </a:cubicBezTo>
                      <a:cubicBezTo>
                        <a:pt x="39129" y="21185"/>
                        <a:pt x="38547" y="21134"/>
                        <a:pt x="37963" y="21134"/>
                      </a:cubicBezTo>
                      <a:cubicBezTo>
                        <a:pt x="37405" y="21134"/>
                        <a:pt x="36845" y="21181"/>
                        <a:pt x="36300" y="21268"/>
                      </a:cubicBezTo>
                      <a:cubicBezTo>
                        <a:pt x="35247" y="21428"/>
                        <a:pt x="34230" y="21830"/>
                        <a:pt x="33178" y="21990"/>
                      </a:cubicBezTo>
                      <a:cubicBezTo>
                        <a:pt x="32718" y="22056"/>
                        <a:pt x="32258" y="22078"/>
                        <a:pt x="31799" y="22078"/>
                      </a:cubicBezTo>
                      <a:cubicBezTo>
                        <a:pt x="31634" y="22078"/>
                        <a:pt x="31469" y="22075"/>
                        <a:pt x="31304" y="22071"/>
                      </a:cubicBezTo>
                      <a:cubicBezTo>
                        <a:pt x="30983" y="22062"/>
                        <a:pt x="30662" y="22017"/>
                        <a:pt x="30359" y="21946"/>
                      </a:cubicBezTo>
                      <a:cubicBezTo>
                        <a:pt x="30163" y="21892"/>
                        <a:pt x="30011" y="21750"/>
                        <a:pt x="29850" y="21634"/>
                      </a:cubicBezTo>
                      <a:cubicBezTo>
                        <a:pt x="29270" y="20849"/>
                        <a:pt x="28833" y="19948"/>
                        <a:pt x="28566" y="19064"/>
                      </a:cubicBezTo>
                      <a:cubicBezTo>
                        <a:pt x="28601" y="19047"/>
                        <a:pt x="28637" y="19011"/>
                        <a:pt x="28673" y="18975"/>
                      </a:cubicBezTo>
                      <a:cubicBezTo>
                        <a:pt x="28748" y="18898"/>
                        <a:pt x="28841" y="18868"/>
                        <a:pt x="28939" y="18868"/>
                      </a:cubicBezTo>
                      <a:cubicBezTo>
                        <a:pt x="29215" y="18868"/>
                        <a:pt x="29538" y="19096"/>
                        <a:pt x="29663" y="19136"/>
                      </a:cubicBezTo>
                      <a:cubicBezTo>
                        <a:pt x="29770" y="19168"/>
                        <a:pt x="29890" y="19213"/>
                        <a:pt x="30030" y="19213"/>
                      </a:cubicBezTo>
                      <a:cubicBezTo>
                        <a:pt x="30124" y="19213"/>
                        <a:pt x="30227" y="19193"/>
                        <a:pt x="30341" y="19136"/>
                      </a:cubicBezTo>
                      <a:cubicBezTo>
                        <a:pt x="30457" y="19082"/>
                        <a:pt x="30510" y="18993"/>
                        <a:pt x="30484" y="18868"/>
                      </a:cubicBezTo>
                      <a:cubicBezTo>
                        <a:pt x="30466" y="18806"/>
                        <a:pt x="30394" y="18618"/>
                        <a:pt x="30457" y="18556"/>
                      </a:cubicBezTo>
                      <a:cubicBezTo>
                        <a:pt x="30471" y="18541"/>
                        <a:pt x="30491" y="18535"/>
                        <a:pt x="30513" y="18535"/>
                      </a:cubicBezTo>
                      <a:cubicBezTo>
                        <a:pt x="30586" y="18535"/>
                        <a:pt x="30690" y="18603"/>
                        <a:pt x="30751" y="18672"/>
                      </a:cubicBezTo>
                      <a:cubicBezTo>
                        <a:pt x="30832" y="18752"/>
                        <a:pt x="30912" y="18850"/>
                        <a:pt x="31010" y="18922"/>
                      </a:cubicBezTo>
                      <a:cubicBezTo>
                        <a:pt x="31187" y="19055"/>
                        <a:pt x="31394" y="19166"/>
                        <a:pt x="31580" y="19166"/>
                      </a:cubicBezTo>
                      <a:cubicBezTo>
                        <a:pt x="31742" y="19166"/>
                        <a:pt x="31887" y="19083"/>
                        <a:pt x="31982" y="18859"/>
                      </a:cubicBezTo>
                      <a:cubicBezTo>
                        <a:pt x="32134" y="18493"/>
                        <a:pt x="31474" y="17923"/>
                        <a:pt x="31260" y="17726"/>
                      </a:cubicBezTo>
                      <a:cubicBezTo>
                        <a:pt x="30742" y="17236"/>
                        <a:pt x="30207" y="16763"/>
                        <a:pt x="29574" y="16433"/>
                      </a:cubicBezTo>
                      <a:cubicBezTo>
                        <a:pt x="29047" y="16156"/>
                        <a:pt x="28432" y="16013"/>
                        <a:pt x="27816" y="16005"/>
                      </a:cubicBezTo>
                      <a:cubicBezTo>
                        <a:pt x="29199" y="15531"/>
                        <a:pt x="30594" y="14933"/>
                        <a:pt x="32064" y="14933"/>
                      </a:cubicBezTo>
                      <a:cubicBezTo>
                        <a:pt x="32311" y="14933"/>
                        <a:pt x="32560" y="14950"/>
                        <a:pt x="32812" y="14988"/>
                      </a:cubicBezTo>
                      <a:cubicBezTo>
                        <a:pt x="33874" y="15139"/>
                        <a:pt x="34864" y="15567"/>
                        <a:pt x="35908" y="15808"/>
                      </a:cubicBezTo>
                      <a:cubicBezTo>
                        <a:pt x="36177" y="15871"/>
                        <a:pt x="36449" y="15899"/>
                        <a:pt x="36721" y="15899"/>
                      </a:cubicBezTo>
                      <a:cubicBezTo>
                        <a:pt x="37025" y="15899"/>
                        <a:pt x="37328" y="15865"/>
                        <a:pt x="37629" y="15808"/>
                      </a:cubicBezTo>
                      <a:lnTo>
                        <a:pt x="37799" y="15808"/>
                      </a:lnTo>
                      <a:cubicBezTo>
                        <a:pt x="39155" y="15666"/>
                        <a:pt x="39699" y="14738"/>
                        <a:pt x="40609" y="14140"/>
                      </a:cubicBezTo>
                      <a:cubicBezTo>
                        <a:pt x="40627" y="14131"/>
                        <a:pt x="40618" y="14122"/>
                        <a:pt x="40618" y="14113"/>
                      </a:cubicBezTo>
                      <a:cubicBezTo>
                        <a:pt x="40618" y="14090"/>
                        <a:pt x="40605" y="14067"/>
                        <a:pt x="40584" y="14067"/>
                      </a:cubicBezTo>
                      <a:cubicBezTo>
                        <a:pt x="40580" y="14067"/>
                        <a:pt x="40577" y="14067"/>
                        <a:pt x="40573" y="14069"/>
                      </a:cubicBezTo>
                      <a:cubicBezTo>
                        <a:pt x="40520" y="14086"/>
                        <a:pt x="40440" y="14131"/>
                        <a:pt x="40395" y="14158"/>
                      </a:cubicBezTo>
                      <a:cubicBezTo>
                        <a:pt x="40215" y="14198"/>
                        <a:pt x="40033" y="14213"/>
                        <a:pt x="39851" y="14213"/>
                      </a:cubicBezTo>
                      <a:cubicBezTo>
                        <a:pt x="39544" y="14213"/>
                        <a:pt x="39237" y="14170"/>
                        <a:pt x="38941" y="14131"/>
                      </a:cubicBezTo>
                      <a:cubicBezTo>
                        <a:pt x="38361" y="14069"/>
                        <a:pt x="37781" y="13971"/>
                        <a:pt x="37210" y="13855"/>
                      </a:cubicBezTo>
                      <a:cubicBezTo>
                        <a:pt x="35810" y="13578"/>
                        <a:pt x="34471" y="13007"/>
                        <a:pt x="33071" y="12686"/>
                      </a:cubicBezTo>
                      <a:cubicBezTo>
                        <a:pt x="32437" y="12537"/>
                        <a:pt x="31792" y="12483"/>
                        <a:pt x="31144" y="12483"/>
                      </a:cubicBezTo>
                      <a:cubicBezTo>
                        <a:pt x="30551" y="12483"/>
                        <a:pt x="29957" y="12528"/>
                        <a:pt x="29369" y="12588"/>
                      </a:cubicBezTo>
                      <a:cubicBezTo>
                        <a:pt x="28619" y="12668"/>
                        <a:pt x="27843" y="12757"/>
                        <a:pt x="27103" y="12962"/>
                      </a:cubicBezTo>
                      <a:cubicBezTo>
                        <a:pt x="26630" y="13043"/>
                        <a:pt x="26157" y="13159"/>
                        <a:pt x="25693" y="13284"/>
                      </a:cubicBezTo>
                      <a:cubicBezTo>
                        <a:pt x="24893" y="13443"/>
                        <a:pt x="24092" y="13517"/>
                        <a:pt x="23287" y="13517"/>
                      </a:cubicBezTo>
                      <a:cubicBezTo>
                        <a:pt x="22424" y="13517"/>
                        <a:pt x="21557" y="13432"/>
                        <a:pt x="20679" y="13275"/>
                      </a:cubicBezTo>
                      <a:cubicBezTo>
                        <a:pt x="19859" y="13132"/>
                        <a:pt x="19047" y="12927"/>
                        <a:pt x="18244" y="12695"/>
                      </a:cubicBezTo>
                      <a:lnTo>
                        <a:pt x="18244" y="12695"/>
                      </a:lnTo>
                      <a:cubicBezTo>
                        <a:pt x="18404" y="12712"/>
                        <a:pt x="18566" y="12720"/>
                        <a:pt x="18729" y="12720"/>
                      </a:cubicBezTo>
                      <a:cubicBezTo>
                        <a:pt x="19724" y="12720"/>
                        <a:pt x="20751" y="12419"/>
                        <a:pt x="21679" y="12151"/>
                      </a:cubicBezTo>
                      <a:cubicBezTo>
                        <a:pt x="22490" y="11919"/>
                        <a:pt x="23311" y="11669"/>
                        <a:pt x="24150" y="11535"/>
                      </a:cubicBezTo>
                      <a:cubicBezTo>
                        <a:pt x="24419" y="11493"/>
                        <a:pt x="24679" y="11473"/>
                        <a:pt x="24935" y="11473"/>
                      </a:cubicBezTo>
                      <a:cubicBezTo>
                        <a:pt x="25485" y="11473"/>
                        <a:pt x="26016" y="11562"/>
                        <a:pt x="26576" y="11696"/>
                      </a:cubicBezTo>
                      <a:cubicBezTo>
                        <a:pt x="27727" y="11972"/>
                        <a:pt x="28941" y="12185"/>
                        <a:pt x="30143" y="12185"/>
                      </a:cubicBezTo>
                      <a:cubicBezTo>
                        <a:pt x="30572" y="12185"/>
                        <a:pt x="30999" y="12158"/>
                        <a:pt x="31420" y="12097"/>
                      </a:cubicBezTo>
                      <a:cubicBezTo>
                        <a:pt x="32518" y="11937"/>
                        <a:pt x="34025" y="11490"/>
                        <a:pt x="34346" y="10268"/>
                      </a:cubicBezTo>
                      <a:cubicBezTo>
                        <a:pt x="34364" y="10242"/>
                        <a:pt x="34382" y="10215"/>
                        <a:pt x="34391" y="10179"/>
                      </a:cubicBezTo>
                      <a:cubicBezTo>
                        <a:pt x="34569" y="9733"/>
                        <a:pt x="34498" y="9153"/>
                        <a:pt x="34007" y="8966"/>
                      </a:cubicBezTo>
                      <a:cubicBezTo>
                        <a:pt x="34004" y="8963"/>
                        <a:pt x="34003" y="8962"/>
                        <a:pt x="34001" y="8962"/>
                      </a:cubicBezTo>
                      <a:cubicBezTo>
                        <a:pt x="33999" y="8962"/>
                        <a:pt x="33999" y="8966"/>
                        <a:pt x="33999" y="8966"/>
                      </a:cubicBezTo>
                      <a:cubicBezTo>
                        <a:pt x="33945" y="8930"/>
                        <a:pt x="33874" y="8894"/>
                        <a:pt x="33793" y="8877"/>
                      </a:cubicBezTo>
                      <a:lnTo>
                        <a:pt x="33776" y="8877"/>
                      </a:lnTo>
                      <a:cubicBezTo>
                        <a:pt x="33615" y="8778"/>
                        <a:pt x="33472" y="8654"/>
                        <a:pt x="33338" y="8547"/>
                      </a:cubicBezTo>
                      <a:cubicBezTo>
                        <a:pt x="33026" y="8306"/>
                        <a:pt x="32705" y="8083"/>
                        <a:pt x="32402" y="7842"/>
                      </a:cubicBezTo>
                      <a:cubicBezTo>
                        <a:pt x="31777" y="7333"/>
                        <a:pt x="31188" y="6745"/>
                        <a:pt x="30635" y="6165"/>
                      </a:cubicBezTo>
                      <a:cubicBezTo>
                        <a:pt x="30278" y="5790"/>
                        <a:pt x="29931" y="5406"/>
                        <a:pt x="29636" y="4978"/>
                      </a:cubicBezTo>
                      <a:cubicBezTo>
                        <a:pt x="29351" y="4559"/>
                        <a:pt x="29137" y="4095"/>
                        <a:pt x="28878" y="3649"/>
                      </a:cubicBezTo>
                      <a:cubicBezTo>
                        <a:pt x="28405" y="2819"/>
                        <a:pt x="27852" y="1847"/>
                        <a:pt x="27076" y="1249"/>
                      </a:cubicBezTo>
                      <a:cubicBezTo>
                        <a:pt x="26371" y="705"/>
                        <a:pt x="25470" y="259"/>
                        <a:pt x="24587" y="72"/>
                      </a:cubicBezTo>
                      <a:cubicBezTo>
                        <a:pt x="24342" y="22"/>
                        <a:pt x="24093" y="0"/>
                        <a:pt x="238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18"/>
                <p:cNvSpPr/>
                <p:nvPr/>
              </p:nvSpPr>
              <p:spPr>
                <a:xfrm>
                  <a:off x="5720830" y="4364814"/>
                  <a:ext cx="794377" cy="12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2194" extrusionOk="0">
                      <a:moveTo>
                        <a:pt x="13384" y="0"/>
                      </a:moveTo>
                      <a:cubicBezTo>
                        <a:pt x="13380" y="0"/>
                        <a:pt x="13376" y="2"/>
                        <a:pt x="13373" y="5"/>
                      </a:cubicBezTo>
                      <a:cubicBezTo>
                        <a:pt x="13060" y="211"/>
                        <a:pt x="12561" y="219"/>
                        <a:pt x="12204" y="255"/>
                      </a:cubicBezTo>
                      <a:cubicBezTo>
                        <a:pt x="11847" y="291"/>
                        <a:pt x="11490" y="318"/>
                        <a:pt x="11134" y="335"/>
                      </a:cubicBezTo>
                      <a:cubicBezTo>
                        <a:pt x="10554" y="353"/>
                        <a:pt x="9965" y="353"/>
                        <a:pt x="9385" y="353"/>
                      </a:cubicBezTo>
                      <a:cubicBezTo>
                        <a:pt x="8725" y="353"/>
                        <a:pt x="8065" y="451"/>
                        <a:pt x="7405" y="469"/>
                      </a:cubicBezTo>
                      <a:cubicBezTo>
                        <a:pt x="6129" y="505"/>
                        <a:pt x="4782" y="764"/>
                        <a:pt x="3560" y="1138"/>
                      </a:cubicBezTo>
                      <a:cubicBezTo>
                        <a:pt x="2971" y="1317"/>
                        <a:pt x="2391" y="1522"/>
                        <a:pt x="1811" y="1736"/>
                      </a:cubicBezTo>
                      <a:cubicBezTo>
                        <a:pt x="1222" y="1959"/>
                        <a:pt x="651" y="2066"/>
                        <a:pt x="36" y="2137"/>
                      </a:cubicBezTo>
                      <a:cubicBezTo>
                        <a:pt x="0" y="2146"/>
                        <a:pt x="0" y="2191"/>
                        <a:pt x="36" y="2191"/>
                      </a:cubicBezTo>
                      <a:cubicBezTo>
                        <a:pt x="86" y="2193"/>
                        <a:pt x="136" y="2194"/>
                        <a:pt x="185" y="2194"/>
                      </a:cubicBezTo>
                      <a:cubicBezTo>
                        <a:pt x="1290" y="2194"/>
                        <a:pt x="2251" y="1730"/>
                        <a:pt x="3301" y="1406"/>
                      </a:cubicBezTo>
                      <a:cubicBezTo>
                        <a:pt x="4755" y="960"/>
                        <a:pt x="6236" y="737"/>
                        <a:pt x="7752" y="630"/>
                      </a:cubicBezTo>
                      <a:cubicBezTo>
                        <a:pt x="8948" y="541"/>
                        <a:pt x="10134" y="550"/>
                        <a:pt x="11330" y="487"/>
                      </a:cubicBezTo>
                      <a:cubicBezTo>
                        <a:pt x="11936" y="460"/>
                        <a:pt x="12918" y="469"/>
                        <a:pt x="13399" y="32"/>
                      </a:cubicBezTo>
                      <a:cubicBezTo>
                        <a:pt x="13414" y="25"/>
                        <a:pt x="13399" y="0"/>
                        <a:pt x="13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18"/>
                <p:cNvSpPr/>
                <p:nvPr/>
              </p:nvSpPr>
              <p:spPr>
                <a:xfrm>
                  <a:off x="7211690" y="3996114"/>
                  <a:ext cx="53416" cy="46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781" extrusionOk="0">
                      <a:moveTo>
                        <a:pt x="353" y="83"/>
                      </a:moveTo>
                      <a:cubicBezTo>
                        <a:pt x="602" y="83"/>
                        <a:pt x="843" y="472"/>
                        <a:pt x="509" y="567"/>
                      </a:cubicBezTo>
                      <a:cubicBezTo>
                        <a:pt x="485" y="574"/>
                        <a:pt x="462" y="577"/>
                        <a:pt x="441" y="577"/>
                      </a:cubicBezTo>
                      <a:cubicBezTo>
                        <a:pt x="332" y="577"/>
                        <a:pt x="253" y="491"/>
                        <a:pt x="223" y="379"/>
                      </a:cubicBezTo>
                      <a:cubicBezTo>
                        <a:pt x="205" y="308"/>
                        <a:pt x="241" y="147"/>
                        <a:pt x="304" y="85"/>
                      </a:cubicBezTo>
                      <a:lnTo>
                        <a:pt x="321" y="85"/>
                      </a:lnTo>
                      <a:cubicBezTo>
                        <a:pt x="332" y="83"/>
                        <a:pt x="342" y="83"/>
                        <a:pt x="353" y="83"/>
                      </a:cubicBezTo>
                      <a:close/>
                      <a:moveTo>
                        <a:pt x="384" y="0"/>
                      </a:moveTo>
                      <a:cubicBezTo>
                        <a:pt x="354" y="0"/>
                        <a:pt x="323" y="4"/>
                        <a:pt x="295" y="13"/>
                      </a:cubicBezTo>
                      <a:cubicBezTo>
                        <a:pt x="286" y="13"/>
                        <a:pt x="277" y="22"/>
                        <a:pt x="268" y="40"/>
                      </a:cubicBezTo>
                      <a:cubicBezTo>
                        <a:pt x="98" y="85"/>
                        <a:pt x="0" y="254"/>
                        <a:pt x="36" y="433"/>
                      </a:cubicBezTo>
                      <a:cubicBezTo>
                        <a:pt x="80" y="641"/>
                        <a:pt x="242" y="780"/>
                        <a:pt x="439" y="780"/>
                      </a:cubicBezTo>
                      <a:cubicBezTo>
                        <a:pt x="479" y="780"/>
                        <a:pt x="520" y="775"/>
                        <a:pt x="562" y="763"/>
                      </a:cubicBezTo>
                      <a:cubicBezTo>
                        <a:pt x="812" y="683"/>
                        <a:pt x="901" y="433"/>
                        <a:pt x="767" y="219"/>
                      </a:cubicBezTo>
                      <a:cubicBezTo>
                        <a:pt x="693" y="100"/>
                        <a:pt x="533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18"/>
                <p:cNvSpPr/>
                <p:nvPr/>
              </p:nvSpPr>
              <p:spPr>
                <a:xfrm>
                  <a:off x="7225962" y="3921556"/>
                  <a:ext cx="42283" cy="33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" h="571" extrusionOk="0">
                      <a:moveTo>
                        <a:pt x="327" y="85"/>
                      </a:moveTo>
                      <a:cubicBezTo>
                        <a:pt x="395" y="85"/>
                        <a:pt x="440" y="142"/>
                        <a:pt x="491" y="193"/>
                      </a:cubicBezTo>
                      <a:cubicBezTo>
                        <a:pt x="580" y="282"/>
                        <a:pt x="464" y="371"/>
                        <a:pt x="375" y="398"/>
                      </a:cubicBezTo>
                      <a:cubicBezTo>
                        <a:pt x="362" y="402"/>
                        <a:pt x="349" y="404"/>
                        <a:pt x="337" y="404"/>
                      </a:cubicBezTo>
                      <a:cubicBezTo>
                        <a:pt x="273" y="404"/>
                        <a:pt x="219" y="350"/>
                        <a:pt x="196" y="282"/>
                      </a:cubicBezTo>
                      <a:cubicBezTo>
                        <a:pt x="170" y="202"/>
                        <a:pt x="196" y="139"/>
                        <a:pt x="259" y="95"/>
                      </a:cubicBezTo>
                      <a:lnTo>
                        <a:pt x="277" y="95"/>
                      </a:lnTo>
                      <a:cubicBezTo>
                        <a:pt x="295" y="88"/>
                        <a:pt x="312" y="85"/>
                        <a:pt x="327" y="85"/>
                      </a:cubicBezTo>
                      <a:close/>
                      <a:moveTo>
                        <a:pt x="362" y="1"/>
                      </a:moveTo>
                      <a:cubicBezTo>
                        <a:pt x="323" y="1"/>
                        <a:pt x="285" y="12"/>
                        <a:pt x="250" y="32"/>
                      </a:cubicBezTo>
                      <a:cubicBezTo>
                        <a:pt x="241" y="32"/>
                        <a:pt x="232" y="41"/>
                        <a:pt x="232" y="50"/>
                      </a:cubicBezTo>
                      <a:cubicBezTo>
                        <a:pt x="107" y="95"/>
                        <a:pt x="0" y="184"/>
                        <a:pt x="36" y="327"/>
                      </a:cubicBezTo>
                      <a:cubicBezTo>
                        <a:pt x="65" y="482"/>
                        <a:pt x="205" y="570"/>
                        <a:pt x="354" y="570"/>
                      </a:cubicBezTo>
                      <a:cubicBezTo>
                        <a:pt x="385" y="570"/>
                        <a:pt x="416" y="566"/>
                        <a:pt x="446" y="559"/>
                      </a:cubicBezTo>
                      <a:cubicBezTo>
                        <a:pt x="607" y="523"/>
                        <a:pt x="714" y="327"/>
                        <a:pt x="625" y="175"/>
                      </a:cubicBezTo>
                      <a:cubicBezTo>
                        <a:pt x="598" y="113"/>
                        <a:pt x="509" y="59"/>
                        <a:pt x="455" y="23"/>
                      </a:cubicBezTo>
                      <a:cubicBezTo>
                        <a:pt x="424" y="8"/>
                        <a:pt x="393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18"/>
                <p:cNvSpPr/>
                <p:nvPr/>
              </p:nvSpPr>
              <p:spPr>
                <a:xfrm>
                  <a:off x="7118182" y="4008372"/>
                  <a:ext cx="29077" cy="25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24" extrusionOk="0">
                      <a:moveTo>
                        <a:pt x="218" y="58"/>
                      </a:moveTo>
                      <a:cubicBezTo>
                        <a:pt x="318" y="58"/>
                        <a:pt x="397" y="199"/>
                        <a:pt x="295" y="270"/>
                      </a:cubicBezTo>
                      <a:cubicBezTo>
                        <a:pt x="279" y="279"/>
                        <a:pt x="264" y="283"/>
                        <a:pt x="250" y="283"/>
                      </a:cubicBezTo>
                      <a:cubicBezTo>
                        <a:pt x="211" y="283"/>
                        <a:pt x="181" y="250"/>
                        <a:pt x="161" y="217"/>
                      </a:cubicBezTo>
                      <a:cubicBezTo>
                        <a:pt x="134" y="163"/>
                        <a:pt x="143" y="110"/>
                        <a:pt x="179" y="65"/>
                      </a:cubicBezTo>
                      <a:cubicBezTo>
                        <a:pt x="192" y="60"/>
                        <a:pt x="205" y="58"/>
                        <a:pt x="218" y="58"/>
                      </a:cubicBezTo>
                      <a:close/>
                      <a:moveTo>
                        <a:pt x="266" y="0"/>
                      </a:moveTo>
                      <a:cubicBezTo>
                        <a:pt x="236" y="0"/>
                        <a:pt x="205" y="7"/>
                        <a:pt x="179" y="21"/>
                      </a:cubicBezTo>
                      <a:lnTo>
                        <a:pt x="170" y="21"/>
                      </a:lnTo>
                      <a:cubicBezTo>
                        <a:pt x="27" y="21"/>
                        <a:pt x="0" y="154"/>
                        <a:pt x="27" y="270"/>
                      </a:cubicBezTo>
                      <a:cubicBezTo>
                        <a:pt x="51" y="368"/>
                        <a:pt x="142" y="424"/>
                        <a:pt x="235" y="424"/>
                      </a:cubicBezTo>
                      <a:cubicBezTo>
                        <a:pt x="277" y="424"/>
                        <a:pt x="320" y="412"/>
                        <a:pt x="357" y="386"/>
                      </a:cubicBezTo>
                      <a:cubicBezTo>
                        <a:pt x="464" y="306"/>
                        <a:pt x="491" y="163"/>
                        <a:pt x="402" y="65"/>
                      </a:cubicBezTo>
                      <a:cubicBezTo>
                        <a:pt x="368" y="20"/>
                        <a:pt x="317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18"/>
                <p:cNvSpPr/>
                <p:nvPr/>
              </p:nvSpPr>
              <p:spPr>
                <a:xfrm>
                  <a:off x="7190016" y="3071284"/>
                  <a:ext cx="38078" cy="3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74" extrusionOk="0">
                      <a:moveTo>
                        <a:pt x="411" y="37"/>
                      </a:moveTo>
                      <a:cubicBezTo>
                        <a:pt x="473" y="45"/>
                        <a:pt x="491" y="81"/>
                        <a:pt x="500" y="144"/>
                      </a:cubicBezTo>
                      <a:cubicBezTo>
                        <a:pt x="509" y="188"/>
                        <a:pt x="527" y="233"/>
                        <a:pt x="518" y="277"/>
                      </a:cubicBezTo>
                      <a:cubicBezTo>
                        <a:pt x="510" y="346"/>
                        <a:pt x="418" y="408"/>
                        <a:pt x="347" y="408"/>
                      </a:cubicBezTo>
                      <a:cubicBezTo>
                        <a:pt x="335" y="408"/>
                        <a:pt x="323" y="406"/>
                        <a:pt x="313" y="402"/>
                      </a:cubicBezTo>
                      <a:cubicBezTo>
                        <a:pt x="232" y="384"/>
                        <a:pt x="188" y="304"/>
                        <a:pt x="206" y="224"/>
                      </a:cubicBezTo>
                      <a:cubicBezTo>
                        <a:pt x="206" y="188"/>
                        <a:pt x="250" y="161"/>
                        <a:pt x="277" y="135"/>
                      </a:cubicBezTo>
                      <a:cubicBezTo>
                        <a:pt x="322" y="90"/>
                        <a:pt x="348" y="54"/>
                        <a:pt x="411" y="37"/>
                      </a:cubicBezTo>
                      <a:close/>
                      <a:moveTo>
                        <a:pt x="329" y="0"/>
                      </a:moveTo>
                      <a:cubicBezTo>
                        <a:pt x="205" y="0"/>
                        <a:pt x="91" y="67"/>
                        <a:pt x="54" y="206"/>
                      </a:cubicBezTo>
                      <a:cubicBezTo>
                        <a:pt x="0" y="367"/>
                        <a:pt x="125" y="554"/>
                        <a:pt x="286" y="572"/>
                      </a:cubicBezTo>
                      <a:cubicBezTo>
                        <a:pt x="295" y="573"/>
                        <a:pt x="304" y="573"/>
                        <a:pt x="314" y="573"/>
                      </a:cubicBezTo>
                      <a:cubicBezTo>
                        <a:pt x="458" y="573"/>
                        <a:pt x="609" y="447"/>
                        <a:pt x="634" y="304"/>
                      </a:cubicBezTo>
                      <a:cubicBezTo>
                        <a:pt x="643" y="233"/>
                        <a:pt x="607" y="144"/>
                        <a:pt x="571" y="81"/>
                      </a:cubicBezTo>
                      <a:cubicBezTo>
                        <a:pt x="541" y="29"/>
                        <a:pt x="499" y="8"/>
                        <a:pt x="443" y="8"/>
                      </a:cubicBezTo>
                      <a:cubicBezTo>
                        <a:pt x="433" y="8"/>
                        <a:pt x="422" y="8"/>
                        <a:pt x="411" y="10"/>
                      </a:cubicBezTo>
                      <a:cubicBezTo>
                        <a:pt x="384" y="3"/>
                        <a:pt x="356" y="0"/>
                        <a:pt x="32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18"/>
                <p:cNvSpPr/>
                <p:nvPr/>
              </p:nvSpPr>
              <p:spPr>
                <a:xfrm>
                  <a:off x="7054461" y="2954444"/>
                  <a:ext cx="36302" cy="31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533" extrusionOk="0">
                      <a:moveTo>
                        <a:pt x="381" y="72"/>
                      </a:moveTo>
                      <a:cubicBezTo>
                        <a:pt x="433" y="72"/>
                        <a:pt x="470" y="109"/>
                        <a:pt x="470" y="190"/>
                      </a:cubicBezTo>
                      <a:cubicBezTo>
                        <a:pt x="461" y="290"/>
                        <a:pt x="406" y="351"/>
                        <a:pt x="304" y="351"/>
                      </a:cubicBezTo>
                      <a:cubicBezTo>
                        <a:pt x="297" y="351"/>
                        <a:pt x="290" y="351"/>
                        <a:pt x="282" y="350"/>
                      </a:cubicBezTo>
                      <a:cubicBezTo>
                        <a:pt x="220" y="341"/>
                        <a:pt x="193" y="315"/>
                        <a:pt x="220" y="252"/>
                      </a:cubicBezTo>
                      <a:cubicBezTo>
                        <a:pt x="256" y="190"/>
                        <a:pt x="273" y="118"/>
                        <a:pt x="345" y="83"/>
                      </a:cubicBezTo>
                      <a:cubicBezTo>
                        <a:pt x="354" y="83"/>
                        <a:pt x="354" y="74"/>
                        <a:pt x="363" y="74"/>
                      </a:cubicBezTo>
                      <a:cubicBezTo>
                        <a:pt x="369" y="73"/>
                        <a:pt x="375" y="72"/>
                        <a:pt x="381" y="72"/>
                      </a:cubicBezTo>
                      <a:close/>
                      <a:moveTo>
                        <a:pt x="396" y="1"/>
                      </a:moveTo>
                      <a:cubicBezTo>
                        <a:pt x="353" y="1"/>
                        <a:pt x="307" y="14"/>
                        <a:pt x="264" y="38"/>
                      </a:cubicBezTo>
                      <a:cubicBezTo>
                        <a:pt x="256" y="47"/>
                        <a:pt x="256" y="47"/>
                        <a:pt x="247" y="56"/>
                      </a:cubicBezTo>
                      <a:cubicBezTo>
                        <a:pt x="157" y="83"/>
                        <a:pt x="68" y="154"/>
                        <a:pt x="41" y="252"/>
                      </a:cubicBezTo>
                      <a:cubicBezTo>
                        <a:pt x="1" y="407"/>
                        <a:pt x="139" y="532"/>
                        <a:pt x="285" y="532"/>
                      </a:cubicBezTo>
                      <a:cubicBezTo>
                        <a:pt x="299" y="532"/>
                        <a:pt x="313" y="531"/>
                        <a:pt x="327" y="529"/>
                      </a:cubicBezTo>
                      <a:cubicBezTo>
                        <a:pt x="514" y="493"/>
                        <a:pt x="612" y="332"/>
                        <a:pt x="577" y="154"/>
                      </a:cubicBezTo>
                      <a:cubicBezTo>
                        <a:pt x="553" y="48"/>
                        <a:pt x="480" y="1"/>
                        <a:pt x="39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18"/>
                <p:cNvSpPr/>
                <p:nvPr/>
              </p:nvSpPr>
              <p:spPr>
                <a:xfrm>
                  <a:off x="7367498" y="3855290"/>
                  <a:ext cx="68754" cy="62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061" extrusionOk="0">
                      <a:moveTo>
                        <a:pt x="472" y="100"/>
                      </a:moveTo>
                      <a:cubicBezTo>
                        <a:pt x="649" y="100"/>
                        <a:pt x="822" y="240"/>
                        <a:pt x="875" y="420"/>
                      </a:cubicBezTo>
                      <a:cubicBezTo>
                        <a:pt x="938" y="607"/>
                        <a:pt x="724" y="821"/>
                        <a:pt x="545" y="848"/>
                      </a:cubicBezTo>
                      <a:cubicBezTo>
                        <a:pt x="534" y="850"/>
                        <a:pt x="522" y="850"/>
                        <a:pt x="510" y="850"/>
                      </a:cubicBezTo>
                      <a:cubicBezTo>
                        <a:pt x="386" y="850"/>
                        <a:pt x="256" y="766"/>
                        <a:pt x="215" y="652"/>
                      </a:cubicBezTo>
                      <a:cubicBezTo>
                        <a:pt x="170" y="509"/>
                        <a:pt x="188" y="277"/>
                        <a:pt x="278" y="161"/>
                      </a:cubicBezTo>
                      <a:cubicBezTo>
                        <a:pt x="286" y="161"/>
                        <a:pt x="286" y="161"/>
                        <a:pt x="295" y="152"/>
                      </a:cubicBezTo>
                      <a:cubicBezTo>
                        <a:pt x="352" y="116"/>
                        <a:pt x="412" y="100"/>
                        <a:pt x="472" y="100"/>
                      </a:cubicBezTo>
                      <a:close/>
                      <a:moveTo>
                        <a:pt x="520" y="1"/>
                      </a:moveTo>
                      <a:cubicBezTo>
                        <a:pt x="426" y="1"/>
                        <a:pt x="343" y="36"/>
                        <a:pt x="260" y="108"/>
                      </a:cubicBezTo>
                      <a:cubicBezTo>
                        <a:pt x="251" y="117"/>
                        <a:pt x="251" y="125"/>
                        <a:pt x="251" y="134"/>
                      </a:cubicBezTo>
                      <a:cubicBezTo>
                        <a:pt x="162" y="197"/>
                        <a:pt x="54" y="295"/>
                        <a:pt x="37" y="402"/>
                      </a:cubicBezTo>
                      <a:cubicBezTo>
                        <a:pt x="1" y="509"/>
                        <a:pt x="10" y="634"/>
                        <a:pt x="37" y="741"/>
                      </a:cubicBezTo>
                      <a:cubicBezTo>
                        <a:pt x="103" y="941"/>
                        <a:pt x="309" y="1061"/>
                        <a:pt x="509" y="1061"/>
                      </a:cubicBezTo>
                      <a:cubicBezTo>
                        <a:pt x="577" y="1061"/>
                        <a:pt x="645" y="1047"/>
                        <a:pt x="706" y="1018"/>
                      </a:cubicBezTo>
                      <a:cubicBezTo>
                        <a:pt x="964" y="893"/>
                        <a:pt x="1161" y="598"/>
                        <a:pt x="1027" y="313"/>
                      </a:cubicBezTo>
                      <a:cubicBezTo>
                        <a:pt x="964" y="188"/>
                        <a:pt x="795" y="72"/>
                        <a:pt x="670" y="27"/>
                      </a:cubicBezTo>
                      <a:cubicBezTo>
                        <a:pt x="617" y="10"/>
                        <a:pt x="567" y="1"/>
                        <a:pt x="5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18"/>
                <p:cNvSpPr/>
                <p:nvPr/>
              </p:nvSpPr>
              <p:spPr>
                <a:xfrm>
                  <a:off x="7471073" y="3985217"/>
                  <a:ext cx="29669" cy="26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9" extrusionOk="0">
                      <a:moveTo>
                        <a:pt x="304" y="75"/>
                      </a:moveTo>
                      <a:cubicBezTo>
                        <a:pt x="336" y="75"/>
                        <a:pt x="370" y="84"/>
                        <a:pt x="375" y="117"/>
                      </a:cubicBezTo>
                      <a:cubicBezTo>
                        <a:pt x="384" y="171"/>
                        <a:pt x="348" y="224"/>
                        <a:pt x="313" y="260"/>
                      </a:cubicBezTo>
                      <a:cubicBezTo>
                        <a:pt x="295" y="278"/>
                        <a:pt x="268" y="287"/>
                        <a:pt x="241" y="287"/>
                      </a:cubicBezTo>
                      <a:cubicBezTo>
                        <a:pt x="235" y="288"/>
                        <a:pt x="229" y="289"/>
                        <a:pt x="224" y="289"/>
                      </a:cubicBezTo>
                      <a:cubicBezTo>
                        <a:pt x="197" y="289"/>
                        <a:pt x="177" y="272"/>
                        <a:pt x="170" y="242"/>
                      </a:cubicBezTo>
                      <a:cubicBezTo>
                        <a:pt x="143" y="189"/>
                        <a:pt x="179" y="144"/>
                        <a:pt x="197" y="99"/>
                      </a:cubicBezTo>
                      <a:cubicBezTo>
                        <a:pt x="206" y="90"/>
                        <a:pt x="206" y="90"/>
                        <a:pt x="206" y="81"/>
                      </a:cubicBezTo>
                      <a:lnTo>
                        <a:pt x="224" y="81"/>
                      </a:lnTo>
                      <a:cubicBezTo>
                        <a:pt x="229" y="81"/>
                        <a:pt x="235" y="85"/>
                        <a:pt x="241" y="85"/>
                      </a:cubicBezTo>
                      <a:cubicBezTo>
                        <a:pt x="244" y="85"/>
                        <a:pt x="247" y="84"/>
                        <a:pt x="250" y="81"/>
                      </a:cubicBezTo>
                      <a:cubicBezTo>
                        <a:pt x="264" y="78"/>
                        <a:pt x="284" y="75"/>
                        <a:pt x="304" y="75"/>
                      </a:cubicBezTo>
                      <a:close/>
                      <a:moveTo>
                        <a:pt x="328" y="0"/>
                      </a:moveTo>
                      <a:cubicBezTo>
                        <a:pt x="295" y="0"/>
                        <a:pt x="262" y="7"/>
                        <a:pt x="232" y="19"/>
                      </a:cubicBezTo>
                      <a:cubicBezTo>
                        <a:pt x="224" y="19"/>
                        <a:pt x="224" y="19"/>
                        <a:pt x="224" y="28"/>
                      </a:cubicBezTo>
                      <a:cubicBezTo>
                        <a:pt x="209" y="24"/>
                        <a:pt x="195" y="22"/>
                        <a:pt x="183" y="22"/>
                      </a:cubicBezTo>
                      <a:cubicBezTo>
                        <a:pt x="164" y="22"/>
                        <a:pt x="146" y="26"/>
                        <a:pt x="125" y="37"/>
                      </a:cubicBezTo>
                      <a:cubicBezTo>
                        <a:pt x="36" y="81"/>
                        <a:pt x="0" y="171"/>
                        <a:pt x="18" y="260"/>
                      </a:cubicBezTo>
                      <a:cubicBezTo>
                        <a:pt x="27" y="349"/>
                        <a:pt x="81" y="429"/>
                        <a:pt x="170" y="447"/>
                      </a:cubicBezTo>
                      <a:cubicBezTo>
                        <a:pt x="177" y="448"/>
                        <a:pt x="185" y="449"/>
                        <a:pt x="193" y="449"/>
                      </a:cubicBezTo>
                      <a:cubicBezTo>
                        <a:pt x="258" y="449"/>
                        <a:pt x="327" y="416"/>
                        <a:pt x="375" y="376"/>
                      </a:cubicBezTo>
                      <a:cubicBezTo>
                        <a:pt x="455" y="313"/>
                        <a:pt x="500" y="206"/>
                        <a:pt x="473" y="108"/>
                      </a:cubicBezTo>
                      <a:cubicBezTo>
                        <a:pt x="461" y="30"/>
                        <a:pt x="397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753" name="Google Shape;5753;p18"/>
            <p:cNvGrpSpPr/>
            <p:nvPr/>
          </p:nvGrpSpPr>
          <p:grpSpPr>
            <a:xfrm>
              <a:off x="3309277" y="4663811"/>
              <a:ext cx="3498326" cy="1444488"/>
              <a:chOff x="774669" y="2838468"/>
              <a:chExt cx="4276159" cy="1765662"/>
            </a:xfrm>
          </p:grpSpPr>
          <p:grpSp>
            <p:nvGrpSpPr>
              <p:cNvPr id="5754" name="Google Shape;5754;p18"/>
              <p:cNvGrpSpPr/>
              <p:nvPr/>
            </p:nvGrpSpPr>
            <p:grpSpPr>
              <a:xfrm>
                <a:off x="774669" y="2838468"/>
                <a:ext cx="4276159" cy="1765662"/>
                <a:chOff x="1133650" y="3105500"/>
                <a:chExt cx="3428608" cy="1415701"/>
              </a:xfrm>
            </p:grpSpPr>
            <p:sp>
              <p:nvSpPr>
                <p:cNvPr id="5755" name="Google Shape;5755;p18"/>
                <p:cNvSpPr/>
                <p:nvPr/>
              </p:nvSpPr>
              <p:spPr>
                <a:xfrm>
                  <a:off x="2240575" y="3413443"/>
                  <a:ext cx="54421" cy="4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" h="528" extrusionOk="0">
                      <a:moveTo>
                        <a:pt x="330" y="74"/>
                      </a:moveTo>
                      <a:cubicBezTo>
                        <a:pt x="465" y="74"/>
                        <a:pt x="480" y="272"/>
                        <a:pt x="384" y="359"/>
                      </a:cubicBezTo>
                      <a:cubicBezTo>
                        <a:pt x="370" y="373"/>
                        <a:pt x="354" y="378"/>
                        <a:pt x="336" y="378"/>
                      </a:cubicBezTo>
                      <a:cubicBezTo>
                        <a:pt x="281" y="378"/>
                        <a:pt x="214" y="328"/>
                        <a:pt x="187" y="288"/>
                      </a:cubicBezTo>
                      <a:cubicBezTo>
                        <a:pt x="170" y="261"/>
                        <a:pt x="170" y="199"/>
                        <a:pt x="196" y="163"/>
                      </a:cubicBezTo>
                      <a:cubicBezTo>
                        <a:pt x="232" y="119"/>
                        <a:pt x="268" y="101"/>
                        <a:pt x="321" y="74"/>
                      </a:cubicBezTo>
                      <a:cubicBezTo>
                        <a:pt x="324" y="74"/>
                        <a:pt x="327" y="74"/>
                        <a:pt x="330" y="74"/>
                      </a:cubicBezTo>
                      <a:close/>
                      <a:moveTo>
                        <a:pt x="227" y="0"/>
                      </a:moveTo>
                      <a:cubicBezTo>
                        <a:pt x="219" y="0"/>
                        <a:pt x="212" y="1"/>
                        <a:pt x="205" y="3"/>
                      </a:cubicBezTo>
                      <a:cubicBezTo>
                        <a:pt x="161" y="12"/>
                        <a:pt x="116" y="38"/>
                        <a:pt x="80" y="74"/>
                      </a:cubicBezTo>
                      <a:cubicBezTo>
                        <a:pt x="9" y="136"/>
                        <a:pt x="0" y="235"/>
                        <a:pt x="27" y="324"/>
                      </a:cubicBezTo>
                      <a:cubicBezTo>
                        <a:pt x="75" y="446"/>
                        <a:pt x="200" y="527"/>
                        <a:pt x="328" y="527"/>
                      </a:cubicBezTo>
                      <a:cubicBezTo>
                        <a:pt x="368" y="527"/>
                        <a:pt x="408" y="519"/>
                        <a:pt x="446" y="502"/>
                      </a:cubicBezTo>
                      <a:cubicBezTo>
                        <a:pt x="653" y="403"/>
                        <a:pt x="584" y="13"/>
                        <a:pt x="374" y="13"/>
                      </a:cubicBezTo>
                      <a:cubicBezTo>
                        <a:pt x="357" y="13"/>
                        <a:pt x="340" y="15"/>
                        <a:pt x="321" y="20"/>
                      </a:cubicBezTo>
                      <a:cubicBezTo>
                        <a:pt x="292" y="13"/>
                        <a:pt x="258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18"/>
                <p:cNvSpPr/>
                <p:nvPr/>
              </p:nvSpPr>
              <p:spPr>
                <a:xfrm>
                  <a:off x="2131982" y="3244012"/>
                  <a:ext cx="49171" cy="44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" h="529" extrusionOk="0">
                      <a:moveTo>
                        <a:pt x="366" y="64"/>
                      </a:moveTo>
                      <a:cubicBezTo>
                        <a:pt x="420" y="64"/>
                        <a:pt x="420" y="118"/>
                        <a:pt x="429" y="162"/>
                      </a:cubicBezTo>
                      <a:cubicBezTo>
                        <a:pt x="447" y="242"/>
                        <a:pt x="411" y="296"/>
                        <a:pt x="349" y="341"/>
                      </a:cubicBezTo>
                      <a:cubicBezTo>
                        <a:pt x="323" y="359"/>
                        <a:pt x="298" y="368"/>
                        <a:pt x="275" y="368"/>
                      </a:cubicBezTo>
                      <a:cubicBezTo>
                        <a:pt x="240" y="368"/>
                        <a:pt x="209" y="348"/>
                        <a:pt x="188" y="305"/>
                      </a:cubicBezTo>
                      <a:cubicBezTo>
                        <a:pt x="152" y="260"/>
                        <a:pt x="206" y="153"/>
                        <a:pt x="250" y="127"/>
                      </a:cubicBezTo>
                      <a:cubicBezTo>
                        <a:pt x="259" y="127"/>
                        <a:pt x="259" y="118"/>
                        <a:pt x="259" y="109"/>
                      </a:cubicBezTo>
                      <a:cubicBezTo>
                        <a:pt x="286" y="91"/>
                        <a:pt x="322" y="64"/>
                        <a:pt x="366" y="64"/>
                      </a:cubicBezTo>
                      <a:close/>
                      <a:moveTo>
                        <a:pt x="398" y="0"/>
                      </a:moveTo>
                      <a:cubicBezTo>
                        <a:pt x="340" y="0"/>
                        <a:pt x="279" y="42"/>
                        <a:pt x="242" y="91"/>
                      </a:cubicBezTo>
                      <a:cubicBezTo>
                        <a:pt x="161" y="91"/>
                        <a:pt x="108" y="109"/>
                        <a:pt x="54" y="171"/>
                      </a:cubicBezTo>
                      <a:cubicBezTo>
                        <a:pt x="1" y="234"/>
                        <a:pt x="19" y="314"/>
                        <a:pt x="45" y="385"/>
                      </a:cubicBezTo>
                      <a:cubicBezTo>
                        <a:pt x="81" y="457"/>
                        <a:pt x="143" y="501"/>
                        <a:pt x="215" y="519"/>
                      </a:cubicBezTo>
                      <a:cubicBezTo>
                        <a:pt x="234" y="525"/>
                        <a:pt x="253" y="528"/>
                        <a:pt x="272" y="528"/>
                      </a:cubicBezTo>
                      <a:cubicBezTo>
                        <a:pt x="333" y="528"/>
                        <a:pt x="392" y="499"/>
                        <a:pt x="447" y="466"/>
                      </a:cubicBezTo>
                      <a:cubicBezTo>
                        <a:pt x="589" y="376"/>
                        <a:pt x="589" y="198"/>
                        <a:pt x="500" y="64"/>
                      </a:cubicBezTo>
                      <a:cubicBezTo>
                        <a:pt x="472" y="18"/>
                        <a:pt x="435" y="0"/>
                        <a:pt x="3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18"/>
                <p:cNvSpPr/>
                <p:nvPr/>
              </p:nvSpPr>
              <p:spPr>
                <a:xfrm>
                  <a:off x="1761118" y="4044079"/>
                  <a:ext cx="51254" cy="50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" h="601" extrusionOk="0">
                      <a:moveTo>
                        <a:pt x="320" y="54"/>
                      </a:moveTo>
                      <a:cubicBezTo>
                        <a:pt x="356" y="54"/>
                        <a:pt x="401" y="54"/>
                        <a:pt x="445" y="72"/>
                      </a:cubicBezTo>
                      <a:cubicBezTo>
                        <a:pt x="508" y="108"/>
                        <a:pt x="499" y="188"/>
                        <a:pt x="490" y="250"/>
                      </a:cubicBezTo>
                      <a:cubicBezTo>
                        <a:pt x="474" y="312"/>
                        <a:pt x="432" y="448"/>
                        <a:pt x="357" y="448"/>
                      </a:cubicBezTo>
                      <a:cubicBezTo>
                        <a:pt x="345" y="448"/>
                        <a:pt x="333" y="445"/>
                        <a:pt x="320" y="438"/>
                      </a:cubicBezTo>
                      <a:cubicBezTo>
                        <a:pt x="213" y="375"/>
                        <a:pt x="222" y="134"/>
                        <a:pt x="320" y="54"/>
                      </a:cubicBezTo>
                      <a:close/>
                      <a:moveTo>
                        <a:pt x="315" y="0"/>
                      </a:moveTo>
                      <a:cubicBezTo>
                        <a:pt x="0" y="0"/>
                        <a:pt x="48" y="572"/>
                        <a:pt x="329" y="598"/>
                      </a:cubicBezTo>
                      <a:cubicBezTo>
                        <a:pt x="341" y="600"/>
                        <a:pt x="352" y="600"/>
                        <a:pt x="362" y="600"/>
                      </a:cubicBezTo>
                      <a:cubicBezTo>
                        <a:pt x="558" y="600"/>
                        <a:pt x="614" y="375"/>
                        <a:pt x="606" y="206"/>
                      </a:cubicBezTo>
                      <a:cubicBezTo>
                        <a:pt x="598" y="69"/>
                        <a:pt x="507" y="4"/>
                        <a:pt x="397" y="4"/>
                      </a:cubicBezTo>
                      <a:cubicBezTo>
                        <a:pt x="378" y="4"/>
                        <a:pt x="358" y="6"/>
                        <a:pt x="338" y="10"/>
                      </a:cubicBezTo>
                      <a:cubicBezTo>
                        <a:pt x="338" y="1"/>
                        <a:pt x="338" y="1"/>
                        <a:pt x="329" y="1"/>
                      </a:cubicBezTo>
                      <a:cubicBezTo>
                        <a:pt x="324" y="0"/>
                        <a:pt x="319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8" name="Google Shape;5758;p18"/>
                <p:cNvSpPr/>
                <p:nvPr/>
              </p:nvSpPr>
              <p:spPr>
                <a:xfrm>
                  <a:off x="1727866" y="3952404"/>
                  <a:ext cx="44337" cy="39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471" extrusionOk="0">
                      <a:moveTo>
                        <a:pt x="291" y="66"/>
                      </a:moveTo>
                      <a:lnTo>
                        <a:pt x="291" y="66"/>
                      </a:lnTo>
                      <a:cubicBezTo>
                        <a:pt x="425" y="101"/>
                        <a:pt x="345" y="307"/>
                        <a:pt x="246" y="342"/>
                      </a:cubicBezTo>
                      <a:cubicBezTo>
                        <a:pt x="238" y="344"/>
                        <a:pt x="230" y="345"/>
                        <a:pt x="223" y="345"/>
                      </a:cubicBezTo>
                      <a:cubicBezTo>
                        <a:pt x="169" y="345"/>
                        <a:pt x="149" y="290"/>
                        <a:pt x="157" y="235"/>
                      </a:cubicBezTo>
                      <a:cubicBezTo>
                        <a:pt x="175" y="182"/>
                        <a:pt x="229" y="93"/>
                        <a:pt x="291" y="66"/>
                      </a:cubicBezTo>
                      <a:close/>
                      <a:moveTo>
                        <a:pt x="266" y="0"/>
                      </a:moveTo>
                      <a:cubicBezTo>
                        <a:pt x="161" y="0"/>
                        <a:pt x="79" y="111"/>
                        <a:pt x="41" y="209"/>
                      </a:cubicBezTo>
                      <a:cubicBezTo>
                        <a:pt x="0" y="332"/>
                        <a:pt x="88" y="470"/>
                        <a:pt x="221" y="470"/>
                      </a:cubicBezTo>
                      <a:cubicBezTo>
                        <a:pt x="232" y="470"/>
                        <a:pt x="243" y="469"/>
                        <a:pt x="255" y="467"/>
                      </a:cubicBezTo>
                      <a:cubicBezTo>
                        <a:pt x="443" y="432"/>
                        <a:pt x="532" y="75"/>
                        <a:pt x="336" y="12"/>
                      </a:cubicBezTo>
                      <a:lnTo>
                        <a:pt x="327" y="12"/>
                      </a:lnTo>
                      <a:cubicBezTo>
                        <a:pt x="306" y="4"/>
                        <a:pt x="286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9" name="Google Shape;5759;p18"/>
                <p:cNvSpPr/>
                <p:nvPr/>
              </p:nvSpPr>
              <p:spPr>
                <a:xfrm>
                  <a:off x="1551351" y="3947237"/>
                  <a:ext cx="77423" cy="66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793" extrusionOk="0">
                      <a:moveTo>
                        <a:pt x="511" y="62"/>
                      </a:moveTo>
                      <a:cubicBezTo>
                        <a:pt x="592" y="62"/>
                        <a:pt x="666" y="106"/>
                        <a:pt x="714" y="181"/>
                      </a:cubicBezTo>
                      <a:cubicBezTo>
                        <a:pt x="803" y="315"/>
                        <a:pt x="714" y="502"/>
                        <a:pt x="598" y="583"/>
                      </a:cubicBezTo>
                      <a:cubicBezTo>
                        <a:pt x="562" y="607"/>
                        <a:pt x="526" y="617"/>
                        <a:pt x="492" y="617"/>
                      </a:cubicBezTo>
                      <a:cubicBezTo>
                        <a:pt x="400" y="617"/>
                        <a:pt x="320" y="542"/>
                        <a:pt x="268" y="458"/>
                      </a:cubicBezTo>
                      <a:cubicBezTo>
                        <a:pt x="179" y="324"/>
                        <a:pt x="321" y="137"/>
                        <a:pt x="437" y="74"/>
                      </a:cubicBezTo>
                      <a:cubicBezTo>
                        <a:pt x="462" y="66"/>
                        <a:pt x="487" y="62"/>
                        <a:pt x="511" y="62"/>
                      </a:cubicBezTo>
                      <a:close/>
                      <a:moveTo>
                        <a:pt x="556" y="0"/>
                      </a:moveTo>
                      <a:cubicBezTo>
                        <a:pt x="505" y="0"/>
                        <a:pt x="455" y="13"/>
                        <a:pt x="411" y="39"/>
                      </a:cubicBezTo>
                      <a:cubicBezTo>
                        <a:pt x="206" y="74"/>
                        <a:pt x="0" y="279"/>
                        <a:pt x="98" y="494"/>
                      </a:cubicBezTo>
                      <a:cubicBezTo>
                        <a:pt x="167" y="664"/>
                        <a:pt x="323" y="792"/>
                        <a:pt x="496" y="792"/>
                      </a:cubicBezTo>
                      <a:cubicBezTo>
                        <a:pt x="550" y="792"/>
                        <a:pt x="605" y="780"/>
                        <a:pt x="660" y="752"/>
                      </a:cubicBezTo>
                      <a:cubicBezTo>
                        <a:pt x="875" y="645"/>
                        <a:pt x="928" y="315"/>
                        <a:pt x="803" y="137"/>
                      </a:cubicBezTo>
                      <a:cubicBezTo>
                        <a:pt x="745" y="44"/>
                        <a:pt x="650" y="0"/>
                        <a:pt x="5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0" name="Google Shape;5760;p18"/>
                <p:cNvSpPr/>
                <p:nvPr/>
              </p:nvSpPr>
              <p:spPr>
                <a:xfrm>
                  <a:off x="2244242" y="4151921"/>
                  <a:ext cx="35086" cy="32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395" extrusionOk="0">
                      <a:moveTo>
                        <a:pt x="197" y="72"/>
                      </a:moveTo>
                      <a:cubicBezTo>
                        <a:pt x="233" y="80"/>
                        <a:pt x="268" y="80"/>
                        <a:pt x="295" y="98"/>
                      </a:cubicBezTo>
                      <a:cubicBezTo>
                        <a:pt x="340" y="116"/>
                        <a:pt x="322" y="161"/>
                        <a:pt x="313" y="196"/>
                      </a:cubicBezTo>
                      <a:cubicBezTo>
                        <a:pt x="300" y="241"/>
                        <a:pt x="256" y="281"/>
                        <a:pt x="212" y="281"/>
                      </a:cubicBezTo>
                      <a:cubicBezTo>
                        <a:pt x="194" y="281"/>
                        <a:pt x="177" y="274"/>
                        <a:pt x="161" y="259"/>
                      </a:cubicBezTo>
                      <a:cubicBezTo>
                        <a:pt x="108" y="214"/>
                        <a:pt x="143" y="125"/>
                        <a:pt x="188" y="72"/>
                      </a:cubicBezTo>
                      <a:close/>
                      <a:moveTo>
                        <a:pt x="197" y="0"/>
                      </a:moveTo>
                      <a:cubicBezTo>
                        <a:pt x="108" y="18"/>
                        <a:pt x="45" y="98"/>
                        <a:pt x="28" y="188"/>
                      </a:cubicBezTo>
                      <a:cubicBezTo>
                        <a:pt x="1" y="303"/>
                        <a:pt x="72" y="375"/>
                        <a:pt x="170" y="393"/>
                      </a:cubicBezTo>
                      <a:cubicBezTo>
                        <a:pt x="178" y="394"/>
                        <a:pt x="187" y="394"/>
                        <a:pt x="194" y="394"/>
                      </a:cubicBezTo>
                      <a:cubicBezTo>
                        <a:pt x="247" y="394"/>
                        <a:pt x="292" y="370"/>
                        <a:pt x="331" y="339"/>
                      </a:cubicBezTo>
                      <a:cubicBezTo>
                        <a:pt x="384" y="286"/>
                        <a:pt x="384" y="232"/>
                        <a:pt x="402" y="170"/>
                      </a:cubicBezTo>
                      <a:cubicBezTo>
                        <a:pt x="420" y="63"/>
                        <a:pt x="304" y="27"/>
                        <a:pt x="224" y="27"/>
                      </a:cubicBezTo>
                      <a:cubicBezTo>
                        <a:pt x="224" y="18"/>
                        <a:pt x="215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1" name="Google Shape;5761;p18"/>
                <p:cNvSpPr/>
                <p:nvPr/>
              </p:nvSpPr>
              <p:spPr>
                <a:xfrm>
                  <a:off x="2011556" y="3329852"/>
                  <a:ext cx="89257" cy="74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888" extrusionOk="0">
                      <a:moveTo>
                        <a:pt x="603" y="93"/>
                      </a:moveTo>
                      <a:cubicBezTo>
                        <a:pt x="674" y="93"/>
                        <a:pt x="745" y="107"/>
                        <a:pt x="794" y="149"/>
                      </a:cubicBezTo>
                      <a:cubicBezTo>
                        <a:pt x="955" y="292"/>
                        <a:pt x="848" y="560"/>
                        <a:pt x="714" y="658"/>
                      </a:cubicBezTo>
                      <a:cubicBezTo>
                        <a:pt x="670" y="691"/>
                        <a:pt x="621" y="705"/>
                        <a:pt x="573" y="705"/>
                      </a:cubicBezTo>
                      <a:cubicBezTo>
                        <a:pt x="464" y="705"/>
                        <a:pt x="354" y="634"/>
                        <a:pt x="286" y="542"/>
                      </a:cubicBezTo>
                      <a:cubicBezTo>
                        <a:pt x="170" y="381"/>
                        <a:pt x="411" y="176"/>
                        <a:pt x="536" y="114"/>
                      </a:cubicBezTo>
                      <a:cubicBezTo>
                        <a:pt x="545" y="105"/>
                        <a:pt x="545" y="105"/>
                        <a:pt x="545" y="96"/>
                      </a:cubicBezTo>
                      <a:cubicBezTo>
                        <a:pt x="564" y="94"/>
                        <a:pt x="583" y="93"/>
                        <a:pt x="603" y="93"/>
                      </a:cubicBezTo>
                      <a:close/>
                      <a:moveTo>
                        <a:pt x="671" y="1"/>
                      </a:moveTo>
                      <a:cubicBezTo>
                        <a:pt x="572" y="1"/>
                        <a:pt x="467" y="34"/>
                        <a:pt x="384" y="78"/>
                      </a:cubicBezTo>
                      <a:cubicBezTo>
                        <a:pt x="170" y="149"/>
                        <a:pt x="0" y="345"/>
                        <a:pt x="99" y="577"/>
                      </a:cubicBezTo>
                      <a:cubicBezTo>
                        <a:pt x="176" y="758"/>
                        <a:pt x="371" y="888"/>
                        <a:pt x="564" y="888"/>
                      </a:cubicBezTo>
                      <a:cubicBezTo>
                        <a:pt x="637" y="888"/>
                        <a:pt x="710" y="869"/>
                        <a:pt x="777" y="827"/>
                      </a:cubicBezTo>
                      <a:cubicBezTo>
                        <a:pt x="1009" y="684"/>
                        <a:pt x="1071" y="363"/>
                        <a:pt x="928" y="131"/>
                      </a:cubicBezTo>
                      <a:cubicBezTo>
                        <a:pt x="869" y="36"/>
                        <a:pt x="774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18"/>
                <p:cNvSpPr/>
                <p:nvPr/>
              </p:nvSpPr>
              <p:spPr>
                <a:xfrm>
                  <a:off x="3067309" y="3251429"/>
                  <a:ext cx="52838" cy="43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" h="525" extrusionOk="0">
                      <a:moveTo>
                        <a:pt x="259" y="73"/>
                      </a:moveTo>
                      <a:cubicBezTo>
                        <a:pt x="339" y="82"/>
                        <a:pt x="420" y="100"/>
                        <a:pt x="455" y="171"/>
                      </a:cubicBezTo>
                      <a:cubicBezTo>
                        <a:pt x="518" y="261"/>
                        <a:pt x="420" y="323"/>
                        <a:pt x="348" y="350"/>
                      </a:cubicBezTo>
                      <a:cubicBezTo>
                        <a:pt x="331" y="355"/>
                        <a:pt x="314" y="357"/>
                        <a:pt x="298" y="357"/>
                      </a:cubicBezTo>
                      <a:cubicBezTo>
                        <a:pt x="233" y="357"/>
                        <a:pt x="184" y="315"/>
                        <a:pt x="170" y="243"/>
                      </a:cubicBezTo>
                      <a:cubicBezTo>
                        <a:pt x="152" y="189"/>
                        <a:pt x="206" y="109"/>
                        <a:pt x="259" y="73"/>
                      </a:cubicBezTo>
                      <a:close/>
                      <a:moveTo>
                        <a:pt x="264" y="1"/>
                      </a:moveTo>
                      <a:cubicBezTo>
                        <a:pt x="250" y="1"/>
                        <a:pt x="237" y="1"/>
                        <a:pt x="223" y="2"/>
                      </a:cubicBezTo>
                      <a:cubicBezTo>
                        <a:pt x="214" y="2"/>
                        <a:pt x="206" y="11"/>
                        <a:pt x="197" y="11"/>
                      </a:cubicBezTo>
                      <a:cubicBezTo>
                        <a:pt x="90" y="38"/>
                        <a:pt x="0" y="136"/>
                        <a:pt x="0" y="252"/>
                      </a:cubicBezTo>
                      <a:cubicBezTo>
                        <a:pt x="0" y="332"/>
                        <a:pt x="54" y="403"/>
                        <a:pt x="107" y="466"/>
                      </a:cubicBezTo>
                      <a:cubicBezTo>
                        <a:pt x="154" y="507"/>
                        <a:pt x="205" y="525"/>
                        <a:pt x="259" y="525"/>
                      </a:cubicBezTo>
                      <a:cubicBezTo>
                        <a:pt x="288" y="525"/>
                        <a:pt x="317" y="520"/>
                        <a:pt x="348" y="510"/>
                      </a:cubicBezTo>
                      <a:cubicBezTo>
                        <a:pt x="491" y="475"/>
                        <a:pt x="634" y="341"/>
                        <a:pt x="580" y="180"/>
                      </a:cubicBezTo>
                      <a:cubicBezTo>
                        <a:pt x="540" y="43"/>
                        <a:pt x="397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3" name="Google Shape;5763;p18"/>
                <p:cNvSpPr/>
                <p:nvPr/>
              </p:nvSpPr>
              <p:spPr>
                <a:xfrm>
                  <a:off x="2997387" y="3355354"/>
                  <a:ext cx="69256" cy="56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" h="676" extrusionOk="0">
                      <a:moveTo>
                        <a:pt x="411" y="102"/>
                      </a:moveTo>
                      <a:cubicBezTo>
                        <a:pt x="474" y="138"/>
                        <a:pt x="545" y="164"/>
                        <a:pt x="598" y="209"/>
                      </a:cubicBezTo>
                      <a:cubicBezTo>
                        <a:pt x="723" y="316"/>
                        <a:pt x="634" y="441"/>
                        <a:pt x="500" y="477"/>
                      </a:cubicBezTo>
                      <a:cubicBezTo>
                        <a:pt x="471" y="487"/>
                        <a:pt x="442" y="492"/>
                        <a:pt x="413" y="492"/>
                      </a:cubicBezTo>
                      <a:cubicBezTo>
                        <a:pt x="323" y="492"/>
                        <a:pt x="245" y="440"/>
                        <a:pt x="197" y="352"/>
                      </a:cubicBezTo>
                      <a:cubicBezTo>
                        <a:pt x="117" y="209"/>
                        <a:pt x="286" y="138"/>
                        <a:pt x="411" y="102"/>
                      </a:cubicBezTo>
                      <a:close/>
                      <a:moveTo>
                        <a:pt x="344" y="0"/>
                      </a:moveTo>
                      <a:cubicBezTo>
                        <a:pt x="335" y="0"/>
                        <a:pt x="328" y="6"/>
                        <a:pt x="322" y="13"/>
                      </a:cubicBezTo>
                      <a:cubicBezTo>
                        <a:pt x="306" y="10"/>
                        <a:pt x="291" y="9"/>
                        <a:pt x="275" y="9"/>
                      </a:cubicBezTo>
                      <a:cubicBezTo>
                        <a:pt x="229" y="9"/>
                        <a:pt x="186" y="19"/>
                        <a:pt x="152" y="39"/>
                      </a:cubicBezTo>
                      <a:cubicBezTo>
                        <a:pt x="54" y="93"/>
                        <a:pt x="10" y="182"/>
                        <a:pt x="1" y="289"/>
                      </a:cubicBezTo>
                      <a:cubicBezTo>
                        <a:pt x="1" y="498"/>
                        <a:pt x="196" y="675"/>
                        <a:pt x="397" y="675"/>
                      </a:cubicBezTo>
                      <a:cubicBezTo>
                        <a:pt x="410" y="675"/>
                        <a:pt x="424" y="675"/>
                        <a:pt x="438" y="673"/>
                      </a:cubicBezTo>
                      <a:cubicBezTo>
                        <a:pt x="634" y="637"/>
                        <a:pt x="830" y="494"/>
                        <a:pt x="786" y="280"/>
                      </a:cubicBezTo>
                      <a:cubicBezTo>
                        <a:pt x="750" y="147"/>
                        <a:pt x="616" y="93"/>
                        <a:pt x="491" y="48"/>
                      </a:cubicBezTo>
                      <a:cubicBezTo>
                        <a:pt x="491" y="39"/>
                        <a:pt x="483" y="39"/>
                        <a:pt x="483" y="39"/>
                      </a:cubicBezTo>
                      <a:cubicBezTo>
                        <a:pt x="474" y="39"/>
                        <a:pt x="456" y="31"/>
                        <a:pt x="447" y="31"/>
                      </a:cubicBezTo>
                      <a:cubicBezTo>
                        <a:pt x="420" y="22"/>
                        <a:pt x="384" y="13"/>
                        <a:pt x="358" y="4"/>
                      </a:cubicBezTo>
                      <a:cubicBezTo>
                        <a:pt x="352" y="1"/>
                        <a:pt x="348" y="0"/>
                        <a:pt x="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4" name="Google Shape;5764;p18"/>
                <p:cNvSpPr/>
                <p:nvPr/>
              </p:nvSpPr>
              <p:spPr>
                <a:xfrm>
                  <a:off x="3746115" y="3141920"/>
                  <a:ext cx="53588" cy="49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90" extrusionOk="0">
                      <a:moveTo>
                        <a:pt x="321" y="94"/>
                      </a:moveTo>
                      <a:cubicBezTo>
                        <a:pt x="402" y="147"/>
                        <a:pt x="491" y="236"/>
                        <a:pt x="473" y="343"/>
                      </a:cubicBezTo>
                      <a:cubicBezTo>
                        <a:pt x="467" y="397"/>
                        <a:pt x="388" y="435"/>
                        <a:pt x="321" y="435"/>
                      </a:cubicBezTo>
                      <a:cubicBezTo>
                        <a:pt x="289" y="435"/>
                        <a:pt x="259" y="426"/>
                        <a:pt x="241" y="406"/>
                      </a:cubicBezTo>
                      <a:cubicBezTo>
                        <a:pt x="214" y="388"/>
                        <a:pt x="188" y="370"/>
                        <a:pt x="170" y="343"/>
                      </a:cubicBezTo>
                      <a:cubicBezTo>
                        <a:pt x="161" y="308"/>
                        <a:pt x="170" y="272"/>
                        <a:pt x="179" y="236"/>
                      </a:cubicBezTo>
                      <a:cubicBezTo>
                        <a:pt x="188" y="201"/>
                        <a:pt x="232" y="183"/>
                        <a:pt x="259" y="156"/>
                      </a:cubicBezTo>
                      <a:cubicBezTo>
                        <a:pt x="277" y="138"/>
                        <a:pt x="295" y="112"/>
                        <a:pt x="321" y="94"/>
                      </a:cubicBezTo>
                      <a:close/>
                      <a:moveTo>
                        <a:pt x="298" y="1"/>
                      </a:moveTo>
                      <a:cubicBezTo>
                        <a:pt x="193" y="1"/>
                        <a:pt x="83" y="93"/>
                        <a:pt x="36" y="174"/>
                      </a:cubicBezTo>
                      <a:cubicBezTo>
                        <a:pt x="0" y="245"/>
                        <a:pt x="0" y="317"/>
                        <a:pt x="18" y="388"/>
                      </a:cubicBezTo>
                      <a:cubicBezTo>
                        <a:pt x="18" y="424"/>
                        <a:pt x="45" y="459"/>
                        <a:pt x="63" y="486"/>
                      </a:cubicBezTo>
                      <a:cubicBezTo>
                        <a:pt x="78" y="494"/>
                        <a:pt x="87" y="509"/>
                        <a:pt x="101" y="518"/>
                      </a:cubicBezTo>
                      <a:lnTo>
                        <a:pt x="101" y="518"/>
                      </a:lnTo>
                      <a:cubicBezTo>
                        <a:pt x="105" y="522"/>
                        <a:pt x="143" y="551"/>
                        <a:pt x="143" y="558"/>
                      </a:cubicBezTo>
                      <a:cubicBezTo>
                        <a:pt x="183" y="579"/>
                        <a:pt x="232" y="589"/>
                        <a:pt x="282" y="589"/>
                      </a:cubicBezTo>
                      <a:cubicBezTo>
                        <a:pt x="400" y="589"/>
                        <a:pt x="527" y="533"/>
                        <a:pt x="571" y="433"/>
                      </a:cubicBezTo>
                      <a:cubicBezTo>
                        <a:pt x="643" y="281"/>
                        <a:pt x="536" y="138"/>
                        <a:pt x="402" y="58"/>
                      </a:cubicBezTo>
                      <a:cubicBezTo>
                        <a:pt x="402" y="49"/>
                        <a:pt x="402" y="40"/>
                        <a:pt x="393" y="31"/>
                      </a:cubicBezTo>
                      <a:cubicBezTo>
                        <a:pt x="363" y="10"/>
                        <a:pt x="330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5" name="Google Shape;5765;p18"/>
                <p:cNvSpPr/>
                <p:nvPr/>
              </p:nvSpPr>
              <p:spPr>
                <a:xfrm>
                  <a:off x="3544599" y="3893733"/>
                  <a:ext cx="49171" cy="39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" h="479" extrusionOk="0">
                      <a:moveTo>
                        <a:pt x="340" y="65"/>
                      </a:moveTo>
                      <a:cubicBezTo>
                        <a:pt x="411" y="101"/>
                        <a:pt x="491" y="172"/>
                        <a:pt x="465" y="261"/>
                      </a:cubicBezTo>
                      <a:cubicBezTo>
                        <a:pt x="441" y="324"/>
                        <a:pt x="390" y="352"/>
                        <a:pt x="330" y="352"/>
                      </a:cubicBezTo>
                      <a:cubicBezTo>
                        <a:pt x="321" y="352"/>
                        <a:pt x="313" y="352"/>
                        <a:pt x="304" y="350"/>
                      </a:cubicBezTo>
                      <a:cubicBezTo>
                        <a:pt x="242" y="333"/>
                        <a:pt x="152" y="306"/>
                        <a:pt x="179" y="226"/>
                      </a:cubicBezTo>
                      <a:cubicBezTo>
                        <a:pt x="197" y="163"/>
                        <a:pt x="277" y="83"/>
                        <a:pt x="340" y="65"/>
                      </a:cubicBezTo>
                      <a:close/>
                      <a:moveTo>
                        <a:pt x="310" y="1"/>
                      </a:moveTo>
                      <a:cubicBezTo>
                        <a:pt x="189" y="1"/>
                        <a:pt x="87" y="100"/>
                        <a:pt x="54" y="208"/>
                      </a:cubicBezTo>
                      <a:cubicBezTo>
                        <a:pt x="1" y="342"/>
                        <a:pt x="143" y="466"/>
                        <a:pt x="268" y="475"/>
                      </a:cubicBezTo>
                      <a:cubicBezTo>
                        <a:pt x="282" y="477"/>
                        <a:pt x="296" y="478"/>
                        <a:pt x="310" y="478"/>
                      </a:cubicBezTo>
                      <a:cubicBezTo>
                        <a:pt x="418" y="478"/>
                        <a:pt x="513" y="417"/>
                        <a:pt x="545" y="306"/>
                      </a:cubicBezTo>
                      <a:cubicBezTo>
                        <a:pt x="589" y="172"/>
                        <a:pt x="482" y="65"/>
                        <a:pt x="358" y="20"/>
                      </a:cubicBezTo>
                      <a:cubicBezTo>
                        <a:pt x="358" y="11"/>
                        <a:pt x="349" y="3"/>
                        <a:pt x="340" y="3"/>
                      </a:cubicBezTo>
                      <a:cubicBezTo>
                        <a:pt x="330" y="1"/>
                        <a:pt x="320" y="1"/>
                        <a:pt x="3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6" name="Google Shape;5766;p18"/>
                <p:cNvSpPr/>
                <p:nvPr/>
              </p:nvSpPr>
              <p:spPr>
                <a:xfrm>
                  <a:off x="3482927" y="3827644"/>
                  <a:ext cx="27586" cy="25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305" extrusionOk="0">
                      <a:moveTo>
                        <a:pt x="205" y="73"/>
                      </a:moveTo>
                      <a:cubicBezTo>
                        <a:pt x="223" y="91"/>
                        <a:pt x="241" y="109"/>
                        <a:pt x="250" y="127"/>
                      </a:cubicBezTo>
                      <a:cubicBezTo>
                        <a:pt x="264" y="162"/>
                        <a:pt x="245" y="208"/>
                        <a:pt x="214" y="208"/>
                      </a:cubicBezTo>
                      <a:cubicBezTo>
                        <a:pt x="206" y="208"/>
                        <a:pt x="197" y="205"/>
                        <a:pt x="188" y="198"/>
                      </a:cubicBezTo>
                      <a:cubicBezTo>
                        <a:pt x="170" y="189"/>
                        <a:pt x="161" y="162"/>
                        <a:pt x="152" y="144"/>
                      </a:cubicBezTo>
                      <a:cubicBezTo>
                        <a:pt x="143" y="135"/>
                        <a:pt x="134" y="100"/>
                        <a:pt x="134" y="91"/>
                      </a:cubicBezTo>
                      <a:cubicBezTo>
                        <a:pt x="152" y="91"/>
                        <a:pt x="161" y="91"/>
                        <a:pt x="179" y="82"/>
                      </a:cubicBezTo>
                      <a:cubicBezTo>
                        <a:pt x="188" y="82"/>
                        <a:pt x="196" y="73"/>
                        <a:pt x="205" y="73"/>
                      </a:cubicBezTo>
                      <a:close/>
                      <a:moveTo>
                        <a:pt x="120" y="0"/>
                      </a:moveTo>
                      <a:cubicBezTo>
                        <a:pt x="80" y="0"/>
                        <a:pt x="43" y="33"/>
                        <a:pt x="27" y="73"/>
                      </a:cubicBezTo>
                      <a:cubicBezTo>
                        <a:pt x="0" y="162"/>
                        <a:pt x="72" y="269"/>
                        <a:pt x="161" y="296"/>
                      </a:cubicBezTo>
                      <a:cubicBezTo>
                        <a:pt x="176" y="302"/>
                        <a:pt x="190" y="305"/>
                        <a:pt x="204" y="305"/>
                      </a:cubicBezTo>
                      <a:cubicBezTo>
                        <a:pt x="275" y="305"/>
                        <a:pt x="330" y="237"/>
                        <a:pt x="330" y="162"/>
                      </a:cubicBezTo>
                      <a:cubicBezTo>
                        <a:pt x="330" y="100"/>
                        <a:pt x="286" y="55"/>
                        <a:pt x="232" y="28"/>
                      </a:cubicBezTo>
                      <a:lnTo>
                        <a:pt x="223" y="28"/>
                      </a:lnTo>
                      <a:cubicBezTo>
                        <a:pt x="214" y="19"/>
                        <a:pt x="214" y="19"/>
                        <a:pt x="205" y="19"/>
                      </a:cubicBezTo>
                      <a:cubicBezTo>
                        <a:pt x="188" y="11"/>
                        <a:pt x="170" y="2"/>
                        <a:pt x="152" y="2"/>
                      </a:cubicBezTo>
                      <a:lnTo>
                        <a:pt x="134" y="2"/>
                      </a:lnTo>
                      <a:cubicBezTo>
                        <a:pt x="129" y="1"/>
                        <a:pt x="125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7" name="Google Shape;5767;p18"/>
                <p:cNvSpPr/>
                <p:nvPr/>
              </p:nvSpPr>
              <p:spPr>
                <a:xfrm>
                  <a:off x="3630106" y="3872231"/>
                  <a:ext cx="25252" cy="18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" h="227" extrusionOk="0">
                      <a:moveTo>
                        <a:pt x="179" y="55"/>
                      </a:moveTo>
                      <a:cubicBezTo>
                        <a:pt x="215" y="73"/>
                        <a:pt x="250" y="91"/>
                        <a:pt x="224" y="118"/>
                      </a:cubicBezTo>
                      <a:cubicBezTo>
                        <a:pt x="204" y="138"/>
                        <a:pt x="178" y="148"/>
                        <a:pt x="152" y="148"/>
                      </a:cubicBezTo>
                      <a:cubicBezTo>
                        <a:pt x="143" y="148"/>
                        <a:pt x="134" y="147"/>
                        <a:pt x="125" y="145"/>
                      </a:cubicBezTo>
                      <a:cubicBezTo>
                        <a:pt x="81" y="127"/>
                        <a:pt x="143" y="73"/>
                        <a:pt x="161" y="64"/>
                      </a:cubicBezTo>
                      <a:cubicBezTo>
                        <a:pt x="170" y="64"/>
                        <a:pt x="170" y="64"/>
                        <a:pt x="179" y="55"/>
                      </a:cubicBezTo>
                      <a:close/>
                      <a:moveTo>
                        <a:pt x="135" y="0"/>
                      </a:moveTo>
                      <a:cubicBezTo>
                        <a:pt x="125" y="0"/>
                        <a:pt x="116" y="1"/>
                        <a:pt x="108" y="2"/>
                      </a:cubicBezTo>
                      <a:cubicBezTo>
                        <a:pt x="90" y="2"/>
                        <a:pt x="90" y="11"/>
                        <a:pt x="90" y="20"/>
                      </a:cubicBezTo>
                      <a:cubicBezTo>
                        <a:pt x="54" y="29"/>
                        <a:pt x="27" y="55"/>
                        <a:pt x="18" y="91"/>
                      </a:cubicBezTo>
                      <a:cubicBezTo>
                        <a:pt x="1" y="154"/>
                        <a:pt x="54" y="216"/>
                        <a:pt x="117" y="225"/>
                      </a:cubicBezTo>
                      <a:cubicBezTo>
                        <a:pt x="123" y="226"/>
                        <a:pt x="129" y="226"/>
                        <a:pt x="136" y="226"/>
                      </a:cubicBezTo>
                      <a:cubicBezTo>
                        <a:pt x="199" y="226"/>
                        <a:pt x="287" y="190"/>
                        <a:pt x="295" y="118"/>
                      </a:cubicBezTo>
                      <a:cubicBezTo>
                        <a:pt x="303" y="31"/>
                        <a:pt x="207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8" name="Google Shape;5768;p18"/>
                <p:cNvSpPr/>
                <p:nvPr/>
              </p:nvSpPr>
              <p:spPr>
                <a:xfrm>
                  <a:off x="2978052" y="3923319"/>
                  <a:ext cx="31336" cy="29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56" extrusionOk="0">
                      <a:moveTo>
                        <a:pt x="197" y="67"/>
                      </a:moveTo>
                      <a:cubicBezTo>
                        <a:pt x="242" y="94"/>
                        <a:pt x="286" y="129"/>
                        <a:pt x="260" y="192"/>
                      </a:cubicBezTo>
                      <a:cubicBezTo>
                        <a:pt x="247" y="222"/>
                        <a:pt x="219" y="248"/>
                        <a:pt x="188" y="248"/>
                      </a:cubicBezTo>
                      <a:cubicBezTo>
                        <a:pt x="173" y="248"/>
                        <a:pt x="158" y="242"/>
                        <a:pt x="144" y="227"/>
                      </a:cubicBezTo>
                      <a:cubicBezTo>
                        <a:pt x="135" y="210"/>
                        <a:pt x="135" y="174"/>
                        <a:pt x="144" y="156"/>
                      </a:cubicBezTo>
                      <a:cubicBezTo>
                        <a:pt x="152" y="120"/>
                        <a:pt x="161" y="103"/>
                        <a:pt x="188" y="85"/>
                      </a:cubicBezTo>
                      <a:cubicBezTo>
                        <a:pt x="188" y="76"/>
                        <a:pt x="197" y="76"/>
                        <a:pt x="197" y="67"/>
                      </a:cubicBezTo>
                      <a:close/>
                      <a:moveTo>
                        <a:pt x="184" y="1"/>
                      </a:moveTo>
                      <a:cubicBezTo>
                        <a:pt x="174" y="1"/>
                        <a:pt x="168" y="9"/>
                        <a:pt x="161" y="22"/>
                      </a:cubicBezTo>
                      <a:cubicBezTo>
                        <a:pt x="152" y="19"/>
                        <a:pt x="142" y="17"/>
                        <a:pt x="132" y="17"/>
                      </a:cubicBezTo>
                      <a:cubicBezTo>
                        <a:pt x="72" y="17"/>
                        <a:pt x="17" y="84"/>
                        <a:pt x="10" y="138"/>
                      </a:cubicBezTo>
                      <a:cubicBezTo>
                        <a:pt x="1" y="219"/>
                        <a:pt x="37" y="308"/>
                        <a:pt x="108" y="334"/>
                      </a:cubicBezTo>
                      <a:cubicBezTo>
                        <a:pt x="137" y="349"/>
                        <a:pt x="161" y="356"/>
                        <a:pt x="186" y="356"/>
                      </a:cubicBezTo>
                      <a:cubicBezTo>
                        <a:pt x="206" y="356"/>
                        <a:pt x="227" y="351"/>
                        <a:pt x="251" y="343"/>
                      </a:cubicBezTo>
                      <a:cubicBezTo>
                        <a:pt x="295" y="317"/>
                        <a:pt x="331" y="254"/>
                        <a:pt x="349" y="210"/>
                      </a:cubicBezTo>
                      <a:cubicBezTo>
                        <a:pt x="376" y="103"/>
                        <a:pt x="286" y="31"/>
                        <a:pt x="197" y="4"/>
                      </a:cubicBezTo>
                      <a:cubicBezTo>
                        <a:pt x="192" y="2"/>
                        <a:pt x="188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9" name="Google Shape;5769;p18"/>
                <p:cNvSpPr/>
                <p:nvPr/>
              </p:nvSpPr>
              <p:spPr>
                <a:xfrm>
                  <a:off x="3033057" y="3887982"/>
                  <a:ext cx="19418" cy="20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42" extrusionOk="0">
                      <a:moveTo>
                        <a:pt x="153" y="72"/>
                      </a:moveTo>
                      <a:cubicBezTo>
                        <a:pt x="162" y="72"/>
                        <a:pt x="170" y="80"/>
                        <a:pt x="170" y="98"/>
                      </a:cubicBezTo>
                      <a:cubicBezTo>
                        <a:pt x="179" y="116"/>
                        <a:pt x="170" y="125"/>
                        <a:pt x="153" y="143"/>
                      </a:cubicBezTo>
                      <a:cubicBezTo>
                        <a:pt x="144" y="152"/>
                        <a:pt x="135" y="161"/>
                        <a:pt x="126" y="170"/>
                      </a:cubicBezTo>
                      <a:cubicBezTo>
                        <a:pt x="117" y="161"/>
                        <a:pt x="117" y="161"/>
                        <a:pt x="108" y="161"/>
                      </a:cubicBezTo>
                      <a:cubicBezTo>
                        <a:pt x="99" y="143"/>
                        <a:pt x="126" y="116"/>
                        <a:pt x="126" y="98"/>
                      </a:cubicBezTo>
                      <a:cubicBezTo>
                        <a:pt x="135" y="80"/>
                        <a:pt x="144" y="80"/>
                        <a:pt x="153" y="72"/>
                      </a:cubicBezTo>
                      <a:close/>
                      <a:moveTo>
                        <a:pt x="141" y="0"/>
                      </a:moveTo>
                      <a:cubicBezTo>
                        <a:pt x="91" y="0"/>
                        <a:pt x="35" y="61"/>
                        <a:pt x="28" y="98"/>
                      </a:cubicBezTo>
                      <a:cubicBezTo>
                        <a:pt x="1" y="161"/>
                        <a:pt x="37" y="232"/>
                        <a:pt x="108" y="241"/>
                      </a:cubicBezTo>
                      <a:cubicBezTo>
                        <a:pt x="111" y="242"/>
                        <a:pt x="114" y="242"/>
                        <a:pt x="118" y="242"/>
                      </a:cubicBezTo>
                      <a:cubicBezTo>
                        <a:pt x="177" y="242"/>
                        <a:pt x="233" y="167"/>
                        <a:pt x="233" y="116"/>
                      </a:cubicBezTo>
                      <a:cubicBezTo>
                        <a:pt x="224" y="80"/>
                        <a:pt x="206" y="45"/>
                        <a:pt x="179" y="27"/>
                      </a:cubicBezTo>
                      <a:cubicBezTo>
                        <a:pt x="179" y="27"/>
                        <a:pt x="179" y="18"/>
                        <a:pt x="170" y="9"/>
                      </a:cubicBezTo>
                      <a:cubicBezTo>
                        <a:pt x="161" y="3"/>
                        <a:pt x="151" y="0"/>
                        <a:pt x="14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0" name="Google Shape;5770;p18"/>
                <p:cNvSpPr/>
                <p:nvPr/>
              </p:nvSpPr>
              <p:spPr>
                <a:xfrm>
                  <a:off x="3648691" y="3157504"/>
                  <a:ext cx="31336" cy="23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282" extrusionOk="0">
                      <a:moveTo>
                        <a:pt x="215" y="58"/>
                      </a:moveTo>
                      <a:lnTo>
                        <a:pt x="215" y="58"/>
                      </a:lnTo>
                      <a:cubicBezTo>
                        <a:pt x="286" y="67"/>
                        <a:pt x="233" y="183"/>
                        <a:pt x="188" y="192"/>
                      </a:cubicBezTo>
                      <a:cubicBezTo>
                        <a:pt x="185" y="194"/>
                        <a:pt x="181" y="195"/>
                        <a:pt x="178" y="195"/>
                      </a:cubicBezTo>
                      <a:cubicBezTo>
                        <a:pt x="164" y="195"/>
                        <a:pt x="151" y="182"/>
                        <a:pt x="143" y="174"/>
                      </a:cubicBezTo>
                      <a:cubicBezTo>
                        <a:pt x="126" y="156"/>
                        <a:pt x="126" y="148"/>
                        <a:pt x="134" y="121"/>
                      </a:cubicBezTo>
                      <a:cubicBezTo>
                        <a:pt x="152" y="94"/>
                        <a:pt x="179" y="67"/>
                        <a:pt x="215" y="58"/>
                      </a:cubicBezTo>
                      <a:close/>
                      <a:moveTo>
                        <a:pt x="199" y="1"/>
                      </a:moveTo>
                      <a:cubicBezTo>
                        <a:pt x="133" y="1"/>
                        <a:pt x="59" y="41"/>
                        <a:pt x="36" y="94"/>
                      </a:cubicBezTo>
                      <a:cubicBezTo>
                        <a:pt x="1" y="183"/>
                        <a:pt x="90" y="281"/>
                        <a:pt x="179" y="281"/>
                      </a:cubicBezTo>
                      <a:cubicBezTo>
                        <a:pt x="313" y="264"/>
                        <a:pt x="375" y="23"/>
                        <a:pt x="233" y="5"/>
                      </a:cubicBezTo>
                      <a:cubicBezTo>
                        <a:pt x="222" y="2"/>
                        <a:pt x="210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1" name="Google Shape;5771;p18"/>
                <p:cNvSpPr/>
                <p:nvPr/>
              </p:nvSpPr>
              <p:spPr>
                <a:xfrm>
                  <a:off x="3000387" y="3233177"/>
                  <a:ext cx="27586" cy="22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6" extrusionOk="0">
                      <a:moveTo>
                        <a:pt x="259" y="60"/>
                      </a:moveTo>
                      <a:cubicBezTo>
                        <a:pt x="286" y="60"/>
                        <a:pt x="259" y="96"/>
                        <a:pt x="259" y="105"/>
                      </a:cubicBezTo>
                      <a:cubicBezTo>
                        <a:pt x="241" y="132"/>
                        <a:pt x="223" y="149"/>
                        <a:pt x="206" y="167"/>
                      </a:cubicBezTo>
                      <a:cubicBezTo>
                        <a:pt x="195" y="174"/>
                        <a:pt x="188" y="177"/>
                        <a:pt x="181" y="177"/>
                      </a:cubicBezTo>
                      <a:cubicBezTo>
                        <a:pt x="171" y="177"/>
                        <a:pt x="163" y="169"/>
                        <a:pt x="152" y="158"/>
                      </a:cubicBezTo>
                      <a:cubicBezTo>
                        <a:pt x="143" y="149"/>
                        <a:pt x="143" y="149"/>
                        <a:pt x="152" y="141"/>
                      </a:cubicBezTo>
                      <a:cubicBezTo>
                        <a:pt x="152" y="132"/>
                        <a:pt x="161" y="123"/>
                        <a:pt x="179" y="114"/>
                      </a:cubicBezTo>
                      <a:cubicBezTo>
                        <a:pt x="197" y="105"/>
                        <a:pt x="206" y="78"/>
                        <a:pt x="223" y="69"/>
                      </a:cubicBezTo>
                      <a:lnTo>
                        <a:pt x="232" y="69"/>
                      </a:lnTo>
                      <a:cubicBezTo>
                        <a:pt x="241" y="60"/>
                        <a:pt x="250" y="60"/>
                        <a:pt x="259" y="60"/>
                      </a:cubicBezTo>
                      <a:close/>
                      <a:moveTo>
                        <a:pt x="233" y="1"/>
                      </a:moveTo>
                      <a:cubicBezTo>
                        <a:pt x="212" y="1"/>
                        <a:pt x="191" y="5"/>
                        <a:pt x="170" y="16"/>
                      </a:cubicBezTo>
                      <a:cubicBezTo>
                        <a:pt x="134" y="33"/>
                        <a:pt x="90" y="42"/>
                        <a:pt x="63" y="78"/>
                      </a:cubicBezTo>
                      <a:cubicBezTo>
                        <a:pt x="0" y="149"/>
                        <a:pt x="81" y="265"/>
                        <a:pt x="161" y="265"/>
                      </a:cubicBezTo>
                      <a:cubicBezTo>
                        <a:pt x="250" y="265"/>
                        <a:pt x="322" y="167"/>
                        <a:pt x="331" y="87"/>
                      </a:cubicBezTo>
                      <a:cubicBezTo>
                        <a:pt x="331" y="42"/>
                        <a:pt x="313" y="25"/>
                        <a:pt x="286" y="25"/>
                      </a:cubicBezTo>
                      <a:cubicBezTo>
                        <a:pt x="286" y="16"/>
                        <a:pt x="286" y="7"/>
                        <a:pt x="277" y="7"/>
                      </a:cubicBezTo>
                      <a:cubicBezTo>
                        <a:pt x="262" y="3"/>
                        <a:pt x="247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2" name="Google Shape;5772;p18"/>
                <p:cNvSpPr/>
                <p:nvPr/>
              </p:nvSpPr>
              <p:spPr>
                <a:xfrm>
                  <a:off x="3844207" y="3361605"/>
                  <a:ext cx="67755" cy="58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3" h="698" extrusionOk="0">
                      <a:moveTo>
                        <a:pt x="390" y="133"/>
                      </a:moveTo>
                      <a:cubicBezTo>
                        <a:pt x="410" y="133"/>
                        <a:pt x="429" y="134"/>
                        <a:pt x="447" y="134"/>
                      </a:cubicBezTo>
                      <a:cubicBezTo>
                        <a:pt x="527" y="143"/>
                        <a:pt x="590" y="205"/>
                        <a:pt x="634" y="268"/>
                      </a:cubicBezTo>
                      <a:cubicBezTo>
                        <a:pt x="634" y="268"/>
                        <a:pt x="634" y="277"/>
                        <a:pt x="643" y="277"/>
                      </a:cubicBezTo>
                      <a:cubicBezTo>
                        <a:pt x="670" y="330"/>
                        <a:pt x="670" y="402"/>
                        <a:pt x="607" y="464"/>
                      </a:cubicBezTo>
                      <a:cubicBezTo>
                        <a:pt x="567" y="513"/>
                        <a:pt x="511" y="536"/>
                        <a:pt x="454" y="536"/>
                      </a:cubicBezTo>
                      <a:cubicBezTo>
                        <a:pt x="388" y="536"/>
                        <a:pt x="321" y="504"/>
                        <a:pt x="277" y="446"/>
                      </a:cubicBezTo>
                      <a:cubicBezTo>
                        <a:pt x="224" y="366"/>
                        <a:pt x="179" y="250"/>
                        <a:pt x="251" y="170"/>
                      </a:cubicBezTo>
                      <a:cubicBezTo>
                        <a:pt x="289" y="138"/>
                        <a:pt x="341" y="133"/>
                        <a:pt x="390" y="133"/>
                      </a:cubicBezTo>
                      <a:close/>
                      <a:moveTo>
                        <a:pt x="362" y="0"/>
                      </a:moveTo>
                      <a:cubicBezTo>
                        <a:pt x="305" y="0"/>
                        <a:pt x="248" y="12"/>
                        <a:pt x="197" y="36"/>
                      </a:cubicBezTo>
                      <a:cubicBezTo>
                        <a:pt x="1" y="134"/>
                        <a:pt x="54" y="393"/>
                        <a:pt x="153" y="535"/>
                      </a:cubicBezTo>
                      <a:cubicBezTo>
                        <a:pt x="222" y="641"/>
                        <a:pt x="331" y="697"/>
                        <a:pt x="440" y="697"/>
                      </a:cubicBezTo>
                      <a:cubicBezTo>
                        <a:pt x="543" y="697"/>
                        <a:pt x="645" y="648"/>
                        <a:pt x="715" y="544"/>
                      </a:cubicBezTo>
                      <a:cubicBezTo>
                        <a:pt x="813" y="393"/>
                        <a:pt x="759" y="241"/>
                        <a:pt x="643" y="143"/>
                      </a:cubicBezTo>
                      <a:cubicBezTo>
                        <a:pt x="590" y="48"/>
                        <a:pt x="477" y="0"/>
                        <a:pt x="3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73" name="Google Shape;5773;p18"/>
                <p:cNvGrpSpPr/>
                <p:nvPr/>
              </p:nvGrpSpPr>
              <p:grpSpPr>
                <a:xfrm>
                  <a:off x="1133650" y="3105500"/>
                  <a:ext cx="3428608" cy="1415701"/>
                  <a:chOff x="911100" y="2701063"/>
                  <a:chExt cx="3428608" cy="1415701"/>
                </a:xfrm>
              </p:grpSpPr>
              <p:sp>
                <p:nvSpPr>
                  <p:cNvPr id="5774" name="Google Shape;5774;p18"/>
                  <p:cNvSpPr/>
                  <p:nvPr/>
                </p:nvSpPr>
                <p:spPr>
                  <a:xfrm>
                    <a:off x="1285631" y="3840408"/>
                    <a:ext cx="859569" cy="2763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14" h="3316" extrusionOk="0">
                        <a:moveTo>
                          <a:pt x="19" y="0"/>
                        </a:moveTo>
                        <a:cubicBezTo>
                          <a:pt x="10" y="0"/>
                          <a:pt x="1" y="27"/>
                          <a:pt x="19" y="27"/>
                        </a:cubicBezTo>
                        <a:cubicBezTo>
                          <a:pt x="536" y="125"/>
                          <a:pt x="1054" y="188"/>
                          <a:pt x="1571" y="286"/>
                        </a:cubicBezTo>
                        <a:cubicBezTo>
                          <a:pt x="2615" y="482"/>
                          <a:pt x="3605" y="901"/>
                          <a:pt x="4515" y="1428"/>
                        </a:cubicBezTo>
                        <a:cubicBezTo>
                          <a:pt x="5880" y="2222"/>
                          <a:pt x="7316" y="2962"/>
                          <a:pt x="8860" y="3212"/>
                        </a:cubicBezTo>
                        <a:cubicBezTo>
                          <a:pt x="8735" y="3221"/>
                          <a:pt x="8610" y="3239"/>
                          <a:pt x="8485" y="3239"/>
                        </a:cubicBezTo>
                        <a:cubicBezTo>
                          <a:pt x="8119" y="3230"/>
                          <a:pt x="7753" y="3203"/>
                          <a:pt x="7396" y="3167"/>
                        </a:cubicBezTo>
                        <a:cubicBezTo>
                          <a:pt x="6433" y="3069"/>
                          <a:pt x="5577" y="2801"/>
                          <a:pt x="4738" y="2311"/>
                        </a:cubicBezTo>
                        <a:cubicBezTo>
                          <a:pt x="4131" y="1954"/>
                          <a:pt x="3489" y="1615"/>
                          <a:pt x="2856" y="1303"/>
                        </a:cubicBezTo>
                        <a:cubicBezTo>
                          <a:pt x="2366" y="1066"/>
                          <a:pt x="1786" y="814"/>
                          <a:pt x="1227" y="814"/>
                        </a:cubicBezTo>
                        <a:cubicBezTo>
                          <a:pt x="1175" y="814"/>
                          <a:pt x="1123" y="816"/>
                          <a:pt x="1071" y="821"/>
                        </a:cubicBezTo>
                        <a:cubicBezTo>
                          <a:pt x="1063" y="821"/>
                          <a:pt x="1063" y="839"/>
                          <a:pt x="1071" y="839"/>
                        </a:cubicBezTo>
                        <a:cubicBezTo>
                          <a:pt x="1758" y="839"/>
                          <a:pt x="2561" y="1258"/>
                          <a:pt x="3150" y="1579"/>
                        </a:cubicBezTo>
                        <a:cubicBezTo>
                          <a:pt x="3855" y="1972"/>
                          <a:pt x="4560" y="2382"/>
                          <a:pt x="5273" y="2739"/>
                        </a:cubicBezTo>
                        <a:cubicBezTo>
                          <a:pt x="6138" y="3165"/>
                          <a:pt x="7092" y="3315"/>
                          <a:pt x="8043" y="3315"/>
                        </a:cubicBezTo>
                        <a:cubicBezTo>
                          <a:pt x="8406" y="3315"/>
                          <a:pt x="8769" y="3293"/>
                          <a:pt x="9127" y="3256"/>
                        </a:cubicBezTo>
                        <a:cubicBezTo>
                          <a:pt x="9389" y="3287"/>
                          <a:pt x="9651" y="3301"/>
                          <a:pt x="9916" y="3301"/>
                        </a:cubicBezTo>
                        <a:cubicBezTo>
                          <a:pt x="10039" y="3301"/>
                          <a:pt x="10163" y="3298"/>
                          <a:pt x="10287" y="3292"/>
                        </a:cubicBezTo>
                        <a:cubicBezTo>
                          <a:pt x="10314" y="3292"/>
                          <a:pt x="10314" y="3256"/>
                          <a:pt x="10287" y="3256"/>
                        </a:cubicBezTo>
                        <a:cubicBezTo>
                          <a:pt x="9181" y="3176"/>
                          <a:pt x="8092" y="2944"/>
                          <a:pt x="7049" y="2552"/>
                        </a:cubicBezTo>
                        <a:cubicBezTo>
                          <a:pt x="6558" y="2364"/>
                          <a:pt x="6094" y="2070"/>
                          <a:pt x="5621" y="1838"/>
                        </a:cubicBezTo>
                        <a:cubicBezTo>
                          <a:pt x="5131" y="1597"/>
                          <a:pt x="4658" y="1321"/>
                          <a:pt x="4176" y="1053"/>
                        </a:cubicBezTo>
                        <a:cubicBezTo>
                          <a:pt x="2909" y="339"/>
                          <a:pt x="1455" y="54"/>
                          <a:pt x="1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5" name="Google Shape;5775;p18"/>
                  <p:cNvSpPr/>
                  <p:nvPr/>
                </p:nvSpPr>
                <p:spPr>
                  <a:xfrm>
                    <a:off x="911100" y="2701063"/>
                    <a:ext cx="3428608" cy="1405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40" h="16870" extrusionOk="0">
                        <a:moveTo>
                          <a:pt x="15296" y="1520"/>
                        </a:moveTo>
                        <a:cubicBezTo>
                          <a:pt x="15495" y="1520"/>
                          <a:pt x="15715" y="1622"/>
                          <a:pt x="15878" y="1699"/>
                        </a:cubicBezTo>
                        <a:cubicBezTo>
                          <a:pt x="16770" y="2092"/>
                          <a:pt x="17216" y="3002"/>
                          <a:pt x="16904" y="3912"/>
                        </a:cubicBezTo>
                        <a:cubicBezTo>
                          <a:pt x="16681" y="3930"/>
                          <a:pt x="16458" y="3965"/>
                          <a:pt x="16226" y="4010"/>
                        </a:cubicBezTo>
                        <a:cubicBezTo>
                          <a:pt x="16485" y="3599"/>
                          <a:pt x="16306" y="2921"/>
                          <a:pt x="16092" y="2529"/>
                        </a:cubicBezTo>
                        <a:cubicBezTo>
                          <a:pt x="15930" y="2242"/>
                          <a:pt x="15471" y="1815"/>
                          <a:pt x="15074" y="1815"/>
                        </a:cubicBezTo>
                        <a:cubicBezTo>
                          <a:pt x="14990" y="1815"/>
                          <a:pt x="14909" y="1834"/>
                          <a:pt x="14834" y="1878"/>
                        </a:cubicBezTo>
                        <a:cubicBezTo>
                          <a:pt x="14924" y="1690"/>
                          <a:pt x="15075" y="1539"/>
                          <a:pt x="15272" y="1521"/>
                        </a:cubicBezTo>
                        <a:cubicBezTo>
                          <a:pt x="15280" y="1521"/>
                          <a:pt x="15288" y="1520"/>
                          <a:pt x="15296" y="1520"/>
                        </a:cubicBezTo>
                        <a:close/>
                        <a:moveTo>
                          <a:pt x="26976" y="1967"/>
                        </a:moveTo>
                        <a:cubicBezTo>
                          <a:pt x="27440" y="2493"/>
                          <a:pt x="27707" y="3359"/>
                          <a:pt x="27511" y="3956"/>
                        </a:cubicBezTo>
                        <a:cubicBezTo>
                          <a:pt x="27440" y="3956"/>
                          <a:pt x="27368" y="3965"/>
                          <a:pt x="27306" y="3965"/>
                        </a:cubicBezTo>
                        <a:cubicBezTo>
                          <a:pt x="27181" y="3983"/>
                          <a:pt x="27056" y="3992"/>
                          <a:pt x="26940" y="4010"/>
                        </a:cubicBezTo>
                        <a:cubicBezTo>
                          <a:pt x="27360" y="3662"/>
                          <a:pt x="27333" y="2904"/>
                          <a:pt x="27226" y="2449"/>
                        </a:cubicBezTo>
                        <a:cubicBezTo>
                          <a:pt x="27181" y="2297"/>
                          <a:pt x="27092" y="2128"/>
                          <a:pt x="26976" y="1967"/>
                        </a:cubicBezTo>
                        <a:close/>
                        <a:moveTo>
                          <a:pt x="19331" y="3501"/>
                        </a:moveTo>
                        <a:cubicBezTo>
                          <a:pt x="19393" y="3537"/>
                          <a:pt x="19456" y="3573"/>
                          <a:pt x="19509" y="3617"/>
                        </a:cubicBezTo>
                        <a:cubicBezTo>
                          <a:pt x="19495" y="3617"/>
                          <a:pt x="19481" y="3616"/>
                          <a:pt x="19467" y="3616"/>
                        </a:cubicBezTo>
                        <a:cubicBezTo>
                          <a:pt x="19318" y="3616"/>
                          <a:pt x="19160" y="3657"/>
                          <a:pt x="19054" y="3698"/>
                        </a:cubicBezTo>
                        <a:cubicBezTo>
                          <a:pt x="18876" y="3778"/>
                          <a:pt x="18715" y="3885"/>
                          <a:pt x="18706" y="4046"/>
                        </a:cubicBezTo>
                        <a:cubicBezTo>
                          <a:pt x="18590" y="4019"/>
                          <a:pt x="18465" y="3992"/>
                          <a:pt x="18349" y="3974"/>
                        </a:cubicBezTo>
                        <a:cubicBezTo>
                          <a:pt x="18367" y="3903"/>
                          <a:pt x="18385" y="3823"/>
                          <a:pt x="18430" y="3769"/>
                        </a:cubicBezTo>
                        <a:cubicBezTo>
                          <a:pt x="18528" y="3653"/>
                          <a:pt x="18697" y="3608"/>
                          <a:pt x="18831" y="3573"/>
                        </a:cubicBezTo>
                        <a:cubicBezTo>
                          <a:pt x="18983" y="3528"/>
                          <a:pt x="19161" y="3519"/>
                          <a:pt x="19331" y="3501"/>
                        </a:cubicBezTo>
                        <a:close/>
                        <a:moveTo>
                          <a:pt x="26341" y="332"/>
                        </a:moveTo>
                        <a:cubicBezTo>
                          <a:pt x="26729" y="332"/>
                          <a:pt x="27248" y="626"/>
                          <a:pt x="27208" y="977"/>
                        </a:cubicBezTo>
                        <a:cubicBezTo>
                          <a:pt x="27190" y="1012"/>
                          <a:pt x="27181" y="1057"/>
                          <a:pt x="27172" y="1102"/>
                        </a:cubicBezTo>
                        <a:cubicBezTo>
                          <a:pt x="27160" y="1155"/>
                          <a:pt x="27213" y="1205"/>
                          <a:pt x="27262" y="1205"/>
                        </a:cubicBezTo>
                        <a:cubicBezTo>
                          <a:pt x="27286" y="1205"/>
                          <a:pt x="27309" y="1193"/>
                          <a:pt x="27324" y="1164"/>
                        </a:cubicBezTo>
                        <a:cubicBezTo>
                          <a:pt x="27324" y="1155"/>
                          <a:pt x="27324" y="1146"/>
                          <a:pt x="27324" y="1146"/>
                        </a:cubicBezTo>
                        <a:lnTo>
                          <a:pt x="27333" y="1146"/>
                        </a:lnTo>
                        <a:cubicBezTo>
                          <a:pt x="27333" y="1128"/>
                          <a:pt x="27333" y="1119"/>
                          <a:pt x="27342" y="1111"/>
                        </a:cubicBezTo>
                        <a:cubicBezTo>
                          <a:pt x="27342" y="1102"/>
                          <a:pt x="27342" y="1084"/>
                          <a:pt x="27351" y="1075"/>
                        </a:cubicBezTo>
                        <a:cubicBezTo>
                          <a:pt x="27423" y="864"/>
                          <a:pt x="27579" y="792"/>
                          <a:pt x="27756" y="792"/>
                        </a:cubicBezTo>
                        <a:cubicBezTo>
                          <a:pt x="27970" y="792"/>
                          <a:pt x="28215" y="897"/>
                          <a:pt x="28385" y="995"/>
                        </a:cubicBezTo>
                        <a:cubicBezTo>
                          <a:pt x="28769" y="1209"/>
                          <a:pt x="28948" y="1610"/>
                          <a:pt x="28948" y="2038"/>
                        </a:cubicBezTo>
                        <a:cubicBezTo>
                          <a:pt x="28948" y="2591"/>
                          <a:pt x="28644" y="3225"/>
                          <a:pt x="28287" y="3644"/>
                        </a:cubicBezTo>
                        <a:cubicBezTo>
                          <a:pt x="28265" y="3666"/>
                          <a:pt x="28286" y="3713"/>
                          <a:pt x="28314" y="3713"/>
                        </a:cubicBezTo>
                        <a:cubicBezTo>
                          <a:pt x="28320" y="3713"/>
                          <a:pt x="28326" y="3711"/>
                          <a:pt x="28332" y="3707"/>
                        </a:cubicBezTo>
                        <a:cubicBezTo>
                          <a:pt x="28653" y="3492"/>
                          <a:pt x="28894" y="3153"/>
                          <a:pt x="29037" y="2770"/>
                        </a:cubicBezTo>
                        <a:cubicBezTo>
                          <a:pt x="29358" y="2458"/>
                          <a:pt x="29759" y="2154"/>
                          <a:pt x="30196" y="2101"/>
                        </a:cubicBezTo>
                        <a:cubicBezTo>
                          <a:pt x="30218" y="2099"/>
                          <a:pt x="30239" y="2098"/>
                          <a:pt x="30260" y="2098"/>
                        </a:cubicBezTo>
                        <a:cubicBezTo>
                          <a:pt x="30539" y="2098"/>
                          <a:pt x="30800" y="2258"/>
                          <a:pt x="30990" y="2449"/>
                        </a:cubicBezTo>
                        <a:cubicBezTo>
                          <a:pt x="31097" y="2556"/>
                          <a:pt x="31187" y="2672"/>
                          <a:pt x="31276" y="2797"/>
                        </a:cubicBezTo>
                        <a:cubicBezTo>
                          <a:pt x="31311" y="3018"/>
                          <a:pt x="31286" y="3127"/>
                          <a:pt x="31198" y="3127"/>
                        </a:cubicBezTo>
                        <a:cubicBezTo>
                          <a:pt x="31173" y="3127"/>
                          <a:pt x="31142" y="3118"/>
                          <a:pt x="31106" y="3100"/>
                        </a:cubicBezTo>
                        <a:cubicBezTo>
                          <a:pt x="31100" y="3098"/>
                          <a:pt x="31094" y="3098"/>
                          <a:pt x="31087" y="3098"/>
                        </a:cubicBezTo>
                        <a:cubicBezTo>
                          <a:pt x="31022" y="3098"/>
                          <a:pt x="30959" y="3178"/>
                          <a:pt x="30999" y="3243"/>
                        </a:cubicBezTo>
                        <a:cubicBezTo>
                          <a:pt x="31124" y="3421"/>
                          <a:pt x="31454" y="3805"/>
                          <a:pt x="31169" y="4028"/>
                        </a:cubicBezTo>
                        <a:cubicBezTo>
                          <a:pt x="31099" y="4079"/>
                          <a:pt x="31024" y="4099"/>
                          <a:pt x="30948" y="4099"/>
                        </a:cubicBezTo>
                        <a:cubicBezTo>
                          <a:pt x="30772" y="4099"/>
                          <a:pt x="30590" y="3990"/>
                          <a:pt x="30446" y="3903"/>
                        </a:cubicBezTo>
                        <a:cubicBezTo>
                          <a:pt x="30256" y="3671"/>
                          <a:pt x="30020" y="3516"/>
                          <a:pt x="29702" y="3516"/>
                        </a:cubicBezTo>
                        <a:cubicBezTo>
                          <a:pt x="29677" y="3516"/>
                          <a:pt x="29651" y="3517"/>
                          <a:pt x="29626" y="3519"/>
                        </a:cubicBezTo>
                        <a:cubicBezTo>
                          <a:pt x="29304" y="3537"/>
                          <a:pt x="28867" y="3724"/>
                          <a:pt x="28769" y="4063"/>
                        </a:cubicBezTo>
                        <a:cubicBezTo>
                          <a:pt x="28440" y="3991"/>
                          <a:pt x="28096" y="3955"/>
                          <a:pt x="27738" y="3955"/>
                        </a:cubicBezTo>
                        <a:cubicBezTo>
                          <a:pt x="27698" y="3955"/>
                          <a:pt x="27658" y="3955"/>
                          <a:pt x="27618" y="3956"/>
                        </a:cubicBezTo>
                        <a:cubicBezTo>
                          <a:pt x="28011" y="3216"/>
                          <a:pt x="27306" y="1904"/>
                          <a:pt x="26592" y="1592"/>
                        </a:cubicBezTo>
                        <a:cubicBezTo>
                          <a:pt x="26427" y="1473"/>
                          <a:pt x="26243" y="1396"/>
                          <a:pt x="26060" y="1396"/>
                        </a:cubicBezTo>
                        <a:cubicBezTo>
                          <a:pt x="25928" y="1396"/>
                          <a:pt x="25797" y="1436"/>
                          <a:pt x="25673" y="1530"/>
                        </a:cubicBezTo>
                        <a:cubicBezTo>
                          <a:pt x="25665" y="1530"/>
                          <a:pt x="25665" y="1539"/>
                          <a:pt x="25665" y="1548"/>
                        </a:cubicBezTo>
                        <a:cubicBezTo>
                          <a:pt x="25621" y="1557"/>
                          <a:pt x="25576" y="1562"/>
                          <a:pt x="25531" y="1562"/>
                        </a:cubicBezTo>
                        <a:cubicBezTo>
                          <a:pt x="25154" y="1562"/>
                          <a:pt x="24750" y="1244"/>
                          <a:pt x="25156" y="798"/>
                        </a:cubicBezTo>
                        <a:cubicBezTo>
                          <a:pt x="25276" y="662"/>
                          <a:pt x="25489" y="562"/>
                          <a:pt x="25673" y="562"/>
                        </a:cubicBezTo>
                        <a:cubicBezTo>
                          <a:pt x="25695" y="562"/>
                          <a:pt x="25716" y="564"/>
                          <a:pt x="25736" y="566"/>
                        </a:cubicBezTo>
                        <a:cubicBezTo>
                          <a:pt x="25744" y="567"/>
                          <a:pt x="25752" y="567"/>
                          <a:pt x="25759" y="567"/>
                        </a:cubicBezTo>
                        <a:cubicBezTo>
                          <a:pt x="25871" y="567"/>
                          <a:pt x="25947" y="508"/>
                          <a:pt x="26030" y="433"/>
                        </a:cubicBezTo>
                        <a:cubicBezTo>
                          <a:pt x="26105" y="363"/>
                          <a:pt x="26216" y="332"/>
                          <a:pt x="26341" y="332"/>
                        </a:cubicBezTo>
                        <a:close/>
                        <a:moveTo>
                          <a:pt x="15008" y="1886"/>
                        </a:moveTo>
                        <a:cubicBezTo>
                          <a:pt x="15449" y="1886"/>
                          <a:pt x="15931" y="2411"/>
                          <a:pt x="16048" y="2761"/>
                        </a:cubicBezTo>
                        <a:cubicBezTo>
                          <a:pt x="16181" y="3153"/>
                          <a:pt x="16244" y="3617"/>
                          <a:pt x="16146" y="4028"/>
                        </a:cubicBezTo>
                        <a:cubicBezTo>
                          <a:pt x="15985" y="4063"/>
                          <a:pt x="15825" y="4108"/>
                          <a:pt x="15673" y="4162"/>
                        </a:cubicBezTo>
                        <a:cubicBezTo>
                          <a:pt x="15887" y="3858"/>
                          <a:pt x="15834" y="3403"/>
                          <a:pt x="15771" y="3046"/>
                        </a:cubicBezTo>
                        <a:cubicBezTo>
                          <a:pt x="15691" y="2565"/>
                          <a:pt x="15200" y="2235"/>
                          <a:pt x="14736" y="2145"/>
                        </a:cubicBezTo>
                        <a:cubicBezTo>
                          <a:pt x="14754" y="2065"/>
                          <a:pt x="14781" y="1994"/>
                          <a:pt x="14817" y="1922"/>
                        </a:cubicBezTo>
                        <a:cubicBezTo>
                          <a:pt x="14879" y="1897"/>
                          <a:pt x="14943" y="1886"/>
                          <a:pt x="15008" y="1886"/>
                        </a:cubicBezTo>
                        <a:close/>
                        <a:moveTo>
                          <a:pt x="15040" y="174"/>
                        </a:moveTo>
                        <a:cubicBezTo>
                          <a:pt x="15303" y="174"/>
                          <a:pt x="15540" y="281"/>
                          <a:pt x="15735" y="540"/>
                        </a:cubicBezTo>
                        <a:cubicBezTo>
                          <a:pt x="15765" y="583"/>
                          <a:pt x="15815" y="597"/>
                          <a:pt x="15870" y="597"/>
                        </a:cubicBezTo>
                        <a:cubicBezTo>
                          <a:pt x="15951" y="597"/>
                          <a:pt x="16043" y="568"/>
                          <a:pt x="16101" y="557"/>
                        </a:cubicBezTo>
                        <a:cubicBezTo>
                          <a:pt x="16167" y="545"/>
                          <a:pt x="16229" y="539"/>
                          <a:pt x="16289" y="539"/>
                        </a:cubicBezTo>
                        <a:cubicBezTo>
                          <a:pt x="16709" y="539"/>
                          <a:pt x="16989" y="829"/>
                          <a:pt x="17145" y="1235"/>
                        </a:cubicBezTo>
                        <a:cubicBezTo>
                          <a:pt x="17172" y="1316"/>
                          <a:pt x="17198" y="1325"/>
                          <a:pt x="17279" y="1342"/>
                        </a:cubicBezTo>
                        <a:cubicBezTo>
                          <a:pt x="17475" y="1387"/>
                          <a:pt x="17725" y="1423"/>
                          <a:pt x="17885" y="1557"/>
                        </a:cubicBezTo>
                        <a:cubicBezTo>
                          <a:pt x="18215" y="1833"/>
                          <a:pt x="18082" y="2243"/>
                          <a:pt x="17903" y="2556"/>
                        </a:cubicBezTo>
                        <a:cubicBezTo>
                          <a:pt x="17876" y="2591"/>
                          <a:pt x="17859" y="2627"/>
                          <a:pt x="17832" y="2654"/>
                        </a:cubicBezTo>
                        <a:cubicBezTo>
                          <a:pt x="17814" y="2681"/>
                          <a:pt x="17841" y="2698"/>
                          <a:pt x="17859" y="2698"/>
                        </a:cubicBezTo>
                        <a:cubicBezTo>
                          <a:pt x="17874" y="2739"/>
                          <a:pt x="17915" y="2765"/>
                          <a:pt x="17957" y="2765"/>
                        </a:cubicBezTo>
                        <a:cubicBezTo>
                          <a:pt x="17987" y="2765"/>
                          <a:pt x="18018" y="2751"/>
                          <a:pt x="18037" y="2716"/>
                        </a:cubicBezTo>
                        <a:cubicBezTo>
                          <a:pt x="18100" y="2591"/>
                          <a:pt x="18162" y="2467"/>
                          <a:pt x="18198" y="2342"/>
                        </a:cubicBezTo>
                        <a:cubicBezTo>
                          <a:pt x="18287" y="2243"/>
                          <a:pt x="18394" y="2154"/>
                          <a:pt x="18510" y="2083"/>
                        </a:cubicBezTo>
                        <a:cubicBezTo>
                          <a:pt x="18658" y="1988"/>
                          <a:pt x="18829" y="1942"/>
                          <a:pt x="18995" y="1942"/>
                        </a:cubicBezTo>
                        <a:cubicBezTo>
                          <a:pt x="19389" y="1942"/>
                          <a:pt x="19761" y="2199"/>
                          <a:pt x="19768" y="2663"/>
                        </a:cubicBezTo>
                        <a:cubicBezTo>
                          <a:pt x="19768" y="2712"/>
                          <a:pt x="19811" y="2745"/>
                          <a:pt x="19852" y="2745"/>
                        </a:cubicBezTo>
                        <a:cubicBezTo>
                          <a:pt x="19870" y="2745"/>
                          <a:pt x="19888" y="2739"/>
                          <a:pt x="19902" y="2725"/>
                        </a:cubicBezTo>
                        <a:cubicBezTo>
                          <a:pt x="19964" y="2659"/>
                          <a:pt x="20033" y="2635"/>
                          <a:pt x="20104" y="2635"/>
                        </a:cubicBezTo>
                        <a:cubicBezTo>
                          <a:pt x="20244" y="2635"/>
                          <a:pt x="20390" y="2731"/>
                          <a:pt x="20508" y="2797"/>
                        </a:cubicBezTo>
                        <a:cubicBezTo>
                          <a:pt x="20660" y="2877"/>
                          <a:pt x="20731" y="3020"/>
                          <a:pt x="20722" y="3225"/>
                        </a:cubicBezTo>
                        <a:cubicBezTo>
                          <a:pt x="20660" y="3305"/>
                          <a:pt x="20651" y="3287"/>
                          <a:pt x="20597" y="3376"/>
                        </a:cubicBezTo>
                        <a:cubicBezTo>
                          <a:pt x="20526" y="3492"/>
                          <a:pt x="20704" y="3769"/>
                          <a:pt x="20713" y="3912"/>
                        </a:cubicBezTo>
                        <a:cubicBezTo>
                          <a:pt x="20735" y="4088"/>
                          <a:pt x="20643" y="4173"/>
                          <a:pt x="20445" y="4173"/>
                        </a:cubicBezTo>
                        <a:cubicBezTo>
                          <a:pt x="20403" y="4173"/>
                          <a:pt x="20355" y="4169"/>
                          <a:pt x="20303" y="4162"/>
                        </a:cubicBezTo>
                        <a:cubicBezTo>
                          <a:pt x="20169" y="4099"/>
                          <a:pt x="20071" y="3956"/>
                          <a:pt x="19991" y="3840"/>
                        </a:cubicBezTo>
                        <a:cubicBezTo>
                          <a:pt x="19928" y="3751"/>
                          <a:pt x="19741" y="3519"/>
                          <a:pt x="19589" y="3466"/>
                        </a:cubicBezTo>
                        <a:cubicBezTo>
                          <a:pt x="19458" y="3412"/>
                          <a:pt x="19327" y="3344"/>
                          <a:pt x="19213" y="3344"/>
                        </a:cubicBezTo>
                        <a:cubicBezTo>
                          <a:pt x="19196" y="3344"/>
                          <a:pt x="19178" y="3346"/>
                          <a:pt x="19161" y="3350"/>
                        </a:cubicBezTo>
                        <a:cubicBezTo>
                          <a:pt x="19134" y="3359"/>
                          <a:pt x="19125" y="3385"/>
                          <a:pt x="19134" y="3403"/>
                        </a:cubicBezTo>
                        <a:cubicBezTo>
                          <a:pt x="18938" y="3403"/>
                          <a:pt x="18733" y="3412"/>
                          <a:pt x="18563" y="3501"/>
                        </a:cubicBezTo>
                        <a:cubicBezTo>
                          <a:pt x="18349" y="3617"/>
                          <a:pt x="18242" y="3760"/>
                          <a:pt x="18242" y="3956"/>
                        </a:cubicBezTo>
                        <a:cubicBezTo>
                          <a:pt x="17935" y="3917"/>
                          <a:pt x="17628" y="3892"/>
                          <a:pt x="17318" y="3892"/>
                        </a:cubicBezTo>
                        <a:cubicBezTo>
                          <a:pt x="17204" y="3892"/>
                          <a:pt x="17090" y="3896"/>
                          <a:pt x="16975" y="3903"/>
                        </a:cubicBezTo>
                        <a:cubicBezTo>
                          <a:pt x="17448" y="2814"/>
                          <a:pt x="16735" y="1815"/>
                          <a:pt x="15646" y="1441"/>
                        </a:cubicBezTo>
                        <a:cubicBezTo>
                          <a:pt x="15542" y="1406"/>
                          <a:pt x="15444" y="1390"/>
                          <a:pt x="15354" y="1390"/>
                        </a:cubicBezTo>
                        <a:cubicBezTo>
                          <a:pt x="15021" y="1390"/>
                          <a:pt x="14784" y="1613"/>
                          <a:pt x="14629" y="1985"/>
                        </a:cubicBezTo>
                        <a:cubicBezTo>
                          <a:pt x="14504" y="2288"/>
                          <a:pt x="14549" y="2663"/>
                          <a:pt x="14478" y="2984"/>
                        </a:cubicBezTo>
                        <a:cubicBezTo>
                          <a:pt x="14421" y="3222"/>
                          <a:pt x="14201" y="3347"/>
                          <a:pt x="14002" y="3347"/>
                        </a:cubicBezTo>
                        <a:cubicBezTo>
                          <a:pt x="13790" y="3347"/>
                          <a:pt x="13602" y="3206"/>
                          <a:pt x="13657" y="2913"/>
                        </a:cubicBezTo>
                        <a:cubicBezTo>
                          <a:pt x="13701" y="2681"/>
                          <a:pt x="13898" y="2538"/>
                          <a:pt x="14049" y="2377"/>
                        </a:cubicBezTo>
                        <a:cubicBezTo>
                          <a:pt x="14076" y="2351"/>
                          <a:pt x="14085" y="2288"/>
                          <a:pt x="14049" y="2261"/>
                        </a:cubicBezTo>
                        <a:cubicBezTo>
                          <a:pt x="13782" y="2012"/>
                          <a:pt x="13675" y="1699"/>
                          <a:pt x="13639" y="1342"/>
                        </a:cubicBezTo>
                        <a:cubicBezTo>
                          <a:pt x="13585" y="780"/>
                          <a:pt x="14130" y="424"/>
                          <a:pt x="14585" y="263"/>
                        </a:cubicBezTo>
                        <a:cubicBezTo>
                          <a:pt x="14743" y="206"/>
                          <a:pt x="14895" y="174"/>
                          <a:pt x="15040" y="174"/>
                        </a:cubicBezTo>
                        <a:close/>
                        <a:moveTo>
                          <a:pt x="19630" y="3740"/>
                        </a:moveTo>
                        <a:cubicBezTo>
                          <a:pt x="19641" y="3740"/>
                          <a:pt x="19651" y="3741"/>
                          <a:pt x="19661" y="3742"/>
                        </a:cubicBezTo>
                        <a:cubicBezTo>
                          <a:pt x="19687" y="3769"/>
                          <a:pt x="19714" y="3796"/>
                          <a:pt x="19750" y="3831"/>
                        </a:cubicBezTo>
                        <a:cubicBezTo>
                          <a:pt x="19580" y="3876"/>
                          <a:pt x="19456" y="3974"/>
                          <a:pt x="19357" y="4126"/>
                        </a:cubicBezTo>
                        <a:cubicBezTo>
                          <a:pt x="19348" y="4153"/>
                          <a:pt x="19340" y="4179"/>
                          <a:pt x="19331" y="4206"/>
                        </a:cubicBezTo>
                        <a:cubicBezTo>
                          <a:pt x="19170" y="4153"/>
                          <a:pt x="19009" y="4117"/>
                          <a:pt x="18840" y="4072"/>
                        </a:cubicBezTo>
                        <a:cubicBezTo>
                          <a:pt x="18893" y="3947"/>
                          <a:pt x="19009" y="3876"/>
                          <a:pt x="19161" y="3823"/>
                        </a:cubicBezTo>
                        <a:cubicBezTo>
                          <a:pt x="19259" y="3787"/>
                          <a:pt x="19357" y="3778"/>
                          <a:pt x="19447" y="3769"/>
                        </a:cubicBezTo>
                        <a:cubicBezTo>
                          <a:pt x="19500" y="3761"/>
                          <a:pt x="19567" y="3740"/>
                          <a:pt x="19630" y="3740"/>
                        </a:cubicBezTo>
                        <a:close/>
                        <a:moveTo>
                          <a:pt x="25818" y="1928"/>
                        </a:moveTo>
                        <a:cubicBezTo>
                          <a:pt x="25860" y="1928"/>
                          <a:pt x="25898" y="1929"/>
                          <a:pt x="25932" y="1931"/>
                        </a:cubicBezTo>
                        <a:cubicBezTo>
                          <a:pt x="26485" y="1967"/>
                          <a:pt x="26985" y="2440"/>
                          <a:pt x="27065" y="2814"/>
                        </a:cubicBezTo>
                        <a:cubicBezTo>
                          <a:pt x="27145" y="3189"/>
                          <a:pt x="27119" y="3341"/>
                          <a:pt x="27056" y="3537"/>
                        </a:cubicBezTo>
                        <a:cubicBezTo>
                          <a:pt x="26994" y="3742"/>
                          <a:pt x="26896" y="3930"/>
                          <a:pt x="26789" y="4037"/>
                        </a:cubicBezTo>
                        <a:cubicBezTo>
                          <a:pt x="26530" y="4090"/>
                          <a:pt x="26280" y="4153"/>
                          <a:pt x="26030" y="4233"/>
                        </a:cubicBezTo>
                        <a:cubicBezTo>
                          <a:pt x="26178" y="3668"/>
                          <a:pt x="25904" y="3223"/>
                          <a:pt x="25320" y="3223"/>
                        </a:cubicBezTo>
                        <a:cubicBezTo>
                          <a:pt x="25268" y="3223"/>
                          <a:pt x="25213" y="3226"/>
                          <a:pt x="25156" y="3234"/>
                        </a:cubicBezTo>
                        <a:cubicBezTo>
                          <a:pt x="24933" y="3252"/>
                          <a:pt x="24817" y="3287"/>
                          <a:pt x="24755" y="3501"/>
                        </a:cubicBezTo>
                        <a:cubicBezTo>
                          <a:pt x="24719" y="3608"/>
                          <a:pt x="24701" y="3733"/>
                          <a:pt x="24674" y="3840"/>
                        </a:cubicBezTo>
                        <a:cubicBezTo>
                          <a:pt x="24648" y="3930"/>
                          <a:pt x="24621" y="4010"/>
                          <a:pt x="24585" y="4090"/>
                        </a:cubicBezTo>
                        <a:cubicBezTo>
                          <a:pt x="24541" y="4204"/>
                          <a:pt x="24474" y="4260"/>
                          <a:pt x="24386" y="4260"/>
                        </a:cubicBezTo>
                        <a:cubicBezTo>
                          <a:pt x="24315" y="4260"/>
                          <a:pt x="24229" y="4224"/>
                          <a:pt x="24130" y="4153"/>
                        </a:cubicBezTo>
                        <a:cubicBezTo>
                          <a:pt x="24005" y="3796"/>
                          <a:pt x="24184" y="3350"/>
                          <a:pt x="24496" y="3162"/>
                        </a:cubicBezTo>
                        <a:cubicBezTo>
                          <a:pt x="24558" y="3118"/>
                          <a:pt x="24541" y="3011"/>
                          <a:pt x="24451" y="3011"/>
                        </a:cubicBezTo>
                        <a:cubicBezTo>
                          <a:pt x="24166" y="3011"/>
                          <a:pt x="24086" y="2761"/>
                          <a:pt x="24451" y="2725"/>
                        </a:cubicBezTo>
                        <a:cubicBezTo>
                          <a:pt x="24485" y="2721"/>
                          <a:pt x="24521" y="2719"/>
                          <a:pt x="24556" y="2719"/>
                        </a:cubicBezTo>
                        <a:cubicBezTo>
                          <a:pt x="24679" y="2719"/>
                          <a:pt x="24809" y="2740"/>
                          <a:pt x="24933" y="2761"/>
                        </a:cubicBezTo>
                        <a:cubicBezTo>
                          <a:pt x="24940" y="2763"/>
                          <a:pt x="24946" y="2764"/>
                          <a:pt x="24953" y="2764"/>
                        </a:cubicBezTo>
                        <a:cubicBezTo>
                          <a:pt x="25009" y="2764"/>
                          <a:pt x="25062" y="2701"/>
                          <a:pt x="25022" y="2645"/>
                        </a:cubicBezTo>
                        <a:cubicBezTo>
                          <a:pt x="24640" y="2068"/>
                          <a:pt x="25392" y="1928"/>
                          <a:pt x="25818" y="1928"/>
                        </a:cubicBezTo>
                        <a:close/>
                        <a:moveTo>
                          <a:pt x="14736" y="2181"/>
                        </a:moveTo>
                        <a:cubicBezTo>
                          <a:pt x="15673" y="2458"/>
                          <a:pt x="15807" y="3368"/>
                          <a:pt x="15557" y="4197"/>
                        </a:cubicBezTo>
                        <a:cubicBezTo>
                          <a:pt x="15477" y="4233"/>
                          <a:pt x="15388" y="4260"/>
                          <a:pt x="15307" y="4295"/>
                        </a:cubicBezTo>
                        <a:cubicBezTo>
                          <a:pt x="15263" y="4313"/>
                          <a:pt x="15209" y="4340"/>
                          <a:pt x="15164" y="4358"/>
                        </a:cubicBezTo>
                        <a:cubicBezTo>
                          <a:pt x="15272" y="4144"/>
                          <a:pt x="15280" y="3814"/>
                          <a:pt x="15280" y="3653"/>
                        </a:cubicBezTo>
                        <a:cubicBezTo>
                          <a:pt x="15289" y="3216"/>
                          <a:pt x="15102" y="2716"/>
                          <a:pt x="14718" y="2475"/>
                        </a:cubicBezTo>
                        <a:cubicBezTo>
                          <a:pt x="14718" y="2440"/>
                          <a:pt x="14718" y="2395"/>
                          <a:pt x="14718" y="2359"/>
                        </a:cubicBezTo>
                        <a:cubicBezTo>
                          <a:pt x="14718" y="2306"/>
                          <a:pt x="14718" y="2243"/>
                          <a:pt x="14736" y="2181"/>
                        </a:cubicBezTo>
                        <a:close/>
                        <a:moveTo>
                          <a:pt x="25354" y="3353"/>
                        </a:moveTo>
                        <a:cubicBezTo>
                          <a:pt x="25489" y="3353"/>
                          <a:pt x="25621" y="3383"/>
                          <a:pt x="25736" y="3448"/>
                        </a:cubicBezTo>
                        <a:cubicBezTo>
                          <a:pt x="26012" y="3591"/>
                          <a:pt x="25977" y="3974"/>
                          <a:pt x="25950" y="4260"/>
                        </a:cubicBezTo>
                        <a:cubicBezTo>
                          <a:pt x="25807" y="4304"/>
                          <a:pt x="25665" y="4358"/>
                          <a:pt x="25531" y="4411"/>
                        </a:cubicBezTo>
                        <a:cubicBezTo>
                          <a:pt x="25602" y="4277"/>
                          <a:pt x="25647" y="4117"/>
                          <a:pt x="25647" y="4019"/>
                        </a:cubicBezTo>
                        <a:cubicBezTo>
                          <a:pt x="25638" y="3742"/>
                          <a:pt x="25504" y="3475"/>
                          <a:pt x="25254" y="3359"/>
                        </a:cubicBezTo>
                        <a:cubicBezTo>
                          <a:pt x="25287" y="3355"/>
                          <a:pt x="25321" y="3353"/>
                          <a:pt x="25354" y="3353"/>
                        </a:cubicBezTo>
                        <a:close/>
                        <a:moveTo>
                          <a:pt x="25174" y="3368"/>
                        </a:moveTo>
                        <a:cubicBezTo>
                          <a:pt x="25442" y="3492"/>
                          <a:pt x="25575" y="3805"/>
                          <a:pt x="25486" y="4090"/>
                        </a:cubicBezTo>
                        <a:cubicBezTo>
                          <a:pt x="25459" y="4170"/>
                          <a:pt x="25406" y="4367"/>
                          <a:pt x="25326" y="4501"/>
                        </a:cubicBezTo>
                        <a:cubicBezTo>
                          <a:pt x="25290" y="4509"/>
                          <a:pt x="25254" y="4527"/>
                          <a:pt x="25210" y="4545"/>
                        </a:cubicBezTo>
                        <a:cubicBezTo>
                          <a:pt x="25290" y="4447"/>
                          <a:pt x="25334" y="4322"/>
                          <a:pt x="25343" y="4224"/>
                        </a:cubicBezTo>
                        <a:cubicBezTo>
                          <a:pt x="25361" y="3876"/>
                          <a:pt x="25254" y="3644"/>
                          <a:pt x="25004" y="3421"/>
                        </a:cubicBezTo>
                        <a:cubicBezTo>
                          <a:pt x="25040" y="3403"/>
                          <a:pt x="25076" y="3385"/>
                          <a:pt x="25120" y="3376"/>
                        </a:cubicBezTo>
                        <a:cubicBezTo>
                          <a:pt x="25138" y="3376"/>
                          <a:pt x="25156" y="3368"/>
                          <a:pt x="25174" y="3368"/>
                        </a:cubicBezTo>
                        <a:close/>
                        <a:moveTo>
                          <a:pt x="17331" y="4093"/>
                        </a:moveTo>
                        <a:cubicBezTo>
                          <a:pt x="17645" y="4093"/>
                          <a:pt x="17958" y="4120"/>
                          <a:pt x="18269" y="4170"/>
                        </a:cubicBezTo>
                        <a:cubicBezTo>
                          <a:pt x="18274" y="4181"/>
                          <a:pt x="18283" y="4185"/>
                          <a:pt x="18290" y="4185"/>
                        </a:cubicBezTo>
                        <a:cubicBezTo>
                          <a:pt x="18296" y="4185"/>
                          <a:pt x="18301" y="4183"/>
                          <a:pt x="18305" y="4179"/>
                        </a:cubicBezTo>
                        <a:cubicBezTo>
                          <a:pt x="18465" y="4206"/>
                          <a:pt x="18617" y="4233"/>
                          <a:pt x="18778" y="4269"/>
                        </a:cubicBezTo>
                        <a:cubicBezTo>
                          <a:pt x="18786" y="4277"/>
                          <a:pt x="18795" y="4277"/>
                          <a:pt x="18804" y="4277"/>
                        </a:cubicBezTo>
                        <a:cubicBezTo>
                          <a:pt x="19009" y="4322"/>
                          <a:pt x="19206" y="4385"/>
                          <a:pt x="19411" y="4447"/>
                        </a:cubicBezTo>
                        <a:cubicBezTo>
                          <a:pt x="19429" y="4456"/>
                          <a:pt x="19447" y="4465"/>
                          <a:pt x="19473" y="4465"/>
                        </a:cubicBezTo>
                        <a:cubicBezTo>
                          <a:pt x="20606" y="4831"/>
                          <a:pt x="21721" y="5410"/>
                          <a:pt x="22783" y="5946"/>
                        </a:cubicBezTo>
                        <a:cubicBezTo>
                          <a:pt x="22596" y="6071"/>
                          <a:pt x="22399" y="6187"/>
                          <a:pt x="22212" y="6303"/>
                        </a:cubicBezTo>
                        <a:cubicBezTo>
                          <a:pt x="22132" y="6356"/>
                          <a:pt x="22052" y="6410"/>
                          <a:pt x="21971" y="6463"/>
                        </a:cubicBezTo>
                        <a:cubicBezTo>
                          <a:pt x="20704" y="5981"/>
                          <a:pt x="19438" y="5491"/>
                          <a:pt x="18082" y="5402"/>
                        </a:cubicBezTo>
                        <a:cubicBezTo>
                          <a:pt x="17983" y="5395"/>
                          <a:pt x="17886" y="5392"/>
                          <a:pt x="17790" y="5392"/>
                        </a:cubicBezTo>
                        <a:cubicBezTo>
                          <a:pt x="16821" y="5392"/>
                          <a:pt x="15958" y="5713"/>
                          <a:pt x="15147" y="6240"/>
                        </a:cubicBezTo>
                        <a:cubicBezTo>
                          <a:pt x="14139" y="6900"/>
                          <a:pt x="13202" y="7641"/>
                          <a:pt x="12149" y="8229"/>
                        </a:cubicBezTo>
                        <a:cubicBezTo>
                          <a:pt x="11516" y="8586"/>
                          <a:pt x="10856" y="8899"/>
                          <a:pt x="10213" y="9238"/>
                        </a:cubicBezTo>
                        <a:cubicBezTo>
                          <a:pt x="10204" y="9238"/>
                          <a:pt x="10204" y="9229"/>
                          <a:pt x="10195" y="9229"/>
                        </a:cubicBezTo>
                        <a:cubicBezTo>
                          <a:pt x="9812" y="8961"/>
                          <a:pt x="9393" y="8738"/>
                          <a:pt x="8973" y="8542"/>
                        </a:cubicBezTo>
                        <a:cubicBezTo>
                          <a:pt x="11391" y="8051"/>
                          <a:pt x="12836" y="5848"/>
                          <a:pt x="14915" y="4715"/>
                        </a:cubicBezTo>
                        <a:cubicBezTo>
                          <a:pt x="15722" y="4272"/>
                          <a:pt x="16530" y="4093"/>
                          <a:pt x="17331" y="4093"/>
                        </a:cubicBezTo>
                        <a:close/>
                        <a:moveTo>
                          <a:pt x="17912" y="5589"/>
                        </a:moveTo>
                        <a:cubicBezTo>
                          <a:pt x="19241" y="5589"/>
                          <a:pt x="20544" y="6115"/>
                          <a:pt x="21784" y="6588"/>
                        </a:cubicBezTo>
                        <a:cubicBezTo>
                          <a:pt x="21614" y="6695"/>
                          <a:pt x="21454" y="6802"/>
                          <a:pt x="21302" y="6918"/>
                        </a:cubicBezTo>
                        <a:cubicBezTo>
                          <a:pt x="20713" y="6749"/>
                          <a:pt x="20125" y="6561"/>
                          <a:pt x="19527" y="6419"/>
                        </a:cubicBezTo>
                        <a:cubicBezTo>
                          <a:pt x="19222" y="6345"/>
                          <a:pt x="18915" y="6313"/>
                          <a:pt x="18609" y="6313"/>
                        </a:cubicBezTo>
                        <a:cubicBezTo>
                          <a:pt x="17841" y="6313"/>
                          <a:pt x="17076" y="6513"/>
                          <a:pt x="16342" y="6749"/>
                        </a:cubicBezTo>
                        <a:cubicBezTo>
                          <a:pt x="15209" y="7114"/>
                          <a:pt x="14246" y="7757"/>
                          <a:pt x="13220" y="8354"/>
                        </a:cubicBezTo>
                        <a:cubicBezTo>
                          <a:pt x="12791" y="8604"/>
                          <a:pt x="12345" y="8827"/>
                          <a:pt x="11882" y="9015"/>
                        </a:cubicBezTo>
                        <a:cubicBezTo>
                          <a:pt x="11480" y="9175"/>
                          <a:pt x="11061" y="9443"/>
                          <a:pt x="10624" y="9541"/>
                        </a:cubicBezTo>
                        <a:cubicBezTo>
                          <a:pt x="10534" y="9469"/>
                          <a:pt x="10436" y="9398"/>
                          <a:pt x="10338" y="9327"/>
                        </a:cubicBezTo>
                        <a:cubicBezTo>
                          <a:pt x="11962" y="8586"/>
                          <a:pt x="13434" y="7641"/>
                          <a:pt x="14915" y="6642"/>
                        </a:cubicBezTo>
                        <a:cubicBezTo>
                          <a:pt x="15272" y="6392"/>
                          <a:pt x="15628" y="6151"/>
                          <a:pt x="16021" y="5955"/>
                        </a:cubicBezTo>
                        <a:cubicBezTo>
                          <a:pt x="16592" y="5660"/>
                          <a:pt x="17279" y="5589"/>
                          <a:pt x="17912" y="5589"/>
                        </a:cubicBezTo>
                        <a:close/>
                        <a:moveTo>
                          <a:pt x="18567" y="6458"/>
                        </a:moveTo>
                        <a:cubicBezTo>
                          <a:pt x="18878" y="6458"/>
                          <a:pt x="19187" y="6490"/>
                          <a:pt x="19491" y="6561"/>
                        </a:cubicBezTo>
                        <a:cubicBezTo>
                          <a:pt x="20053" y="6695"/>
                          <a:pt x="20633" y="6838"/>
                          <a:pt x="21186" y="6998"/>
                        </a:cubicBezTo>
                        <a:cubicBezTo>
                          <a:pt x="21008" y="7123"/>
                          <a:pt x="20838" y="7257"/>
                          <a:pt x="20660" y="7391"/>
                        </a:cubicBezTo>
                        <a:cubicBezTo>
                          <a:pt x="20116" y="7293"/>
                          <a:pt x="19571" y="7114"/>
                          <a:pt x="19018" y="7061"/>
                        </a:cubicBezTo>
                        <a:cubicBezTo>
                          <a:pt x="18886" y="7048"/>
                          <a:pt x="18751" y="7042"/>
                          <a:pt x="18614" y="7042"/>
                        </a:cubicBezTo>
                        <a:cubicBezTo>
                          <a:pt x="17898" y="7042"/>
                          <a:pt x="17131" y="7211"/>
                          <a:pt x="16503" y="7480"/>
                        </a:cubicBezTo>
                        <a:cubicBezTo>
                          <a:pt x="15682" y="7828"/>
                          <a:pt x="14906" y="8265"/>
                          <a:pt x="14094" y="8649"/>
                        </a:cubicBezTo>
                        <a:cubicBezTo>
                          <a:pt x="13095" y="9131"/>
                          <a:pt x="12033" y="9505"/>
                          <a:pt x="10963" y="9791"/>
                        </a:cubicBezTo>
                        <a:cubicBezTo>
                          <a:pt x="10865" y="9719"/>
                          <a:pt x="10766" y="9639"/>
                          <a:pt x="10668" y="9568"/>
                        </a:cubicBezTo>
                        <a:cubicBezTo>
                          <a:pt x="10998" y="9523"/>
                          <a:pt x="11311" y="9371"/>
                          <a:pt x="11614" y="9246"/>
                        </a:cubicBezTo>
                        <a:cubicBezTo>
                          <a:pt x="12060" y="9050"/>
                          <a:pt x="12506" y="8872"/>
                          <a:pt x="12943" y="8649"/>
                        </a:cubicBezTo>
                        <a:cubicBezTo>
                          <a:pt x="13398" y="8417"/>
                          <a:pt x="13826" y="8149"/>
                          <a:pt x="14263" y="7890"/>
                        </a:cubicBezTo>
                        <a:cubicBezTo>
                          <a:pt x="14817" y="7551"/>
                          <a:pt x="15361" y="7284"/>
                          <a:pt x="15958" y="7043"/>
                        </a:cubicBezTo>
                        <a:cubicBezTo>
                          <a:pt x="16772" y="6719"/>
                          <a:pt x="17675" y="6458"/>
                          <a:pt x="18567" y="6458"/>
                        </a:cubicBezTo>
                        <a:close/>
                        <a:moveTo>
                          <a:pt x="18733" y="7203"/>
                        </a:moveTo>
                        <a:cubicBezTo>
                          <a:pt x="18751" y="7203"/>
                          <a:pt x="18769" y="7203"/>
                          <a:pt x="18786" y="7204"/>
                        </a:cubicBezTo>
                        <a:cubicBezTo>
                          <a:pt x="19357" y="7204"/>
                          <a:pt x="19937" y="7400"/>
                          <a:pt x="20508" y="7525"/>
                        </a:cubicBezTo>
                        <a:cubicBezTo>
                          <a:pt x="20401" y="7605"/>
                          <a:pt x="20303" y="7685"/>
                          <a:pt x="20205" y="7775"/>
                        </a:cubicBezTo>
                        <a:cubicBezTo>
                          <a:pt x="19723" y="8194"/>
                          <a:pt x="18778" y="8836"/>
                          <a:pt x="18349" y="9068"/>
                        </a:cubicBezTo>
                        <a:cubicBezTo>
                          <a:pt x="18039" y="9240"/>
                          <a:pt x="17737" y="9363"/>
                          <a:pt x="17701" y="9363"/>
                        </a:cubicBezTo>
                        <a:cubicBezTo>
                          <a:pt x="17700" y="9363"/>
                          <a:pt x="17699" y="9363"/>
                          <a:pt x="17698" y="9362"/>
                        </a:cubicBezTo>
                        <a:cubicBezTo>
                          <a:pt x="17377" y="9255"/>
                          <a:pt x="17047" y="9157"/>
                          <a:pt x="16708" y="9086"/>
                        </a:cubicBezTo>
                        <a:cubicBezTo>
                          <a:pt x="16371" y="9010"/>
                          <a:pt x="16042" y="8976"/>
                          <a:pt x="15719" y="8976"/>
                        </a:cubicBezTo>
                        <a:cubicBezTo>
                          <a:pt x="14265" y="8976"/>
                          <a:pt x="12939" y="9662"/>
                          <a:pt x="11596" y="10246"/>
                        </a:cubicBezTo>
                        <a:cubicBezTo>
                          <a:pt x="11587" y="10255"/>
                          <a:pt x="11578" y="10263"/>
                          <a:pt x="11569" y="10263"/>
                        </a:cubicBezTo>
                        <a:cubicBezTo>
                          <a:pt x="11409" y="10139"/>
                          <a:pt x="11239" y="10005"/>
                          <a:pt x="11070" y="9871"/>
                        </a:cubicBezTo>
                        <a:cubicBezTo>
                          <a:pt x="12836" y="9443"/>
                          <a:pt x="14424" y="8631"/>
                          <a:pt x="16057" y="7846"/>
                        </a:cubicBezTo>
                        <a:cubicBezTo>
                          <a:pt x="16897" y="7434"/>
                          <a:pt x="17798" y="7203"/>
                          <a:pt x="18733" y="7203"/>
                        </a:cubicBezTo>
                        <a:close/>
                        <a:moveTo>
                          <a:pt x="25156" y="10067"/>
                        </a:moveTo>
                        <a:cubicBezTo>
                          <a:pt x="25299" y="10201"/>
                          <a:pt x="25326" y="10433"/>
                          <a:pt x="25192" y="10585"/>
                        </a:cubicBezTo>
                        <a:cubicBezTo>
                          <a:pt x="25085" y="10692"/>
                          <a:pt x="24969" y="10745"/>
                          <a:pt x="24835" y="10781"/>
                        </a:cubicBezTo>
                        <a:cubicBezTo>
                          <a:pt x="24995" y="10629"/>
                          <a:pt x="25040" y="10326"/>
                          <a:pt x="25031" y="10121"/>
                        </a:cubicBezTo>
                        <a:cubicBezTo>
                          <a:pt x="25031" y="10112"/>
                          <a:pt x="25031" y="10103"/>
                          <a:pt x="25022" y="10094"/>
                        </a:cubicBezTo>
                        <a:cubicBezTo>
                          <a:pt x="25067" y="10067"/>
                          <a:pt x="25111" y="10067"/>
                          <a:pt x="25156" y="10067"/>
                        </a:cubicBezTo>
                        <a:close/>
                        <a:moveTo>
                          <a:pt x="25227" y="10085"/>
                        </a:moveTo>
                        <a:lnTo>
                          <a:pt x="25227" y="10085"/>
                        </a:lnTo>
                        <a:cubicBezTo>
                          <a:pt x="25290" y="10103"/>
                          <a:pt x="25352" y="10139"/>
                          <a:pt x="25406" y="10165"/>
                        </a:cubicBezTo>
                        <a:cubicBezTo>
                          <a:pt x="25486" y="10219"/>
                          <a:pt x="25566" y="10272"/>
                          <a:pt x="25638" y="10335"/>
                        </a:cubicBezTo>
                        <a:cubicBezTo>
                          <a:pt x="25807" y="10495"/>
                          <a:pt x="25718" y="10701"/>
                          <a:pt x="25611" y="10870"/>
                        </a:cubicBezTo>
                        <a:cubicBezTo>
                          <a:pt x="25433" y="10843"/>
                          <a:pt x="25254" y="10825"/>
                          <a:pt x="25076" y="10817"/>
                        </a:cubicBezTo>
                        <a:cubicBezTo>
                          <a:pt x="25192" y="10754"/>
                          <a:pt x="25281" y="10656"/>
                          <a:pt x="25326" y="10549"/>
                        </a:cubicBezTo>
                        <a:cubicBezTo>
                          <a:pt x="25397" y="10397"/>
                          <a:pt x="25343" y="10201"/>
                          <a:pt x="25227" y="10085"/>
                        </a:cubicBezTo>
                        <a:close/>
                        <a:moveTo>
                          <a:pt x="24380" y="8820"/>
                        </a:moveTo>
                        <a:cubicBezTo>
                          <a:pt x="24563" y="8820"/>
                          <a:pt x="24741" y="8881"/>
                          <a:pt x="24862" y="9023"/>
                        </a:cubicBezTo>
                        <a:cubicBezTo>
                          <a:pt x="24865" y="9027"/>
                          <a:pt x="24871" y="9029"/>
                          <a:pt x="24876" y="9029"/>
                        </a:cubicBezTo>
                        <a:cubicBezTo>
                          <a:pt x="24884" y="9029"/>
                          <a:pt x="24892" y="9025"/>
                          <a:pt x="24897" y="9015"/>
                        </a:cubicBezTo>
                        <a:cubicBezTo>
                          <a:pt x="24962" y="8916"/>
                          <a:pt x="25083" y="8885"/>
                          <a:pt x="25211" y="8885"/>
                        </a:cubicBezTo>
                        <a:cubicBezTo>
                          <a:pt x="25349" y="8885"/>
                          <a:pt x="25496" y="8920"/>
                          <a:pt x="25593" y="8943"/>
                        </a:cubicBezTo>
                        <a:cubicBezTo>
                          <a:pt x="25807" y="8988"/>
                          <a:pt x="26004" y="9166"/>
                          <a:pt x="26155" y="9300"/>
                        </a:cubicBezTo>
                        <a:cubicBezTo>
                          <a:pt x="26512" y="9612"/>
                          <a:pt x="26414" y="9942"/>
                          <a:pt x="26485" y="10344"/>
                        </a:cubicBezTo>
                        <a:cubicBezTo>
                          <a:pt x="26490" y="10364"/>
                          <a:pt x="26509" y="10375"/>
                          <a:pt x="26528" y="10375"/>
                        </a:cubicBezTo>
                        <a:cubicBezTo>
                          <a:pt x="26543" y="10375"/>
                          <a:pt x="26558" y="10368"/>
                          <a:pt x="26566" y="10353"/>
                        </a:cubicBezTo>
                        <a:cubicBezTo>
                          <a:pt x="26690" y="10112"/>
                          <a:pt x="26664" y="9853"/>
                          <a:pt x="26566" y="9630"/>
                        </a:cubicBezTo>
                        <a:cubicBezTo>
                          <a:pt x="26557" y="9541"/>
                          <a:pt x="26557" y="9487"/>
                          <a:pt x="26628" y="9362"/>
                        </a:cubicBezTo>
                        <a:cubicBezTo>
                          <a:pt x="26700" y="9242"/>
                          <a:pt x="26830" y="9183"/>
                          <a:pt x="26957" y="9183"/>
                        </a:cubicBezTo>
                        <a:cubicBezTo>
                          <a:pt x="27112" y="9183"/>
                          <a:pt x="27263" y="9271"/>
                          <a:pt x="27297" y="9443"/>
                        </a:cubicBezTo>
                        <a:cubicBezTo>
                          <a:pt x="27308" y="9480"/>
                          <a:pt x="27335" y="9495"/>
                          <a:pt x="27363" y="9495"/>
                        </a:cubicBezTo>
                        <a:cubicBezTo>
                          <a:pt x="27381" y="9495"/>
                          <a:pt x="27399" y="9489"/>
                          <a:pt x="27413" y="9478"/>
                        </a:cubicBezTo>
                        <a:cubicBezTo>
                          <a:pt x="27475" y="9430"/>
                          <a:pt x="27553" y="9405"/>
                          <a:pt x="27624" y="9405"/>
                        </a:cubicBezTo>
                        <a:cubicBezTo>
                          <a:pt x="27738" y="9405"/>
                          <a:pt x="27834" y="9470"/>
                          <a:pt x="27823" y="9612"/>
                        </a:cubicBezTo>
                        <a:cubicBezTo>
                          <a:pt x="27823" y="9657"/>
                          <a:pt x="27859" y="9684"/>
                          <a:pt x="27895" y="9684"/>
                        </a:cubicBezTo>
                        <a:cubicBezTo>
                          <a:pt x="28278" y="9684"/>
                          <a:pt x="28573" y="10005"/>
                          <a:pt x="28234" y="10353"/>
                        </a:cubicBezTo>
                        <a:cubicBezTo>
                          <a:pt x="28116" y="10464"/>
                          <a:pt x="27994" y="10515"/>
                          <a:pt x="27868" y="10515"/>
                        </a:cubicBezTo>
                        <a:cubicBezTo>
                          <a:pt x="27812" y="10515"/>
                          <a:pt x="27756" y="10506"/>
                          <a:pt x="27699" y="10486"/>
                        </a:cubicBezTo>
                        <a:cubicBezTo>
                          <a:pt x="27699" y="10473"/>
                          <a:pt x="27689" y="10465"/>
                          <a:pt x="27677" y="10465"/>
                        </a:cubicBezTo>
                        <a:cubicBezTo>
                          <a:pt x="27672" y="10465"/>
                          <a:pt x="27668" y="10466"/>
                          <a:pt x="27663" y="10469"/>
                        </a:cubicBezTo>
                        <a:cubicBezTo>
                          <a:pt x="27609" y="10442"/>
                          <a:pt x="27556" y="10415"/>
                          <a:pt x="27502" y="10371"/>
                        </a:cubicBezTo>
                        <a:cubicBezTo>
                          <a:pt x="27395" y="10290"/>
                          <a:pt x="27368" y="10174"/>
                          <a:pt x="27261" y="10112"/>
                        </a:cubicBezTo>
                        <a:cubicBezTo>
                          <a:pt x="27256" y="10108"/>
                          <a:pt x="27249" y="10106"/>
                          <a:pt x="27243" y="10106"/>
                        </a:cubicBezTo>
                        <a:cubicBezTo>
                          <a:pt x="27221" y="10106"/>
                          <a:pt x="27201" y="10129"/>
                          <a:pt x="27208" y="10156"/>
                        </a:cubicBezTo>
                        <a:cubicBezTo>
                          <a:pt x="27208" y="10183"/>
                          <a:pt x="27217" y="10210"/>
                          <a:pt x="27226" y="10237"/>
                        </a:cubicBezTo>
                        <a:cubicBezTo>
                          <a:pt x="27083" y="10281"/>
                          <a:pt x="26958" y="10397"/>
                          <a:pt x="26869" y="10522"/>
                        </a:cubicBezTo>
                        <a:cubicBezTo>
                          <a:pt x="26753" y="10710"/>
                          <a:pt x="26798" y="10933"/>
                          <a:pt x="26931" y="11075"/>
                        </a:cubicBezTo>
                        <a:cubicBezTo>
                          <a:pt x="26530" y="11004"/>
                          <a:pt x="26128" y="10933"/>
                          <a:pt x="25718" y="10879"/>
                        </a:cubicBezTo>
                        <a:cubicBezTo>
                          <a:pt x="25914" y="10647"/>
                          <a:pt x="25870" y="10335"/>
                          <a:pt x="25602" y="10147"/>
                        </a:cubicBezTo>
                        <a:cubicBezTo>
                          <a:pt x="25486" y="10067"/>
                          <a:pt x="25272" y="9907"/>
                          <a:pt x="25129" y="9907"/>
                        </a:cubicBezTo>
                        <a:cubicBezTo>
                          <a:pt x="24918" y="9907"/>
                          <a:pt x="24757" y="10324"/>
                          <a:pt x="24536" y="10324"/>
                        </a:cubicBezTo>
                        <a:cubicBezTo>
                          <a:pt x="24477" y="10324"/>
                          <a:pt x="24414" y="10294"/>
                          <a:pt x="24344" y="10219"/>
                        </a:cubicBezTo>
                        <a:cubicBezTo>
                          <a:pt x="24338" y="10213"/>
                          <a:pt x="24323" y="10206"/>
                          <a:pt x="24311" y="10206"/>
                        </a:cubicBezTo>
                        <a:cubicBezTo>
                          <a:pt x="24306" y="10206"/>
                          <a:pt x="24302" y="10207"/>
                          <a:pt x="24300" y="10210"/>
                        </a:cubicBezTo>
                        <a:lnTo>
                          <a:pt x="24291" y="10210"/>
                        </a:lnTo>
                        <a:cubicBezTo>
                          <a:pt x="24166" y="10228"/>
                          <a:pt x="24059" y="10255"/>
                          <a:pt x="23943" y="10272"/>
                        </a:cubicBezTo>
                        <a:cubicBezTo>
                          <a:pt x="23890" y="10284"/>
                          <a:pt x="23840" y="10289"/>
                          <a:pt x="23790" y="10289"/>
                        </a:cubicBezTo>
                        <a:cubicBezTo>
                          <a:pt x="23730" y="10289"/>
                          <a:pt x="23671" y="10282"/>
                          <a:pt x="23613" y="10272"/>
                        </a:cubicBezTo>
                        <a:cubicBezTo>
                          <a:pt x="23408" y="10228"/>
                          <a:pt x="23425" y="9969"/>
                          <a:pt x="23577" y="9871"/>
                        </a:cubicBezTo>
                        <a:cubicBezTo>
                          <a:pt x="23764" y="9764"/>
                          <a:pt x="23987" y="9693"/>
                          <a:pt x="24184" y="9612"/>
                        </a:cubicBezTo>
                        <a:cubicBezTo>
                          <a:pt x="24184" y="9603"/>
                          <a:pt x="24193" y="9603"/>
                          <a:pt x="24202" y="9603"/>
                        </a:cubicBezTo>
                        <a:cubicBezTo>
                          <a:pt x="24275" y="9563"/>
                          <a:pt x="24237" y="9448"/>
                          <a:pt x="24162" y="9448"/>
                        </a:cubicBezTo>
                        <a:cubicBezTo>
                          <a:pt x="24155" y="9448"/>
                          <a:pt x="24147" y="9449"/>
                          <a:pt x="24139" y="9452"/>
                        </a:cubicBezTo>
                        <a:cubicBezTo>
                          <a:pt x="24032" y="9487"/>
                          <a:pt x="23925" y="9505"/>
                          <a:pt x="23818" y="9514"/>
                        </a:cubicBezTo>
                        <a:cubicBezTo>
                          <a:pt x="23802" y="9516"/>
                          <a:pt x="23787" y="9516"/>
                          <a:pt x="23773" y="9516"/>
                        </a:cubicBezTo>
                        <a:cubicBezTo>
                          <a:pt x="23455" y="9516"/>
                          <a:pt x="23698" y="9135"/>
                          <a:pt x="23809" y="9032"/>
                        </a:cubicBezTo>
                        <a:cubicBezTo>
                          <a:pt x="23956" y="8899"/>
                          <a:pt x="24171" y="8820"/>
                          <a:pt x="24380" y="8820"/>
                        </a:cubicBezTo>
                        <a:close/>
                        <a:moveTo>
                          <a:pt x="27279" y="10335"/>
                        </a:moveTo>
                        <a:cubicBezTo>
                          <a:pt x="27297" y="10371"/>
                          <a:pt x="27324" y="10406"/>
                          <a:pt x="27351" y="10442"/>
                        </a:cubicBezTo>
                        <a:cubicBezTo>
                          <a:pt x="27235" y="10576"/>
                          <a:pt x="27199" y="10817"/>
                          <a:pt x="27181" y="10986"/>
                        </a:cubicBezTo>
                        <a:cubicBezTo>
                          <a:pt x="27181" y="11040"/>
                          <a:pt x="27199" y="11093"/>
                          <a:pt x="27235" y="11138"/>
                        </a:cubicBezTo>
                        <a:cubicBezTo>
                          <a:pt x="27154" y="11120"/>
                          <a:pt x="27074" y="11102"/>
                          <a:pt x="26985" y="11093"/>
                        </a:cubicBezTo>
                        <a:cubicBezTo>
                          <a:pt x="26994" y="11084"/>
                          <a:pt x="26994" y="11075"/>
                          <a:pt x="26994" y="11075"/>
                        </a:cubicBezTo>
                        <a:cubicBezTo>
                          <a:pt x="26949" y="10924"/>
                          <a:pt x="26931" y="10772"/>
                          <a:pt x="26994" y="10620"/>
                        </a:cubicBezTo>
                        <a:cubicBezTo>
                          <a:pt x="27038" y="10513"/>
                          <a:pt x="27154" y="10379"/>
                          <a:pt x="27279" y="10335"/>
                        </a:cubicBezTo>
                        <a:close/>
                        <a:moveTo>
                          <a:pt x="27422" y="10504"/>
                        </a:moveTo>
                        <a:cubicBezTo>
                          <a:pt x="27476" y="10549"/>
                          <a:pt x="27529" y="10585"/>
                          <a:pt x="27592" y="10611"/>
                        </a:cubicBezTo>
                        <a:cubicBezTo>
                          <a:pt x="27538" y="10754"/>
                          <a:pt x="27520" y="10906"/>
                          <a:pt x="27592" y="11049"/>
                        </a:cubicBezTo>
                        <a:cubicBezTo>
                          <a:pt x="27618" y="11120"/>
                          <a:pt x="27663" y="11182"/>
                          <a:pt x="27716" y="11245"/>
                        </a:cubicBezTo>
                        <a:cubicBezTo>
                          <a:pt x="27618" y="11227"/>
                          <a:pt x="27520" y="11200"/>
                          <a:pt x="27413" y="11182"/>
                        </a:cubicBezTo>
                        <a:cubicBezTo>
                          <a:pt x="27351" y="11102"/>
                          <a:pt x="27306" y="11013"/>
                          <a:pt x="27306" y="10933"/>
                        </a:cubicBezTo>
                        <a:cubicBezTo>
                          <a:pt x="27306" y="10817"/>
                          <a:pt x="27342" y="10620"/>
                          <a:pt x="27422" y="10504"/>
                        </a:cubicBezTo>
                        <a:close/>
                        <a:moveTo>
                          <a:pt x="15550" y="9163"/>
                        </a:moveTo>
                        <a:cubicBezTo>
                          <a:pt x="16134" y="9163"/>
                          <a:pt x="16714" y="9266"/>
                          <a:pt x="17297" y="9434"/>
                        </a:cubicBezTo>
                        <a:cubicBezTo>
                          <a:pt x="18242" y="9710"/>
                          <a:pt x="19134" y="10130"/>
                          <a:pt x="20053" y="10469"/>
                        </a:cubicBezTo>
                        <a:cubicBezTo>
                          <a:pt x="20606" y="10674"/>
                          <a:pt x="21249" y="10915"/>
                          <a:pt x="21882" y="10986"/>
                        </a:cubicBezTo>
                        <a:cubicBezTo>
                          <a:pt x="21418" y="11066"/>
                          <a:pt x="20963" y="11164"/>
                          <a:pt x="20508" y="11280"/>
                        </a:cubicBezTo>
                        <a:cubicBezTo>
                          <a:pt x="19054" y="11066"/>
                          <a:pt x="17752" y="10362"/>
                          <a:pt x="16315" y="10094"/>
                        </a:cubicBezTo>
                        <a:cubicBezTo>
                          <a:pt x="15959" y="10027"/>
                          <a:pt x="15605" y="9999"/>
                          <a:pt x="15250" y="9999"/>
                        </a:cubicBezTo>
                        <a:cubicBezTo>
                          <a:pt x="14940" y="9999"/>
                          <a:pt x="14629" y="10021"/>
                          <a:pt x="14317" y="10058"/>
                        </a:cubicBezTo>
                        <a:cubicBezTo>
                          <a:pt x="13594" y="10139"/>
                          <a:pt x="12899" y="10522"/>
                          <a:pt x="12238" y="10763"/>
                        </a:cubicBezTo>
                        <a:cubicBezTo>
                          <a:pt x="12229" y="10763"/>
                          <a:pt x="12221" y="10772"/>
                          <a:pt x="12221" y="10772"/>
                        </a:cubicBezTo>
                        <a:cubicBezTo>
                          <a:pt x="12158" y="10727"/>
                          <a:pt x="12096" y="10674"/>
                          <a:pt x="12033" y="10629"/>
                        </a:cubicBezTo>
                        <a:cubicBezTo>
                          <a:pt x="11926" y="10540"/>
                          <a:pt x="11810" y="10460"/>
                          <a:pt x="11703" y="10371"/>
                        </a:cubicBezTo>
                        <a:cubicBezTo>
                          <a:pt x="12568" y="9996"/>
                          <a:pt x="13407" y="9577"/>
                          <a:pt x="14317" y="9327"/>
                        </a:cubicBezTo>
                        <a:cubicBezTo>
                          <a:pt x="14732" y="9213"/>
                          <a:pt x="15142" y="9163"/>
                          <a:pt x="15550" y="9163"/>
                        </a:cubicBezTo>
                        <a:close/>
                        <a:moveTo>
                          <a:pt x="15130" y="10159"/>
                        </a:moveTo>
                        <a:cubicBezTo>
                          <a:pt x="15630" y="10159"/>
                          <a:pt x="16138" y="10237"/>
                          <a:pt x="16610" y="10335"/>
                        </a:cubicBezTo>
                        <a:cubicBezTo>
                          <a:pt x="17805" y="10576"/>
                          <a:pt x="18911" y="11129"/>
                          <a:pt x="20107" y="11388"/>
                        </a:cubicBezTo>
                        <a:cubicBezTo>
                          <a:pt x="19857" y="11450"/>
                          <a:pt x="19616" y="11521"/>
                          <a:pt x="19375" y="11593"/>
                        </a:cubicBezTo>
                        <a:cubicBezTo>
                          <a:pt x="19366" y="11593"/>
                          <a:pt x="19357" y="11593"/>
                          <a:pt x="19357" y="11602"/>
                        </a:cubicBezTo>
                        <a:cubicBezTo>
                          <a:pt x="18956" y="11602"/>
                          <a:pt x="18537" y="11521"/>
                          <a:pt x="18180" y="11414"/>
                        </a:cubicBezTo>
                        <a:cubicBezTo>
                          <a:pt x="17493" y="11209"/>
                          <a:pt x="16797" y="11049"/>
                          <a:pt x="16092" y="10933"/>
                        </a:cubicBezTo>
                        <a:cubicBezTo>
                          <a:pt x="15674" y="10868"/>
                          <a:pt x="15275" y="10834"/>
                          <a:pt x="14870" y="10834"/>
                        </a:cubicBezTo>
                        <a:cubicBezTo>
                          <a:pt x="14662" y="10834"/>
                          <a:pt x="14452" y="10843"/>
                          <a:pt x="14237" y="10861"/>
                        </a:cubicBezTo>
                        <a:cubicBezTo>
                          <a:pt x="13978" y="10879"/>
                          <a:pt x="13728" y="10906"/>
                          <a:pt x="13469" y="10968"/>
                        </a:cubicBezTo>
                        <a:cubicBezTo>
                          <a:pt x="13238" y="11022"/>
                          <a:pt x="13015" y="11138"/>
                          <a:pt x="12791" y="11200"/>
                        </a:cubicBezTo>
                        <a:cubicBezTo>
                          <a:pt x="12640" y="11102"/>
                          <a:pt x="12506" y="10995"/>
                          <a:pt x="12363" y="10888"/>
                        </a:cubicBezTo>
                        <a:cubicBezTo>
                          <a:pt x="12970" y="10674"/>
                          <a:pt x="13559" y="10433"/>
                          <a:pt x="14183" y="10272"/>
                        </a:cubicBezTo>
                        <a:cubicBezTo>
                          <a:pt x="14488" y="10192"/>
                          <a:pt x="14807" y="10159"/>
                          <a:pt x="15130" y="10159"/>
                        </a:cubicBezTo>
                        <a:close/>
                        <a:moveTo>
                          <a:pt x="14810" y="10954"/>
                        </a:moveTo>
                        <a:cubicBezTo>
                          <a:pt x="15462" y="10954"/>
                          <a:pt x="16097" y="11052"/>
                          <a:pt x="16744" y="11191"/>
                        </a:cubicBezTo>
                        <a:cubicBezTo>
                          <a:pt x="17448" y="11343"/>
                          <a:pt x="18126" y="11557"/>
                          <a:pt x="18831" y="11691"/>
                        </a:cubicBezTo>
                        <a:cubicBezTo>
                          <a:pt x="18876" y="11700"/>
                          <a:pt x="18938" y="11709"/>
                          <a:pt x="19001" y="11709"/>
                        </a:cubicBezTo>
                        <a:cubicBezTo>
                          <a:pt x="18974" y="11718"/>
                          <a:pt x="18938" y="11727"/>
                          <a:pt x="18911" y="11735"/>
                        </a:cubicBezTo>
                        <a:lnTo>
                          <a:pt x="18902" y="11735"/>
                        </a:lnTo>
                        <a:cubicBezTo>
                          <a:pt x="18876" y="11753"/>
                          <a:pt x="18858" y="11762"/>
                          <a:pt x="18840" y="11762"/>
                        </a:cubicBezTo>
                        <a:cubicBezTo>
                          <a:pt x="18831" y="11771"/>
                          <a:pt x="18822" y="11771"/>
                          <a:pt x="18813" y="11771"/>
                        </a:cubicBezTo>
                        <a:cubicBezTo>
                          <a:pt x="18723" y="11803"/>
                          <a:pt x="18617" y="11815"/>
                          <a:pt x="18504" y="11815"/>
                        </a:cubicBezTo>
                        <a:cubicBezTo>
                          <a:pt x="18166" y="11815"/>
                          <a:pt x="17762" y="11706"/>
                          <a:pt x="17529" y="11673"/>
                        </a:cubicBezTo>
                        <a:cubicBezTo>
                          <a:pt x="16993" y="11593"/>
                          <a:pt x="16458" y="11495"/>
                          <a:pt x="15914" y="11423"/>
                        </a:cubicBezTo>
                        <a:cubicBezTo>
                          <a:pt x="15476" y="11363"/>
                          <a:pt x="15052" y="11341"/>
                          <a:pt x="14618" y="11341"/>
                        </a:cubicBezTo>
                        <a:cubicBezTo>
                          <a:pt x="14539" y="11341"/>
                          <a:pt x="14459" y="11342"/>
                          <a:pt x="14379" y="11343"/>
                        </a:cubicBezTo>
                        <a:cubicBezTo>
                          <a:pt x="14344" y="11343"/>
                          <a:pt x="14308" y="11343"/>
                          <a:pt x="14272" y="11343"/>
                        </a:cubicBezTo>
                        <a:cubicBezTo>
                          <a:pt x="13914" y="11343"/>
                          <a:pt x="13554" y="11350"/>
                          <a:pt x="13238" y="11512"/>
                        </a:cubicBezTo>
                        <a:cubicBezTo>
                          <a:pt x="13104" y="11432"/>
                          <a:pt x="12979" y="11343"/>
                          <a:pt x="12854" y="11254"/>
                        </a:cubicBezTo>
                        <a:cubicBezTo>
                          <a:pt x="13023" y="11218"/>
                          <a:pt x="13202" y="11164"/>
                          <a:pt x="13371" y="11120"/>
                        </a:cubicBezTo>
                        <a:cubicBezTo>
                          <a:pt x="13710" y="11040"/>
                          <a:pt x="14040" y="10995"/>
                          <a:pt x="14388" y="10968"/>
                        </a:cubicBezTo>
                        <a:cubicBezTo>
                          <a:pt x="14530" y="10959"/>
                          <a:pt x="14670" y="10954"/>
                          <a:pt x="14810" y="10954"/>
                        </a:cubicBezTo>
                        <a:close/>
                        <a:moveTo>
                          <a:pt x="13993" y="11420"/>
                        </a:moveTo>
                        <a:cubicBezTo>
                          <a:pt x="14288" y="11420"/>
                          <a:pt x="14590" y="11450"/>
                          <a:pt x="14861" y="11450"/>
                        </a:cubicBezTo>
                        <a:cubicBezTo>
                          <a:pt x="15477" y="11450"/>
                          <a:pt x="16110" y="11557"/>
                          <a:pt x="16717" y="11664"/>
                        </a:cubicBezTo>
                        <a:cubicBezTo>
                          <a:pt x="17198" y="11744"/>
                          <a:pt x="17662" y="11842"/>
                          <a:pt x="18144" y="11905"/>
                        </a:cubicBezTo>
                        <a:cubicBezTo>
                          <a:pt x="18215" y="11914"/>
                          <a:pt x="18305" y="11923"/>
                          <a:pt x="18394" y="11923"/>
                        </a:cubicBezTo>
                        <a:cubicBezTo>
                          <a:pt x="17814" y="12137"/>
                          <a:pt x="17243" y="12378"/>
                          <a:pt x="16663" y="12601"/>
                        </a:cubicBezTo>
                        <a:cubicBezTo>
                          <a:pt x="15825" y="12601"/>
                          <a:pt x="15066" y="12467"/>
                          <a:pt x="14281" y="12110"/>
                        </a:cubicBezTo>
                        <a:cubicBezTo>
                          <a:pt x="13924" y="11950"/>
                          <a:pt x="13585" y="11744"/>
                          <a:pt x="13255" y="11530"/>
                        </a:cubicBezTo>
                        <a:cubicBezTo>
                          <a:pt x="13480" y="11443"/>
                          <a:pt x="13734" y="11420"/>
                          <a:pt x="13993" y="11420"/>
                        </a:cubicBezTo>
                        <a:close/>
                        <a:moveTo>
                          <a:pt x="31938" y="11296"/>
                        </a:moveTo>
                        <a:cubicBezTo>
                          <a:pt x="32593" y="11296"/>
                          <a:pt x="33272" y="11393"/>
                          <a:pt x="33890" y="11521"/>
                        </a:cubicBezTo>
                        <a:cubicBezTo>
                          <a:pt x="34693" y="11691"/>
                          <a:pt x="35469" y="12137"/>
                          <a:pt x="36174" y="12547"/>
                        </a:cubicBezTo>
                        <a:cubicBezTo>
                          <a:pt x="36477" y="12726"/>
                          <a:pt x="36816" y="12940"/>
                          <a:pt x="37173" y="13091"/>
                        </a:cubicBezTo>
                        <a:cubicBezTo>
                          <a:pt x="36744" y="13127"/>
                          <a:pt x="36316" y="13207"/>
                          <a:pt x="35906" y="13332"/>
                        </a:cubicBezTo>
                        <a:cubicBezTo>
                          <a:pt x="35831" y="13337"/>
                          <a:pt x="35755" y="13339"/>
                          <a:pt x="35680" y="13339"/>
                        </a:cubicBezTo>
                        <a:cubicBezTo>
                          <a:pt x="34895" y="13339"/>
                          <a:pt x="34094" y="13099"/>
                          <a:pt x="33346" y="12895"/>
                        </a:cubicBezTo>
                        <a:cubicBezTo>
                          <a:pt x="32329" y="12619"/>
                          <a:pt x="31356" y="12217"/>
                          <a:pt x="30348" y="11941"/>
                        </a:cubicBezTo>
                        <a:cubicBezTo>
                          <a:pt x="29965" y="11834"/>
                          <a:pt x="29590" y="11727"/>
                          <a:pt x="29197" y="11619"/>
                        </a:cubicBezTo>
                        <a:cubicBezTo>
                          <a:pt x="29367" y="11611"/>
                          <a:pt x="29527" y="11575"/>
                          <a:pt x="29697" y="11539"/>
                        </a:cubicBezTo>
                        <a:cubicBezTo>
                          <a:pt x="30179" y="11414"/>
                          <a:pt x="30705" y="11414"/>
                          <a:pt x="31196" y="11343"/>
                        </a:cubicBezTo>
                        <a:cubicBezTo>
                          <a:pt x="31436" y="11311"/>
                          <a:pt x="31686" y="11296"/>
                          <a:pt x="31938" y="11296"/>
                        </a:cubicBezTo>
                        <a:close/>
                        <a:moveTo>
                          <a:pt x="9562" y="11352"/>
                        </a:moveTo>
                        <a:lnTo>
                          <a:pt x="9562" y="11352"/>
                        </a:lnTo>
                        <a:cubicBezTo>
                          <a:pt x="10303" y="12119"/>
                          <a:pt x="9839" y="13466"/>
                          <a:pt x="8848" y="13796"/>
                        </a:cubicBezTo>
                        <a:cubicBezTo>
                          <a:pt x="8590" y="13680"/>
                          <a:pt x="8322" y="13564"/>
                          <a:pt x="8045" y="13457"/>
                        </a:cubicBezTo>
                        <a:cubicBezTo>
                          <a:pt x="8777" y="13341"/>
                          <a:pt x="9348" y="12984"/>
                          <a:pt x="9589" y="12235"/>
                        </a:cubicBezTo>
                        <a:cubicBezTo>
                          <a:pt x="9660" y="11985"/>
                          <a:pt x="9696" y="11602"/>
                          <a:pt x="9562" y="11352"/>
                        </a:cubicBezTo>
                        <a:close/>
                        <a:moveTo>
                          <a:pt x="10017" y="12030"/>
                        </a:moveTo>
                        <a:lnTo>
                          <a:pt x="10017" y="12030"/>
                        </a:lnTo>
                        <a:cubicBezTo>
                          <a:pt x="10178" y="12333"/>
                          <a:pt x="10401" y="12583"/>
                          <a:pt x="10285" y="13002"/>
                        </a:cubicBezTo>
                        <a:cubicBezTo>
                          <a:pt x="10169" y="13448"/>
                          <a:pt x="9785" y="13903"/>
                          <a:pt x="9330" y="14028"/>
                        </a:cubicBezTo>
                        <a:cubicBezTo>
                          <a:pt x="9223" y="13975"/>
                          <a:pt x="9107" y="13921"/>
                          <a:pt x="9000" y="13868"/>
                        </a:cubicBezTo>
                        <a:cubicBezTo>
                          <a:pt x="9428" y="13769"/>
                          <a:pt x="9758" y="13413"/>
                          <a:pt x="9919" y="12993"/>
                        </a:cubicBezTo>
                        <a:cubicBezTo>
                          <a:pt x="10044" y="12672"/>
                          <a:pt x="10079" y="12333"/>
                          <a:pt x="10017" y="12030"/>
                        </a:cubicBezTo>
                        <a:close/>
                        <a:moveTo>
                          <a:pt x="11569" y="13065"/>
                        </a:moveTo>
                        <a:cubicBezTo>
                          <a:pt x="11569" y="13065"/>
                          <a:pt x="11427" y="13377"/>
                          <a:pt x="11435" y="13555"/>
                        </a:cubicBezTo>
                        <a:cubicBezTo>
                          <a:pt x="11435" y="13707"/>
                          <a:pt x="11462" y="13859"/>
                          <a:pt x="11578" y="13975"/>
                        </a:cubicBezTo>
                        <a:cubicBezTo>
                          <a:pt x="11596" y="13992"/>
                          <a:pt x="11614" y="14010"/>
                          <a:pt x="11623" y="14019"/>
                        </a:cubicBezTo>
                        <a:cubicBezTo>
                          <a:pt x="11480" y="14028"/>
                          <a:pt x="11328" y="14046"/>
                          <a:pt x="11177" y="14055"/>
                        </a:cubicBezTo>
                        <a:cubicBezTo>
                          <a:pt x="11070" y="13600"/>
                          <a:pt x="11186" y="13341"/>
                          <a:pt x="11320" y="13207"/>
                        </a:cubicBezTo>
                        <a:cubicBezTo>
                          <a:pt x="11435" y="13091"/>
                          <a:pt x="11569" y="13065"/>
                          <a:pt x="11569" y="13065"/>
                        </a:cubicBezTo>
                        <a:close/>
                        <a:moveTo>
                          <a:pt x="9638" y="10261"/>
                        </a:moveTo>
                        <a:cubicBezTo>
                          <a:pt x="9839" y="10261"/>
                          <a:pt x="9963" y="10518"/>
                          <a:pt x="10026" y="10665"/>
                        </a:cubicBezTo>
                        <a:cubicBezTo>
                          <a:pt x="10079" y="10790"/>
                          <a:pt x="10187" y="10805"/>
                          <a:pt x="10308" y="10805"/>
                        </a:cubicBezTo>
                        <a:cubicBezTo>
                          <a:pt x="10349" y="10805"/>
                          <a:pt x="10391" y="10804"/>
                          <a:pt x="10433" y="10804"/>
                        </a:cubicBezTo>
                        <a:cubicBezTo>
                          <a:pt x="10518" y="10804"/>
                          <a:pt x="10603" y="10811"/>
                          <a:pt x="10677" y="10852"/>
                        </a:cubicBezTo>
                        <a:cubicBezTo>
                          <a:pt x="11266" y="11182"/>
                          <a:pt x="10713" y="11200"/>
                          <a:pt x="10909" y="11396"/>
                        </a:cubicBezTo>
                        <a:cubicBezTo>
                          <a:pt x="11052" y="11539"/>
                          <a:pt x="11204" y="11664"/>
                          <a:pt x="11346" y="11807"/>
                        </a:cubicBezTo>
                        <a:cubicBezTo>
                          <a:pt x="11774" y="12226"/>
                          <a:pt x="11105" y="12503"/>
                          <a:pt x="10891" y="12636"/>
                        </a:cubicBezTo>
                        <a:cubicBezTo>
                          <a:pt x="10856" y="12663"/>
                          <a:pt x="10865" y="12726"/>
                          <a:pt x="10909" y="12726"/>
                        </a:cubicBezTo>
                        <a:cubicBezTo>
                          <a:pt x="11195" y="12699"/>
                          <a:pt x="11480" y="12565"/>
                          <a:pt x="11596" y="12289"/>
                        </a:cubicBezTo>
                        <a:cubicBezTo>
                          <a:pt x="11662" y="12274"/>
                          <a:pt x="11727" y="12267"/>
                          <a:pt x="11791" y="12267"/>
                        </a:cubicBezTo>
                        <a:cubicBezTo>
                          <a:pt x="12006" y="12267"/>
                          <a:pt x="12209" y="12349"/>
                          <a:pt x="12381" y="12520"/>
                        </a:cubicBezTo>
                        <a:cubicBezTo>
                          <a:pt x="12497" y="12636"/>
                          <a:pt x="12568" y="12797"/>
                          <a:pt x="12604" y="12949"/>
                        </a:cubicBezTo>
                        <a:cubicBezTo>
                          <a:pt x="12631" y="13056"/>
                          <a:pt x="12622" y="13163"/>
                          <a:pt x="12604" y="13270"/>
                        </a:cubicBezTo>
                        <a:cubicBezTo>
                          <a:pt x="12588" y="13350"/>
                          <a:pt x="12550" y="13376"/>
                          <a:pt x="12506" y="13376"/>
                        </a:cubicBezTo>
                        <a:cubicBezTo>
                          <a:pt x="12432" y="13376"/>
                          <a:pt x="12340" y="13301"/>
                          <a:pt x="12301" y="13279"/>
                        </a:cubicBezTo>
                        <a:cubicBezTo>
                          <a:pt x="12185" y="13199"/>
                          <a:pt x="11867" y="12917"/>
                          <a:pt x="11661" y="12917"/>
                        </a:cubicBezTo>
                        <a:cubicBezTo>
                          <a:pt x="11615" y="12917"/>
                          <a:pt x="11574" y="12932"/>
                          <a:pt x="11543" y="12967"/>
                        </a:cubicBezTo>
                        <a:cubicBezTo>
                          <a:pt x="11537" y="12966"/>
                          <a:pt x="11531" y="12966"/>
                          <a:pt x="11525" y="12966"/>
                        </a:cubicBezTo>
                        <a:cubicBezTo>
                          <a:pt x="11346" y="12966"/>
                          <a:pt x="11209" y="13097"/>
                          <a:pt x="11114" y="13270"/>
                        </a:cubicBezTo>
                        <a:cubicBezTo>
                          <a:pt x="10972" y="13520"/>
                          <a:pt x="10954" y="13823"/>
                          <a:pt x="11088" y="14064"/>
                        </a:cubicBezTo>
                        <a:cubicBezTo>
                          <a:pt x="10650" y="14108"/>
                          <a:pt x="10213" y="14189"/>
                          <a:pt x="9776" y="14269"/>
                        </a:cubicBezTo>
                        <a:cubicBezTo>
                          <a:pt x="9660" y="14207"/>
                          <a:pt x="9544" y="14144"/>
                          <a:pt x="9428" y="14082"/>
                        </a:cubicBezTo>
                        <a:cubicBezTo>
                          <a:pt x="9830" y="14001"/>
                          <a:pt x="10142" y="13716"/>
                          <a:pt x="10311" y="13314"/>
                        </a:cubicBezTo>
                        <a:cubicBezTo>
                          <a:pt x="10401" y="13091"/>
                          <a:pt x="10454" y="12886"/>
                          <a:pt x="10427" y="12645"/>
                        </a:cubicBezTo>
                        <a:cubicBezTo>
                          <a:pt x="10383" y="12271"/>
                          <a:pt x="10044" y="12074"/>
                          <a:pt x="9928" y="11744"/>
                        </a:cubicBezTo>
                        <a:cubicBezTo>
                          <a:pt x="9928" y="11735"/>
                          <a:pt x="9919" y="11727"/>
                          <a:pt x="9910" y="11727"/>
                        </a:cubicBezTo>
                        <a:cubicBezTo>
                          <a:pt x="9812" y="11530"/>
                          <a:pt x="9669" y="11352"/>
                          <a:pt x="9455" y="11200"/>
                        </a:cubicBezTo>
                        <a:lnTo>
                          <a:pt x="9446" y="11200"/>
                        </a:lnTo>
                        <a:cubicBezTo>
                          <a:pt x="9371" y="11130"/>
                          <a:pt x="9287" y="11092"/>
                          <a:pt x="9201" y="11092"/>
                        </a:cubicBezTo>
                        <a:cubicBezTo>
                          <a:pt x="9124" y="11092"/>
                          <a:pt x="9045" y="11123"/>
                          <a:pt x="8973" y="11191"/>
                        </a:cubicBezTo>
                        <a:cubicBezTo>
                          <a:pt x="8908" y="11210"/>
                          <a:pt x="8848" y="11218"/>
                          <a:pt x="8792" y="11218"/>
                        </a:cubicBezTo>
                        <a:cubicBezTo>
                          <a:pt x="8292" y="11218"/>
                          <a:pt x="8194" y="10532"/>
                          <a:pt x="8813" y="10460"/>
                        </a:cubicBezTo>
                        <a:cubicBezTo>
                          <a:pt x="8838" y="10456"/>
                          <a:pt x="8860" y="10454"/>
                          <a:pt x="8881" y="10454"/>
                        </a:cubicBezTo>
                        <a:cubicBezTo>
                          <a:pt x="8964" y="10454"/>
                          <a:pt x="9020" y="10483"/>
                          <a:pt x="9098" y="10540"/>
                        </a:cubicBezTo>
                        <a:cubicBezTo>
                          <a:pt x="9106" y="10548"/>
                          <a:pt x="9116" y="10550"/>
                          <a:pt x="9128" y="10550"/>
                        </a:cubicBezTo>
                        <a:cubicBezTo>
                          <a:pt x="9143" y="10550"/>
                          <a:pt x="9159" y="10545"/>
                          <a:pt x="9170" y="10540"/>
                        </a:cubicBezTo>
                        <a:cubicBezTo>
                          <a:pt x="9286" y="10486"/>
                          <a:pt x="9348" y="10388"/>
                          <a:pt x="9455" y="10326"/>
                        </a:cubicBezTo>
                        <a:cubicBezTo>
                          <a:pt x="9522" y="10280"/>
                          <a:pt x="9583" y="10261"/>
                          <a:pt x="9638" y="10261"/>
                        </a:cubicBezTo>
                        <a:close/>
                        <a:moveTo>
                          <a:pt x="24101" y="10977"/>
                        </a:moveTo>
                        <a:cubicBezTo>
                          <a:pt x="25032" y="10977"/>
                          <a:pt x="25971" y="11097"/>
                          <a:pt x="26869" y="11263"/>
                        </a:cubicBezTo>
                        <a:cubicBezTo>
                          <a:pt x="27493" y="11379"/>
                          <a:pt x="28118" y="11548"/>
                          <a:pt x="28724" y="11718"/>
                        </a:cubicBezTo>
                        <a:cubicBezTo>
                          <a:pt x="29349" y="11896"/>
                          <a:pt x="30000" y="12021"/>
                          <a:pt x="30607" y="12244"/>
                        </a:cubicBezTo>
                        <a:cubicBezTo>
                          <a:pt x="31570" y="12592"/>
                          <a:pt x="32552" y="12895"/>
                          <a:pt x="33542" y="13163"/>
                        </a:cubicBezTo>
                        <a:cubicBezTo>
                          <a:pt x="34132" y="13319"/>
                          <a:pt x="34799" y="13475"/>
                          <a:pt x="35443" y="13475"/>
                        </a:cubicBezTo>
                        <a:cubicBezTo>
                          <a:pt x="35460" y="13475"/>
                          <a:pt x="35478" y="13475"/>
                          <a:pt x="35496" y="13475"/>
                        </a:cubicBezTo>
                        <a:lnTo>
                          <a:pt x="35496" y="13475"/>
                        </a:lnTo>
                        <a:cubicBezTo>
                          <a:pt x="35478" y="13484"/>
                          <a:pt x="35469" y="13484"/>
                          <a:pt x="35451" y="13493"/>
                        </a:cubicBezTo>
                        <a:cubicBezTo>
                          <a:pt x="35074" y="13571"/>
                          <a:pt x="34699" y="13609"/>
                          <a:pt x="34319" y="13609"/>
                        </a:cubicBezTo>
                        <a:cubicBezTo>
                          <a:pt x="33962" y="13609"/>
                          <a:pt x="33601" y="13576"/>
                          <a:pt x="33230" y="13511"/>
                        </a:cubicBezTo>
                        <a:cubicBezTo>
                          <a:pt x="32355" y="13359"/>
                          <a:pt x="31517" y="13083"/>
                          <a:pt x="30669" y="12877"/>
                        </a:cubicBezTo>
                        <a:cubicBezTo>
                          <a:pt x="28903" y="12440"/>
                          <a:pt x="27038" y="11905"/>
                          <a:pt x="25210" y="11905"/>
                        </a:cubicBezTo>
                        <a:cubicBezTo>
                          <a:pt x="23934" y="11905"/>
                          <a:pt x="22649" y="12199"/>
                          <a:pt x="21418" y="12512"/>
                        </a:cubicBezTo>
                        <a:cubicBezTo>
                          <a:pt x="20187" y="12815"/>
                          <a:pt x="18956" y="13145"/>
                          <a:pt x="17716" y="13448"/>
                        </a:cubicBezTo>
                        <a:cubicBezTo>
                          <a:pt x="16538" y="13743"/>
                          <a:pt x="15334" y="13903"/>
                          <a:pt x="14147" y="14153"/>
                        </a:cubicBezTo>
                        <a:cubicBezTo>
                          <a:pt x="12881" y="14412"/>
                          <a:pt x="11614" y="14438"/>
                          <a:pt x="10338" y="14590"/>
                        </a:cubicBezTo>
                        <a:cubicBezTo>
                          <a:pt x="10240" y="14528"/>
                          <a:pt x="10133" y="14474"/>
                          <a:pt x="10035" y="14412"/>
                        </a:cubicBezTo>
                        <a:cubicBezTo>
                          <a:pt x="9990" y="14385"/>
                          <a:pt x="9946" y="14367"/>
                          <a:pt x="9901" y="14340"/>
                        </a:cubicBezTo>
                        <a:cubicBezTo>
                          <a:pt x="10847" y="14224"/>
                          <a:pt x="11810" y="14215"/>
                          <a:pt x="12738" y="14037"/>
                        </a:cubicBezTo>
                        <a:cubicBezTo>
                          <a:pt x="13889" y="13814"/>
                          <a:pt x="14977" y="13341"/>
                          <a:pt x="16092" y="13002"/>
                        </a:cubicBezTo>
                        <a:cubicBezTo>
                          <a:pt x="16619" y="12851"/>
                          <a:pt x="17118" y="12628"/>
                          <a:pt x="17627" y="12422"/>
                        </a:cubicBezTo>
                        <a:cubicBezTo>
                          <a:pt x="18135" y="12226"/>
                          <a:pt x="18653" y="12074"/>
                          <a:pt x="19170" y="11896"/>
                        </a:cubicBezTo>
                        <a:cubicBezTo>
                          <a:pt x="19687" y="11709"/>
                          <a:pt x="20241" y="11602"/>
                          <a:pt x="20785" y="11468"/>
                        </a:cubicBezTo>
                        <a:cubicBezTo>
                          <a:pt x="21516" y="11298"/>
                          <a:pt x="22248" y="11129"/>
                          <a:pt x="22988" y="11040"/>
                        </a:cubicBezTo>
                        <a:cubicBezTo>
                          <a:pt x="23356" y="10996"/>
                          <a:pt x="23728" y="10977"/>
                          <a:pt x="24101" y="10977"/>
                        </a:cubicBezTo>
                        <a:close/>
                        <a:moveTo>
                          <a:pt x="25445" y="12047"/>
                        </a:moveTo>
                        <a:cubicBezTo>
                          <a:pt x="26481" y="12047"/>
                          <a:pt x="27565" y="12284"/>
                          <a:pt x="28573" y="12512"/>
                        </a:cubicBezTo>
                        <a:cubicBezTo>
                          <a:pt x="29358" y="12690"/>
                          <a:pt x="30134" y="12868"/>
                          <a:pt x="30910" y="13065"/>
                        </a:cubicBezTo>
                        <a:cubicBezTo>
                          <a:pt x="31784" y="13279"/>
                          <a:pt x="32641" y="13555"/>
                          <a:pt x="33542" y="13662"/>
                        </a:cubicBezTo>
                        <a:cubicBezTo>
                          <a:pt x="33751" y="13692"/>
                          <a:pt x="33958" y="13706"/>
                          <a:pt x="34163" y="13706"/>
                        </a:cubicBezTo>
                        <a:cubicBezTo>
                          <a:pt x="34517" y="13706"/>
                          <a:pt x="34866" y="13664"/>
                          <a:pt x="35210" y="13591"/>
                        </a:cubicBezTo>
                        <a:lnTo>
                          <a:pt x="35210" y="13591"/>
                        </a:lnTo>
                        <a:cubicBezTo>
                          <a:pt x="34925" y="13725"/>
                          <a:pt x="34648" y="13876"/>
                          <a:pt x="34380" y="14037"/>
                        </a:cubicBezTo>
                        <a:cubicBezTo>
                          <a:pt x="33849" y="14112"/>
                          <a:pt x="33314" y="14145"/>
                          <a:pt x="32779" y="14145"/>
                        </a:cubicBezTo>
                        <a:cubicBezTo>
                          <a:pt x="31096" y="14145"/>
                          <a:pt x="29403" y="13826"/>
                          <a:pt x="27752" y="13529"/>
                        </a:cubicBezTo>
                        <a:cubicBezTo>
                          <a:pt x="26666" y="13333"/>
                          <a:pt x="25523" y="13170"/>
                          <a:pt x="24408" y="13170"/>
                        </a:cubicBezTo>
                        <a:cubicBezTo>
                          <a:pt x="24351" y="13170"/>
                          <a:pt x="24294" y="13171"/>
                          <a:pt x="24237" y="13172"/>
                        </a:cubicBezTo>
                        <a:cubicBezTo>
                          <a:pt x="23176" y="13190"/>
                          <a:pt x="22105" y="13457"/>
                          <a:pt x="21070" y="13698"/>
                        </a:cubicBezTo>
                        <a:cubicBezTo>
                          <a:pt x="19661" y="14028"/>
                          <a:pt x="18224" y="14296"/>
                          <a:pt x="16788" y="14537"/>
                        </a:cubicBezTo>
                        <a:cubicBezTo>
                          <a:pt x="15994" y="14670"/>
                          <a:pt x="15200" y="14813"/>
                          <a:pt x="14406" y="14956"/>
                        </a:cubicBezTo>
                        <a:cubicBezTo>
                          <a:pt x="13759" y="15069"/>
                          <a:pt x="13122" y="15114"/>
                          <a:pt x="12483" y="15114"/>
                        </a:cubicBezTo>
                        <a:cubicBezTo>
                          <a:pt x="12064" y="15114"/>
                          <a:pt x="11645" y="15095"/>
                          <a:pt x="11221" y="15063"/>
                        </a:cubicBezTo>
                        <a:cubicBezTo>
                          <a:pt x="10954" y="14929"/>
                          <a:pt x="10686" y="14786"/>
                          <a:pt x="10427" y="14635"/>
                        </a:cubicBezTo>
                        <a:lnTo>
                          <a:pt x="10427" y="14635"/>
                        </a:lnTo>
                        <a:cubicBezTo>
                          <a:pt x="10667" y="14658"/>
                          <a:pt x="10911" y="14668"/>
                          <a:pt x="11156" y="14668"/>
                        </a:cubicBezTo>
                        <a:cubicBezTo>
                          <a:pt x="12061" y="14668"/>
                          <a:pt x="12992" y="14529"/>
                          <a:pt x="13862" y="14367"/>
                        </a:cubicBezTo>
                        <a:cubicBezTo>
                          <a:pt x="15057" y="14135"/>
                          <a:pt x="16253" y="13912"/>
                          <a:pt x="17448" y="13671"/>
                        </a:cubicBezTo>
                        <a:cubicBezTo>
                          <a:pt x="20089" y="13136"/>
                          <a:pt x="22658" y="12057"/>
                          <a:pt x="25388" y="12048"/>
                        </a:cubicBezTo>
                        <a:cubicBezTo>
                          <a:pt x="25407" y="12048"/>
                          <a:pt x="25426" y="12047"/>
                          <a:pt x="25445" y="12047"/>
                        </a:cubicBezTo>
                        <a:close/>
                        <a:moveTo>
                          <a:pt x="24469" y="13330"/>
                        </a:moveTo>
                        <a:cubicBezTo>
                          <a:pt x="25385" y="13330"/>
                          <a:pt x="26301" y="13472"/>
                          <a:pt x="27208" y="13609"/>
                        </a:cubicBezTo>
                        <a:cubicBezTo>
                          <a:pt x="27797" y="13689"/>
                          <a:pt x="28377" y="13796"/>
                          <a:pt x="28965" y="13885"/>
                        </a:cubicBezTo>
                        <a:cubicBezTo>
                          <a:pt x="28329" y="13807"/>
                          <a:pt x="27693" y="13772"/>
                          <a:pt x="27058" y="13772"/>
                        </a:cubicBezTo>
                        <a:cubicBezTo>
                          <a:pt x="24564" y="13772"/>
                          <a:pt x="22083" y="14320"/>
                          <a:pt x="19687" y="15009"/>
                        </a:cubicBezTo>
                        <a:cubicBezTo>
                          <a:pt x="18456" y="15357"/>
                          <a:pt x="17198" y="15786"/>
                          <a:pt x="15914" y="15848"/>
                        </a:cubicBezTo>
                        <a:cubicBezTo>
                          <a:pt x="15658" y="15863"/>
                          <a:pt x="15402" y="15870"/>
                          <a:pt x="15146" y="15870"/>
                        </a:cubicBezTo>
                        <a:cubicBezTo>
                          <a:pt x="14652" y="15870"/>
                          <a:pt x="14159" y="15845"/>
                          <a:pt x="13666" y="15803"/>
                        </a:cubicBezTo>
                        <a:cubicBezTo>
                          <a:pt x="13318" y="15768"/>
                          <a:pt x="12934" y="15759"/>
                          <a:pt x="12568" y="15696"/>
                        </a:cubicBezTo>
                        <a:cubicBezTo>
                          <a:pt x="12140" y="15518"/>
                          <a:pt x="11730" y="15322"/>
                          <a:pt x="11320" y="15116"/>
                        </a:cubicBezTo>
                        <a:lnTo>
                          <a:pt x="11320" y="15116"/>
                        </a:lnTo>
                        <a:cubicBezTo>
                          <a:pt x="11819" y="15194"/>
                          <a:pt x="12302" y="15244"/>
                          <a:pt x="12808" y="15244"/>
                        </a:cubicBezTo>
                        <a:cubicBezTo>
                          <a:pt x="12943" y="15244"/>
                          <a:pt x="13080" y="15240"/>
                          <a:pt x="13220" y="15232"/>
                        </a:cubicBezTo>
                        <a:cubicBezTo>
                          <a:pt x="14156" y="15179"/>
                          <a:pt x="15075" y="14992"/>
                          <a:pt x="16003" y="14831"/>
                        </a:cubicBezTo>
                        <a:cubicBezTo>
                          <a:pt x="17484" y="14590"/>
                          <a:pt x="18956" y="14331"/>
                          <a:pt x="20419" y="14019"/>
                        </a:cubicBezTo>
                        <a:cubicBezTo>
                          <a:pt x="21436" y="13796"/>
                          <a:pt x="22435" y="13529"/>
                          <a:pt x="23461" y="13395"/>
                        </a:cubicBezTo>
                        <a:cubicBezTo>
                          <a:pt x="23797" y="13349"/>
                          <a:pt x="24133" y="13330"/>
                          <a:pt x="24469" y="13330"/>
                        </a:cubicBezTo>
                        <a:close/>
                        <a:moveTo>
                          <a:pt x="27135" y="13895"/>
                        </a:moveTo>
                        <a:cubicBezTo>
                          <a:pt x="27926" y="13895"/>
                          <a:pt x="28718" y="13936"/>
                          <a:pt x="29510" y="14010"/>
                        </a:cubicBezTo>
                        <a:cubicBezTo>
                          <a:pt x="29424" y="14009"/>
                          <a:pt x="29339" y="14009"/>
                          <a:pt x="29254" y="14009"/>
                        </a:cubicBezTo>
                        <a:cubicBezTo>
                          <a:pt x="27473" y="14009"/>
                          <a:pt x="25683" y="14194"/>
                          <a:pt x="24023" y="14867"/>
                        </a:cubicBezTo>
                        <a:cubicBezTo>
                          <a:pt x="22114" y="15643"/>
                          <a:pt x="20196" y="16392"/>
                          <a:pt x="18153" y="16651"/>
                        </a:cubicBezTo>
                        <a:cubicBezTo>
                          <a:pt x="17828" y="16677"/>
                          <a:pt x="17504" y="16690"/>
                          <a:pt x="17183" y="16690"/>
                        </a:cubicBezTo>
                        <a:cubicBezTo>
                          <a:pt x="16173" y="16690"/>
                          <a:pt x="15178" y="16558"/>
                          <a:pt x="14183" y="16267"/>
                        </a:cubicBezTo>
                        <a:cubicBezTo>
                          <a:pt x="13701" y="16133"/>
                          <a:pt x="13238" y="15973"/>
                          <a:pt x="12774" y="15786"/>
                        </a:cubicBezTo>
                        <a:lnTo>
                          <a:pt x="12774" y="15786"/>
                        </a:lnTo>
                        <a:cubicBezTo>
                          <a:pt x="12943" y="15812"/>
                          <a:pt x="13113" y="15839"/>
                          <a:pt x="13273" y="15857"/>
                        </a:cubicBezTo>
                        <a:cubicBezTo>
                          <a:pt x="13978" y="15964"/>
                          <a:pt x="14701" y="15973"/>
                          <a:pt x="15405" y="15973"/>
                        </a:cubicBezTo>
                        <a:cubicBezTo>
                          <a:pt x="16681" y="15964"/>
                          <a:pt x="17885" y="15625"/>
                          <a:pt x="19108" y="15286"/>
                        </a:cubicBezTo>
                        <a:cubicBezTo>
                          <a:pt x="20678" y="14840"/>
                          <a:pt x="22230" y="14394"/>
                          <a:pt x="23845" y="14144"/>
                        </a:cubicBezTo>
                        <a:cubicBezTo>
                          <a:pt x="24939" y="13973"/>
                          <a:pt x="26036" y="13895"/>
                          <a:pt x="27135" y="13895"/>
                        </a:cubicBezTo>
                        <a:close/>
                        <a:moveTo>
                          <a:pt x="15158" y="1"/>
                        </a:moveTo>
                        <a:cubicBezTo>
                          <a:pt x="15083" y="1"/>
                          <a:pt x="15002" y="9"/>
                          <a:pt x="14915" y="22"/>
                        </a:cubicBezTo>
                        <a:cubicBezTo>
                          <a:pt x="14210" y="129"/>
                          <a:pt x="13318" y="638"/>
                          <a:pt x="13478" y="1494"/>
                        </a:cubicBezTo>
                        <a:cubicBezTo>
                          <a:pt x="13523" y="1699"/>
                          <a:pt x="13559" y="1887"/>
                          <a:pt x="13657" y="2065"/>
                        </a:cubicBezTo>
                        <a:cubicBezTo>
                          <a:pt x="13657" y="2065"/>
                          <a:pt x="13657" y="2065"/>
                          <a:pt x="13657" y="2065"/>
                        </a:cubicBezTo>
                        <a:cubicBezTo>
                          <a:pt x="13662" y="2065"/>
                          <a:pt x="13764" y="2244"/>
                          <a:pt x="13782" y="2261"/>
                        </a:cubicBezTo>
                        <a:cubicBezTo>
                          <a:pt x="13880" y="2342"/>
                          <a:pt x="13898" y="2306"/>
                          <a:pt x="13782" y="2386"/>
                        </a:cubicBezTo>
                        <a:cubicBezTo>
                          <a:pt x="13577" y="2529"/>
                          <a:pt x="13505" y="2868"/>
                          <a:pt x="13514" y="3091"/>
                        </a:cubicBezTo>
                        <a:cubicBezTo>
                          <a:pt x="13519" y="3381"/>
                          <a:pt x="13720" y="3500"/>
                          <a:pt x="13947" y="3500"/>
                        </a:cubicBezTo>
                        <a:cubicBezTo>
                          <a:pt x="14168" y="3500"/>
                          <a:pt x="14412" y="3387"/>
                          <a:pt x="14522" y="3207"/>
                        </a:cubicBezTo>
                        <a:cubicBezTo>
                          <a:pt x="14629" y="3037"/>
                          <a:pt x="14701" y="2779"/>
                          <a:pt x="14718" y="2547"/>
                        </a:cubicBezTo>
                        <a:cubicBezTo>
                          <a:pt x="15245" y="3011"/>
                          <a:pt x="15182" y="3885"/>
                          <a:pt x="14924" y="4465"/>
                        </a:cubicBezTo>
                        <a:cubicBezTo>
                          <a:pt x="12729" y="5553"/>
                          <a:pt x="11320" y="7819"/>
                          <a:pt x="8857" y="8488"/>
                        </a:cubicBezTo>
                        <a:cubicBezTo>
                          <a:pt x="8518" y="8337"/>
                          <a:pt x="8179" y="8203"/>
                          <a:pt x="7831" y="8078"/>
                        </a:cubicBezTo>
                        <a:cubicBezTo>
                          <a:pt x="6829" y="7723"/>
                          <a:pt x="5780" y="7551"/>
                          <a:pt x="4733" y="7551"/>
                        </a:cubicBezTo>
                        <a:cubicBezTo>
                          <a:pt x="3095" y="7551"/>
                          <a:pt x="1460" y="7970"/>
                          <a:pt x="8" y="8765"/>
                        </a:cubicBezTo>
                        <a:cubicBezTo>
                          <a:pt x="0" y="8765"/>
                          <a:pt x="5" y="8776"/>
                          <a:pt x="11" y="8776"/>
                        </a:cubicBezTo>
                        <a:cubicBezTo>
                          <a:pt x="13" y="8776"/>
                          <a:pt x="15" y="8775"/>
                          <a:pt x="17" y="8774"/>
                        </a:cubicBezTo>
                        <a:cubicBezTo>
                          <a:pt x="1346" y="8131"/>
                          <a:pt x="2898" y="7739"/>
                          <a:pt x="4379" y="7676"/>
                        </a:cubicBezTo>
                        <a:cubicBezTo>
                          <a:pt x="4485" y="7672"/>
                          <a:pt x="4590" y="7669"/>
                          <a:pt x="4696" y="7669"/>
                        </a:cubicBezTo>
                        <a:cubicBezTo>
                          <a:pt x="6007" y="7669"/>
                          <a:pt x="7303" y="8021"/>
                          <a:pt x="8500" y="8533"/>
                        </a:cubicBezTo>
                        <a:cubicBezTo>
                          <a:pt x="9999" y="9175"/>
                          <a:pt x="11177" y="10263"/>
                          <a:pt x="12470" y="11218"/>
                        </a:cubicBezTo>
                        <a:cubicBezTo>
                          <a:pt x="12256" y="11093"/>
                          <a:pt x="12033" y="10959"/>
                          <a:pt x="11819" y="10834"/>
                        </a:cubicBezTo>
                        <a:cubicBezTo>
                          <a:pt x="10686" y="10156"/>
                          <a:pt x="9553" y="9478"/>
                          <a:pt x="8331" y="8970"/>
                        </a:cubicBezTo>
                        <a:cubicBezTo>
                          <a:pt x="7057" y="8438"/>
                          <a:pt x="5777" y="8032"/>
                          <a:pt x="4421" y="8032"/>
                        </a:cubicBezTo>
                        <a:cubicBezTo>
                          <a:pt x="4163" y="8032"/>
                          <a:pt x="3903" y="8046"/>
                          <a:pt x="3639" y="8078"/>
                        </a:cubicBezTo>
                        <a:cubicBezTo>
                          <a:pt x="2969" y="8158"/>
                          <a:pt x="2309" y="8310"/>
                          <a:pt x="1658" y="8470"/>
                        </a:cubicBezTo>
                        <a:cubicBezTo>
                          <a:pt x="1221" y="8568"/>
                          <a:pt x="766" y="8667"/>
                          <a:pt x="373" y="8872"/>
                        </a:cubicBezTo>
                        <a:cubicBezTo>
                          <a:pt x="356" y="8881"/>
                          <a:pt x="364" y="8899"/>
                          <a:pt x="382" y="8899"/>
                        </a:cubicBezTo>
                        <a:cubicBezTo>
                          <a:pt x="1435" y="8497"/>
                          <a:pt x="2657" y="8328"/>
                          <a:pt x="3763" y="8194"/>
                        </a:cubicBezTo>
                        <a:cubicBezTo>
                          <a:pt x="3997" y="8166"/>
                          <a:pt x="4230" y="8153"/>
                          <a:pt x="4461" y="8153"/>
                        </a:cubicBezTo>
                        <a:cubicBezTo>
                          <a:pt x="5954" y="8153"/>
                          <a:pt x="7399" y="8690"/>
                          <a:pt x="8750" y="9300"/>
                        </a:cubicBezTo>
                        <a:cubicBezTo>
                          <a:pt x="9901" y="9817"/>
                          <a:pt x="10972" y="10486"/>
                          <a:pt x="12051" y="11129"/>
                        </a:cubicBezTo>
                        <a:cubicBezTo>
                          <a:pt x="12560" y="11441"/>
                          <a:pt x="13077" y="11735"/>
                          <a:pt x="13603" y="12021"/>
                        </a:cubicBezTo>
                        <a:cubicBezTo>
                          <a:pt x="13889" y="12173"/>
                          <a:pt x="14183" y="12360"/>
                          <a:pt x="14495" y="12431"/>
                        </a:cubicBezTo>
                        <a:cubicBezTo>
                          <a:pt x="14498" y="12434"/>
                          <a:pt x="14501" y="12435"/>
                          <a:pt x="14504" y="12435"/>
                        </a:cubicBezTo>
                        <a:cubicBezTo>
                          <a:pt x="14510" y="12435"/>
                          <a:pt x="14516" y="12431"/>
                          <a:pt x="14522" y="12431"/>
                        </a:cubicBezTo>
                        <a:cubicBezTo>
                          <a:pt x="15048" y="12638"/>
                          <a:pt x="15599" y="12762"/>
                          <a:pt x="16159" y="12762"/>
                        </a:cubicBezTo>
                        <a:cubicBezTo>
                          <a:pt x="16175" y="12762"/>
                          <a:pt x="16192" y="12762"/>
                          <a:pt x="16208" y="12761"/>
                        </a:cubicBezTo>
                        <a:lnTo>
                          <a:pt x="16208" y="12761"/>
                        </a:lnTo>
                        <a:cubicBezTo>
                          <a:pt x="15102" y="13154"/>
                          <a:pt x="13978" y="13573"/>
                          <a:pt x="12845" y="13850"/>
                        </a:cubicBezTo>
                        <a:cubicBezTo>
                          <a:pt x="12515" y="13930"/>
                          <a:pt x="12185" y="13966"/>
                          <a:pt x="11855" y="14001"/>
                        </a:cubicBezTo>
                        <a:cubicBezTo>
                          <a:pt x="11766" y="13975"/>
                          <a:pt x="11694" y="13939"/>
                          <a:pt x="11632" y="13850"/>
                        </a:cubicBezTo>
                        <a:cubicBezTo>
                          <a:pt x="11569" y="13760"/>
                          <a:pt x="11569" y="13618"/>
                          <a:pt x="11551" y="13511"/>
                        </a:cubicBezTo>
                        <a:cubicBezTo>
                          <a:pt x="11534" y="13350"/>
                          <a:pt x="11551" y="13172"/>
                          <a:pt x="11667" y="13065"/>
                        </a:cubicBezTo>
                        <a:cubicBezTo>
                          <a:pt x="11899" y="13118"/>
                          <a:pt x="12247" y="13493"/>
                          <a:pt x="12408" y="13529"/>
                        </a:cubicBezTo>
                        <a:cubicBezTo>
                          <a:pt x="12440" y="13536"/>
                          <a:pt x="12469" y="13540"/>
                          <a:pt x="12497" y="13540"/>
                        </a:cubicBezTo>
                        <a:cubicBezTo>
                          <a:pt x="12719" y="13540"/>
                          <a:pt x="12782" y="13296"/>
                          <a:pt x="12774" y="13074"/>
                        </a:cubicBezTo>
                        <a:cubicBezTo>
                          <a:pt x="12765" y="12744"/>
                          <a:pt x="12542" y="12449"/>
                          <a:pt x="12283" y="12280"/>
                        </a:cubicBezTo>
                        <a:cubicBezTo>
                          <a:pt x="12161" y="12200"/>
                          <a:pt x="12030" y="12168"/>
                          <a:pt x="11896" y="12168"/>
                        </a:cubicBezTo>
                        <a:cubicBezTo>
                          <a:pt x="11805" y="12168"/>
                          <a:pt x="11713" y="12183"/>
                          <a:pt x="11623" y="12208"/>
                        </a:cubicBezTo>
                        <a:cubicBezTo>
                          <a:pt x="11739" y="11789"/>
                          <a:pt x="11355" y="11593"/>
                          <a:pt x="11079" y="11325"/>
                        </a:cubicBezTo>
                        <a:cubicBezTo>
                          <a:pt x="11070" y="11316"/>
                          <a:pt x="11123" y="11236"/>
                          <a:pt x="11105" y="11173"/>
                        </a:cubicBezTo>
                        <a:cubicBezTo>
                          <a:pt x="11061" y="11013"/>
                          <a:pt x="10998" y="10906"/>
                          <a:pt x="10873" y="10790"/>
                        </a:cubicBezTo>
                        <a:cubicBezTo>
                          <a:pt x="10784" y="10710"/>
                          <a:pt x="10633" y="10602"/>
                          <a:pt x="10499" y="10594"/>
                        </a:cubicBezTo>
                        <a:cubicBezTo>
                          <a:pt x="10473" y="10591"/>
                          <a:pt x="10450" y="10590"/>
                          <a:pt x="10427" y="10590"/>
                        </a:cubicBezTo>
                        <a:cubicBezTo>
                          <a:pt x="10388" y="10590"/>
                          <a:pt x="10354" y="10593"/>
                          <a:pt x="10324" y="10593"/>
                        </a:cubicBezTo>
                        <a:cubicBezTo>
                          <a:pt x="10246" y="10593"/>
                          <a:pt x="10192" y="10577"/>
                          <a:pt x="10142" y="10460"/>
                        </a:cubicBezTo>
                        <a:cubicBezTo>
                          <a:pt x="10055" y="10279"/>
                          <a:pt x="9833" y="10109"/>
                          <a:pt x="9619" y="10109"/>
                        </a:cubicBezTo>
                        <a:cubicBezTo>
                          <a:pt x="9569" y="10109"/>
                          <a:pt x="9520" y="10118"/>
                          <a:pt x="9473" y="10139"/>
                        </a:cubicBezTo>
                        <a:cubicBezTo>
                          <a:pt x="9396" y="10177"/>
                          <a:pt x="9234" y="10321"/>
                          <a:pt x="9127" y="10321"/>
                        </a:cubicBezTo>
                        <a:cubicBezTo>
                          <a:pt x="9110" y="10321"/>
                          <a:pt x="9094" y="10317"/>
                          <a:pt x="9080" y="10308"/>
                        </a:cubicBezTo>
                        <a:cubicBezTo>
                          <a:pt x="9044" y="10289"/>
                          <a:pt x="8998" y="10281"/>
                          <a:pt x="8946" y="10281"/>
                        </a:cubicBezTo>
                        <a:cubicBezTo>
                          <a:pt x="8804" y="10281"/>
                          <a:pt x="8623" y="10338"/>
                          <a:pt x="8518" y="10371"/>
                        </a:cubicBezTo>
                        <a:cubicBezTo>
                          <a:pt x="7885" y="10584"/>
                          <a:pt x="8211" y="11313"/>
                          <a:pt x="8726" y="11313"/>
                        </a:cubicBezTo>
                        <a:cubicBezTo>
                          <a:pt x="8813" y="11313"/>
                          <a:pt x="8906" y="11293"/>
                          <a:pt x="9000" y="11245"/>
                        </a:cubicBezTo>
                        <a:cubicBezTo>
                          <a:pt x="9031" y="11241"/>
                          <a:pt x="9061" y="11239"/>
                          <a:pt x="9089" y="11239"/>
                        </a:cubicBezTo>
                        <a:cubicBezTo>
                          <a:pt x="9605" y="11239"/>
                          <a:pt x="9505" y="11920"/>
                          <a:pt x="9446" y="12199"/>
                        </a:cubicBezTo>
                        <a:cubicBezTo>
                          <a:pt x="9384" y="12458"/>
                          <a:pt x="9241" y="12690"/>
                          <a:pt x="9062" y="12886"/>
                        </a:cubicBezTo>
                        <a:cubicBezTo>
                          <a:pt x="8813" y="13172"/>
                          <a:pt x="8340" y="13341"/>
                          <a:pt x="7947" y="13421"/>
                        </a:cubicBezTo>
                        <a:cubicBezTo>
                          <a:pt x="6866" y="13015"/>
                          <a:pt x="5714" y="12749"/>
                          <a:pt x="4587" y="12749"/>
                        </a:cubicBezTo>
                        <a:cubicBezTo>
                          <a:pt x="4106" y="12749"/>
                          <a:pt x="3630" y="12797"/>
                          <a:pt x="3166" y="12904"/>
                        </a:cubicBezTo>
                        <a:cubicBezTo>
                          <a:pt x="3124" y="12912"/>
                          <a:pt x="3137" y="12967"/>
                          <a:pt x="3175" y="12967"/>
                        </a:cubicBezTo>
                        <a:cubicBezTo>
                          <a:pt x="3178" y="12967"/>
                          <a:pt x="3181" y="12967"/>
                          <a:pt x="3184" y="12967"/>
                        </a:cubicBezTo>
                        <a:cubicBezTo>
                          <a:pt x="3627" y="12871"/>
                          <a:pt x="4069" y="12828"/>
                          <a:pt x="4508" y="12828"/>
                        </a:cubicBezTo>
                        <a:cubicBezTo>
                          <a:pt x="6692" y="12828"/>
                          <a:pt x="8805" y="13900"/>
                          <a:pt x="10677" y="14947"/>
                        </a:cubicBezTo>
                        <a:cubicBezTo>
                          <a:pt x="12566" y="16000"/>
                          <a:pt x="14759" y="16870"/>
                          <a:pt x="16958" y="16870"/>
                        </a:cubicBezTo>
                        <a:cubicBezTo>
                          <a:pt x="17366" y="16870"/>
                          <a:pt x="17774" y="16840"/>
                          <a:pt x="18180" y="16776"/>
                        </a:cubicBezTo>
                        <a:cubicBezTo>
                          <a:pt x="18840" y="16731"/>
                          <a:pt x="19518" y="16588"/>
                          <a:pt x="20134" y="16437"/>
                        </a:cubicBezTo>
                        <a:cubicBezTo>
                          <a:pt x="20785" y="16285"/>
                          <a:pt x="21409" y="16044"/>
                          <a:pt x="22034" y="15803"/>
                        </a:cubicBezTo>
                        <a:cubicBezTo>
                          <a:pt x="22631" y="15580"/>
                          <a:pt x="23220" y="15268"/>
                          <a:pt x="23836" y="15090"/>
                        </a:cubicBezTo>
                        <a:cubicBezTo>
                          <a:pt x="25085" y="14733"/>
                          <a:pt x="26316" y="14233"/>
                          <a:pt x="27645" y="14215"/>
                        </a:cubicBezTo>
                        <a:cubicBezTo>
                          <a:pt x="28323" y="14207"/>
                          <a:pt x="29001" y="14153"/>
                          <a:pt x="29679" y="14135"/>
                        </a:cubicBezTo>
                        <a:cubicBezTo>
                          <a:pt x="29792" y="14129"/>
                          <a:pt x="29905" y="14127"/>
                          <a:pt x="30018" y="14127"/>
                        </a:cubicBezTo>
                        <a:cubicBezTo>
                          <a:pt x="30244" y="14127"/>
                          <a:pt x="30470" y="14135"/>
                          <a:pt x="30696" y="14135"/>
                        </a:cubicBezTo>
                        <a:cubicBezTo>
                          <a:pt x="31297" y="14209"/>
                          <a:pt x="31900" y="14256"/>
                          <a:pt x="32508" y="14256"/>
                        </a:cubicBezTo>
                        <a:cubicBezTo>
                          <a:pt x="33001" y="14256"/>
                          <a:pt x="33497" y="14225"/>
                          <a:pt x="33997" y="14153"/>
                        </a:cubicBezTo>
                        <a:cubicBezTo>
                          <a:pt x="34086" y="14144"/>
                          <a:pt x="34175" y="14126"/>
                          <a:pt x="34264" y="14108"/>
                        </a:cubicBezTo>
                        <a:lnTo>
                          <a:pt x="34264" y="14108"/>
                        </a:lnTo>
                        <a:cubicBezTo>
                          <a:pt x="33845" y="14367"/>
                          <a:pt x="33426" y="14644"/>
                          <a:pt x="32980" y="14876"/>
                        </a:cubicBezTo>
                        <a:cubicBezTo>
                          <a:pt x="32507" y="15125"/>
                          <a:pt x="32088" y="15438"/>
                          <a:pt x="31579" y="15616"/>
                        </a:cubicBezTo>
                        <a:cubicBezTo>
                          <a:pt x="31089" y="15794"/>
                          <a:pt x="30607" y="15919"/>
                          <a:pt x="30098" y="16026"/>
                        </a:cubicBezTo>
                        <a:cubicBezTo>
                          <a:pt x="30072" y="16035"/>
                          <a:pt x="30080" y="16071"/>
                          <a:pt x="30107" y="16071"/>
                        </a:cubicBezTo>
                        <a:cubicBezTo>
                          <a:pt x="30571" y="15991"/>
                          <a:pt x="31035" y="15919"/>
                          <a:pt x="31490" y="15777"/>
                        </a:cubicBezTo>
                        <a:cubicBezTo>
                          <a:pt x="31927" y="15634"/>
                          <a:pt x="32284" y="15420"/>
                          <a:pt x="32685" y="15206"/>
                        </a:cubicBezTo>
                        <a:cubicBezTo>
                          <a:pt x="33622" y="14688"/>
                          <a:pt x="34487" y="14046"/>
                          <a:pt x="35487" y="13636"/>
                        </a:cubicBezTo>
                        <a:cubicBezTo>
                          <a:pt x="36125" y="13373"/>
                          <a:pt x="36776" y="13268"/>
                          <a:pt x="37434" y="13268"/>
                        </a:cubicBezTo>
                        <a:cubicBezTo>
                          <a:pt x="37558" y="13268"/>
                          <a:pt x="37682" y="13272"/>
                          <a:pt x="37806" y="13279"/>
                        </a:cubicBezTo>
                        <a:cubicBezTo>
                          <a:pt x="37877" y="13288"/>
                          <a:pt x="37949" y="13297"/>
                          <a:pt x="38020" y="13297"/>
                        </a:cubicBezTo>
                        <a:cubicBezTo>
                          <a:pt x="38270" y="13314"/>
                          <a:pt x="38520" y="13350"/>
                          <a:pt x="38778" y="13404"/>
                        </a:cubicBezTo>
                        <a:cubicBezTo>
                          <a:pt x="39139" y="13467"/>
                          <a:pt x="39521" y="13519"/>
                          <a:pt x="39899" y="13519"/>
                        </a:cubicBezTo>
                        <a:cubicBezTo>
                          <a:pt x="40315" y="13519"/>
                          <a:pt x="40728" y="13456"/>
                          <a:pt x="41107" y="13279"/>
                        </a:cubicBezTo>
                        <a:cubicBezTo>
                          <a:pt x="41140" y="13262"/>
                          <a:pt x="41120" y="13215"/>
                          <a:pt x="41088" y="13215"/>
                        </a:cubicBezTo>
                        <a:cubicBezTo>
                          <a:pt x="41085" y="13215"/>
                          <a:pt x="41083" y="13216"/>
                          <a:pt x="41080" y="13216"/>
                        </a:cubicBezTo>
                        <a:cubicBezTo>
                          <a:pt x="40705" y="13295"/>
                          <a:pt x="40347" y="13326"/>
                          <a:pt x="39993" y="13326"/>
                        </a:cubicBezTo>
                        <a:cubicBezTo>
                          <a:pt x="39421" y="13326"/>
                          <a:pt x="38862" y="13244"/>
                          <a:pt x="38261" y="13145"/>
                        </a:cubicBezTo>
                        <a:cubicBezTo>
                          <a:pt x="38118" y="13118"/>
                          <a:pt x="37976" y="13100"/>
                          <a:pt x="37824" y="13091"/>
                        </a:cubicBezTo>
                        <a:cubicBezTo>
                          <a:pt x="37547" y="13011"/>
                          <a:pt x="37280" y="12913"/>
                          <a:pt x="37003" y="12797"/>
                        </a:cubicBezTo>
                        <a:cubicBezTo>
                          <a:pt x="36593" y="12619"/>
                          <a:pt x="36218" y="12369"/>
                          <a:pt x="35817" y="12155"/>
                        </a:cubicBezTo>
                        <a:cubicBezTo>
                          <a:pt x="35121" y="11780"/>
                          <a:pt x="34416" y="11432"/>
                          <a:pt x="33631" y="11298"/>
                        </a:cubicBezTo>
                        <a:cubicBezTo>
                          <a:pt x="33082" y="11206"/>
                          <a:pt x="32509" y="11138"/>
                          <a:pt x="31948" y="11138"/>
                        </a:cubicBezTo>
                        <a:cubicBezTo>
                          <a:pt x="31752" y="11138"/>
                          <a:pt x="31557" y="11146"/>
                          <a:pt x="31365" y="11164"/>
                        </a:cubicBezTo>
                        <a:cubicBezTo>
                          <a:pt x="30955" y="11200"/>
                          <a:pt x="30553" y="11280"/>
                          <a:pt x="30143" y="11334"/>
                        </a:cubicBezTo>
                        <a:cubicBezTo>
                          <a:pt x="29759" y="11388"/>
                          <a:pt x="29385" y="11503"/>
                          <a:pt x="28992" y="11566"/>
                        </a:cubicBezTo>
                        <a:cubicBezTo>
                          <a:pt x="28653" y="11477"/>
                          <a:pt x="28305" y="11388"/>
                          <a:pt x="27966" y="11307"/>
                        </a:cubicBezTo>
                        <a:cubicBezTo>
                          <a:pt x="27734" y="11138"/>
                          <a:pt x="27592" y="10915"/>
                          <a:pt x="27654" y="10638"/>
                        </a:cubicBezTo>
                        <a:lnTo>
                          <a:pt x="27654" y="10638"/>
                        </a:lnTo>
                        <a:cubicBezTo>
                          <a:pt x="27723" y="10666"/>
                          <a:pt x="27795" y="10682"/>
                          <a:pt x="27866" y="10682"/>
                        </a:cubicBezTo>
                        <a:cubicBezTo>
                          <a:pt x="27931" y="10682"/>
                          <a:pt x="27995" y="10668"/>
                          <a:pt x="28055" y="10638"/>
                        </a:cubicBezTo>
                        <a:cubicBezTo>
                          <a:pt x="28314" y="10531"/>
                          <a:pt x="28716" y="10156"/>
                          <a:pt x="28519" y="9844"/>
                        </a:cubicBezTo>
                        <a:cubicBezTo>
                          <a:pt x="28439" y="9710"/>
                          <a:pt x="28341" y="9639"/>
                          <a:pt x="28198" y="9585"/>
                        </a:cubicBezTo>
                        <a:cubicBezTo>
                          <a:pt x="28145" y="9568"/>
                          <a:pt x="28082" y="9550"/>
                          <a:pt x="28029" y="9550"/>
                        </a:cubicBezTo>
                        <a:cubicBezTo>
                          <a:pt x="28018" y="9548"/>
                          <a:pt x="28009" y="9547"/>
                          <a:pt x="28001" y="9547"/>
                        </a:cubicBezTo>
                        <a:cubicBezTo>
                          <a:pt x="27979" y="9547"/>
                          <a:pt x="27969" y="9554"/>
                          <a:pt x="27966" y="9558"/>
                        </a:cubicBezTo>
                        <a:lnTo>
                          <a:pt x="27966" y="9558"/>
                        </a:lnTo>
                        <a:cubicBezTo>
                          <a:pt x="27968" y="9553"/>
                          <a:pt x="27972" y="9541"/>
                          <a:pt x="27975" y="9514"/>
                        </a:cubicBezTo>
                        <a:cubicBezTo>
                          <a:pt x="27991" y="9311"/>
                          <a:pt x="27869" y="9238"/>
                          <a:pt x="27721" y="9238"/>
                        </a:cubicBezTo>
                        <a:cubicBezTo>
                          <a:pt x="27616" y="9238"/>
                          <a:pt x="27497" y="9275"/>
                          <a:pt x="27404" y="9327"/>
                        </a:cubicBezTo>
                        <a:cubicBezTo>
                          <a:pt x="27323" y="9097"/>
                          <a:pt x="27164" y="9000"/>
                          <a:pt x="27003" y="9000"/>
                        </a:cubicBezTo>
                        <a:cubicBezTo>
                          <a:pt x="26759" y="9000"/>
                          <a:pt x="26510" y="9223"/>
                          <a:pt x="26521" y="9541"/>
                        </a:cubicBezTo>
                        <a:cubicBezTo>
                          <a:pt x="26414" y="9354"/>
                          <a:pt x="26262" y="9184"/>
                          <a:pt x="26102" y="9068"/>
                        </a:cubicBezTo>
                        <a:cubicBezTo>
                          <a:pt x="25929" y="8941"/>
                          <a:pt x="25561" y="8754"/>
                          <a:pt x="25261" y="8754"/>
                        </a:cubicBezTo>
                        <a:cubicBezTo>
                          <a:pt x="25097" y="8754"/>
                          <a:pt x="24952" y="8810"/>
                          <a:pt x="24871" y="8961"/>
                        </a:cubicBezTo>
                        <a:cubicBezTo>
                          <a:pt x="24743" y="8767"/>
                          <a:pt x="24551" y="8688"/>
                          <a:pt x="24348" y="8688"/>
                        </a:cubicBezTo>
                        <a:cubicBezTo>
                          <a:pt x="24083" y="8688"/>
                          <a:pt x="23799" y="8823"/>
                          <a:pt x="23613" y="9015"/>
                        </a:cubicBezTo>
                        <a:cubicBezTo>
                          <a:pt x="23479" y="9148"/>
                          <a:pt x="23345" y="9425"/>
                          <a:pt x="23515" y="9585"/>
                        </a:cubicBezTo>
                        <a:cubicBezTo>
                          <a:pt x="23550" y="9621"/>
                          <a:pt x="23595" y="9648"/>
                          <a:pt x="23639" y="9657"/>
                        </a:cubicBezTo>
                        <a:cubicBezTo>
                          <a:pt x="23416" y="9764"/>
                          <a:pt x="23220" y="9907"/>
                          <a:pt x="23247" y="10121"/>
                        </a:cubicBezTo>
                        <a:cubicBezTo>
                          <a:pt x="23270" y="10347"/>
                          <a:pt x="23478" y="10422"/>
                          <a:pt x="23710" y="10422"/>
                        </a:cubicBezTo>
                        <a:cubicBezTo>
                          <a:pt x="23935" y="10422"/>
                          <a:pt x="24181" y="10352"/>
                          <a:pt x="24300" y="10281"/>
                        </a:cubicBezTo>
                        <a:cubicBezTo>
                          <a:pt x="24392" y="10353"/>
                          <a:pt x="24478" y="10404"/>
                          <a:pt x="24571" y="10404"/>
                        </a:cubicBezTo>
                        <a:cubicBezTo>
                          <a:pt x="24639" y="10404"/>
                          <a:pt x="24711" y="10376"/>
                          <a:pt x="24790" y="10308"/>
                        </a:cubicBezTo>
                        <a:cubicBezTo>
                          <a:pt x="24853" y="10255"/>
                          <a:pt x="24906" y="10192"/>
                          <a:pt x="24969" y="10139"/>
                        </a:cubicBezTo>
                        <a:lnTo>
                          <a:pt x="24969" y="10139"/>
                        </a:lnTo>
                        <a:cubicBezTo>
                          <a:pt x="24942" y="10424"/>
                          <a:pt x="24826" y="10665"/>
                          <a:pt x="24567" y="10781"/>
                        </a:cubicBezTo>
                        <a:cubicBezTo>
                          <a:pt x="24398" y="10773"/>
                          <a:pt x="24229" y="10769"/>
                          <a:pt x="24060" y="10769"/>
                        </a:cubicBezTo>
                        <a:cubicBezTo>
                          <a:pt x="23649" y="10769"/>
                          <a:pt x="23239" y="10793"/>
                          <a:pt x="22828" y="10843"/>
                        </a:cubicBezTo>
                        <a:cubicBezTo>
                          <a:pt x="22756" y="10852"/>
                          <a:pt x="22694" y="10861"/>
                          <a:pt x="22631" y="10870"/>
                        </a:cubicBezTo>
                        <a:cubicBezTo>
                          <a:pt x="22132" y="10763"/>
                          <a:pt x="21623" y="10718"/>
                          <a:pt x="21124" y="10594"/>
                        </a:cubicBezTo>
                        <a:cubicBezTo>
                          <a:pt x="20615" y="10460"/>
                          <a:pt x="20116" y="10272"/>
                          <a:pt x="19625" y="10085"/>
                        </a:cubicBezTo>
                        <a:cubicBezTo>
                          <a:pt x="19340" y="9978"/>
                          <a:pt x="19054" y="9862"/>
                          <a:pt x="18769" y="9755"/>
                        </a:cubicBezTo>
                        <a:lnTo>
                          <a:pt x="18769" y="9755"/>
                        </a:lnTo>
                        <a:cubicBezTo>
                          <a:pt x="18826" y="9758"/>
                          <a:pt x="18884" y="9759"/>
                          <a:pt x="18942" y="9759"/>
                        </a:cubicBezTo>
                        <a:cubicBezTo>
                          <a:pt x="19389" y="9759"/>
                          <a:pt x="19848" y="9675"/>
                          <a:pt x="20258" y="9612"/>
                        </a:cubicBezTo>
                        <a:cubicBezTo>
                          <a:pt x="21463" y="9416"/>
                          <a:pt x="22631" y="9077"/>
                          <a:pt x="23773" y="8640"/>
                        </a:cubicBezTo>
                        <a:cubicBezTo>
                          <a:pt x="24772" y="8256"/>
                          <a:pt x="25745" y="7766"/>
                          <a:pt x="26815" y="7578"/>
                        </a:cubicBezTo>
                        <a:cubicBezTo>
                          <a:pt x="27078" y="7533"/>
                          <a:pt x="27337" y="7511"/>
                          <a:pt x="27592" y="7511"/>
                        </a:cubicBezTo>
                        <a:cubicBezTo>
                          <a:pt x="28535" y="7511"/>
                          <a:pt x="29433" y="7801"/>
                          <a:pt x="30304" y="8229"/>
                        </a:cubicBezTo>
                        <a:cubicBezTo>
                          <a:pt x="31160" y="8658"/>
                          <a:pt x="31990" y="9122"/>
                          <a:pt x="32917" y="9380"/>
                        </a:cubicBezTo>
                        <a:cubicBezTo>
                          <a:pt x="33381" y="9514"/>
                          <a:pt x="33863" y="9612"/>
                          <a:pt x="34345" y="9675"/>
                        </a:cubicBezTo>
                        <a:cubicBezTo>
                          <a:pt x="34666" y="9716"/>
                          <a:pt x="35010" y="9743"/>
                          <a:pt x="35357" y="9743"/>
                        </a:cubicBezTo>
                        <a:cubicBezTo>
                          <a:pt x="36437" y="9743"/>
                          <a:pt x="37553" y="9478"/>
                          <a:pt x="38154" y="8533"/>
                        </a:cubicBezTo>
                        <a:cubicBezTo>
                          <a:pt x="38172" y="8509"/>
                          <a:pt x="38154" y="8489"/>
                          <a:pt x="38132" y="8489"/>
                        </a:cubicBezTo>
                        <a:cubicBezTo>
                          <a:pt x="38121" y="8489"/>
                          <a:pt x="38109" y="8494"/>
                          <a:pt x="38100" y="8506"/>
                        </a:cubicBezTo>
                        <a:cubicBezTo>
                          <a:pt x="37492" y="9349"/>
                          <a:pt x="36488" y="9593"/>
                          <a:pt x="35476" y="9593"/>
                        </a:cubicBezTo>
                        <a:cubicBezTo>
                          <a:pt x="34946" y="9593"/>
                          <a:pt x="34413" y="9526"/>
                          <a:pt x="33934" y="9443"/>
                        </a:cubicBezTo>
                        <a:cubicBezTo>
                          <a:pt x="33533" y="9371"/>
                          <a:pt x="33131" y="9273"/>
                          <a:pt x="32739" y="9166"/>
                        </a:cubicBezTo>
                        <a:cubicBezTo>
                          <a:pt x="31660" y="8854"/>
                          <a:pt x="30714" y="8212"/>
                          <a:pt x="29688" y="7783"/>
                        </a:cubicBezTo>
                        <a:cubicBezTo>
                          <a:pt x="29030" y="7508"/>
                          <a:pt x="28347" y="7374"/>
                          <a:pt x="27647" y="7374"/>
                        </a:cubicBezTo>
                        <a:cubicBezTo>
                          <a:pt x="27416" y="7374"/>
                          <a:pt x="27183" y="7389"/>
                          <a:pt x="26949" y="7418"/>
                        </a:cubicBezTo>
                        <a:cubicBezTo>
                          <a:pt x="26021" y="7534"/>
                          <a:pt x="25165" y="7926"/>
                          <a:pt x="24309" y="8283"/>
                        </a:cubicBezTo>
                        <a:cubicBezTo>
                          <a:pt x="23265" y="8702"/>
                          <a:pt x="22221" y="9041"/>
                          <a:pt x="21133" y="9309"/>
                        </a:cubicBezTo>
                        <a:cubicBezTo>
                          <a:pt x="20482" y="9473"/>
                          <a:pt x="19660" y="9707"/>
                          <a:pt x="18907" y="9707"/>
                        </a:cubicBezTo>
                        <a:cubicBezTo>
                          <a:pt x="18803" y="9707"/>
                          <a:pt x="18700" y="9702"/>
                          <a:pt x="18599" y="9693"/>
                        </a:cubicBezTo>
                        <a:cubicBezTo>
                          <a:pt x="18528" y="9657"/>
                          <a:pt x="18447" y="9630"/>
                          <a:pt x="18376" y="9603"/>
                        </a:cubicBezTo>
                        <a:lnTo>
                          <a:pt x="18376" y="9603"/>
                        </a:lnTo>
                        <a:cubicBezTo>
                          <a:pt x="18406" y="9605"/>
                          <a:pt x="18436" y="9606"/>
                          <a:pt x="18466" y="9606"/>
                        </a:cubicBezTo>
                        <a:cubicBezTo>
                          <a:pt x="19065" y="9606"/>
                          <a:pt x="19704" y="9278"/>
                          <a:pt x="20205" y="9023"/>
                        </a:cubicBezTo>
                        <a:cubicBezTo>
                          <a:pt x="21017" y="8613"/>
                          <a:pt x="21775" y="8096"/>
                          <a:pt x="22587" y="7659"/>
                        </a:cubicBezTo>
                        <a:cubicBezTo>
                          <a:pt x="23372" y="7230"/>
                          <a:pt x="24184" y="6847"/>
                          <a:pt x="24995" y="6472"/>
                        </a:cubicBezTo>
                        <a:cubicBezTo>
                          <a:pt x="25843" y="6088"/>
                          <a:pt x="26664" y="5776"/>
                          <a:pt x="27600" y="5749"/>
                        </a:cubicBezTo>
                        <a:cubicBezTo>
                          <a:pt x="27630" y="5749"/>
                          <a:pt x="27660" y="5748"/>
                          <a:pt x="27690" y="5748"/>
                        </a:cubicBezTo>
                        <a:cubicBezTo>
                          <a:pt x="29667" y="5748"/>
                          <a:pt x="31355" y="7199"/>
                          <a:pt x="33033" y="8060"/>
                        </a:cubicBezTo>
                        <a:cubicBezTo>
                          <a:pt x="33917" y="8511"/>
                          <a:pt x="35039" y="8983"/>
                          <a:pt x="36096" y="8983"/>
                        </a:cubicBezTo>
                        <a:cubicBezTo>
                          <a:pt x="36692" y="8983"/>
                          <a:pt x="37269" y="8833"/>
                          <a:pt x="37770" y="8444"/>
                        </a:cubicBezTo>
                        <a:cubicBezTo>
                          <a:pt x="37794" y="8428"/>
                          <a:pt x="37776" y="8398"/>
                          <a:pt x="37752" y="8398"/>
                        </a:cubicBezTo>
                        <a:cubicBezTo>
                          <a:pt x="37749" y="8398"/>
                          <a:pt x="37747" y="8398"/>
                          <a:pt x="37744" y="8399"/>
                        </a:cubicBezTo>
                        <a:cubicBezTo>
                          <a:pt x="37243" y="8699"/>
                          <a:pt x="36712" y="8820"/>
                          <a:pt x="36173" y="8820"/>
                        </a:cubicBezTo>
                        <a:cubicBezTo>
                          <a:pt x="34967" y="8820"/>
                          <a:pt x="33722" y="8214"/>
                          <a:pt x="32685" y="7659"/>
                        </a:cubicBezTo>
                        <a:cubicBezTo>
                          <a:pt x="31038" y="6782"/>
                          <a:pt x="29510" y="5561"/>
                          <a:pt x="27562" y="5561"/>
                        </a:cubicBezTo>
                        <a:cubicBezTo>
                          <a:pt x="27527" y="5561"/>
                          <a:pt x="27493" y="5561"/>
                          <a:pt x="27458" y="5562"/>
                        </a:cubicBezTo>
                        <a:cubicBezTo>
                          <a:pt x="25905" y="5589"/>
                          <a:pt x="24353" y="6526"/>
                          <a:pt x="23015" y="7221"/>
                        </a:cubicBezTo>
                        <a:cubicBezTo>
                          <a:pt x="22275" y="7605"/>
                          <a:pt x="21588" y="8051"/>
                          <a:pt x="20874" y="8470"/>
                        </a:cubicBezTo>
                        <a:cubicBezTo>
                          <a:pt x="20428" y="8738"/>
                          <a:pt x="19973" y="8979"/>
                          <a:pt x="19491" y="9193"/>
                        </a:cubicBezTo>
                        <a:cubicBezTo>
                          <a:pt x="19143" y="9349"/>
                          <a:pt x="18745" y="9529"/>
                          <a:pt x="18349" y="9529"/>
                        </a:cubicBezTo>
                        <a:cubicBezTo>
                          <a:pt x="18268" y="9529"/>
                          <a:pt x="18188" y="9522"/>
                          <a:pt x="18108" y="9505"/>
                        </a:cubicBezTo>
                        <a:cubicBezTo>
                          <a:pt x="18046" y="9487"/>
                          <a:pt x="17984" y="9461"/>
                          <a:pt x="17921" y="9443"/>
                        </a:cubicBezTo>
                        <a:cubicBezTo>
                          <a:pt x="18001" y="9425"/>
                          <a:pt x="18662" y="9166"/>
                          <a:pt x="19322" y="8676"/>
                        </a:cubicBezTo>
                        <a:cubicBezTo>
                          <a:pt x="20098" y="8096"/>
                          <a:pt x="20981" y="7302"/>
                          <a:pt x="21793" y="6811"/>
                        </a:cubicBezTo>
                        <a:cubicBezTo>
                          <a:pt x="21873" y="6766"/>
                          <a:pt x="21953" y="6713"/>
                          <a:pt x="22025" y="6668"/>
                        </a:cubicBezTo>
                        <a:cubicBezTo>
                          <a:pt x="22043" y="6668"/>
                          <a:pt x="22060" y="6650"/>
                          <a:pt x="22078" y="6642"/>
                        </a:cubicBezTo>
                        <a:cubicBezTo>
                          <a:pt x="23720" y="5633"/>
                          <a:pt x="25334" y="4402"/>
                          <a:pt x="27306" y="4179"/>
                        </a:cubicBezTo>
                        <a:cubicBezTo>
                          <a:pt x="27481" y="4159"/>
                          <a:pt x="27653" y="4149"/>
                          <a:pt x="27820" y="4149"/>
                        </a:cubicBezTo>
                        <a:cubicBezTo>
                          <a:pt x="31273" y="4149"/>
                          <a:pt x="33103" y="8273"/>
                          <a:pt x="36588" y="8273"/>
                        </a:cubicBezTo>
                        <a:cubicBezTo>
                          <a:pt x="36715" y="8273"/>
                          <a:pt x="36845" y="8268"/>
                          <a:pt x="36976" y="8256"/>
                        </a:cubicBezTo>
                        <a:cubicBezTo>
                          <a:pt x="37048" y="8256"/>
                          <a:pt x="37048" y="8158"/>
                          <a:pt x="36976" y="8158"/>
                        </a:cubicBezTo>
                        <a:cubicBezTo>
                          <a:pt x="35959" y="8078"/>
                          <a:pt x="35050" y="7882"/>
                          <a:pt x="34148" y="7391"/>
                        </a:cubicBezTo>
                        <a:cubicBezTo>
                          <a:pt x="33328" y="6954"/>
                          <a:pt x="32623" y="6320"/>
                          <a:pt x="31900" y="5723"/>
                        </a:cubicBezTo>
                        <a:cubicBezTo>
                          <a:pt x="30955" y="4955"/>
                          <a:pt x="29947" y="4322"/>
                          <a:pt x="28805" y="4072"/>
                        </a:cubicBezTo>
                        <a:cubicBezTo>
                          <a:pt x="28948" y="3805"/>
                          <a:pt x="29349" y="3662"/>
                          <a:pt x="29626" y="3635"/>
                        </a:cubicBezTo>
                        <a:cubicBezTo>
                          <a:pt x="29644" y="3634"/>
                          <a:pt x="29661" y="3633"/>
                          <a:pt x="29679" y="3633"/>
                        </a:cubicBezTo>
                        <a:cubicBezTo>
                          <a:pt x="29991" y="3633"/>
                          <a:pt x="30227" y="3851"/>
                          <a:pt x="30455" y="4046"/>
                        </a:cubicBezTo>
                        <a:cubicBezTo>
                          <a:pt x="30491" y="4081"/>
                          <a:pt x="30527" y="4117"/>
                          <a:pt x="30571" y="4144"/>
                        </a:cubicBezTo>
                        <a:cubicBezTo>
                          <a:pt x="30678" y="4212"/>
                          <a:pt x="30804" y="4248"/>
                          <a:pt x="30933" y="4248"/>
                        </a:cubicBezTo>
                        <a:cubicBezTo>
                          <a:pt x="31039" y="4248"/>
                          <a:pt x="31148" y="4223"/>
                          <a:pt x="31249" y="4170"/>
                        </a:cubicBezTo>
                        <a:cubicBezTo>
                          <a:pt x="31606" y="4001"/>
                          <a:pt x="31436" y="3608"/>
                          <a:pt x="31276" y="3323"/>
                        </a:cubicBezTo>
                        <a:cubicBezTo>
                          <a:pt x="31401" y="3323"/>
                          <a:pt x="31490" y="3260"/>
                          <a:pt x="31552" y="3100"/>
                        </a:cubicBezTo>
                        <a:cubicBezTo>
                          <a:pt x="31660" y="2814"/>
                          <a:pt x="31178" y="2395"/>
                          <a:pt x="31017" y="2235"/>
                        </a:cubicBezTo>
                        <a:cubicBezTo>
                          <a:pt x="30796" y="2026"/>
                          <a:pt x="30563" y="1941"/>
                          <a:pt x="30330" y="1941"/>
                        </a:cubicBezTo>
                        <a:cubicBezTo>
                          <a:pt x="29878" y="1941"/>
                          <a:pt x="29429" y="2262"/>
                          <a:pt x="29081" y="2609"/>
                        </a:cubicBezTo>
                        <a:cubicBezTo>
                          <a:pt x="29215" y="2145"/>
                          <a:pt x="29188" y="1646"/>
                          <a:pt x="28939" y="1253"/>
                        </a:cubicBezTo>
                        <a:cubicBezTo>
                          <a:pt x="28733" y="939"/>
                          <a:pt x="28195" y="610"/>
                          <a:pt x="27760" y="610"/>
                        </a:cubicBezTo>
                        <a:cubicBezTo>
                          <a:pt x="27591" y="610"/>
                          <a:pt x="27436" y="660"/>
                          <a:pt x="27324" y="780"/>
                        </a:cubicBezTo>
                        <a:cubicBezTo>
                          <a:pt x="27235" y="513"/>
                          <a:pt x="26949" y="299"/>
                          <a:pt x="26690" y="227"/>
                        </a:cubicBezTo>
                        <a:cubicBezTo>
                          <a:pt x="26582" y="197"/>
                          <a:pt x="26462" y="175"/>
                          <a:pt x="26344" y="175"/>
                        </a:cubicBezTo>
                        <a:cubicBezTo>
                          <a:pt x="26219" y="175"/>
                          <a:pt x="26095" y="199"/>
                          <a:pt x="25986" y="263"/>
                        </a:cubicBezTo>
                        <a:cubicBezTo>
                          <a:pt x="25772" y="388"/>
                          <a:pt x="25584" y="379"/>
                          <a:pt x="25361" y="468"/>
                        </a:cubicBezTo>
                        <a:cubicBezTo>
                          <a:pt x="25004" y="620"/>
                          <a:pt x="24621" y="1093"/>
                          <a:pt x="24969" y="1458"/>
                        </a:cubicBezTo>
                        <a:cubicBezTo>
                          <a:pt x="25131" y="1637"/>
                          <a:pt x="25301" y="1720"/>
                          <a:pt x="25532" y="1720"/>
                        </a:cubicBezTo>
                        <a:cubicBezTo>
                          <a:pt x="25555" y="1720"/>
                          <a:pt x="25578" y="1719"/>
                          <a:pt x="25602" y="1717"/>
                        </a:cubicBezTo>
                        <a:cubicBezTo>
                          <a:pt x="25745" y="1717"/>
                          <a:pt x="25798" y="1592"/>
                          <a:pt x="25879" y="1521"/>
                        </a:cubicBezTo>
                        <a:cubicBezTo>
                          <a:pt x="25919" y="1511"/>
                          <a:pt x="25959" y="1506"/>
                          <a:pt x="25998" y="1506"/>
                        </a:cubicBezTo>
                        <a:cubicBezTo>
                          <a:pt x="26265" y="1506"/>
                          <a:pt x="26515" y="1723"/>
                          <a:pt x="26717" y="1887"/>
                        </a:cubicBezTo>
                        <a:cubicBezTo>
                          <a:pt x="26931" y="2065"/>
                          <a:pt x="27021" y="2288"/>
                          <a:pt x="27083" y="2538"/>
                        </a:cubicBezTo>
                        <a:cubicBezTo>
                          <a:pt x="26860" y="2074"/>
                          <a:pt x="26289" y="1851"/>
                          <a:pt x="25772" y="1789"/>
                        </a:cubicBezTo>
                        <a:cubicBezTo>
                          <a:pt x="25728" y="1784"/>
                          <a:pt x="25684" y="1782"/>
                          <a:pt x="25640" y="1782"/>
                        </a:cubicBezTo>
                        <a:cubicBezTo>
                          <a:pt x="25128" y="1782"/>
                          <a:pt x="24586" y="2065"/>
                          <a:pt x="24799" y="2574"/>
                        </a:cubicBezTo>
                        <a:cubicBezTo>
                          <a:pt x="24704" y="2561"/>
                          <a:pt x="24593" y="2549"/>
                          <a:pt x="24484" y="2549"/>
                        </a:cubicBezTo>
                        <a:cubicBezTo>
                          <a:pt x="24287" y="2549"/>
                          <a:pt x="24098" y="2587"/>
                          <a:pt x="24023" y="2725"/>
                        </a:cubicBezTo>
                        <a:cubicBezTo>
                          <a:pt x="23898" y="2957"/>
                          <a:pt x="24050" y="3100"/>
                          <a:pt x="24255" y="3145"/>
                        </a:cubicBezTo>
                        <a:cubicBezTo>
                          <a:pt x="24005" y="3385"/>
                          <a:pt x="23889" y="3751"/>
                          <a:pt x="23952" y="4099"/>
                        </a:cubicBezTo>
                        <a:cubicBezTo>
                          <a:pt x="23993" y="4315"/>
                          <a:pt x="24151" y="4488"/>
                          <a:pt x="24331" y="4488"/>
                        </a:cubicBezTo>
                        <a:cubicBezTo>
                          <a:pt x="24427" y="4488"/>
                          <a:pt x="24528" y="4440"/>
                          <a:pt x="24621" y="4322"/>
                        </a:cubicBezTo>
                        <a:cubicBezTo>
                          <a:pt x="24799" y="4081"/>
                          <a:pt x="24772" y="3626"/>
                          <a:pt x="24978" y="3448"/>
                        </a:cubicBezTo>
                        <a:cubicBezTo>
                          <a:pt x="25147" y="3617"/>
                          <a:pt x="25245" y="3796"/>
                          <a:pt x="25245" y="4054"/>
                        </a:cubicBezTo>
                        <a:cubicBezTo>
                          <a:pt x="25245" y="4242"/>
                          <a:pt x="25165" y="4474"/>
                          <a:pt x="25031" y="4634"/>
                        </a:cubicBezTo>
                        <a:cubicBezTo>
                          <a:pt x="24317" y="4973"/>
                          <a:pt x="23639" y="5393"/>
                          <a:pt x="22979" y="5821"/>
                        </a:cubicBezTo>
                        <a:cubicBezTo>
                          <a:pt x="21846" y="5241"/>
                          <a:pt x="20678" y="4625"/>
                          <a:pt x="19464" y="4242"/>
                        </a:cubicBezTo>
                        <a:cubicBezTo>
                          <a:pt x="19482" y="4197"/>
                          <a:pt x="19491" y="4153"/>
                          <a:pt x="19527" y="4099"/>
                        </a:cubicBezTo>
                        <a:cubicBezTo>
                          <a:pt x="19589" y="4001"/>
                          <a:pt x="19696" y="3938"/>
                          <a:pt x="19803" y="3903"/>
                        </a:cubicBezTo>
                        <a:cubicBezTo>
                          <a:pt x="19839" y="3938"/>
                          <a:pt x="19866" y="3974"/>
                          <a:pt x="19893" y="4010"/>
                        </a:cubicBezTo>
                        <a:cubicBezTo>
                          <a:pt x="20035" y="4206"/>
                          <a:pt x="20196" y="4331"/>
                          <a:pt x="20437" y="4376"/>
                        </a:cubicBezTo>
                        <a:cubicBezTo>
                          <a:pt x="20465" y="4381"/>
                          <a:pt x="20491" y="4383"/>
                          <a:pt x="20516" y="4383"/>
                        </a:cubicBezTo>
                        <a:cubicBezTo>
                          <a:pt x="20805" y="4383"/>
                          <a:pt x="20915" y="4068"/>
                          <a:pt x="20874" y="3814"/>
                        </a:cubicBezTo>
                        <a:cubicBezTo>
                          <a:pt x="20838" y="3591"/>
                          <a:pt x="20704" y="3475"/>
                          <a:pt x="20838" y="3341"/>
                        </a:cubicBezTo>
                        <a:cubicBezTo>
                          <a:pt x="20981" y="3216"/>
                          <a:pt x="20919" y="3020"/>
                          <a:pt x="20838" y="2868"/>
                        </a:cubicBezTo>
                        <a:cubicBezTo>
                          <a:pt x="20727" y="2659"/>
                          <a:pt x="20405" y="2483"/>
                          <a:pt x="20128" y="2483"/>
                        </a:cubicBezTo>
                        <a:cubicBezTo>
                          <a:pt x="20050" y="2483"/>
                          <a:pt x="19975" y="2497"/>
                          <a:pt x="19910" y="2529"/>
                        </a:cubicBezTo>
                        <a:cubicBezTo>
                          <a:pt x="19839" y="2172"/>
                          <a:pt x="19536" y="1833"/>
                          <a:pt x="19161" y="1789"/>
                        </a:cubicBezTo>
                        <a:cubicBezTo>
                          <a:pt x="19124" y="1785"/>
                          <a:pt x="19087" y="1784"/>
                          <a:pt x="19052" y="1784"/>
                        </a:cubicBezTo>
                        <a:cubicBezTo>
                          <a:pt x="18707" y="1784"/>
                          <a:pt x="18453" y="1936"/>
                          <a:pt x="18242" y="2154"/>
                        </a:cubicBezTo>
                        <a:cubicBezTo>
                          <a:pt x="18278" y="1860"/>
                          <a:pt x="18198" y="1574"/>
                          <a:pt x="17894" y="1351"/>
                        </a:cubicBezTo>
                        <a:cubicBezTo>
                          <a:pt x="17814" y="1289"/>
                          <a:pt x="17662" y="1271"/>
                          <a:pt x="17564" y="1244"/>
                        </a:cubicBezTo>
                        <a:cubicBezTo>
                          <a:pt x="17377" y="1191"/>
                          <a:pt x="17306" y="1209"/>
                          <a:pt x="17279" y="1128"/>
                        </a:cubicBezTo>
                        <a:cubicBezTo>
                          <a:pt x="17172" y="834"/>
                          <a:pt x="16993" y="575"/>
                          <a:pt x="16699" y="450"/>
                        </a:cubicBezTo>
                        <a:cubicBezTo>
                          <a:pt x="16593" y="412"/>
                          <a:pt x="16455" y="355"/>
                          <a:pt x="16328" y="355"/>
                        </a:cubicBezTo>
                        <a:cubicBezTo>
                          <a:pt x="16305" y="355"/>
                          <a:pt x="16283" y="357"/>
                          <a:pt x="16262" y="361"/>
                        </a:cubicBezTo>
                        <a:cubicBezTo>
                          <a:pt x="16153" y="378"/>
                          <a:pt x="16070" y="400"/>
                          <a:pt x="15995" y="400"/>
                        </a:cubicBezTo>
                        <a:cubicBezTo>
                          <a:pt x="15909" y="400"/>
                          <a:pt x="15834" y="371"/>
                          <a:pt x="15744" y="272"/>
                        </a:cubicBezTo>
                        <a:cubicBezTo>
                          <a:pt x="15570" y="71"/>
                          <a:pt x="15386" y="1"/>
                          <a:pt x="151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6" name="Google Shape;5776;p18"/>
                  <p:cNvSpPr/>
                  <p:nvPr/>
                </p:nvSpPr>
                <p:spPr>
                  <a:xfrm>
                    <a:off x="3553318" y="3838158"/>
                    <a:ext cx="724975" cy="201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99" h="2418" extrusionOk="0">
                        <a:moveTo>
                          <a:pt x="8182" y="1"/>
                        </a:moveTo>
                        <a:cubicBezTo>
                          <a:pt x="6817" y="1"/>
                          <a:pt x="5424" y="208"/>
                          <a:pt x="4139" y="679"/>
                        </a:cubicBezTo>
                        <a:cubicBezTo>
                          <a:pt x="3524" y="910"/>
                          <a:pt x="2944" y="1232"/>
                          <a:pt x="2382" y="1580"/>
                        </a:cubicBezTo>
                        <a:cubicBezTo>
                          <a:pt x="1795" y="1944"/>
                          <a:pt x="1146" y="2376"/>
                          <a:pt x="445" y="2376"/>
                        </a:cubicBezTo>
                        <a:cubicBezTo>
                          <a:pt x="305" y="2376"/>
                          <a:pt x="162" y="2359"/>
                          <a:pt x="18" y="2320"/>
                        </a:cubicBezTo>
                        <a:cubicBezTo>
                          <a:pt x="9" y="2320"/>
                          <a:pt x="0" y="2338"/>
                          <a:pt x="9" y="2338"/>
                        </a:cubicBezTo>
                        <a:cubicBezTo>
                          <a:pt x="182" y="2393"/>
                          <a:pt x="353" y="2417"/>
                          <a:pt x="521" y="2417"/>
                        </a:cubicBezTo>
                        <a:cubicBezTo>
                          <a:pt x="926" y="2417"/>
                          <a:pt x="1317" y="2277"/>
                          <a:pt x="1695" y="2088"/>
                        </a:cubicBezTo>
                        <a:cubicBezTo>
                          <a:pt x="2355" y="1749"/>
                          <a:pt x="2962" y="1330"/>
                          <a:pt x="3622" y="1000"/>
                        </a:cubicBezTo>
                        <a:cubicBezTo>
                          <a:pt x="5183" y="241"/>
                          <a:pt x="6967" y="143"/>
                          <a:pt x="8662" y="63"/>
                        </a:cubicBezTo>
                        <a:cubicBezTo>
                          <a:pt x="8698" y="63"/>
                          <a:pt x="8698" y="18"/>
                          <a:pt x="8662" y="9"/>
                        </a:cubicBezTo>
                        <a:cubicBezTo>
                          <a:pt x="8503" y="4"/>
                          <a:pt x="8342" y="1"/>
                          <a:pt x="818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7" name="Google Shape;5777;p18"/>
                  <p:cNvSpPr/>
                  <p:nvPr/>
                </p:nvSpPr>
                <p:spPr>
                  <a:xfrm>
                    <a:off x="3692329" y="3888579"/>
                    <a:ext cx="534459" cy="170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13" h="2040" extrusionOk="0">
                        <a:moveTo>
                          <a:pt x="6378" y="0"/>
                        </a:moveTo>
                        <a:cubicBezTo>
                          <a:pt x="6375" y="0"/>
                          <a:pt x="6372" y="1"/>
                          <a:pt x="6370" y="2"/>
                        </a:cubicBezTo>
                        <a:cubicBezTo>
                          <a:pt x="5371" y="261"/>
                          <a:pt x="4300" y="305"/>
                          <a:pt x="3355" y="752"/>
                        </a:cubicBezTo>
                        <a:cubicBezTo>
                          <a:pt x="2240" y="1269"/>
                          <a:pt x="1303" y="1938"/>
                          <a:pt x="27" y="1992"/>
                        </a:cubicBezTo>
                        <a:cubicBezTo>
                          <a:pt x="0" y="2000"/>
                          <a:pt x="0" y="2036"/>
                          <a:pt x="27" y="2036"/>
                        </a:cubicBezTo>
                        <a:cubicBezTo>
                          <a:pt x="80" y="2038"/>
                          <a:pt x="131" y="2040"/>
                          <a:pt x="183" y="2040"/>
                        </a:cubicBezTo>
                        <a:cubicBezTo>
                          <a:pt x="1301" y="2040"/>
                          <a:pt x="2160" y="1496"/>
                          <a:pt x="3141" y="992"/>
                        </a:cubicBezTo>
                        <a:cubicBezTo>
                          <a:pt x="3801" y="653"/>
                          <a:pt x="4604" y="448"/>
                          <a:pt x="5344" y="359"/>
                        </a:cubicBezTo>
                        <a:cubicBezTo>
                          <a:pt x="5665" y="314"/>
                          <a:pt x="6183" y="323"/>
                          <a:pt x="6397" y="38"/>
                        </a:cubicBezTo>
                        <a:cubicBezTo>
                          <a:pt x="6412" y="22"/>
                          <a:pt x="6394" y="0"/>
                          <a:pt x="637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778" name="Google Shape;5778;p18"/>
              <p:cNvSpPr/>
              <p:nvPr/>
            </p:nvSpPr>
            <p:spPr>
              <a:xfrm>
                <a:off x="2681899" y="3202369"/>
                <a:ext cx="120677" cy="56649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545" extrusionOk="0">
                    <a:moveTo>
                      <a:pt x="982" y="0"/>
                    </a:moveTo>
                    <a:cubicBezTo>
                      <a:pt x="812" y="18"/>
                      <a:pt x="634" y="27"/>
                      <a:pt x="482" y="72"/>
                    </a:cubicBezTo>
                    <a:cubicBezTo>
                      <a:pt x="348" y="107"/>
                      <a:pt x="179" y="152"/>
                      <a:pt x="81" y="268"/>
                    </a:cubicBezTo>
                    <a:cubicBezTo>
                      <a:pt x="36" y="322"/>
                      <a:pt x="18" y="402"/>
                      <a:pt x="0" y="473"/>
                    </a:cubicBezTo>
                    <a:cubicBezTo>
                      <a:pt x="116" y="491"/>
                      <a:pt x="241" y="518"/>
                      <a:pt x="357" y="545"/>
                    </a:cubicBezTo>
                    <a:cubicBezTo>
                      <a:pt x="366" y="384"/>
                      <a:pt x="527" y="277"/>
                      <a:pt x="705" y="197"/>
                    </a:cubicBezTo>
                    <a:cubicBezTo>
                      <a:pt x="811" y="156"/>
                      <a:pt x="969" y="115"/>
                      <a:pt x="1118" y="115"/>
                    </a:cubicBezTo>
                    <a:cubicBezTo>
                      <a:pt x="1132" y="115"/>
                      <a:pt x="1146" y="116"/>
                      <a:pt x="1160" y="116"/>
                    </a:cubicBezTo>
                    <a:cubicBezTo>
                      <a:pt x="1107" y="72"/>
                      <a:pt x="1044" y="36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18"/>
              <p:cNvSpPr/>
              <p:nvPr/>
            </p:nvSpPr>
            <p:spPr>
              <a:xfrm>
                <a:off x="3573928" y="3912605"/>
                <a:ext cx="43656" cy="8357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04" extrusionOk="0">
                    <a:moveTo>
                      <a:pt x="348" y="1"/>
                    </a:moveTo>
                    <a:cubicBezTo>
                      <a:pt x="223" y="45"/>
                      <a:pt x="107" y="179"/>
                      <a:pt x="63" y="286"/>
                    </a:cubicBezTo>
                    <a:cubicBezTo>
                      <a:pt x="0" y="438"/>
                      <a:pt x="18" y="590"/>
                      <a:pt x="63" y="741"/>
                    </a:cubicBezTo>
                    <a:cubicBezTo>
                      <a:pt x="63" y="741"/>
                      <a:pt x="63" y="750"/>
                      <a:pt x="54" y="759"/>
                    </a:cubicBezTo>
                    <a:cubicBezTo>
                      <a:pt x="143" y="768"/>
                      <a:pt x="223" y="786"/>
                      <a:pt x="304" y="804"/>
                    </a:cubicBezTo>
                    <a:cubicBezTo>
                      <a:pt x="268" y="759"/>
                      <a:pt x="250" y="706"/>
                      <a:pt x="250" y="652"/>
                    </a:cubicBezTo>
                    <a:cubicBezTo>
                      <a:pt x="268" y="483"/>
                      <a:pt x="304" y="242"/>
                      <a:pt x="420" y="108"/>
                    </a:cubicBezTo>
                    <a:cubicBezTo>
                      <a:pt x="393" y="72"/>
                      <a:pt x="366" y="37"/>
                      <a:pt x="3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18"/>
              <p:cNvSpPr/>
              <p:nvPr/>
            </p:nvSpPr>
            <p:spPr>
              <a:xfrm>
                <a:off x="2316543" y="2996460"/>
                <a:ext cx="247695" cy="258817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2490" extrusionOk="0">
                    <a:moveTo>
                      <a:pt x="462" y="0"/>
                    </a:moveTo>
                    <a:cubicBezTo>
                      <a:pt x="454" y="0"/>
                      <a:pt x="446" y="1"/>
                      <a:pt x="438" y="1"/>
                    </a:cubicBezTo>
                    <a:cubicBezTo>
                      <a:pt x="241" y="19"/>
                      <a:pt x="90" y="170"/>
                      <a:pt x="0" y="358"/>
                    </a:cubicBezTo>
                    <a:cubicBezTo>
                      <a:pt x="75" y="314"/>
                      <a:pt x="156" y="295"/>
                      <a:pt x="240" y="295"/>
                    </a:cubicBezTo>
                    <a:cubicBezTo>
                      <a:pt x="637" y="295"/>
                      <a:pt x="1096" y="722"/>
                      <a:pt x="1258" y="1009"/>
                    </a:cubicBezTo>
                    <a:cubicBezTo>
                      <a:pt x="1472" y="1401"/>
                      <a:pt x="1651" y="2079"/>
                      <a:pt x="1392" y="2490"/>
                    </a:cubicBezTo>
                    <a:cubicBezTo>
                      <a:pt x="1624" y="2445"/>
                      <a:pt x="1847" y="2410"/>
                      <a:pt x="2070" y="2392"/>
                    </a:cubicBezTo>
                    <a:cubicBezTo>
                      <a:pt x="2382" y="1482"/>
                      <a:pt x="1936" y="572"/>
                      <a:pt x="1044" y="179"/>
                    </a:cubicBezTo>
                    <a:cubicBezTo>
                      <a:pt x="881" y="102"/>
                      <a:pt x="661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18"/>
              <p:cNvSpPr/>
              <p:nvPr/>
            </p:nvSpPr>
            <p:spPr>
              <a:xfrm>
                <a:off x="3355962" y="3884853"/>
                <a:ext cx="51140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714" extrusionOk="0">
                    <a:moveTo>
                      <a:pt x="322" y="0"/>
                    </a:moveTo>
                    <a:cubicBezTo>
                      <a:pt x="277" y="0"/>
                      <a:pt x="233" y="0"/>
                      <a:pt x="188" y="27"/>
                    </a:cubicBezTo>
                    <a:cubicBezTo>
                      <a:pt x="197" y="36"/>
                      <a:pt x="197" y="45"/>
                      <a:pt x="197" y="54"/>
                    </a:cubicBezTo>
                    <a:cubicBezTo>
                      <a:pt x="206" y="259"/>
                      <a:pt x="161" y="562"/>
                      <a:pt x="1" y="714"/>
                    </a:cubicBezTo>
                    <a:cubicBezTo>
                      <a:pt x="135" y="678"/>
                      <a:pt x="251" y="625"/>
                      <a:pt x="358" y="518"/>
                    </a:cubicBezTo>
                    <a:cubicBezTo>
                      <a:pt x="492" y="366"/>
                      <a:pt x="465" y="134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18"/>
              <p:cNvSpPr/>
              <p:nvPr/>
            </p:nvSpPr>
            <p:spPr>
              <a:xfrm>
                <a:off x="3381012" y="3886724"/>
                <a:ext cx="76190" cy="8169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86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268" y="116"/>
                      <a:pt x="322" y="312"/>
                      <a:pt x="251" y="464"/>
                    </a:cubicBezTo>
                    <a:cubicBezTo>
                      <a:pt x="206" y="571"/>
                      <a:pt x="117" y="669"/>
                      <a:pt x="1" y="732"/>
                    </a:cubicBezTo>
                    <a:cubicBezTo>
                      <a:pt x="179" y="740"/>
                      <a:pt x="358" y="758"/>
                      <a:pt x="536" y="785"/>
                    </a:cubicBezTo>
                    <a:cubicBezTo>
                      <a:pt x="634" y="616"/>
                      <a:pt x="732" y="410"/>
                      <a:pt x="563" y="250"/>
                    </a:cubicBezTo>
                    <a:cubicBezTo>
                      <a:pt x="491" y="187"/>
                      <a:pt x="411" y="134"/>
                      <a:pt x="331" y="80"/>
                    </a:cubicBezTo>
                    <a:cubicBezTo>
                      <a:pt x="277" y="54"/>
                      <a:pt x="215" y="18"/>
                      <a:pt x="1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18"/>
              <p:cNvSpPr/>
              <p:nvPr/>
            </p:nvSpPr>
            <p:spPr>
              <a:xfrm>
                <a:off x="2732830" y="3227211"/>
                <a:ext cx="94692" cy="4854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467" extrusionOk="0">
                    <a:moveTo>
                      <a:pt x="791" y="0"/>
                    </a:moveTo>
                    <a:cubicBezTo>
                      <a:pt x="728" y="0"/>
                      <a:pt x="661" y="21"/>
                      <a:pt x="608" y="29"/>
                    </a:cubicBezTo>
                    <a:cubicBezTo>
                      <a:pt x="518" y="38"/>
                      <a:pt x="420" y="47"/>
                      <a:pt x="322" y="83"/>
                    </a:cubicBezTo>
                    <a:cubicBezTo>
                      <a:pt x="170" y="136"/>
                      <a:pt x="54" y="207"/>
                      <a:pt x="1" y="332"/>
                    </a:cubicBezTo>
                    <a:cubicBezTo>
                      <a:pt x="170" y="377"/>
                      <a:pt x="331" y="413"/>
                      <a:pt x="492" y="466"/>
                    </a:cubicBezTo>
                    <a:cubicBezTo>
                      <a:pt x="501" y="439"/>
                      <a:pt x="509" y="413"/>
                      <a:pt x="518" y="386"/>
                    </a:cubicBezTo>
                    <a:cubicBezTo>
                      <a:pt x="608" y="234"/>
                      <a:pt x="741" y="136"/>
                      <a:pt x="911" y="91"/>
                    </a:cubicBezTo>
                    <a:cubicBezTo>
                      <a:pt x="875" y="56"/>
                      <a:pt x="848" y="29"/>
                      <a:pt x="822" y="2"/>
                    </a:cubicBezTo>
                    <a:cubicBezTo>
                      <a:pt x="812" y="1"/>
                      <a:pt x="802" y="0"/>
                      <a:pt x="7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18"/>
              <p:cNvSpPr/>
              <p:nvPr/>
            </p:nvSpPr>
            <p:spPr>
              <a:xfrm>
                <a:off x="2306356" y="3034399"/>
                <a:ext cx="156745" cy="23667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277" extrusionOk="0">
                    <a:moveTo>
                      <a:pt x="272" y="1"/>
                    </a:moveTo>
                    <a:cubicBezTo>
                      <a:pt x="207" y="1"/>
                      <a:pt x="143" y="12"/>
                      <a:pt x="81" y="37"/>
                    </a:cubicBezTo>
                    <a:cubicBezTo>
                      <a:pt x="45" y="109"/>
                      <a:pt x="18" y="180"/>
                      <a:pt x="0" y="260"/>
                    </a:cubicBezTo>
                    <a:cubicBezTo>
                      <a:pt x="464" y="350"/>
                      <a:pt x="955" y="680"/>
                      <a:pt x="1035" y="1161"/>
                    </a:cubicBezTo>
                    <a:cubicBezTo>
                      <a:pt x="1098" y="1518"/>
                      <a:pt x="1151" y="1973"/>
                      <a:pt x="937" y="2277"/>
                    </a:cubicBezTo>
                    <a:cubicBezTo>
                      <a:pt x="1089" y="2223"/>
                      <a:pt x="1249" y="2178"/>
                      <a:pt x="1410" y="2143"/>
                    </a:cubicBezTo>
                    <a:cubicBezTo>
                      <a:pt x="1508" y="1732"/>
                      <a:pt x="1445" y="1268"/>
                      <a:pt x="1312" y="876"/>
                    </a:cubicBezTo>
                    <a:cubicBezTo>
                      <a:pt x="1195" y="526"/>
                      <a:pt x="713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18"/>
              <p:cNvSpPr/>
              <p:nvPr/>
            </p:nvSpPr>
            <p:spPr>
              <a:xfrm>
                <a:off x="1883521" y="3509726"/>
                <a:ext cx="1093371" cy="346440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3333" extrusionOk="0">
                    <a:moveTo>
                      <a:pt x="7899" y="0"/>
                    </a:moveTo>
                    <a:cubicBezTo>
                      <a:pt x="7007" y="0"/>
                      <a:pt x="6104" y="261"/>
                      <a:pt x="5290" y="585"/>
                    </a:cubicBezTo>
                    <a:cubicBezTo>
                      <a:pt x="4693" y="826"/>
                      <a:pt x="4149" y="1093"/>
                      <a:pt x="3595" y="1432"/>
                    </a:cubicBezTo>
                    <a:cubicBezTo>
                      <a:pt x="3158" y="1691"/>
                      <a:pt x="2730" y="1959"/>
                      <a:pt x="2275" y="2191"/>
                    </a:cubicBezTo>
                    <a:cubicBezTo>
                      <a:pt x="1838" y="2414"/>
                      <a:pt x="1392" y="2592"/>
                      <a:pt x="946" y="2788"/>
                    </a:cubicBezTo>
                    <a:cubicBezTo>
                      <a:pt x="643" y="2913"/>
                      <a:pt x="330" y="3065"/>
                      <a:pt x="0" y="3110"/>
                    </a:cubicBezTo>
                    <a:cubicBezTo>
                      <a:pt x="98" y="3181"/>
                      <a:pt x="197" y="3261"/>
                      <a:pt x="295" y="3333"/>
                    </a:cubicBezTo>
                    <a:cubicBezTo>
                      <a:pt x="1365" y="3047"/>
                      <a:pt x="2427" y="2673"/>
                      <a:pt x="3426" y="2191"/>
                    </a:cubicBezTo>
                    <a:cubicBezTo>
                      <a:pt x="4238" y="1807"/>
                      <a:pt x="5014" y="1370"/>
                      <a:pt x="5835" y="1022"/>
                    </a:cubicBezTo>
                    <a:cubicBezTo>
                      <a:pt x="6463" y="753"/>
                      <a:pt x="7230" y="584"/>
                      <a:pt x="7946" y="584"/>
                    </a:cubicBezTo>
                    <a:cubicBezTo>
                      <a:pt x="8083" y="584"/>
                      <a:pt x="8218" y="590"/>
                      <a:pt x="8350" y="603"/>
                    </a:cubicBezTo>
                    <a:cubicBezTo>
                      <a:pt x="8903" y="656"/>
                      <a:pt x="9448" y="835"/>
                      <a:pt x="9992" y="933"/>
                    </a:cubicBezTo>
                    <a:cubicBezTo>
                      <a:pt x="10170" y="799"/>
                      <a:pt x="10340" y="665"/>
                      <a:pt x="10518" y="540"/>
                    </a:cubicBezTo>
                    <a:cubicBezTo>
                      <a:pt x="9965" y="380"/>
                      <a:pt x="9385" y="237"/>
                      <a:pt x="8823" y="103"/>
                    </a:cubicBezTo>
                    <a:cubicBezTo>
                      <a:pt x="8519" y="32"/>
                      <a:pt x="8210" y="0"/>
                      <a:pt x="7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18"/>
              <p:cNvSpPr/>
              <p:nvPr/>
            </p:nvSpPr>
            <p:spPr>
              <a:xfrm>
                <a:off x="2304485" y="3065166"/>
                <a:ext cx="113193" cy="226283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2177" extrusionOk="0">
                    <a:moveTo>
                      <a:pt x="18" y="0"/>
                    </a:moveTo>
                    <a:cubicBezTo>
                      <a:pt x="0" y="62"/>
                      <a:pt x="0" y="125"/>
                      <a:pt x="0" y="178"/>
                    </a:cubicBezTo>
                    <a:cubicBezTo>
                      <a:pt x="0" y="214"/>
                      <a:pt x="0" y="259"/>
                      <a:pt x="0" y="294"/>
                    </a:cubicBezTo>
                    <a:cubicBezTo>
                      <a:pt x="384" y="535"/>
                      <a:pt x="571" y="1035"/>
                      <a:pt x="562" y="1472"/>
                    </a:cubicBezTo>
                    <a:cubicBezTo>
                      <a:pt x="562" y="1633"/>
                      <a:pt x="554" y="1963"/>
                      <a:pt x="446" y="2177"/>
                    </a:cubicBezTo>
                    <a:cubicBezTo>
                      <a:pt x="491" y="2159"/>
                      <a:pt x="545" y="2132"/>
                      <a:pt x="589" y="2114"/>
                    </a:cubicBezTo>
                    <a:cubicBezTo>
                      <a:pt x="670" y="2079"/>
                      <a:pt x="759" y="2052"/>
                      <a:pt x="839" y="2016"/>
                    </a:cubicBezTo>
                    <a:cubicBezTo>
                      <a:pt x="1089" y="1187"/>
                      <a:pt x="955" y="277"/>
                      <a:pt x="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18"/>
              <p:cNvSpPr/>
              <p:nvPr/>
            </p:nvSpPr>
            <p:spPr>
              <a:xfrm>
                <a:off x="3373632" y="3188441"/>
                <a:ext cx="59455" cy="122548"/>
              </a:xfrm>
              <a:custGeom>
                <a:avLst/>
                <a:gdLst/>
                <a:ahLst/>
                <a:cxnLst/>
                <a:rect l="l" t="t" r="r" b="b"/>
                <a:pathLst>
                  <a:path w="572" h="1179" extrusionOk="0">
                    <a:moveTo>
                      <a:pt x="170" y="1"/>
                    </a:moveTo>
                    <a:cubicBezTo>
                      <a:pt x="152" y="1"/>
                      <a:pt x="134" y="9"/>
                      <a:pt x="116" y="9"/>
                    </a:cubicBezTo>
                    <a:cubicBezTo>
                      <a:pt x="72" y="18"/>
                      <a:pt x="36" y="36"/>
                      <a:pt x="0" y="54"/>
                    </a:cubicBezTo>
                    <a:cubicBezTo>
                      <a:pt x="250" y="277"/>
                      <a:pt x="357" y="509"/>
                      <a:pt x="339" y="857"/>
                    </a:cubicBezTo>
                    <a:cubicBezTo>
                      <a:pt x="330" y="955"/>
                      <a:pt x="286" y="1080"/>
                      <a:pt x="206" y="1178"/>
                    </a:cubicBezTo>
                    <a:cubicBezTo>
                      <a:pt x="250" y="1160"/>
                      <a:pt x="286" y="1142"/>
                      <a:pt x="322" y="1134"/>
                    </a:cubicBezTo>
                    <a:cubicBezTo>
                      <a:pt x="402" y="1000"/>
                      <a:pt x="455" y="803"/>
                      <a:pt x="482" y="723"/>
                    </a:cubicBezTo>
                    <a:cubicBezTo>
                      <a:pt x="571" y="438"/>
                      <a:pt x="438" y="125"/>
                      <a:pt x="1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18"/>
              <p:cNvSpPr/>
              <p:nvPr/>
            </p:nvSpPr>
            <p:spPr>
              <a:xfrm>
                <a:off x="3612906" y="3930275"/>
                <a:ext cx="42720" cy="77021"/>
              </a:xfrm>
              <a:custGeom>
                <a:avLst/>
                <a:gdLst/>
                <a:ahLst/>
                <a:cxnLst/>
                <a:rect l="l" t="t" r="r" b="b"/>
                <a:pathLst>
                  <a:path w="411" h="741" extrusionOk="0">
                    <a:moveTo>
                      <a:pt x="116" y="0"/>
                    </a:moveTo>
                    <a:cubicBezTo>
                      <a:pt x="36" y="116"/>
                      <a:pt x="0" y="313"/>
                      <a:pt x="0" y="429"/>
                    </a:cubicBezTo>
                    <a:cubicBezTo>
                      <a:pt x="0" y="509"/>
                      <a:pt x="45" y="598"/>
                      <a:pt x="107" y="678"/>
                    </a:cubicBezTo>
                    <a:cubicBezTo>
                      <a:pt x="214" y="696"/>
                      <a:pt x="312" y="723"/>
                      <a:pt x="410" y="741"/>
                    </a:cubicBezTo>
                    <a:cubicBezTo>
                      <a:pt x="357" y="678"/>
                      <a:pt x="312" y="616"/>
                      <a:pt x="286" y="545"/>
                    </a:cubicBezTo>
                    <a:cubicBezTo>
                      <a:pt x="214" y="402"/>
                      <a:pt x="232" y="250"/>
                      <a:pt x="286" y="107"/>
                    </a:cubicBezTo>
                    <a:cubicBezTo>
                      <a:pt x="223" y="81"/>
                      <a:pt x="170" y="45"/>
                      <a:pt x="1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18"/>
              <p:cNvSpPr/>
              <p:nvPr/>
            </p:nvSpPr>
            <p:spPr>
              <a:xfrm>
                <a:off x="3574863" y="3042818"/>
                <a:ext cx="79828" cy="212458"/>
              </a:xfrm>
              <a:custGeom>
                <a:avLst/>
                <a:gdLst/>
                <a:ahLst/>
                <a:cxnLst/>
                <a:rect l="l" t="t" r="r" b="b"/>
                <a:pathLst>
                  <a:path w="768" h="2044" extrusionOk="0">
                    <a:moveTo>
                      <a:pt x="36" y="1"/>
                    </a:moveTo>
                    <a:lnTo>
                      <a:pt x="36" y="1"/>
                    </a:lnTo>
                    <a:cubicBezTo>
                      <a:pt x="152" y="162"/>
                      <a:pt x="241" y="331"/>
                      <a:pt x="286" y="483"/>
                    </a:cubicBezTo>
                    <a:cubicBezTo>
                      <a:pt x="393" y="938"/>
                      <a:pt x="420" y="1696"/>
                      <a:pt x="0" y="2044"/>
                    </a:cubicBezTo>
                    <a:cubicBezTo>
                      <a:pt x="116" y="2026"/>
                      <a:pt x="241" y="2017"/>
                      <a:pt x="366" y="1999"/>
                    </a:cubicBezTo>
                    <a:cubicBezTo>
                      <a:pt x="428" y="1999"/>
                      <a:pt x="500" y="1990"/>
                      <a:pt x="571" y="1990"/>
                    </a:cubicBezTo>
                    <a:cubicBezTo>
                      <a:pt x="767" y="1393"/>
                      <a:pt x="500" y="527"/>
                      <a:pt x="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18"/>
              <p:cNvSpPr/>
              <p:nvPr/>
            </p:nvSpPr>
            <p:spPr>
              <a:xfrm>
                <a:off x="3399617" y="3186986"/>
                <a:ext cx="78892" cy="11007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059" extrusionOk="0">
                    <a:moveTo>
                      <a:pt x="100" y="0"/>
                    </a:moveTo>
                    <a:cubicBezTo>
                      <a:pt x="67" y="0"/>
                      <a:pt x="33" y="2"/>
                      <a:pt x="0" y="6"/>
                    </a:cubicBezTo>
                    <a:cubicBezTo>
                      <a:pt x="250" y="122"/>
                      <a:pt x="384" y="389"/>
                      <a:pt x="393" y="666"/>
                    </a:cubicBezTo>
                    <a:cubicBezTo>
                      <a:pt x="393" y="764"/>
                      <a:pt x="348" y="924"/>
                      <a:pt x="277" y="1058"/>
                    </a:cubicBezTo>
                    <a:cubicBezTo>
                      <a:pt x="411" y="1005"/>
                      <a:pt x="553" y="951"/>
                      <a:pt x="696" y="907"/>
                    </a:cubicBezTo>
                    <a:cubicBezTo>
                      <a:pt x="723" y="621"/>
                      <a:pt x="758" y="238"/>
                      <a:pt x="482" y="95"/>
                    </a:cubicBezTo>
                    <a:cubicBezTo>
                      <a:pt x="367" y="30"/>
                      <a:pt x="235" y="0"/>
                      <a:pt x="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18"/>
              <p:cNvSpPr/>
              <p:nvPr/>
            </p:nvSpPr>
            <p:spPr>
              <a:xfrm>
                <a:off x="2170920" y="4150944"/>
                <a:ext cx="24219" cy="218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10" extrusionOk="0">
                    <a:moveTo>
                      <a:pt x="81" y="1"/>
                    </a:moveTo>
                    <a:cubicBezTo>
                      <a:pt x="36" y="54"/>
                      <a:pt x="1" y="143"/>
                      <a:pt x="54" y="188"/>
                    </a:cubicBezTo>
                    <a:cubicBezTo>
                      <a:pt x="70" y="203"/>
                      <a:pt x="87" y="210"/>
                      <a:pt x="105" y="210"/>
                    </a:cubicBezTo>
                    <a:cubicBezTo>
                      <a:pt x="149" y="210"/>
                      <a:pt x="193" y="170"/>
                      <a:pt x="206" y="125"/>
                    </a:cubicBezTo>
                    <a:cubicBezTo>
                      <a:pt x="215" y="90"/>
                      <a:pt x="233" y="45"/>
                      <a:pt x="188" y="27"/>
                    </a:cubicBezTo>
                    <a:cubicBezTo>
                      <a:pt x="161" y="9"/>
                      <a:pt x="126" y="9"/>
                      <a:pt x="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18"/>
              <p:cNvSpPr/>
              <p:nvPr/>
            </p:nvSpPr>
            <p:spPr>
              <a:xfrm>
                <a:off x="2110634" y="3977049"/>
                <a:ext cx="639038" cy="89494"/>
              </a:xfrm>
              <a:custGeom>
                <a:avLst/>
                <a:gdLst/>
                <a:ahLst/>
                <a:cxnLst/>
                <a:rect l="l" t="t" r="r" b="b"/>
                <a:pathLst>
                  <a:path w="6148" h="861" extrusionOk="0">
                    <a:moveTo>
                      <a:pt x="1957" y="0"/>
                    </a:moveTo>
                    <a:cubicBezTo>
                      <a:pt x="1817" y="0"/>
                      <a:pt x="1677" y="5"/>
                      <a:pt x="1535" y="14"/>
                    </a:cubicBezTo>
                    <a:cubicBezTo>
                      <a:pt x="1187" y="41"/>
                      <a:pt x="857" y="86"/>
                      <a:pt x="518" y="166"/>
                    </a:cubicBezTo>
                    <a:cubicBezTo>
                      <a:pt x="349" y="210"/>
                      <a:pt x="170" y="264"/>
                      <a:pt x="1" y="300"/>
                    </a:cubicBezTo>
                    <a:cubicBezTo>
                      <a:pt x="126" y="389"/>
                      <a:pt x="251" y="478"/>
                      <a:pt x="385" y="558"/>
                    </a:cubicBezTo>
                    <a:cubicBezTo>
                      <a:pt x="701" y="396"/>
                      <a:pt x="1061" y="389"/>
                      <a:pt x="1419" y="389"/>
                    </a:cubicBezTo>
                    <a:cubicBezTo>
                      <a:pt x="1455" y="389"/>
                      <a:pt x="1491" y="389"/>
                      <a:pt x="1526" y="389"/>
                    </a:cubicBezTo>
                    <a:cubicBezTo>
                      <a:pt x="1606" y="388"/>
                      <a:pt x="1686" y="387"/>
                      <a:pt x="1765" y="387"/>
                    </a:cubicBezTo>
                    <a:cubicBezTo>
                      <a:pt x="2199" y="387"/>
                      <a:pt x="2623" y="409"/>
                      <a:pt x="3061" y="469"/>
                    </a:cubicBezTo>
                    <a:cubicBezTo>
                      <a:pt x="3605" y="541"/>
                      <a:pt x="4140" y="639"/>
                      <a:pt x="4676" y="719"/>
                    </a:cubicBezTo>
                    <a:cubicBezTo>
                      <a:pt x="4909" y="752"/>
                      <a:pt x="5313" y="861"/>
                      <a:pt x="5651" y="861"/>
                    </a:cubicBezTo>
                    <a:cubicBezTo>
                      <a:pt x="5764" y="861"/>
                      <a:pt x="5870" y="849"/>
                      <a:pt x="5960" y="817"/>
                    </a:cubicBezTo>
                    <a:lnTo>
                      <a:pt x="5987" y="808"/>
                    </a:lnTo>
                    <a:cubicBezTo>
                      <a:pt x="6005" y="808"/>
                      <a:pt x="6023" y="799"/>
                      <a:pt x="6049" y="781"/>
                    </a:cubicBezTo>
                    <a:lnTo>
                      <a:pt x="6058" y="781"/>
                    </a:lnTo>
                    <a:cubicBezTo>
                      <a:pt x="6085" y="773"/>
                      <a:pt x="6121" y="764"/>
                      <a:pt x="6148" y="755"/>
                    </a:cubicBezTo>
                    <a:cubicBezTo>
                      <a:pt x="6085" y="755"/>
                      <a:pt x="6023" y="746"/>
                      <a:pt x="5978" y="737"/>
                    </a:cubicBezTo>
                    <a:cubicBezTo>
                      <a:pt x="5273" y="603"/>
                      <a:pt x="4595" y="389"/>
                      <a:pt x="3891" y="237"/>
                    </a:cubicBezTo>
                    <a:cubicBezTo>
                      <a:pt x="3244" y="98"/>
                      <a:pt x="2609" y="0"/>
                      <a:pt x="1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18"/>
              <p:cNvSpPr/>
              <p:nvPr/>
            </p:nvSpPr>
            <p:spPr>
              <a:xfrm>
                <a:off x="1951187" y="4224016"/>
                <a:ext cx="1834273" cy="264118"/>
              </a:xfrm>
              <a:custGeom>
                <a:avLst/>
                <a:gdLst/>
                <a:ahLst/>
                <a:cxnLst/>
                <a:rect l="l" t="t" r="r" b="b"/>
                <a:pathLst>
                  <a:path w="17647" h="2541" extrusionOk="0">
                    <a:moveTo>
                      <a:pt x="13150" y="0"/>
                    </a:moveTo>
                    <a:cubicBezTo>
                      <a:pt x="12814" y="0"/>
                      <a:pt x="12478" y="19"/>
                      <a:pt x="12142" y="65"/>
                    </a:cubicBezTo>
                    <a:cubicBezTo>
                      <a:pt x="11116" y="199"/>
                      <a:pt x="10117" y="466"/>
                      <a:pt x="9100" y="689"/>
                    </a:cubicBezTo>
                    <a:cubicBezTo>
                      <a:pt x="7637" y="1001"/>
                      <a:pt x="6165" y="1260"/>
                      <a:pt x="4684" y="1501"/>
                    </a:cubicBezTo>
                    <a:cubicBezTo>
                      <a:pt x="3756" y="1662"/>
                      <a:pt x="2837" y="1849"/>
                      <a:pt x="1901" y="1902"/>
                    </a:cubicBezTo>
                    <a:cubicBezTo>
                      <a:pt x="1771" y="1909"/>
                      <a:pt x="1644" y="1913"/>
                      <a:pt x="1519" y="1913"/>
                    </a:cubicBezTo>
                    <a:cubicBezTo>
                      <a:pt x="1002" y="1913"/>
                      <a:pt x="510" y="1858"/>
                      <a:pt x="1" y="1786"/>
                    </a:cubicBezTo>
                    <a:lnTo>
                      <a:pt x="1" y="1786"/>
                    </a:lnTo>
                    <a:cubicBezTo>
                      <a:pt x="411" y="1992"/>
                      <a:pt x="821" y="2188"/>
                      <a:pt x="1249" y="2366"/>
                    </a:cubicBezTo>
                    <a:cubicBezTo>
                      <a:pt x="1615" y="2429"/>
                      <a:pt x="1999" y="2438"/>
                      <a:pt x="2347" y="2473"/>
                    </a:cubicBezTo>
                    <a:cubicBezTo>
                      <a:pt x="2840" y="2515"/>
                      <a:pt x="3333" y="2540"/>
                      <a:pt x="3827" y="2540"/>
                    </a:cubicBezTo>
                    <a:cubicBezTo>
                      <a:pt x="4083" y="2540"/>
                      <a:pt x="4339" y="2533"/>
                      <a:pt x="4595" y="2518"/>
                    </a:cubicBezTo>
                    <a:cubicBezTo>
                      <a:pt x="5879" y="2456"/>
                      <a:pt x="7137" y="2027"/>
                      <a:pt x="8368" y="1679"/>
                    </a:cubicBezTo>
                    <a:cubicBezTo>
                      <a:pt x="10764" y="990"/>
                      <a:pt x="13245" y="442"/>
                      <a:pt x="15739" y="442"/>
                    </a:cubicBezTo>
                    <a:cubicBezTo>
                      <a:pt x="16374" y="442"/>
                      <a:pt x="17010" y="477"/>
                      <a:pt x="17646" y="555"/>
                    </a:cubicBezTo>
                    <a:cubicBezTo>
                      <a:pt x="17058" y="466"/>
                      <a:pt x="16478" y="359"/>
                      <a:pt x="15889" y="279"/>
                    </a:cubicBezTo>
                    <a:cubicBezTo>
                      <a:pt x="14982" y="142"/>
                      <a:pt x="14066" y="0"/>
                      <a:pt x="131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94" name="Google Shape;5794;p18"/>
              <p:cNvGrpSpPr/>
              <p:nvPr/>
            </p:nvGrpSpPr>
            <p:grpSpPr>
              <a:xfrm>
                <a:off x="1314127" y="2856450"/>
                <a:ext cx="3150057" cy="1498635"/>
                <a:chOff x="1566186" y="3119918"/>
                <a:chExt cx="2525703" cy="1201600"/>
              </a:xfrm>
            </p:grpSpPr>
            <p:sp>
              <p:nvSpPr>
                <p:cNvPr id="5795" name="Google Shape;5795;p18"/>
                <p:cNvSpPr/>
                <p:nvPr/>
              </p:nvSpPr>
              <p:spPr>
                <a:xfrm>
                  <a:off x="3084394" y="3840478"/>
                  <a:ext cx="430534" cy="18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2257" extrusionOk="0">
                      <a:moveTo>
                        <a:pt x="973" y="1"/>
                      </a:moveTo>
                      <a:cubicBezTo>
                        <a:pt x="764" y="1"/>
                        <a:pt x="549" y="80"/>
                        <a:pt x="402" y="213"/>
                      </a:cubicBezTo>
                      <a:cubicBezTo>
                        <a:pt x="291" y="316"/>
                        <a:pt x="48" y="697"/>
                        <a:pt x="366" y="697"/>
                      </a:cubicBezTo>
                      <a:cubicBezTo>
                        <a:pt x="380" y="697"/>
                        <a:pt x="395" y="697"/>
                        <a:pt x="411" y="695"/>
                      </a:cubicBezTo>
                      <a:cubicBezTo>
                        <a:pt x="518" y="686"/>
                        <a:pt x="625" y="668"/>
                        <a:pt x="732" y="633"/>
                      </a:cubicBezTo>
                      <a:cubicBezTo>
                        <a:pt x="740" y="630"/>
                        <a:pt x="748" y="629"/>
                        <a:pt x="755" y="629"/>
                      </a:cubicBezTo>
                      <a:cubicBezTo>
                        <a:pt x="830" y="629"/>
                        <a:pt x="868" y="744"/>
                        <a:pt x="795" y="784"/>
                      </a:cubicBezTo>
                      <a:cubicBezTo>
                        <a:pt x="786" y="784"/>
                        <a:pt x="777" y="784"/>
                        <a:pt x="777" y="793"/>
                      </a:cubicBezTo>
                      <a:cubicBezTo>
                        <a:pt x="580" y="874"/>
                        <a:pt x="357" y="945"/>
                        <a:pt x="170" y="1052"/>
                      </a:cubicBezTo>
                      <a:cubicBezTo>
                        <a:pt x="18" y="1150"/>
                        <a:pt x="1" y="1409"/>
                        <a:pt x="206" y="1453"/>
                      </a:cubicBezTo>
                      <a:cubicBezTo>
                        <a:pt x="264" y="1463"/>
                        <a:pt x="323" y="1470"/>
                        <a:pt x="383" y="1470"/>
                      </a:cubicBezTo>
                      <a:cubicBezTo>
                        <a:pt x="433" y="1470"/>
                        <a:pt x="483" y="1465"/>
                        <a:pt x="536" y="1453"/>
                      </a:cubicBezTo>
                      <a:cubicBezTo>
                        <a:pt x="652" y="1436"/>
                        <a:pt x="759" y="1409"/>
                        <a:pt x="884" y="1391"/>
                      </a:cubicBezTo>
                      <a:lnTo>
                        <a:pt x="893" y="1391"/>
                      </a:lnTo>
                      <a:cubicBezTo>
                        <a:pt x="895" y="1388"/>
                        <a:pt x="899" y="1387"/>
                        <a:pt x="904" y="1387"/>
                      </a:cubicBezTo>
                      <a:cubicBezTo>
                        <a:pt x="916" y="1387"/>
                        <a:pt x="931" y="1394"/>
                        <a:pt x="937" y="1400"/>
                      </a:cubicBezTo>
                      <a:cubicBezTo>
                        <a:pt x="1007" y="1475"/>
                        <a:pt x="1070" y="1505"/>
                        <a:pt x="1129" y="1505"/>
                      </a:cubicBezTo>
                      <a:cubicBezTo>
                        <a:pt x="1350" y="1505"/>
                        <a:pt x="1511" y="1088"/>
                        <a:pt x="1722" y="1088"/>
                      </a:cubicBezTo>
                      <a:cubicBezTo>
                        <a:pt x="1865" y="1088"/>
                        <a:pt x="2079" y="1248"/>
                        <a:pt x="2195" y="1328"/>
                      </a:cubicBezTo>
                      <a:cubicBezTo>
                        <a:pt x="2463" y="1516"/>
                        <a:pt x="2507" y="1828"/>
                        <a:pt x="2311" y="2060"/>
                      </a:cubicBezTo>
                      <a:cubicBezTo>
                        <a:pt x="2721" y="2114"/>
                        <a:pt x="3123" y="2185"/>
                        <a:pt x="3524" y="2256"/>
                      </a:cubicBezTo>
                      <a:cubicBezTo>
                        <a:pt x="3391" y="2114"/>
                        <a:pt x="3346" y="1891"/>
                        <a:pt x="3462" y="1703"/>
                      </a:cubicBezTo>
                      <a:cubicBezTo>
                        <a:pt x="3551" y="1578"/>
                        <a:pt x="3676" y="1462"/>
                        <a:pt x="3819" y="1418"/>
                      </a:cubicBezTo>
                      <a:cubicBezTo>
                        <a:pt x="3810" y="1391"/>
                        <a:pt x="3801" y="1364"/>
                        <a:pt x="3801" y="1337"/>
                      </a:cubicBezTo>
                      <a:cubicBezTo>
                        <a:pt x="3794" y="1310"/>
                        <a:pt x="3814" y="1287"/>
                        <a:pt x="3836" y="1287"/>
                      </a:cubicBezTo>
                      <a:cubicBezTo>
                        <a:pt x="3842" y="1287"/>
                        <a:pt x="3849" y="1289"/>
                        <a:pt x="3854" y="1293"/>
                      </a:cubicBezTo>
                      <a:cubicBezTo>
                        <a:pt x="3961" y="1355"/>
                        <a:pt x="3988" y="1471"/>
                        <a:pt x="4095" y="1552"/>
                      </a:cubicBezTo>
                      <a:cubicBezTo>
                        <a:pt x="4149" y="1596"/>
                        <a:pt x="4202" y="1623"/>
                        <a:pt x="4256" y="1650"/>
                      </a:cubicBezTo>
                      <a:cubicBezTo>
                        <a:pt x="4261" y="1647"/>
                        <a:pt x="4265" y="1646"/>
                        <a:pt x="4270" y="1646"/>
                      </a:cubicBezTo>
                      <a:cubicBezTo>
                        <a:pt x="4282" y="1646"/>
                        <a:pt x="4292" y="1654"/>
                        <a:pt x="4292" y="1667"/>
                      </a:cubicBezTo>
                      <a:cubicBezTo>
                        <a:pt x="4349" y="1687"/>
                        <a:pt x="4405" y="1696"/>
                        <a:pt x="4461" y="1696"/>
                      </a:cubicBezTo>
                      <a:cubicBezTo>
                        <a:pt x="4587" y="1696"/>
                        <a:pt x="4709" y="1645"/>
                        <a:pt x="4827" y="1534"/>
                      </a:cubicBezTo>
                      <a:cubicBezTo>
                        <a:pt x="5166" y="1186"/>
                        <a:pt x="4871" y="865"/>
                        <a:pt x="4488" y="865"/>
                      </a:cubicBezTo>
                      <a:cubicBezTo>
                        <a:pt x="4452" y="865"/>
                        <a:pt x="4416" y="838"/>
                        <a:pt x="4416" y="793"/>
                      </a:cubicBezTo>
                      <a:cubicBezTo>
                        <a:pt x="4427" y="651"/>
                        <a:pt x="4331" y="586"/>
                        <a:pt x="4217" y="586"/>
                      </a:cubicBezTo>
                      <a:cubicBezTo>
                        <a:pt x="4146" y="586"/>
                        <a:pt x="4068" y="611"/>
                        <a:pt x="4006" y="659"/>
                      </a:cubicBezTo>
                      <a:cubicBezTo>
                        <a:pt x="3992" y="670"/>
                        <a:pt x="3974" y="676"/>
                        <a:pt x="3956" y="676"/>
                      </a:cubicBezTo>
                      <a:cubicBezTo>
                        <a:pt x="3928" y="676"/>
                        <a:pt x="3901" y="661"/>
                        <a:pt x="3890" y="624"/>
                      </a:cubicBezTo>
                      <a:cubicBezTo>
                        <a:pt x="3856" y="452"/>
                        <a:pt x="3705" y="364"/>
                        <a:pt x="3550" y="364"/>
                      </a:cubicBezTo>
                      <a:cubicBezTo>
                        <a:pt x="3423" y="364"/>
                        <a:pt x="3293" y="423"/>
                        <a:pt x="3221" y="543"/>
                      </a:cubicBezTo>
                      <a:cubicBezTo>
                        <a:pt x="3150" y="668"/>
                        <a:pt x="3150" y="722"/>
                        <a:pt x="3159" y="811"/>
                      </a:cubicBezTo>
                      <a:cubicBezTo>
                        <a:pt x="3257" y="1034"/>
                        <a:pt x="3283" y="1293"/>
                        <a:pt x="3159" y="1534"/>
                      </a:cubicBezTo>
                      <a:cubicBezTo>
                        <a:pt x="3151" y="1549"/>
                        <a:pt x="3136" y="1556"/>
                        <a:pt x="3121" y="1556"/>
                      </a:cubicBezTo>
                      <a:cubicBezTo>
                        <a:pt x="3102" y="1556"/>
                        <a:pt x="3083" y="1545"/>
                        <a:pt x="3078" y="1525"/>
                      </a:cubicBezTo>
                      <a:cubicBezTo>
                        <a:pt x="3007" y="1123"/>
                        <a:pt x="3105" y="793"/>
                        <a:pt x="2748" y="481"/>
                      </a:cubicBezTo>
                      <a:cubicBezTo>
                        <a:pt x="2597" y="347"/>
                        <a:pt x="2400" y="169"/>
                        <a:pt x="2186" y="124"/>
                      </a:cubicBezTo>
                      <a:cubicBezTo>
                        <a:pt x="2089" y="101"/>
                        <a:pt x="1942" y="66"/>
                        <a:pt x="1804" y="66"/>
                      </a:cubicBezTo>
                      <a:cubicBezTo>
                        <a:pt x="1676" y="66"/>
                        <a:pt x="1555" y="97"/>
                        <a:pt x="1490" y="196"/>
                      </a:cubicBezTo>
                      <a:cubicBezTo>
                        <a:pt x="1485" y="206"/>
                        <a:pt x="1477" y="210"/>
                        <a:pt x="1469" y="210"/>
                      </a:cubicBezTo>
                      <a:cubicBezTo>
                        <a:pt x="1464" y="210"/>
                        <a:pt x="1458" y="208"/>
                        <a:pt x="1455" y="204"/>
                      </a:cubicBezTo>
                      <a:cubicBezTo>
                        <a:pt x="1334" y="62"/>
                        <a:pt x="1156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6" name="Google Shape;5796;p18"/>
                <p:cNvSpPr/>
                <p:nvPr/>
              </p:nvSpPr>
              <p:spPr>
                <a:xfrm>
                  <a:off x="2265827" y="3119918"/>
                  <a:ext cx="595964" cy="33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1" h="4001" extrusionOk="0">
                      <a:moveTo>
                        <a:pt x="1455" y="1"/>
                      </a:moveTo>
                      <a:cubicBezTo>
                        <a:pt x="1310" y="1"/>
                        <a:pt x="1158" y="33"/>
                        <a:pt x="1000" y="90"/>
                      </a:cubicBezTo>
                      <a:cubicBezTo>
                        <a:pt x="545" y="251"/>
                        <a:pt x="0" y="607"/>
                        <a:pt x="54" y="1169"/>
                      </a:cubicBezTo>
                      <a:cubicBezTo>
                        <a:pt x="90" y="1526"/>
                        <a:pt x="197" y="1839"/>
                        <a:pt x="464" y="2088"/>
                      </a:cubicBezTo>
                      <a:cubicBezTo>
                        <a:pt x="500" y="2115"/>
                        <a:pt x="491" y="2178"/>
                        <a:pt x="464" y="2204"/>
                      </a:cubicBezTo>
                      <a:cubicBezTo>
                        <a:pt x="313" y="2365"/>
                        <a:pt x="116" y="2508"/>
                        <a:pt x="72" y="2740"/>
                      </a:cubicBezTo>
                      <a:cubicBezTo>
                        <a:pt x="17" y="3033"/>
                        <a:pt x="205" y="3174"/>
                        <a:pt x="417" y="3174"/>
                      </a:cubicBezTo>
                      <a:cubicBezTo>
                        <a:pt x="616" y="3174"/>
                        <a:pt x="836" y="3049"/>
                        <a:pt x="893" y="2811"/>
                      </a:cubicBezTo>
                      <a:cubicBezTo>
                        <a:pt x="964" y="2490"/>
                        <a:pt x="919" y="2115"/>
                        <a:pt x="1044" y="1812"/>
                      </a:cubicBezTo>
                      <a:cubicBezTo>
                        <a:pt x="1199" y="1445"/>
                        <a:pt x="1438" y="1218"/>
                        <a:pt x="1773" y="1218"/>
                      </a:cubicBezTo>
                      <a:cubicBezTo>
                        <a:pt x="1862" y="1218"/>
                        <a:pt x="1958" y="1234"/>
                        <a:pt x="2061" y="1268"/>
                      </a:cubicBezTo>
                      <a:cubicBezTo>
                        <a:pt x="3150" y="1642"/>
                        <a:pt x="3863" y="2641"/>
                        <a:pt x="3390" y="3730"/>
                      </a:cubicBezTo>
                      <a:cubicBezTo>
                        <a:pt x="3505" y="3723"/>
                        <a:pt x="3619" y="3719"/>
                        <a:pt x="3733" y="3719"/>
                      </a:cubicBezTo>
                      <a:cubicBezTo>
                        <a:pt x="4043" y="3719"/>
                        <a:pt x="4350" y="3744"/>
                        <a:pt x="4657" y="3783"/>
                      </a:cubicBezTo>
                      <a:cubicBezTo>
                        <a:pt x="4657" y="3587"/>
                        <a:pt x="4764" y="3444"/>
                        <a:pt x="4978" y="3328"/>
                      </a:cubicBezTo>
                      <a:cubicBezTo>
                        <a:pt x="5148" y="3239"/>
                        <a:pt x="5353" y="3230"/>
                        <a:pt x="5549" y="3230"/>
                      </a:cubicBezTo>
                      <a:cubicBezTo>
                        <a:pt x="5540" y="3212"/>
                        <a:pt x="5549" y="3186"/>
                        <a:pt x="5576" y="3177"/>
                      </a:cubicBezTo>
                      <a:cubicBezTo>
                        <a:pt x="5593" y="3173"/>
                        <a:pt x="5611" y="3171"/>
                        <a:pt x="5628" y="3171"/>
                      </a:cubicBezTo>
                      <a:cubicBezTo>
                        <a:pt x="5742" y="3171"/>
                        <a:pt x="5873" y="3239"/>
                        <a:pt x="6004" y="3293"/>
                      </a:cubicBezTo>
                      <a:cubicBezTo>
                        <a:pt x="6156" y="3346"/>
                        <a:pt x="6343" y="3578"/>
                        <a:pt x="6406" y="3667"/>
                      </a:cubicBezTo>
                      <a:cubicBezTo>
                        <a:pt x="6486" y="3783"/>
                        <a:pt x="6584" y="3926"/>
                        <a:pt x="6718" y="3989"/>
                      </a:cubicBezTo>
                      <a:cubicBezTo>
                        <a:pt x="6770" y="3996"/>
                        <a:pt x="6818" y="4000"/>
                        <a:pt x="6860" y="4000"/>
                      </a:cubicBezTo>
                      <a:cubicBezTo>
                        <a:pt x="7058" y="4000"/>
                        <a:pt x="7150" y="3915"/>
                        <a:pt x="7128" y="3739"/>
                      </a:cubicBezTo>
                      <a:cubicBezTo>
                        <a:pt x="7119" y="3596"/>
                        <a:pt x="6941" y="3319"/>
                        <a:pt x="7012" y="3203"/>
                      </a:cubicBezTo>
                      <a:cubicBezTo>
                        <a:pt x="7066" y="3114"/>
                        <a:pt x="7075" y="3132"/>
                        <a:pt x="7137" y="3052"/>
                      </a:cubicBezTo>
                      <a:cubicBezTo>
                        <a:pt x="7146" y="2847"/>
                        <a:pt x="7075" y="2704"/>
                        <a:pt x="6923" y="2624"/>
                      </a:cubicBezTo>
                      <a:cubicBezTo>
                        <a:pt x="6805" y="2558"/>
                        <a:pt x="6659" y="2466"/>
                        <a:pt x="6519" y="2466"/>
                      </a:cubicBezTo>
                      <a:cubicBezTo>
                        <a:pt x="6448" y="2466"/>
                        <a:pt x="6379" y="2489"/>
                        <a:pt x="6317" y="2552"/>
                      </a:cubicBezTo>
                      <a:cubicBezTo>
                        <a:pt x="6303" y="2566"/>
                        <a:pt x="6285" y="2572"/>
                        <a:pt x="6267" y="2572"/>
                      </a:cubicBezTo>
                      <a:cubicBezTo>
                        <a:pt x="6226" y="2572"/>
                        <a:pt x="6183" y="2539"/>
                        <a:pt x="6183" y="2490"/>
                      </a:cubicBezTo>
                      <a:cubicBezTo>
                        <a:pt x="6176" y="2026"/>
                        <a:pt x="5804" y="1769"/>
                        <a:pt x="5410" y="1769"/>
                      </a:cubicBezTo>
                      <a:cubicBezTo>
                        <a:pt x="5244" y="1769"/>
                        <a:pt x="5073" y="1815"/>
                        <a:pt x="4925" y="1910"/>
                      </a:cubicBezTo>
                      <a:cubicBezTo>
                        <a:pt x="4809" y="1981"/>
                        <a:pt x="4702" y="2070"/>
                        <a:pt x="4613" y="2169"/>
                      </a:cubicBezTo>
                      <a:cubicBezTo>
                        <a:pt x="4577" y="2294"/>
                        <a:pt x="4515" y="2418"/>
                        <a:pt x="4452" y="2543"/>
                      </a:cubicBezTo>
                      <a:cubicBezTo>
                        <a:pt x="4433" y="2578"/>
                        <a:pt x="4402" y="2592"/>
                        <a:pt x="4372" y="2592"/>
                      </a:cubicBezTo>
                      <a:cubicBezTo>
                        <a:pt x="4330" y="2592"/>
                        <a:pt x="4289" y="2566"/>
                        <a:pt x="4274" y="2525"/>
                      </a:cubicBezTo>
                      <a:cubicBezTo>
                        <a:pt x="4256" y="2525"/>
                        <a:pt x="4229" y="2508"/>
                        <a:pt x="4247" y="2481"/>
                      </a:cubicBezTo>
                      <a:cubicBezTo>
                        <a:pt x="4274" y="2454"/>
                        <a:pt x="4291" y="2418"/>
                        <a:pt x="4318" y="2383"/>
                      </a:cubicBezTo>
                      <a:cubicBezTo>
                        <a:pt x="4497" y="2070"/>
                        <a:pt x="4630" y="1660"/>
                        <a:pt x="4300" y="1384"/>
                      </a:cubicBezTo>
                      <a:cubicBezTo>
                        <a:pt x="4140" y="1250"/>
                        <a:pt x="3890" y="1214"/>
                        <a:pt x="3694" y="1169"/>
                      </a:cubicBezTo>
                      <a:cubicBezTo>
                        <a:pt x="3613" y="1152"/>
                        <a:pt x="3587" y="1143"/>
                        <a:pt x="3560" y="1062"/>
                      </a:cubicBezTo>
                      <a:cubicBezTo>
                        <a:pt x="3404" y="656"/>
                        <a:pt x="3124" y="366"/>
                        <a:pt x="2704" y="366"/>
                      </a:cubicBezTo>
                      <a:cubicBezTo>
                        <a:pt x="2644" y="366"/>
                        <a:pt x="2582" y="372"/>
                        <a:pt x="2516" y="384"/>
                      </a:cubicBezTo>
                      <a:cubicBezTo>
                        <a:pt x="2458" y="395"/>
                        <a:pt x="2366" y="424"/>
                        <a:pt x="2285" y="424"/>
                      </a:cubicBezTo>
                      <a:cubicBezTo>
                        <a:pt x="2230" y="424"/>
                        <a:pt x="2180" y="410"/>
                        <a:pt x="2150" y="367"/>
                      </a:cubicBezTo>
                      <a:cubicBezTo>
                        <a:pt x="1955" y="108"/>
                        <a:pt x="1718" y="1"/>
                        <a:pt x="14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7" name="Google Shape;5797;p18"/>
                <p:cNvSpPr/>
                <p:nvPr/>
              </p:nvSpPr>
              <p:spPr>
                <a:xfrm>
                  <a:off x="2108980" y="3869064"/>
                  <a:ext cx="848401" cy="176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0" h="2119" extrusionOk="0">
                      <a:moveTo>
                        <a:pt x="3847" y="1"/>
                      </a:moveTo>
                      <a:cubicBezTo>
                        <a:pt x="3439" y="1"/>
                        <a:pt x="3029" y="51"/>
                        <a:pt x="2614" y="165"/>
                      </a:cubicBezTo>
                      <a:cubicBezTo>
                        <a:pt x="1704" y="415"/>
                        <a:pt x="865" y="834"/>
                        <a:pt x="0" y="1209"/>
                      </a:cubicBezTo>
                      <a:cubicBezTo>
                        <a:pt x="107" y="1298"/>
                        <a:pt x="223" y="1378"/>
                        <a:pt x="330" y="1467"/>
                      </a:cubicBezTo>
                      <a:cubicBezTo>
                        <a:pt x="393" y="1512"/>
                        <a:pt x="455" y="1565"/>
                        <a:pt x="518" y="1610"/>
                      </a:cubicBezTo>
                      <a:cubicBezTo>
                        <a:pt x="518" y="1610"/>
                        <a:pt x="526" y="1601"/>
                        <a:pt x="535" y="1601"/>
                      </a:cubicBezTo>
                      <a:cubicBezTo>
                        <a:pt x="1196" y="1360"/>
                        <a:pt x="1891" y="977"/>
                        <a:pt x="2614" y="896"/>
                      </a:cubicBezTo>
                      <a:cubicBezTo>
                        <a:pt x="2926" y="859"/>
                        <a:pt x="3237" y="837"/>
                        <a:pt x="3547" y="837"/>
                      </a:cubicBezTo>
                      <a:cubicBezTo>
                        <a:pt x="3902" y="837"/>
                        <a:pt x="4256" y="865"/>
                        <a:pt x="4612" y="932"/>
                      </a:cubicBezTo>
                      <a:cubicBezTo>
                        <a:pt x="6049" y="1200"/>
                        <a:pt x="7351" y="1904"/>
                        <a:pt x="8805" y="2118"/>
                      </a:cubicBezTo>
                      <a:cubicBezTo>
                        <a:pt x="9260" y="2002"/>
                        <a:pt x="9715" y="1904"/>
                        <a:pt x="10179" y="1824"/>
                      </a:cubicBezTo>
                      <a:cubicBezTo>
                        <a:pt x="9546" y="1753"/>
                        <a:pt x="8903" y="1512"/>
                        <a:pt x="8350" y="1307"/>
                      </a:cubicBezTo>
                      <a:cubicBezTo>
                        <a:pt x="7431" y="968"/>
                        <a:pt x="6539" y="548"/>
                        <a:pt x="5594" y="272"/>
                      </a:cubicBezTo>
                      <a:cubicBezTo>
                        <a:pt x="5011" y="104"/>
                        <a:pt x="4431" y="1"/>
                        <a:pt x="384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8" name="Google Shape;5798;p18"/>
                <p:cNvSpPr/>
                <p:nvPr/>
              </p:nvSpPr>
              <p:spPr>
                <a:xfrm>
                  <a:off x="3079977" y="3257513"/>
                  <a:ext cx="30502" cy="237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" h="285" extrusionOk="0">
                      <a:moveTo>
                        <a:pt x="107" y="0"/>
                      </a:moveTo>
                      <a:cubicBezTo>
                        <a:pt x="54" y="36"/>
                        <a:pt x="0" y="116"/>
                        <a:pt x="18" y="170"/>
                      </a:cubicBezTo>
                      <a:cubicBezTo>
                        <a:pt x="32" y="242"/>
                        <a:pt x="81" y="284"/>
                        <a:pt x="146" y="284"/>
                      </a:cubicBezTo>
                      <a:cubicBezTo>
                        <a:pt x="162" y="284"/>
                        <a:pt x="179" y="282"/>
                        <a:pt x="196" y="277"/>
                      </a:cubicBezTo>
                      <a:cubicBezTo>
                        <a:pt x="268" y="250"/>
                        <a:pt x="366" y="188"/>
                        <a:pt x="303" y="98"/>
                      </a:cubicBezTo>
                      <a:cubicBezTo>
                        <a:pt x="268" y="27"/>
                        <a:pt x="187" y="9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9" name="Google Shape;5799;p18"/>
                <p:cNvSpPr/>
                <p:nvPr/>
              </p:nvSpPr>
              <p:spPr>
                <a:xfrm>
                  <a:off x="2254659" y="3419526"/>
                  <a:ext cx="25919" cy="25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" h="306" extrusionOk="0">
                      <a:moveTo>
                        <a:pt x="161" y="1"/>
                      </a:moveTo>
                      <a:cubicBezTo>
                        <a:pt x="158" y="1"/>
                        <a:pt x="155" y="1"/>
                        <a:pt x="152" y="1"/>
                      </a:cubicBezTo>
                      <a:cubicBezTo>
                        <a:pt x="99" y="28"/>
                        <a:pt x="63" y="46"/>
                        <a:pt x="27" y="90"/>
                      </a:cubicBezTo>
                      <a:cubicBezTo>
                        <a:pt x="1" y="126"/>
                        <a:pt x="1" y="188"/>
                        <a:pt x="18" y="215"/>
                      </a:cubicBezTo>
                      <a:cubicBezTo>
                        <a:pt x="45" y="255"/>
                        <a:pt x="112" y="305"/>
                        <a:pt x="167" y="305"/>
                      </a:cubicBezTo>
                      <a:cubicBezTo>
                        <a:pt x="185" y="305"/>
                        <a:pt x="201" y="300"/>
                        <a:pt x="215" y="286"/>
                      </a:cubicBezTo>
                      <a:cubicBezTo>
                        <a:pt x="311" y="199"/>
                        <a:pt x="296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0" name="Google Shape;5800;p18"/>
                <p:cNvSpPr/>
                <p:nvPr/>
              </p:nvSpPr>
              <p:spPr>
                <a:xfrm>
                  <a:off x="3007054" y="3363772"/>
                  <a:ext cx="50671" cy="3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92" extrusionOk="0">
                      <a:moveTo>
                        <a:pt x="295" y="1"/>
                      </a:moveTo>
                      <a:cubicBezTo>
                        <a:pt x="170" y="37"/>
                        <a:pt x="1" y="108"/>
                        <a:pt x="81" y="251"/>
                      </a:cubicBezTo>
                      <a:cubicBezTo>
                        <a:pt x="129" y="339"/>
                        <a:pt x="207" y="391"/>
                        <a:pt x="297" y="391"/>
                      </a:cubicBezTo>
                      <a:cubicBezTo>
                        <a:pt x="326" y="391"/>
                        <a:pt x="355" y="386"/>
                        <a:pt x="384" y="376"/>
                      </a:cubicBezTo>
                      <a:cubicBezTo>
                        <a:pt x="518" y="340"/>
                        <a:pt x="607" y="215"/>
                        <a:pt x="482" y="108"/>
                      </a:cubicBezTo>
                      <a:cubicBezTo>
                        <a:pt x="429" y="63"/>
                        <a:pt x="358" y="37"/>
                        <a:pt x="2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1" name="Google Shape;5801;p18"/>
                <p:cNvSpPr/>
                <p:nvPr/>
              </p:nvSpPr>
              <p:spPr>
                <a:xfrm>
                  <a:off x="3012305" y="3238178"/>
                  <a:ext cx="11918" cy="9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" h="118" extrusionOk="0">
                      <a:moveTo>
                        <a:pt x="116" y="0"/>
                      </a:moveTo>
                      <a:cubicBezTo>
                        <a:pt x="107" y="0"/>
                        <a:pt x="98" y="0"/>
                        <a:pt x="89" y="9"/>
                      </a:cubicBezTo>
                      <a:lnTo>
                        <a:pt x="80" y="9"/>
                      </a:lnTo>
                      <a:cubicBezTo>
                        <a:pt x="63" y="18"/>
                        <a:pt x="54" y="45"/>
                        <a:pt x="36" y="54"/>
                      </a:cubicBezTo>
                      <a:cubicBezTo>
                        <a:pt x="18" y="63"/>
                        <a:pt x="9" y="72"/>
                        <a:pt x="9" y="81"/>
                      </a:cubicBezTo>
                      <a:cubicBezTo>
                        <a:pt x="0" y="89"/>
                        <a:pt x="0" y="89"/>
                        <a:pt x="9" y="98"/>
                      </a:cubicBezTo>
                      <a:cubicBezTo>
                        <a:pt x="20" y="109"/>
                        <a:pt x="28" y="117"/>
                        <a:pt x="38" y="117"/>
                      </a:cubicBezTo>
                      <a:cubicBezTo>
                        <a:pt x="45" y="117"/>
                        <a:pt x="52" y="114"/>
                        <a:pt x="63" y="107"/>
                      </a:cubicBezTo>
                      <a:cubicBezTo>
                        <a:pt x="80" y="89"/>
                        <a:pt x="98" y="72"/>
                        <a:pt x="116" y="45"/>
                      </a:cubicBezTo>
                      <a:cubicBezTo>
                        <a:pt x="116" y="36"/>
                        <a:pt x="143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2" name="Google Shape;5802;p18"/>
                <p:cNvSpPr/>
                <p:nvPr/>
              </p:nvSpPr>
              <p:spPr>
                <a:xfrm>
                  <a:off x="3859125" y="3372689"/>
                  <a:ext cx="40920" cy="33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03" extrusionOk="0">
                      <a:moveTo>
                        <a:pt x="211" y="0"/>
                      </a:moveTo>
                      <a:cubicBezTo>
                        <a:pt x="162" y="0"/>
                        <a:pt x="110" y="5"/>
                        <a:pt x="72" y="37"/>
                      </a:cubicBezTo>
                      <a:cubicBezTo>
                        <a:pt x="0" y="117"/>
                        <a:pt x="45" y="233"/>
                        <a:pt x="98" y="313"/>
                      </a:cubicBezTo>
                      <a:cubicBezTo>
                        <a:pt x="142" y="371"/>
                        <a:pt x="209" y="403"/>
                        <a:pt x="275" y="403"/>
                      </a:cubicBezTo>
                      <a:cubicBezTo>
                        <a:pt x="332" y="403"/>
                        <a:pt x="388" y="380"/>
                        <a:pt x="428" y="331"/>
                      </a:cubicBezTo>
                      <a:cubicBezTo>
                        <a:pt x="491" y="269"/>
                        <a:pt x="491" y="197"/>
                        <a:pt x="464" y="144"/>
                      </a:cubicBezTo>
                      <a:cubicBezTo>
                        <a:pt x="455" y="144"/>
                        <a:pt x="455" y="135"/>
                        <a:pt x="455" y="135"/>
                      </a:cubicBezTo>
                      <a:cubicBezTo>
                        <a:pt x="411" y="72"/>
                        <a:pt x="348" y="10"/>
                        <a:pt x="268" y="1"/>
                      </a:cubicBezTo>
                      <a:cubicBezTo>
                        <a:pt x="250" y="1"/>
                        <a:pt x="231" y="0"/>
                        <a:pt x="21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3" name="Google Shape;5803;p18"/>
                <p:cNvSpPr/>
                <p:nvPr/>
              </p:nvSpPr>
              <p:spPr>
                <a:xfrm>
                  <a:off x="3759450" y="3149670"/>
                  <a:ext cx="27586" cy="28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343" extrusionOk="0">
                      <a:moveTo>
                        <a:pt x="161" y="1"/>
                      </a:moveTo>
                      <a:cubicBezTo>
                        <a:pt x="135" y="19"/>
                        <a:pt x="117" y="45"/>
                        <a:pt x="99" y="63"/>
                      </a:cubicBezTo>
                      <a:cubicBezTo>
                        <a:pt x="72" y="90"/>
                        <a:pt x="28" y="108"/>
                        <a:pt x="19" y="143"/>
                      </a:cubicBezTo>
                      <a:cubicBezTo>
                        <a:pt x="10" y="179"/>
                        <a:pt x="1" y="215"/>
                        <a:pt x="10" y="250"/>
                      </a:cubicBezTo>
                      <a:cubicBezTo>
                        <a:pt x="28" y="277"/>
                        <a:pt x="54" y="295"/>
                        <a:pt x="81" y="313"/>
                      </a:cubicBezTo>
                      <a:cubicBezTo>
                        <a:pt x="99" y="333"/>
                        <a:pt x="129" y="342"/>
                        <a:pt x="161" y="342"/>
                      </a:cubicBezTo>
                      <a:cubicBezTo>
                        <a:pt x="228" y="342"/>
                        <a:pt x="307" y="304"/>
                        <a:pt x="313" y="250"/>
                      </a:cubicBezTo>
                      <a:cubicBezTo>
                        <a:pt x="331" y="143"/>
                        <a:pt x="242" y="54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4" name="Google Shape;5804;p18"/>
                <p:cNvSpPr/>
                <p:nvPr/>
              </p:nvSpPr>
              <p:spPr>
                <a:xfrm>
                  <a:off x="3659108" y="3162338"/>
                  <a:ext cx="13501" cy="11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" h="137" extrusionOk="0">
                      <a:moveTo>
                        <a:pt x="90" y="0"/>
                      </a:moveTo>
                      <a:lnTo>
                        <a:pt x="90" y="0"/>
                      </a:lnTo>
                      <a:cubicBezTo>
                        <a:pt x="54" y="9"/>
                        <a:pt x="27" y="36"/>
                        <a:pt x="18" y="63"/>
                      </a:cubicBezTo>
                      <a:cubicBezTo>
                        <a:pt x="1" y="90"/>
                        <a:pt x="1" y="98"/>
                        <a:pt x="18" y="116"/>
                      </a:cubicBezTo>
                      <a:cubicBezTo>
                        <a:pt x="26" y="124"/>
                        <a:pt x="39" y="137"/>
                        <a:pt x="53" y="137"/>
                      </a:cubicBezTo>
                      <a:cubicBezTo>
                        <a:pt x="56" y="137"/>
                        <a:pt x="60" y="136"/>
                        <a:pt x="63" y="134"/>
                      </a:cubicBezTo>
                      <a:cubicBezTo>
                        <a:pt x="108" y="125"/>
                        <a:pt x="161" y="9"/>
                        <a:pt x="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5" name="Google Shape;5805;p18"/>
                <p:cNvSpPr/>
                <p:nvPr/>
              </p:nvSpPr>
              <p:spPr>
                <a:xfrm>
                  <a:off x="3134232" y="3266097"/>
                  <a:ext cx="261771" cy="19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1" h="2334" extrusionOk="0">
                      <a:moveTo>
                        <a:pt x="1813" y="1"/>
                      </a:moveTo>
                      <a:cubicBezTo>
                        <a:pt x="1387" y="1"/>
                        <a:pt x="635" y="141"/>
                        <a:pt x="1017" y="718"/>
                      </a:cubicBezTo>
                      <a:cubicBezTo>
                        <a:pt x="1057" y="774"/>
                        <a:pt x="1004" y="837"/>
                        <a:pt x="948" y="837"/>
                      </a:cubicBezTo>
                      <a:cubicBezTo>
                        <a:pt x="941" y="837"/>
                        <a:pt x="935" y="836"/>
                        <a:pt x="928" y="834"/>
                      </a:cubicBezTo>
                      <a:cubicBezTo>
                        <a:pt x="804" y="813"/>
                        <a:pt x="674" y="792"/>
                        <a:pt x="551" y="792"/>
                      </a:cubicBezTo>
                      <a:cubicBezTo>
                        <a:pt x="516" y="792"/>
                        <a:pt x="480" y="794"/>
                        <a:pt x="446" y="798"/>
                      </a:cubicBezTo>
                      <a:cubicBezTo>
                        <a:pt x="81" y="834"/>
                        <a:pt x="161" y="1084"/>
                        <a:pt x="446" y="1084"/>
                      </a:cubicBezTo>
                      <a:cubicBezTo>
                        <a:pt x="536" y="1084"/>
                        <a:pt x="553" y="1191"/>
                        <a:pt x="491" y="1235"/>
                      </a:cubicBezTo>
                      <a:cubicBezTo>
                        <a:pt x="179" y="1423"/>
                        <a:pt x="0" y="1869"/>
                        <a:pt x="125" y="2226"/>
                      </a:cubicBezTo>
                      <a:cubicBezTo>
                        <a:pt x="224" y="2297"/>
                        <a:pt x="310" y="2333"/>
                        <a:pt x="381" y="2333"/>
                      </a:cubicBezTo>
                      <a:cubicBezTo>
                        <a:pt x="469" y="2333"/>
                        <a:pt x="536" y="2277"/>
                        <a:pt x="580" y="2163"/>
                      </a:cubicBezTo>
                      <a:cubicBezTo>
                        <a:pt x="616" y="2083"/>
                        <a:pt x="643" y="2003"/>
                        <a:pt x="669" y="1913"/>
                      </a:cubicBezTo>
                      <a:cubicBezTo>
                        <a:pt x="696" y="1806"/>
                        <a:pt x="714" y="1681"/>
                        <a:pt x="750" y="1574"/>
                      </a:cubicBezTo>
                      <a:cubicBezTo>
                        <a:pt x="812" y="1360"/>
                        <a:pt x="928" y="1325"/>
                        <a:pt x="1151" y="1307"/>
                      </a:cubicBezTo>
                      <a:cubicBezTo>
                        <a:pt x="1208" y="1299"/>
                        <a:pt x="1263" y="1296"/>
                        <a:pt x="1315" y="1296"/>
                      </a:cubicBezTo>
                      <a:cubicBezTo>
                        <a:pt x="1899" y="1296"/>
                        <a:pt x="2173" y="1741"/>
                        <a:pt x="2025" y="2306"/>
                      </a:cubicBezTo>
                      <a:cubicBezTo>
                        <a:pt x="2275" y="2226"/>
                        <a:pt x="2525" y="2163"/>
                        <a:pt x="2784" y="2110"/>
                      </a:cubicBezTo>
                      <a:cubicBezTo>
                        <a:pt x="2891" y="2003"/>
                        <a:pt x="2989" y="1815"/>
                        <a:pt x="3051" y="1610"/>
                      </a:cubicBezTo>
                      <a:cubicBezTo>
                        <a:pt x="3114" y="1414"/>
                        <a:pt x="3140" y="1262"/>
                        <a:pt x="3060" y="887"/>
                      </a:cubicBezTo>
                      <a:cubicBezTo>
                        <a:pt x="2980" y="513"/>
                        <a:pt x="2480" y="40"/>
                        <a:pt x="1927" y="4"/>
                      </a:cubicBezTo>
                      <a:cubicBezTo>
                        <a:pt x="1893" y="2"/>
                        <a:pt x="1855" y="1"/>
                        <a:pt x="18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6" name="Google Shape;5806;p18"/>
                <p:cNvSpPr/>
                <p:nvPr/>
              </p:nvSpPr>
              <p:spPr>
                <a:xfrm>
                  <a:off x="2144650" y="3249345"/>
                  <a:ext cx="24585" cy="2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304" extrusionOk="0">
                      <a:moveTo>
                        <a:pt x="214" y="0"/>
                      </a:moveTo>
                      <a:cubicBezTo>
                        <a:pt x="170" y="0"/>
                        <a:pt x="134" y="27"/>
                        <a:pt x="107" y="45"/>
                      </a:cubicBezTo>
                      <a:cubicBezTo>
                        <a:pt x="107" y="54"/>
                        <a:pt x="107" y="63"/>
                        <a:pt x="98" y="63"/>
                      </a:cubicBezTo>
                      <a:cubicBezTo>
                        <a:pt x="54" y="89"/>
                        <a:pt x="0" y="196"/>
                        <a:pt x="36" y="241"/>
                      </a:cubicBezTo>
                      <a:cubicBezTo>
                        <a:pt x="57" y="284"/>
                        <a:pt x="88" y="304"/>
                        <a:pt x="123" y="304"/>
                      </a:cubicBezTo>
                      <a:cubicBezTo>
                        <a:pt x="146" y="304"/>
                        <a:pt x="171" y="295"/>
                        <a:pt x="197" y="277"/>
                      </a:cubicBezTo>
                      <a:cubicBezTo>
                        <a:pt x="259" y="232"/>
                        <a:pt x="295" y="178"/>
                        <a:pt x="277" y="98"/>
                      </a:cubicBezTo>
                      <a:cubicBezTo>
                        <a:pt x="268" y="54"/>
                        <a:pt x="268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7" name="Google Shape;5807;p18"/>
                <p:cNvSpPr/>
                <p:nvPr/>
              </p:nvSpPr>
              <p:spPr>
                <a:xfrm>
                  <a:off x="2025640" y="3337519"/>
                  <a:ext cx="65589" cy="51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7" h="614" extrusionOk="0">
                      <a:moveTo>
                        <a:pt x="434" y="1"/>
                      </a:moveTo>
                      <a:cubicBezTo>
                        <a:pt x="414" y="1"/>
                        <a:pt x="395" y="2"/>
                        <a:pt x="376" y="4"/>
                      </a:cubicBezTo>
                      <a:cubicBezTo>
                        <a:pt x="376" y="13"/>
                        <a:pt x="376" y="13"/>
                        <a:pt x="367" y="22"/>
                      </a:cubicBezTo>
                      <a:cubicBezTo>
                        <a:pt x="242" y="84"/>
                        <a:pt x="1" y="289"/>
                        <a:pt x="117" y="450"/>
                      </a:cubicBezTo>
                      <a:cubicBezTo>
                        <a:pt x="185" y="542"/>
                        <a:pt x="295" y="613"/>
                        <a:pt x="404" y="613"/>
                      </a:cubicBezTo>
                      <a:cubicBezTo>
                        <a:pt x="452" y="613"/>
                        <a:pt x="501" y="599"/>
                        <a:pt x="545" y="566"/>
                      </a:cubicBezTo>
                      <a:cubicBezTo>
                        <a:pt x="679" y="468"/>
                        <a:pt x="786" y="200"/>
                        <a:pt x="625" y="57"/>
                      </a:cubicBezTo>
                      <a:cubicBezTo>
                        <a:pt x="576" y="15"/>
                        <a:pt x="505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8" name="Google Shape;5808;p18"/>
                <p:cNvSpPr/>
                <p:nvPr/>
              </p:nvSpPr>
              <p:spPr>
                <a:xfrm>
                  <a:off x="3196320" y="3133086"/>
                  <a:ext cx="558795" cy="3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5" h="3769" extrusionOk="0">
                      <a:moveTo>
                        <a:pt x="1591" y="1"/>
                      </a:moveTo>
                      <a:cubicBezTo>
                        <a:pt x="1466" y="1"/>
                        <a:pt x="1355" y="32"/>
                        <a:pt x="1280" y="102"/>
                      </a:cubicBezTo>
                      <a:cubicBezTo>
                        <a:pt x="1197" y="177"/>
                        <a:pt x="1121" y="236"/>
                        <a:pt x="1009" y="236"/>
                      </a:cubicBezTo>
                      <a:cubicBezTo>
                        <a:pt x="1002" y="236"/>
                        <a:pt x="994" y="236"/>
                        <a:pt x="986" y="235"/>
                      </a:cubicBezTo>
                      <a:cubicBezTo>
                        <a:pt x="966" y="233"/>
                        <a:pt x="945" y="231"/>
                        <a:pt x="923" y="231"/>
                      </a:cubicBezTo>
                      <a:cubicBezTo>
                        <a:pt x="739" y="231"/>
                        <a:pt x="526" y="331"/>
                        <a:pt x="406" y="467"/>
                      </a:cubicBezTo>
                      <a:cubicBezTo>
                        <a:pt x="0" y="913"/>
                        <a:pt x="404" y="1231"/>
                        <a:pt x="781" y="1231"/>
                      </a:cubicBezTo>
                      <a:cubicBezTo>
                        <a:pt x="826" y="1231"/>
                        <a:pt x="871" y="1226"/>
                        <a:pt x="915" y="1217"/>
                      </a:cubicBezTo>
                      <a:cubicBezTo>
                        <a:pt x="915" y="1208"/>
                        <a:pt x="915" y="1199"/>
                        <a:pt x="923" y="1199"/>
                      </a:cubicBezTo>
                      <a:cubicBezTo>
                        <a:pt x="1047" y="1105"/>
                        <a:pt x="1178" y="1065"/>
                        <a:pt x="1310" y="1065"/>
                      </a:cubicBezTo>
                      <a:cubicBezTo>
                        <a:pt x="1493" y="1065"/>
                        <a:pt x="1677" y="1142"/>
                        <a:pt x="1842" y="1261"/>
                      </a:cubicBezTo>
                      <a:cubicBezTo>
                        <a:pt x="2556" y="1573"/>
                        <a:pt x="3261" y="2885"/>
                        <a:pt x="2868" y="3625"/>
                      </a:cubicBezTo>
                      <a:cubicBezTo>
                        <a:pt x="2908" y="3624"/>
                        <a:pt x="2948" y="3624"/>
                        <a:pt x="2988" y="3624"/>
                      </a:cubicBezTo>
                      <a:cubicBezTo>
                        <a:pt x="3346" y="3624"/>
                        <a:pt x="3690" y="3660"/>
                        <a:pt x="4019" y="3732"/>
                      </a:cubicBezTo>
                      <a:cubicBezTo>
                        <a:pt x="4117" y="3393"/>
                        <a:pt x="4554" y="3206"/>
                        <a:pt x="4876" y="3188"/>
                      </a:cubicBezTo>
                      <a:cubicBezTo>
                        <a:pt x="4901" y="3186"/>
                        <a:pt x="4927" y="3185"/>
                        <a:pt x="4952" y="3185"/>
                      </a:cubicBezTo>
                      <a:cubicBezTo>
                        <a:pt x="5270" y="3185"/>
                        <a:pt x="5506" y="3340"/>
                        <a:pt x="5696" y="3572"/>
                      </a:cubicBezTo>
                      <a:cubicBezTo>
                        <a:pt x="5840" y="3659"/>
                        <a:pt x="6022" y="3768"/>
                        <a:pt x="6198" y="3768"/>
                      </a:cubicBezTo>
                      <a:cubicBezTo>
                        <a:pt x="6274" y="3768"/>
                        <a:pt x="6349" y="3748"/>
                        <a:pt x="6419" y="3697"/>
                      </a:cubicBezTo>
                      <a:cubicBezTo>
                        <a:pt x="6704" y="3474"/>
                        <a:pt x="6374" y="3090"/>
                        <a:pt x="6249" y="2912"/>
                      </a:cubicBezTo>
                      <a:cubicBezTo>
                        <a:pt x="6209" y="2847"/>
                        <a:pt x="6272" y="2767"/>
                        <a:pt x="6337" y="2767"/>
                      </a:cubicBezTo>
                      <a:cubicBezTo>
                        <a:pt x="6344" y="2767"/>
                        <a:pt x="6350" y="2767"/>
                        <a:pt x="6356" y="2769"/>
                      </a:cubicBezTo>
                      <a:cubicBezTo>
                        <a:pt x="6392" y="2787"/>
                        <a:pt x="6423" y="2796"/>
                        <a:pt x="6448" y="2796"/>
                      </a:cubicBezTo>
                      <a:cubicBezTo>
                        <a:pt x="6536" y="2796"/>
                        <a:pt x="6559" y="2687"/>
                        <a:pt x="6517" y="2466"/>
                      </a:cubicBezTo>
                      <a:cubicBezTo>
                        <a:pt x="6437" y="2341"/>
                        <a:pt x="6347" y="2225"/>
                        <a:pt x="6240" y="2118"/>
                      </a:cubicBezTo>
                      <a:cubicBezTo>
                        <a:pt x="6050" y="1927"/>
                        <a:pt x="5789" y="1767"/>
                        <a:pt x="5510" y="1767"/>
                      </a:cubicBezTo>
                      <a:cubicBezTo>
                        <a:pt x="5489" y="1767"/>
                        <a:pt x="5468" y="1768"/>
                        <a:pt x="5446" y="1770"/>
                      </a:cubicBezTo>
                      <a:cubicBezTo>
                        <a:pt x="5009" y="1823"/>
                        <a:pt x="4608" y="2127"/>
                        <a:pt x="4287" y="2439"/>
                      </a:cubicBezTo>
                      <a:cubicBezTo>
                        <a:pt x="4144" y="2822"/>
                        <a:pt x="3903" y="3161"/>
                        <a:pt x="3582" y="3376"/>
                      </a:cubicBezTo>
                      <a:cubicBezTo>
                        <a:pt x="3576" y="3380"/>
                        <a:pt x="3570" y="3382"/>
                        <a:pt x="3564" y="3382"/>
                      </a:cubicBezTo>
                      <a:cubicBezTo>
                        <a:pt x="3536" y="3382"/>
                        <a:pt x="3515" y="3335"/>
                        <a:pt x="3537" y="3313"/>
                      </a:cubicBezTo>
                      <a:cubicBezTo>
                        <a:pt x="3894" y="2894"/>
                        <a:pt x="4198" y="2260"/>
                        <a:pt x="4198" y="1707"/>
                      </a:cubicBezTo>
                      <a:cubicBezTo>
                        <a:pt x="4198" y="1279"/>
                        <a:pt x="4019" y="878"/>
                        <a:pt x="3635" y="664"/>
                      </a:cubicBezTo>
                      <a:cubicBezTo>
                        <a:pt x="3465" y="566"/>
                        <a:pt x="3220" y="461"/>
                        <a:pt x="3006" y="461"/>
                      </a:cubicBezTo>
                      <a:cubicBezTo>
                        <a:pt x="2829" y="461"/>
                        <a:pt x="2673" y="533"/>
                        <a:pt x="2601" y="744"/>
                      </a:cubicBezTo>
                      <a:cubicBezTo>
                        <a:pt x="2592" y="753"/>
                        <a:pt x="2592" y="771"/>
                        <a:pt x="2592" y="780"/>
                      </a:cubicBezTo>
                      <a:cubicBezTo>
                        <a:pt x="2583" y="788"/>
                        <a:pt x="2583" y="797"/>
                        <a:pt x="2583" y="815"/>
                      </a:cubicBezTo>
                      <a:lnTo>
                        <a:pt x="2574" y="815"/>
                      </a:lnTo>
                      <a:cubicBezTo>
                        <a:pt x="2574" y="815"/>
                        <a:pt x="2574" y="824"/>
                        <a:pt x="2574" y="833"/>
                      </a:cubicBezTo>
                      <a:cubicBezTo>
                        <a:pt x="2559" y="862"/>
                        <a:pt x="2536" y="874"/>
                        <a:pt x="2512" y="874"/>
                      </a:cubicBezTo>
                      <a:cubicBezTo>
                        <a:pt x="2463" y="874"/>
                        <a:pt x="2410" y="824"/>
                        <a:pt x="2422" y="771"/>
                      </a:cubicBezTo>
                      <a:cubicBezTo>
                        <a:pt x="2431" y="726"/>
                        <a:pt x="2440" y="681"/>
                        <a:pt x="2458" y="646"/>
                      </a:cubicBezTo>
                      <a:cubicBezTo>
                        <a:pt x="2498" y="295"/>
                        <a:pt x="1979" y="1"/>
                        <a:pt x="15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9" name="Google Shape;5809;p18"/>
                <p:cNvSpPr/>
                <p:nvPr/>
              </p:nvSpPr>
              <p:spPr>
                <a:xfrm>
                  <a:off x="1881462" y="3446529"/>
                  <a:ext cx="1151009" cy="428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1" h="5146" extrusionOk="0">
                      <a:moveTo>
                        <a:pt x="8358" y="1"/>
                      </a:moveTo>
                      <a:cubicBezTo>
                        <a:pt x="7557" y="1"/>
                        <a:pt x="6749" y="180"/>
                        <a:pt x="5942" y="623"/>
                      </a:cubicBezTo>
                      <a:cubicBezTo>
                        <a:pt x="3863" y="1756"/>
                        <a:pt x="2418" y="3959"/>
                        <a:pt x="0" y="4450"/>
                      </a:cubicBezTo>
                      <a:cubicBezTo>
                        <a:pt x="420" y="4646"/>
                        <a:pt x="839" y="4869"/>
                        <a:pt x="1222" y="5137"/>
                      </a:cubicBezTo>
                      <a:cubicBezTo>
                        <a:pt x="1231" y="5137"/>
                        <a:pt x="1231" y="5146"/>
                        <a:pt x="1240" y="5146"/>
                      </a:cubicBezTo>
                      <a:cubicBezTo>
                        <a:pt x="1883" y="4807"/>
                        <a:pt x="2543" y="4494"/>
                        <a:pt x="3176" y="4137"/>
                      </a:cubicBezTo>
                      <a:cubicBezTo>
                        <a:pt x="4229" y="3549"/>
                        <a:pt x="5166" y="2808"/>
                        <a:pt x="6174" y="2148"/>
                      </a:cubicBezTo>
                      <a:cubicBezTo>
                        <a:pt x="6985" y="1621"/>
                        <a:pt x="7848" y="1300"/>
                        <a:pt x="8817" y="1300"/>
                      </a:cubicBezTo>
                      <a:cubicBezTo>
                        <a:pt x="8913" y="1300"/>
                        <a:pt x="9010" y="1303"/>
                        <a:pt x="9109" y="1310"/>
                      </a:cubicBezTo>
                      <a:cubicBezTo>
                        <a:pt x="10465" y="1399"/>
                        <a:pt x="11731" y="1889"/>
                        <a:pt x="12998" y="2371"/>
                      </a:cubicBezTo>
                      <a:cubicBezTo>
                        <a:pt x="13079" y="2318"/>
                        <a:pt x="13159" y="2264"/>
                        <a:pt x="13239" y="2211"/>
                      </a:cubicBezTo>
                      <a:cubicBezTo>
                        <a:pt x="13426" y="2095"/>
                        <a:pt x="13623" y="1979"/>
                        <a:pt x="13810" y="1854"/>
                      </a:cubicBezTo>
                      <a:cubicBezTo>
                        <a:pt x="12748" y="1318"/>
                        <a:pt x="11633" y="739"/>
                        <a:pt x="10500" y="373"/>
                      </a:cubicBezTo>
                      <a:cubicBezTo>
                        <a:pt x="10474" y="373"/>
                        <a:pt x="10456" y="364"/>
                        <a:pt x="10438" y="355"/>
                      </a:cubicBezTo>
                      <a:cubicBezTo>
                        <a:pt x="10233" y="293"/>
                        <a:pt x="10036" y="230"/>
                        <a:pt x="9831" y="185"/>
                      </a:cubicBezTo>
                      <a:cubicBezTo>
                        <a:pt x="9822" y="185"/>
                        <a:pt x="9813" y="185"/>
                        <a:pt x="9805" y="177"/>
                      </a:cubicBezTo>
                      <a:cubicBezTo>
                        <a:pt x="9644" y="141"/>
                        <a:pt x="9492" y="114"/>
                        <a:pt x="9332" y="87"/>
                      </a:cubicBezTo>
                      <a:cubicBezTo>
                        <a:pt x="9328" y="91"/>
                        <a:pt x="9323" y="93"/>
                        <a:pt x="9317" y="93"/>
                      </a:cubicBezTo>
                      <a:cubicBezTo>
                        <a:pt x="9310" y="93"/>
                        <a:pt x="9301" y="89"/>
                        <a:pt x="9296" y="78"/>
                      </a:cubicBezTo>
                      <a:cubicBezTo>
                        <a:pt x="8985" y="28"/>
                        <a:pt x="8672" y="1"/>
                        <a:pt x="835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0" name="Google Shape;5810;p18"/>
                <p:cNvSpPr/>
                <p:nvPr/>
              </p:nvSpPr>
              <p:spPr>
                <a:xfrm>
                  <a:off x="3636773" y="3876815"/>
                  <a:ext cx="14251" cy="7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" h="93" extrusionOk="0">
                      <a:moveTo>
                        <a:pt x="99" y="0"/>
                      </a:moveTo>
                      <a:cubicBezTo>
                        <a:pt x="90" y="9"/>
                        <a:pt x="90" y="9"/>
                        <a:pt x="81" y="9"/>
                      </a:cubicBezTo>
                      <a:cubicBezTo>
                        <a:pt x="63" y="18"/>
                        <a:pt x="1" y="72"/>
                        <a:pt x="45" y="90"/>
                      </a:cubicBezTo>
                      <a:cubicBezTo>
                        <a:pt x="54" y="92"/>
                        <a:pt x="63" y="93"/>
                        <a:pt x="72" y="93"/>
                      </a:cubicBezTo>
                      <a:cubicBezTo>
                        <a:pt x="98" y="93"/>
                        <a:pt x="124" y="83"/>
                        <a:pt x="144" y="63"/>
                      </a:cubicBezTo>
                      <a:cubicBezTo>
                        <a:pt x="170" y="36"/>
                        <a:pt x="135" y="18"/>
                        <a:pt x="9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1" name="Google Shape;5811;p18"/>
                <p:cNvSpPr/>
                <p:nvPr/>
              </p:nvSpPr>
              <p:spPr>
                <a:xfrm>
                  <a:off x="1778870" y="4048579"/>
                  <a:ext cx="24585" cy="32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395" extrusionOk="0">
                      <a:moveTo>
                        <a:pt x="107" y="0"/>
                      </a:moveTo>
                      <a:cubicBezTo>
                        <a:pt x="9" y="80"/>
                        <a:pt x="0" y="321"/>
                        <a:pt x="107" y="384"/>
                      </a:cubicBezTo>
                      <a:cubicBezTo>
                        <a:pt x="120" y="391"/>
                        <a:pt x="132" y="394"/>
                        <a:pt x="144" y="394"/>
                      </a:cubicBezTo>
                      <a:cubicBezTo>
                        <a:pt x="219" y="394"/>
                        <a:pt x="261" y="258"/>
                        <a:pt x="277" y="196"/>
                      </a:cubicBezTo>
                      <a:cubicBezTo>
                        <a:pt x="286" y="134"/>
                        <a:pt x="295" y="54"/>
                        <a:pt x="232" y="18"/>
                      </a:cubicBezTo>
                      <a:cubicBezTo>
                        <a:pt x="188" y="0"/>
                        <a:pt x="143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2" name="Google Shape;5812;p18"/>
                <p:cNvSpPr/>
                <p:nvPr/>
              </p:nvSpPr>
              <p:spPr>
                <a:xfrm>
                  <a:off x="1566186" y="3952404"/>
                  <a:ext cx="52171" cy="46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556" extrusionOk="0">
                      <a:moveTo>
                        <a:pt x="333" y="0"/>
                      </a:moveTo>
                      <a:cubicBezTo>
                        <a:pt x="309" y="0"/>
                        <a:pt x="284" y="4"/>
                        <a:pt x="259" y="12"/>
                      </a:cubicBezTo>
                      <a:cubicBezTo>
                        <a:pt x="143" y="75"/>
                        <a:pt x="1" y="262"/>
                        <a:pt x="90" y="396"/>
                      </a:cubicBezTo>
                      <a:cubicBezTo>
                        <a:pt x="142" y="480"/>
                        <a:pt x="222" y="555"/>
                        <a:pt x="314" y="555"/>
                      </a:cubicBezTo>
                      <a:cubicBezTo>
                        <a:pt x="348" y="555"/>
                        <a:pt x="384" y="545"/>
                        <a:pt x="420" y="521"/>
                      </a:cubicBezTo>
                      <a:cubicBezTo>
                        <a:pt x="536" y="440"/>
                        <a:pt x="625" y="253"/>
                        <a:pt x="536" y="119"/>
                      </a:cubicBezTo>
                      <a:cubicBezTo>
                        <a:pt x="488" y="44"/>
                        <a:pt x="414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3" name="Google Shape;5813;p18"/>
                <p:cNvSpPr/>
                <p:nvPr/>
              </p:nvSpPr>
              <p:spPr>
                <a:xfrm>
                  <a:off x="1740283" y="3957822"/>
                  <a:ext cx="23002" cy="2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" h="281" extrusionOk="0">
                      <a:moveTo>
                        <a:pt x="142" y="1"/>
                      </a:moveTo>
                      <a:lnTo>
                        <a:pt x="142" y="1"/>
                      </a:lnTo>
                      <a:cubicBezTo>
                        <a:pt x="80" y="28"/>
                        <a:pt x="26" y="117"/>
                        <a:pt x="8" y="170"/>
                      </a:cubicBezTo>
                      <a:cubicBezTo>
                        <a:pt x="0" y="225"/>
                        <a:pt x="20" y="280"/>
                        <a:pt x="74" y="280"/>
                      </a:cubicBezTo>
                      <a:cubicBezTo>
                        <a:pt x="81" y="280"/>
                        <a:pt x="89" y="279"/>
                        <a:pt x="97" y="277"/>
                      </a:cubicBezTo>
                      <a:cubicBezTo>
                        <a:pt x="196" y="242"/>
                        <a:pt x="276" y="36"/>
                        <a:pt x="1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4" name="Google Shape;5814;p18"/>
                <p:cNvSpPr/>
                <p:nvPr/>
              </p:nvSpPr>
              <p:spPr>
                <a:xfrm>
                  <a:off x="3557266" y="3899150"/>
                  <a:ext cx="28336" cy="2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88" extrusionOk="0">
                      <a:moveTo>
                        <a:pt x="188" y="0"/>
                      </a:moveTo>
                      <a:cubicBezTo>
                        <a:pt x="125" y="18"/>
                        <a:pt x="45" y="98"/>
                        <a:pt x="27" y="161"/>
                      </a:cubicBezTo>
                      <a:cubicBezTo>
                        <a:pt x="0" y="241"/>
                        <a:pt x="90" y="268"/>
                        <a:pt x="152" y="285"/>
                      </a:cubicBezTo>
                      <a:cubicBezTo>
                        <a:pt x="161" y="287"/>
                        <a:pt x="169" y="287"/>
                        <a:pt x="178" y="287"/>
                      </a:cubicBezTo>
                      <a:cubicBezTo>
                        <a:pt x="238" y="287"/>
                        <a:pt x="289" y="259"/>
                        <a:pt x="313" y="196"/>
                      </a:cubicBezTo>
                      <a:cubicBezTo>
                        <a:pt x="339" y="107"/>
                        <a:pt x="259" y="36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5" name="Google Shape;5815;p18"/>
                <p:cNvSpPr/>
                <p:nvPr/>
              </p:nvSpPr>
              <p:spPr>
                <a:xfrm>
                  <a:off x="3041307" y="3893899"/>
                  <a:ext cx="6751" cy="7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90" extrusionOk="0">
                      <a:moveTo>
                        <a:pt x="54" y="1"/>
                      </a:moveTo>
                      <a:cubicBezTo>
                        <a:pt x="45" y="9"/>
                        <a:pt x="36" y="9"/>
                        <a:pt x="27" y="27"/>
                      </a:cubicBezTo>
                      <a:cubicBezTo>
                        <a:pt x="27" y="45"/>
                        <a:pt x="0" y="72"/>
                        <a:pt x="9" y="90"/>
                      </a:cubicBezTo>
                      <a:lnTo>
                        <a:pt x="27" y="90"/>
                      </a:lnTo>
                      <a:cubicBezTo>
                        <a:pt x="36" y="90"/>
                        <a:pt x="45" y="81"/>
                        <a:pt x="54" y="72"/>
                      </a:cubicBezTo>
                      <a:cubicBezTo>
                        <a:pt x="71" y="54"/>
                        <a:pt x="80" y="45"/>
                        <a:pt x="71" y="27"/>
                      </a:cubicBezTo>
                      <a:cubicBezTo>
                        <a:pt x="71" y="9"/>
                        <a:pt x="63" y="1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6" name="Google Shape;5816;p18"/>
                <p:cNvSpPr/>
                <p:nvPr/>
              </p:nvSpPr>
              <p:spPr>
                <a:xfrm>
                  <a:off x="3494095" y="3833644"/>
                  <a:ext cx="10918" cy="11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137" extrusionOk="0">
                      <a:moveTo>
                        <a:pt x="71" y="1"/>
                      </a:moveTo>
                      <a:cubicBezTo>
                        <a:pt x="62" y="1"/>
                        <a:pt x="54" y="10"/>
                        <a:pt x="45" y="10"/>
                      </a:cubicBezTo>
                      <a:cubicBezTo>
                        <a:pt x="27" y="19"/>
                        <a:pt x="18" y="19"/>
                        <a:pt x="9" y="19"/>
                      </a:cubicBezTo>
                      <a:lnTo>
                        <a:pt x="0" y="19"/>
                      </a:lnTo>
                      <a:cubicBezTo>
                        <a:pt x="0" y="28"/>
                        <a:pt x="9" y="63"/>
                        <a:pt x="18" y="72"/>
                      </a:cubicBezTo>
                      <a:cubicBezTo>
                        <a:pt x="27" y="90"/>
                        <a:pt x="36" y="117"/>
                        <a:pt x="54" y="126"/>
                      </a:cubicBezTo>
                      <a:cubicBezTo>
                        <a:pt x="63" y="133"/>
                        <a:pt x="72" y="136"/>
                        <a:pt x="80" y="136"/>
                      </a:cubicBezTo>
                      <a:cubicBezTo>
                        <a:pt x="111" y="136"/>
                        <a:pt x="130" y="90"/>
                        <a:pt x="116" y="55"/>
                      </a:cubicBezTo>
                      <a:cubicBezTo>
                        <a:pt x="107" y="37"/>
                        <a:pt x="89" y="19"/>
                        <a:pt x="7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7" name="Google Shape;5817;p18"/>
                <p:cNvSpPr/>
                <p:nvPr/>
              </p:nvSpPr>
              <p:spPr>
                <a:xfrm>
                  <a:off x="2989220" y="3928819"/>
                  <a:ext cx="12751" cy="15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182" extrusionOk="0">
                      <a:moveTo>
                        <a:pt x="63" y="1"/>
                      </a:moveTo>
                      <a:cubicBezTo>
                        <a:pt x="63" y="10"/>
                        <a:pt x="54" y="10"/>
                        <a:pt x="54" y="19"/>
                      </a:cubicBezTo>
                      <a:cubicBezTo>
                        <a:pt x="27" y="37"/>
                        <a:pt x="18" y="54"/>
                        <a:pt x="10" y="90"/>
                      </a:cubicBezTo>
                      <a:cubicBezTo>
                        <a:pt x="1" y="108"/>
                        <a:pt x="1" y="144"/>
                        <a:pt x="10" y="161"/>
                      </a:cubicBezTo>
                      <a:cubicBezTo>
                        <a:pt x="24" y="176"/>
                        <a:pt x="39" y="182"/>
                        <a:pt x="54" y="182"/>
                      </a:cubicBezTo>
                      <a:cubicBezTo>
                        <a:pt x="85" y="182"/>
                        <a:pt x="113" y="156"/>
                        <a:pt x="126" y="126"/>
                      </a:cubicBezTo>
                      <a:cubicBezTo>
                        <a:pt x="152" y="63"/>
                        <a:pt x="108" y="28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8" name="Google Shape;5818;p18"/>
                <p:cNvSpPr/>
                <p:nvPr/>
              </p:nvSpPr>
              <p:spPr>
                <a:xfrm>
                  <a:off x="1804122" y="4051496"/>
                  <a:ext cx="188182" cy="20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2446" extrusionOk="0">
                      <a:moveTo>
                        <a:pt x="1517" y="1"/>
                      </a:moveTo>
                      <a:lnTo>
                        <a:pt x="1517" y="1"/>
                      </a:lnTo>
                      <a:cubicBezTo>
                        <a:pt x="1651" y="251"/>
                        <a:pt x="1615" y="634"/>
                        <a:pt x="1544" y="884"/>
                      </a:cubicBezTo>
                      <a:cubicBezTo>
                        <a:pt x="1303" y="1633"/>
                        <a:pt x="732" y="1990"/>
                        <a:pt x="0" y="2106"/>
                      </a:cubicBezTo>
                      <a:cubicBezTo>
                        <a:pt x="277" y="2213"/>
                        <a:pt x="545" y="2329"/>
                        <a:pt x="803" y="2445"/>
                      </a:cubicBezTo>
                      <a:cubicBezTo>
                        <a:pt x="1794" y="2115"/>
                        <a:pt x="2258" y="768"/>
                        <a:pt x="15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9" name="Google Shape;5819;p18"/>
                <p:cNvSpPr/>
                <p:nvPr/>
              </p:nvSpPr>
              <p:spPr>
                <a:xfrm>
                  <a:off x="1816540" y="3960572"/>
                  <a:ext cx="369780" cy="334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7" h="4009" extrusionOk="0">
                      <a:moveTo>
                        <a:pt x="1444" y="1"/>
                      </a:moveTo>
                      <a:cubicBezTo>
                        <a:pt x="1389" y="1"/>
                        <a:pt x="1328" y="20"/>
                        <a:pt x="1261" y="66"/>
                      </a:cubicBezTo>
                      <a:cubicBezTo>
                        <a:pt x="1154" y="128"/>
                        <a:pt x="1092" y="226"/>
                        <a:pt x="976" y="280"/>
                      </a:cubicBezTo>
                      <a:cubicBezTo>
                        <a:pt x="965" y="285"/>
                        <a:pt x="949" y="290"/>
                        <a:pt x="934" y="290"/>
                      </a:cubicBezTo>
                      <a:cubicBezTo>
                        <a:pt x="922" y="290"/>
                        <a:pt x="912" y="288"/>
                        <a:pt x="904" y="280"/>
                      </a:cubicBezTo>
                      <a:cubicBezTo>
                        <a:pt x="826" y="223"/>
                        <a:pt x="770" y="194"/>
                        <a:pt x="687" y="194"/>
                      </a:cubicBezTo>
                      <a:cubicBezTo>
                        <a:pt x="666" y="194"/>
                        <a:pt x="644" y="196"/>
                        <a:pt x="619" y="200"/>
                      </a:cubicBezTo>
                      <a:cubicBezTo>
                        <a:pt x="0" y="272"/>
                        <a:pt x="98" y="958"/>
                        <a:pt x="598" y="958"/>
                      </a:cubicBezTo>
                      <a:cubicBezTo>
                        <a:pt x="654" y="958"/>
                        <a:pt x="714" y="950"/>
                        <a:pt x="779" y="931"/>
                      </a:cubicBezTo>
                      <a:cubicBezTo>
                        <a:pt x="851" y="863"/>
                        <a:pt x="930" y="832"/>
                        <a:pt x="1007" y="832"/>
                      </a:cubicBezTo>
                      <a:cubicBezTo>
                        <a:pt x="1093" y="832"/>
                        <a:pt x="1177" y="870"/>
                        <a:pt x="1252" y="940"/>
                      </a:cubicBezTo>
                      <a:lnTo>
                        <a:pt x="1261" y="940"/>
                      </a:lnTo>
                      <a:cubicBezTo>
                        <a:pt x="1475" y="1092"/>
                        <a:pt x="1618" y="1270"/>
                        <a:pt x="1716" y="1467"/>
                      </a:cubicBezTo>
                      <a:cubicBezTo>
                        <a:pt x="1725" y="1467"/>
                        <a:pt x="1734" y="1475"/>
                        <a:pt x="1734" y="1484"/>
                      </a:cubicBezTo>
                      <a:cubicBezTo>
                        <a:pt x="1850" y="1814"/>
                        <a:pt x="2189" y="2011"/>
                        <a:pt x="2233" y="2385"/>
                      </a:cubicBezTo>
                      <a:cubicBezTo>
                        <a:pt x="2260" y="2626"/>
                        <a:pt x="2207" y="2831"/>
                        <a:pt x="2117" y="3054"/>
                      </a:cubicBezTo>
                      <a:cubicBezTo>
                        <a:pt x="1948" y="3456"/>
                        <a:pt x="1636" y="3741"/>
                        <a:pt x="1234" y="3822"/>
                      </a:cubicBezTo>
                      <a:cubicBezTo>
                        <a:pt x="1350" y="3884"/>
                        <a:pt x="1466" y="3947"/>
                        <a:pt x="1582" y="4009"/>
                      </a:cubicBezTo>
                      <a:cubicBezTo>
                        <a:pt x="2019" y="3929"/>
                        <a:pt x="2456" y="3848"/>
                        <a:pt x="2894" y="3804"/>
                      </a:cubicBezTo>
                      <a:cubicBezTo>
                        <a:pt x="2760" y="3563"/>
                        <a:pt x="2778" y="3260"/>
                        <a:pt x="2920" y="3010"/>
                      </a:cubicBezTo>
                      <a:cubicBezTo>
                        <a:pt x="3015" y="2837"/>
                        <a:pt x="3152" y="2706"/>
                        <a:pt x="3331" y="2706"/>
                      </a:cubicBezTo>
                      <a:cubicBezTo>
                        <a:pt x="3337" y="2706"/>
                        <a:pt x="3343" y="2706"/>
                        <a:pt x="3349" y="2707"/>
                      </a:cubicBezTo>
                      <a:cubicBezTo>
                        <a:pt x="3380" y="2672"/>
                        <a:pt x="3421" y="2657"/>
                        <a:pt x="3467" y="2657"/>
                      </a:cubicBezTo>
                      <a:cubicBezTo>
                        <a:pt x="3673" y="2657"/>
                        <a:pt x="3991" y="2939"/>
                        <a:pt x="4107" y="3019"/>
                      </a:cubicBezTo>
                      <a:cubicBezTo>
                        <a:pt x="4146" y="3041"/>
                        <a:pt x="4238" y="3116"/>
                        <a:pt x="4312" y="3116"/>
                      </a:cubicBezTo>
                      <a:cubicBezTo>
                        <a:pt x="4356" y="3116"/>
                        <a:pt x="4394" y="3090"/>
                        <a:pt x="4410" y="3010"/>
                      </a:cubicBezTo>
                      <a:cubicBezTo>
                        <a:pt x="4428" y="2903"/>
                        <a:pt x="4437" y="2796"/>
                        <a:pt x="4410" y="2689"/>
                      </a:cubicBezTo>
                      <a:cubicBezTo>
                        <a:pt x="4366" y="2537"/>
                        <a:pt x="4303" y="2376"/>
                        <a:pt x="4187" y="2260"/>
                      </a:cubicBezTo>
                      <a:cubicBezTo>
                        <a:pt x="4015" y="2089"/>
                        <a:pt x="3812" y="2007"/>
                        <a:pt x="3597" y="2007"/>
                      </a:cubicBezTo>
                      <a:cubicBezTo>
                        <a:pt x="3533" y="2007"/>
                        <a:pt x="3468" y="2014"/>
                        <a:pt x="3402" y="2029"/>
                      </a:cubicBezTo>
                      <a:cubicBezTo>
                        <a:pt x="3286" y="2305"/>
                        <a:pt x="3001" y="2439"/>
                        <a:pt x="2715" y="2457"/>
                      </a:cubicBezTo>
                      <a:cubicBezTo>
                        <a:pt x="2712" y="2457"/>
                        <a:pt x="2709" y="2458"/>
                        <a:pt x="2707" y="2458"/>
                      </a:cubicBezTo>
                      <a:cubicBezTo>
                        <a:pt x="2670" y="2458"/>
                        <a:pt x="2664" y="2401"/>
                        <a:pt x="2697" y="2376"/>
                      </a:cubicBezTo>
                      <a:cubicBezTo>
                        <a:pt x="2911" y="2243"/>
                        <a:pt x="3580" y="1966"/>
                        <a:pt x="3152" y="1547"/>
                      </a:cubicBezTo>
                      <a:cubicBezTo>
                        <a:pt x="3010" y="1404"/>
                        <a:pt x="2858" y="1279"/>
                        <a:pt x="2715" y="1136"/>
                      </a:cubicBezTo>
                      <a:cubicBezTo>
                        <a:pt x="2519" y="940"/>
                        <a:pt x="3072" y="922"/>
                        <a:pt x="2483" y="592"/>
                      </a:cubicBezTo>
                      <a:cubicBezTo>
                        <a:pt x="2409" y="551"/>
                        <a:pt x="2324" y="544"/>
                        <a:pt x="2239" y="544"/>
                      </a:cubicBezTo>
                      <a:cubicBezTo>
                        <a:pt x="2197" y="544"/>
                        <a:pt x="2155" y="545"/>
                        <a:pt x="2114" y="545"/>
                      </a:cubicBezTo>
                      <a:cubicBezTo>
                        <a:pt x="1993" y="545"/>
                        <a:pt x="1885" y="530"/>
                        <a:pt x="1832" y="405"/>
                      </a:cubicBezTo>
                      <a:cubicBezTo>
                        <a:pt x="1769" y="258"/>
                        <a:pt x="1645" y="1"/>
                        <a:pt x="14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0" name="Google Shape;5820;p18"/>
                <p:cNvSpPr/>
                <p:nvPr/>
              </p:nvSpPr>
              <p:spPr>
                <a:xfrm>
                  <a:off x="1958801" y="4020243"/>
                  <a:ext cx="2133087" cy="301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95" h="3615" extrusionOk="0">
                      <a:moveTo>
                        <a:pt x="14200" y="1"/>
                      </a:moveTo>
                      <a:cubicBezTo>
                        <a:pt x="13827" y="1"/>
                        <a:pt x="13455" y="20"/>
                        <a:pt x="13087" y="64"/>
                      </a:cubicBezTo>
                      <a:cubicBezTo>
                        <a:pt x="12347" y="153"/>
                        <a:pt x="11615" y="322"/>
                        <a:pt x="10884" y="492"/>
                      </a:cubicBezTo>
                      <a:cubicBezTo>
                        <a:pt x="10340" y="626"/>
                        <a:pt x="9786" y="733"/>
                        <a:pt x="9269" y="920"/>
                      </a:cubicBezTo>
                      <a:cubicBezTo>
                        <a:pt x="8752" y="1098"/>
                        <a:pt x="8234" y="1250"/>
                        <a:pt x="7726" y="1446"/>
                      </a:cubicBezTo>
                      <a:cubicBezTo>
                        <a:pt x="7217" y="1652"/>
                        <a:pt x="6718" y="1875"/>
                        <a:pt x="6191" y="2026"/>
                      </a:cubicBezTo>
                      <a:cubicBezTo>
                        <a:pt x="5076" y="2365"/>
                        <a:pt x="3988" y="2838"/>
                        <a:pt x="2837" y="3061"/>
                      </a:cubicBezTo>
                      <a:cubicBezTo>
                        <a:pt x="1909" y="3239"/>
                        <a:pt x="946" y="3248"/>
                        <a:pt x="0" y="3364"/>
                      </a:cubicBezTo>
                      <a:cubicBezTo>
                        <a:pt x="45" y="3391"/>
                        <a:pt x="89" y="3409"/>
                        <a:pt x="134" y="3436"/>
                      </a:cubicBezTo>
                      <a:cubicBezTo>
                        <a:pt x="232" y="3498"/>
                        <a:pt x="339" y="3552"/>
                        <a:pt x="437" y="3614"/>
                      </a:cubicBezTo>
                      <a:cubicBezTo>
                        <a:pt x="1713" y="3462"/>
                        <a:pt x="2980" y="3436"/>
                        <a:pt x="4246" y="3177"/>
                      </a:cubicBezTo>
                      <a:cubicBezTo>
                        <a:pt x="5433" y="2927"/>
                        <a:pt x="6637" y="2767"/>
                        <a:pt x="7815" y="2472"/>
                      </a:cubicBezTo>
                      <a:cubicBezTo>
                        <a:pt x="9055" y="2169"/>
                        <a:pt x="10286" y="1839"/>
                        <a:pt x="11517" y="1536"/>
                      </a:cubicBezTo>
                      <a:cubicBezTo>
                        <a:pt x="12748" y="1223"/>
                        <a:pt x="14033" y="929"/>
                        <a:pt x="15309" y="929"/>
                      </a:cubicBezTo>
                      <a:cubicBezTo>
                        <a:pt x="15323" y="929"/>
                        <a:pt x="15338" y="929"/>
                        <a:pt x="15353" y="929"/>
                      </a:cubicBezTo>
                      <a:cubicBezTo>
                        <a:pt x="17168" y="929"/>
                        <a:pt x="19016" y="1468"/>
                        <a:pt x="20768" y="1901"/>
                      </a:cubicBezTo>
                      <a:cubicBezTo>
                        <a:pt x="21616" y="2107"/>
                        <a:pt x="22454" y="2383"/>
                        <a:pt x="23329" y="2535"/>
                      </a:cubicBezTo>
                      <a:cubicBezTo>
                        <a:pt x="23700" y="2600"/>
                        <a:pt x="24061" y="2633"/>
                        <a:pt x="24418" y="2633"/>
                      </a:cubicBezTo>
                      <a:cubicBezTo>
                        <a:pt x="24798" y="2633"/>
                        <a:pt x="25173" y="2595"/>
                        <a:pt x="25550" y="2517"/>
                      </a:cubicBezTo>
                      <a:cubicBezTo>
                        <a:pt x="25568" y="2508"/>
                        <a:pt x="25577" y="2508"/>
                        <a:pt x="25595" y="2499"/>
                      </a:cubicBezTo>
                      <a:lnTo>
                        <a:pt x="25595" y="2499"/>
                      </a:lnTo>
                      <a:cubicBezTo>
                        <a:pt x="25577" y="2499"/>
                        <a:pt x="25559" y="2499"/>
                        <a:pt x="25542" y="2499"/>
                      </a:cubicBezTo>
                      <a:cubicBezTo>
                        <a:pt x="24898" y="2499"/>
                        <a:pt x="24231" y="2343"/>
                        <a:pt x="23641" y="2187"/>
                      </a:cubicBezTo>
                      <a:cubicBezTo>
                        <a:pt x="22651" y="1919"/>
                        <a:pt x="21669" y="1616"/>
                        <a:pt x="20706" y="1268"/>
                      </a:cubicBezTo>
                      <a:cubicBezTo>
                        <a:pt x="20099" y="1045"/>
                        <a:pt x="19448" y="920"/>
                        <a:pt x="18823" y="742"/>
                      </a:cubicBezTo>
                      <a:cubicBezTo>
                        <a:pt x="18217" y="572"/>
                        <a:pt x="17592" y="403"/>
                        <a:pt x="16968" y="287"/>
                      </a:cubicBezTo>
                      <a:cubicBezTo>
                        <a:pt x="16070" y="121"/>
                        <a:pt x="15131" y="1"/>
                        <a:pt x="1420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821" name="Google Shape;5821;p18"/>
              <p:cNvSpPr/>
              <p:nvPr/>
            </p:nvSpPr>
            <p:spPr>
              <a:xfrm>
                <a:off x="1925201" y="4196367"/>
                <a:ext cx="57584" cy="10300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91" extrusionOk="0">
                    <a:moveTo>
                      <a:pt x="500" y="1"/>
                    </a:moveTo>
                    <a:cubicBezTo>
                      <a:pt x="500" y="1"/>
                      <a:pt x="366" y="27"/>
                      <a:pt x="251" y="143"/>
                    </a:cubicBezTo>
                    <a:cubicBezTo>
                      <a:pt x="117" y="277"/>
                      <a:pt x="1" y="536"/>
                      <a:pt x="108" y="991"/>
                    </a:cubicBezTo>
                    <a:cubicBezTo>
                      <a:pt x="259" y="982"/>
                      <a:pt x="411" y="964"/>
                      <a:pt x="554" y="955"/>
                    </a:cubicBezTo>
                    <a:cubicBezTo>
                      <a:pt x="545" y="946"/>
                      <a:pt x="527" y="928"/>
                      <a:pt x="509" y="911"/>
                    </a:cubicBezTo>
                    <a:cubicBezTo>
                      <a:pt x="393" y="795"/>
                      <a:pt x="366" y="643"/>
                      <a:pt x="366" y="491"/>
                    </a:cubicBezTo>
                    <a:cubicBezTo>
                      <a:pt x="358" y="313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18"/>
              <p:cNvSpPr/>
              <p:nvPr/>
            </p:nvSpPr>
            <p:spPr>
              <a:xfrm>
                <a:off x="3809460" y="4012598"/>
                <a:ext cx="829045" cy="212458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2044" extrusionOk="0">
                    <a:moveTo>
                      <a:pt x="2741" y="0"/>
                    </a:moveTo>
                    <a:cubicBezTo>
                      <a:pt x="2489" y="0"/>
                      <a:pt x="2239" y="15"/>
                      <a:pt x="1999" y="47"/>
                    </a:cubicBezTo>
                    <a:cubicBezTo>
                      <a:pt x="1508" y="118"/>
                      <a:pt x="982" y="118"/>
                      <a:pt x="500" y="243"/>
                    </a:cubicBezTo>
                    <a:cubicBezTo>
                      <a:pt x="330" y="279"/>
                      <a:pt x="170" y="315"/>
                      <a:pt x="0" y="323"/>
                    </a:cubicBezTo>
                    <a:cubicBezTo>
                      <a:pt x="393" y="431"/>
                      <a:pt x="768" y="538"/>
                      <a:pt x="1151" y="645"/>
                    </a:cubicBezTo>
                    <a:cubicBezTo>
                      <a:pt x="2159" y="921"/>
                      <a:pt x="3132" y="1323"/>
                      <a:pt x="4149" y="1599"/>
                    </a:cubicBezTo>
                    <a:cubicBezTo>
                      <a:pt x="4897" y="1803"/>
                      <a:pt x="5698" y="2043"/>
                      <a:pt x="6483" y="2043"/>
                    </a:cubicBezTo>
                    <a:cubicBezTo>
                      <a:pt x="6558" y="2043"/>
                      <a:pt x="6634" y="2041"/>
                      <a:pt x="6709" y="2036"/>
                    </a:cubicBezTo>
                    <a:cubicBezTo>
                      <a:pt x="7119" y="1911"/>
                      <a:pt x="7547" y="1831"/>
                      <a:pt x="7976" y="1795"/>
                    </a:cubicBezTo>
                    <a:cubicBezTo>
                      <a:pt x="7619" y="1644"/>
                      <a:pt x="7280" y="1430"/>
                      <a:pt x="6977" y="1251"/>
                    </a:cubicBezTo>
                    <a:cubicBezTo>
                      <a:pt x="6272" y="841"/>
                      <a:pt x="5496" y="395"/>
                      <a:pt x="4693" y="225"/>
                    </a:cubicBezTo>
                    <a:cubicBezTo>
                      <a:pt x="4075" y="97"/>
                      <a:pt x="3396" y="0"/>
                      <a:pt x="27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18"/>
              <p:cNvSpPr/>
              <p:nvPr/>
            </p:nvSpPr>
            <p:spPr>
              <a:xfrm>
                <a:off x="1710146" y="4088787"/>
                <a:ext cx="145623" cy="207885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000" extrusionOk="0">
                    <a:moveTo>
                      <a:pt x="1017" y="1"/>
                    </a:moveTo>
                    <a:cubicBezTo>
                      <a:pt x="1079" y="304"/>
                      <a:pt x="1044" y="643"/>
                      <a:pt x="919" y="964"/>
                    </a:cubicBezTo>
                    <a:cubicBezTo>
                      <a:pt x="758" y="1384"/>
                      <a:pt x="428" y="1740"/>
                      <a:pt x="0" y="1839"/>
                    </a:cubicBezTo>
                    <a:cubicBezTo>
                      <a:pt x="107" y="1892"/>
                      <a:pt x="223" y="1946"/>
                      <a:pt x="330" y="1999"/>
                    </a:cubicBezTo>
                    <a:cubicBezTo>
                      <a:pt x="785" y="1874"/>
                      <a:pt x="1169" y="1419"/>
                      <a:pt x="1285" y="973"/>
                    </a:cubicBezTo>
                    <a:cubicBezTo>
                      <a:pt x="1401" y="554"/>
                      <a:pt x="1178" y="304"/>
                      <a:pt x="10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24" name="Google Shape;5824;p18"/>
            <p:cNvGrpSpPr/>
            <p:nvPr/>
          </p:nvGrpSpPr>
          <p:grpSpPr>
            <a:xfrm flipH="1">
              <a:off x="5550443" y="4663795"/>
              <a:ext cx="3116611" cy="2021406"/>
              <a:chOff x="5177059" y="2533644"/>
              <a:chExt cx="3192268" cy="2070476"/>
            </a:xfrm>
          </p:grpSpPr>
          <p:grpSp>
            <p:nvGrpSpPr>
              <p:cNvPr id="5825" name="Google Shape;5825;p18"/>
              <p:cNvGrpSpPr/>
              <p:nvPr/>
            </p:nvGrpSpPr>
            <p:grpSpPr>
              <a:xfrm>
                <a:off x="5198626" y="2549819"/>
                <a:ext cx="2949491" cy="1698972"/>
                <a:chOff x="5320740" y="2847612"/>
                <a:chExt cx="2364890" cy="1362229"/>
              </a:xfrm>
            </p:grpSpPr>
            <p:sp>
              <p:nvSpPr>
                <p:cNvPr id="5826" name="Google Shape;5826;p18"/>
                <p:cNvSpPr/>
                <p:nvPr/>
              </p:nvSpPr>
              <p:spPr>
                <a:xfrm>
                  <a:off x="5320740" y="3508442"/>
                  <a:ext cx="798996" cy="293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92" h="4957" extrusionOk="0">
                      <a:moveTo>
                        <a:pt x="5987" y="1"/>
                      </a:moveTo>
                      <a:cubicBezTo>
                        <a:pt x="5038" y="1"/>
                        <a:pt x="4082" y="346"/>
                        <a:pt x="3313" y="906"/>
                      </a:cubicBezTo>
                      <a:cubicBezTo>
                        <a:pt x="2804" y="1281"/>
                        <a:pt x="2447" y="1790"/>
                        <a:pt x="2064" y="2271"/>
                      </a:cubicBezTo>
                      <a:cubicBezTo>
                        <a:pt x="2001" y="2352"/>
                        <a:pt x="1974" y="2325"/>
                        <a:pt x="1867" y="2369"/>
                      </a:cubicBezTo>
                      <a:cubicBezTo>
                        <a:pt x="1600" y="2468"/>
                        <a:pt x="1332" y="2601"/>
                        <a:pt x="1100" y="2771"/>
                      </a:cubicBezTo>
                      <a:cubicBezTo>
                        <a:pt x="654" y="3101"/>
                        <a:pt x="146" y="3440"/>
                        <a:pt x="39" y="4029"/>
                      </a:cubicBezTo>
                      <a:cubicBezTo>
                        <a:pt x="0" y="4251"/>
                        <a:pt x="146" y="4322"/>
                        <a:pt x="344" y="4322"/>
                      </a:cubicBezTo>
                      <a:cubicBezTo>
                        <a:pt x="654" y="4322"/>
                        <a:pt x="1094" y="4147"/>
                        <a:pt x="1154" y="4109"/>
                      </a:cubicBezTo>
                      <a:cubicBezTo>
                        <a:pt x="1332" y="4020"/>
                        <a:pt x="1484" y="3895"/>
                        <a:pt x="1662" y="3788"/>
                      </a:cubicBezTo>
                      <a:cubicBezTo>
                        <a:pt x="1939" y="3627"/>
                        <a:pt x="2233" y="3386"/>
                        <a:pt x="2545" y="3297"/>
                      </a:cubicBezTo>
                      <a:cubicBezTo>
                        <a:pt x="2553" y="3295"/>
                        <a:pt x="2562" y="3293"/>
                        <a:pt x="2570" y="3293"/>
                      </a:cubicBezTo>
                      <a:cubicBezTo>
                        <a:pt x="2619" y="3293"/>
                        <a:pt x="2670" y="3333"/>
                        <a:pt x="2670" y="3386"/>
                      </a:cubicBezTo>
                      <a:cubicBezTo>
                        <a:pt x="2652" y="3529"/>
                        <a:pt x="2572" y="3672"/>
                        <a:pt x="2572" y="3815"/>
                      </a:cubicBezTo>
                      <a:cubicBezTo>
                        <a:pt x="2572" y="4044"/>
                        <a:pt x="2672" y="4130"/>
                        <a:pt x="2806" y="4130"/>
                      </a:cubicBezTo>
                      <a:cubicBezTo>
                        <a:pt x="2922" y="4130"/>
                        <a:pt x="3064" y="4066"/>
                        <a:pt x="3188" y="3975"/>
                      </a:cubicBezTo>
                      <a:cubicBezTo>
                        <a:pt x="3402" y="3824"/>
                        <a:pt x="3607" y="3663"/>
                        <a:pt x="3785" y="3476"/>
                      </a:cubicBezTo>
                      <a:cubicBezTo>
                        <a:pt x="3937" y="3324"/>
                        <a:pt x="4026" y="3137"/>
                        <a:pt x="4196" y="3003"/>
                      </a:cubicBezTo>
                      <a:cubicBezTo>
                        <a:pt x="4216" y="2988"/>
                        <a:pt x="4238" y="2981"/>
                        <a:pt x="4259" y="2981"/>
                      </a:cubicBezTo>
                      <a:cubicBezTo>
                        <a:pt x="4303" y="2981"/>
                        <a:pt x="4341" y="3011"/>
                        <a:pt x="4347" y="3065"/>
                      </a:cubicBezTo>
                      <a:cubicBezTo>
                        <a:pt x="4374" y="3431"/>
                        <a:pt x="4196" y="3877"/>
                        <a:pt x="4642" y="4082"/>
                      </a:cubicBezTo>
                      <a:cubicBezTo>
                        <a:pt x="4715" y="4115"/>
                        <a:pt x="4787" y="4130"/>
                        <a:pt x="4857" y="4130"/>
                      </a:cubicBezTo>
                      <a:cubicBezTo>
                        <a:pt x="5207" y="4130"/>
                        <a:pt x="5519" y="3774"/>
                        <a:pt x="5757" y="3574"/>
                      </a:cubicBezTo>
                      <a:cubicBezTo>
                        <a:pt x="5900" y="3449"/>
                        <a:pt x="6132" y="3146"/>
                        <a:pt x="6355" y="3146"/>
                      </a:cubicBezTo>
                      <a:cubicBezTo>
                        <a:pt x="6649" y="3146"/>
                        <a:pt x="6462" y="3583"/>
                        <a:pt x="6551" y="3886"/>
                      </a:cubicBezTo>
                      <a:cubicBezTo>
                        <a:pt x="6584" y="4010"/>
                        <a:pt x="6656" y="4165"/>
                        <a:pt x="6852" y="4165"/>
                      </a:cubicBezTo>
                      <a:cubicBezTo>
                        <a:pt x="6867" y="4165"/>
                        <a:pt x="6882" y="4165"/>
                        <a:pt x="6899" y="4163"/>
                      </a:cubicBezTo>
                      <a:cubicBezTo>
                        <a:pt x="6970" y="4154"/>
                        <a:pt x="7042" y="4136"/>
                        <a:pt x="7104" y="4109"/>
                      </a:cubicBezTo>
                      <a:cubicBezTo>
                        <a:pt x="7113" y="4109"/>
                        <a:pt x="7113" y="4100"/>
                        <a:pt x="7122" y="4100"/>
                      </a:cubicBezTo>
                      <a:cubicBezTo>
                        <a:pt x="7407" y="3993"/>
                        <a:pt x="7648" y="3770"/>
                        <a:pt x="7889" y="3592"/>
                      </a:cubicBezTo>
                      <a:cubicBezTo>
                        <a:pt x="7892" y="3589"/>
                        <a:pt x="7895" y="3588"/>
                        <a:pt x="7898" y="3588"/>
                      </a:cubicBezTo>
                      <a:cubicBezTo>
                        <a:pt x="7914" y="3588"/>
                        <a:pt x="7929" y="3621"/>
                        <a:pt x="7907" y="3636"/>
                      </a:cubicBezTo>
                      <a:lnTo>
                        <a:pt x="7898" y="3636"/>
                      </a:lnTo>
                      <a:cubicBezTo>
                        <a:pt x="7907" y="3645"/>
                        <a:pt x="7907" y="3654"/>
                        <a:pt x="7898" y="3663"/>
                      </a:cubicBezTo>
                      <a:cubicBezTo>
                        <a:pt x="7702" y="3859"/>
                        <a:pt x="7450" y="4371"/>
                        <a:pt x="7915" y="4371"/>
                      </a:cubicBezTo>
                      <a:cubicBezTo>
                        <a:pt x="7937" y="4371"/>
                        <a:pt x="7961" y="4370"/>
                        <a:pt x="7987" y="4368"/>
                      </a:cubicBezTo>
                      <a:cubicBezTo>
                        <a:pt x="8308" y="4332"/>
                        <a:pt x="8585" y="4172"/>
                        <a:pt x="8870" y="4038"/>
                      </a:cubicBezTo>
                      <a:cubicBezTo>
                        <a:pt x="9052" y="3958"/>
                        <a:pt x="9256" y="3889"/>
                        <a:pt x="9457" y="3889"/>
                      </a:cubicBezTo>
                      <a:cubicBezTo>
                        <a:pt x="9570" y="3889"/>
                        <a:pt x="9683" y="3911"/>
                        <a:pt x="9789" y="3966"/>
                      </a:cubicBezTo>
                      <a:cubicBezTo>
                        <a:pt x="9914" y="4029"/>
                        <a:pt x="9994" y="4270"/>
                        <a:pt x="10057" y="4377"/>
                      </a:cubicBezTo>
                      <a:cubicBezTo>
                        <a:pt x="10173" y="4562"/>
                        <a:pt x="10316" y="4810"/>
                        <a:pt x="10562" y="4810"/>
                      </a:cubicBezTo>
                      <a:cubicBezTo>
                        <a:pt x="10636" y="4810"/>
                        <a:pt x="10720" y="4787"/>
                        <a:pt x="10815" y="4734"/>
                      </a:cubicBezTo>
                      <a:cubicBezTo>
                        <a:pt x="10895" y="4689"/>
                        <a:pt x="10967" y="4653"/>
                        <a:pt x="11038" y="4600"/>
                      </a:cubicBezTo>
                      <a:cubicBezTo>
                        <a:pt x="11162" y="4538"/>
                        <a:pt x="11385" y="4415"/>
                        <a:pt x="11573" y="4415"/>
                      </a:cubicBezTo>
                      <a:cubicBezTo>
                        <a:pt x="11655" y="4415"/>
                        <a:pt x="11730" y="4439"/>
                        <a:pt x="11788" y="4502"/>
                      </a:cubicBezTo>
                      <a:cubicBezTo>
                        <a:pt x="12001" y="4749"/>
                        <a:pt x="12174" y="4940"/>
                        <a:pt x="12517" y="4940"/>
                      </a:cubicBezTo>
                      <a:cubicBezTo>
                        <a:pt x="12532" y="4940"/>
                        <a:pt x="12548" y="4939"/>
                        <a:pt x="12564" y="4939"/>
                      </a:cubicBezTo>
                      <a:cubicBezTo>
                        <a:pt x="12707" y="4931"/>
                        <a:pt x="12857" y="4902"/>
                        <a:pt x="13008" y="4902"/>
                      </a:cubicBezTo>
                      <a:cubicBezTo>
                        <a:pt x="13026" y="4902"/>
                        <a:pt x="13045" y="4902"/>
                        <a:pt x="13063" y="4903"/>
                      </a:cubicBezTo>
                      <a:cubicBezTo>
                        <a:pt x="13197" y="4912"/>
                        <a:pt x="13340" y="4930"/>
                        <a:pt x="13491" y="4957"/>
                      </a:cubicBezTo>
                      <a:cubicBezTo>
                        <a:pt x="13349" y="4876"/>
                        <a:pt x="13206" y="4814"/>
                        <a:pt x="13099" y="4742"/>
                      </a:cubicBezTo>
                      <a:cubicBezTo>
                        <a:pt x="12778" y="4564"/>
                        <a:pt x="12412" y="4386"/>
                        <a:pt x="12180" y="4091"/>
                      </a:cubicBezTo>
                      <a:cubicBezTo>
                        <a:pt x="11948" y="3797"/>
                        <a:pt x="11796" y="3422"/>
                        <a:pt x="11529" y="3172"/>
                      </a:cubicBezTo>
                      <a:cubicBezTo>
                        <a:pt x="11333" y="2985"/>
                        <a:pt x="11047" y="2869"/>
                        <a:pt x="10806" y="2744"/>
                      </a:cubicBezTo>
                      <a:cubicBezTo>
                        <a:pt x="10164" y="2423"/>
                        <a:pt x="9646" y="2102"/>
                        <a:pt x="9129" y="1602"/>
                      </a:cubicBezTo>
                      <a:cubicBezTo>
                        <a:pt x="8451" y="951"/>
                        <a:pt x="7720" y="327"/>
                        <a:pt x="6801" y="95"/>
                      </a:cubicBezTo>
                      <a:cubicBezTo>
                        <a:pt x="6798" y="98"/>
                        <a:pt x="6795" y="99"/>
                        <a:pt x="6792" y="99"/>
                      </a:cubicBezTo>
                      <a:cubicBezTo>
                        <a:pt x="6787" y="99"/>
                        <a:pt x="6783" y="95"/>
                        <a:pt x="6783" y="95"/>
                      </a:cubicBezTo>
                      <a:cubicBezTo>
                        <a:pt x="6631" y="59"/>
                        <a:pt x="6471" y="32"/>
                        <a:pt x="6310" y="14"/>
                      </a:cubicBezTo>
                      <a:cubicBezTo>
                        <a:pt x="6203" y="5"/>
                        <a:pt x="6095" y="1"/>
                        <a:pt x="59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7" name="Google Shape;5827;p18"/>
                <p:cNvSpPr/>
                <p:nvPr/>
              </p:nvSpPr>
              <p:spPr>
                <a:xfrm>
                  <a:off x="6099067" y="2847612"/>
                  <a:ext cx="1143301" cy="48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06" h="8176" extrusionOk="0">
                      <a:moveTo>
                        <a:pt x="10342" y="0"/>
                      </a:moveTo>
                      <a:cubicBezTo>
                        <a:pt x="9742" y="0"/>
                        <a:pt x="9141" y="116"/>
                        <a:pt x="8565" y="316"/>
                      </a:cubicBezTo>
                      <a:cubicBezTo>
                        <a:pt x="7628" y="638"/>
                        <a:pt x="6727" y="1182"/>
                        <a:pt x="6013" y="1878"/>
                      </a:cubicBezTo>
                      <a:cubicBezTo>
                        <a:pt x="5656" y="2217"/>
                        <a:pt x="5335" y="2591"/>
                        <a:pt x="5094" y="3020"/>
                      </a:cubicBezTo>
                      <a:cubicBezTo>
                        <a:pt x="4934" y="3314"/>
                        <a:pt x="4782" y="3617"/>
                        <a:pt x="4524" y="3831"/>
                      </a:cubicBezTo>
                      <a:cubicBezTo>
                        <a:pt x="4515" y="3840"/>
                        <a:pt x="4506" y="3843"/>
                        <a:pt x="4497" y="3843"/>
                      </a:cubicBezTo>
                      <a:cubicBezTo>
                        <a:pt x="4468" y="3843"/>
                        <a:pt x="4443" y="3805"/>
                        <a:pt x="4470" y="3778"/>
                      </a:cubicBezTo>
                      <a:cubicBezTo>
                        <a:pt x="4711" y="3519"/>
                        <a:pt x="4836" y="3171"/>
                        <a:pt x="5005" y="2859"/>
                      </a:cubicBezTo>
                      <a:cubicBezTo>
                        <a:pt x="4760" y="2680"/>
                        <a:pt x="4470" y="2612"/>
                        <a:pt x="4166" y="2612"/>
                      </a:cubicBezTo>
                      <a:cubicBezTo>
                        <a:pt x="3561" y="2612"/>
                        <a:pt x="2899" y="2880"/>
                        <a:pt x="2418" y="3082"/>
                      </a:cubicBezTo>
                      <a:cubicBezTo>
                        <a:pt x="1767" y="3367"/>
                        <a:pt x="928" y="3840"/>
                        <a:pt x="536" y="4465"/>
                      </a:cubicBezTo>
                      <a:cubicBezTo>
                        <a:pt x="375" y="4715"/>
                        <a:pt x="197" y="5009"/>
                        <a:pt x="108" y="5294"/>
                      </a:cubicBezTo>
                      <a:cubicBezTo>
                        <a:pt x="1" y="5614"/>
                        <a:pt x="146" y="5729"/>
                        <a:pt x="349" y="5729"/>
                      </a:cubicBezTo>
                      <a:cubicBezTo>
                        <a:pt x="504" y="5729"/>
                        <a:pt x="692" y="5663"/>
                        <a:pt x="830" y="5571"/>
                      </a:cubicBezTo>
                      <a:cubicBezTo>
                        <a:pt x="1258" y="5268"/>
                        <a:pt x="1615" y="4822"/>
                        <a:pt x="2115" y="4625"/>
                      </a:cubicBezTo>
                      <a:cubicBezTo>
                        <a:pt x="2122" y="4623"/>
                        <a:pt x="2129" y="4621"/>
                        <a:pt x="2136" y="4621"/>
                      </a:cubicBezTo>
                      <a:cubicBezTo>
                        <a:pt x="2175" y="4621"/>
                        <a:pt x="2213" y="4659"/>
                        <a:pt x="2213" y="4697"/>
                      </a:cubicBezTo>
                      <a:cubicBezTo>
                        <a:pt x="2204" y="4831"/>
                        <a:pt x="2168" y="4964"/>
                        <a:pt x="2168" y="5098"/>
                      </a:cubicBezTo>
                      <a:cubicBezTo>
                        <a:pt x="2173" y="5303"/>
                        <a:pt x="2273" y="5376"/>
                        <a:pt x="2398" y="5376"/>
                      </a:cubicBezTo>
                      <a:cubicBezTo>
                        <a:pt x="2529" y="5376"/>
                        <a:pt x="2688" y="5296"/>
                        <a:pt x="2793" y="5205"/>
                      </a:cubicBezTo>
                      <a:cubicBezTo>
                        <a:pt x="2909" y="5116"/>
                        <a:pt x="3052" y="4964"/>
                        <a:pt x="3203" y="4929"/>
                      </a:cubicBezTo>
                      <a:cubicBezTo>
                        <a:pt x="3251" y="4917"/>
                        <a:pt x="3293" y="4911"/>
                        <a:pt x="3330" y="4911"/>
                      </a:cubicBezTo>
                      <a:cubicBezTo>
                        <a:pt x="3571" y="4911"/>
                        <a:pt x="3611" y="5143"/>
                        <a:pt x="3712" y="5375"/>
                      </a:cubicBezTo>
                      <a:cubicBezTo>
                        <a:pt x="3777" y="5537"/>
                        <a:pt x="3871" y="5601"/>
                        <a:pt x="3980" y="5601"/>
                      </a:cubicBezTo>
                      <a:cubicBezTo>
                        <a:pt x="4343" y="5601"/>
                        <a:pt x="4867" y="4880"/>
                        <a:pt x="5032" y="4688"/>
                      </a:cubicBezTo>
                      <a:cubicBezTo>
                        <a:pt x="5300" y="4393"/>
                        <a:pt x="5603" y="4045"/>
                        <a:pt x="6013" y="3956"/>
                      </a:cubicBezTo>
                      <a:cubicBezTo>
                        <a:pt x="6013" y="3952"/>
                        <a:pt x="6016" y="3950"/>
                        <a:pt x="6018" y="3950"/>
                      </a:cubicBezTo>
                      <a:cubicBezTo>
                        <a:pt x="6020" y="3950"/>
                        <a:pt x="6022" y="3952"/>
                        <a:pt x="6022" y="3956"/>
                      </a:cubicBezTo>
                      <a:cubicBezTo>
                        <a:pt x="6085" y="3796"/>
                        <a:pt x="6192" y="3653"/>
                        <a:pt x="6361" y="3564"/>
                      </a:cubicBezTo>
                      <a:cubicBezTo>
                        <a:pt x="6366" y="3560"/>
                        <a:pt x="6371" y="3559"/>
                        <a:pt x="6375" y="3559"/>
                      </a:cubicBezTo>
                      <a:cubicBezTo>
                        <a:pt x="6394" y="3559"/>
                        <a:pt x="6402" y="3585"/>
                        <a:pt x="6388" y="3599"/>
                      </a:cubicBezTo>
                      <a:cubicBezTo>
                        <a:pt x="6111" y="3798"/>
                        <a:pt x="5893" y="4583"/>
                        <a:pt x="6464" y="4583"/>
                      </a:cubicBezTo>
                      <a:cubicBezTo>
                        <a:pt x="6483" y="4583"/>
                        <a:pt x="6502" y="4582"/>
                        <a:pt x="6522" y="4581"/>
                      </a:cubicBezTo>
                      <a:cubicBezTo>
                        <a:pt x="6709" y="4563"/>
                        <a:pt x="6888" y="4492"/>
                        <a:pt x="7048" y="4393"/>
                      </a:cubicBezTo>
                      <a:cubicBezTo>
                        <a:pt x="7280" y="4233"/>
                        <a:pt x="7476" y="4028"/>
                        <a:pt x="7664" y="3805"/>
                      </a:cubicBezTo>
                      <a:cubicBezTo>
                        <a:pt x="7896" y="3528"/>
                        <a:pt x="8047" y="3100"/>
                        <a:pt x="8342" y="2877"/>
                      </a:cubicBezTo>
                      <a:cubicBezTo>
                        <a:pt x="8353" y="2868"/>
                        <a:pt x="8368" y="2864"/>
                        <a:pt x="8384" y="2864"/>
                      </a:cubicBezTo>
                      <a:cubicBezTo>
                        <a:pt x="8418" y="2864"/>
                        <a:pt x="8454" y="2882"/>
                        <a:pt x="8467" y="2913"/>
                      </a:cubicBezTo>
                      <a:cubicBezTo>
                        <a:pt x="8502" y="3002"/>
                        <a:pt x="8511" y="3037"/>
                        <a:pt x="8547" y="3136"/>
                      </a:cubicBezTo>
                      <a:cubicBezTo>
                        <a:pt x="8627" y="3372"/>
                        <a:pt x="8731" y="3457"/>
                        <a:pt x="8840" y="3457"/>
                      </a:cubicBezTo>
                      <a:cubicBezTo>
                        <a:pt x="9085" y="3457"/>
                        <a:pt x="9356" y="3029"/>
                        <a:pt x="9430" y="2930"/>
                      </a:cubicBezTo>
                      <a:cubicBezTo>
                        <a:pt x="9484" y="2859"/>
                        <a:pt x="9528" y="2832"/>
                        <a:pt x="9609" y="2805"/>
                      </a:cubicBezTo>
                      <a:cubicBezTo>
                        <a:pt x="9619" y="2800"/>
                        <a:pt x="9629" y="2798"/>
                        <a:pt x="9638" y="2798"/>
                      </a:cubicBezTo>
                      <a:cubicBezTo>
                        <a:pt x="9660" y="2798"/>
                        <a:pt x="9679" y="2811"/>
                        <a:pt x="9698" y="2823"/>
                      </a:cubicBezTo>
                      <a:cubicBezTo>
                        <a:pt x="9787" y="2895"/>
                        <a:pt x="9840" y="2948"/>
                        <a:pt x="9885" y="3055"/>
                      </a:cubicBezTo>
                      <a:cubicBezTo>
                        <a:pt x="9946" y="3185"/>
                        <a:pt x="10034" y="3226"/>
                        <a:pt x="10132" y="3226"/>
                      </a:cubicBezTo>
                      <a:cubicBezTo>
                        <a:pt x="10250" y="3226"/>
                        <a:pt x="10384" y="3166"/>
                        <a:pt x="10501" y="3127"/>
                      </a:cubicBezTo>
                      <a:cubicBezTo>
                        <a:pt x="10965" y="2966"/>
                        <a:pt x="11161" y="2761"/>
                        <a:pt x="11348" y="2324"/>
                      </a:cubicBezTo>
                      <a:cubicBezTo>
                        <a:pt x="11352" y="2313"/>
                        <a:pt x="11363" y="2308"/>
                        <a:pt x="11376" y="2308"/>
                      </a:cubicBezTo>
                      <a:cubicBezTo>
                        <a:pt x="11394" y="2308"/>
                        <a:pt x="11414" y="2317"/>
                        <a:pt x="11419" y="2333"/>
                      </a:cubicBezTo>
                      <a:cubicBezTo>
                        <a:pt x="11455" y="2556"/>
                        <a:pt x="11393" y="2743"/>
                        <a:pt x="11259" y="2895"/>
                      </a:cubicBezTo>
                      <a:cubicBezTo>
                        <a:pt x="11170" y="3207"/>
                        <a:pt x="11072" y="3644"/>
                        <a:pt x="11250" y="3876"/>
                      </a:cubicBezTo>
                      <a:cubicBezTo>
                        <a:pt x="11328" y="3981"/>
                        <a:pt x="11432" y="4021"/>
                        <a:pt x="11549" y="4021"/>
                      </a:cubicBezTo>
                      <a:cubicBezTo>
                        <a:pt x="11900" y="4021"/>
                        <a:pt x="12370" y="3660"/>
                        <a:pt x="12624" y="3599"/>
                      </a:cubicBezTo>
                      <a:cubicBezTo>
                        <a:pt x="12631" y="3598"/>
                        <a:pt x="12639" y="3597"/>
                        <a:pt x="12647" y="3597"/>
                      </a:cubicBezTo>
                      <a:cubicBezTo>
                        <a:pt x="12683" y="3597"/>
                        <a:pt x="12718" y="3614"/>
                        <a:pt x="12740" y="3644"/>
                      </a:cubicBezTo>
                      <a:cubicBezTo>
                        <a:pt x="12927" y="3965"/>
                        <a:pt x="12811" y="4340"/>
                        <a:pt x="12999" y="4679"/>
                      </a:cubicBezTo>
                      <a:cubicBezTo>
                        <a:pt x="13123" y="4901"/>
                        <a:pt x="13272" y="4972"/>
                        <a:pt x="13436" y="4972"/>
                      </a:cubicBezTo>
                      <a:cubicBezTo>
                        <a:pt x="13659" y="4972"/>
                        <a:pt x="13907" y="4839"/>
                        <a:pt x="14149" y="4777"/>
                      </a:cubicBezTo>
                      <a:cubicBezTo>
                        <a:pt x="14159" y="4773"/>
                        <a:pt x="14169" y="4771"/>
                        <a:pt x="14178" y="4771"/>
                      </a:cubicBezTo>
                      <a:cubicBezTo>
                        <a:pt x="14213" y="4771"/>
                        <a:pt x="14244" y="4794"/>
                        <a:pt x="14265" y="4822"/>
                      </a:cubicBezTo>
                      <a:cubicBezTo>
                        <a:pt x="14470" y="5116"/>
                        <a:pt x="14488" y="5517"/>
                        <a:pt x="14694" y="5830"/>
                      </a:cubicBezTo>
                      <a:cubicBezTo>
                        <a:pt x="14966" y="6249"/>
                        <a:pt x="15314" y="6370"/>
                        <a:pt x="15705" y="6370"/>
                      </a:cubicBezTo>
                      <a:cubicBezTo>
                        <a:pt x="15929" y="6370"/>
                        <a:pt x="16168" y="6330"/>
                        <a:pt x="16415" y="6285"/>
                      </a:cubicBezTo>
                      <a:lnTo>
                        <a:pt x="16424" y="6285"/>
                      </a:lnTo>
                      <a:cubicBezTo>
                        <a:pt x="16424" y="6276"/>
                        <a:pt x="16433" y="6276"/>
                        <a:pt x="16433" y="6267"/>
                      </a:cubicBezTo>
                      <a:cubicBezTo>
                        <a:pt x="16440" y="6245"/>
                        <a:pt x="16459" y="6235"/>
                        <a:pt x="16478" y="6235"/>
                      </a:cubicBezTo>
                      <a:cubicBezTo>
                        <a:pt x="16506" y="6235"/>
                        <a:pt x="16533" y="6256"/>
                        <a:pt x="16522" y="6294"/>
                      </a:cubicBezTo>
                      <a:cubicBezTo>
                        <a:pt x="16416" y="6647"/>
                        <a:pt x="16477" y="7141"/>
                        <a:pt x="16964" y="7141"/>
                      </a:cubicBezTo>
                      <a:cubicBezTo>
                        <a:pt x="16969" y="7141"/>
                        <a:pt x="16973" y="7141"/>
                        <a:pt x="16977" y="7141"/>
                      </a:cubicBezTo>
                      <a:cubicBezTo>
                        <a:pt x="17191" y="7132"/>
                        <a:pt x="17379" y="7088"/>
                        <a:pt x="17575" y="7016"/>
                      </a:cubicBezTo>
                      <a:cubicBezTo>
                        <a:pt x="17583" y="7014"/>
                        <a:pt x="17592" y="7013"/>
                        <a:pt x="17600" y="7013"/>
                      </a:cubicBezTo>
                      <a:cubicBezTo>
                        <a:pt x="17651" y="7013"/>
                        <a:pt x="17691" y="7059"/>
                        <a:pt x="17691" y="7105"/>
                      </a:cubicBezTo>
                      <a:cubicBezTo>
                        <a:pt x="17709" y="7462"/>
                        <a:pt x="17673" y="7971"/>
                        <a:pt x="18119" y="8078"/>
                      </a:cubicBezTo>
                      <a:cubicBezTo>
                        <a:pt x="18396" y="8149"/>
                        <a:pt x="18681" y="8131"/>
                        <a:pt x="18958" y="8140"/>
                      </a:cubicBezTo>
                      <a:cubicBezTo>
                        <a:pt x="19083" y="8149"/>
                        <a:pt x="19199" y="8158"/>
                        <a:pt x="19306" y="8176"/>
                      </a:cubicBezTo>
                      <a:cubicBezTo>
                        <a:pt x="19225" y="8113"/>
                        <a:pt x="19145" y="8060"/>
                        <a:pt x="19074" y="7997"/>
                      </a:cubicBezTo>
                      <a:cubicBezTo>
                        <a:pt x="18538" y="7587"/>
                        <a:pt x="18057" y="7123"/>
                        <a:pt x="17566" y="6659"/>
                      </a:cubicBezTo>
                      <a:cubicBezTo>
                        <a:pt x="16915" y="6062"/>
                        <a:pt x="16281" y="5384"/>
                        <a:pt x="15826" y="4616"/>
                      </a:cubicBezTo>
                      <a:cubicBezTo>
                        <a:pt x="15336" y="3778"/>
                        <a:pt x="14908" y="2895"/>
                        <a:pt x="14328" y="2101"/>
                      </a:cubicBezTo>
                      <a:cubicBezTo>
                        <a:pt x="13677" y="1218"/>
                        <a:pt x="12767" y="593"/>
                        <a:pt x="11732" y="227"/>
                      </a:cubicBezTo>
                      <a:cubicBezTo>
                        <a:pt x="11278" y="71"/>
                        <a:pt x="10811" y="0"/>
                        <a:pt x="103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8" name="Google Shape;5828;p18"/>
                <p:cNvSpPr/>
                <p:nvPr/>
              </p:nvSpPr>
              <p:spPr>
                <a:xfrm>
                  <a:off x="5955399" y="3657734"/>
                  <a:ext cx="467601" cy="169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6" h="2864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68" y="134"/>
                        <a:pt x="553" y="268"/>
                        <a:pt x="794" y="437"/>
                      </a:cubicBezTo>
                      <a:cubicBezTo>
                        <a:pt x="1338" y="518"/>
                        <a:pt x="1847" y="616"/>
                        <a:pt x="2364" y="839"/>
                      </a:cubicBezTo>
                      <a:cubicBezTo>
                        <a:pt x="2873" y="1062"/>
                        <a:pt x="3336" y="1356"/>
                        <a:pt x="3809" y="1642"/>
                      </a:cubicBezTo>
                      <a:cubicBezTo>
                        <a:pt x="4461" y="2043"/>
                        <a:pt x="5210" y="2355"/>
                        <a:pt x="5933" y="2614"/>
                      </a:cubicBezTo>
                      <a:cubicBezTo>
                        <a:pt x="6227" y="2730"/>
                        <a:pt x="6619" y="2864"/>
                        <a:pt x="6941" y="2864"/>
                      </a:cubicBezTo>
                      <a:cubicBezTo>
                        <a:pt x="7262" y="2855"/>
                        <a:pt x="7565" y="2757"/>
                        <a:pt x="7877" y="2685"/>
                      </a:cubicBezTo>
                      <a:cubicBezTo>
                        <a:pt x="7886" y="2685"/>
                        <a:pt x="7886" y="2676"/>
                        <a:pt x="7895" y="2668"/>
                      </a:cubicBezTo>
                      <a:lnTo>
                        <a:pt x="7895" y="2668"/>
                      </a:lnTo>
                      <a:cubicBezTo>
                        <a:pt x="7856" y="2669"/>
                        <a:pt x="7817" y="2670"/>
                        <a:pt x="7779" y="2670"/>
                      </a:cubicBezTo>
                      <a:cubicBezTo>
                        <a:pt x="6553" y="2670"/>
                        <a:pt x="5508" y="1732"/>
                        <a:pt x="4478" y="1204"/>
                      </a:cubicBezTo>
                      <a:cubicBezTo>
                        <a:pt x="3078" y="473"/>
                        <a:pt x="1543" y="205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9" name="Google Shape;5829;p18"/>
                <p:cNvSpPr/>
                <p:nvPr/>
              </p:nvSpPr>
              <p:spPr>
                <a:xfrm>
                  <a:off x="7065891" y="2958708"/>
                  <a:ext cx="16404" cy="16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" h="280" extrusionOk="0">
                      <a:moveTo>
                        <a:pt x="188" y="0"/>
                      </a:moveTo>
                      <a:cubicBezTo>
                        <a:pt x="182" y="0"/>
                        <a:pt x="176" y="1"/>
                        <a:pt x="170" y="2"/>
                      </a:cubicBezTo>
                      <a:cubicBezTo>
                        <a:pt x="161" y="2"/>
                        <a:pt x="161" y="11"/>
                        <a:pt x="152" y="11"/>
                      </a:cubicBezTo>
                      <a:cubicBezTo>
                        <a:pt x="80" y="46"/>
                        <a:pt x="63" y="118"/>
                        <a:pt x="27" y="180"/>
                      </a:cubicBezTo>
                      <a:cubicBezTo>
                        <a:pt x="0" y="243"/>
                        <a:pt x="27" y="269"/>
                        <a:pt x="89" y="278"/>
                      </a:cubicBezTo>
                      <a:cubicBezTo>
                        <a:pt x="97" y="279"/>
                        <a:pt x="104" y="279"/>
                        <a:pt x="111" y="279"/>
                      </a:cubicBezTo>
                      <a:cubicBezTo>
                        <a:pt x="213" y="279"/>
                        <a:pt x="268" y="218"/>
                        <a:pt x="277" y="118"/>
                      </a:cubicBezTo>
                      <a:cubicBezTo>
                        <a:pt x="277" y="37"/>
                        <a:pt x="240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0" name="Google Shape;5830;p18"/>
                <p:cNvSpPr/>
                <p:nvPr/>
              </p:nvSpPr>
              <p:spPr>
                <a:xfrm>
                  <a:off x="7201090" y="3073416"/>
                  <a:ext cx="20135" cy="22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73" extrusionOk="0">
                      <a:moveTo>
                        <a:pt x="224" y="1"/>
                      </a:moveTo>
                      <a:cubicBezTo>
                        <a:pt x="161" y="18"/>
                        <a:pt x="135" y="54"/>
                        <a:pt x="90" y="99"/>
                      </a:cubicBezTo>
                      <a:cubicBezTo>
                        <a:pt x="63" y="125"/>
                        <a:pt x="19" y="152"/>
                        <a:pt x="19" y="188"/>
                      </a:cubicBezTo>
                      <a:cubicBezTo>
                        <a:pt x="1" y="268"/>
                        <a:pt x="45" y="348"/>
                        <a:pt x="126" y="366"/>
                      </a:cubicBezTo>
                      <a:cubicBezTo>
                        <a:pt x="136" y="370"/>
                        <a:pt x="148" y="372"/>
                        <a:pt x="160" y="372"/>
                      </a:cubicBezTo>
                      <a:cubicBezTo>
                        <a:pt x="231" y="372"/>
                        <a:pt x="323" y="310"/>
                        <a:pt x="331" y="241"/>
                      </a:cubicBezTo>
                      <a:cubicBezTo>
                        <a:pt x="340" y="197"/>
                        <a:pt x="322" y="152"/>
                        <a:pt x="313" y="108"/>
                      </a:cubicBezTo>
                      <a:cubicBezTo>
                        <a:pt x="304" y="45"/>
                        <a:pt x="286" y="9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1" name="Google Shape;5831;p18"/>
                <p:cNvSpPr/>
                <p:nvPr/>
              </p:nvSpPr>
              <p:spPr>
                <a:xfrm>
                  <a:off x="6261803" y="3372415"/>
                  <a:ext cx="1079877" cy="180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35" h="3052" extrusionOk="0">
                      <a:moveTo>
                        <a:pt x="17923" y="1"/>
                      </a:moveTo>
                      <a:lnTo>
                        <a:pt x="17923" y="1"/>
                      </a:lnTo>
                      <a:cubicBezTo>
                        <a:pt x="18065" y="260"/>
                        <a:pt x="17691" y="661"/>
                        <a:pt x="17432" y="875"/>
                      </a:cubicBezTo>
                      <a:cubicBezTo>
                        <a:pt x="16923" y="1294"/>
                        <a:pt x="16121" y="1526"/>
                        <a:pt x="15478" y="1616"/>
                      </a:cubicBezTo>
                      <a:cubicBezTo>
                        <a:pt x="15141" y="1665"/>
                        <a:pt x="14805" y="1688"/>
                        <a:pt x="14471" y="1688"/>
                      </a:cubicBezTo>
                      <a:cubicBezTo>
                        <a:pt x="13893" y="1688"/>
                        <a:pt x="13319" y="1617"/>
                        <a:pt x="12748" y="1482"/>
                      </a:cubicBezTo>
                      <a:cubicBezTo>
                        <a:pt x="11776" y="1250"/>
                        <a:pt x="10750" y="1000"/>
                        <a:pt x="9831" y="607"/>
                      </a:cubicBezTo>
                      <a:cubicBezTo>
                        <a:pt x="9250" y="355"/>
                        <a:pt x="8562" y="214"/>
                        <a:pt x="7885" y="214"/>
                      </a:cubicBezTo>
                      <a:cubicBezTo>
                        <a:pt x="7368" y="214"/>
                        <a:pt x="6858" y="296"/>
                        <a:pt x="6406" y="474"/>
                      </a:cubicBezTo>
                      <a:cubicBezTo>
                        <a:pt x="5647" y="777"/>
                        <a:pt x="4898" y="1143"/>
                        <a:pt x="4202" y="1553"/>
                      </a:cubicBezTo>
                      <a:cubicBezTo>
                        <a:pt x="3881" y="1740"/>
                        <a:pt x="3560" y="1919"/>
                        <a:pt x="3239" y="2079"/>
                      </a:cubicBezTo>
                      <a:cubicBezTo>
                        <a:pt x="3167" y="2115"/>
                        <a:pt x="3105" y="2151"/>
                        <a:pt x="3033" y="2178"/>
                      </a:cubicBezTo>
                      <a:cubicBezTo>
                        <a:pt x="2079" y="2624"/>
                        <a:pt x="1089" y="2927"/>
                        <a:pt x="0" y="2963"/>
                      </a:cubicBezTo>
                      <a:cubicBezTo>
                        <a:pt x="81" y="2998"/>
                        <a:pt x="170" y="3025"/>
                        <a:pt x="250" y="3052"/>
                      </a:cubicBezTo>
                      <a:cubicBezTo>
                        <a:pt x="625" y="3052"/>
                        <a:pt x="1035" y="2998"/>
                        <a:pt x="1383" y="2945"/>
                      </a:cubicBezTo>
                      <a:cubicBezTo>
                        <a:pt x="1793" y="2891"/>
                        <a:pt x="2204" y="2891"/>
                        <a:pt x="2614" y="2829"/>
                      </a:cubicBezTo>
                      <a:cubicBezTo>
                        <a:pt x="3471" y="2686"/>
                        <a:pt x="4238" y="2347"/>
                        <a:pt x="5032" y="2008"/>
                      </a:cubicBezTo>
                      <a:cubicBezTo>
                        <a:pt x="5487" y="1821"/>
                        <a:pt x="5933" y="1607"/>
                        <a:pt x="6388" y="1419"/>
                      </a:cubicBezTo>
                      <a:cubicBezTo>
                        <a:pt x="6807" y="1250"/>
                        <a:pt x="7262" y="1178"/>
                        <a:pt x="7708" y="1107"/>
                      </a:cubicBezTo>
                      <a:cubicBezTo>
                        <a:pt x="7858" y="1083"/>
                        <a:pt x="8011" y="1073"/>
                        <a:pt x="8167" y="1073"/>
                      </a:cubicBezTo>
                      <a:cubicBezTo>
                        <a:pt x="8826" y="1073"/>
                        <a:pt x="9523" y="1256"/>
                        <a:pt x="10143" y="1357"/>
                      </a:cubicBezTo>
                      <a:cubicBezTo>
                        <a:pt x="11134" y="1500"/>
                        <a:pt x="12079" y="1830"/>
                        <a:pt x="13078" y="1901"/>
                      </a:cubicBezTo>
                      <a:cubicBezTo>
                        <a:pt x="13584" y="1942"/>
                        <a:pt x="14098" y="1972"/>
                        <a:pt x="14609" y="1972"/>
                      </a:cubicBezTo>
                      <a:cubicBezTo>
                        <a:pt x="14873" y="1972"/>
                        <a:pt x="15137" y="1964"/>
                        <a:pt x="15398" y="1946"/>
                      </a:cubicBezTo>
                      <a:cubicBezTo>
                        <a:pt x="16005" y="1910"/>
                        <a:pt x="16629" y="1839"/>
                        <a:pt x="17200" y="1651"/>
                      </a:cubicBezTo>
                      <a:cubicBezTo>
                        <a:pt x="17539" y="1535"/>
                        <a:pt x="17887" y="1384"/>
                        <a:pt x="18056" y="1036"/>
                      </a:cubicBezTo>
                      <a:cubicBezTo>
                        <a:pt x="18235" y="697"/>
                        <a:pt x="18235" y="242"/>
                        <a:pt x="1792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2" name="Google Shape;5832;p18"/>
                <p:cNvSpPr/>
                <p:nvPr/>
              </p:nvSpPr>
              <p:spPr>
                <a:xfrm>
                  <a:off x="5831748" y="3561561"/>
                  <a:ext cx="1853882" cy="20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05" h="3507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32"/>
                        <a:pt x="482" y="482"/>
                        <a:pt x="723" y="714"/>
                      </a:cubicBezTo>
                      <a:lnTo>
                        <a:pt x="750" y="714"/>
                      </a:lnTo>
                      <a:cubicBezTo>
                        <a:pt x="938" y="756"/>
                        <a:pt x="1136" y="769"/>
                        <a:pt x="1337" y="769"/>
                      </a:cubicBezTo>
                      <a:cubicBezTo>
                        <a:pt x="1678" y="769"/>
                        <a:pt x="2029" y="732"/>
                        <a:pt x="2360" y="732"/>
                      </a:cubicBezTo>
                      <a:cubicBezTo>
                        <a:pt x="2382" y="732"/>
                        <a:pt x="2405" y="732"/>
                        <a:pt x="2427" y="732"/>
                      </a:cubicBezTo>
                      <a:cubicBezTo>
                        <a:pt x="2864" y="741"/>
                        <a:pt x="3283" y="803"/>
                        <a:pt x="3712" y="902"/>
                      </a:cubicBezTo>
                      <a:cubicBezTo>
                        <a:pt x="4657" y="1107"/>
                        <a:pt x="5514" y="1562"/>
                        <a:pt x="6370" y="1999"/>
                      </a:cubicBezTo>
                      <a:cubicBezTo>
                        <a:pt x="7298" y="2463"/>
                        <a:pt x="8288" y="2828"/>
                        <a:pt x="9261" y="3176"/>
                      </a:cubicBezTo>
                      <a:cubicBezTo>
                        <a:pt x="9778" y="3364"/>
                        <a:pt x="10224" y="3498"/>
                        <a:pt x="10777" y="3506"/>
                      </a:cubicBezTo>
                      <a:cubicBezTo>
                        <a:pt x="10875" y="3506"/>
                        <a:pt x="10973" y="3489"/>
                        <a:pt x="11072" y="3471"/>
                      </a:cubicBezTo>
                      <a:cubicBezTo>
                        <a:pt x="11535" y="3239"/>
                        <a:pt x="12035" y="3078"/>
                        <a:pt x="12490" y="2989"/>
                      </a:cubicBezTo>
                      <a:cubicBezTo>
                        <a:pt x="12791" y="2926"/>
                        <a:pt x="13100" y="2897"/>
                        <a:pt x="13410" y="2897"/>
                      </a:cubicBezTo>
                      <a:cubicBezTo>
                        <a:pt x="13797" y="2897"/>
                        <a:pt x="14187" y="2941"/>
                        <a:pt x="14569" y="3016"/>
                      </a:cubicBezTo>
                      <a:cubicBezTo>
                        <a:pt x="15273" y="2936"/>
                        <a:pt x="15978" y="2837"/>
                        <a:pt x="16647" y="2579"/>
                      </a:cubicBezTo>
                      <a:cubicBezTo>
                        <a:pt x="17423" y="2293"/>
                        <a:pt x="18164" y="1910"/>
                        <a:pt x="18922" y="1580"/>
                      </a:cubicBezTo>
                      <a:cubicBezTo>
                        <a:pt x="20020" y="1112"/>
                        <a:pt x="21242" y="847"/>
                        <a:pt x="22449" y="847"/>
                      </a:cubicBezTo>
                      <a:cubicBezTo>
                        <a:pt x="22762" y="847"/>
                        <a:pt x="23074" y="865"/>
                        <a:pt x="23383" y="902"/>
                      </a:cubicBezTo>
                      <a:cubicBezTo>
                        <a:pt x="24855" y="1080"/>
                        <a:pt x="26175" y="1669"/>
                        <a:pt x="27584" y="2079"/>
                      </a:cubicBezTo>
                      <a:cubicBezTo>
                        <a:pt x="28180" y="2247"/>
                        <a:pt x="28829" y="2455"/>
                        <a:pt x="29457" y="2455"/>
                      </a:cubicBezTo>
                      <a:cubicBezTo>
                        <a:pt x="29562" y="2455"/>
                        <a:pt x="29666" y="2449"/>
                        <a:pt x="29770" y="2436"/>
                      </a:cubicBezTo>
                      <a:cubicBezTo>
                        <a:pt x="30243" y="2382"/>
                        <a:pt x="30725" y="2284"/>
                        <a:pt x="31162" y="2070"/>
                      </a:cubicBezTo>
                      <a:cubicBezTo>
                        <a:pt x="31206" y="2043"/>
                        <a:pt x="31260" y="2026"/>
                        <a:pt x="31304" y="1999"/>
                      </a:cubicBezTo>
                      <a:lnTo>
                        <a:pt x="31304" y="1999"/>
                      </a:lnTo>
                      <a:cubicBezTo>
                        <a:pt x="31079" y="2046"/>
                        <a:pt x="30840" y="2065"/>
                        <a:pt x="30596" y="2065"/>
                      </a:cubicBezTo>
                      <a:cubicBezTo>
                        <a:pt x="29962" y="2065"/>
                        <a:pt x="29293" y="1937"/>
                        <a:pt x="28726" y="1847"/>
                      </a:cubicBezTo>
                      <a:cubicBezTo>
                        <a:pt x="27308" y="1624"/>
                        <a:pt x="25979" y="1053"/>
                        <a:pt x="24587" y="687"/>
                      </a:cubicBezTo>
                      <a:cubicBezTo>
                        <a:pt x="23744" y="467"/>
                        <a:pt x="22912" y="386"/>
                        <a:pt x="22071" y="386"/>
                      </a:cubicBezTo>
                      <a:cubicBezTo>
                        <a:pt x="21585" y="386"/>
                        <a:pt x="21096" y="413"/>
                        <a:pt x="20599" y="455"/>
                      </a:cubicBezTo>
                      <a:cubicBezTo>
                        <a:pt x="20010" y="500"/>
                        <a:pt x="19404" y="554"/>
                        <a:pt x="18815" y="652"/>
                      </a:cubicBezTo>
                      <a:cubicBezTo>
                        <a:pt x="17066" y="1214"/>
                        <a:pt x="15452" y="2168"/>
                        <a:pt x="13659" y="2605"/>
                      </a:cubicBezTo>
                      <a:cubicBezTo>
                        <a:pt x="13036" y="2755"/>
                        <a:pt x="12423" y="2822"/>
                        <a:pt x="11814" y="2822"/>
                      </a:cubicBezTo>
                      <a:cubicBezTo>
                        <a:pt x="10825" y="2822"/>
                        <a:pt x="9847" y="2646"/>
                        <a:pt x="8859" y="2365"/>
                      </a:cubicBezTo>
                      <a:cubicBezTo>
                        <a:pt x="7119" y="1883"/>
                        <a:pt x="5460" y="1187"/>
                        <a:pt x="3747" y="634"/>
                      </a:cubicBezTo>
                      <a:cubicBezTo>
                        <a:pt x="2516" y="232"/>
                        <a:pt x="1285" y="45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3" name="Google Shape;5833;p18"/>
                <p:cNvSpPr/>
                <p:nvPr/>
              </p:nvSpPr>
              <p:spPr>
                <a:xfrm>
                  <a:off x="7126117" y="4011747"/>
                  <a:ext cx="15634" cy="1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" h="227" extrusionOk="0">
                      <a:moveTo>
                        <a:pt x="84" y="1"/>
                      </a:moveTo>
                      <a:cubicBezTo>
                        <a:pt x="71" y="1"/>
                        <a:pt x="58" y="3"/>
                        <a:pt x="45" y="8"/>
                      </a:cubicBezTo>
                      <a:cubicBezTo>
                        <a:pt x="9" y="53"/>
                        <a:pt x="0" y="106"/>
                        <a:pt x="27" y="160"/>
                      </a:cubicBezTo>
                      <a:cubicBezTo>
                        <a:pt x="47" y="193"/>
                        <a:pt x="77" y="226"/>
                        <a:pt x="116" y="226"/>
                      </a:cubicBezTo>
                      <a:cubicBezTo>
                        <a:pt x="130" y="226"/>
                        <a:pt x="145" y="222"/>
                        <a:pt x="161" y="213"/>
                      </a:cubicBezTo>
                      <a:cubicBezTo>
                        <a:pt x="263" y="142"/>
                        <a:pt x="184" y="1"/>
                        <a:pt x="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4" name="Google Shape;5834;p18"/>
                <p:cNvSpPr/>
                <p:nvPr/>
              </p:nvSpPr>
              <p:spPr>
                <a:xfrm>
                  <a:off x="7235970" y="3926590"/>
                  <a:ext cx="24339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20" extrusionOk="0">
                      <a:moveTo>
                        <a:pt x="158" y="0"/>
                      </a:moveTo>
                      <a:cubicBezTo>
                        <a:pt x="143" y="0"/>
                        <a:pt x="126" y="3"/>
                        <a:pt x="108" y="10"/>
                      </a:cubicBezTo>
                      <a:lnTo>
                        <a:pt x="90" y="10"/>
                      </a:lnTo>
                      <a:cubicBezTo>
                        <a:pt x="27" y="54"/>
                        <a:pt x="1" y="117"/>
                        <a:pt x="27" y="197"/>
                      </a:cubicBezTo>
                      <a:cubicBezTo>
                        <a:pt x="50" y="265"/>
                        <a:pt x="104" y="319"/>
                        <a:pt x="168" y="319"/>
                      </a:cubicBezTo>
                      <a:cubicBezTo>
                        <a:pt x="180" y="319"/>
                        <a:pt x="193" y="317"/>
                        <a:pt x="206" y="313"/>
                      </a:cubicBezTo>
                      <a:cubicBezTo>
                        <a:pt x="295" y="286"/>
                        <a:pt x="411" y="197"/>
                        <a:pt x="322" y="108"/>
                      </a:cubicBezTo>
                      <a:cubicBezTo>
                        <a:pt x="271" y="57"/>
                        <a:pt x="226" y="0"/>
                        <a:pt x="1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5" name="Google Shape;5835;p18"/>
                <p:cNvSpPr/>
                <p:nvPr/>
              </p:nvSpPr>
              <p:spPr>
                <a:xfrm>
                  <a:off x="7223830" y="4000970"/>
                  <a:ext cx="37782" cy="29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496" extrusionOk="0">
                      <a:moveTo>
                        <a:pt x="148" y="1"/>
                      </a:moveTo>
                      <a:cubicBezTo>
                        <a:pt x="137" y="1"/>
                        <a:pt x="127" y="1"/>
                        <a:pt x="116" y="3"/>
                      </a:cubicBezTo>
                      <a:lnTo>
                        <a:pt x="99" y="3"/>
                      </a:lnTo>
                      <a:cubicBezTo>
                        <a:pt x="36" y="65"/>
                        <a:pt x="0" y="226"/>
                        <a:pt x="18" y="297"/>
                      </a:cubicBezTo>
                      <a:cubicBezTo>
                        <a:pt x="48" y="409"/>
                        <a:pt x="127" y="495"/>
                        <a:pt x="236" y="495"/>
                      </a:cubicBezTo>
                      <a:cubicBezTo>
                        <a:pt x="257" y="495"/>
                        <a:pt x="280" y="492"/>
                        <a:pt x="304" y="485"/>
                      </a:cubicBezTo>
                      <a:cubicBezTo>
                        <a:pt x="638" y="390"/>
                        <a:pt x="397" y="1"/>
                        <a:pt x="1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6" name="Google Shape;5836;p18"/>
                <p:cNvSpPr/>
                <p:nvPr/>
              </p:nvSpPr>
              <p:spPr>
                <a:xfrm>
                  <a:off x="7377565" y="3861152"/>
                  <a:ext cx="45481" cy="44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752" extrusionOk="0">
                      <a:moveTo>
                        <a:pt x="302" y="1"/>
                      </a:moveTo>
                      <a:cubicBezTo>
                        <a:pt x="242" y="1"/>
                        <a:pt x="182" y="17"/>
                        <a:pt x="125" y="53"/>
                      </a:cubicBezTo>
                      <a:cubicBezTo>
                        <a:pt x="116" y="62"/>
                        <a:pt x="116" y="62"/>
                        <a:pt x="108" y="62"/>
                      </a:cubicBezTo>
                      <a:cubicBezTo>
                        <a:pt x="18" y="178"/>
                        <a:pt x="0" y="410"/>
                        <a:pt x="45" y="553"/>
                      </a:cubicBezTo>
                      <a:cubicBezTo>
                        <a:pt x="86" y="667"/>
                        <a:pt x="216" y="751"/>
                        <a:pt x="340" y="751"/>
                      </a:cubicBezTo>
                      <a:cubicBezTo>
                        <a:pt x="352" y="751"/>
                        <a:pt x="364" y="751"/>
                        <a:pt x="375" y="749"/>
                      </a:cubicBezTo>
                      <a:cubicBezTo>
                        <a:pt x="554" y="722"/>
                        <a:pt x="768" y="508"/>
                        <a:pt x="705" y="321"/>
                      </a:cubicBezTo>
                      <a:cubicBezTo>
                        <a:pt x="652" y="141"/>
                        <a:pt x="47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7" name="Google Shape;5837;p18"/>
                <p:cNvSpPr/>
                <p:nvPr/>
              </p:nvSpPr>
              <p:spPr>
                <a:xfrm>
                  <a:off x="7479542" y="3989599"/>
                  <a:ext cx="14331" cy="1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" h="215" extrusionOk="0">
                      <a:moveTo>
                        <a:pt x="161" y="1"/>
                      </a:moveTo>
                      <a:cubicBezTo>
                        <a:pt x="141" y="1"/>
                        <a:pt x="121" y="4"/>
                        <a:pt x="107" y="7"/>
                      </a:cubicBezTo>
                      <a:cubicBezTo>
                        <a:pt x="104" y="10"/>
                        <a:pt x="101" y="11"/>
                        <a:pt x="98" y="11"/>
                      </a:cubicBezTo>
                      <a:cubicBezTo>
                        <a:pt x="92" y="11"/>
                        <a:pt x="86" y="7"/>
                        <a:pt x="81" y="7"/>
                      </a:cubicBezTo>
                      <a:lnTo>
                        <a:pt x="63" y="7"/>
                      </a:lnTo>
                      <a:cubicBezTo>
                        <a:pt x="63" y="16"/>
                        <a:pt x="63" y="16"/>
                        <a:pt x="54" y="25"/>
                      </a:cubicBezTo>
                      <a:cubicBezTo>
                        <a:pt x="36" y="70"/>
                        <a:pt x="0" y="115"/>
                        <a:pt x="27" y="168"/>
                      </a:cubicBezTo>
                      <a:cubicBezTo>
                        <a:pt x="34" y="198"/>
                        <a:pt x="54" y="215"/>
                        <a:pt x="81" y="215"/>
                      </a:cubicBezTo>
                      <a:cubicBezTo>
                        <a:pt x="86" y="215"/>
                        <a:pt x="92" y="214"/>
                        <a:pt x="98" y="213"/>
                      </a:cubicBezTo>
                      <a:cubicBezTo>
                        <a:pt x="125" y="213"/>
                        <a:pt x="152" y="204"/>
                        <a:pt x="170" y="186"/>
                      </a:cubicBezTo>
                      <a:cubicBezTo>
                        <a:pt x="205" y="150"/>
                        <a:pt x="241" y="97"/>
                        <a:pt x="232" y="43"/>
                      </a:cubicBezTo>
                      <a:cubicBezTo>
                        <a:pt x="227" y="10"/>
                        <a:pt x="193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8" name="Google Shape;5838;p18"/>
                <p:cNvSpPr/>
                <p:nvPr/>
              </p:nvSpPr>
              <p:spPr>
                <a:xfrm>
                  <a:off x="5998689" y="3743602"/>
                  <a:ext cx="1188723" cy="466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3" h="7873" extrusionOk="0">
                      <a:moveTo>
                        <a:pt x="10544" y="1"/>
                      </a:moveTo>
                      <a:cubicBezTo>
                        <a:pt x="10216" y="1"/>
                        <a:pt x="9896" y="42"/>
                        <a:pt x="9600" y="147"/>
                      </a:cubicBezTo>
                      <a:cubicBezTo>
                        <a:pt x="8699" y="459"/>
                        <a:pt x="7682" y="727"/>
                        <a:pt x="7137" y="1583"/>
                      </a:cubicBezTo>
                      <a:cubicBezTo>
                        <a:pt x="6897" y="1958"/>
                        <a:pt x="6602" y="2279"/>
                        <a:pt x="6352" y="2645"/>
                      </a:cubicBezTo>
                      <a:cubicBezTo>
                        <a:pt x="6138" y="2966"/>
                        <a:pt x="5978" y="3323"/>
                        <a:pt x="5781" y="3653"/>
                      </a:cubicBezTo>
                      <a:cubicBezTo>
                        <a:pt x="5594" y="3947"/>
                        <a:pt x="5442" y="4108"/>
                        <a:pt x="5139" y="4277"/>
                      </a:cubicBezTo>
                      <a:cubicBezTo>
                        <a:pt x="4675" y="4536"/>
                        <a:pt x="4211" y="4839"/>
                        <a:pt x="3810" y="5196"/>
                      </a:cubicBezTo>
                      <a:cubicBezTo>
                        <a:pt x="3542" y="5428"/>
                        <a:pt x="3310" y="5687"/>
                        <a:pt x="3016" y="5874"/>
                      </a:cubicBezTo>
                      <a:cubicBezTo>
                        <a:pt x="2356" y="6294"/>
                        <a:pt x="1580" y="6499"/>
                        <a:pt x="937" y="6927"/>
                      </a:cubicBezTo>
                      <a:cubicBezTo>
                        <a:pt x="616" y="7150"/>
                        <a:pt x="197" y="7507"/>
                        <a:pt x="1" y="7873"/>
                      </a:cubicBezTo>
                      <a:cubicBezTo>
                        <a:pt x="397" y="7484"/>
                        <a:pt x="864" y="7265"/>
                        <a:pt x="1421" y="7265"/>
                      </a:cubicBezTo>
                      <a:cubicBezTo>
                        <a:pt x="1490" y="7265"/>
                        <a:pt x="1561" y="7268"/>
                        <a:pt x="1633" y="7275"/>
                      </a:cubicBezTo>
                      <a:cubicBezTo>
                        <a:pt x="1880" y="7299"/>
                        <a:pt x="2126" y="7358"/>
                        <a:pt x="2366" y="7358"/>
                      </a:cubicBezTo>
                      <a:cubicBezTo>
                        <a:pt x="2395" y="7358"/>
                        <a:pt x="2425" y="7357"/>
                        <a:pt x="2454" y="7355"/>
                      </a:cubicBezTo>
                      <a:cubicBezTo>
                        <a:pt x="3016" y="7311"/>
                        <a:pt x="2837" y="6954"/>
                        <a:pt x="3060" y="6650"/>
                      </a:cubicBezTo>
                      <a:cubicBezTo>
                        <a:pt x="3328" y="6267"/>
                        <a:pt x="3899" y="6204"/>
                        <a:pt x="4167" y="6195"/>
                      </a:cubicBezTo>
                      <a:cubicBezTo>
                        <a:pt x="4434" y="6187"/>
                        <a:pt x="4720" y="6160"/>
                        <a:pt x="4845" y="6160"/>
                      </a:cubicBezTo>
                      <a:cubicBezTo>
                        <a:pt x="4849" y="6160"/>
                        <a:pt x="4854" y="6160"/>
                        <a:pt x="4859" y="6160"/>
                      </a:cubicBezTo>
                      <a:cubicBezTo>
                        <a:pt x="5606" y="6160"/>
                        <a:pt x="5857" y="5462"/>
                        <a:pt x="6513" y="5170"/>
                      </a:cubicBezTo>
                      <a:cubicBezTo>
                        <a:pt x="6763" y="5054"/>
                        <a:pt x="7173" y="5000"/>
                        <a:pt x="7369" y="5000"/>
                      </a:cubicBezTo>
                      <a:cubicBezTo>
                        <a:pt x="7377" y="5000"/>
                        <a:pt x="7385" y="5000"/>
                        <a:pt x="7394" y="5000"/>
                      </a:cubicBezTo>
                      <a:cubicBezTo>
                        <a:pt x="7612" y="5000"/>
                        <a:pt x="8279" y="5101"/>
                        <a:pt x="8484" y="5161"/>
                      </a:cubicBezTo>
                      <a:cubicBezTo>
                        <a:pt x="8725" y="5223"/>
                        <a:pt x="8966" y="5286"/>
                        <a:pt x="9207" y="5330"/>
                      </a:cubicBezTo>
                      <a:cubicBezTo>
                        <a:pt x="9314" y="5349"/>
                        <a:pt x="9439" y="5367"/>
                        <a:pt x="9560" y="5367"/>
                      </a:cubicBezTo>
                      <a:cubicBezTo>
                        <a:pt x="9834" y="5367"/>
                        <a:pt x="10093" y="5278"/>
                        <a:pt x="10099" y="4920"/>
                      </a:cubicBezTo>
                      <a:cubicBezTo>
                        <a:pt x="10099" y="4839"/>
                        <a:pt x="10072" y="4715"/>
                        <a:pt x="10099" y="4643"/>
                      </a:cubicBezTo>
                      <a:cubicBezTo>
                        <a:pt x="10141" y="4525"/>
                        <a:pt x="10204" y="4456"/>
                        <a:pt x="10305" y="4456"/>
                      </a:cubicBezTo>
                      <a:cubicBezTo>
                        <a:pt x="10334" y="4456"/>
                        <a:pt x="10367" y="4462"/>
                        <a:pt x="10402" y="4474"/>
                      </a:cubicBezTo>
                      <a:cubicBezTo>
                        <a:pt x="10724" y="4590"/>
                        <a:pt x="10947" y="4884"/>
                        <a:pt x="11295" y="4964"/>
                      </a:cubicBezTo>
                      <a:cubicBezTo>
                        <a:pt x="11364" y="4980"/>
                        <a:pt x="11430" y="4988"/>
                        <a:pt x="11494" y="4988"/>
                      </a:cubicBezTo>
                      <a:cubicBezTo>
                        <a:pt x="11756" y="4988"/>
                        <a:pt x="11963" y="4852"/>
                        <a:pt x="12071" y="4572"/>
                      </a:cubicBezTo>
                      <a:cubicBezTo>
                        <a:pt x="12106" y="4474"/>
                        <a:pt x="12142" y="4393"/>
                        <a:pt x="12205" y="4304"/>
                      </a:cubicBezTo>
                      <a:cubicBezTo>
                        <a:pt x="12247" y="4242"/>
                        <a:pt x="12301" y="4219"/>
                        <a:pt x="12359" y="4219"/>
                      </a:cubicBezTo>
                      <a:cubicBezTo>
                        <a:pt x="12434" y="4219"/>
                        <a:pt x="12514" y="4259"/>
                        <a:pt x="12579" y="4304"/>
                      </a:cubicBezTo>
                      <a:cubicBezTo>
                        <a:pt x="12749" y="4420"/>
                        <a:pt x="12954" y="4492"/>
                        <a:pt x="13132" y="4572"/>
                      </a:cubicBezTo>
                      <a:cubicBezTo>
                        <a:pt x="13229" y="4617"/>
                        <a:pt x="13320" y="4638"/>
                        <a:pt x="13404" y="4638"/>
                      </a:cubicBezTo>
                      <a:cubicBezTo>
                        <a:pt x="13635" y="4638"/>
                        <a:pt x="13805" y="4475"/>
                        <a:pt x="13864" y="4206"/>
                      </a:cubicBezTo>
                      <a:cubicBezTo>
                        <a:pt x="13879" y="4159"/>
                        <a:pt x="13922" y="4133"/>
                        <a:pt x="13968" y="4133"/>
                      </a:cubicBezTo>
                      <a:cubicBezTo>
                        <a:pt x="13975" y="4133"/>
                        <a:pt x="13982" y="4134"/>
                        <a:pt x="13989" y="4135"/>
                      </a:cubicBezTo>
                      <a:cubicBezTo>
                        <a:pt x="14149" y="4179"/>
                        <a:pt x="14230" y="4286"/>
                        <a:pt x="14346" y="4411"/>
                      </a:cubicBezTo>
                      <a:cubicBezTo>
                        <a:pt x="14479" y="4554"/>
                        <a:pt x="14685" y="4661"/>
                        <a:pt x="14836" y="4670"/>
                      </a:cubicBezTo>
                      <a:cubicBezTo>
                        <a:pt x="14842" y="4670"/>
                        <a:pt x="14847" y="4670"/>
                        <a:pt x="14853" y="4670"/>
                      </a:cubicBezTo>
                      <a:cubicBezTo>
                        <a:pt x="15001" y="4670"/>
                        <a:pt x="15270" y="4563"/>
                        <a:pt x="15398" y="4331"/>
                      </a:cubicBezTo>
                      <a:cubicBezTo>
                        <a:pt x="15711" y="3769"/>
                        <a:pt x="15059" y="2904"/>
                        <a:pt x="14685" y="2484"/>
                      </a:cubicBezTo>
                      <a:cubicBezTo>
                        <a:pt x="14658" y="2451"/>
                        <a:pt x="14687" y="2407"/>
                        <a:pt x="14722" y="2407"/>
                      </a:cubicBezTo>
                      <a:cubicBezTo>
                        <a:pt x="14733" y="2407"/>
                        <a:pt x="14745" y="2411"/>
                        <a:pt x="14756" y="2422"/>
                      </a:cubicBezTo>
                      <a:cubicBezTo>
                        <a:pt x="14979" y="2627"/>
                        <a:pt x="15256" y="2930"/>
                        <a:pt x="15443" y="3260"/>
                      </a:cubicBezTo>
                      <a:cubicBezTo>
                        <a:pt x="15684" y="3278"/>
                        <a:pt x="15898" y="3332"/>
                        <a:pt x="16121" y="3430"/>
                      </a:cubicBezTo>
                      <a:cubicBezTo>
                        <a:pt x="16234" y="3481"/>
                        <a:pt x="16442" y="3605"/>
                        <a:pt x="16617" y="3605"/>
                      </a:cubicBezTo>
                      <a:cubicBezTo>
                        <a:pt x="16717" y="3605"/>
                        <a:pt x="16806" y="3564"/>
                        <a:pt x="16861" y="3448"/>
                      </a:cubicBezTo>
                      <a:cubicBezTo>
                        <a:pt x="16879" y="3412"/>
                        <a:pt x="16915" y="3376"/>
                        <a:pt x="16951" y="3350"/>
                      </a:cubicBezTo>
                      <a:cubicBezTo>
                        <a:pt x="16997" y="3321"/>
                        <a:pt x="17045" y="3310"/>
                        <a:pt x="17092" y="3310"/>
                      </a:cubicBezTo>
                      <a:cubicBezTo>
                        <a:pt x="17209" y="3310"/>
                        <a:pt x="17327" y="3377"/>
                        <a:pt x="17441" y="3421"/>
                      </a:cubicBezTo>
                      <a:cubicBezTo>
                        <a:pt x="17736" y="3528"/>
                        <a:pt x="17923" y="3644"/>
                        <a:pt x="18191" y="3715"/>
                      </a:cubicBezTo>
                      <a:cubicBezTo>
                        <a:pt x="18222" y="3725"/>
                        <a:pt x="18255" y="3730"/>
                        <a:pt x="18290" y="3730"/>
                      </a:cubicBezTo>
                      <a:cubicBezTo>
                        <a:pt x="18441" y="3730"/>
                        <a:pt x="18600" y="3636"/>
                        <a:pt x="18556" y="3483"/>
                      </a:cubicBezTo>
                      <a:cubicBezTo>
                        <a:pt x="18538" y="3412"/>
                        <a:pt x="18512" y="3341"/>
                        <a:pt x="18512" y="3269"/>
                      </a:cubicBezTo>
                      <a:cubicBezTo>
                        <a:pt x="18512" y="3144"/>
                        <a:pt x="18521" y="3073"/>
                        <a:pt x="18619" y="2984"/>
                      </a:cubicBezTo>
                      <a:cubicBezTo>
                        <a:pt x="18658" y="2948"/>
                        <a:pt x="18701" y="2933"/>
                        <a:pt x="18746" y="2933"/>
                      </a:cubicBezTo>
                      <a:cubicBezTo>
                        <a:pt x="18943" y="2933"/>
                        <a:pt x="19169" y="3227"/>
                        <a:pt x="19234" y="3278"/>
                      </a:cubicBezTo>
                      <a:cubicBezTo>
                        <a:pt x="19315" y="3341"/>
                        <a:pt x="19457" y="3528"/>
                        <a:pt x="19609" y="3599"/>
                      </a:cubicBezTo>
                      <a:cubicBezTo>
                        <a:pt x="19661" y="3626"/>
                        <a:pt x="19717" y="3637"/>
                        <a:pt x="19771" y="3637"/>
                      </a:cubicBezTo>
                      <a:cubicBezTo>
                        <a:pt x="19863" y="3637"/>
                        <a:pt x="19947" y="3602"/>
                        <a:pt x="19993" y="3546"/>
                      </a:cubicBezTo>
                      <a:cubicBezTo>
                        <a:pt x="20064" y="3457"/>
                        <a:pt x="20073" y="3314"/>
                        <a:pt x="19993" y="3198"/>
                      </a:cubicBezTo>
                      <a:cubicBezTo>
                        <a:pt x="19912" y="3073"/>
                        <a:pt x="19823" y="2957"/>
                        <a:pt x="19716" y="2841"/>
                      </a:cubicBezTo>
                      <a:cubicBezTo>
                        <a:pt x="19564" y="2681"/>
                        <a:pt x="19395" y="2529"/>
                        <a:pt x="19225" y="2377"/>
                      </a:cubicBezTo>
                      <a:cubicBezTo>
                        <a:pt x="18744" y="1958"/>
                        <a:pt x="18307" y="1548"/>
                        <a:pt x="17745" y="1235"/>
                      </a:cubicBezTo>
                      <a:cubicBezTo>
                        <a:pt x="17282" y="989"/>
                        <a:pt x="16739" y="802"/>
                        <a:pt x="16203" y="802"/>
                      </a:cubicBezTo>
                      <a:cubicBezTo>
                        <a:pt x="16119" y="802"/>
                        <a:pt x="16035" y="806"/>
                        <a:pt x="15951" y="816"/>
                      </a:cubicBezTo>
                      <a:cubicBezTo>
                        <a:pt x="15452" y="879"/>
                        <a:pt x="14881" y="932"/>
                        <a:pt x="14408" y="1128"/>
                      </a:cubicBezTo>
                      <a:cubicBezTo>
                        <a:pt x="14497" y="1191"/>
                        <a:pt x="14595" y="1262"/>
                        <a:pt x="14694" y="1325"/>
                      </a:cubicBezTo>
                      <a:cubicBezTo>
                        <a:pt x="14723" y="1354"/>
                        <a:pt x="14703" y="1402"/>
                        <a:pt x="14670" y="1402"/>
                      </a:cubicBezTo>
                      <a:cubicBezTo>
                        <a:pt x="14664" y="1402"/>
                        <a:pt x="14656" y="1400"/>
                        <a:pt x="14649" y="1396"/>
                      </a:cubicBezTo>
                      <a:cubicBezTo>
                        <a:pt x="14007" y="941"/>
                        <a:pt x="13204" y="513"/>
                        <a:pt x="12445" y="317"/>
                      </a:cubicBezTo>
                      <a:cubicBezTo>
                        <a:pt x="11865" y="162"/>
                        <a:pt x="11190" y="1"/>
                        <a:pt x="105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9" name="Google Shape;5839;p18"/>
              <p:cNvGrpSpPr/>
              <p:nvPr/>
            </p:nvGrpSpPr>
            <p:grpSpPr>
              <a:xfrm>
                <a:off x="5346418" y="2773093"/>
                <a:ext cx="2803691" cy="1575181"/>
                <a:chOff x="5439239" y="3026632"/>
                <a:chExt cx="2247989" cy="1262974"/>
              </a:xfrm>
            </p:grpSpPr>
            <p:sp>
              <p:nvSpPr>
                <p:cNvPr id="5840" name="Google Shape;5840;p18"/>
                <p:cNvSpPr/>
                <p:nvPr/>
              </p:nvSpPr>
              <p:spPr>
                <a:xfrm>
                  <a:off x="6728811" y="3146315"/>
                  <a:ext cx="197084" cy="241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4078" extrusionOk="0">
                      <a:moveTo>
                        <a:pt x="3328" y="1"/>
                      </a:moveTo>
                      <a:cubicBezTo>
                        <a:pt x="3203" y="54"/>
                        <a:pt x="3051" y="143"/>
                        <a:pt x="3016" y="161"/>
                      </a:cubicBezTo>
                      <a:cubicBezTo>
                        <a:pt x="2966" y="182"/>
                        <a:pt x="2912" y="191"/>
                        <a:pt x="2856" y="191"/>
                      </a:cubicBezTo>
                      <a:cubicBezTo>
                        <a:pt x="2720" y="191"/>
                        <a:pt x="2574" y="136"/>
                        <a:pt x="2454" y="54"/>
                      </a:cubicBezTo>
                      <a:cubicBezTo>
                        <a:pt x="2445" y="830"/>
                        <a:pt x="2133" y="1473"/>
                        <a:pt x="1669" y="2124"/>
                      </a:cubicBezTo>
                      <a:cubicBezTo>
                        <a:pt x="1419" y="2490"/>
                        <a:pt x="1142" y="2855"/>
                        <a:pt x="785" y="3132"/>
                      </a:cubicBezTo>
                      <a:cubicBezTo>
                        <a:pt x="491" y="3355"/>
                        <a:pt x="268" y="3640"/>
                        <a:pt x="0" y="3881"/>
                      </a:cubicBezTo>
                      <a:lnTo>
                        <a:pt x="152" y="3881"/>
                      </a:lnTo>
                      <a:cubicBezTo>
                        <a:pt x="562" y="3908"/>
                        <a:pt x="955" y="3979"/>
                        <a:pt x="1348" y="4078"/>
                      </a:cubicBezTo>
                      <a:cubicBezTo>
                        <a:pt x="2382" y="2945"/>
                        <a:pt x="2971" y="1482"/>
                        <a:pt x="332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1" name="Google Shape;5841;p18"/>
                <p:cNvSpPr/>
                <p:nvPr/>
              </p:nvSpPr>
              <p:spPr>
                <a:xfrm>
                  <a:off x="6964447" y="3274702"/>
                  <a:ext cx="181805" cy="16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2856" extrusionOk="0">
                      <a:moveTo>
                        <a:pt x="1981" y="0"/>
                      </a:moveTo>
                      <a:cubicBezTo>
                        <a:pt x="1865" y="652"/>
                        <a:pt x="1597" y="1205"/>
                        <a:pt x="1213" y="1740"/>
                      </a:cubicBezTo>
                      <a:cubicBezTo>
                        <a:pt x="883" y="2213"/>
                        <a:pt x="464" y="2454"/>
                        <a:pt x="0" y="2721"/>
                      </a:cubicBezTo>
                      <a:cubicBezTo>
                        <a:pt x="143" y="2766"/>
                        <a:pt x="286" y="2811"/>
                        <a:pt x="437" y="2855"/>
                      </a:cubicBezTo>
                      <a:cubicBezTo>
                        <a:pt x="812" y="2391"/>
                        <a:pt x="1365" y="2249"/>
                        <a:pt x="1838" y="1918"/>
                      </a:cubicBezTo>
                      <a:cubicBezTo>
                        <a:pt x="2311" y="1597"/>
                        <a:pt x="2766" y="1276"/>
                        <a:pt x="3069" y="794"/>
                      </a:cubicBezTo>
                      <a:cubicBezTo>
                        <a:pt x="2926" y="580"/>
                        <a:pt x="2908" y="277"/>
                        <a:pt x="2900" y="18"/>
                      </a:cubicBezTo>
                      <a:cubicBezTo>
                        <a:pt x="2743" y="67"/>
                        <a:pt x="2555" y="111"/>
                        <a:pt x="2376" y="111"/>
                      </a:cubicBezTo>
                      <a:cubicBezTo>
                        <a:pt x="2229" y="111"/>
                        <a:pt x="2090" y="81"/>
                        <a:pt x="198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2" name="Google Shape;5842;p18"/>
                <p:cNvSpPr/>
                <p:nvPr/>
              </p:nvSpPr>
              <p:spPr>
                <a:xfrm>
                  <a:off x="6994531" y="3327526"/>
                  <a:ext cx="210349" cy="130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2" h="2205" extrusionOk="0">
                      <a:moveTo>
                        <a:pt x="2641" y="1"/>
                      </a:moveTo>
                      <a:cubicBezTo>
                        <a:pt x="2392" y="384"/>
                        <a:pt x="2061" y="777"/>
                        <a:pt x="1651" y="991"/>
                      </a:cubicBezTo>
                      <a:cubicBezTo>
                        <a:pt x="1125" y="1258"/>
                        <a:pt x="438" y="1553"/>
                        <a:pt x="1" y="1981"/>
                      </a:cubicBezTo>
                      <a:cubicBezTo>
                        <a:pt x="331" y="2070"/>
                        <a:pt x="670" y="2150"/>
                        <a:pt x="1000" y="2204"/>
                      </a:cubicBezTo>
                      <a:cubicBezTo>
                        <a:pt x="1268" y="2106"/>
                        <a:pt x="1446" y="1901"/>
                        <a:pt x="1705" y="1776"/>
                      </a:cubicBezTo>
                      <a:cubicBezTo>
                        <a:pt x="1892" y="1687"/>
                        <a:pt x="2097" y="1544"/>
                        <a:pt x="2267" y="1419"/>
                      </a:cubicBezTo>
                      <a:cubicBezTo>
                        <a:pt x="2525" y="1232"/>
                        <a:pt x="2784" y="1035"/>
                        <a:pt x="3025" y="821"/>
                      </a:cubicBezTo>
                      <a:cubicBezTo>
                        <a:pt x="3239" y="643"/>
                        <a:pt x="3391" y="438"/>
                        <a:pt x="3551" y="215"/>
                      </a:cubicBezTo>
                      <a:cubicBezTo>
                        <a:pt x="3310" y="206"/>
                        <a:pt x="3070" y="197"/>
                        <a:pt x="2838" y="116"/>
                      </a:cubicBezTo>
                      <a:cubicBezTo>
                        <a:pt x="2757" y="90"/>
                        <a:pt x="2695" y="45"/>
                        <a:pt x="26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3" name="Google Shape;5843;p18"/>
                <p:cNvSpPr/>
                <p:nvPr/>
              </p:nvSpPr>
              <p:spPr>
                <a:xfrm>
                  <a:off x="6636902" y="3077028"/>
                  <a:ext cx="230366" cy="314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0" h="5319" extrusionOk="0">
                      <a:moveTo>
                        <a:pt x="3449" y="1"/>
                      </a:moveTo>
                      <a:cubicBezTo>
                        <a:pt x="3425" y="1"/>
                        <a:pt x="3397" y="9"/>
                        <a:pt x="3363" y="29"/>
                      </a:cubicBezTo>
                      <a:cubicBezTo>
                        <a:pt x="3328" y="47"/>
                        <a:pt x="3292" y="64"/>
                        <a:pt x="3256" y="82"/>
                      </a:cubicBezTo>
                      <a:cubicBezTo>
                        <a:pt x="3078" y="1215"/>
                        <a:pt x="2703" y="2589"/>
                        <a:pt x="1990" y="3517"/>
                      </a:cubicBezTo>
                      <a:cubicBezTo>
                        <a:pt x="1454" y="4222"/>
                        <a:pt x="741" y="4819"/>
                        <a:pt x="0" y="5319"/>
                      </a:cubicBezTo>
                      <a:cubicBezTo>
                        <a:pt x="482" y="5158"/>
                        <a:pt x="973" y="5060"/>
                        <a:pt x="1481" y="5051"/>
                      </a:cubicBezTo>
                      <a:cubicBezTo>
                        <a:pt x="1927" y="4427"/>
                        <a:pt x="2552" y="3990"/>
                        <a:pt x="2998" y="3356"/>
                      </a:cubicBezTo>
                      <a:cubicBezTo>
                        <a:pt x="3283" y="2955"/>
                        <a:pt x="3578" y="2544"/>
                        <a:pt x="3738" y="2081"/>
                      </a:cubicBezTo>
                      <a:cubicBezTo>
                        <a:pt x="3845" y="1777"/>
                        <a:pt x="3854" y="1447"/>
                        <a:pt x="3890" y="1126"/>
                      </a:cubicBezTo>
                      <a:cubicBezTo>
                        <a:pt x="3854" y="1090"/>
                        <a:pt x="3827" y="1055"/>
                        <a:pt x="3801" y="1019"/>
                      </a:cubicBezTo>
                      <a:cubicBezTo>
                        <a:pt x="3729" y="876"/>
                        <a:pt x="3586" y="653"/>
                        <a:pt x="3569" y="484"/>
                      </a:cubicBezTo>
                      <a:cubicBezTo>
                        <a:pt x="3561" y="353"/>
                        <a:pt x="3600" y="1"/>
                        <a:pt x="34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4" name="Google Shape;5844;p18"/>
                <p:cNvSpPr/>
                <p:nvPr/>
              </p:nvSpPr>
              <p:spPr>
                <a:xfrm>
                  <a:off x="6371656" y="3043332"/>
                  <a:ext cx="356149" cy="477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4" h="8056" extrusionOk="0">
                      <a:moveTo>
                        <a:pt x="6014" y="0"/>
                      </a:moveTo>
                      <a:lnTo>
                        <a:pt x="6014" y="0"/>
                      </a:lnTo>
                      <a:cubicBezTo>
                        <a:pt x="5853" y="71"/>
                        <a:pt x="5684" y="125"/>
                        <a:pt x="5523" y="125"/>
                      </a:cubicBezTo>
                      <a:cubicBezTo>
                        <a:pt x="5621" y="1249"/>
                        <a:pt x="5139" y="2534"/>
                        <a:pt x="4684" y="3542"/>
                      </a:cubicBezTo>
                      <a:cubicBezTo>
                        <a:pt x="4301" y="4398"/>
                        <a:pt x="3792" y="5076"/>
                        <a:pt x="3132" y="5709"/>
                      </a:cubicBezTo>
                      <a:cubicBezTo>
                        <a:pt x="2561" y="6254"/>
                        <a:pt x="1990" y="6825"/>
                        <a:pt x="1348" y="7271"/>
                      </a:cubicBezTo>
                      <a:cubicBezTo>
                        <a:pt x="938" y="7547"/>
                        <a:pt x="518" y="7806"/>
                        <a:pt x="81" y="8020"/>
                      </a:cubicBezTo>
                      <a:cubicBezTo>
                        <a:pt x="54" y="8029"/>
                        <a:pt x="28" y="8038"/>
                        <a:pt x="1" y="8056"/>
                      </a:cubicBezTo>
                      <a:cubicBezTo>
                        <a:pt x="474" y="7895"/>
                        <a:pt x="929" y="7690"/>
                        <a:pt x="1375" y="7467"/>
                      </a:cubicBezTo>
                      <a:cubicBezTo>
                        <a:pt x="1491" y="7396"/>
                        <a:pt x="1607" y="7324"/>
                        <a:pt x="1714" y="7244"/>
                      </a:cubicBezTo>
                      <a:cubicBezTo>
                        <a:pt x="2026" y="7012"/>
                        <a:pt x="2338" y="6762"/>
                        <a:pt x="2641" y="6521"/>
                      </a:cubicBezTo>
                      <a:cubicBezTo>
                        <a:pt x="3114" y="6129"/>
                        <a:pt x="3614" y="5736"/>
                        <a:pt x="4006" y="5254"/>
                      </a:cubicBezTo>
                      <a:cubicBezTo>
                        <a:pt x="5255" y="3711"/>
                        <a:pt x="5692" y="1918"/>
                        <a:pt x="601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5" name="Google Shape;5845;p18"/>
                <p:cNvSpPr/>
                <p:nvPr/>
              </p:nvSpPr>
              <p:spPr>
                <a:xfrm>
                  <a:off x="7256579" y="3355537"/>
                  <a:ext cx="78230" cy="76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1" h="1285" extrusionOk="0">
                      <a:moveTo>
                        <a:pt x="375" y="0"/>
                      </a:moveTo>
                      <a:cubicBezTo>
                        <a:pt x="491" y="366"/>
                        <a:pt x="456" y="687"/>
                        <a:pt x="224" y="1017"/>
                      </a:cubicBezTo>
                      <a:cubicBezTo>
                        <a:pt x="170" y="1107"/>
                        <a:pt x="90" y="1205"/>
                        <a:pt x="1" y="1285"/>
                      </a:cubicBezTo>
                      <a:cubicBezTo>
                        <a:pt x="607" y="999"/>
                        <a:pt x="1321" y="553"/>
                        <a:pt x="803" y="188"/>
                      </a:cubicBezTo>
                      <a:cubicBezTo>
                        <a:pt x="661" y="143"/>
                        <a:pt x="518" y="81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6" name="Google Shape;5846;p18"/>
                <p:cNvSpPr/>
                <p:nvPr/>
              </p:nvSpPr>
              <p:spPr>
                <a:xfrm>
                  <a:off x="6523318" y="3027994"/>
                  <a:ext cx="300660" cy="418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7" h="7066" extrusionOk="0">
                      <a:moveTo>
                        <a:pt x="3943" y="0"/>
                      </a:moveTo>
                      <a:lnTo>
                        <a:pt x="3943" y="0"/>
                      </a:lnTo>
                      <a:cubicBezTo>
                        <a:pt x="3908" y="18"/>
                        <a:pt x="3881" y="36"/>
                        <a:pt x="3845" y="54"/>
                      </a:cubicBezTo>
                      <a:cubicBezTo>
                        <a:pt x="3756" y="107"/>
                        <a:pt x="3649" y="170"/>
                        <a:pt x="3542" y="214"/>
                      </a:cubicBezTo>
                      <a:cubicBezTo>
                        <a:pt x="3676" y="1142"/>
                        <a:pt x="3328" y="2204"/>
                        <a:pt x="3024" y="3060"/>
                      </a:cubicBezTo>
                      <a:cubicBezTo>
                        <a:pt x="2703" y="3961"/>
                        <a:pt x="2284" y="4791"/>
                        <a:pt x="1677" y="5531"/>
                      </a:cubicBezTo>
                      <a:cubicBezTo>
                        <a:pt x="1197" y="6118"/>
                        <a:pt x="611" y="6590"/>
                        <a:pt x="24" y="7052"/>
                      </a:cubicBezTo>
                      <a:lnTo>
                        <a:pt x="24" y="7052"/>
                      </a:lnTo>
                      <a:cubicBezTo>
                        <a:pt x="436" y="6816"/>
                        <a:pt x="865" y="6580"/>
                        <a:pt x="1312" y="6388"/>
                      </a:cubicBezTo>
                      <a:cubicBezTo>
                        <a:pt x="1686" y="6004"/>
                        <a:pt x="2159" y="5745"/>
                        <a:pt x="2569" y="5406"/>
                      </a:cubicBezTo>
                      <a:cubicBezTo>
                        <a:pt x="3033" y="5032"/>
                        <a:pt x="3506" y="4630"/>
                        <a:pt x="3845" y="4131"/>
                      </a:cubicBezTo>
                      <a:cubicBezTo>
                        <a:pt x="4193" y="3613"/>
                        <a:pt x="4470" y="2998"/>
                        <a:pt x="4639" y="2400"/>
                      </a:cubicBezTo>
                      <a:cubicBezTo>
                        <a:pt x="4773" y="1918"/>
                        <a:pt x="4951" y="1437"/>
                        <a:pt x="5076" y="955"/>
                      </a:cubicBezTo>
                      <a:lnTo>
                        <a:pt x="5076" y="955"/>
                      </a:lnTo>
                      <a:cubicBezTo>
                        <a:pt x="4845" y="1063"/>
                        <a:pt x="4595" y="1137"/>
                        <a:pt x="4348" y="1137"/>
                      </a:cubicBezTo>
                      <a:cubicBezTo>
                        <a:pt x="4290" y="1137"/>
                        <a:pt x="4232" y="1133"/>
                        <a:pt x="4175" y="1124"/>
                      </a:cubicBezTo>
                      <a:cubicBezTo>
                        <a:pt x="3738" y="1062"/>
                        <a:pt x="3827" y="429"/>
                        <a:pt x="3943" y="0"/>
                      </a:cubicBezTo>
                      <a:close/>
                      <a:moveTo>
                        <a:pt x="24" y="7052"/>
                      </a:moveTo>
                      <a:cubicBezTo>
                        <a:pt x="21" y="7054"/>
                        <a:pt x="18" y="7055"/>
                        <a:pt x="16" y="7057"/>
                      </a:cubicBezTo>
                      <a:lnTo>
                        <a:pt x="16" y="7057"/>
                      </a:lnTo>
                      <a:cubicBezTo>
                        <a:pt x="16" y="7057"/>
                        <a:pt x="17" y="7057"/>
                        <a:pt x="18" y="7057"/>
                      </a:cubicBezTo>
                      <a:cubicBezTo>
                        <a:pt x="20" y="7055"/>
                        <a:pt x="22" y="7054"/>
                        <a:pt x="24" y="7052"/>
                      </a:cubicBezTo>
                      <a:close/>
                      <a:moveTo>
                        <a:pt x="16" y="7057"/>
                      </a:moveTo>
                      <a:cubicBezTo>
                        <a:pt x="9" y="7057"/>
                        <a:pt x="8" y="7058"/>
                        <a:pt x="0" y="7066"/>
                      </a:cubicBezTo>
                      <a:cubicBezTo>
                        <a:pt x="5" y="7063"/>
                        <a:pt x="10" y="7060"/>
                        <a:pt x="16" y="70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7" name="Google Shape;5847;p18"/>
                <p:cNvSpPr/>
                <p:nvPr/>
              </p:nvSpPr>
              <p:spPr>
                <a:xfrm>
                  <a:off x="6850863" y="3180662"/>
                  <a:ext cx="196551" cy="240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9" h="4069" extrusionOk="0">
                      <a:moveTo>
                        <a:pt x="1668" y="0"/>
                      </a:moveTo>
                      <a:cubicBezTo>
                        <a:pt x="1624" y="634"/>
                        <a:pt x="1410" y="1294"/>
                        <a:pt x="1160" y="1856"/>
                      </a:cubicBezTo>
                      <a:cubicBezTo>
                        <a:pt x="901" y="2445"/>
                        <a:pt x="571" y="3319"/>
                        <a:pt x="0" y="3703"/>
                      </a:cubicBezTo>
                      <a:cubicBezTo>
                        <a:pt x="277" y="3810"/>
                        <a:pt x="562" y="3944"/>
                        <a:pt x="857" y="4015"/>
                      </a:cubicBezTo>
                      <a:cubicBezTo>
                        <a:pt x="928" y="4033"/>
                        <a:pt x="1008" y="4051"/>
                        <a:pt x="1089" y="4068"/>
                      </a:cubicBezTo>
                      <a:cubicBezTo>
                        <a:pt x="1338" y="3944"/>
                        <a:pt x="1668" y="3578"/>
                        <a:pt x="1767" y="3462"/>
                      </a:cubicBezTo>
                      <a:cubicBezTo>
                        <a:pt x="1999" y="3185"/>
                        <a:pt x="2204" y="2900"/>
                        <a:pt x="2409" y="2605"/>
                      </a:cubicBezTo>
                      <a:cubicBezTo>
                        <a:pt x="2792" y="2061"/>
                        <a:pt x="3078" y="1517"/>
                        <a:pt x="3319" y="893"/>
                      </a:cubicBezTo>
                      <a:lnTo>
                        <a:pt x="3319" y="893"/>
                      </a:lnTo>
                      <a:cubicBezTo>
                        <a:pt x="3185" y="923"/>
                        <a:pt x="3051" y="937"/>
                        <a:pt x="2922" y="937"/>
                      </a:cubicBezTo>
                      <a:cubicBezTo>
                        <a:pt x="2863" y="937"/>
                        <a:pt x="2804" y="934"/>
                        <a:pt x="2748" y="928"/>
                      </a:cubicBezTo>
                      <a:cubicBezTo>
                        <a:pt x="2659" y="1044"/>
                        <a:pt x="2650" y="1285"/>
                        <a:pt x="2587" y="1410"/>
                      </a:cubicBezTo>
                      <a:cubicBezTo>
                        <a:pt x="2525" y="1544"/>
                        <a:pt x="2427" y="1704"/>
                        <a:pt x="2373" y="1838"/>
                      </a:cubicBezTo>
                      <a:cubicBezTo>
                        <a:pt x="2230" y="2177"/>
                        <a:pt x="2034" y="2445"/>
                        <a:pt x="1820" y="2730"/>
                      </a:cubicBezTo>
                      <a:cubicBezTo>
                        <a:pt x="1517" y="3123"/>
                        <a:pt x="1142" y="3881"/>
                        <a:pt x="589" y="3908"/>
                      </a:cubicBezTo>
                      <a:cubicBezTo>
                        <a:pt x="586" y="3909"/>
                        <a:pt x="584" y="3910"/>
                        <a:pt x="582" y="3910"/>
                      </a:cubicBezTo>
                      <a:cubicBezTo>
                        <a:pt x="571" y="3910"/>
                        <a:pt x="572" y="3890"/>
                        <a:pt x="580" y="3890"/>
                      </a:cubicBezTo>
                      <a:cubicBezTo>
                        <a:pt x="928" y="3774"/>
                        <a:pt x="1312" y="3292"/>
                        <a:pt x="1481" y="2998"/>
                      </a:cubicBezTo>
                      <a:cubicBezTo>
                        <a:pt x="1651" y="2721"/>
                        <a:pt x="1883" y="2481"/>
                        <a:pt x="2043" y="2195"/>
                      </a:cubicBezTo>
                      <a:cubicBezTo>
                        <a:pt x="2213" y="1892"/>
                        <a:pt x="2418" y="1553"/>
                        <a:pt x="2516" y="1223"/>
                      </a:cubicBezTo>
                      <a:cubicBezTo>
                        <a:pt x="2543" y="1107"/>
                        <a:pt x="2561" y="991"/>
                        <a:pt x="2605" y="893"/>
                      </a:cubicBezTo>
                      <a:cubicBezTo>
                        <a:pt x="2222" y="794"/>
                        <a:pt x="1900" y="527"/>
                        <a:pt x="1686" y="45"/>
                      </a:cubicBezTo>
                      <a:cubicBezTo>
                        <a:pt x="1686" y="36"/>
                        <a:pt x="1677" y="18"/>
                        <a:pt x="16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8" name="Google Shape;5848;p18"/>
                <p:cNvSpPr/>
                <p:nvPr/>
              </p:nvSpPr>
              <p:spPr>
                <a:xfrm>
                  <a:off x="5643666" y="3703747"/>
                  <a:ext cx="97298" cy="219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" h="3702" extrusionOk="0">
                      <a:moveTo>
                        <a:pt x="864" y="1"/>
                      </a:moveTo>
                      <a:cubicBezTo>
                        <a:pt x="780" y="1"/>
                        <a:pt x="652" y="158"/>
                        <a:pt x="625" y="178"/>
                      </a:cubicBezTo>
                      <a:cubicBezTo>
                        <a:pt x="589" y="213"/>
                        <a:pt x="545" y="249"/>
                        <a:pt x="500" y="294"/>
                      </a:cubicBezTo>
                      <a:cubicBezTo>
                        <a:pt x="875" y="1284"/>
                        <a:pt x="1027" y="3050"/>
                        <a:pt x="1" y="3684"/>
                      </a:cubicBezTo>
                      <a:cubicBezTo>
                        <a:pt x="179" y="3693"/>
                        <a:pt x="349" y="3693"/>
                        <a:pt x="527" y="3701"/>
                      </a:cubicBezTo>
                      <a:cubicBezTo>
                        <a:pt x="1357" y="2961"/>
                        <a:pt x="1580" y="1998"/>
                        <a:pt x="1642" y="918"/>
                      </a:cubicBezTo>
                      <a:lnTo>
                        <a:pt x="1642" y="918"/>
                      </a:lnTo>
                      <a:cubicBezTo>
                        <a:pt x="1565" y="946"/>
                        <a:pt x="1456" y="968"/>
                        <a:pt x="1370" y="968"/>
                      </a:cubicBezTo>
                      <a:cubicBezTo>
                        <a:pt x="1345" y="968"/>
                        <a:pt x="1323" y="967"/>
                        <a:pt x="1303" y="963"/>
                      </a:cubicBezTo>
                      <a:cubicBezTo>
                        <a:pt x="1178" y="927"/>
                        <a:pt x="1071" y="829"/>
                        <a:pt x="1035" y="695"/>
                      </a:cubicBezTo>
                      <a:cubicBezTo>
                        <a:pt x="973" y="490"/>
                        <a:pt x="1000" y="249"/>
                        <a:pt x="928" y="62"/>
                      </a:cubicBezTo>
                      <a:cubicBezTo>
                        <a:pt x="915" y="18"/>
                        <a:pt x="892" y="1"/>
                        <a:pt x="8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9" name="Google Shape;5849;p18"/>
                <p:cNvSpPr/>
                <p:nvPr/>
              </p:nvSpPr>
              <p:spPr>
                <a:xfrm>
                  <a:off x="6817049" y="3143235"/>
                  <a:ext cx="128448" cy="25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4282" extrusionOk="0">
                      <a:moveTo>
                        <a:pt x="1997" y="1"/>
                      </a:moveTo>
                      <a:cubicBezTo>
                        <a:pt x="1972" y="1"/>
                        <a:pt x="1925" y="15"/>
                        <a:pt x="1874" y="35"/>
                      </a:cubicBezTo>
                      <a:cubicBezTo>
                        <a:pt x="1918" y="490"/>
                        <a:pt x="1713" y="971"/>
                        <a:pt x="1570" y="1391"/>
                      </a:cubicBezTo>
                      <a:cubicBezTo>
                        <a:pt x="1437" y="1810"/>
                        <a:pt x="1267" y="2212"/>
                        <a:pt x="1080" y="2604"/>
                      </a:cubicBezTo>
                      <a:cubicBezTo>
                        <a:pt x="866" y="3068"/>
                        <a:pt x="509" y="3889"/>
                        <a:pt x="0" y="4156"/>
                      </a:cubicBezTo>
                      <a:cubicBezTo>
                        <a:pt x="72" y="4183"/>
                        <a:pt x="143" y="4201"/>
                        <a:pt x="223" y="4219"/>
                      </a:cubicBezTo>
                      <a:cubicBezTo>
                        <a:pt x="295" y="4237"/>
                        <a:pt x="366" y="4263"/>
                        <a:pt x="428" y="4281"/>
                      </a:cubicBezTo>
                      <a:cubicBezTo>
                        <a:pt x="598" y="3978"/>
                        <a:pt x="875" y="3746"/>
                        <a:pt x="1035" y="3425"/>
                      </a:cubicBezTo>
                      <a:cubicBezTo>
                        <a:pt x="1240" y="3041"/>
                        <a:pt x="1454" y="2666"/>
                        <a:pt x="1615" y="2265"/>
                      </a:cubicBezTo>
                      <a:cubicBezTo>
                        <a:pt x="1847" y="1658"/>
                        <a:pt x="2070" y="1025"/>
                        <a:pt x="2168" y="383"/>
                      </a:cubicBezTo>
                      <a:cubicBezTo>
                        <a:pt x="2123" y="249"/>
                        <a:pt x="2088" y="106"/>
                        <a:pt x="2016" y="8"/>
                      </a:cubicBezTo>
                      <a:cubicBezTo>
                        <a:pt x="2014" y="3"/>
                        <a:pt x="2007" y="1"/>
                        <a:pt x="19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0" name="Google Shape;5850;p18"/>
                <p:cNvSpPr/>
                <p:nvPr/>
              </p:nvSpPr>
              <p:spPr>
                <a:xfrm>
                  <a:off x="6247531" y="3026632"/>
                  <a:ext cx="446460" cy="5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9" h="8731" extrusionOk="0">
                      <a:moveTo>
                        <a:pt x="7130" y="1"/>
                      </a:moveTo>
                      <a:cubicBezTo>
                        <a:pt x="7099" y="1"/>
                        <a:pt x="7059" y="32"/>
                        <a:pt x="7003" y="113"/>
                      </a:cubicBezTo>
                      <a:cubicBezTo>
                        <a:pt x="6887" y="282"/>
                        <a:pt x="6763" y="434"/>
                        <a:pt x="6593" y="550"/>
                      </a:cubicBezTo>
                      <a:cubicBezTo>
                        <a:pt x="6526" y="595"/>
                        <a:pt x="6458" y="614"/>
                        <a:pt x="6386" y="614"/>
                      </a:cubicBezTo>
                      <a:cubicBezTo>
                        <a:pt x="6372" y="614"/>
                        <a:pt x="6358" y="614"/>
                        <a:pt x="6343" y="612"/>
                      </a:cubicBezTo>
                      <a:lnTo>
                        <a:pt x="6343" y="612"/>
                      </a:lnTo>
                      <a:cubicBezTo>
                        <a:pt x="6522" y="1522"/>
                        <a:pt x="6254" y="2423"/>
                        <a:pt x="5960" y="3279"/>
                      </a:cubicBezTo>
                      <a:cubicBezTo>
                        <a:pt x="5647" y="4189"/>
                        <a:pt x="5130" y="5082"/>
                        <a:pt x="4497" y="5795"/>
                      </a:cubicBezTo>
                      <a:cubicBezTo>
                        <a:pt x="3854" y="6509"/>
                        <a:pt x="3078" y="7196"/>
                        <a:pt x="2240" y="7669"/>
                      </a:cubicBezTo>
                      <a:cubicBezTo>
                        <a:pt x="1535" y="8061"/>
                        <a:pt x="794" y="8516"/>
                        <a:pt x="0" y="8721"/>
                      </a:cubicBezTo>
                      <a:cubicBezTo>
                        <a:pt x="0" y="8721"/>
                        <a:pt x="0" y="8730"/>
                        <a:pt x="9" y="8730"/>
                      </a:cubicBezTo>
                      <a:cubicBezTo>
                        <a:pt x="348" y="8712"/>
                        <a:pt x="687" y="8677"/>
                        <a:pt x="1017" y="8614"/>
                      </a:cubicBezTo>
                      <a:cubicBezTo>
                        <a:pt x="1446" y="8400"/>
                        <a:pt x="1909" y="8266"/>
                        <a:pt x="2329" y="8025"/>
                      </a:cubicBezTo>
                      <a:cubicBezTo>
                        <a:pt x="2703" y="7811"/>
                        <a:pt x="3069" y="7597"/>
                        <a:pt x="3426" y="7347"/>
                      </a:cubicBezTo>
                      <a:cubicBezTo>
                        <a:pt x="4024" y="6910"/>
                        <a:pt x="4559" y="6375"/>
                        <a:pt x="5085" y="5858"/>
                      </a:cubicBezTo>
                      <a:cubicBezTo>
                        <a:pt x="5737" y="5233"/>
                        <a:pt x="6245" y="4564"/>
                        <a:pt x="6602" y="3726"/>
                      </a:cubicBezTo>
                      <a:cubicBezTo>
                        <a:pt x="7066" y="2646"/>
                        <a:pt x="7325" y="1540"/>
                        <a:pt x="7539" y="398"/>
                      </a:cubicBezTo>
                      <a:cubicBezTo>
                        <a:pt x="7476" y="389"/>
                        <a:pt x="7414" y="371"/>
                        <a:pt x="7360" y="344"/>
                      </a:cubicBezTo>
                      <a:cubicBezTo>
                        <a:pt x="7233" y="278"/>
                        <a:pt x="7221" y="1"/>
                        <a:pt x="713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1" name="Google Shape;5851;p18"/>
                <p:cNvSpPr/>
                <p:nvPr/>
              </p:nvSpPr>
              <p:spPr>
                <a:xfrm>
                  <a:off x="5439239" y="3736436"/>
                  <a:ext cx="144793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3516" extrusionOk="0">
                      <a:moveTo>
                        <a:pt x="1642" y="0"/>
                      </a:moveTo>
                      <a:lnTo>
                        <a:pt x="1642" y="0"/>
                      </a:lnTo>
                      <a:cubicBezTo>
                        <a:pt x="1606" y="36"/>
                        <a:pt x="1570" y="63"/>
                        <a:pt x="1535" y="90"/>
                      </a:cubicBezTo>
                      <a:cubicBezTo>
                        <a:pt x="1454" y="152"/>
                        <a:pt x="1374" y="223"/>
                        <a:pt x="1285" y="286"/>
                      </a:cubicBezTo>
                      <a:cubicBezTo>
                        <a:pt x="2445" y="1490"/>
                        <a:pt x="1213" y="2793"/>
                        <a:pt x="0" y="3515"/>
                      </a:cubicBezTo>
                      <a:cubicBezTo>
                        <a:pt x="375" y="3417"/>
                        <a:pt x="758" y="3346"/>
                        <a:pt x="1133" y="3292"/>
                      </a:cubicBezTo>
                      <a:cubicBezTo>
                        <a:pt x="1133" y="3292"/>
                        <a:pt x="1133" y="3292"/>
                        <a:pt x="1133" y="3283"/>
                      </a:cubicBezTo>
                      <a:cubicBezTo>
                        <a:pt x="2337" y="2623"/>
                        <a:pt x="2311" y="1044"/>
                        <a:pt x="164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2" name="Google Shape;5852;p18"/>
                <p:cNvSpPr/>
                <p:nvPr/>
              </p:nvSpPr>
              <p:spPr>
                <a:xfrm>
                  <a:off x="7129789" y="3344937"/>
                  <a:ext cx="149057" cy="116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964" extrusionOk="0">
                      <a:moveTo>
                        <a:pt x="2043" y="1"/>
                      </a:moveTo>
                      <a:cubicBezTo>
                        <a:pt x="2195" y="1125"/>
                        <a:pt x="1000" y="1714"/>
                        <a:pt x="0" y="1964"/>
                      </a:cubicBezTo>
                      <a:cubicBezTo>
                        <a:pt x="509" y="1946"/>
                        <a:pt x="1017" y="1874"/>
                        <a:pt x="1508" y="1714"/>
                      </a:cubicBezTo>
                      <a:lnTo>
                        <a:pt x="1517" y="1714"/>
                      </a:lnTo>
                      <a:cubicBezTo>
                        <a:pt x="1517" y="1705"/>
                        <a:pt x="1526" y="1696"/>
                        <a:pt x="1535" y="1687"/>
                      </a:cubicBezTo>
                      <a:cubicBezTo>
                        <a:pt x="1785" y="1598"/>
                        <a:pt x="2177" y="1286"/>
                        <a:pt x="2311" y="1054"/>
                      </a:cubicBezTo>
                      <a:cubicBezTo>
                        <a:pt x="2489" y="768"/>
                        <a:pt x="2516" y="474"/>
                        <a:pt x="2463" y="153"/>
                      </a:cubicBezTo>
                      <a:cubicBezTo>
                        <a:pt x="2427" y="135"/>
                        <a:pt x="2391" y="108"/>
                        <a:pt x="2356" y="90"/>
                      </a:cubicBezTo>
                      <a:cubicBezTo>
                        <a:pt x="2249" y="54"/>
                        <a:pt x="2150" y="19"/>
                        <a:pt x="20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3" name="Google Shape;5853;p18"/>
                <p:cNvSpPr/>
                <p:nvPr/>
              </p:nvSpPr>
              <p:spPr>
                <a:xfrm>
                  <a:off x="5583439" y="3725362"/>
                  <a:ext cx="112044" cy="19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46" extrusionOk="0">
                      <a:moveTo>
                        <a:pt x="1455" y="0"/>
                      </a:moveTo>
                      <a:cubicBezTo>
                        <a:pt x="1267" y="187"/>
                        <a:pt x="1035" y="419"/>
                        <a:pt x="795" y="553"/>
                      </a:cubicBezTo>
                      <a:cubicBezTo>
                        <a:pt x="1374" y="1454"/>
                        <a:pt x="812" y="2783"/>
                        <a:pt x="1" y="3345"/>
                      </a:cubicBezTo>
                      <a:cubicBezTo>
                        <a:pt x="277" y="3328"/>
                        <a:pt x="554" y="3319"/>
                        <a:pt x="830" y="3319"/>
                      </a:cubicBezTo>
                      <a:cubicBezTo>
                        <a:pt x="1892" y="2560"/>
                        <a:pt x="1544" y="1124"/>
                        <a:pt x="14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4" name="Google Shape;5854;p18"/>
                <p:cNvSpPr/>
                <p:nvPr/>
              </p:nvSpPr>
              <p:spPr>
                <a:xfrm>
                  <a:off x="5524812" y="3703688"/>
                  <a:ext cx="132120" cy="22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3801" extrusionOk="0">
                      <a:moveTo>
                        <a:pt x="687" y="0"/>
                      </a:moveTo>
                      <a:cubicBezTo>
                        <a:pt x="536" y="170"/>
                        <a:pt x="393" y="357"/>
                        <a:pt x="232" y="518"/>
                      </a:cubicBezTo>
                      <a:cubicBezTo>
                        <a:pt x="669" y="1071"/>
                        <a:pt x="928" y="1749"/>
                        <a:pt x="821" y="2462"/>
                      </a:cubicBezTo>
                      <a:cubicBezTo>
                        <a:pt x="732" y="3007"/>
                        <a:pt x="500" y="3560"/>
                        <a:pt x="0" y="3801"/>
                      </a:cubicBezTo>
                      <a:cubicBezTo>
                        <a:pt x="295" y="3765"/>
                        <a:pt x="580" y="3738"/>
                        <a:pt x="875" y="3720"/>
                      </a:cubicBezTo>
                      <a:cubicBezTo>
                        <a:pt x="1454" y="2980"/>
                        <a:pt x="2231" y="1936"/>
                        <a:pt x="1713" y="955"/>
                      </a:cubicBezTo>
                      <a:lnTo>
                        <a:pt x="1713" y="955"/>
                      </a:lnTo>
                      <a:cubicBezTo>
                        <a:pt x="1621" y="1001"/>
                        <a:pt x="1526" y="1026"/>
                        <a:pt x="1432" y="1026"/>
                      </a:cubicBezTo>
                      <a:cubicBezTo>
                        <a:pt x="1361" y="1026"/>
                        <a:pt x="1291" y="1012"/>
                        <a:pt x="1223" y="982"/>
                      </a:cubicBezTo>
                      <a:cubicBezTo>
                        <a:pt x="1035" y="901"/>
                        <a:pt x="821" y="767"/>
                        <a:pt x="759" y="553"/>
                      </a:cubicBezTo>
                      <a:cubicBezTo>
                        <a:pt x="723" y="428"/>
                        <a:pt x="678" y="313"/>
                        <a:pt x="678" y="179"/>
                      </a:cubicBezTo>
                      <a:cubicBezTo>
                        <a:pt x="678" y="170"/>
                        <a:pt x="687" y="89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5" name="Google Shape;5855;p18"/>
                <p:cNvSpPr/>
                <p:nvPr/>
              </p:nvSpPr>
              <p:spPr>
                <a:xfrm>
                  <a:off x="7064292" y="3340732"/>
                  <a:ext cx="183878" cy="12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2035" extrusionOk="0">
                      <a:moveTo>
                        <a:pt x="2525" y="1"/>
                      </a:moveTo>
                      <a:cubicBezTo>
                        <a:pt x="2204" y="545"/>
                        <a:pt x="1695" y="973"/>
                        <a:pt x="1151" y="1312"/>
                      </a:cubicBezTo>
                      <a:cubicBezTo>
                        <a:pt x="803" y="1526"/>
                        <a:pt x="420" y="1856"/>
                        <a:pt x="0" y="1999"/>
                      </a:cubicBezTo>
                      <a:cubicBezTo>
                        <a:pt x="81" y="2008"/>
                        <a:pt x="161" y="2017"/>
                        <a:pt x="241" y="2017"/>
                      </a:cubicBezTo>
                      <a:cubicBezTo>
                        <a:pt x="366" y="2026"/>
                        <a:pt x="482" y="2035"/>
                        <a:pt x="607" y="2035"/>
                      </a:cubicBezTo>
                      <a:cubicBezTo>
                        <a:pt x="1089" y="1856"/>
                        <a:pt x="1686" y="1785"/>
                        <a:pt x="2097" y="1473"/>
                      </a:cubicBezTo>
                      <a:cubicBezTo>
                        <a:pt x="2338" y="1294"/>
                        <a:pt x="2596" y="1142"/>
                        <a:pt x="2784" y="910"/>
                      </a:cubicBezTo>
                      <a:cubicBezTo>
                        <a:pt x="3007" y="634"/>
                        <a:pt x="3051" y="384"/>
                        <a:pt x="3105" y="63"/>
                      </a:cubicBezTo>
                      <a:cubicBezTo>
                        <a:pt x="2935" y="18"/>
                        <a:pt x="2757" y="1"/>
                        <a:pt x="25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6" name="Google Shape;5856;p18"/>
                <p:cNvSpPr/>
                <p:nvPr/>
              </p:nvSpPr>
              <p:spPr>
                <a:xfrm>
                  <a:off x="5931593" y="3156382"/>
                  <a:ext cx="259443" cy="316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1" h="5344" extrusionOk="0">
                      <a:moveTo>
                        <a:pt x="4381" y="0"/>
                      </a:moveTo>
                      <a:lnTo>
                        <a:pt x="4381" y="0"/>
                      </a:lnTo>
                      <a:cubicBezTo>
                        <a:pt x="4247" y="116"/>
                        <a:pt x="4122" y="232"/>
                        <a:pt x="3988" y="339"/>
                      </a:cubicBezTo>
                      <a:cubicBezTo>
                        <a:pt x="3854" y="1543"/>
                        <a:pt x="3123" y="2864"/>
                        <a:pt x="2338" y="3729"/>
                      </a:cubicBezTo>
                      <a:cubicBezTo>
                        <a:pt x="1865" y="4255"/>
                        <a:pt x="1276" y="4639"/>
                        <a:pt x="634" y="4933"/>
                      </a:cubicBezTo>
                      <a:cubicBezTo>
                        <a:pt x="438" y="5023"/>
                        <a:pt x="224" y="5121"/>
                        <a:pt x="1" y="5201"/>
                      </a:cubicBezTo>
                      <a:cubicBezTo>
                        <a:pt x="233" y="5219"/>
                        <a:pt x="456" y="5246"/>
                        <a:pt x="679" y="5281"/>
                      </a:cubicBezTo>
                      <a:cubicBezTo>
                        <a:pt x="812" y="5299"/>
                        <a:pt x="946" y="5326"/>
                        <a:pt x="1080" y="5344"/>
                      </a:cubicBezTo>
                      <a:cubicBezTo>
                        <a:pt x="3203" y="4586"/>
                        <a:pt x="4149" y="2088"/>
                        <a:pt x="43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7" name="Google Shape;5857;p18"/>
                <p:cNvSpPr/>
                <p:nvPr/>
              </p:nvSpPr>
              <p:spPr>
                <a:xfrm>
                  <a:off x="6922164" y="3226083"/>
                  <a:ext cx="156992" cy="20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1" h="3516" extrusionOk="0">
                      <a:moveTo>
                        <a:pt x="2490" y="1"/>
                      </a:moveTo>
                      <a:cubicBezTo>
                        <a:pt x="2382" y="45"/>
                        <a:pt x="2275" y="81"/>
                        <a:pt x="2168" y="117"/>
                      </a:cubicBezTo>
                      <a:cubicBezTo>
                        <a:pt x="1972" y="1009"/>
                        <a:pt x="1508" y="1687"/>
                        <a:pt x="964" y="2418"/>
                      </a:cubicBezTo>
                      <a:cubicBezTo>
                        <a:pt x="741" y="2704"/>
                        <a:pt x="509" y="2980"/>
                        <a:pt x="206" y="3185"/>
                      </a:cubicBezTo>
                      <a:cubicBezTo>
                        <a:pt x="143" y="3230"/>
                        <a:pt x="72" y="3284"/>
                        <a:pt x="1" y="3337"/>
                      </a:cubicBezTo>
                      <a:cubicBezTo>
                        <a:pt x="206" y="3391"/>
                        <a:pt x="411" y="3453"/>
                        <a:pt x="607" y="3516"/>
                      </a:cubicBezTo>
                      <a:cubicBezTo>
                        <a:pt x="1071" y="3150"/>
                        <a:pt x="1571" y="2882"/>
                        <a:pt x="1910" y="2374"/>
                      </a:cubicBezTo>
                      <a:cubicBezTo>
                        <a:pt x="2240" y="1883"/>
                        <a:pt x="2516" y="1366"/>
                        <a:pt x="2650" y="795"/>
                      </a:cubicBezTo>
                      <a:cubicBezTo>
                        <a:pt x="2632" y="777"/>
                        <a:pt x="2623" y="759"/>
                        <a:pt x="2605" y="741"/>
                      </a:cubicBezTo>
                      <a:cubicBezTo>
                        <a:pt x="2418" y="518"/>
                        <a:pt x="2409" y="259"/>
                        <a:pt x="24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8" name="Google Shape;5858;p18"/>
                <p:cNvSpPr/>
                <p:nvPr/>
              </p:nvSpPr>
              <p:spPr>
                <a:xfrm>
                  <a:off x="6716671" y="3623860"/>
                  <a:ext cx="970557" cy="150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9" h="2535" extrusionOk="0">
                      <a:moveTo>
                        <a:pt x="7567" y="0"/>
                      </a:moveTo>
                      <a:cubicBezTo>
                        <a:pt x="6105" y="0"/>
                        <a:pt x="4696" y="382"/>
                        <a:pt x="3355" y="1000"/>
                      </a:cubicBezTo>
                      <a:cubicBezTo>
                        <a:pt x="2257" y="1509"/>
                        <a:pt x="1178" y="1946"/>
                        <a:pt x="0" y="2035"/>
                      </a:cubicBezTo>
                      <a:cubicBezTo>
                        <a:pt x="125" y="2071"/>
                        <a:pt x="250" y="2098"/>
                        <a:pt x="375" y="2133"/>
                      </a:cubicBezTo>
                      <a:cubicBezTo>
                        <a:pt x="678" y="2223"/>
                        <a:pt x="955" y="2339"/>
                        <a:pt x="1214" y="2472"/>
                      </a:cubicBezTo>
                      <a:cubicBezTo>
                        <a:pt x="1330" y="2516"/>
                        <a:pt x="1455" y="2535"/>
                        <a:pt x="1584" y="2535"/>
                      </a:cubicBezTo>
                      <a:cubicBezTo>
                        <a:pt x="2249" y="2535"/>
                        <a:pt x="3045" y="2038"/>
                        <a:pt x="3560" y="1821"/>
                      </a:cubicBezTo>
                      <a:cubicBezTo>
                        <a:pt x="4291" y="1518"/>
                        <a:pt x="5023" y="1250"/>
                        <a:pt x="5799" y="1090"/>
                      </a:cubicBezTo>
                      <a:cubicBezTo>
                        <a:pt x="6416" y="962"/>
                        <a:pt x="7030" y="900"/>
                        <a:pt x="7642" y="900"/>
                      </a:cubicBezTo>
                      <a:cubicBezTo>
                        <a:pt x="8481" y="900"/>
                        <a:pt x="9317" y="1016"/>
                        <a:pt x="10152" y="1232"/>
                      </a:cubicBezTo>
                      <a:cubicBezTo>
                        <a:pt x="11311" y="1531"/>
                        <a:pt x="12487" y="2330"/>
                        <a:pt x="13723" y="2330"/>
                      </a:cubicBezTo>
                      <a:cubicBezTo>
                        <a:pt x="13743" y="2330"/>
                        <a:pt x="13763" y="2330"/>
                        <a:pt x="13783" y="2330"/>
                      </a:cubicBezTo>
                      <a:cubicBezTo>
                        <a:pt x="14060" y="2294"/>
                        <a:pt x="14327" y="2240"/>
                        <a:pt x="14604" y="2169"/>
                      </a:cubicBezTo>
                      <a:cubicBezTo>
                        <a:pt x="15273" y="1919"/>
                        <a:pt x="16388" y="1018"/>
                        <a:pt x="16388" y="1018"/>
                      </a:cubicBezTo>
                      <a:lnTo>
                        <a:pt x="16388" y="1018"/>
                      </a:lnTo>
                      <a:cubicBezTo>
                        <a:pt x="16388" y="1018"/>
                        <a:pt x="16049" y="1214"/>
                        <a:pt x="15889" y="1295"/>
                      </a:cubicBezTo>
                      <a:cubicBezTo>
                        <a:pt x="15594" y="1437"/>
                        <a:pt x="15300" y="1509"/>
                        <a:pt x="14979" y="1545"/>
                      </a:cubicBezTo>
                      <a:cubicBezTo>
                        <a:pt x="14832" y="1564"/>
                        <a:pt x="14687" y="1573"/>
                        <a:pt x="14542" y="1573"/>
                      </a:cubicBezTo>
                      <a:cubicBezTo>
                        <a:pt x="14034" y="1573"/>
                        <a:pt x="13534" y="1464"/>
                        <a:pt x="13034" y="1339"/>
                      </a:cubicBezTo>
                      <a:cubicBezTo>
                        <a:pt x="11491" y="938"/>
                        <a:pt x="10036" y="215"/>
                        <a:pt x="8440" y="46"/>
                      </a:cubicBezTo>
                      <a:cubicBezTo>
                        <a:pt x="8147" y="15"/>
                        <a:pt x="7856" y="0"/>
                        <a:pt x="75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9" name="Google Shape;5859;p18"/>
                <p:cNvSpPr/>
                <p:nvPr/>
              </p:nvSpPr>
              <p:spPr>
                <a:xfrm>
                  <a:off x="6204182" y="3034982"/>
                  <a:ext cx="422712" cy="507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8" h="8572" extrusionOk="0">
                      <a:moveTo>
                        <a:pt x="6561" y="0"/>
                      </a:moveTo>
                      <a:cubicBezTo>
                        <a:pt x="6548" y="0"/>
                        <a:pt x="6532" y="12"/>
                        <a:pt x="6513" y="43"/>
                      </a:cubicBezTo>
                      <a:cubicBezTo>
                        <a:pt x="6469" y="132"/>
                        <a:pt x="6415" y="212"/>
                        <a:pt x="6353" y="302"/>
                      </a:cubicBezTo>
                      <a:cubicBezTo>
                        <a:pt x="6219" y="507"/>
                        <a:pt x="6085" y="694"/>
                        <a:pt x="5915" y="873"/>
                      </a:cubicBezTo>
                      <a:cubicBezTo>
                        <a:pt x="5826" y="980"/>
                        <a:pt x="5710" y="1096"/>
                        <a:pt x="5594" y="1194"/>
                      </a:cubicBezTo>
                      <a:cubicBezTo>
                        <a:pt x="5701" y="1997"/>
                        <a:pt x="5407" y="2907"/>
                        <a:pt x="5122" y="3629"/>
                      </a:cubicBezTo>
                      <a:cubicBezTo>
                        <a:pt x="4800" y="4468"/>
                        <a:pt x="4390" y="5226"/>
                        <a:pt x="3792" y="5895"/>
                      </a:cubicBezTo>
                      <a:cubicBezTo>
                        <a:pt x="3186" y="6591"/>
                        <a:pt x="2427" y="7162"/>
                        <a:pt x="1624" y="7599"/>
                      </a:cubicBezTo>
                      <a:cubicBezTo>
                        <a:pt x="1169" y="7849"/>
                        <a:pt x="554" y="8232"/>
                        <a:pt x="1" y="8339"/>
                      </a:cubicBezTo>
                      <a:cubicBezTo>
                        <a:pt x="233" y="8420"/>
                        <a:pt x="465" y="8491"/>
                        <a:pt x="697" y="8571"/>
                      </a:cubicBezTo>
                      <a:cubicBezTo>
                        <a:pt x="2195" y="7804"/>
                        <a:pt x="3730" y="7046"/>
                        <a:pt x="4907" y="5788"/>
                      </a:cubicBezTo>
                      <a:cubicBezTo>
                        <a:pt x="5585" y="5065"/>
                        <a:pt x="6183" y="4173"/>
                        <a:pt x="6504" y="3237"/>
                      </a:cubicBezTo>
                      <a:cubicBezTo>
                        <a:pt x="6808" y="2336"/>
                        <a:pt x="7138" y="1381"/>
                        <a:pt x="6915" y="418"/>
                      </a:cubicBezTo>
                      <a:cubicBezTo>
                        <a:pt x="6799" y="364"/>
                        <a:pt x="6701" y="257"/>
                        <a:pt x="6638" y="150"/>
                      </a:cubicBezTo>
                      <a:cubicBezTo>
                        <a:pt x="6631" y="136"/>
                        <a:pt x="6608" y="0"/>
                        <a:pt x="656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0" name="Google Shape;5860;p18"/>
                <p:cNvSpPr/>
                <p:nvPr/>
              </p:nvSpPr>
              <p:spPr>
                <a:xfrm>
                  <a:off x="6133414" y="3086622"/>
                  <a:ext cx="340278" cy="427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7227" extrusionOk="0">
                      <a:moveTo>
                        <a:pt x="5424" y="1"/>
                      </a:moveTo>
                      <a:lnTo>
                        <a:pt x="5424" y="1"/>
                      </a:lnTo>
                      <a:cubicBezTo>
                        <a:pt x="5014" y="108"/>
                        <a:pt x="4711" y="464"/>
                        <a:pt x="4425" y="821"/>
                      </a:cubicBezTo>
                      <a:cubicBezTo>
                        <a:pt x="4434" y="821"/>
                        <a:pt x="4443" y="830"/>
                        <a:pt x="4443" y="848"/>
                      </a:cubicBezTo>
                      <a:cubicBezTo>
                        <a:pt x="4407" y="1437"/>
                        <a:pt x="4211" y="1927"/>
                        <a:pt x="3944" y="2454"/>
                      </a:cubicBezTo>
                      <a:cubicBezTo>
                        <a:pt x="3605" y="3159"/>
                        <a:pt x="3274" y="3837"/>
                        <a:pt x="2811" y="4470"/>
                      </a:cubicBezTo>
                      <a:cubicBezTo>
                        <a:pt x="2320" y="5121"/>
                        <a:pt x="1767" y="5674"/>
                        <a:pt x="1178" y="6227"/>
                      </a:cubicBezTo>
                      <a:cubicBezTo>
                        <a:pt x="848" y="6540"/>
                        <a:pt x="429" y="6914"/>
                        <a:pt x="0" y="7093"/>
                      </a:cubicBezTo>
                      <a:cubicBezTo>
                        <a:pt x="143" y="7137"/>
                        <a:pt x="286" y="7182"/>
                        <a:pt x="429" y="7227"/>
                      </a:cubicBezTo>
                      <a:cubicBezTo>
                        <a:pt x="1633" y="6789"/>
                        <a:pt x="2989" y="6022"/>
                        <a:pt x="3828" y="5059"/>
                      </a:cubicBezTo>
                      <a:cubicBezTo>
                        <a:pt x="4952" y="3783"/>
                        <a:pt x="5389" y="2284"/>
                        <a:pt x="5746" y="661"/>
                      </a:cubicBezTo>
                      <a:cubicBezTo>
                        <a:pt x="5469" y="563"/>
                        <a:pt x="5362" y="277"/>
                        <a:pt x="542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1" name="Google Shape;5861;p18"/>
                <p:cNvSpPr/>
                <p:nvPr/>
              </p:nvSpPr>
              <p:spPr>
                <a:xfrm>
                  <a:off x="6104337" y="3138912"/>
                  <a:ext cx="287987" cy="367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3" h="6201" extrusionOk="0">
                      <a:moveTo>
                        <a:pt x="4863" y="1"/>
                      </a:moveTo>
                      <a:cubicBezTo>
                        <a:pt x="4729" y="170"/>
                        <a:pt x="4595" y="331"/>
                        <a:pt x="4461" y="465"/>
                      </a:cubicBezTo>
                      <a:cubicBezTo>
                        <a:pt x="4330" y="596"/>
                        <a:pt x="4082" y="825"/>
                        <a:pt x="3860" y="825"/>
                      </a:cubicBezTo>
                      <a:cubicBezTo>
                        <a:pt x="3781" y="825"/>
                        <a:pt x="3706" y="796"/>
                        <a:pt x="3641" y="723"/>
                      </a:cubicBezTo>
                      <a:cubicBezTo>
                        <a:pt x="3496" y="565"/>
                        <a:pt x="3434" y="132"/>
                        <a:pt x="3213" y="132"/>
                      </a:cubicBezTo>
                      <a:cubicBezTo>
                        <a:pt x="3160" y="132"/>
                        <a:pt x="3099" y="157"/>
                        <a:pt x="3025" y="215"/>
                      </a:cubicBezTo>
                      <a:cubicBezTo>
                        <a:pt x="2936" y="277"/>
                        <a:pt x="2855" y="358"/>
                        <a:pt x="2766" y="420"/>
                      </a:cubicBezTo>
                      <a:cubicBezTo>
                        <a:pt x="2766" y="964"/>
                        <a:pt x="2641" y="1517"/>
                        <a:pt x="2525" y="2035"/>
                      </a:cubicBezTo>
                      <a:cubicBezTo>
                        <a:pt x="2409" y="2561"/>
                        <a:pt x="2240" y="3078"/>
                        <a:pt x="2008" y="3560"/>
                      </a:cubicBezTo>
                      <a:cubicBezTo>
                        <a:pt x="1535" y="4515"/>
                        <a:pt x="848" y="5416"/>
                        <a:pt x="1" y="6067"/>
                      </a:cubicBezTo>
                      <a:cubicBezTo>
                        <a:pt x="152" y="6112"/>
                        <a:pt x="295" y="6156"/>
                        <a:pt x="438" y="6201"/>
                      </a:cubicBezTo>
                      <a:cubicBezTo>
                        <a:pt x="946" y="5889"/>
                        <a:pt x="1419" y="5425"/>
                        <a:pt x="1856" y="5032"/>
                      </a:cubicBezTo>
                      <a:cubicBezTo>
                        <a:pt x="2409" y="4524"/>
                        <a:pt x="2945" y="3881"/>
                        <a:pt x="3355" y="3248"/>
                      </a:cubicBezTo>
                      <a:cubicBezTo>
                        <a:pt x="3757" y="2641"/>
                        <a:pt x="4078" y="2008"/>
                        <a:pt x="4390" y="1348"/>
                      </a:cubicBezTo>
                      <a:cubicBezTo>
                        <a:pt x="4604" y="902"/>
                        <a:pt x="4684" y="447"/>
                        <a:pt x="48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2" name="Google Shape;5862;p18"/>
                <p:cNvSpPr/>
                <p:nvPr/>
              </p:nvSpPr>
              <p:spPr>
                <a:xfrm>
                  <a:off x="6172500" y="3110902"/>
                  <a:ext cx="357215" cy="41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2" h="6995" extrusionOk="0">
                      <a:moveTo>
                        <a:pt x="6031" y="1"/>
                      </a:moveTo>
                      <a:lnTo>
                        <a:pt x="6031" y="1"/>
                      </a:lnTo>
                      <a:cubicBezTo>
                        <a:pt x="5835" y="153"/>
                        <a:pt x="5621" y="269"/>
                        <a:pt x="5389" y="286"/>
                      </a:cubicBezTo>
                      <a:cubicBezTo>
                        <a:pt x="5300" y="286"/>
                        <a:pt x="5228" y="286"/>
                        <a:pt x="5157" y="269"/>
                      </a:cubicBezTo>
                      <a:lnTo>
                        <a:pt x="5157" y="269"/>
                      </a:lnTo>
                      <a:cubicBezTo>
                        <a:pt x="5264" y="1080"/>
                        <a:pt x="4907" y="1990"/>
                        <a:pt x="4604" y="2722"/>
                      </a:cubicBezTo>
                      <a:cubicBezTo>
                        <a:pt x="4265" y="3543"/>
                        <a:pt x="3828" y="4265"/>
                        <a:pt x="3203" y="4890"/>
                      </a:cubicBezTo>
                      <a:cubicBezTo>
                        <a:pt x="2597" y="5514"/>
                        <a:pt x="1856" y="5969"/>
                        <a:pt x="1098" y="6371"/>
                      </a:cubicBezTo>
                      <a:cubicBezTo>
                        <a:pt x="848" y="6504"/>
                        <a:pt x="375" y="6817"/>
                        <a:pt x="1" y="6888"/>
                      </a:cubicBezTo>
                      <a:cubicBezTo>
                        <a:pt x="117" y="6924"/>
                        <a:pt x="233" y="6959"/>
                        <a:pt x="340" y="6995"/>
                      </a:cubicBezTo>
                      <a:cubicBezTo>
                        <a:pt x="545" y="6870"/>
                        <a:pt x="795" y="6808"/>
                        <a:pt x="1000" y="6718"/>
                      </a:cubicBezTo>
                      <a:cubicBezTo>
                        <a:pt x="1365" y="6549"/>
                        <a:pt x="1722" y="6362"/>
                        <a:pt x="2061" y="6165"/>
                      </a:cubicBezTo>
                      <a:cubicBezTo>
                        <a:pt x="2802" y="5755"/>
                        <a:pt x="3524" y="5238"/>
                        <a:pt x="4086" y="4604"/>
                      </a:cubicBezTo>
                      <a:cubicBezTo>
                        <a:pt x="5246" y="3275"/>
                        <a:pt x="5746" y="1696"/>
                        <a:pt x="60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3" name="Google Shape;5863;p18"/>
                <p:cNvSpPr/>
                <p:nvPr/>
              </p:nvSpPr>
              <p:spPr>
                <a:xfrm>
                  <a:off x="6009230" y="3133109"/>
                  <a:ext cx="255771" cy="361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9" h="6112" extrusionOk="0">
                      <a:moveTo>
                        <a:pt x="3569" y="1"/>
                      </a:moveTo>
                      <a:lnTo>
                        <a:pt x="3569" y="1"/>
                      </a:lnTo>
                      <a:cubicBezTo>
                        <a:pt x="3427" y="81"/>
                        <a:pt x="3275" y="206"/>
                        <a:pt x="3123" y="340"/>
                      </a:cubicBezTo>
                      <a:cubicBezTo>
                        <a:pt x="3043" y="1580"/>
                        <a:pt x="2758" y="2900"/>
                        <a:pt x="2062" y="3944"/>
                      </a:cubicBezTo>
                      <a:cubicBezTo>
                        <a:pt x="1562" y="4720"/>
                        <a:pt x="911" y="5523"/>
                        <a:pt x="1" y="5781"/>
                      </a:cubicBezTo>
                      <a:cubicBezTo>
                        <a:pt x="474" y="5871"/>
                        <a:pt x="947" y="5987"/>
                        <a:pt x="1410" y="6111"/>
                      </a:cubicBezTo>
                      <a:lnTo>
                        <a:pt x="1419" y="6111"/>
                      </a:lnTo>
                      <a:cubicBezTo>
                        <a:pt x="2312" y="5442"/>
                        <a:pt x="3088" y="4461"/>
                        <a:pt x="3543" y="3435"/>
                      </a:cubicBezTo>
                      <a:cubicBezTo>
                        <a:pt x="3944" y="2516"/>
                        <a:pt x="4131" y="1544"/>
                        <a:pt x="4319" y="563"/>
                      </a:cubicBezTo>
                      <a:lnTo>
                        <a:pt x="4319" y="563"/>
                      </a:lnTo>
                      <a:cubicBezTo>
                        <a:pt x="4212" y="643"/>
                        <a:pt x="4105" y="714"/>
                        <a:pt x="3980" y="750"/>
                      </a:cubicBezTo>
                      <a:cubicBezTo>
                        <a:pt x="3930" y="765"/>
                        <a:pt x="3885" y="772"/>
                        <a:pt x="3846" y="772"/>
                      </a:cubicBezTo>
                      <a:cubicBezTo>
                        <a:pt x="3522" y="772"/>
                        <a:pt x="3546" y="287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4" name="Google Shape;5864;p18"/>
                <p:cNvSpPr/>
                <p:nvPr/>
              </p:nvSpPr>
              <p:spPr>
                <a:xfrm>
                  <a:off x="6285017" y="3446735"/>
                  <a:ext cx="1028178" cy="130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2" h="2207" extrusionOk="0">
                      <a:moveTo>
                        <a:pt x="7762" y="1"/>
                      </a:moveTo>
                      <a:cubicBezTo>
                        <a:pt x="6719" y="1"/>
                        <a:pt x="5803" y="415"/>
                        <a:pt x="4845" y="842"/>
                      </a:cubicBezTo>
                      <a:cubicBezTo>
                        <a:pt x="4006" y="1208"/>
                        <a:pt x="3159" y="1583"/>
                        <a:pt x="2240" y="1699"/>
                      </a:cubicBezTo>
                      <a:cubicBezTo>
                        <a:pt x="1740" y="1770"/>
                        <a:pt x="1196" y="1824"/>
                        <a:pt x="688" y="1832"/>
                      </a:cubicBezTo>
                      <a:cubicBezTo>
                        <a:pt x="536" y="1839"/>
                        <a:pt x="371" y="1845"/>
                        <a:pt x="206" y="1845"/>
                      </a:cubicBezTo>
                      <a:cubicBezTo>
                        <a:pt x="137" y="1845"/>
                        <a:pt x="69" y="1844"/>
                        <a:pt x="1" y="1841"/>
                      </a:cubicBezTo>
                      <a:lnTo>
                        <a:pt x="1" y="1841"/>
                      </a:lnTo>
                      <a:cubicBezTo>
                        <a:pt x="170" y="1895"/>
                        <a:pt x="340" y="1957"/>
                        <a:pt x="518" y="2011"/>
                      </a:cubicBezTo>
                      <a:cubicBezTo>
                        <a:pt x="1031" y="2149"/>
                        <a:pt x="1533" y="2207"/>
                        <a:pt x="2030" y="2207"/>
                      </a:cubicBezTo>
                      <a:cubicBezTo>
                        <a:pt x="3139" y="2207"/>
                        <a:pt x="4220" y="1918"/>
                        <a:pt x="5336" y="1592"/>
                      </a:cubicBezTo>
                      <a:cubicBezTo>
                        <a:pt x="6338" y="1293"/>
                        <a:pt x="7415" y="959"/>
                        <a:pt x="8478" y="959"/>
                      </a:cubicBezTo>
                      <a:cubicBezTo>
                        <a:pt x="8843" y="959"/>
                        <a:pt x="9206" y="999"/>
                        <a:pt x="9564" y="1092"/>
                      </a:cubicBezTo>
                      <a:cubicBezTo>
                        <a:pt x="10825" y="1415"/>
                        <a:pt x="12165" y="1685"/>
                        <a:pt x="13476" y="1685"/>
                      </a:cubicBezTo>
                      <a:cubicBezTo>
                        <a:pt x="13687" y="1685"/>
                        <a:pt x="13896" y="1678"/>
                        <a:pt x="14105" y="1663"/>
                      </a:cubicBezTo>
                      <a:cubicBezTo>
                        <a:pt x="14890" y="1609"/>
                        <a:pt x="15746" y="1511"/>
                        <a:pt x="16460" y="1128"/>
                      </a:cubicBezTo>
                      <a:cubicBezTo>
                        <a:pt x="16844" y="923"/>
                        <a:pt x="17120" y="655"/>
                        <a:pt x="17361" y="343"/>
                      </a:cubicBezTo>
                      <a:lnTo>
                        <a:pt x="17361" y="343"/>
                      </a:lnTo>
                      <a:cubicBezTo>
                        <a:pt x="17040" y="539"/>
                        <a:pt x="16630" y="628"/>
                        <a:pt x="16308" y="691"/>
                      </a:cubicBezTo>
                      <a:cubicBezTo>
                        <a:pt x="15575" y="834"/>
                        <a:pt x="14799" y="905"/>
                        <a:pt x="14020" y="905"/>
                      </a:cubicBezTo>
                      <a:cubicBezTo>
                        <a:pt x="13151" y="905"/>
                        <a:pt x="12279" y="816"/>
                        <a:pt x="11464" y="637"/>
                      </a:cubicBezTo>
                      <a:cubicBezTo>
                        <a:pt x="10367" y="405"/>
                        <a:pt x="9279" y="137"/>
                        <a:pt x="8164" y="22"/>
                      </a:cubicBezTo>
                      <a:cubicBezTo>
                        <a:pt x="8027" y="8"/>
                        <a:pt x="7894" y="1"/>
                        <a:pt x="77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5" name="Google Shape;5865;p18"/>
                <p:cNvSpPr/>
                <p:nvPr/>
              </p:nvSpPr>
              <p:spPr>
                <a:xfrm>
                  <a:off x="5784195" y="3515607"/>
                  <a:ext cx="1142768" cy="20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97" h="3449" extrusionOk="0">
                      <a:moveTo>
                        <a:pt x="1364" y="0"/>
                      </a:moveTo>
                      <a:cubicBezTo>
                        <a:pt x="902" y="0"/>
                        <a:pt x="445" y="56"/>
                        <a:pt x="1" y="188"/>
                      </a:cubicBezTo>
                      <a:cubicBezTo>
                        <a:pt x="161" y="277"/>
                        <a:pt x="322" y="375"/>
                        <a:pt x="464" y="491"/>
                      </a:cubicBezTo>
                      <a:cubicBezTo>
                        <a:pt x="572" y="571"/>
                        <a:pt x="679" y="661"/>
                        <a:pt x="777" y="750"/>
                      </a:cubicBezTo>
                      <a:cubicBezTo>
                        <a:pt x="913" y="745"/>
                        <a:pt x="1050" y="742"/>
                        <a:pt x="1186" y="742"/>
                      </a:cubicBezTo>
                      <a:cubicBezTo>
                        <a:pt x="2250" y="742"/>
                        <a:pt x="3299" y="897"/>
                        <a:pt x="4327" y="1214"/>
                      </a:cubicBezTo>
                      <a:cubicBezTo>
                        <a:pt x="5996" y="1731"/>
                        <a:pt x="7610" y="2382"/>
                        <a:pt x="9278" y="2873"/>
                      </a:cubicBezTo>
                      <a:cubicBezTo>
                        <a:pt x="10401" y="3205"/>
                        <a:pt x="11519" y="3449"/>
                        <a:pt x="12651" y="3449"/>
                      </a:cubicBezTo>
                      <a:cubicBezTo>
                        <a:pt x="13282" y="3449"/>
                        <a:pt x="13918" y="3373"/>
                        <a:pt x="14560" y="3194"/>
                      </a:cubicBezTo>
                      <a:cubicBezTo>
                        <a:pt x="16183" y="2748"/>
                        <a:pt x="17691" y="1972"/>
                        <a:pt x="19297" y="1481"/>
                      </a:cubicBezTo>
                      <a:lnTo>
                        <a:pt x="19297" y="1481"/>
                      </a:lnTo>
                      <a:cubicBezTo>
                        <a:pt x="18994" y="1535"/>
                        <a:pt x="18699" y="1597"/>
                        <a:pt x="18414" y="1678"/>
                      </a:cubicBezTo>
                      <a:cubicBezTo>
                        <a:pt x="18110" y="1785"/>
                        <a:pt x="17807" y="1874"/>
                        <a:pt x="17504" y="1945"/>
                      </a:cubicBezTo>
                      <a:cubicBezTo>
                        <a:pt x="16683" y="2213"/>
                        <a:pt x="15853" y="2516"/>
                        <a:pt x="15006" y="2686"/>
                      </a:cubicBezTo>
                      <a:cubicBezTo>
                        <a:pt x="14432" y="2797"/>
                        <a:pt x="13854" y="2845"/>
                        <a:pt x="13276" y="2845"/>
                      </a:cubicBezTo>
                      <a:cubicBezTo>
                        <a:pt x="12054" y="2845"/>
                        <a:pt x="10828" y="2634"/>
                        <a:pt x="9635" y="2373"/>
                      </a:cubicBezTo>
                      <a:cubicBezTo>
                        <a:pt x="7949" y="1990"/>
                        <a:pt x="6406" y="1267"/>
                        <a:pt x="4773" y="714"/>
                      </a:cubicBezTo>
                      <a:cubicBezTo>
                        <a:pt x="3708" y="350"/>
                        <a:pt x="2523" y="0"/>
                        <a:pt x="13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6" name="Google Shape;5866;p18"/>
                <p:cNvSpPr/>
                <p:nvPr/>
              </p:nvSpPr>
              <p:spPr>
                <a:xfrm>
                  <a:off x="5879835" y="3608582"/>
                  <a:ext cx="583317" cy="200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338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36"/>
                        <a:pt x="81" y="72"/>
                        <a:pt x="125" y="108"/>
                      </a:cubicBezTo>
                      <a:cubicBezTo>
                        <a:pt x="446" y="375"/>
                        <a:pt x="776" y="571"/>
                        <a:pt x="1151" y="768"/>
                      </a:cubicBezTo>
                      <a:cubicBezTo>
                        <a:pt x="1160" y="768"/>
                        <a:pt x="1178" y="777"/>
                        <a:pt x="1196" y="786"/>
                      </a:cubicBezTo>
                      <a:lnTo>
                        <a:pt x="1205" y="786"/>
                      </a:lnTo>
                      <a:cubicBezTo>
                        <a:pt x="1326" y="773"/>
                        <a:pt x="1448" y="767"/>
                        <a:pt x="1571" y="767"/>
                      </a:cubicBezTo>
                      <a:cubicBezTo>
                        <a:pt x="2218" y="767"/>
                        <a:pt x="2884" y="927"/>
                        <a:pt x="3506" y="1062"/>
                      </a:cubicBezTo>
                      <a:cubicBezTo>
                        <a:pt x="4158" y="1205"/>
                        <a:pt x="4764" y="1410"/>
                        <a:pt x="5371" y="1669"/>
                      </a:cubicBezTo>
                      <a:cubicBezTo>
                        <a:pt x="6084" y="1981"/>
                        <a:pt x="6691" y="2498"/>
                        <a:pt x="7396" y="2811"/>
                      </a:cubicBezTo>
                      <a:cubicBezTo>
                        <a:pt x="7762" y="2971"/>
                        <a:pt x="8145" y="3167"/>
                        <a:pt x="8529" y="3266"/>
                      </a:cubicBezTo>
                      <a:cubicBezTo>
                        <a:pt x="8779" y="3328"/>
                        <a:pt x="9028" y="3346"/>
                        <a:pt x="9269" y="3382"/>
                      </a:cubicBezTo>
                      <a:cubicBezTo>
                        <a:pt x="9439" y="3212"/>
                        <a:pt x="9635" y="3060"/>
                        <a:pt x="9849" y="2918"/>
                      </a:cubicBezTo>
                      <a:lnTo>
                        <a:pt x="9849" y="2918"/>
                      </a:lnTo>
                      <a:cubicBezTo>
                        <a:pt x="9833" y="2918"/>
                        <a:pt x="9817" y="2918"/>
                        <a:pt x="9801" y="2918"/>
                      </a:cubicBezTo>
                      <a:cubicBezTo>
                        <a:pt x="9468" y="2918"/>
                        <a:pt x="9130" y="2833"/>
                        <a:pt x="8841" y="2739"/>
                      </a:cubicBezTo>
                      <a:cubicBezTo>
                        <a:pt x="7895" y="2427"/>
                        <a:pt x="6985" y="2061"/>
                        <a:pt x="6076" y="1651"/>
                      </a:cubicBezTo>
                      <a:cubicBezTo>
                        <a:pt x="5067" y="1196"/>
                        <a:pt x="4095" y="554"/>
                        <a:pt x="3007" y="295"/>
                      </a:cubicBezTo>
                      <a:cubicBezTo>
                        <a:pt x="2436" y="161"/>
                        <a:pt x="1865" y="90"/>
                        <a:pt x="1276" y="81"/>
                      </a:cubicBezTo>
                      <a:cubicBezTo>
                        <a:pt x="1116" y="81"/>
                        <a:pt x="953" y="86"/>
                        <a:pt x="789" y="86"/>
                      </a:cubicBezTo>
                      <a:cubicBezTo>
                        <a:pt x="522" y="86"/>
                        <a:pt x="254" y="7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7" name="Google Shape;5867;p18"/>
                <p:cNvSpPr/>
                <p:nvPr/>
              </p:nvSpPr>
              <p:spPr>
                <a:xfrm>
                  <a:off x="6008757" y="3688350"/>
                  <a:ext cx="337080" cy="148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250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50" y="206"/>
                        <a:pt x="384" y="536"/>
                        <a:pt x="562" y="786"/>
                      </a:cubicBezTo>
                      <a:cubicBezTo>
                        <a:pt x="571" y="803"/>
                        <a:pt x="580" y="812"/>
                        <a:pt x="589" y="821"/>
                      </a:cubicBezTo>
                      <a:cubicBezTo>
                        <a:pt x="972" y="1009"/>
                        <a:pt x="1329" y="1187"/>
                        <a:pt x="1686" y="1419"/>
                      </a:cubicBezTo>
                      <a:cubicBezTo>
                        <a:pt x="2159" y="1722"/>
                        <a:pt x="2676" y="1936"/>
                        <a:pt x="3221" y="2115"/>
                      </a:cubicBezTo>
                      <a:cubicBezTo>
                        <a:pt x="3809" y="2293"/>
                        <a:pt x="4389" y="2498"/>
                        <a:pt x="5014" y="2507"/>
                      </a:cubicBezTo>
                      <a:cubicBezTo>
                        <a:pt x="5246" y="2507"/>
                        <a:pt x="5469" y="2490"/>
                        <a:pt x="5692" y="2472"/>
                      </a:cubicBezTo>
                      <a:cubicBezTo>
                        <a:pt x="5611" y="2454"/>
                        <a:pt x="5531" y="2436"/>
                        <a:pt x="5442" y="2418"/>
                      </a:cubicBezTo>
                      <a:cubicBezTo>
                        <a:pt x="4719" y="2222"/>
                        <a:pt x="4059" y="1874"/>
                        <a:pt x="3390" y="1544"/>
                      </a:cubicBezTo>
                      <a:cubicBezTo>
                        <a:pt x="2792" y="1258"/>
                        <a:pt x="2266" y="848"/>
                        <a:pt x="1686" y="563"/>
                      </a:cubicBezTo>
                      <a:cubicBezTo>
                        <a:pt x="1133" y="295"/>
                        <a:pt x="580" y="14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8" name="Google Shape;5868;p18"/>
                <p:cNvSpPr/>
                <p:nvPr/>
              </p:nvSpPr>
              <p:spPr>
                <a:xfrm>
                  <a:off x="6884678" y="3945659"/>
                  <a:ext cx="321268" cy="3354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5" h="5665" extrusionOk="0">
                      <a:moveTo>
                        <a:pt x="562" y="0"/>
                      </a:moveTo>
                      <a:lnTo>
                        <a:pt x="562" y="0"/>
                      </a:lnTo>
                      <a:cubicBezTo>
                        <a:pt x="741" y="375"/>
                        <a:pt x="794" y="767"/>
                        <a:pt x="535" y="1106"/>
                      </a:cubicBezTo>
                      <a:cubicBezTo>
                        <a:pt x="393" y="1294"/>
                        <a:pt x="223" y="1436"/>
                        <a:pt x="0" y="1454"/>
                      </a:cubicBezTo>
                      <a:cubicBezTo>
                        <a:pt x="589" y="2409"/>
                        <a:pt x="1142" y="3390"/>
                        <a:pt x="1945" y="4175"/>
                      </a:cubicBezTo>
                      <a:cubicBezTo>
                        <a:pt x="2855" y="5067"/>
                        <a:pt x="4086" y="5513"/>
                        <a:pt x="5326" y="5665"/>
                      </a:cubicBezTo>
                      <a:cubicBezTo>
                        <a:pt x="5362" y="5665"/>
                        <a:pt x="5388" y="5656"/>
                        <a:pt x="5424" y="5656"/>
                      </a:cubicBezTo>
                      <a:cubicBezTo>
                        <a:pt x="3970" y="5469"/>
                        <a:pt x="2748" y="4211"/>
                        <a:pt x="1981" y="3024"/>
                      </a:cubicBezTo>
                      <a:cubicBezTo>
                        <a:pt x="1579" y="2391"/>
                        <a:pt x="1151" y="1650"/>
                        <a:pt x="999" y="910"/>
                      </a:cubicBezTo>
                      <a:cubicBezTo>
                        <a:pt x="973" y="785"/>
                        <a:pt x="812" y="259"/>
                        <a:pt x="955" y="98"/>
                      </a:cubicBezTo>
                      <a:cubicBezTo>
                        <a:pt x="830" y="54"/>
                        <a:pt x="696" y="18"/>
                        <a:pt x="5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9" name="Google Shape;5869;p18"/>
                <p:cNvSpPr/>
                <p:nvPr/>
              </p:nvSpPr>
              <p:spPr>
                <a:xfrm>
                  <a:off x="6756822" y="4002154"/>
                  <a:ext cx="285855" cy="272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7" h="4604" extrusionOk="0">
                      <a:moveTo>
                        <a:pt x="1231" y="1"/>
                      </a:moveTo>
                      <a:cubicBezTo>
                        <a:pt x="1169" y="250"/>
                        <a:pt x="1098" y="402"/>
                        <a:pt x="821" y="500"/>
                      </a:cubicBezTo>
                      <a:cubicBezTo>
                        <a:pt x="776" y="518"/>
                        <a:pt x="727" y="525"/>
                        <a:pt x="676" y="525"/>
                      </a:cubicBezTo>
                      <a:cubicBezTo>
                        <a:pt x="464" y="525"/>
                        <a:pt x="209" y="394"/>
                        <a:pt x="0" y="286"/>
                      </a:cubicBezTo>
                      <a:lnTo>
                        <a:pt x="0" y="286"/>
                      </a:lnTo>
                      <a:cubicBezTo>
                        <a:pt x="81" y="839"/>
                        <a:pt x="357" y="1330"/>
                        <a:pt x="616" y="1829"/>
                      </a:cubicBezTo>
                      <a:cubicBezTo>
                        <a:pt x="803" y="2204"/>
                        <a:pt x="999" y="2588"/>
                        <a:pt x="1249" y="2936"/>
                      </a:cubicBezTo>
                      <a:cubicBezTo>
                        <a:pt x="1722" y="3605"/>
                        <a:pt x="2355" y="4060"/>
                        <a:pt x="3078" y="4354"/>
                      </a:cubicBezTo>
                      <a:cubicBezTo>
                        <a:pt x="3658" y="4443"/>
                        <a:pt x="4247" y="4541"/>
                        <a:pt x="4827" y="4604"/>
                      </a:cubicBezTo>
                      <a:cubicBezTo>
                        <a:pt x="4630" y="4506"/>
                        <a:pt x="4434" y="4381"/>
                        <a:pt x="4256" y="4265"/>
                      </a:cubicBezTo>
                      <a:cubicBezTo>
                        <a:pt x="3711" y="3899"/>
                        <a:pt x="3274" y="3471"/>
                        <a:pt x="2828" y="2998"/>
                      </a:cubicBezTo>
                      <a:cubicBezTo>
                        <a:pt x="2382" y="2516"/>
                        <a:pt x="2025" y="1954"/>
                        <a:pt x="1758" y="1348"/>
                      </a:cubicBezTo>
                      <a:cubicBezTo>
                        <a:pt x="1570" y="920"/>
                        <a:pt x="1329" y="491"/>
                        <a:pt x="1267" y="27"/>
                      </a:cubicBezTo>
                      <a:cubicBezTo>
                        <a:pt x="1249" y="18"/>
                        <a:pt x="1240" y="10"/>
                        <a:pt x="12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0" name="Google Shape;5870;p18"/>
                <p:cNvSpPr/>
                <p:nvPr/>
              </p:nvSpPr>
              <p:spPr>
                <a:xfrm>
                  <a:off x="6692865" y="4013228"/>
                  <a:ext cx="137983" cy="233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3945" extrusionOk="0">
                      <a:moveTo>
                        <a:pt x="581" y="1"/>
                      </a:moveTo>
                      <a:cubicBezTo>
                        <a:pt x="554" y="37"/>
                        <a:pt x="536" y="90"/>
                        <a:pt x="509" y="162"/>
                      </a:cubicBezTo>
                      <a:cubicBezTo>
                        <a:pt x="474" y="260"/>
                        <a:pt x="402" y="367"/>
                        <a:pt x="322" y="438"/>
                      </a:cubicBezTo>
                      <a:cubicBezTo>
                        <a:pt x="224" y="518"/>
                        <a:pt x="117" y="581"/>
                        <a:pt x="1" y="617"/>
                      </a:cubicBezTo>
                      <a:cubicBezTo>
                        <a:pt x="36" y="1384"/>
                        <a:pt x="161" y="2106"/>
                        <a:pt x="483" y="2811"/>
                      </a:cubicBezTo>
                      <a:cubicBezTo>
                        <a:pt x="661" y="3195"/>
                        <a:pt x="893" y="3632"/>
                        <a:pt x="1268" y="3855"/>
                      </a:cubicBezTo>
                      <a:cubicBezTo>
                        <a:pt x="1624" y="3882"/>
                        <a:pt x="1972" y="3908"/>
                        <a:pt x="2329" y="3944"/>
                      </a:cubicBezTo>
                      <a:cubicBezTo>
                        <a:pt x="1018" y="3221"/>
                        <a:pt x="554" y="1428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1" name="Google Shape;5871;p18"/>
                <p:cNvSpPr/>
                <p:nvPr/>
              </p:nvSpPr>
              <p:spPr>
                <a:xfrm>
                  <a:off x="6836591" y="4007957"/>
                  <a:ext cx="315998" cy="273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4622" extrusionOk="0">
                      <a:moveTo>
                        <a:pt x="0" y="1"/>
                      </a:moveTo>
                      <a:cubicBezTo>
                        <a:pt x="125" y="509"/>
                        <a:pt x="446" y="1045"/>
                        <a:pt x="687" y="1491"/>
                      </a:cubicBezTo>
                      <a:cubicBezTo>
                        <a:pt x="964" y="2017"/>
                        <a:pt x="1312" y="2454"/>
                        <a:pt x="1704" y="2909"/>
                      </a:cubicBezTo>
                      <a:cubicBezTo>
                        <a:pt x="2079" y="3337"/>
                        <a:pt x="2516" y="3694"/>
                        <a:pt x="2989" y="4015"/>
                      </a:cubicBezTo>
                      <a:cubicBezTo>
                        <a:pt x="3274" y="4203"/>
                        <a:pt x="3569" y="4399"/>
                        <a:pt x="3881" y="4550"/>
                      </a:cubicBezTo>
                      <a:cubicBezTo>
                        <a:pt x="3926" y="4550"/>
                        <a:pt x="3970" y="4559"/>
                        <a:pt x="4015" y="4559"/>
                      </a:cubicBezTo>
                      <a:cubicBezTo>
                        <a:pt x="4452" y="4595"/>
                        <a:pt x="4889" y="4622"/>
                        <a:pt x="5335" y="4622"/>
                      </a:cubicBezTo>
                      <a:cubicBezTo>
                        <a:pt x="4372" y="4479"/>
                        <a:pt x="3399" y="3997"/>
                        <a:pt x="2748" y="3346"/>
                      </a:cubicBezTo>
                      <a:cubicBezTo>
                        <a:pt x="1874" y="2481"/>
                        <a:pt x="1321" y="1464"/>
                        <a:pt x="723" y="411"/>
                      </a:cubicBezTo>
                      <a:cubicBezTo>
                        <a:pt x="705" y="411"/>
                        <a:pt x="687" y="411"/>
                        <a:pt x="669" y="402"/>
                      </a:cubicBezTo>
                      <a:cubicBezTo>
                        <a:pt x="500" y="384"/>
                        <a:pt x="393" y="349"/>
                        <a:pt x="250" y="259"/>
                      </a:cubicBezTo>
                      <a:cubicBezTo>
                        <a:pt x="152" y="197"/>
                        <a:pt x="81" y="9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2" name="Google Shape;5872;p18"/>
                <p:cNvSpPr/>
                <p:nvPr/>
              </p:nvSpPr>
              <p:spPr>
                <a:xfrm>
                  <a:off x="6732483" y="4009023"/>
                  <a:ext cx="174936" cy="246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4158" extrusionOk="0">
                      <a:moveTo>
                        <a:pt x="1" y="1"/>
                      </a:moveTo>
                      <a:cubicBezTo>
                        <a:pt x="19" y="456"/>
                        <a:pt x="37" y="937"/>
                        <a:pt x="170" y="1366"/>
                      </a:cubicBezTo>
                      <a:cubicBezTo>
                        <a:pt x="304" y="1785"/>
                        <a:pt x="358" y="2249"/>
                        <a:pt x="616" y="2614"/>
                      </a:cubicBezTo>
                      <a:cubicBezTo>
                        <a:pt x="1027" y="3221"/>
                        <a:pt x="1455" y="3703"/>
                        <a:pt x="2071" y="4051"/>
                      </a:cubicBezTo>
                      <a:cubicBezTo>
                        <a:pt x="2365" y="4086"/>
                        <a:pt x="2659" y="4122"/>
                        <a:pt x="2954" y="4158"/>
                      </a:cubicBezTo>
                      <a:cubicBezTo>
                        <a:pt x="2427" y="3899"/>
                        <a:pt x="1955" y="3507"/>
                        <a:pt x="1625" y="3034"/>
                      </a:cubicBezTo>
                      <a:cubicBezTo>
                        <a:pt x="1054" y="2222"/>
                        <a:pt x="402" y="1151"/>
                        <a:pt x="340" y="134"/>
                      </a:cubicBezTo>
                      <a:cubicBezTo>
                        <a:pt x="295" y="108"/>
                        <a:pt x="251" y="90"/>
                        <a:pt x="215" y="72"/>
                      </a:cubicBezTo>
                      <a:cubicBezTo>
                        <a:pt x="117" y="27"/>
                        <a:pt x="54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3" name="Google Shape;5873;p18"/>
                <p:cNvSpPr/>
                <p:nvPr/>
              </p:nvSpPr>
              <p:spPr>
                <a:xfrm>
                  <a:off x="6605752" y="4021933"/>
                  <a:ext cx="146866" cy="218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0" h="3690" extrusionOk="0">
                      <a:moveTo>
                        <a:pt x="125" y="1"/>
                      </a:moveTo>
                      <a:cubicBezTo>
                        <a:pt x="0" y="1"/>
                        <a:pt x="36" y="298"/>
                        <a:pt x="44" y="354"/>
                      </a:cubicBezTo>
                      <a:cubicBezTo>
                        <a:pt x="44" y="407"/>
                        <a:pt x="71" y="541"/>
                        <a:pt x="53" y="630"/>
                      </a:cubicBezTo>
                      <a:cubicBezTo>
                        <a:pt x="36" y="710"/>
                        <a:pt x="107" y="1362"/>
                        <a:pt x="259" y="1781"/>
                      </a:cubicBezTo>
                      <a:cubicBezTo>
                        <a:pt x="571" y="2619"/>
                        <a:pt x="1204" y="3324"/>
                        <a:pt x="2061" y="3654"/>
                      </a:cubicBezTo>
                      <a:cubicBezTo>
                        <a:pt x="2096" y="3654"/>
                        <a:pt x="2132" y="3663"/>
                        <a:pt x="2177" y="3663"/>
                      </a:cubicBezTo>
                      <a:cubicBezTo>
                        <a:pt x="2275" y="3672"/>
                        <a:pt x="2382" y="3681"/>
                        <a:pt x="2480" y="3690"/>
                      </a:cubicBezTo>
                      <a:cubicBezTo>
                        <a:pt x="2203" y="3476"/>
                        <a:pt x="2007" y="3128"/>
                        <a:pt x="1873" y="2825"/>
                      </a:cubicBezTo>
                      <a:cubicBezTo>
                        <a:pt x="1525" y="2040"/>
                        <a:pt x="1392" y="1326"/>
                        <a:pt x="1445" y="478"/>
                      </a:cubicBezTo>
                      <a:lnTo>
                        <a:pt x="1445" y="478"/>
                      </a:lnTo>
                      <a:cubicBezTo>
                        <a:pt x="1383" y="494"/>
                        <a:pt x="1318" y="504"/>
                        <a:pt x="1249" y="504"/>
                      </a:cubicBezTo>
                      <a:cubicBezTo>
                        <a:pt x="1200" y="504"/>
                        <a:pt x="1149" y="499"/>
                        <a:pt x="1097" y="487"/>
                      </a:cubicBezTo>
                      <a:cubicBezTo>
                        <a:pt x="731" y="398"/>
                        <a:pt x="490" y="184"/>
                        <a:pt x="178" y="15"/>
                      </a:cubicBezTo>
                      <a:cubicBezTo>
                        <a:pt x="158" y="5"/>
                        <a:pt x="141" y="1"/>
                        <a:pt x="1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4" name="Google Shape;5874;p18"/>
                <p:cNvSpPr/>
                <p:nvPr/>
              </p:nvSpPr>
              <p:spPr>
                <a:xfrm>
                  <a:off x="6456755" y="4051839"/>
                  <a:ext cx="172271" cy="187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9" h="3168" extrusionOk="0">
                      <a:moveTo>
                        <a:pt x="71" y="0"/>
                      </a:moveTo>
                      <a:lnTo>
                        <a:pt x="71" y="0"/>
                      </a:lnTo>
                      <a:cubicBezTo>
                        <a:pt x="0" y="625"/>
                        <a:pt x="286" y="1535"/>
                        <a:pt x="580" y="2025"/>
                      </a:cubicBezTo>
                      <a:cubicBezTo>
                        <a:pt x="865" y="2489"/>
                        <a:pt x="1419" y="2971"/>
                        <a:pt x="1963" y="3167"/>
                      </a:cubicBezTo>
                      <a:cubicBezTo>
                        <a:pt x="2284" y="3149"/>
                        <a:pt x="2596" y="3131"/>
                        <a:pt x="2908" y="3123"/>
                      </a:cubicBezTo>
                      <a:cubicBezTo>
                        <a:pt x="2507" y="2962"/>
                        <a:pt x="2168" y="2677"/>
                        <a:pt x="1856" y="2284"/>
                      </a:cubicBezTo>
                      <a:cubicBezTo>
                        <a:pt x="1615" y="1999"/>
                        <a:pt x="1365" y="1686"/>
                        <a:pt x="1222" y="1338"/>
                      </a:cubicBezTo>
                      <a:cubicBezTo>
                        <a:pt x="1080" y="964"/>
                        <a:pt x="1026" y="625"/>
                        <a:pt x="946" y="250"/>
                      </a:cubicBezTo>
                      <a:cubicBezTo>
                        <a:pt x="714" y="179"/>
                        <a:pt x="509" y="107"/>
                        <a:pt x="348" y="54"/>
                      </a:cubicBezTo>
                      <a:cubicBezTo>
                        <a:pt x="259" y="36"/>
                        <a:pt x="161" y="18"/>
                        <a:pt x="7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5" name="Google Shape;5875;p18"/>
                <p:cNvSpPr/>
                <p:nvPr/>
              </p:nvSpPr>
              <p:spPr>
                <a:xfrm>
                  <a:off x="6520120" y="4060781"/>
                  <a:ext cx="189741" cy="17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4" h="2981" extrusionOk="0">
                      <a:moveTo>
                        <a:pt x="1401" y="1"/>
                      </a:moveTo>
                      <a:lnTo>
                        <a:pt x="1401" y="1"/>
                      </a:lnTo>
                      <a:cubicBezTo>
                        <a:pt x="1383" y="19"/>
                        <a:pt x="1374" y="37"/>
                        <a:pt x="1357" y="54"/>
                      </a:cubicBezTo>
                      <a:cubicBezTo>
                        <a:pt x="1206" y="200"/>
                        <a:pt x="995" y="254"/>
                        <a:pt x="759" y="254"/>
                      </a:cubicBezTo>
                      <a:cubicBezTo>
                        <a:pt x="519" y="254"/>
                        <a:pt x="253" y="198"/>
                        <a:pt x="1" y="126"/>
                      </a:cubicBezTo>
                      <a:lnTo>
                        <a:pt x="1" y="126"/>
                      </a:lnTo>
                      <a:cubicBezTo>
                        <a:pt x="179" y="768"/>
                        <a:pt x="366" y="1357"/>
                        <a:pt x="804" y="1892"/>
                      </a:cubicBezTo>
                      <a:cubicBezTo>
                        <a:pt x="1258" y="2436"/>
                        <a:pt x="1705" y="2793"/>
                        <a:pt x="2329" y="2963"/>
                      </a:cubicBezTo>
                      <a:cubicBezTo>
                        <a:pt x="2623" y="2963"/>
                        <a:pt x="2909" y="2963"/>
                        <a:pt x="3203" y="2980"/>
                      </a:cubicBezTo>
                      <a:cubicBezTo>
                        <a:pt x="2659" y="2793"/>
                        <a:pt x="2267" y="2472"/>
                        <a:pt x="1928" y="1919"/>
                      </a:cubicBezTo>
                      <a:cubicBezTo>
                        <a:pt x="1553" y="1312"/>
                        <a:pt x="1366" y="697"/>
                        <a:pt x="14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6" name="Google Shape;5876;p18"/>
                <p:cNvSpPr/>
                <p:nvPr/>
              </p:nvSpPr>
              <p:spPr>
                <a:xfrm>
                  <a:off x="7083834" y="4097971"/>
                  <a:ext cx="597589" cy="111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1" h="1888" extrusionOk="0">
                      <a:moveTo>
                        <a:pt x="7895" y="0"/>
                      </a:moveTo>
                      <a:cubicBezTo>
                        <a:pt x="7019" y="0"/>
                        <a:pt x="6134" y="121"/>
                        <a:pt x="5308" y="363"/>
                      </a:cubicBezTo>
                      <a:cubicBezTo>
                        <a:pt x="4282" y="657"/>
                        <a:pt x="3212" y="907"/>
                        <a:pt x="2132" y="916"/>
                      </a:cubicBezTo>
                      <a:cubicBezTo>
                        <a:pt x="2075" y="916"/>
                        <a:pt x="2018" y="916"/>
                        <a:pt x="1960" y="916"/>
                      </a:cubicBezTo>
                      <a:cubicBezTo>
                        <a:pt x="1441" y="916"/>
                        <a:pt x="900" y="909"/>
                        <a:pt x="402" y="765"/>
                      </a:cubicBezTo>
                      <a:cubicBezTo>
                        <a:pt x="232" y="720"/>
                        <a:pt x="107" y="657"/>
                        <a:pt x="0" y="577"/>
                      </a:cubicBezTo>
                      <a:lnTo>
                        <a:pt x="0" y="577"/>
                      </a:lnTo>
                      <a:cubicBezTo>
                        <a:pt x="366" y="1032"/>
                        <a:pt x="785" y="1443"/>
                        <a:pt x="1258" y="1773"/>
                      </a:cubicBezTo>
                      <a:cubicBezTo>
                        <a:pt x="1655" y="1853"/>
                        <a:pt x="2053" y="1887"/>
                        <a:pt x="2451" y="1887"/>
                      </a:cubicBezTo>
                      <a:cubicBezTo>
                        <a:pt x="3153" y="1887"/>
                        <a:pt x="3855" y="1781"/>
                        <a:pt x="4550" y="1639"/>
                      </a:cubicBezTo>
                      <a:cubicBezTo>
                        <a:pt x="5656" y="1416"/>
                        <a:pt x="6691" y="925"/>
                        <a:pt x="7780" y="622"/>
                      </a:cubicBezTo>
                      <a:cubicBezTo>
                        <a:pt x="8460" y="433"/>
                        <a:pt x="9186" y="297"/>
                        <a:pt x="9901" y="297"/>
                      </a:cubicBezTo>
                      <a:cubicBezTo>
                        <a:pt x="9964" y="297"/>
                        <a:pt x="10027" y="298"/>
                        <a:pt x="10090" y="301"/>
                      </a:cubicBezTo>
                      <a:cubicBezTo>
                        <a:pt x="9805" y="211"/>
                        <a:pt x="9510" y="140"/>
                        <a:pt x="9225" y="95"/>
                      </a:cubicBezTo>
                      <a:cubicBezTo>
                        <a:pt x="8790" y="32"/>
                        <a:pt x="8343" y="0"/>
                        <a:pt x="78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7" name="Google Shape;5877;p18"/>
                <p:cNvSpPr/>
                <p:nvPr/>
              </p:nvSpPr>
              <p:spPr>
                <a:xfrm>
                  <a:off x="6937502" y="3953535"/>
                  <a:ext cx="350819" cy="324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4" h="5480" extrusionOk="0">
                      <a:moveTo>
                        <a:pt x="134" y="1"/>
                      </a:moveTo>
                      <a:lnTo>
                        <a:pt x="134" y="1"/>
                      </a:lnTo>
                      <a:cubicBezTo>
                        <a:pt x="0" y="144"/>
                        <a:pt x="339" y="1054"/>
                        <a:pt x="411" y="1205"/>
                      </a:cubicBezTo>
                      <a:cubicBezTo>
                        <a:pt x="705" y="1839"/>
                        <a:pt x="1008" y="2499"/>
                        <a:pt x="1437" y="3061"/>
                      </a:cubicBezTo>
                      <a:cubicBezTo>
                        <a:pt x="2282" y="4187"/>
                        <a:pt x="3543" y="5479"/>
                        <a:pt x="5068" y="5479"/>
                      </a:cubicBezTo>
                      <a:cubicBezTo>
                        <a:pt x="5088" y="5479"/>
                        <a:pt x="5109" y="5479"/>
                        <a:pt x="5130" y="5478"/>
                      </a:cubicBezTo>
                      <a:cubicBezTo>
                        <a:pt x="5281" y="5461"/>
                        <a:pt x="5433" y="5425"/>
                        <a:pt x="5576" y="5362"/>
                      </a:cubicBezTo>
                      <a:cubicBezTo>
                        <a:pt x="5692" y="5318"/>
                        <a:pt x="5808" y="5264"/>
                        <a:pt x="5924" y="5220"/>
                      </a:cubicBezTo>
                      <a:lnTo>
                        <a:pt x="5924" y="5220"/>
                      </a:lnTo>
                      <a:cubicBezTo>
                        <a:pt x="5886" y="5221"/>
                        <a:pt x="5848" y="5222"/>
                        <a:pt x="5811" y="5222"/>
                      </a:cubicBezTo>
                      <a:cubicBezTo>
                        <a:pt x="4686" y="5222"/>
                        <a:pt x="3525" y="4463"/>
                        <a:pt x="2766" y="3721"/>
                      </a:cubicBezTo>
                      <a:cubicBezTo>
                        <a:pt x="2257" y="3221"/>
                        <a:pt x="1900" y="2615"/>
                        <a:pt x="1553" y="1999"/>
                      </a:cubicBezTo>
                      <a:cubicBezTo>
                        <a:pt x="1249" y="1437"/>
                        <a:pt x="982" y="839"/>
                        <a:pt x="857" y="215"/>
                      </a:cubicBezTo>
                      <a:cubicBezTo>
                        <a:pt x="840" y="217"/>
                        <a:pt x="823" y="219"/>
                        <a:pt x="806" y="219"/>
                      </a:cubicBezTo>
                      <a:cubicBezTo>
                        <a:pt x="759" y="219"/>
                        <a:pt x="710" y="210"/>
                        <a:pt x="651" y="197"/>
                      </a:cubicBezTo>
                      <a:cubicBezTo>
                        <a:pt x="473" y="135"/>
                        <a:pt x="304" y="63"/>
                        <a:pt x="1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8" name="Google Shape;5878;p18"/>
                <p:cNvSpPr/>
                <p:nvPr/>
              </p:nvSpPr>
              <p:spPr>
                <a:xfrm>
                  <a:off x="6420276" y="4050240"/>
                  <a:ext cx="136384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3248" extrusionOk="0">
                      <a:moveTo>
                        <a:pt x="206" y="0"/>
                      </a:moveTo>
                      <a:cubicBezTo>
                        <a:pt x="1" y="598"/>
                        <a:pt x="179" y="1472"/>
                        <a:pt x="447" y="1963"/>
                      </a:cubicBezTo>
                      <a:cubicBezTo>
                        <a:pt x="812" y="2641"/>
                        <a:pt x="1374" y="2953"/>
                        <a:pt x="2043" y="3248"/>
                      </a:cubicBezTo>
                      <a:cubicBezTo>
                        <a:pt x="2133" y="3239"/>
                        <a:pt x="2213" y="3230"/>
                        <a:pt x="2302" y="3221"/>
                      </a:cubicBezTo>
                      <a:cubicBezTo>
                        <a:pt x="1776" y="3034"/>
                        <a:pt x="1267" y="2588"/>
                        <a:pt x="1035" y="2141"/>
                      </a:cubicBezTo>
                      <a:cubicBezTo>
                        <a:pt x="732" y="1562"/>
                        <a:pt x="438" y="705"/>
                        <a:pt x="571" y="9"/>
                      </a:cubicBezTo>
                      <a:cubicBezTo>
                        <a:pt x="456" y="0"/>
                        <a:pt x="331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9" name="Google Shape;5879;p18"/>
                <p:cNvSpPr/>
                <p:nvPr/>
              </p:nvSpPr>
              <p:spPr>
                <a:xfrm>
                  <a:off x="6359516" y="4050773"/>
                  <a:ext cx="174403" cy="20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3400" extrusionOk="0">
                      <a:moveTo>
                        <a:pt x="1134" y="0"/>
                      </a:moveTo>
                      <a:lnTo>
                        <a:pt x="1134" y="0"/>
                      </a:lnTo>
                      <a:cubicBezTo>
                        <a:pt x="848" y="18"/>
                        <a:pt x="563" y="90"/>
                        <a:pt x="313" y="214"/>
                      </a:cubicBezTo>
                      <a:cubicBezTo>
                        <a:pt x="1" y="1535"/>
                        <a:pt x="456" y="2998"/>
                        <a:pt x="1785" y="3399"/>
                      </a:cubicBezTo>
                      <a:cubicBezTo>
                        <a:pt x="2168" y="3346"/>
                        <a:pt x="2561" y="3292"/>
                        <a:pt x="2945" y="3248"/>
                      </a:cubicBezTo>
                      <a:cubicBezTo>
                        <a:pt x="2213" y="3042"/>
                        <a:pt x="1526" y="2659"/>
                        <a:pt x="1267" y="1883"/>
                      </a:cubicBezTo>
                      <a:cubicBezTo>
                        <a:pt x="1080" y="1339"/>
                        <a:pt x="902" y="580"/>
                        <a:pt x="11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0" name="Google Shape;5880;p18"/>
                <p:cNvSpPr/>
                <p:nvPr/>
              </p:nvSpPr>
              <p:spPr>
                <a:xfrm>
                  <a:off x="5681685" y="3736969"/>
                  <a:ext cx="132179" cy="189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3195" extrusionOk="0">
                      <a:moveTo>
                        <a:pt x="1553" y="0"/>
                      </a:moveTo>
                      <a:cubicBezTo>
                        <a:pt x="1402" y="125"/>
                        <a:pt x="1232" y="259"/>
                        <a:pt x="1054" y="339"/>
                      </a:cubicBezTo>
                      <a:cubicBezTo>
                        <a:pt x="1089" y="1383"/>
                        <a:pt x="920" y="2534"/>
                        <a:pt x="1" y="3149"/>
                      </a:cubicBezTo>
                      <a:cubicBezTo>
                        <a:pt x="188" y="3158"/>
                        <a:pt x="385" y="3176"/>
                        <a:pt x="581" y="3194"/>
                      </a:cubicBezTo>
                      <a:cubicBezTo>
                        <a:pt x="1517" y="2659"/>
                        <a:pt x="2088" y="1651"/>
                        <a:pt x="2231" y="598"/>
                      </a:cubicBezTo>
                      <a:lnTo>
                        <a:pt x="2231" y="598"/>
                      </a:lnTo>
                      <a:cubicBezTo>
                        <a:pt x="2142" y="628"/>
                        <a:pt x="2048" y="645"/>
                        <a:pt x="1952" y="645"/>
                      </a:cubicBezTo>
                      <a:cubicBezTo>
                        <a:pt x="1932" y="645"/>
                        <a:pt x="1912" y="644"/>
                        <a:pt x="1892" y="643"/>
                      </a:cubicBezTo>
                      <a:cubicBezTo>
                        <a:pt x="1384" y="598"/>
                        <a:pt x="1339" y="286"/>
                        <a:pt x="155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1" name="Google Shape;5881;p18"/>
                <p:cNvSpPr/>
                <p:nvPr/>
              </p:nvSpPr>
              <p:spPr>
                <a:xfrm>
                  <a:off x="5983351" y="3807204"/>
                  <a:ext cx="118973" cy="16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2744" extrusionOk="0">
                      <a:moveTo>
                        <a:pt x="902" y="1"/>
                      </a:moveTo>
                      <a:cubicBezTo>
                        <a:pt x="991" y="233"/>
                        <a:pt x="1089" y="456"/>
                        <a:pt x="1089" y="732"/>
                      </a:cubicBezTo>
                      <a:cubicBezTo>
                        <a:pt x="1089" y="1080"/>
                        <a:pt x="1027" y="1392"/>
                        <a:pt x="911" y="1723"/>
                      </a:cubicBezTo>
                      <a:cubicBezTo>
                        <a:pt x="768" y="2151"/>
                        <a:pt x="429" y="2543"/>
                        <a:pt x="1" y="2722"/>
                      </a:cubicBezTo>
                      <a:cubicBezTo>
                        <a:pt x="108" y="2722"/>
                        <a:pt x="215" y="2731"/>
                        <a:pt x="331" y="2740"/>
                      </a:cubicBezTo>
                      <a:cubicBezTo>
                        <a:pt x="420" y="2740"/>
                        <a:pt x="517" y="2744"/>
                        <a:pt x="617" y="2744"/>
                      </a:cubicBezTo>
                      <a:cubicBezTo>
                        <a:pt x="667" y="2744"/>
                        <a:pt x="717" y="2743"/>
                        <a:pt x="768" y="2740"/>
                      </a:cubicBezTo>
                      <a:cubicBezTo>
                        <a:pt x="1223" y="2517"/>
                        <a:pt x="1803" y="2062"/>
                        <a:pt x="1883" y="1535"/>
                      </a:cubicBezTo>
                      <a:cubicBezTo>
                        <a:pt x="1937" y="1178"/>
                        <a:pt x="2008" y="367"/>
                        <a:pt x="1696" y="63"/>
                      </a:cubicBezTo>
                      <a:cubicBezTo>
                        <a:pt x="1589" y="63"/>
                        <a:pt x="1482" y="72"/>
                        <a:pt x="1375" y="72"/>
                      </a:cubicBezTo>
                      <a:cubicBezTo>
                        <a:pt x="1346" y="74"/>
                        <a:pt x="1319" y="74"/>
                        <a:pt x="1292" y="74"/>
                      </a:cubicBezTo>
                      <a:cubicBezTo>
                        <a:pt x="1148" y="74"/>
                        <a:pt x="1022" y="53"/>
                        <a:pt x="9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2" name="Google Shape;5882;p18"/>
                <p:cNvSpPr/>
                <p:nvPr/>
              </p:nvSpPr>
              <p:spPr>
                <a:xfrm>
                  <a:off x="6041505" y="3810934"/>
                  <a:ext cx="106241" cy="158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" h="2677" extrusionOk="0">
                      <a:moveTo>
                        <a:pt x="848" y="0"/>
                      </a:moveTo>
                      <a:cubicBezTo>
                        <a:pt x="1142" y="268"/>
                        <a:pt x="1133" y="1115"/>
                        <a:pt x="1097" y="1383"/>
                      </a:cubicBezTo>
                      <a:cubicBezTo>
                        <a:pt x="1008" y="2007"/>
                        <a:pt x="580" y="2480"/>
                        <a:pt x="0" y="2677"/>
                      </a:cubicBezTo>
                      <a:cubicBezTo>
                        <a:pt x="402" y="2668"/>
                        <a:pt x="821" y="2623"/>
                        <a:pt x="1204" y="2507"/>
                      </a:cubicBezTo>
                      <a:cubicBezTo>
                        <a:pt x="1436" y="2222"/>
                        <a:pt x="1651" y="1874"/>
                        <a:pt x="1713" y="1535"/>
                      </a:cubicBezTo>
                      <a:cubicBezTo>
                        <a:pt x="1793" y="1089"/>
                        <a:pt x="1579" y="357"/>
                        <a:pt x="1401" y="205"/>
                      </a:cubicBezTo>
                      <a:cubicBezTo>
                        <a:pt x="1231" y="54"/>
                        <a:pt x="1089" y="9"/>
                        <a:pt x="1089" y="9"/>
                      </a:cubicBezTo>
                      <a:cubicBezTo>
                        <a:pt x="1089" y="9"/>
                        <a:pt x="928" y="0"/>
                        <a:pt x="84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3" name="Google Shape;5883;p18"/>
                <p:cNvSpPr/>
                <p:nvPr/>
              </p:nvSpPr>
              <p:spPr>
                <a:xfrm>
                  <a:off x="5895647" y="3781739"/>
                  <a:ext cx="146925" cy="185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1" h="3134" extrusionOk="0">
                      <a:moveTo>
                        <a:pt x="1790" y="0"/>
                      </a:moveTo>
                      <a:cubicBezTo>
                        <a:pt x="1694" y="0"/>
                        <a:pt x="1593" y="43"/>
                        <a:pt x="1491" y="101"/>
                      </a:cubicBezTo>
                      <a:cubicBezTo>
                        <a:pt x="1633" y="725"/>
                        <a:pt x="1669" y="1483"/>
                        <a:pt x="1277" y="2028"/>
                      </a:cubicBezTo>
                      <a:cubicBezTo>
                        <a:pt x="947" y="2483"/>
                        <a:pt x="536" y="2884"/>
                        <a:pt x="1" y="2955"/>
                      </a:cubicBezTo>
                      <a:cubicBezTo>
                        <a:pt x="438" y="3036"/>
                        <a:pt x="884" y="3098"/>
                        <a:pt x="1330" y="3134"/>
                      </a:cubicBezTo>
                      <a:cubicBezTo>
                        <a:pt x="1330" y="3134"/>
                        <a:pt x="1339" y="3125"/>
                        <a:pt x="1339" y="3125"/>
                      </a:cubicBezTo>
                      <a:cubicBezTo>
                        <a:pt x="1803" y="2866"/>
                        <a:pt x="2151" y="2349"/>
                        <a:pt x="2311" y="1858"/>
                      </a:cubicBezTo>
                      <a:cubicBezTo>
                        <a:pt x="2481" y="1323"/>
                        <a:pt x="2374" y="877"/>
                        <a:pt x="2285" y="368"/>
                      </a:cubicBezTo>
                      <a:cubicBezTo>
                        <a:pt x="2204" y="315"/>
                        <a:pt x="2133" y="243"/>
                        <a:pt x="2062" y="154"/>
                      </a:cubicBezTo>
                      <a:cubicBezTo>
                        <a:pt x="1977" y="43"/>
                        <a:pt x="1886" y="0"/>
                        <a:pt x="17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4" name="Google Shape;5884;p18"/>
                <p:cNvSpPr/>
                <p:nvPr/>
              </p:nvSpPr>
              <p:spPr>
                <a:xfrm>
                  <a:off x="6117544" y="3813007"/>
                  <a:ext cx="65083" cy="141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383" extrusionOk="0">
                      <a:moveTo>
                        <a:pt x="1" y="1"/>
                      </a:moveTo>
                      <a:cubicBezTo>
                        <a:pt x="45" y="28"/>
                        <a:pt x="161" y="108"/>
                        <a:pt x="295" y="224"/>
                      </a:cubicBezTo>
                      <a:cubicBezTo>
                        <a:pt x="420" y="331"/>
                        <a:pt x="625" y="839"/>
                        <a:pt x="607" y="1241"/>
                      </a:cubicBezTo>
                      <a:cubicBezTo>
                        <a:pt x="590" y="1678"/>
                        <a:pt x="438" y="2071"/>
                        <a:pt x="170" y="2383"/>
                      </a:cubicBezTo>
                      <a:cubicBezTo>
                        <a:pt x="670" y="2222"/>
                        <a:pt x="1053" y="1785"/>
                        <a:pt x="1071" y="1357"/>
                      </a:cubicBezTo>
                      <a:cubicBezTo>
                        <a:pt x="1098" y="929"/>
                        <a:pt x="839" y="509"/>
                        <a:pt x="625" y="304"/>
                      </a:cubicBezTo>
                      <a:cubicBezTo>
                        <a:pt x="438" y="126"/>
                        <a:pt x="224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5" name="Google Shape;5885;p18"/>
                <p:cNvSpPr/>
                <p:nvPr/>
              </p:nvSpPr>
              <p:spPr>
                <a:xfrm>
                  <a:off x="5853956" y="3788727"/>
                  <a:ext cx="132120" cy="165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" h="2793" extrusionOk="0">
                      <a:moveTo>
                        <a:pt x="2159" y="1"/>
                      </a:moveTo>
                      <a:cubicBezTo>
                        <a:pt x="1961" y="108"/>
                        <a:pt x="1755" y="253"/>
                        <a:pt x="1556" y="253"/>
                      </a:cubicBezTo>
                      <a:cubicBezTo>
                        <a:pt x="1540" y="253"/>
                        <a:pt x="1524" y="252"/>
                        <a:pt x="1508" y="250"/>
                      </a:cubicBezTo>
                      <a:lnTo>
                        <a:pt x="1508" y="250"/>
                      </a:lnTo>
                      <a:cubicBezTo>
                        <a:pt x="1731" y="1276"/>
                        <a:pt x="1035" y="2472"/>
                        <a:pt x="0" y="2713"/>
                      </a:cubicBezTo>
                      <a:cubicBezTo>
                        <a:pt x="143" y="2739"/>
                        <a:pt x="286" y="2766"/>
                        <a:pt x="428" y="2793"/>
                      </a:cubicBezTo>
                      <a:cubicBezTo>
                        <a:pt x="1035" y="2713"/>
                        <a:pt x="1659" y="2249"/>
                        <a:pt x="1918" y="1704"/>
                      </a:cubicBezTo>
                      <a:cubicBezTo>
                        <a:pt x="2177" y="1142"/>
                        <a:pt x="2230" y="598"/>
                        <a:pt x="21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6" name="Google Shape;5886;p18"/>
                <p:cNvSpPr/>
                <p:nvPr/>
              </p:nvSpPr>
              <p:spPr>
                <a:xfrm>
                  <a:off x="5775726" y="3748991"/>
                  <a:ext cx="137450" cy="189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" h="3206" extrusionOk="0">
                      <a:moveTo>
                        <a:pt x="1756" y="1"/>
                      </a:moveTo>
                      <a:cubicBezTo>
                        <a:pt x="1745" y="1"/>
                        <a:pt x="1734" y="1"/>
                        <a:pt x="1723" y="2"/>
                      </a:cubicBezTo>
                      <a:cubicBezTo>
                        <a:pt x="1633" y="11"/>
                        <a:pt x="1535" y="29"/>
                        <a:pt x="1446" y="65"/>
                      </a:cubicBezTo>
                      <a:cubicBezTo>
                        <a:pt x="1633" y="1314"/>
                        <a:pt x="1187" y="2652"/>
                        <a:pt x="1" y="3134"/>
                      </a:cubicBezTo>
                      <a:cubicBezTo>
                        <a:pt x="135" y="3161"/>
                        <a:pt x="268" y="3178"/>
                        <a:pt x="393" y="3205"/>
                      </a:cubicBezTo>
                      <a:cubicBezTo>
                        <a:pt x="1660" y="2786"/>
                        <a:pt x="2320" y="1581"/>
                        <a:pt x="2178" y="288"/>
                      </a:cubicBezTo>
                      <a:cubicBezTo>
                        <a:pt x="2060" y="129"/>
                        <a:pt x="1927" y="1"/>
                        <a:pt x="17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7" name="Google Shape;5887;p18"/>
                <p:cNvSpPr/>
                <p:nvPr/>
              </p:nvSpPr>
              <p:spPr>
                <a:xfrm>
                  <a:off x="5727166" y="3753847"/>
                  <a:ext cx="133719" cy="179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3025" extrusionOk="0">
                      <a:moveTo>
                        <a:pt x="2213" y="1"/>
                      </a:moveTo>
                      <a:lnTo>
                        <a:pt x="2213" y="1"/>
                      </a:lnTo>
                      <a:cubicBezTo>
                        <a:pt x="1981" y="90"/>
                        <a:pt x="1758" y="215"/>
                        <a:pt x="1535" y="295"/>
                      </a:cubicBezTo>
                      <a:cubicBezTo>
                        <a:pt x="1535" y="1294"/>
                        <a:pt x="964" y="2516"/>
                        <a:pt x="0" y="2936"/>
                      </a:cubicBezTo>
                      <a:cubicBezTo>
                        <a:pt x="134" y="2945"/>
                        <a:pt x="259" y="2963"/>
                        <a:pt x="393" y="2980"/>
                      </a:cubicBezTo>
                      <a:cubicBezTo>
                        <a:pt x="473" y="2998"/>
                        <a:pt x="553" y="3007"/>
                        <a:pt x="634" y="3025"/>
                      </a:cubicBezTo>
                      <a:cubicBezTo>
                        <a:pt x="1088" y="2775"/>
                        <a:pt x="1561" y="2508"/>
                        <a:pt x="1802" y="2044"/>
                      </a:cubicBezTo>
                      <a:cubicBezTo>
                        <a:pt x="2114" y="1428"/>
                        <a:pt x="2257" y="688"/>
                        <a:pt x="221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8" name="Google Shape;5888;p18"/>
                <p:cNvSpPr/>
                <p:nvPr/>
              </p:nvSpPr>
              <p:spPr>
                <a:xfrm>
                  <a:off x="5807468" y="3771850"/>
                  <a:ext cx="134252" cy="174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7" h="2953" extrusionOk="0">
                      <a:moveTo>
                        <a:pt x="1722" y="0"/>
                      </a:moveTo>
                      <a:lnTo>
                        <a:pt x="1722" y="0"/>
                      </a:lnTo>
                      <a:cubicBezTo>
                        <a:pt x="1972" y="1231"/>
                        <a:pt x="1249" y="2551"/>
                        <a:pt x="0" y="2846"/>
                      </a:cubicBezTo>
                      <a:cubicBezTo>
                        <a:pt x="179" y="2882"/>
                        <a:pt x="366" y="2917"/>
                        <a:pt x="544" y="2953"/>
                      </a:cubicBezTo>
                      <a:cubicBezTo>
                        <a:pt x="1651" y="2641"/>
                        <a:pt x="2266" y="1642"/>
                        <a:pt x="2257" y="526"/>
                      </a:cubicBezTo>
                      <a:lnTo>
                        <a:pt x="2248" y="526"/>
                      </a:lnTo>
                      <a:cubicBezTo>
                        <a:pt x="2025" y="464"/>
                        <a:pt x="1874" y="223"/>
                        <a:pt x="17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9" name="Google Shape;5889;p18"/>
                <p:cNvSpPr/>
                <p:nvPr/>
              </p:nvSpPr>
              <p:spPr>
                <a:xfrm>
                  <a:off x="6214250" y="4118935"/>
                  <a:ext cx="129455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" h="2686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473" y="9"/>
                        <a:pt x="286" y="27"/>
                        <a:pt x="125" y="63"/>
                      </a:cubicBezTo>
                      <a:cubicBezTo>
                        <a:pt x="0" y="687"/>
                        <a:pt x="107" y="1383"/>
                        <a:pt x="464" y="1918"/>
                      </a:cubicBezTo>
                      <a:cubicBezTo>
                        <a:pt x="812" y="2453"/>
                        <a:pt x="1231" y="2641"/>
                        <a:pt x="1802" y="2685"/>
                      </a:cubicBezTo>
                      <a:cubicBezTo>
                        <a:pt x="1927" y="2668"/>
                        <a:pt x="2061" y="2641"/>
                        <a:pt x="2186" y="2623"/>
                      </a:cubicBezTo>
                      <a:cubicBezTo>
                        <a:pt x="1802" y="2552"/>
                        <a:pt x="1446" y="2382"/>
                        <a:pt x="1178" y="2052"/>
                      </a:cubicBezTo>
                      <a:cubicBezTo>
                        <a:pt x="723" y="1472"/>
                        <a:pt x="393" y="723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0" name="Google Shape;5890;p18"/>
                <p:cNvSpPr/>
                <p:nvPr/>
              </p:nvSpPr>
              <p:spPr>
                <a:xfrm>
                  <a:off x="6120741" y="4123672"/>
                  <a:ext cx="168599" cy="16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731" extrusionOk="0">
                      <a:moveTo>
                        <a:pt x="1624" y="0"/>
                      </a:moveTo>
                      <a:cubicBezTo>
                        <a:pt x="1401" y="54"/>
                        <a:pt x="1214" y="152"/>
                        <a:pt x="1142" y="313"/>
                      </a:cubicBezTo>
                      <a:cubicBezTo>
                        <a:pt x="1044" y="509"/>
                        <a:pt x="1062" y="786"/>
                        <a:pt x="875" y="928"/>
                      </a:cubicBezTo>
                      <a:cubicBezTo>
                        <a:pt x="711" y="1051"/>
                        <a:pt x="522" y="1090"/>
                        <a:pt x="331" y="1090"/>
                      </a:cubicBezTo>
                      <a:cubicBezTo>
                        <a:pt x="271" y="1090"/>
                        <a:pt x="211" y="1086"/>
                        <a:pt x="152" y="1080"/>
                      </a:cubicBezTo>
                      <a:cubicBezTo>
                        <a:pt x="98" y="1071"/>
                        <a:pt x="45" y="1062"/>
                        <a:pt x="0" y="1062"/>
                      </a:cubicBezTo>
                      <a:cubicBezTo>
                        <a:pt x="170" y="2186"/>
                        <a:pt x="1303" y="2570"/>
                        <a:pt x="2293" y="2730"/>
                      </a:cubicBezTo>
                      <a:cubicBezTo>
                        <a:pt x="2480" y="2721"/>
                        <a:pt x="2668" y="2695"/>
                        <a:pt x="2846" y="2677"/>
                      </a:cubicBezTo>
                      <a:cubicBezTo>
                        <a:pt x="2775" y="2659"/>
                        <a:pt x="2703" y="2641"/>
                        <a:pt x="2623" y="2614"/>
                      </a:cubicBezTo>
                      <a:cubicBezTo>
                        <a:pt x="2355" y="2507"/>
                        <a:pt x="2132" y="2266"/>
                        <a:pt x="1981" y="2026"/>
                      </a:cubicBezTo>
                      <a:cubicBezTo>
                        <a:pt x="1579" y="1410"/>
                        <a:pt x="1428" y="714"/>
                        <a:pt x="16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1" name="Google Shape;5891;p18"/>
                <p:cNvSpPr/>
                <p:nvPr/>
              </p:nvSpPr>
              <p:spPr>
                <a:xfrm>
                  <a:off x="6245932" y="4118402"/>
                  <a:ext cx="159065" cy="150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6" h="2534" extrusionOk="0">
                      <a:moveTo>
                        <a:pt x="946" y="0"/>
                      </a:moveTo>
                      <a:lnTo>
                        <a:pt x="946" y="0"/>
                      </a:lnTo>
                      <a:cubicBezTo>
                        <a:pt x="852" y="11"/>
                        <a:pt x="761" y="15"/>
                        <a:pt x="670" y="15"/>
                      </a:cubicBezTo>
                      <a:cubicBezTo>
                        <a:pt x="605" y="15"/>
                        <a:pt x="540" y="13"/>
                        <a:pt x="473" y="9"/>
                      </a:cubicBezTo>
                      <a:lnTo>
                        <a:pt x="206" y="9"/>
                      </a:lnTo>
                      <a:cubicBezTo>
                        <a:pt x="1" y="767"/>
                        <a:pt x="429" y="1784"/>
                        <a:pt x="1089" y="2195"/>
                      </a:cubicBezTo>
                      <a:cubicBezTo>
                        <a:pt x="1455" y="2427"/>
                        <a:pt x="1812" y="2498"/>
                        <a:pt x="2186" y="2534"/>
                      </a:cubicBezTo>
                      <a:cubicBezTo>
                        <a:pt x="2356" y="2498"/>
                        <a:pt x="2516" y="2462"/>
                        <a:pt x="2686" y="2436"/>
                      </a:cubicBezTo>
                      <a:cubicBezTo>
                        <a:pt x="2249" y="2355"/>
                        <a:pt x="1812" y="2168"/>
                        <a:pt x="1562" y="1918"/>
                      </a:cubicBezTo>
                      <a:cubicBezTo>
                        <a:pt x="1027" y="1383"/>
                        <a:pt x="919" y="714"/>
                        <a:pt x="94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2" name="Google Shape;5892;p18"/>
                <p:cNvSpPr/>
                <p:nvPr/>
              </p:nvSpPr>
              <p:spPr>
                <a:xfrm>
                  <a:off x="6306159" y="4065578"/>
                  <a:ext cx="137923" cy="192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" h="3248" extrusionOk="0">
                      <a:moveTo>
                        <a:pt x="1142" y="0"/>
                      </a:moveTo>
                      <a:lnTo>
                        <a:pt x="1142" y="0"/>
                      </a:lnTo>
                      <a:cubicBezTo>
                        <a:pt x="1080" y="36"/>
                        <a:pt x="1018" y="63"/>
                        <a:pt x="964" y="107"/>
                      </a:cubicBezTo>
                      <a:cubicBezTo>
                        <a:pt x="696" y="295"/>
                        <a:pt x="563" y="651"/>
                        <a:pt x="259" y="794"/>
                      </a:cubicBezTo>
                      <a:cubicBezTo>
                        <a:pt x="170" y="839"/>
                        <a:pt x="90" y="865"/>
                        <a:pt x="1" y="874"/>
                      </a:cubicBezTo>
                      <a:cubicBezTo>
                        <a:pt x="54" y="1526"/>
                        <a:pt x="152" y="2409"/>
                        <a:pt x="759" y="2766"/>
                      </a:cubicBezTo>
                      <a:cubicBezTo>
                        <a:pt x="1169" y="3007"/>
                        <a:pt x="1633" y="3212"/>
                        <a:pt x="2106" y="3247"/>
                      </a:cubicBezTo>
                      <a:cubicBezTo>
                        <a:pt x="2177" y="3238"/>
                        <a:pt x="2258" y="3221"/>
                        <a:pt x="2329" y="3212"/>
                      </a:cubicBezTo>
                      <a:cubicBezTo>
                        <a:pt x="1142" y="2828"/>
                        <a:pt x="803" y="1142"/>
                        <a:pt x="11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3" name="Google Shape;5893;p18"/>
                <p:cNvSpPr/>
                <p:nvPr/>
              </p:nvSpPr>
              <p:spPr>
                <a:xfrm>
                  <a:off x="6022436" y="4181530"/>
                  <a:ext cx="212481" cy="108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8" h="1825" extrusionOk="0">
                      <a:moveTo>
                        <a:pt x="926" y="1"/>
                      </a:moveTo>
                      <a:cubicBezTo>
                        <a:pt x="885" y="1"/>
                        <a:pt x="844" y="2"/>
                        <a:pt x="804" y="5"/>
                      </a:cubicBezTo>
                      <a:cubicBezTo>
                        <a:pt x="697" y="14"/>
                        <a:pt x="599" y="23"/>
                        <a:pt x="501" y="49"/>
                      </a:cubicBezTo>
                      <a:cubicBezTo>
                        <a:pt x="1" y="1245"/>
                        <a:pt x="2026" y="1593"/>
                        <a:pt x="2767" y="1798"/>
                      </a:cubicBezTo>
                      <a:cubicBezTo>
                        <a:pt x="2775" y="1807"/>
                        <a:pt x="2784" y="1807"/>
                        <a:pt x="2793" y="1825"/>
                      </a:cubicBezTo>
                      <a:cubicBezTo>
                        <a:pt x="3052" y="1816"/>
                        <a:pt x="3320" y="1807"/>
                        <a:pt x="3587" y="1789"/>
                      </a:cubicBezTo>
                      <a:cubicBezTo>
                        <a:pt x="2624" y="1655"/>
                        <a:pt x="1616" y="1147"/>
                        <a:pt x="1580" y="67"/>
                      </a:cubicBezTo>
                      <a:cubicBezTo>
                        <a:pt x="1362" y="37"/>
                        <a:pt x="1144" y="1"/>
                        <a:pt x="9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4" name="Google Shape;5894;p18"/>
                <p:cNvSpPr/>
                <p:nvPr/>
              </p:nvSpPr>
              <p:spPr>
                <a:xfrm>
                  <a:off x="5990754" y="4186030"/>
                  <a:ext cx="158591" cy="103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" h="1749" extrusionOk="0">
                      <a:moveTo>
                        <a:pt x="937" y="0"/>
                      </a:moveTo>
                      <a:lnTo>
                        <a:pt x="937" y="0"/>
                      </a:lnTo>
                      <a:cubicBezTo>
                        <a:pt x="598" y="107"/>
                        <a:pt x="313" y="303"/>
                        <a:pt x="54" y="571"/>
                      </a:cubicBezTo>
                      <a:cubicBezTo>
                        <a:pt x="1" y="741"/>
                        <a:pt x="10" y="910"/>
                        <a:pt x="117" y="1053"/>
                      </a:cubicBezTo>
                      <a:cubicBezTo>
                        <a:pt x="839" y="1570"/>
                        <a:pt x="1776" y="1722"/>
                        <a:pt x="2677" y="1749"/>
                      </a:cubicBezTo>
                      <a:cubicBezTo>
                        <a:pt x="2177" y="1659"/>
                        <a:pt x="1651" y="1490"/>
                        <a:pt x="1312" y="1196"/>
                      </a:cubicBezTo>
                      <a:cubicBezTo>
                        <a:pt x="1000" y="928"/>
                        <a:pt x="688" y="393"/>
                        <a:pt x="93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95" name="Google Shape;5895;p18"/>
              <p:cNvGrpSpPr/>
              <p:nvPr/>
            </p:nvGrpSpPr>
            <p:grpSpPr>
              <a:xfrm>
                <a:off x="5177059" y="2533644"/>
                <a:ext cx="3192268" cy="2070476"/>
                <a:chOff x="5303448" y="2834643"/>
                <a:chExt cx="2559548" cy="1660099"/>
              </a:xfrm>
            </p:grpSpPr>
            <p:sp>
              <p:nvSpPr>
                <p:cNvPr id="5896" name="Google Shape;5896;p18"/>
                <p:cNvSpPr/>
                <p:nvPr/>
              </p:nvSpPr>
              <p:spPr>
                <a:xfrm>
                  <a:off x="5303448" y="2834643"/>
                  <a:ext cx="2559548" cy="1571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21" h="26544" extrusionOk="0">
                      <a:moveTo>
                        <a:pt x="23777" y="219"/>
                      </a:moveTo>
                      <a:cubicBezTo>
                        <a:pt x="24246" y="219"/>
                        <a:pt x="24713" y="290"/>
                        <a:pt x="25167" y="446"/>
                      </a:cubicBezTo>
                      <a:cubicBezTo>
                        <a:pt x="26202" y="812"/>
                        <a:pt x="27112" y="1437"/>
                        <a:pt x="27763" y="2320"/>
                      </a:cubicBezTo>
                      <a:cubicBezTo>
                        <a:pt x="28343" y="3114"/>
                        <a:pt x="28771" y="3997"/>
                        <a:pt x="29261" y="4835"/>
                      </a:cubicBezTo>
                      <a:cubicBezTo>
                        <a:pt x="29716" y="5603"/>
                        <a:pt x="30350" y="6281"/>
                        <a:pt x="31001" y="6878"/>
                      </a:cubicBezTo>
                      <a:cubicBezTo>
                        <a:pt x="31501" y="7342"/>
                        <a:pt x="31973" y="7806"/>
                        <a:pt x="32509" y="8216"/>
                      </a:cubicBezTo>
                      <a:cubicBezTo>
                        <a:pt x="32580" y="8279"/>
                        <a:pt x="32660" y="8332"/>
                        <a:pt x="32741" y="8395"/>
                      </a:cubicBezTo>
                      <a:cubicBezTo>
                        <a:pt x="32634" y="8377"/>
                        <a:pt x="32518" y="8368"/>
                        <a:pt x="32393" y="8359"/>
                      </a:cubicBezTo>
                      <a:cubicBezTo>
                        <a:pt x="32116" y="8350"/>
                        <a:pt x="31831" y="8368"/>
                        <a:pt x="31554" y="8297"/>
                      </a:cubicBezTo>
                      <a:cubicBezTo>
                        <a:pt x="31108" y="8190"/>
                        <a:pt x="31144" y="7681"/>
                        <a:pt x="31126" y="7324"/>
                      </a:cubicBezTo>
                      <a:cubicBezTo>
                        <a:pt x="31126" y="7278"/>
                        <a:pt x="31086" y="7232"/>
                        <a:pt x="31035" y="7232"/>
                      </a:cubicBezTo>
                      <a:cubicBezTo>
                        <a:pt x="31027" y="7232"/>
                        <a:pt x="31018" y="7233"/>
                        <a:pt x="31010" y="7235"/>
                      </a:cubicBezTo>
                      <a:cubicBezTo>
                        <a:pt x="30814" y="7307"/>
                        <a:pt x="30626" y="7351"/>
                        <a:pt x="30412" y="7360"/>
                      </a:cubicBezTo>
                      <a:cubicBezTo>
                        <a:pt x="30408" y="7360"/>
                        <a:pt x="30404" y="7360"/>
                        <a:pt x="30399" y="7360"/>
                      </a:cubicBezTo>
                      <a:cubicBezTo>
                        <a:pt x="29912" y="7360"/>
                        <a:pt x="29851" y="6866"/>
                        <a:pt x="29957" y="6513"/>
                      </a:cubicBezTo>
                      <a:cubicBezTo>
                        <a:pt x="29968" y="6475"/>
                        <a:pt x="29941" y="6454"/>
                        <a:pt x="29913" y="6454"/>
                      </a:cubicBezTo>
                      <a:cubicBezTo>
                        <a:pt x="29894" y="6454"/>
                        <a:pt x="29875" y="6464"/>
                        <a:pt x="29868" y="6486"/>
                      </a:cubicBezTo>
                      <a:cubicBezTo>
                        <a:pt x="29868" y="6495"/>
                        <a:pt x="29868" y="6495"/>
                        <a:pt x="29859" y="6504"/>
                      </a:cubicBezTo>
                      <a:lnTo>
                        <a:pt x="29850" y="6504"/>
                      </a:lnTo>
                      <a:cubicBezTo>
                        <a:pt x="29603" y="6549"/>
                        <a:pt x="29364" y="6589"/>
                        <a:pt x="29140" y="6589"/>
                      </a:cubicBezTo>
                      <a:cubicBezTo>
                        <a:pt x="28749" y="6589"/>
                        <a:pt x="28401" y="6468"/>
                        <a:pt x="28129" y="6049"/>
                      </a:cubicBezTo>
                      <a:cubicBezTo>
                        <a:pt x="27923" y="5736"/>
                        <a:pt x="27905" y="5335"/>
                        <a:pt x="27700" y="5041"/>
                      </a:cubicBezTo>
                      <a:cubicBezTo>
                        <a:pt x="27679" y="5013"/>
                        <a:pt x="27648" y="4990"/>
                        <a:pt x="27613" y="4990"/>
                      </a:cubicBezTo>
                      <a:cubicBezTo>
                        <a:pt x="27604" y="4990"/>
                        <a:pt x="27594" y="4992"/>
                        <a:pt x="27584" y="4996"/>
                      </a:cubicBezTo>
                      <a:cubicBezTo>
                        <a:pt x="27342" y="5058"/>
                        <a:pt x="27094" y="5191"/>
                        <a:pt x="26871" y="5191"/>
                      </a:cubicBezTo>
                      <a:cubicBezTo>
                        <a:pt x="26707" y="5191"/>
                        <a:pt x="26558" y="5120"/>
                        <a:pt x="26434" y="4898"/>
                      </a:cubicBezTo>
                      <a:cubicBezTo>
                        <a:pt x="26246" y="4559"/>
                        <a:pt x="26362" y="4184"/>
                        <a:pt x="26175" y="3863"/>
                      </a:cubicBezTo>
                      <a:cubicBezTo>
                        <a:pt x="26153" y="3833"/>
                        <a:pt x="26118" y="3816"/>
                        <a:pt x="26082" y="3816"/>
                      </a:cubicBezTo>
                      <a:cubicBezTo>
                        <a:pt x="26074" y="3816"/>
                        <a:pt x="26066" y="3817"/>
                        <a:pt x="26059" y="3818"/>
                      </a:cubicBezTo>
                      <a:cubicBezTo>
                        <a:pt x="25805" y="3879"/>
                        <a:pt x="25335" y="4240"/>
                        <a:pt x="24984" y="4240"/>
                      </a:cubicBezTo>
                      <a:cubicBezTo>
                        <a:pt x="24867" y="4240"/>
                        <a:pt x="24763" y="4200"/>
                        <a:pt x="24685" y="4095"/>
                      </a:cubicBezTo>
                      <a:cubicBezTo>
                        <a:pt x="24507" y="3863"/>
                        <a:pt x="24605" y="3426"/>
                        <a:pt x="24694" y="3114"/>
                      </a:cubicBezTo>
                      <a:cubicBezTo>
                        <a:pt x="24828" y="2962"/>
                        <a:pt x="24890" y="2775"/>
                        <a:pt x="24854" y="2552"/>
                      </a:cubicBezTo>
                      <a:cubicBezTo>
                        <a:pt x="24849" y="2536"/>
                        <a:pt x="24829" y="2527"/>
                        <a:pt x="24811" y="2527"/>
                      </a:cubicBezTo>
                      <a:cubicBezTo>
                        <a:pt x="24798" y="2527"/>
                        <a:pt x="24787" y="2532"/>
                        <a:pt x="24783" y="2543"/>
                      </a:cubicBezTo>
                      <a:cubicBezTo>
                        <a:pt x="24596" y="2980"/>
                        <a:pt x="24400" y="3185"/>
                        <a:pt x="23936" y="3346"/>
                      </a:cubicBezTo>
                      <a:cubicBezTo>
                        <a:pt x="23819" y="3385"/>
                        <a:pt x="23685" y="3445"/>
                        <a:pt x="23567" y="3445"/>
                      </a:cubicBezTo>
                      <a:cubicBezTo>
                        <a:pt x="23469" y="3445"/>
                        <a:pt x="23381" y="3404"/>
                        <a:pt x="23320" y="3274"/>
                      </a:cubicBezTo>
                      <a:cubicBezTo>
                        <a:pt x="23275" y="3167"/>
                        <a:pt x="23222" y="3114"/>
                        <a:pt x="23133" y="3042"/>
                      </a:cubicBezTo>
                      <a:cubicBezTo>
                        <a:pt x="23114" y="3030"/>
                        <a:pt x="23095" y="3017"/>
                        <a:pt x="23073" y="3017"/>
                      </a:cubicBezTo>
                      <a:cubicBezTo>
                        <a:pt x="23064" y="3017"/>
                        <a:pt x="23054" y="3019"/>
                        <a:pt x="23044" y="3024"/>
                      </a:cubicBezTo>
                      <a:cubicBezTo>
                        <a:pt x="22963" y="3051"/>
                        <a:pt x="22919" y="3078"/>
                        <a:pt x="22865" y="3149"/>
                      </a:cubicBezTo>
                      <a:cubicBezTo>
                        <a:pt x="22791" y="3248"/>
                        <a:pt x="22520" y="3676"/>
                        <a:pt x="22275" y="3676"/>
                      </a:cubicBezTo>
                      <a:cubicBezTo>
                        <a:pt x="22166" y="3676"/>
                        <a:pt x="22062" y="3591"/>
                        <a:pt x="21982" y="3355"/>
                      </a:cubicBezTo>
                      <a:cubicBezTo>
                        <a:pt x="21946" y="3256"/>
                        <a:pt x="21937" y="3221"/>
                        <a:pt x="21902" y="3132"/>
                      </a:cubicBezTo>
                      <a:cubicBezTo>
                        <a:pt x="21889" y="3101"/>
                        <a:pt x="21853" y="3083"/>
                        <a:pt x="21819" y="3083"/>
                      </a:cubicBezTo>
                      <a:cubicBezTo>
                        <a:pt x="21803" y="3083"/>
                        <a:pt x="21788" y="3087"/>
                        <a:pt x="21777" y="3096"/>
                      </a:cubicBezTo>
                      <a:cubicBezTo>
                        <a:pt x="21482" y="3319"/>
                        <a:pt x="21331" y="3747"/>
                        <a:pt x="21099" y="4024"/>
                      </a:cubicBezTo>
                      <a:cubicBezTo>
                        <a:pt x="20911" y="4247"/>
                        <a:pt x="20715" y="4452"/>
                        <a:pt x="20483" y="4612"/>
                      </a:cubicBezTo>
                      <a:cubicBezTo>
                        <a:pt x="20323" y="4711"/>
                        <a:pt x="20144" y="4782"/>
                        <a:pt x="19957" y="4800"/>
                      </a:cubicBezTo>
                      <a:cubicBezTo>
                        <a:pt x="19937" y="4801"/>
                        <a:pt x="19918" y="4802"/>
                        <a:pt x="19899" y="4802"/>
                      </a:cubicBezTo>
                      <a:cubicBezTo>
                        <a:pt x="19328" y="4802"/>
                        <a:pt x="19546" y="4017"/>
                        <a:pt x="19823" y="3818"/>
                      </a:cubicBezTo>
                      <a:cubicBezTo>
                        <a:pt x="19837" y="3804"/>
                        <a:pt x="19829" y="3778"/>
                        <a:pt x="19810" y="3778"/>
                      </a:cubicBezTo>
                      <a:cubicBezTo>
                        <a:pt x="19806" y="3778"/>
                        <a:pt x="19801" y="3779"/>
                        <a:pt x="19796" y="3783"/>
                      </a:cubicBezTo>
                      <a:cubicBezTo>
                        <a:pt x="19627" y="3872"/>
                        <a:pt x="19520" y="4015"/>
                        <a:pt x="19457" y="4175"/>
                      </a:cubicBezTo>
                      <a:cubicBezTo>
                        <a:pt x="19457" y="4171"/>
                        <a:pt x="19455" y="4169"/>
                        <a:pt x="19453" y="4169"/>
                      </a:cubicBezTo>
                      <a:cubicBezTo>
                        <a:pt x="19451" y="4169"/>
                        <a:pt x="19448" y="4171"/>
                        <a:pt x="19448" y="4175"/>
                      </a:cubicBezTo>
                      <a:cubicBezTo>
                        <a:pt x="19038" y="4264"/>
                        <a:pt x="18735" y="4612"/>
                        <a:pt x="18467" y="4907"/>
                      </a:cubicBezTo>
                      <a:cubicBezTo>
                        <a:pt x="18302" y="5099"/>
                        <a:pt x="17778" y="5820"/>
                        <a:pt x="17415" y="5820"/>
                      </a:cubicBezTo>
                      <a:cubicBezTo>
                        <a:pt x="17306" y="5820"/>
                        <a:pt x="17212" y="5756"/>
                        <a:pt x="17147" y="5594"/>
                      </a:cubicBezTo>
                      <a:cubicBezTo>
                        <a:pt x="17046" y="5362"/>
                        <a:pt x="17006" y="5130"/>
                        <a:pt x="16765" y="5130"/>
                      </a:cubicBezTo>
                      <a:cubicBezTo>
                        <a:pt x="16728" y="5130"/>
                        <a:pt x="16686" y="5136"/>
                        <a:pt x="16638" y="5148"/>
                      </a:cubicBezTo>
                      <a:cubicBezTo>
                        <a:pt x="16487" y="5183"/>
                        <a:pt x="16344" y="5335"/>
                        <a:pt x="16228" y="5424"/>
                      </a:cubicBezTo>
                      <a:cubicBezTo>
                        <a:pt x="16123" y="5515"/>
                        <a:pt x="15964" y="5595"/>
                        <a:pt x="15833" y="5595"/>
                      </a:cubicBezTo>
                      <a:cubicBezTo>
                        <a:pt x="15708" y="5595"/>
                        <a:pt x="15608" y="5522"/>
                        <a:pt x="15603" y="5317"/>
                      </a:cubicBezTo>
                      <a:cubicBezTo>
                        <a:pt x="15603" y="5183"/>
                        <a:pt x="15639" y="5050"/>
                        <a:pt x="15648" y="4916"/>
                      </a:cubicBezTo>
                      <a:cubicBezTo>
                        <a:pt x="15648" y="4878"/>
                        <a:pt x="15610" y="4840"/>
                        <a:pt x="15571" y="4840"/>
                      </a:cubicBezTo>
                      <a:cubicBezTo>
                        <a:pt x="15564" y="4840"/>
                        <a:pt x="15557" y="4842"/>
                        <a:pt x="15550" y="4844"/>
                      </a:cubicBezTo>
                      <a:cubicBezTo>
                        <a:pt x="15050" y="5041"/>
                        <a:pt x="14693" y="5487"/>
                        <a:pt x="14265" y="5790"/>
                      </a:cubicBezTo>
                      <a:cubicBezTo>
                        <a:pt x="14127" y="5882"/>
                        <a:pt x="13939" y="5948"/>
                        <a:pt x="13784" y="5948"/>
                      </a:cubicBezTo>
                      <a:cubicBezTo>
                        <a:pt x="13581" y="5948"/>
                        <a:pt x="13436" y="5833"/>
                        <a:pt x="13543" y="5513"/>
                      </a:cubicBezTo>
                      <a:cubicBezTo>
                        <a:pt x="13632" y="5228"/>
                        <a:pt x="13810" y="4934"/>
                        <a:pt x="13971" y="4684"/>
                      </a:cubicBezTo>
                      <a:cubicBezTo>
                        <a:pt x="14363" y="4059"/>
                        <a:pt x="15202" y="3586"/>
                        <a:pt x="15853" y="3301"/>
                      </a:cubicBezTo>
                      <a:cubicBezTo>
                        <a:pt x="16334" y="3099"/>
                        <a:pt x="16996" y="2831"/>
                        <a:pt x="17601" y="2831"/>
                      </a:cubicBezTo>
                      <a:cubicBezTo>
                        <a:pt x="17905" y="2831"/>
                        <a:pt x="18195" y="2899"/>
                        <a:pt x="18440" y="3078"/>
                      </a:cubicBezTo>
                      <a:cubicBezTo>
                        <a:pt x="18271" y="3390"/>
                        <a:pt x="18146" y="3738"/>
                        <a:pt x="17905" y="3997"/>
                      </a:cubicBezTo>
                      <a:cubicBezTo>
                        <a:pt x="17877" y="4025"/>
                        <a:pt x="17904" y="4059"/>
                        <a:pt x="17934" y="4059"/>
                      </a:cubicBezTo>
                      <a:cubicBezTo>
                        <a:pt x="17942" y="4059"/>
                        <a:pt x="17951" y="4056"/>
                        <a:pt x="17959" y="4050"/>
                      </a:cubicBezTo>
                      <a:cubicBezTo>
                        <a:pt x="18217" y="3836"/>
                        <a:pt x="18369" y="3533"/>
                        <a:pt x="18529" y="3239"/>
                      </a:cubicBezTo>
                      <a:cubicBezTo>
                        <a:pt x="18770" y="2810"/>
                        <a:pt x="19091" y="2436"/>
                        <a:pt x="19448" y="2097"/>
                      </a:cubicBezTo>
                      <a:cubicBezTo>
                        <a:pt x="20162" y="1401"/>
                        <a:pt x="21063" y="857"/>
                        <a:pt x="22000" y="535"/>
                      </a:cubicBezTo>
                      <a:cubicBezTo>
                        <a:pt x="22576" y="335"/>
                        <a:pt x="23177" y="219"/>
                        <a:pt x="23777" y="219"/>
                      </a:cubicBezTo>
                      <a:close/>
                      <a:moveTo>
                        <a:pt x="27397" y="5264"/>
                      </a:moveTo>
                      <a:cubicBezTo>
                        <a:pt x="27040" y="6745"/>
                        <a:pt x="26451" y="8208"/>
                        <a:pt x="25417" y="9341"/>
                      </a:cubicBezTo>
                      <a:cubicBezTo>
                        <a:pt x="25024" y="9242"/>
                        <a:pt x="24631" y="9171"/>
                        <a:pt x="24221" y="9144"/>
                      </a:cubicBezTo>
                      <a:lnTo>
                        <a:pt x="24069" y="9144"/>
                      </a:lnTo>
                      <a:cubicBezTo>
                        <a:pt x="24337" y="8903"/>
                        <a:pt x="24560" y="8618"/>
                        <a:pt x="24854" y="8395"/>
                      </a:cubicBezTo>
                      <a:cubicBezTo>
                        <a:pt x="25211" y="8118"/>
                        <a:pt x="25488" y="7753"/>
                        <a:pt x="25738" y="7387"/>
                      </a:cubicBezTo>
                      <a:cubicBezTo>
                        <a:pt x="26202" y="6736"/>
                        <a:pt x="26514" y="6093"/>
                        <a:pt x="26523" y="5317"/>
                      </a:cubicBezTo>
                      <a:cubicBezTo>
                        <a:pt x="26643" y="5399"/>
                        <a:pt x="26789" y="5454"/>
                        <a:pt x="26925" y="5454"/>
                      </a:cubicBezTo>
                      <a:cubicBezTo>
                        <a:pt x="26981" y="5454"/>
                        <a:pt x="27035" y="5445"/>
                        <a:pt x="27085" y="5424"/>
                      </a:cubicBezTo>
                      <a:cubicBezTo>
                        <a:pt x="27120" y="5406"/>
                        <a:pt x="27272" y="5317"/>
                        <a:pt x="27397" y="5264"/>
                      </a:cubicBezTo>
                      <a:close/>
                      <a:moveTo>
                        <a:pt x="25966" y="4094"/>
                      </a:moveTo>
                      <a:cubicBezTo>
                        <a:pt x="26117" y="4094"/>
                        <a:pt x="26078" y="4446"/>
                        <a:pt x="26086" y="4577"/>
                      </a:cubicBezTo>
                      <a:cubicBezTo>
                        <a:pt x="26103" y="4746"/>
                        <a:pt x="26246" y="4969"/>
                        <a:pt x="26318" y="5112"/>
                      </a:cubicBezTo>
                      <a:cubicBezTo>
                        <a:pt x="26344" y="5148"/>
                        <a:pt x="26371" y="5183"/>
                        <a:pt x="26407" y="5219"/>
                      </a:cubicBezTo>
                      <a:cubicBezTo>
                        <a:pt x="26371" y="5540"/>
                        <a:pt x="26362" y="5870"/>
                        <a:pt x="26255" y="6174"/>
                      </a:cubicBezTo>
                      <a:cubicBezTo>
                        <a:pt x="26095" y="6637"/>
                        <a:pt x="25800" y="7048"/>
                        <a:pt x="25515" y="7449"/>
                      </a:cubicBezTo>
                      <a:cubicBezTo>
                        <a:pt x="25069" y="8083"/>
                        <a:pt x="24444" y="8520"/>
                        <a:pt x="23998" y="9144"/>
                      </a:cubicBezTo>
                      <a:cubicBezTo>
                        <a:pt x="23490" y="9153"/>
                        <a:pt x="22999" y="9251"/>
                        <a:pt x="22517" y="9412"/>
                      </a:cubicBezTo>
                      <a:cubicBezTo>
                        <a:pt x="23258" y="8912"/>
                        <a:pt x="23971" y="8315"/>
                        <a:pt x="24507" y="7610"/>
                      </a:cubicBezTo>
                      <a:cubicBezTo>
                        <a:pt x="25220" y="6682"/>
                        <a:pt x="25595" y="5308"/>
                        <a:pt x="25773" y="4175"/>
                      </a:cubicBezTo>
                      <a:cubicBezTo>
                        <a:pt x="25809" y="4157"/>
                        <a:pt x="25845" y="4140"/>
                        <a:pt x="25880" y="4122"/>
                      </a:cubicBezTo>
                      <a:cubicBezTo>
                        <a:pt x="25914" y="4102"/>
                        <a:pt x="25942" y="4094"/>
                        <a:pt x="25966" y="4094"/>
                      </a:cubicBezTo>
                      <a:close/>
                      <a:moveTo>
                        <a:pt x="27556" y="5212"/>
                      </a:moveTo>
                      <a:cubicBezTo>
                        <a:pt x="27566" y="5212"/>
                        <a:pt x="27573" y="5214"/>
                        <a:pt x="27575" y="5219"/>
                      </a:cubicBezTo>
                      <a:cubicBezTo>
                        <a:pt x="27647" y="5317"/>
                        <a:pt x="27682" y="5460"/>
                        <a:pt x="27727" y="5594"/>
                      </a:cubicBezTo>
                      <a:cubicBezTo>
                        <a:pt x="27629" y="6236"/>
                        <a:pt x="27406" y="6869"/>
                        <a:pt x="27174" y="7476"/>
                      </a:cubicBezTo>
                      <a:cubicBezTo>
                        <a:pt x="27013" y="7877"/>
                        <a:pt x="26799" y="8252"/>
                        <a:pt x="26594" y="8636"/>
                      </a:cubicBezTo>
                      <a:cubicBezTo>
                        <a:pt x="26434" y="8957"/>
                        <a:pt x="26157" y="9189"/>
                        <a:pt x="25987" y="9492"/>
                      </a:cubicBezTo>
                      <a:cubicBezTo>
                        <a:pt x="25925" y="9474"/>
                        <a:pt x="25854" y="9448"/>
                        <a:pt x="25782" y="9430"/>
                      </a:cubicBezTo>
                      <a:cubicBezTo>
                        <a:pt x="25702" y="9412"/>
                        <a:pt x="25631" y="9394"/>
                        <a:pt x="25559" y="9367"/>
                      </a:cubicBezTo>
                      <a:cubicBezTo>
                        <a:pt x="26068" y="9100"/>
                        <a:pt x="26425" y="8279"/>
                        <a:pt x="26639" y="7815"/>
                      </a:cubicBezTo>
                      <a:cubicBezTo>
                        <a:pt x="26826" y="7423"/>
                        <a:pt x="26996" y="7021"/>
                        <a:pt x="27129" y="6602"/>
                      </a:cubicBezTo>
                      <a:cubicBezTo>
                        <a:pt x="27272" y="6182"/>
                        <a:pt x="27477" y="5701"/>
                        <a:pt x="27433" y="5246"/>
                      </a:cubicBezTo>
                      <a:cubicBezTo>
                        <a:pt x="27484" y="5226"/>
                        <a:pt x="27531" y="5212"/>
                        <a:pt x="27556" y="5212"/>
                      </a:cubicBezTo>
                      <a:close/>
                      <a:moveTo>
                        <a:pt x="27798" y="5843"/>
                      </a:moveTo>
                      <a:cubicBezTo>
                        <a:pt x="27807" y="5861"/>
                        <a:pt x="27816" y="5879"/>
                        <a:pt x="27816" y="5888"/>
                      </a:cubicBezTo>
                      <a:cubicBezTo>
                        <a:pt x="28030" y="6370"/>
                        <a:pt x="28352" y="6637"/>
                        <a:pt x="28735" y="6736"/>
                      </a:cubicBezTo>
                      <a:cubicBezTo>
                        <a:pt x="28691" y="6834"/>
                        <a:pt x="28673" y="6950"/>
                        <a:pt x="28646" y="7066"/>
                      </a:cubicBezTo>
                      <a:cubicBezTo>
                        <a:pt x="28548" y="7396"/>
                        <a:pt x="28343" y="7735"/>
                        <a:pt x="28173" y="8038"/>
                      </a:cubicBezTo>
                      <a:cubicBezTo>
                        <a:pt x="28013" y="8324"/>
                        <a:pt x="27781" y="8564"/>
                        <a:pt x="27611" y="8841"/>
                      </a:cubicBezTo>
                      <a:cubicBezTo>
                        <a:pt x="27442" y="9135"/>
                        <a:pt x="27058" y="9617"/>
                        <a:pt x="26710" y="9733"/>
                      </a:cubicBezTo>
                      <a:cubicBezTo>
                        <a:pt x="26702" y="9733"/>
                        <a:pt x="26701" y="9753"/>
                        <a:pt x="26712" y="9753"/>
                      </a:cubicBezTo>
                      <a:cubicBezTo>
                        <a:pt x="26714" y="9753"/>
                        <a:pt x="26716" y="9752"/>
                        <a:pt x="26719" y="9751"/>
                      </a:cubicBezTo>
                      <a:cubicBezTo>
                        <a:pt x="27272" y="9724"/>
                        <a:pt x="27647" y="8966"/>
                        <a:pt x="27950" y="8573"/>
                      </a:cubicBezTo>
                      <a:cubicBezTo>
                        <a:pt x="28164" y="8288"/>
                        <a:pt x="28360" y="8020"/>
                        <a:pt x="28503" y="7681"/>
                      </a:cubicBezTo>
                      <a:cubicBezTo>
                        <a:pt x="28557" y="7547"/>
                        <a:pt x="28655" y="7387"/>
                        <a:pt x="28717" y="7253"/>
                      </a:cubicBezTo>
                      <a:cubicBezTo>
                        <a:pt x="28780" y="7128"/>
                        <a:pt x="28789" y="6887"/>
                        <a:pt x="28878" y="6771"/>
                      </a:cubicBezTo>
                      <a:cubicBezTo>
                        <a:pt x="28934" y="6777"/>
                        <a:pt x="28993" y="6780"/>
                        <a:pt x="29052" y="6780"/>
                      </a:cubicBezTo>
                      <a:cubicBezTo>
                        <a:pt x="29181" y="6780"/>
                        <a:pt x="29315" y="6766"/>
                        <a:pt x="29449" y="6736"/>
                      </a:cubicBezTo>
                      <a:lnTo>
                        <a:pt x="29449" y="6736"/>
                      </a:lnTo>
                      <a:cubicBezTo>
                        <a:pt x="29208" y="7360"/>
                        <a:pt x="28922" y="7904"/>
                        <a:pt x="28539" y="8448"/>
                      </a:cubicBezTo>
                      <a:cubicBezTo>
                        <a:pt x="28334" y="8743"/>
                        <a:pt x="28129" y="9028"/>
                        <a:pt x="27897" y="9305"/>
                      </a:cubicBezTo>
                      <a:cubicBezTo>
                        <a:pt x="27798" y="9421"/>
                        <a:pt x="27468" y="9787"/>
                        <a:pt x="27219" y="9911"/>
                      </a:cubicBezTo>
                      <a:cubicBezTo>
                        <a:pt x="27138" y="9894"/>
                        <a:pt x="27058" y="9876"/>
                        <a:pt x="26987" y="9858"/>
                      </a:cubicBezTo>
                      <a:cubicBezTo>
                        <a:pt x="26692" y="9787"/>
                        <a:pt x="26407" y="9653"/>
                        <a:pt x="26130" y="9546"/>
                      </a:cubicBezTo>
                      <a:cubicBezTo>
                        <a:pt x="26701" y="9162"/>
                        <a:pt x="27031" y="8288"/>
                        <a:pt x="27290" y="7699"/>
                      </a:cubicBezTo>
                      <a:cubicBezTo>
                        <a:pt x="27540" y="7137"/>
                        <a:pt x="27754" y="6477"/>
                        <a:pt x="27798" y="5843"/>
                      </a:cubicBezTo>
                      <a:close/>
                      <a:moveTo>
                        <a:pt x="33356" y="8796"/>
                      </a:moveTo>
                      <a:lnTo>
                        <a:pt x="33356" y="8796"/>
                      </a:lnTo>
                      <a:cubicBezTo>
                        <a:pt x="33499" y="8877"/>
                        <a:pt x="33642" y="8939"/>
                        <a:pt x="33784" y="8984"/>
                      </a:cubicBezTo>
                      <a:cubicBezTo>
                        <a:pt x="34302" y="9349"/>
                        <a:pt x="33588" y="9795"/>
                        <a:pt x="32982" y="10081"/>
                      </a:cubicBezTo>
                      <a:cubicBezTo>
                        <a:pt x="33071" y="10001"/>
                        <a:pt x="33151" y="9903"/>
                        <a:pt x="33205" y="9813"/>
                      </a:cubicBezTo>
                      <a:cubicBezTo>
                        <a:pt x="33437" y="9483"/>
                        <a:pt x="33472" y="9162"/>
                        <a:pt x="33356" y="8796"/>
                      </a:cubicBezTo>
                      <a:close/>
                      <a:moveTo>
                        <a:pt x="29824" y="6611"/>
                      </a:moveTo>
                      <a:lnTo>
                        <a:pt x="29824" y="6611"/>
                      </a:lnTo>
                      <a:cubicBezTo>
                        <a:pt x="29743" y="6869"/>
                        <a:pt x="29752" y="7128"/>
                        <a:pt x="29939" y="7351"/>
                      </a:cubicBezTo>
                      <a:cubicBezTo>
                        <a:pt x="29957" y="7369"/>
                        <a:pt x="29966" y="7387"/>
                        <a:pt x="29984" y="7405"/>
                      </a:cubicBezTo>
                      <a:cubicBezTo>
                        <a:pt x="29850" y="7976"/>
                        <a:pt x="29574" y="8493"/>
                        <a:pt x="29244" y="8984"/>
                      </a:cubicBezTo>
                      <a:cubicBezTo>
                        <a:pt x="28905" y="9492"/>
                        <a:pt x="28405" y="9760"/>
                        <a:pt x="27941" y="10126"/>
                      </a:cubicBezTo>
                      <a:cubicBezTo>
                        <a:pt x="27745" y="10063"/>
                        <a:pt x="27540" y="10001"/>
                        <a:pt x="27335" y="9947"/>
                      </a:cubicBezTo>
                      <a:cubicBezTo>
                        <a:pt x="27406" y="9894"/>
                        <a:pt x="27477" y="9840"/>
                        <a:pt x="27540" y="9795"/>
                      </a:cubicBezTo>
                      <a:cubicBezTo>
                        <a:pt x="27843" y="9590"/>
                        <a:pt x="28075" y="9314"/>
                        <a:pt x="28298" y="9028"/>
                      </a:cubicBezTo>
                      <a:cubicBezTo>
                        <a:pt x="28842" y="8297"/>
                        <a:pt x="29306" y="7619"/>
                        <a:pt x="29502" y="6727"/>
                      </a:cubicBezTo>
                      <a:cubicBezTo>
                        <a:pt x="29609" y="6691"/>
                        <a:pt x="29716" y="6655"/>
                        <a:pt x="29824" y="6611"/>
                      </a:cubicBezTo>
                      <a:close/>
                      <a:moveTo>
                        <a:pt x="30029" y="7431"/>
                      </a:moveTo>
                      <a:cubicBezTo>
                        <a:pt x="30138" y="7512"/>
                        <a:pt x="30277" y="7542"/>
                        <a:pt x="30424" y="7542"/>
                      </a:cubicBezTo>
                      <a:cubicBezTo>
                        <a:pt x="30603" y="7542"/>
                        <a:pt x="30791" y="7498"/>
                        <a:pt x="30948" y="7449"/>
                      </a:cubicBezTo>
                      <a:cubicBezTo>
                        <a:pt x="30956" y="7708"/>
                        <a:pt x="30974" y="8011"/>
                        <a:pt x="31117" y="8225"/>
                      </a:cubicBezTo>
                      <a:cubicBezTo>
                        <a:pt x="30814" y="8707"/>
                        <a:pt x="30359" y="9028"/>
                        <a:pt x="29886" y="9349"/>
                      </a:cubicBezTo>
                      <a:cubicBezTo>
                        <a:pt x="29413" y="9680"/>
                        <a:pt x="28860" y="9822"/>
                        <a:pt x="28485" y="10286"/>
                      </a:cubicBezTo>
                      <a:cubicBezTo>
                        <a:pt x="28334" y="10242"/>
                        <a:pt x="28191" y="10197"/>
                        <a:pt x="28048" y="10152"/>
                      </a:cubicBezTo>
                      <a:cubicBezTo>
                        <a:pt x="28512" y="9885"/>
                        <a:pt x="28931" y="9644"/>
                        <a:pt x="29261" y="9171"/>
                      </a:cubicBezTo>
                      <a:cubicBezTo>
                        <a:pt x="29645" y="8636"/>
                        <a:pt x="29913" y="8083"/>
                        <a:pt x="30029" y="7431"/>
                      </a:cubicBezTo>
                      <a:close/>
                      <a:moveTo>
                        <a:pt x="24542" y="3265"/>
                      </a:moveTo>
                      <a:cubicBezTo>
                        <a:pt x="24426" y="3694"/>
                        <a:pt x="24337" y="4327"/>
                        <a:pt x="24774" y="4389"/>
                      </a:cubicBezTo>
                      <a:cubicBezTo>
                        <a:pt x="24831" y="4398"/>
                        <a:pt x="24889" y="4402"/>
                        <a:pt x="24947" y="4402"/>
                      </a:cubicBezTo>
                      <a:cubicBezTo>
                        <a:pt x="25194" y="4402"/>
                        <a:pt x="25444" y="4328"/>
                        <a:pt x="25675" y="4220"/>
                      </a:cubicBezTo>
                      <a:lnTo>
                        <a:pt x="25675" y="4220"/>
                      </a:lnTo>
                      <a:cubicBezTo>
                        <a:pt x="25550" y="4702"/>
                        <a:pt x="25372" y="5183"/>
                        <a:pt x="25238" y="5665"/>
                      </a:cubicBezTo>
                      <a:cubicBezTo>
                        <a:pt x="25069" y="6263"/>
                        <a:pt x="24792" y="6878"/>
                        <a:pt x="24444" y="7396"/>
                      </a:cubicBezTo>
                      <a:cubicBezTo>
                        <a:pt x="24105" y="7895"/>
                        <a:pt x="23632" y="8297"/>
                        <a:pt x="23168" y="8671"/>
                      </a:cubicBezTo>
                      <a:cubicBezTo>
                        <a:pt x="22758" y="9010"/>
                        <a:pt x="22285" y="9269"/>
                        <a:pt x="21911" y="9653"/>
                      </a:cubicBezTo>
                      <a:cubicBezTo>
                        <a:pt x="21464" y="9845"/>
                        <a:pt x="21035" y="10081"/>
                        <a:pt x="20623" y="10317"/>
                      </a:cubicBezTo>
                      <a:lnTo>
                        <a:pt x="20623" y="10317"/>
                      </a:lnTo>
                      <a:cubicBezTo>
                        <a:pt x="21210" y="9855"/>
                        <a:pt x="21796" y="9383"/>
                        <a:pt x="22276" y="8796"/>
                      </a:cubicBezTo>
                      <a:cubicBezTo>
                        <a:pt x="22883" y="8056"/>
                        <a:pt x="23302" y="7226"/>
                        <a:pt x="23623" y="6325"/>
                      </a:cubicBezTo>
                      <a:cubicBezTo>
                        <a:pt x="23927" y="5469"/>
                        <a:pt x="24275" y="4407"/>
                        <a:pt x="24141" y="3479"/>
                      </a:cubicBezTo>
                      <a:cubicBezTo>
                        <a:pt x="24248" y="3435"/>
                        <a:pt x="24355" y="3372"/>
                        <a:pt x="24444" y="3319"/>
                      </a:cubicBezTo>
                      <a:cubicBezTo>
                        <a:pt x="24480" y="3301"/>
                        <a:pt x="24507" y="3283"/>
                        <a:pt x="24542" y="3265"/>
                      </a:cubicBezTo>
                      <a:close/>
                      <a:moveTo>
                        <a:pt x="20615" y="10322"/>
                      </a:moveTo>
                      <a:cubicBezTo>
                        <a:pt x="20609" y="10325"/>
                        <a:pt x="20604" y="10328"/>
                        <a:pt x="20599" y="10331"/>
                      </a:cubicBezTo>
                      <a:cubicBezTo>
                        <a:pt x="20607" y="10323"/>
                        <a:pt x="20608" y="10322"/>
                        <a:pt x="20615" y="10322"/>
                      </a:cubicBezTo>
                      <a:close/>
                      <a:moveTo>
                        <a:pt x="31197" y="8324"/>
                      </a:moveTo>
                      <a:cubicBezTo>
                        <a:pt x="31251" y="8368"/>
                        <a:pt x="31313" y="8413"/>
                        <a:pt x="31394" y="8439"/>
                      </a:cubicBezTo>
                      <a:cubicBezTo>
                        <a:pt x="31626" y="8520"/>
                        <a:pt x="31866" y="8529"/>
                        <a:pt x="32107" y="8538"/>
                      </a:cubicBezTo>
                      <a:cubicBezTo>
                        <a:pt x="31947" y="8761"/>
                        <a:pt x="31795" y="8966"/>
                        <a:pt x="31581" y="9144"/>
                      </a:cubicBezTo>
                      <a:cubicBezTo>
                        <a:pt x="31340" y="9358"/>
                        <a:pt x="31081" y="9555"/>
                        <a:pt x="30823" y="9742"/>
                      </a:cubicBezTo>
                      <a:cubicBezTo>
                        <a:pt x="30653" y="9867"/>
                        <a:pt x="30448" y="10010"/>
                        <a:pt x="30261" y="10099"/>
                      </a:cubicBezTo>
                      <a:cubicBezTo>
                        <a:pt x="30011" y="10224"/>
                        <a:pt x="29824" y="10429"/>
                        <a:pt x="29556" y="10527"/>
                      </a:cubicBezTo>
                      <a:cubicBezTo>
                        <a:pt x="29226" y="10473"/>
                        <a:pt x="28887" y="10393"/>
                        <a:pt x="28557" y="10304"/>
                      </a:cubicBezTo>
                      <a:cubicBezTo>
                        <a:pt x="28994" y="9876"/>
                        <a:pt x="29681" y="9581"/>
                        <a:pt x="30207" y="9314"/>
                      </a:cubicBezTo>
                      <a:cubicBezTo>
                        <a:pt x="30617" y="9100"/>
                        <a:pt x="30948" y="8707"/>
                        <a:pt x="31197" y="8324"/>
                      </a:cubicBezTo>
                      <a:close/>
                      <a:moveTo>
                        <a:pt x="32304" y="8547"/>
                      </a:moveTo>
                      <a:cubicBezTo>
                        <a:pt x="32491" y="8547"/>
                        <a:pt x="32669" y="8564"/>
                        <a:pt x="32839" y="8609"/>
                      </a:cubicBezTo>
                      <a:cubicBezTo>
                        <a:pt x="32785" y="8930"/>
                        <a:pt x="32741" y="9180"/>
                        <a:pt x="32518" y="9456"/>
                      </a:cubicBezTo>
                      <a:cubicBezTo>
                        <a:pt x="32330" y="9688"/>
                        <a:pt x="32072" y="9840"/>
                        <a:pt x="31831" y="10019"/>
                      </a:cubicBezTo>
                      <a:cubicBezTo>
                        <a:pt x="31420" y="10331"/>
                        <a:pt x="30823" y="10402"/>
                        <a:pt x="30341" y="10581"/>
                      </a:cubicBezTo>
                      <a:cubicBezTo>
                        <a:pt x="30216" y="10581"/>
                        <a:pt x="30100" y="10572"/>
                        <a:pt x="29975" y="10563"/>
                      </a:cubicBezTo>
                      <a:cubicBezTo>
                        <a:pt x="29895" y="10563"/>
                        <a:pt x="29815" y="10554"/>
                        <a:pt x="29743" y="10545"/>
                      </a:cubicBezTo>
                      <a:cubicBezTo>
                        <a:pt x="30154" y="10402"/>
                        <a:pt x="30537" y="10072"/>
                        <a:pt x="30885" y="9858"/>
                      </a:cubicBezTo>
                      <a:cubicBezTo>
                        <a:pt x="31429" y="9519"/>
                        <a:pt x="31938" y="9091"/>
                        <a:pt x="32259" y="8547"/>
                      </a:cubicBezTo>
                      <a:close/>
                      <a:moveTo>
                        <a:pt x="32883" y="8618"/>
                      </a:moveTo>
                      <a:lnTo>
                        <a:pt x="32883" y="8618"/>
                      </a:lnTo>
                      <a:cubicBezTo>
                        <a:pt x="32990" y="8636"/>
                        <a:pt x="33089" y="8671"/>
                        <a:pt x="33196" y="8707"/>
                      </a:cubicBezTo>
                      <a:cubicBezTo>
                        <a:pt x="33231" y="8725"/>
                        <a:pt x="33267" y="8752"/>
                        <a:pt x="33303" y="8770"/>
                      </a:cubicBezTo>
                      <a:cubicBezTo>
                        <a:pt x="33356" y="9091"/>
                        <a:pt x="33329" y="9385"/>
                        <a:pt x="33151" y="9671"/>
                      </a:cubicBezTo>
                      <a:cubicBezTo>
                        <a:pt x="33017" y="9903"/>
                        <a:pt x="32625" y="10215"/>
                        <a:pt x="32375" y="10304"/>
                      </a:cubicBezTo>
                      <a:cubicBezTo>
                        <a:pt x="32366" y="10313"/>
                        <a:pt x="32357" y="10322"/>
                        <a:pt x="32357" y="10331"/>
                      </a:cubicBezTo>
                      <a:lnTo>
                        <a:pt x="32348" y="10331"/>
                      </a:lnTo>
                      <a:cubicBezTo>
                        <a:pt x="31857" y="10491"/>
                        <a:pt x="31349" y="10563"/>
                        <a:pt x="30840" y="10581"/>
                      </a:cubicBezTo>
                      <a:cubicBezTo>
                        <a:pt x="31840" y="10331"/>
                        <a:pt x="33035" y="9742"/>
                        <a:pt x="32883" y="8618"/>
                      </a:cubicBezTo>
                      <a:close/>
                      <a:moveTo>
                        <a:pt x="14988" y="5433"/>
                      </a:moveTo>
                      <a:cubicBezTo>
                        <a:pt x="14756" y="7521"/>
                        <a:pt x="13810" y="10019"/>
                        <a:pt x="11687" y="10777"/>
                      </a:cubicBezTo>
                      <a:cubicBezTo>
                        <a:pt x="11553" y="10759"/>
                        <a:pt x="11419" y="10732"/>
                        <a:pt x="11286" y="10714"/>
                      </a:cubicBezTo>
                      <a:cubicBezTo>
                        <a:pt x="11063" y="10679"/>
                        <a:pt x="10840" y="10652"/>
                        <a:pt x="10608" y="10634"/>
                      </a:cubicBezTo>
                      <a:cubicBezTo>
                        <a:pt x="10831" y="10554"/>
                        <a:pt x="11045" y="10456"/>
                        <a:pt x="11241" y="10366"/>
                      </a:cubicBezTo>
                      <a:cubicBezTo>
                        <a:pt x="11883" y="10072"/>
                        <a:pt x="12472" y="9688"/>
                        <a:pt x="12945" y="9162"/>
                      </a:cubicBezTo>
                      <a:cubicBezTo>
                        <a:pt x="13730" y="8297"/>
                        <a:pt x="14461" y="6976"/>
                        <a:pt x="14595" y="5772"/>
                      </a:cubicBezTo>
                      <a:cubicBezTo>
                        <a:pt x="14729" y="5665"/>
                        <a:pt x="14854" y="5549"/>
                        <a:pt x="14988" y="5433"/>
                      </a:cubicBezTo>
                      <a:close/>
                      <a:moveTo>
                        <a:pt x="15487" y="5041"/>
                      </a:moveTo>
                      <a:lnTo>
                        <a:pt x="15487" y="5041"/>
                      </a:lnTo>
                      <a:cubicBezTo>
                        <a:pt x="15464" y="5327"/>
                        <a:pt x="15440" y="5812"/>
                        <a:pt x="15764" y="5812"/>
                      </a:cubicBezTo>
                      <a:cubicBezTo>
                        <a:pt x="15803" y="5812"/>
                        <a:pt x="15848" y="5805"/>
                        <a:pt x="15898" y="5790"/>
                      </a:cubicBezTo>
                      <a:cubicBezTo>
                        <a:pt x="16023" y="5754"/>
                        <a:pt x="16130" y="5683"/>
                        <a:pt x="16237" y="5603"/>
                      </a:cubicBezTo>
                      <a:lnTo>
                        <a:pt x="16237" y="5603"/>
                      </a:lnTo>
                      <a:cubicBezTo>
                        <a:pt x="16049" y="6584"/>
                        <a:pt x="15862" y="7556"/>
                        <a:pt x="15461" y="8475"/>
                      </a:cubicBezTo>
                      <a:cubicBezTo>
                        <a:pt x="15006" y="9501"/>
                        <a:pt x="14238" y="10482"/>
                        <a:pt x="13337" y="11151"/>
                      </a:cubicBezTo>
                      <a:lnTo>
                        <a:pt x="13328" y="11151"/>
                      </a:lnTo>
                      <a:cubicBezTo>
                        <a:pt x="12865" y="11027"/>
                        <a:pt x="12392" y="10911"/>
                        <a:pt x="11919" y="10821"/>
                      </a:cubicBezTo>
                      <a:cubicBezTo>
                        <a:pt x="12829" y="10563"/>
                        <a:pt x="13480" y="9760"/>
                        <a:pt x="13980" y="8984"/>
                      </a:cubicBezTo>
                      <a:cubicBezTo>
                        <a:pt x="14676" y="7940"/>
                        <a:pt x="14961" y="6620"/>
                        <a:pt x="15041" y="5380"/>
                      </a:cubicBezTo>
                      <a:cubicBezTo>
                        <a:pt x="15193" y="5246"/>
                        <a:pt x="15345" y="5121"/>
                        <a:pt x="15487" y="5041"/>
                      </a:cubicBezTo>
                      <a:close/>
                      <a:moveTo>
                        <a:pt x="18387" y="5139"/>
                      </a:moveTo>
                      <a:lnTo>
                        <a:pt x="18387" y="5139"/>
                      </a:lnTo>
                      <a:cubicBezTo>
                        <a:pt x="18208" y="5585"/>
                        <a:pt x="18128" y="6040"/>
                        <a:pt x="17914" y="6486"/>
                      </a:cubicBezTo>
                      <a:cubicBezTo>
                        <a:pt x="17602" y="7146"/>
                        <a:pt x="17281" y="7779"/>
                        <a:pt x="16879" y="8386"/>
                      </a:cubicBezTo>
                      <a:cubicBezTo>
                        <a:pt x="16469" y="9019"/>
                        <a:pt x="15933" y="9662"/>
                        <a:pt x="15380" y="10170"/>
                      </a:cubicBezTo>
                      <a:cubicBezTo>
                        <a:pt x="14943" y="10563"/>
                        <a:pt x="14470" y="11027"/>
                        <a:pt x="13962" y="11339"/>
                      </a:cubicBezTo>
                      <a:cubicBezTo>
                        <a:pt x="13819" y="11294"/>
                        <a:pt x="13676" y="11250"/>
                        <a:pt x="13525" y="11205"/>
                      </a:cubicBezTo>
                      <a:cubicBezTo>
                        <a:pt x="14372" y="10554"/>
                        <a:pt x="15059" y="9653"/>
                        <a:pt x="15532" y="8698"/>
                      </a:cubicBezTo>
                      <a:cubicBezTo>
                        <a:pt x="15764" y="8216"/>
                        <a:pt x="15933" y="7699"/>
                        <a:pt x="16049" y="7173"/>
                      </a:cubicBezTo>
                      <a:cubicBezTo>
                        <a:pt x="16165" y="6655"/>
                        <a:pt x="16290" y="6102"/>
                        <a:pt x="16290" y="5558"/>
                      </a:cubicBezTo>
                      <a:cubicBezTo>
                        <a:pt x="16379" y="5496"/>
                        <a:pt x="16460" y="5415"/>
                        <a:pt x="16549" y="5353"/>
                      </a:cubicBezTo>
                      <a:cubicBezTo>
                        <a:pt x="16623" y="5295"/>
                        <a:pt x="16684" y="5270"/>
                        <a:pt x="16737" y="5270"/>
                      </a:cubicBezTo>
                      <a:cubicBezTo>
                        <a:pt x="16958" y="5270"/>
                        <a:pt x="17020" y="5703"/>
                        <a:pt x="17165" y="5861"/>
                      </a:cubicBezTo>
                      <a:cubicBezTo>
                        <a:pt x="17230" y="5934"/>
                        <a:pt x="17305" y="5963"/>
                        <a:pt x="17384" y="5963"/>
                      </a:cubicBezTo>
                      <a:cubicBezTo>
                        <a:pt x="17606" y="5963"/>
                        <a:pt x="17854" y="5734"/>
                        <a:pt x="17985" y="5603"/>
                      </a:cubicBezTo>
                      <a:cubicBezTo>
                        <a:pt x="18119" y="5469"/>
                        <a:pt x="18253" y="5308"/>
                        <a:pt x="18387" y="5139"/>
                      </a:cubicBezTo>
                      <a:close/>
                      <a:moveTo>
                        <a:pt x="19439" y="4256"/>
                      </a:moveTo>
                      <a:cubicBezTo>
                        <a:pt x="19377" y="4532"/>
                        <a:pt x="19484" y="4818"/>
                        <a:pt x="19761" y="4916"/>
                      </a:cubicBezTo>
                      <a:cubicBezTo>
                        <a:pt x="19404" y="6539"/>
                        <a:pt x="18967" y="8038"/>
                        <a:pt x="17843" y="9314"/>
                      </a:cubicBezTo>
                      <a:cubicBezTo>
                        <a:pt x="17004" y="10277"/>
                        <a:pt x="15648" y="11044"/>
                        <a:pt x="14444" y="11482"/>
                      </a:cubicBezTo>
                      <a:cubicBezTo>
                        <a:pt x="14301" y="11437"/>
                        <a:pt x="14158" y="11392"/>
                        <a:pt x="14015" y="11348"/>
                      </a:cubicBezTo>
                      <a:cubicBezTo>
                        <a:pt x="14444" y="11169"/>
                        <a:pt x="14863" y="10795"/>
                        <a:pt x="15193" y="10482"/>
                      </a:cubicBezTo>
                      <a:cubicBezTo>
                        <a:pt x="15782" y="9929"/>
                        <a:pt x="16335" y="9376"/>
                        <a:pt x="16826" y="8725"/>
                      </a:cubicBezTo>
                      <a:cubicBezTo>
                        <a:pt x="17289" y="8092"/>
                        <a:pt x="17620" y="7414"/>
                        <a:pt x="17959" y="6709"/>
                      </a:cubicBezTo>
                      <a:cubicBezTo>
                        <a:pt x="18226" y="6182"/>
                        <a:pt x="18422" y="5692"/>
                        <a:pt x="18458" y="5103"/>
                      </a:cubicBezTo>
                      <a:cubicBezTo>
                        <a:pt x="18458" y="5085"/>
                        <a:pt x="18449" y="5076"/>
                        <a:pt x="18440" y="5076"/>
                      </a:cubicBezTo>
                      <a:cubicBezTo>
                        <a:pt x="18726" y="4719"/>
                        <a:pt x="19029" y="4363"/>
                        <a:pt x="19439" y="4256"/>
                      </a:cubicBezTo>
                      <a:close/>
                      <a:moveTo>
                        <a:pt x="24052" y="3524"/>
                      </a:moveTo>
                      <a:cubicBezTo>
                        <a:pt x="23730" y="5442"/>
                        <a:pt x="23293" y="7235"/>
                        <a:pt x="22044" y="8778"/>
                      </a:cubicBezTo>
                      <a:cubicBezTo>
                        <a:pt x="21652" y="9260"/>
                        <a:pt x="21152" y="9653"/>
                        <a:pt x="20679" y="10045"/>
                      </a:cubicBezTo>
                      <a:cubicBezTo>
                        <a:pt x="20376" y="10286"/>
                        <a:pt x="20064" y="10536"/>
                        <a:pt x="19752" y="10768"/>
                      </a:cubicBezTo>
                      <a:cubicBezTo>
                        <a:pt x="19645" y="10848"/>
                        <a:pt x="19529" y="10920"/>
                        <a:pt x="19422" y="10991"/>
                      </a:cubicBezTo>
                      <a:cubicBezTo>
                        <a:pt x="18967" y="11214"/>
                        <a:pt x="18512" y="11419"/>
                        <a:pt x="18039" y="11580"/>
                      </a:cubicBezTo>
                      <a:cubicBezTo>
                        <a:pt x="18066" y="11562"/>
                        <a:pt x="18092" y="11553"/>
                        <a:pt x="18119" y="11544"/>
                      </a:cubicBezTo>
                      <a:cubicBezTo>
                        <a:pt x="18556" y="11330"/>
                        <a:pt x="18976" y="11071"/>
                        <a:pt x="19386" y="10795"/>
                      </a:cubicBezTo>
                      <a:cubicBezTo>
                        <a:pt x="20028" y="10349"/>
                        <a:pt x="20599" y="9778"/>
                        <a:pt x="21170" y="9233"/>
                      </a:cubicBezTo>
                      <a:cubicBezTo>
                        <a:pt x="21830" y="8600"/>
                        <a:pt x="22339" y="7922"/>
                        <a:pt x="22722" y="7066"/>
                      </a:cubicBezTo>
                      <a:cubicBezTo>
                        <a:pt x="23177" y="6058"/>
                        <a:pt x="23659" y="4773"/>
                        <a:pt x="23561" y="3649"/>
                      </a:cubicBezTo>
                      <a:cubicBezTo>
                        <a:pt x="23722" y="3649"/>
                        <a:pt x="23891" y="3595"/>
                        <a:pt x="24052" y="3524"/>
                      </a:cubicBezTo>
                      <a:close/>
                      <a:moveTo>
                        <a:pt x="20706" y="4666"/>
                      </a:moveTo>
                      <a:lnTo>
                        <a:pt x="20706" y="4666"/>
                      </a:lnTo>
                      <a:cubicBezTo>
                        <a:pt x="20421" y="6361"/>
                        <a:pt x="19921" y="7940"/>
                        <a:pt x="18761" y="9269"/>
                      </a:cubicBezTo>
                      <a:cubicBezTo>
                        <a:pt x="18199" y="9903"/>
                        <a:pt x="17477" y="10420"/>
                        <a:pt x="16736" y="10830"/>
                      </a:cubicBezTo>
                      <a:cubicBezTo>
                        <a:pt x="16397" y="11027"/>
                        <a:pt x="16040" y="11214"/>
                        <a:pt x="15675" y="11383"/>
                      </a:cubicBezTo>
                      <a:cubicBezTo>
                        <a:pt x="15470" y="11473"/>
                        <a:pt x="15220" y="11535"/>
                        <a:pt x="15015" y="11660"/>
                      </a:cubicBezTo>
                      <a:cubicBezTo>
                        <a:pt x="14908" y="11624"/>
                        <a:pt x="14792" y="11589"/>
                        <a:pt x="14676" y="11553"/>
                      </a:cubicBezTo>
                      <a:cubicBezTo>
                        <a:pt x="15050" y="11482"/>
                        <a:pt x="15523" y="11169"/>
                        <a:pt x="15773" y="11036"/>
                      </a:cubicBezTo>
                      <a:cubicBezTo>
                        <a:pt x="16531" y="10634"/>
                        <a:pt x="17272" y="10179"/>
                        <a:pt x="17878" y="9555"/>
                      </a:cubicBezTo>
                      <a:cubicBezTo>
                        <a:pt x="18503" y="8930"/>
                        <a:pt x="18940" y="8208"/>
                        <a:pt x="19279" y="7387"/>
                      </a:cubicBezTo>
                      <a:cubicBezTo>
                        <a:pt x="19582" y="6655"/>
                        <a:pt x="19939" y="5745"/>
                        <a:pt x="19832" y="4934"/>
                      </a:cubicBezTo>
                      <a:lnTo>
                        <a:pt x="19832" y="4934"/>
                      </a:lnTo>
                      <a:cubicBezTo>
                        <a:pt x="19903" y="4951"/>
                        <a:pt x="19975" y="4951"/>
                        <a:pt x="20064" y="4951"/>
                      </a:cubicBezTo>
                      <a:cubicBezTo>
                        <a:pt x="20296" y="4934"/>
                        <a:pt x="20510" y="4818"/>
                        <a:pt x="20706" y="4666"/>
                      </a:cubicBezTo>
                      <a:close/>
                      <a:moveTo>
                        <a:pt x="21771" y="3383"/>
                      </a:moveTo>
                      <a:cubicBezTo>
                        <a:pt x="21818" y="3383"/>
                        <a:pt x="21841" y="3519"/>
                        <a:pt x="21848" y="3533"/>
                      </a:cubicBezTo>
                      <a:cubicBezTo>
                        <a:pt x="21911" y="3640"/>
                        <a:pt x="22009" y="3747"/>
                        <a:pt x="22125" y="3801"/>
                      </a:cubicBezTo>
                      <a:cubicBezTo>
                        <a:pt x="22348" y="4764"/>
                        <a:pt x="22018" y="5719"/>
                        <a:pt x="21714" y="6620"/>
                      </a:cubicBezTo>
                      <a:cubicBezTo>
                        <a:pt x="21393" y="7556"/>
                        <a:pt x="20795" y="8448"/>
                        <a:pt x="20117" y="9171"/>
                      </a:cubicBezTo>
                      <a:cubicBezTo>
                        <a:pt x="18940" y="10429"/>
                        <a:pt x="17405" y="11187"/>
                        <a:pt x="15907" y="11954"/>
                      </a:cubicBezTo>
                      <a:cubicBezTo>
                        <a:pt x="15675" y="11874"/>
                        <a:pt x="15443" y="11803"/>
                        <a:pt x="15211" y="11722"/>
                      </a:cubicBezTo>
                      <a:cubicBezTo>
                        <a:pt x="15764" y="11615"/>
                        <a:pt x="16379" y="11232"/>
                        <a:pt x="16834" y="10982"/>
                      </a:cubicBezTo>
                      <a:cubicBezTo>
                        <a:pt x="17637" y="10545"/>
                        <a:pt x="18396" y="9974"/>
                        <a:pt x="19002" y="9278"/>
                      </a:cubicBezTo>
                      <a:cubicBezTo>
                        <a:pt x="19600" y="8609"/>
                        <a:pt x="20010" y="7851"/>
                        <a:pt x="20332" y="7012"/>
                      </a:cubicBezTo>
                      <a:cubicBezTo>
                        <a:pt x="20617" y="6290"/>
                        <a:pt x="20911" y="5380"/>
                        <a:pt x="20804" y="4577"/>
                      </a:cubicBezTo>
                      <a:cubicBezTo>
                        <a:pt x="20920" y="4479"/>
                        <a:pt x="21036" y="4363"/>
                        <a:pt x="21125" y="4256"/>
                      </a:cubicBezTo>
                      <a:cubicBezTo>
                        <a:pt x="21295" y="4077"/>
                        <a:pt x="21429" y="3890"/>
                        <a:pt x="21563" y="3685"/>
                      </a:cubicBezTo>
                      <a:cubicBezTo>
                        <a:pt x="21625" y="3595"/>
                        <a:pt x="21679" y="3515"/>
                        <a:pt x="21723" y="3426"/>
                      </a:cubicBezTo>
                      <a:cubicBezTo>
                        <a:pt x="21742" y="3395"/>
                        <a:pt x="21758" y="3383"/>
                        <a:pt x="21771" y="3383"/>
                      </a:cubicBezTo>
                      <a:close/>
                      <a:moveTo>
                        <a:pt x="23072" y="3243"/>
                      </a:moveTo>
                      <a:cubicBezTo>
                        <a:pt x="23163" y="3243"/>
                        <a:pt x="23175" y="3520"/>
                        <a:pt x="23302" y="3586"/>
                      </a:cubicBezTo>
                      <a:cubicBezTo>
                        <a:pt x="23356" y="3613"/>
                        <a:pt x="23418" y="3631"/>
                        <a:pt x="23481" y="3640"/>
                      </a:cubicBezTo>
                      <a:cubicBezTo>
                        <a:pt x="23267" y="4782"/>
                        <a:pt x="23008" y="5888"/>
                        <a:pt x="22544" y="6968"/>
                      </a:cubicBezTo>
                      <a:cubicBezTo>
                        <a:pt x="22187" y="7806"/>
                        <a:pt x="21679" y="8475"/>
                        <a:pt x="21027" y="9100"/>
                      </a:cubicBezTo>
                      <a:cubicBezTo>
                        <a:pt x="20501" y="9617"/>
                        <a:pt x="19966" y="10152"/>
                        <a:pt x="19368" y="10589"/>
                      </a:cubicBezTo>
                      <a:cubicBezTo>
                        <a:pt x="19020" y="10839"/>
                        <a:pt x="18645" y="11053"/>
                        <a:pt x="18271" y="11267"/>
                      </a:cubicBezTo>
                      <a:cubicBezTo>
                        <a:pt x="17851" y="11508"/>
                        <a:pt x="17388" y="11642"/>
                        <a:pt x="16959" y="11865"/>
                      </a:cubicBezTo>
                      <a:cubicBezTo>
                        <a:pt x="16629" y="11919"/>
                        <a:pt x="16290" y="11954"/>
                        <a:pt x="15951" y="11972"/>
                      </a:cubicBezTo>
                      <a:cubicBezTo>
                        <a:pt x="15942" y="11972"/>
                        <a:pt x="15942" y="11972"/>
                        <a:pt x="15942" y="11963"/>
                      </a:cubicBezTo>
                      <a:cubicBezTo>
                        <a:pt x="16736" y="11758"/>
                        <a:pt x="17477" y="11303"/>
                        <a:pt x="18182" y="10911"/>
                      </a:cubicBezTo>
                      <a:cubicBezTo>
                        <a:pt x="19020" y="10438"/>
                        <a:pt x="19796" y="9751"/>
                        <a:pt x="20439" y="9037"/>
                      </a:cubicBezTo>
                      <a:cubicBezTo>
                        <a:pt x="21072" y="8324"/>
                        <a:pt x="21589" y="7431"/>
                        <a:pt x="21902" y="6521"/>
                      </a:cubicBezTo>
                      <a:cubicBezTo>
                        <a:pt x="22196" y="5665"/>
                        <a:pt x="22464" y="4764"/>
                        <a:pt x="22285" y="3854"/>
                      </a:cubicBezTo>
                      <a:lnTo>
                        <a:pt x="22285" y="3854"/>
                      </a:lnTo>
                      <a:cubicBezTo>
                        <a:pt x="22300" y="3856"/>
                        <a:pt x="22314" y="3856"/>
                        <a:pt x="22328" y="3856"/>
                      </a:cubicBezTo>
                      <a:cubicBezTo>
                        <a:pt x="22400" y="3856"/>
                        <a:pt x="22468" y="3837"/>
                        <a:pt x="22535" y="3792"/>
                      </a:cubicBezTo>
                      <a:cubicBezTo>
                        <a:pt x="22705" y="3676"/>
                        <a:pt x="22829" y="3524"/>
                        <a:pt x="22945" y="3355"/>
                      </a:cubicBezTo>
                      <a:cubicBezTo>
                        <a:pt x="23001" y="3274"/>
                        <a:pt x="23041" y="3243"/>
                        <a:pt x="23072" y="3243"/>
                      </a:cubicBezTo>
                      <a:close/>
                      <a:moveTo>
                        <a:pt x="34106" y="9082"/>
                      </a:moveTo>
                      <a:cubicBezTo>
                        <a:pt x="34418" y="9323"/>
                        <a:pt x="34418" y="9778"/>
                        <a:pt x="34239" y="10117"/>
                      </a:cubicBezTo>
                      <a:cubicBezTo>
                        <a:pt x="34070" y="10465"/>
                        <a:pt x="33722" y="10616"/>
                        <a:pt x="33383" y="10732"/>
                      </a:cubicBezTo>
                      <a:cubicBezTo>
                        <a:pt x="32812" y="10920"/>
                        <a:pt x="32188" y="10991"/>
                        <a:pt x="31581" y="11027"/>
                      </a:cubicBezTo>
                      <a:cubicBezTo>
                        <a:pt x="31320" y="11045"/>
                        <a:pt x="31056" y="11053"/>
                        <a:pt x="30792" y="11053"/>
                      </a:cubicBezTo>
                      <a:cubicBezTo>
                        <a:pt x="30281" y="11053"/>
                        <a:pt x="29767" y="11023"/>
                        <a:pt x="29261" y="10982"/>
                      </a:cubicBezTo>
                      <a:cubicBezTo>
                        <a:pt x="28262" y="10911"/>
                        <a:pt x="27317" y="10581"/>
                        <a:pt x="26326" y="10438"/>
                      </a:cubicBezTo>
                      <a:cubicBezTo>
                        <a:pt x="25706" y="10337"/>
                        <a:pt x="25009" y="10154"/>
                        <a:pt x="24350" y="10154"/>
                      </a:cubicBezTo>
                      <a:cubicBezTo>
                        <a:pt x="24194" y="10154"/>
                        <a:pt x="24041" y="10164"/>
                        <a:pt x="23891" y="10188"/>
                      </a:cubicBezTo>
                      <a:cubicBezTo>
                        <a:pt x="23445" y="10259"/>
                        <a:pt x="22990" y="10331"/>
                        <a:pt x="22571" y="10500"/>
                      </a:cubicBezTo>
                      <a:cubicBezTo>
                        <a:pt x="22116" y="10688"/>
                        <a:pt x="21670" y="10902"/>
                        <a:pt x="21215" y="11089"/>
                      </a:cubicBezTo>
                      <a:cubicBezTo>
                        <a:pt x="20421" y="11428"/>
                        <a:pt x="19654" y="11767"/>
                        <a:pt x="18797" y="11910"/>
                      </a:cubicBezTo>
                      <a:cubicBezTo>
                        <a:pt x="18387" y="11972"/>
                        <a:pt x="17976" y="11972"/>
                        <a:pt x="17566" y="12026"/>
                      </a:cubicBezTo>
                      <a:cubicBezTo>
                        <a:pt x="17218" y="12079"/>
                        <a:pt x="16808" y="12133"/>
                        <a:pt x="16433" y="12133"/>
                      </a:cubicBezTo>
                      <a:cubicBezTo>
                        <a:pt x="16353" y="12106"/>
                        <a:pt x="16264" y="12079"/>
                        <a:pt x="16183" y="12044"/>
                      </a:cubicBezTo>
                      <a:cubicBezTo>
                        <a:pt x="17272" y="12008"/>
                        <a:pt x="18262" y="11705"/>
                        <a:pt x="19216" y="11259"/>
                      </a:cubicBezTo>
                      <a:cubicBezTo>
                        <a:pt x="19288" y="11232"/>
                        <a:pt x="19350" y="11196"/>
                        <a:pt x="19422" y="11160"/>
                      </a:cubicBezTo>
                      <a:cubicBezTo>
                        <a:pt x="19743" y="11000"/>
                        <a:pt x="20064" y="10821"/>
                        <a:pt x="20385" y="10634"/>
                      </a:cubicBezTo>
                      <a:cubicBezTo>
                        <a:pt x="21081" y="10224"/>
                        <a:pt x="21830" y="9858"/>
                        <a:pt x="22589" y="9555"/>
                      </a:cubicBezTo>
                      <a:cubicBezTo>
                        <a:pt x="23041" y="9377"/>
                        <a:pt x="23551" y="9295"/>
                        <a:pt x="24068" y="9295"/>
                      </a:cubicBezTo>
                      <a:cubicBezTo>
                        <a:pt x="24745" y="9295"/>
                        <a:pt x="25433" y="9436"/>
                        <a:pt x="26014" y="9688"/>
                      </a:cubicBezTo>
                      <a:cubicBezTo>
                        <a:pt x="26933" y="10081"/>
                        <a:pt x="27959" y="10331"/>
                        <a:pt x="28931" y="10563"/>
                      </a:cubicBezTo>
                      <a:cubicBezTo>
                        <a:pt x="29502" y="10698"/>
                        <a:pt x="30076" y="10769"/>
                        <a:pt x="30654" y="10769"/>
                      </a:cubicBezTo>
                      <a:cubicBezTo>
                        <a:pt x="30988" y="10769"/>
                        <a:pt x="31324" y="10746"/>
                        <a:pt x="31661" y="10697"/>
                      </a:cubicBezTo>
                      <a:cubicBezTo>
                        <a:pt x="32304" y="10607"/>
                        <a:pt x="33106" y="10375"/>
                        <a:pt x="33615" y="9956"/>
                      </a:cubicBezTo>
                      <a:cubicBezTo>
                        <a:pt x="33874" y="9742"/>
                        <a:pt x="34248" y="9341"/>
                        <a:pt x="34106" y="9082"/>
                      </a:cubicBezTo>
                      <a:close/>
                      <a:moveTo>
                        <a:pt x="24337" y="10337"/>
                      </a:moveTo>
                      <a:cubicBezTo>
                        <a:pt x="24469" y="10337"/>
                        <a:pt x="24602" y="10344"/>
                        <a:pt x="24739" y="10358"/>
                      </a:cubicBezTo>
                      <a:cubicBezTo>
                        <a:pt x="25854" y="10473"/>
                        <a:pt x="26942" y="10741"/>
                        <a:pt x="28039" y="10973"/>
                      </a:cubicBezTo>
                      <a:cubicBezTo>
                        <a:pt x="28854" y="11152"/>
                        <a:pt x="29726" y="11241"/>
                        <a:pt x="30595" y="11241"/>
                      </a:cubicBezTo>
                      <a:cubicBezTo>
                        <a:pt x="31374" y="11241"/>
                        <a:pt x="32150" y="11170"/>
                        <a:pt x="32883" y="11027"/>
                      </a:cubicBezTo>
                      <a:cubicBezTo>
                        <a:pt x="33205" y="10964"/>
                        <a:pt x="33615" y="10875"/>
                        <a:pt x="33936" y="10679"/>
                      </a:cubicBezTo>
                      <a:lnTo>
                        <a:pt x="33936" y="10679"/>
                      </a:lnTo>
                      <a:cubicBezTo>
                        <a:pt x="33695" y="10991"/>
                        <a:pt x="33419" y="11259"/>
                        <a:pt x="33035" y="11464"/>
                      </a:cubicBezTo>
                      <a:cubicBezTo>
                        <a:pt x="32321" y="11847"/>
                        <a:pt x="31465" y="11945"/>
                        <a:pt x="30680" y="11999"/>
                      </a:cubicBezTo>
                      <a:cubicBezTo>
                        <a:pt x="30471" y="12014"/>
                        <a:pt x="30262" y="12021"/>
                        <a:pt x="30051" y="12021"/>
                      </a:cubicBezTo>
                      <a:cubicBezTo>
                        <a:pt x="28740" y="12021"/>
                        <a:pt x="27400" y="11751"/>
                        <a:pt x="26139" y="11428"/>
                      </a:cubicBezTo>
                      <a:cubicBezTo>
                        <a:pt x="25781" y="11335"/>
                        <a:pt x="25418" y="11295"/>
                        <a:pt x="25053" y="11295"/>
                      </a:cubicBezTo>
                      <a:cubicBezTo>
                        <a:pt x="23990" y="11295"/>
                        <a:pt x="22913" y="11629"/>
                        <a:pt x="21911" y="11928"/>
                      </a:cubicBezTo>
                      <a:cubicBezTo>
                        <a:pt x="20795" y="12254"/>
                        <a:pt x="19714" y="12543"/>
                        <a:pt x="18605" y="12543"/>
                      </a:cubicBezTo>
                      <a:cubicBezTo>
                        <a:pt x="18108" y="12543"/>
                        <a:pt x="17606" y="12485"/>
                        <a:pt x="17093" y="12347"/>
                      </a:cubicBezTo>
                      <a:cubicBezTo>
                        <a:pt x="16915" y="12293"/>
                        <a:pt x="16745" y="12231"/>
                        <a:pt x="16576" y="12177"/>
                      </a:cubicBezTo>
                      <a:lnTo>
                        <a:pt x="16576" y="12177"/>
                      </a:lnTo>
                      <a:cubicBezTo>
                        <a:pt x="16644" y="12180"/>
                        <a:pt x="16712" y="12181"/>
                        <a:pt x="16781" y="12181"/>
                      </a:cubicBezTo>
                      <a:cubicBezTo>
                        <a:pt x="16946" y="12181"/>
                        <a:pt x="17111" y="12175"/>
                        <a:pt x="17263" y="12168"/>
                      </a:cubicBezTo>
                      <a:cubicBezTo>
                        <a:pt x="17771" y="12160"/>
                        <a:pt x="18315" y="12106"/>
                        <a:pt x="18815" y="12035"/>
                      </a:cubicBezTo>
                      <a:cubicBezTo>
                        <a:pt x="19734" y="11919"/>
                        <a:pt x="20581" y="11544"/>
                        <a:pt x="21420" y="11178"/>
                      </a:cubicBezTo>
                      <a:cubicBezTo>
                        <a:pt x="22378" y="10751"/>
                        <a:pt x="23294" y="10337"/>
                        <a:pt x="24337" y="10337"/>
                      </a:cubicBezTo>
                      <a:close/>
                      <a:moveTo>
                        <a:pt x="9828" y="10761"/>
                      </a:moveTo>
                      <a:cubicBezTo>
                        <a:pt x="10565" y="10761"/>
                        <a:pt x="11307" y="10868"/>
                        <a:pt x="11981" y="11018"/>
                      </a:cubicBezTo>
                      <a:cubicBezTo>
                        <a:pt x="13587" y="11366"/>
                        <a:pt x="15139" y="11901"/>
                        <a:pt x="16692" y="12418"/>
                      </a:cubicBezTo>
                      <a:cubicBezTo>
                        <a:pt x="18755" y="13114"/>
                        <a:pt x="20988" y="13721"/>
                        <a:pt x="23195" y="13721"/>
                      </a:cubicBezTo>
                      <a:cubicBezTo>
                        <a:pt x="23622" y="13721"/>
                        <a:pt x="24048" y="13698"/>
                        <a:pt x="24471" y="13649"/>
                      </a:cubicBezTo>
                      <a:lnTo>
                        <a:pt x="24471" y="13649"/>
                      </a:lnTo>
                      <a:cubicBezTo>
                        <a:pt x="24087" y="13765"/>
                        <a:pt x="23713" y="13872"/>
                        <a:pt x="23338" y="13953"/>
                      </a:cubicBezTo>
                      <a:cubicBezTo>
                        <a:pt x="22692" y="14100"/>
                        <a:pt x="22043" y="14161"/>
                        <a:pt x="21393" y="14161"/>
                      </a:cubicBezTo>
                      <a:cubicBezTo>
                        <a:pt x="20032" y="14161"/>
                        <a:pt x="18668" y="13892"/>
                        <a:pt x="17334" y="13578"/>
                      </a:cubicBezTo>
                      <a:cubicBezTo>
                        <a:pt x="15684" y="13194"/>
                        <a:pt x="14149" y="12427"/>
                        <a:pt x="12535" y="11919"/>
                      </a:cubicBezTo>
                      <a:cubicBezTo>
                        <a:pt x="11622" y="11632"/>
                        <a:pt x="10625" y="11374"/>
                        <a:pt x="9648" y="11374"/>
                      </a:cubicBezTo>
                      <a:cubicBezTo>
                        <a:pt x="9105" y="11374"/>
                        <a:pt x="8569" y="11454"/>
                        <a:pt x="8056" y="11651"/>
                      </a:cubicBezTo>
                      <a:cubicBezTo>
                        <a:pt x="7815" y="11526"/>
                        <a:pt x="7557" y="11428"/>
                        <a:pt x="7298" y="11348"/>
                      </a:cubicBezTo>
                      <a:cubicBezTo>
                        <a:pt x="8050" y="10918"/>
                        <a:pt x="8936" y="10761"/>
                        <a:pt x="9828" y="10761"/>
                      </a:cubicBezTo>
                      <a:close/>
                      <a:moveTo>
                        <a:pt x="9482" y="11499"/>
                      </a:moveTo>
                      <a:cubicBezTo>
                        <a:pt x="10641" y="11499"/>
                        <a:pt x="11826" y="11849"/>
                        <a:pt x="12891" y="12213"/>
                      </a:cubicBezTo>
                      <a:cubicBezTo>
                        <a:pt x="14524" y="12766"/>
                        <a:pt x="16067" y="13489"/>
                        <a:pt x="17753" y="13872"/>
                      </a:cubicBezTo>
                      <a:cubicBezTo>
                        <a:pt x="18946" y="14133"/>
                        <a:pt x="20172" y="14344"/>
                        <a:pt x="21394" y="14344"/>
                      </a:cubicBezTo>
                      <a:cubicBezTo>
                        <a:pt x="21972" y="14344"/>
                        <a:pt x="22550" y="14296"/>
                        <a:pt x="23124" y="14185"/>
                      </a:cubicBezTo>
                      <a:cubicBezTo>
                        <a:pt x="23971" y="14015"/>
                        <a:pt x="24801" y="13712"/>
                        <a:pt x="25622" y="13444"/>
                      </a:cubicBezTo>
                      <a:cubicBezTo>
                        <a:pt x="25925" y="13373"/>
                        <a:pt x="26228" y="13284"/>
                        <a:pt x="26532" y="13177"/>
                      </a:cubicBezTo>
                      <a:cubicBezTo>
                        <a:pt x="26817" y="13096"/>
                        <a:pt x="27112" y="13034"/>
                        <a:pt x="27415" y="12980"/>
                      </a:cubicBezTo>
                      <a:lnTo>
                        <a:pt x="27415" y="12980"/>
                      </a:lnTo>
                      <a:cubicBezTo>
                        <a:pt x="25809" y="13471"/>
                        <a:pt x="24301" y="14247"/>
                        <a:pt x="22678" y="14693"/>
                      </a:cubicBezTo>
                      <a:cubicBezTo>
                        <a:pt x="22036" y="14872"/>
                        <a:pt x="21400" y="14948"/>
                        <a:pt x="20769" y="14948"/>
                      </a:cubicBezTo>
                      <a:cubicBezTo>
                        <a:pt x="19637" y="14948"/>
                        <a:pt x="18519" y="14704"/>
                        <a:pt x="17396" y="14372"/>
                      </a:cubicBezTo>
                      <a:cubicBezTo>
                        <a:pt x="15728" y="13872"/>
                        <a:pt x="14114" y="13230"/>
                        <a:pt x="12445" y="12713"/>
                      </a:cubicBezTo>
                      <a:cubicBezTo>
                        <a:pt x="11417" y="12396"/>
                        <a:pt x="10368" y="12241"/>
                        <a:pt x="9304" y="12241"/>
                      </a:cubicBezTo>
                      <a:cubicBezTo>
                        <a:pt x="9168" y="12241"/>
                        <a:pt x="9031" y="12244"/>
                        <a:pt x="8895" y="12249"/>
                      </a:cubicBezTo>
                      <a:cubicBezTo>
                        <a:pt x="8797" y="12160"/>
                        <a:pt x="8690" y="12070"/>
                        <a:pt x="8582" y="11990"/>
                      </a:cubicBezTo>
                      <a:cubicBezTo>
                        <a:pt x="8440" y="11874"/>
                        <a:pt x="8279" y="11776"/>
                        <a:pt x="8119" y="11687"/>
                      </a:cubicBezTo>
                      <a:cubicBezTo>
                        <a:pt x="8563" y="11555"/>
                        <a:pt x="9020" y="11499"/>
                        <a:pt x="9482" y="11499"/>
                      </a:cubicBezTo>
                      <a:close/>
                      <a:moveTo>
                        <a:pt x="8921" y="12276"/>
                      </a:moveTo>
                      <a:cubicBezTo>
                        <a:pt x="10206" y="12320"/>
                        <a:pt x="11437" y="12507"/>
                        <a:pt x="12668" y="12909"/>
                      </a:cubicBezTo>
                      <a:cubicBezTo>
                        <a:pt x="14381" y="13462"/>
                        <a:pt x="16040" y="14158"/>
                        <a:pt x="17780" y="14640"/>
                      </a:cubicBezTo>
                      <a:cubicBezTo>
                        <a:pt x="18768" y="14921"/>
                        <a:pt x="19746" y="15097"/>
                        <a:pt x="20735" y="15097"/>
                      </a:cubicBezTo>
                      <a:cubicBezTo>
                        <a:pt x="21344" y="15097"/>
                        <a:pt x="21957" y="15030"/>
                        <a:pt x="22580" y="14880"/>
                      </a:cubicBezTo>
                      <a:cubicBezTo>
                        <a:pt x="24373" y="14443"/>
                        <a:pt x="25987" y="13489"/>
                        <a:pt x="27736" y="12927"/>
                      </a:cubicBezTo>
                      <a:cubicBezTo>
                        <a:pt x="28325" y="12829"/>
                        <a:pt x="28931" y="12775"/>
                        <a:pt x="29520" y="12730"/>
                      </a:cubicBezTo>
                      <a:cubicBezTo>
                        <a:pt x="30017" y="12688"/>
                        <a:pt x="30506" y="12661"/>
                        <a:pt x="30992" y="12661"/>
                      </a:cubicBezTo>
                      <a:cubicBezTo>
                        <a:pt x="31833" y="12661"/>
                        <a:pt x="32665" y="12742"/>
                        <a:pt x="33508" y="12962"/>
                      </a:cubicBezTo>
                      <a:cubicBezTo>
                        <a:pt x="34900" y="13328"/>
                        <a:pt x="36229" y="13899"/>
                        <a:pt x="37647" y="14122"/>
                      </a:cubicBezTo>
                      <a:cubicBezTo>
                        <a:pt x="38214" y="14212"/>
                        <a:pt x="38883" y="14340"/>
                        <a:pt x="39517" y="14340"/>
                      </a:cubicBezTo>
                      <a:cubicBezTo>
                        <a:pt x="39761" y="14340"/>
                        <a:pt x="40000" y="14321"/>
                        <a:pt x="40225" y="14274"/>
                      </a:cubicBezTo>
                      <a:lnTo>
                        <a:pt x="40225" y="14274"/>
                      </a:lnTo>
                      <a:cubicBezTo>
                        <a:pt x="40181" y="14301"/>
                        <a:pt x="40127" y="14318"/>
                        <a:pt x="40083" y="14345"/>
                      </a:cubicBezTo>
                      <a:cubicBezTo>
                        <a:pt x="39646" y="14559"/>
                        <a:pt x="39164" y="14657"/>
                        <a:pt x="38691" y="14711"/>
                      </a:cubicBezTo>
                      <a:cubicBezTo>
                        <a:pt x="38587" y="14724"/>
                        <a:pt x="38483" y="14730"/>
                        <a:pt x="38378" y="14730"/>
                      </a:cubicBezTo>
                      <a:cubicBezTo>
                        <a:pt x="37750" y="14730"/>
                        <a:pt x="37101" y="14522"/>
                        <a:pt x="36505" y="14354"/>
                      </a:cubicBezTo>
                      <a:cubicBezTo>
                        <a:pt x="35096" y="13944"/>
                        <a:pt x="33776" y="13355"/>
                        <a:pt x="32304" y="13177"/>
                      </a:cubicBezTo>
                      <a:cubicBezTo>
                        <a:pt x="31995" y="13140"/>
                        <a:pt x="31683" y="13122"/>
                        <a:pt x="31370" y="13122"/>
                      </a:cubicBezTo>
                      <a:cubicBezTo>
                        <a:pt x="30163" y="13122"/>
                        <a:pt x="28941" y="13387"/>
                        <a:pt x="27843" y="13855"/>
                      </a:cubicBezTo>
                      <a:cubicBezTo>
                        <a:pt x="27085" y="14185"/>
                        <a:pt x="26344" y="14568"/>
                        <a:pt x="25568" y="14854"/>
                      </a:cubicBezTo>
                      <a:cubicBezTo>
                        <a:pt x="24899" y="15112"/>
                        <a:pt x="24194" y="15211"/>
                        <a:pt x="23490" y="15291"/>
                      </a:cubicBezTo>
                      <a:cubicBezTo>
                        <a:pt x="23108" y="15216"/>
                        <a:pt x="22718" y="15172"/>
                        <a:pt x="22331" y="15172"/>
                      </a:cubicBezTo>
                      <a:cubicBezTo>
                        <a:pt x="22021" y="15172"/>
                        <a:pt x="21712" y="15201"/>
                        <a:pt x="21411" y="15264"/>
                      </a:cubicBezTo>
                      <a:cubicBezTo>
                        <a:pt x="20956" y="15353"/>
                        <a:pt x="20456" y="15514"/>
                        <a:pt x="19993" y="15746"/>
                      </a:cubicBezTo>
                      <a:cubicBezTo>
                        <a:pt x="19894" y="15764"/>
                        <a:pt x="19796" y="15781"/>
                        <a:pt x="19698" y="15781"/>
                      </a:cubicBezTo>
                      <a:cubicBezTo>
                        <a:pt x="19145" y="15773"/>
                        <a:pt x="18699" y="15639"/>
                        <a:pt x="18182" y="15451"/>
                      </a:cubicBezTo>
                      <a:cubicBezTo>
                        <a:pt x="17209" y="15103"/>
                        <a:pt x="16219" y="14738"/>
                        <a:pt x="15291" y="14274"/>
                      </a:cubicBezTo>
                      <a:cubicBezTo>
                        <a:pt x="14435" y="13837"/>
                        <a:pt x="13578" y="13382"/>
                        <a:pt x="12633" y="13177"/>
                      </a:cubicBezTo>
                      <a:cubicBezTo>
                        <a:pt x="12204" y="13078"/>
                        <a:pt x="11785" y="13016"/>
                        <a:pt x="11348" y="13007"/>
                      </a:cubicBezTo>
                      <a:cubicBezTo>
                        <a:pt x="11326" y="13007"/>
                        <a:pt x="11303" y="13007"/>
                        <a:pt x="11281" y="13007"/>
                      </a:cubicBezTo>
                      <a:cubicBezTo>
                        <a:pt x="10950" y="13007"/>
                        <a:pt x="10599" y="13044"/>
                        <a:pt x="10258" y="13044"/>
                      </a:cubicBezTo>
                      <a:cubicBezTo>
                        <a:pt x="10057" y="13044"/>
                        <a:pt x="9859" y="13031"/>
                        <a:pt x="9671" y="12989"/>
                      </a:cubicBezTo>
                      <a:lnTo>
                        <a:pt x="9644" y="12989"/>
                      </a:lnTo>
                      <a:cubicBezTo>
                        <a:pt x="9403" y="12757"/>
                        <a:pt x="9171" y="12507"/>
                        <a:pt x="8921" y="12276"/>
                      </a:cubicBezTo>
                      <a:close/>
                      <a:moveTo>
                        <a:pt x="31432" y="13327"/>
                      </a:moveTo>
                      <a:cubicBezTo>
                        <a:pt x="31720" y="13327"/>
                        <a:pt x="32011" y="13342"/>
                        <a:pt x="32304" y="13373"/>
                      </a:cubicBezTo>
                      <a:cubicBezTo>
                        <a:pt x="33900" y="13542"/>
                        <a:pt x="35355" y="14265"/>
                        <a:pt x="36898" y="14666"/>
                      </a:cubicBezTo>
                      <a:cubicBezTo>
                        <a:pt x="37398" y="14791"/>
                        <a:pt x="37898" y="14900"/>
                        <a:pt x="38406" y="14900"/>
                      </a:cubicBezTo>
                      <a:cubicBezTo>
                        <a:pt x="38551" y="14900"/>
                        <a:pt x="38696" y="14891"/>
                        <a:pt x="38843" y="14872"/>
                      </a:cubicBezTo>
                      <a:cubicBezTo>
                        <a:pt x="39164" y="14836"/>
                        <a:pt x="39458" y="14764"/>
                        <a:pt x="39753" y="14622"/>
                      </a:cubicBezTo>
                      <a:cubicBezTo>
                        <a:pt x="39913" y="14541"/>
                        <a:pt x="40252" y="14345"/>
                        <a:pt x="40252" y="14345"/>
                      </a:cubicBezTo>
                      <a:lnTo>
                        <a:pt x="40252" y="14345"/>
                      </a:lnTo>
                      <a:cubicBezTo>
                        <a:pt x="40252" y="14345"/>
                        <a:pt x="39137" y="15246"/>
                        <a:pt x="38468" y="15496"/>
                      </a:cubicBezTo>
                      <a:cubicBezTo>
                        <a:pt x="38191" y="15567"/>
                        <a:pt x="37924" y="15621"/>
                        <a:pt x="37647" y="15657"/>
                      </a:cubicBezTo>
                      <a:cubicBezTo>
                        <a:pt x="37627" y="15657"/>
                        <a:pt x="37607" y="15657"/>
                        <a:pt x="37587" y="15657"/>
                      </a:cubicBezTo>
                      <a:cubicBezTo>
                        <a:pt x="36351" y="15657"/>
                        <a:pt x="35175" y="14858"/>
                        <a:pt x="34016" y="14559"/>
                      </a:cubicBezTo>
                      <a:cubicBezTo>
                        <a:pt x="33181" y="14343"/>
                        <a:pt x="32345" y="14227"/>
                        <a:pt x="31506" y="14227"/>
                      </a:cubicBezTo>
                      <a:cubicBezTo>
                        <a:pt x="30894" y="14227"/>
                        <a:pt x="30280" y="14289"/>
                        <a:pt x="29663" y="14417"/>
                      </a:cubicBezTo>
                      <a:cubicBezTo>
                        <a:pt x="28887" y="14577"/>
                        <a:pt x="28155" y="14845"/>
                        <a:pt x="27424" y="15148"/>
                      </a:cubicBezTo>
                      <a:cubicBezTo>
                        <a:pt x="26909" y="15365"/>
                        <a:pt x="26113" y="15862"/>
                        <a:pt x="25448" y="15862"/>
                      </a:cubicBezTo>
                      <a:cubicBezTo>
                        <a:pt x="25319" y="15862"/>
                        <a:pt x="25194" y="15843"/>
                        <a:pt x="25078" y="15799"/>
                      </a:cubicBezTo>
                      <a:cubicBezTo>
                        <a:pt x="24819" y="15666"/>
                        <a:pt x="24542" y="15550"/>
                        <a:pt x="24239" y="15460"/>
                      </a:cubicBezTo>
                      <a:cubicBezTo>
                        <a:pt x="24114" y="15425"/>
                        <a:pt x="23989" y="15398"/>
                        <a:pt x="23864" y="15362"/>
                      </a:cubicBezTo>
                      <a:cubicBezTo>
                        <a:pt x="25042" y="15273"/>
                        <a:pt x="26121" y="14836"/>
                        <a:pt x="27219" y="14327"/>
                      </a:cubicBezTo>
                      <a:cubicBezTo>
                        <a:pt x="28567" y="13709"/>
                        <a:pt x="29972" y="13327"/>
                        <a:pt x="31432" y="13327"/>
                      </a:cubicBezTo>
                      <a:close/>
                      <a:moveTo>
                        <a:pt x="6279" y="11379"/>
                      </a:moveTo>
                      <a:cubicBezTo>
                        <a:pt x="6387" y="11379"/>
                        <a:pt x="6495" y="11383"/>
                        <a:pt x="6602" y="11392"/>
                      </a:cubicBezTo>
                      <a:cubicBezTo>
                        <a:pt x="6763" y="11410"/>
                        <a:pt x="6923" y="11437"/>
                        <a:pt x="7075" y="11473"/>
                      </a:cubicBezTo>
                      <a:cubicBezTo>
                        <a:pt x="7075" y="11473"/>
                        <a:pt x="7079" y="11477"/>
                        <a:pt x="7084" y="11477"/>
                      </a:cubicBezTo>
                      <a:cubicBezTo>
                        <a:pt x="7087" y="11477"/>
                        <a:pt x="7090" y="11476"/>
                        <a:pt x="7093" y="11473"/>
                      </a:cubicBezTo>
                      <a:cubicBezTo>
                        <a:pt x="8012" y="11705"/>
                        <a:pt x="8743" y="12329"/>
                        <a:pt x="9421" y="12980"/>
                      </a:cubicBezTo>
                      <a:cubicBezTo>
                        <a:pt x="9938" y="13480"/>
                        <a:pt x="10456" y="13801"/>
                        <a:pt x="11098" y="14122"/>
                      </a:cubicBezTo>
                      <a:cubicBezTo>
                        <a:pt x="11339" y="14247"/>
                        <a:pt x="11625" y="14363"/>
                        <a:pt x="11821" y="14550"/>
                      </a:cubicBezTo>
                      <a:cubicBezTo>
                        <a:pt x="12088" y="14800"/>
                        <a:pt x="12240" y="15175"/>
                        <a:pt x="12472" y="15469"/>
                      </a:cubicBezTo>
                      <a:cubicBezTo>
                        <a:pt x="12704" y="15764"/>
                        <a:pt x="13070" y="15942"/>
                        <a:pt x="13391" y="16120"/>
                      </a:cubicBezTo>
                      <a:cubicBezTo>
                        <a:pt x="13498" y="16192"/>
                        <a:pt x="13641" y="16254"/>
                        <a:pt x="13783" y="16335"/>
                      </a:cubicBezTo>
                      <a:cubicBezTo>
                        <a:pt x="13632" y="16308"/>
                        <a:pt x="13489" y="16290"/>
                        <a:pt x="13355" y="16281"/>
                      </a:cubicBezTo>
                      <a:cubicBezTo>
                        <a:pt x="13337" y="16280"/>
                        <a:pt x="13318" y="16280"/>
                        <a:pt x="13300" y="16280"/>
                      </a:cubicBezTo>
                      <a:cubicBezTo>
                        <a:pt x="13149" y="16280"/>
                        <a:pt x="12999" y="16309"/>
                        <a:pt x="12856" y="16317"/>
                      </a:cubicBezTo>
                      <a:cubicBezTo>
                        <a:pt x="12840" y="16317"/>
                        <a:pt x="12824" y="16318"/>
                        <a:pt x="12809" y="16318"/>
                      </a:cubicBezTo>
                      <a:cubicBezTo>
                        <a:pt x="12466" y="16318"/>
                        <a:pt x="12293" y="16127"/>
                        <a:pt x="12080" y="15880"/>
                      </a:cubicBezTo>
                      <a:cubicBezTo>
                        <a:pt x="12023" y="15820"/>
                        <a:pt x="11947" y="15797"/>
                        <a:pt x="11866" y="15797"/>
                      </a:cubicBezTo>
                      <a:cubicBezTo>
                        <a:pt x="11678" y="15797"/>
                        <a:pt x="11454" y="15916"/>
                        <a:pt x="11330" y="15978"/>
                      </a:cubicBezTo>
                      <a:cubicBezTo>
                        <a:pt x="11259" y="16031"/>
                        <a:pt x="11187" y="16067"/>
                        <a:pt x="11107" y="16112"/>
                      </a:cubicBezTo>
                      <a:cubicBezTo>
                        <a:pt x="11012" y="16165"/>
                        <a:pt x="10928" y="16188"/>
                        <a:pt x="10854" y="16188"/>
                      </a:cubicBezTo>
                      <a:cubicBezTo>
                        <a:pt x="10608" y="16188"/>
                        <a:pt x="10465" y="15940"/>
                        <a:pt x="10349" y="15755"/>
                      </a:cubicBezTo>
                      <a:cubicBezTo>
                        <a:pt x="10286" y="15648"/>
                        <a:pt x="10206" y="15407"/>
                        <a:pt x="10081" y="15344"/>
                      </a:cubicBezTo>
                      <a:cubicBezTo>
                        <a:pt x="9975" y="15289"/>
                        <a:pt x="9862" y="15267"/>
                        <a:pt x="9749" y="15267"/>
                      </a:cubicBezTo>
                      <a:cubicBezTo>
                        <a:pt x="9548" y="15267"/>
                        <a:pt x="9344" y="15336"/>
                        <a:pt x="9162" y="15416"/>
                      </a:cubicBezTo>
                      <a:cubicBezTo>
                        <a:pt x="8877" y="15550"/>
                        <a:pt x="8600" y="15710"/>
                        <a:pt x="8279" y="15746"/>
                      </a:cubicBezTo>
                      <a:cubicBezTo>
                        <a:pt x="8253" y="15748"/>
                        <a:pt x="8229" y="15749"/>
                        <a:pt x="8207" y="15749"/>
                      </a:cubicBezTo>
                      <a:cubicBezTo>
                        <a:pt x="7742" y="15749"/>
                        <a:pt x="7994" y="15237"/>
                        <a:pt x="8190" y="15041"/>
                      </a:cubicBezTo>
                      <a:cubicBezTo>
                        <a:pt x="8199" y="15032"/>
                        <a:pt x="8199" y="15023"/>
                        <a:pt x="8190" y="15014"/>
                      </a:cubicBezTo>
                      <a:lnTo>
                        <a:pt x="8199" y="15014"/>
                      </a:lnTo>
                      <a:cubicBezTo>
                        <a:pt x="8221" y="14999"/>
                        <a:pt x="8206" y="14966"/>
                        <a:pt x="8190" y="14966"/>
                      </a:cubicBezTo>
                      <a:cubicBezTo>
                        <a:pt x="8187" y="14966"/>
                        <a:pt x="8184" y="14967"/>
                        <a:pt x="8181" y="14970"/>
                      </a:cubicBezTo>
                      <a:cubicBezTo>
                        <a:pt x="7940" y="15148"/>
                        <a:pt x="7699" y="15371"/>
                        <a:pt x="7414" y="15478"/>
                      </a:cubicBezTo>
                      <a:cubicBezTo>
                        <a:pt x="7405" y="15478"/>
                        <a:pt x="7405" y="15487"/>
                        <a:pt x="7396" y="15487"/>
                      </a:cubicBezTo>
                      <a:cubicBezTo>
                        <a:pt x="7334" y="15514"/>
                        <a:pt x="7262" y="15532"/>
                        <a:pt x="7191" y="15541"/>
                      </a:cubicBezTo>
                      <a:cubicBezTo>
                        <a:pt x="7174" y="15543"/>
                        <a:pt x="7159" y="15543"/>
                        <a:pt x="7144" y="15543"/>
                      </a:cubicBezTo>
                      <a:cubicBezTo>
                        <a:pt x="6948" y="15543"/>
                        <a:pt x="6876" y="15388"/>
                        <a:pt x="6843" y="15264"/>
                      </a:cubicBezTo>
                      <a:cubicBezTo>
                        <a:pt x="6754" y="14961"/>
                        <a:pt x="6941" y="14524"/>
                        <a:pt x="6647" y="14524"/>
                      </a:cubicBezTo>
                      <a:cubicBezTo>
                        <a:pt x="6424" y="14524"/>
                        <a:pt x="6192" y="14827"/>
                        <a:pt x="6049" y="14952"/>
                      </a:cubicBezTo>
                      <a:cubicBezTo>
                        <a:pt x="5811" y="15152"/>
                        <a:pt x="5499" y="15508"/>
                        <a:pt x="5149" y="15508"/>
                      </a:cubicBezTo>
                      <a:cubicBezTo>
                        <a:pt x="5079" y="15508"/>
                        <a:pt x="5007" y="15493"/>
                        <a:pt x="4934" y="15460"/>
                      </a:cubicBezTo>
                      <a:cubicBezTo>
                        <a:pt x="4488" y="15255"/>
                        <a:pt x="4666" y="14809"/>
                        <a:pt x="4639" y="14443"/>
                      </a:cubicBezTo>
                      <a:cubicBezTo>
                        <a:pt x="4633" y="14389"/>
                        <a:pt x="4595" y="14359"/>
                        <a:pt x="4551" y="14359"/>
                      </a:cubicBezTo>
                      <a:cubicBezTo>
                        <a:pt x="4530" y="14359"/>
                        <a:pt x="4508" y="14366"/>
                        <a:pt x="4488" y="14381"/>
                      </a:cubicBezTo>
                      <a:cubicBezTo>
                        <a:pt x="4318" y="14515"/>
                        <a:pt x="4229" y="14702"/>
                        <a:pt x="4077" y="14854"/>
                      </a:cubicBezTo>
                      <a:cubicBezTo>
                        <a:pt x="3899" y="15041"/>
                        <a:pt x="3694" y="15202"/>
                        <a:pt x="3480" y="15353"/>
                      </a:cubicBezTo>
                      <a:cubicBezTo>
                        <a:pt x="3356" y="15444"/>
                        <a:pt x="3214" y="15508"/>
                        <a:pt x="3098" y="15508"/>
                      </a:cubicBezTo>
                      <a:cubicBezTo>
                        <a:pt x="2964" y="15508"/>
                        <a:pt x="2864" y="15422"/>
                        <a:pt x="2864" y="15193"/>
                      </a:cubicBezTo>
                      <a:cubicBezTo>
                        <a:pt x="2864" y="15050"/>
                        <a:pt x="2944" y="14907"/>
                        <a:pt x="2962" y="14764"/>
                      </a:cubicBezTo>
                      <a:cubicBezTo>
                        <a:pt x="2962" y="14711"/>
                        <a:pt x="2911" y="14671"/>
                        <a:pt x="2862" y="14671"/>
                      </a:cubicBezTo>
                      <a:cubicBezTo>
                        <a:pt x="2854" y="14671"/>
                        <a:pt x="2845" y="14673"/>
                        <a:pt x="2837" y="14675"/>
                      </a:cubicBezTo>
                      <a:cubicBezTo>
                        <a:pt x="2525" y="14764"/>
                        <a:pt x="2231" y="15005"/>
                        <a:pt x="1954" y="15166"/>
                      </a:cubicBezTo>
                      <a:cubicBezTo>
                        <a:pt x="1776" y="15273"/>
                        <a:pt x="1624" y="15398"/>
                        <a:pt x="1446" y="15487"/>
                      </a:cubicBezTo>
                      <a:cubicBezTo>
                        <a:pt x="1386" y="15525"/>
                        <a:pt x="946" y="15700"/>
                        <a:pt x="636" y="15700"/>
                      </a:cubicBezTo>
                      <a:cubicBezTo>
                        <a:pt x="438" y="15700"/>
                        <a:pt x="292" y="15629"/>
                        <a:pt x="331" y="15407"/>
                      </a:cubicBezTo>
                      <a:cubicBezTo>
                        <a:pt x="438" y="14818"/>
                        <a:pt x="946" y="14479"/>
                        <a:pt x="1392" y="14149"/>
                      </a:cubicBezTo>
                      <a:cubicBezTo>
                        <a:pt x="1624" y="13979"/>
                        <a:pt x="1892" y="13846"/>
                        <a:pt x="2159" y="13747"/>
                      </a:cubicBezTo>
                      <a:cubicBezTo>
                        <a:pt x="2266" y="13703"/>
                        <a:pt x="2293" y="13730"/>
                        <a:pt x="2356" y="13649"/>
                      </a:cubicBezTo>
                      <a:cubicBezTo>
                        <a:pt x="2739" y="13168"/>
                        <a:pt x="3096" y="12659"/>
                        <a:pt x="3605" y="12284"/>
                      </a:cubicBezTo>
                      <a:cubicBezTo>
                        <a:pt x="4374" y="11724"/>
                        <a:pt x="5330" y="11379"/>
                        <a:pt x="6279" y="11379"/>
                      </a:cubicBezTo>
                      <a:close/>
                      <a:moveTo>
                        <a:pt x="31640" y="14362"/>
                      </a:moveTo>
                      <a:cubicBezTo>
                        <a:pt x="32485" y="14362"/>
                        <a:pt x="33330" y="14551"/>
                        <a:pt x="34141" y="14773"/>
                      </a:cubicBezTo>
                      <a:cubicBezTo>
                        <a:pt x="35042" y="15014"/>
                        <a:pt x="35881" y="15496"/>
                        <a:pt x="36791" y="15710"/>
                      </a:cubicBezTo>
                      <a:cubicBezTo>
                        <a:pt x="36345" y="15701"/>
                        <a:pt x="35899" y="15648"/>
                        <a:pt x="35444" y="15523"/>
                      </a:cubicBezTo>
                      <a:cubicBezTo>
                        <a:pt x="34409" y="15228"/>
                        <a:pt x="33401" y="14836"/>
                        <a:pt x="32321" y="14773"/>
                      </a:cubicBezTo>
                      <a:cubicBezTo>
                        <a:pt x="32220" y="14767"/>
                        <a:pt x="32118" y="14764"/>
                        <a:pt x="32015" y="14764"/>
                      </a:cubicBezTo>
                      <a:cubicBezTo>
                        <a:pt x="31136" y="14764"/>
                        <a:pt x="30228" y="14992"/>
                        <a:pt x="29413" y="15264"/>
                      </a:cubicBezTo>
                      <a:cubicBezTo>
                        <a:pt x="29003" y="15407"/>
                        <a:pt x="28610" y="15603"/>
                        <a:pt x="28200" y="15746"/>
                      </a:cubicBezTo>
                      <a:cubicBezTo>
                        <a:pt x="27879" y="15862"/>
                        <a:pt x="27540" y="15933"/>
                        <a:pt x="27210" y="16049"/>
                      </a:cubicBezTo>
                      <a:cubicBezTo>
                        <a:pt x="26808" y="16103"/>
                        <a:pt x="26416" y="16228"/>
                        <a:pt x="26059" y="16415"/>
                      </a:cubicBezTo>
                      <a:cubicBezTo>
                        <a:pt x="25800" y="16236"/>
                        <a:pt x="25550" y="16067"/>
                        <a:pt x="25283" y="15915"/>
                      </a:cubicBezTo>
                      <a:lnTo>
                        <a:pt x="25283" y="15915"/>
                      </a:lnTo>
                      <a:cubicBezTo>
                        <a:pt x="25348" y="15927"/>
                        <a:pt x="25415" y="15932"/>
                        <a:pt x="25481" y="15932"/>
                      </a:cubicBezTo>
                      <a:cubicBezTo>
                        <a:pt x="25823" y="15932"/>
                        <a:pt x="26177" y="15795"/>
                        <a:pt x="26505" y="15683"/>
                      </a:cubicBezTo>
                      <a:cubicBezTo>
                        <a:pt x="27317" y="15425"/>
                        <a:pt x="28057" y="14996"/>
                        <a:pt x="28887" y="14773"/>
                      </a:cubicBezTo>
                      <a:cubicBezTo>
                        <a:pt x="29752" y="14533"/>
                        <a:pt x="30626" y="14381"/>
                        <a:pt x="31527" y="14363"/>
                      </a:cubicBezTo>
                      <a:cubicBezTo>
                        <a:pt x="31565" y="14362"/>
                        <a:pt x="31602" y="14362"/>
                        <a:pt x="31640" y="14362"/>
                      </a:cubicBezTo>
                      <a:close/>
                      <a:moveTo>
                        <a:pt x="9733" y="13069"/>
                      </a:moveTo>
                      <a:cubicBezTo>
                        <a:pt x="9987" y="13141"/>
                        <a:pt x="10255" y="13155"/>
                        <a:pt x="10522" y="13155"/>
                      </a:cubicBezTo>
                      <a:cubicBezTo>
                        <a:pt x="10686" y="13155"/>
                        <a:pt x="10849" y="13150"/>
                        <a:pt x="11009" y="13150"/>
                      </a:cubicBezTo>
                      <a:cubicBezTo>
                        <a:pt x="11598" y="13159"/>
                        <a:pt x="12169" y="13230"/>
                        <a:pt x="12740" y="13364"/>
                      </a:cubicBezTo>
                      <a:cubicBezTo>
                        <a:pt x="13828" y="13623"/>
                        <a:pt x="14800" y="14265"/>
                        <a:pt x="15809" y="14720"/>
                      </a:cubicBezTo>
                      <a:cubicBezTo>
                        <a:pt x="16718" y="15130"/>
                        <a:pt x="17628" y="15496"/>
                        <a:pt x="18574" y="15808"/>
                      </a:cubicBezTo>
                      <a:cubicBezTo>
                        <a:pt x="18863" y="15902"/>
                        <a:pt x="19201" y="15987"/>
                        <a:pt x="19534" y="15987"/>
                      </a:cubicBezTo>
                      <a:cubicBezTo>
                        <a:pt x="19550" y="15987"/>
                        <a:pt x="19566" y="15987"/>
                        <a:pt x="19582" y="15987"/>
                      </a:cubicBezTo>
                      <a:lnTo>
                        <a:pt x="19582" y="15987"/>
                      </a:lnTo>
                      <a:cubicBezTo>
                        <a:pt x="19368" y="16129"/>
                        <a:pt x="19172" y="16281"/>
                        <a:pt x="19002" y="16451"/>
                      </a:cubicBezTo>
                      <a:cubicBezTo>
                        <a:pt x="18761" y="16415"/>
                        <a:pt x="18512" y="16397"/>
                        <a:pt x="18262" y="16335"/>
                      </a:cubicBezTo>
                      <a:cubicBezTo>
                        <a:pt x="17878" y="16236"/>
                        <a:pt x="17495" y="16040"/>
                        <a:pt x="17129" y="15880"/>
                      </a:cubicBezTo>
                      <a:cubicBezTo>
                        <a:pt x="16424" y="15567"/>
                        <a:pt x="15817" y="15050"/>
                        <a:pt x="15104" y="14738"/>
                      </a:cubicBezTo>
                      <a:cubicBezTo>
                        <a:pt x="14497" y="14479"/>
                        <a:pt x="13891" y="14274"/>
                        <a:pt x="13239" y="14131"/>
                      </a:cubicBezTo>
                      <a:cubicBezTo>
                        <a:pt x="12617" y="13996"/>
                        <a:pt x="11951" y="13836"/>
                        <a:pt x="11304" y="13836"/>
                      </a:cubicBezTo>
                      <a:cubicBezTo>
                        <a:pt x="11181" y="13836"/>
                        <a:pt x="11059" y="13842"/>
                        <a:pt x="10938" y="13855"/>
                      </a:cubicBezTo>
                      <a:lnTo>
                        <a:pt x="10929" y="13855"/>
                      </a:lnTo>
                      <a:cubicBezTo>
                        <a:pt x="10911" y="13846"/>
                        <a:pt x="10893" y="13837"/>
                        <a:pt x="10884" y="13837"/>
                      </a:cubicBezTo>
                      <a:cubicBezTo>
                        <a:pt x="10509" y="13640"/>
                        <a:pt x="10179" y="13444"/>
                        <a:pt x="9858" y="13177"/>
                      </a:cubicBezTo>
                      <a:cubicBezTo>
                        <a:pt x="9814" y="13141"/>
                        <a:pt x="9778" y="13105"/>
                        <a:pt x="9733" y="13069"/>
                      </a:cubicBezTo>
                      <a:close/>
                      <a:moveTo>
                        <a:pt x="11009" y="13899"/>
                      </a:moveTo>
                      <a:cubicBezTo>
                        <a:pt x="12552" y="14104"/>
                        <a:pt x="14087" y="14372"/>
                        <a:pt x="15487" y="15103"/>
                      </a:cubicBezTo>
                      <a:cubicBezTo>
                        <a:pt x="16517" y="15631"/>
                        <a:pt x="17562" y="16569"/>
                        <a:pt x="18788" y="16569"/>
                      </a:cubicBezTo>
                      <a:cubicBezTo>
                        <a:pt x="18826" y="16569"/>
                        <a:pt x="18865" y="16568"/>
                        <a:pt x="18904" y="16567"/>
                      </a:cubicBezTo>
                      <a:lnTo>
                        <a:pt x="18904" y="16567"/>
                      </a:lnTo>
                      <a:cubicBezTo>
                        <a:pt x="18895" y="16575"/>
                        <a:pt x="18895" y="16584"/>
                        <a:pt x="18886" y="16584"/>
                      </a:cubicBezTo>
                      <a:cubicBezTo>
                        <a:pt x="18574" y="16656"/>
                        <a:pt x="18271" y="16754"/>
                        <a:pt x="17950" y="16763"/>
                      </a:cubicBezTo>
                      <a:cubicBezTo>
                        <a:pt x="17628" y="16763"/>
                        <a:pt x="17245" y="16629"/>
                        <a:pt x="16942" y="16513"/>
                      </a:cubicBezTo>
                      <a:cubicBezTo>
                        <a:pt x="16219" y="16254"/>
                        <a:pt x="15470" y="15942"/>
                        <a:pt x="14818" y="15541"/>
                      </a:cubicBezTo>
                      <a:cubicBezTo>
                        <a:pt x="14345" y="15255"/>
                        <a:pt x="13882" y="14961"/>
                        <a:pt x="13373" y="14738"/>
                      </a:cubicBezTo>
                      <a:cubicBezTo>
                        <a:pt x="12856" y="14515"/>
                        <a:pt x="12347" y="14417"/>
                        <a:pt x="11803" y="14336"/>
                      </a:cubicBezTo>
                      <a:cubicBezTo>
                        <a:pt x="11562" y="14167"/>
                        <a:pt x="11277" y="14033"/>
                        <a:pt x="11009" y="13899"/>
                      </a:cubicBezTo>
                      <a:close/>
                      <a:moveTo>
                        <a:pt x="11910" y="14417"/>
                      </a:moveTo>
                      <a:cubicBezTo>
                        <a:pt x="12490" y="14559"/>
                        <a:pt x="13043" y="14711"/>
                        <a:pt x="13596" y="14979"/>
                      </a:cubicBezTo>
                      <a:cubicBezTo>
                        <a:pt x="14176" y="15264"/>
                        <a:pt x="14702" y="15674"/>
                        <a:pt x="15300" y="15960"/>
                      </a:cubicBezTo>
                      <a:cubicBezTo>
                        <a:pt x="15969" y="16290"/>
                        <a:pt x="16629" y="16638"/>
                        <a:pt x="17352" y="16834"/>
                      </a:cubicBezTo>
                      <a:cubicBezTo>
                        <a:pt x="17441" y="16852"/>
                        <a:pt x="17521" y="16870"/>
                        <a:pt x="17602" y="16888"/>
                      </a:cubicBezTo>
                      <a:cubicBezTo>
                        <a:pt x="17379" y="16906"/>
                        <a:pt x="17156" y="16923"/>
                        <a:pt x="16924" y="16923"/>
                      </a:cubicBezTo>
                      <a:cubicBezTo>
                        <a:pt x="16299" y="16914"/>
                        <a:pt x="15719" y="16709"/>
                        <a:pt x="15131" y="16531"/>
                      </a:cubicBezTo>
                      <a:cubicBezTo>
                        <a:pt x="14586" y="16352"/>
                        <a:pt x="14069" y="16138"/>
                        <a:pt x="13596" y="15835"/>
                      </a:cubicBezTo>
                      <a:cubicBezTo>
                        <a:pt x="13239" y="15603"/>
                        <a:pt x="12882" y="15425"/>
                        <a:pt x="12499" y="15237"/>
                      </a:cubicBezTo>
                      <a:cubicBezTo>
                        <a:pt x="12490" y="15228"/>
                        <a:pt x="12481" y="15219"/>
                        <a:pt x="12472" y="15202"/>
                      </a:cubicBezTo>
                      <a:cubicBezTo>
                        <a:pt x="12294" y="14952"/>
                        <a:pt x="12160" y="14622"/>
                        <a:pt x="11910" y="14417"/>
                      </a:cubicBezTo>
                      <a:close/>
                      <a:moveTo>
                        <a:pt x="12597" y="15353"/>
                      </a:moveTo>
                      <a:lnTo>
                        <a:pt x="12597" y="15353"/>
                      </a:lnTo>
                      <a:cubicBezTo>
                        <a:pt x="13409" y="15844"/>
                        <a:pt x="14185" y="16344"/>
                        <a:pt x="15095" y="16647"/>
                      </a:cubicBezTo>
                      <a:cubicBezTo>
                        <a:pt x="15648" y="16834"/>
                        <a:pt x="16183" y="16995"/>
                        <a:pt x="16754" y="17048"/>
                      </a:cubicBezTo>
                      <a:cubicBezTo>
                        <a:pt x="16845" y="17057"/>
                        <a:pt x="16935" y="17060"/>
                        <a:pt x="17024" y="17060"/>
                      </a:cubicBezTo>
                      <a:cubicBezTo>
                        <a:pt x="17514" y="17060"/>
                        <a:pt x="17984" y="16946"/>
                        <a:pt x="18467" y="16825"/>
                      </a:cubicBezTo>
                      <a:cubicBezTo>
                        <a:pt x="18476" y="16825"/>
                        <a:pt x="18476" y="16816"/>
                        <a:pt x="18476" y="16807"/>
                      </a:cubicBezTo>
                      <a:cubicBezTo>
                        <a:pt x="18583" y="16772"/>
                        <a:pt x="18690" y="16736"/>
                        <a:pt x="18806" y="16682"/>
                      </a:cubicBezTo>
                      <a:lnTo>
                        <a:pt x="18806" y="16682"/>
                      </a:lnTo>
                      <a:cubicBezTo>
                        <a:pt x="18726" y="16790"/>
                        <a:pt x="18645" y="16897"/>
                        <a:pt x="18574" y="17013"/>
                      </a:cubicBezTo>
                      <a:cubicBezTo>
                        <a:pt x="18443" y="16999"/>
                        <a:pt x="18308" y="16992"/>
                        <a:pt x="18171" y="16992"/>
                      </a:cubicBezTo>
                      <a:cubicBezTo>
                        <a:pt x="17489" y="16992"/>
                        <a:pt x="16758" y="17158"/>
                        <a:pt x="16201" y="17485"/>
                      </a:cubicBezTo>
                      <a:cubicBezTo>
                        <a:pt x="15782" y="17735"/>
                        <a:pt x="15371" y="18012"/>
                        <a:pt x="14961" y="18279"/>
                      </a:cubicBezTo>
                      <a:cubicBezTo>
                        <a:pt x="14952" y="18279"/>
                        <a:pt x="14934" y="18288"/>
                        <a:pt x="14925" y="18297"/>
                      </a:cubicBezTo>
                      <a:cubicBezTo>
                        <a:pt x="14988" y="18146"/>
                        <a:pt x="15006" y="17958"/>
                        <a:pt x="14970" y="17753"/>
                      </a:cubicBezTo>
                      <a:cubicBezTo>
                        <a:pt x="14970" y="17753"/>
                        <a:pt x="14970" y="17753"/>
                        <a:pt x="14970" y="17744"/>
                      </a:cubicBezTo>
                      <a:cubicBezTo>
                        <a:pt x="14943" y="17343"/>
                        <a:pt x="14702" y="16914"/>
                        <a:pt x="14453" y="16665"/>
                      </a:cubicBezTo>
                      <a:cubicBezTo>
                        <a:pt x="14328" y="16513"/>
                        <a:pt x="14158" y="16397"/>
                        <a:pt x="13989" y="16290"/>
                      </a:cubicBezTo>
                      <a:cubicBezTo>
                        <a:pt x="13525" y="15987"/>
                        <a:pt x="12972" y="15773"/>
                        <a:pt x="12597" y="15353"/>
                      </a:cubicBezTo>
                      <a:close/>
                      <a:moveTo>
                        <a:pt x="6609" y="14677"/>
                      </a:moveTo>
                      <a:cubicBezTo>
                        <a:pt x="6637" y="14677"/>
                        <a:pt x="6660" y="14694"/>
                        <a:pt x="6673" y="14738"/>
                      </a:cubicBezTo>
                      <a:cubicBezTo>
                        <a:pt x="6745" y="14925"/>
                        <a:pt x="6718" y="15166"/>
                        <a:pt x="6780" y="15371"/>
                      </a:cubicBezTo>
                      <a:cubicBezTo>
                        <a:pt x="6816" y="15505"/>
                        <a:pt x="6923" y="15603"/>
                        <a:pt x="7048" y="15639"/>
                      </a:cubicBezTo>
                      <a:cubicBezTo>
                        <a:pt x="7068" y="15643"/>
                        <a:pt x="7090" y="15644"/>
                        <a:pt x="7115" y="15644"/>
                      </a:cubicBezTo>
                      <a:cubicBezTo>
                        <a:pt x="7201" y="15644"/>
                        <a:pt x="7310" y="15622"/>
                        <a:pt x="7387" y="15594"/>
                      </a:cubicBezTo>
                      <a:lnTo>
                        <a:pt x="7387" y="15594"/>
                      </a:lnTo>
                      <a:cubicBezTo>
                        <a:pt x="7325" y="16674"/>
                        <a:pt x="7102" y="17637"/>
                        <a:pt x="6272" y="18377"/>
                      </a:cubicBezTo>
                      <a:cubicBezTo>
                        <a:pt x="6094" y="18369"/>
                        <a:pt x="5924" y="18369"/>
                        <a:pt x="5746" y="18360"/>
                      </a:cubicBezTo>
                      <a:cubicBezTo>
                        <a:pt x="6772" y="17726"/>
                        <a:pt x="6620" y="15960"/>
                        <a:pt x="6245" y="14970"/>
                      </a:cubicBezTo>
                      <a:cubicBezTo>
                        <a:pt x="6290" y="14925"/>
                        <a:pt x="6334" y="14889"/>
                        <a:pt x="6370" y="14854"/>
                      </a:cubicBezTo>
                      <a:cubicBezTo>
                        <a:pt x="6397" y="14834"/>
                        <a:pt x="6525" y="14677"/>
                        <a:pt x="6609" y="14677"/>
                      </a:cubicBezTo>
                      <a:close/>
                      <a:moveTo>
                        <a:pt x="6183" y="15041"/>
                      </a:moveTo>
                      <a:cubicBezTo>
                        <a:pt x="6272" y="16165"/>
                        <a:pt x="6620" y="17601"/>
                        <a:pt x="5558" y="18360"/>
                      </a:cubicBezTo>
                      <a:cubicBezTo>
                        <a:pt x="5282" y="18360"/>
                        <a:pt x="5005" y="18369"/>
                        <a:pt x="4729" y="18386"/>
                      </a:cubicBezTo>
                      <a:cubicBezTo>
                        <a:pt x="5540" y="17824"/>
                        <a:pt x="6102" y="16495"/>
                        <a:pt x="5523" y="15594"/>
                      </a:cubicBezTo>
                      <a:cubicBezTo>
                        <a:pt x="5763" y="15460"/>
                        <a:pt x="5995" y="15228"/>
                        <a:pt x="6183" y="15041"/>
                      </a:cubicBezTo>
                      <a:close/>
                      <a:moveTo>
                        <a:pt x="7940" y="15237"/>
                      </a:moveTo>
                      <a:lnTo>
                        <a:pt x="7940" y="15237"/>
                      </a:lnTo>
                      <a:cubicBezTo>
                        <a:pt x="7726" y="15523"/>
                        <a:pt x="7771" y="15835"/>
                        <a:pt x="8279" y="15880"/>
                      </a:cubicBezTo>
                      <a:cubicBezTo>
                        <a:pt x="8299" y="15881"/>
                        <a:pt x="8319" y="15882"/>
                        <a:pt x="8339" y="15882"/>
                      </a:cubicBezTo>
                      <a:cubicBezTo>
                        <a:pt x="8435" y="15882"/>
                        <a:pt x="8529" y="15865"/>
                        <a:pt x="8618" y="15835"/>
                      </a:cubicBezTo>
                      <a:lnTo>
                        <a:pt x="8618" y="15835"/>
                      </a:lnTo>
                      <a:cubicBezTo>
                        <a:pt x="8475" y="16888"/>
                        <a:pt x="7904" y="17896"/>
                        <a:pt x="6968" y="18431"/>
                      </a:cubicBezTo>
                      <a:cubicBezTo>
                        <a:pt x="6772" y="18413"/>
                        <a:pt x="6575" y="18395"/>
                        <a:pt x="6388" y="18386"/>
                      </a:cubicBezTo>
                      <a:cubicBezTo>
                        <a:pt x="7307" y="17771"/>
                        <a:pt x="7476" y="16620"/>
                        <a:pt x="7441" y="15576"/>
                      </a:cubicBezTo>
                      <a:cubicBezTo>
                        <a:pt x="7619" y="15496"/>
                        <a:pt x="7789" y="15362"/>
                        <a:pt x="7940" y="15237"/>
                      </a:cubicBezTo>
                      <a:close/>
                      <a:moveTo>
                        <a:pt x="4425" y="14675"/>
                      </a:moveTo>
                      <a:cubicBezTo>
                        <a:pt x="4425" y="14764"/>
                        <a:pt x="4416" y="14845"/>
                        <a:pt x="4416" y="14854"/>
                      </a:cubicBezTo>
                      <a:cubicBezTo>
                        <a:pt x="4416" y="14988"/>
                        <a:pt x="4461" y="15103"/>
                        <a:pt x="4497" y="15228"/>
                      </a:cubicBezTo>
                      <a:cubicBezTo>
                        <a:pt x="4559" y="15442"/>
                        <a:pt x="4773" y="15576"/>
                        <a:pt x="4961" y="15657"/>
                      </a:cubicBezTo>
                      <a:cubicBezTo>
                        <a:pt x="5029" y="15687"/>
                        <a:pt x="5099" y="15701"/>
                        <a:pt x="5170" y="15701"/>
                      </a:cubicBezTo>
                      <a:cubicBezTo>
                        <a:pt x="5264" y="15701"/>
                        <a:pt x="5359" y="15676"/>
                        <a:pt x="5451" y="15630"/>
                      </a:cubicBezTo>
                      <a:lnTo>
                        <a:pt x="5451" y="15630"/>
                      </a:lnTo>
                      <a:cubicBezTo>
                        <a:pt x="5969" y="16611"/>
                        <a:pt x="5192" y="17655"/>
                        <a:pt x="4613" y="18395"/>
                      </a:cubicBezTo>
                      <a:cubicBezTo>
                        <a:pt x="4318" y="18413"/>
                        <a:pt x="4033" y="18440"/>
                        <a:pt x="3738" y="18476"/>
                      </a:cubicBezTo>
                      <a:cubicBezTo>
                        <a:pt x="4238" y="18235"/>
                        <a:pt x="4470" y="17682"/>
                        <a:pt x="4559" y="17137"/>
                      </a:cubicBezTo>
                      <a:cubicBezTo>
                        <a:pt x="4666" y="16424"/>
                        <a:pt x="4407" y="15746"/>
                        <a:pt x="3970" y="15193"/>
                      </a:cubicBezTo>
                      <a:cubicBezTo>
                        <a:pt x="4131" y="15032"/>
                        <a:pt x="4274" y="14845"/>
                        <a:pt x="4425" y="14675"/>
                      </a:cubicBezTo>
                      <a:close/>
                      <a:moveTo>
                        <a:pt x="9368" y="15523"/>
                      </a:moveTo>
                      <a:lnTo>
                        <a:pt x="9368" y="15523"/>
                      </a:lnTo>
                      <a:cubicBezTo>
                        <a:pt x="9412" y="16210"/>
                        <a:pt x="9269" y="16950"/>
                        <a:pt x="8957" y="17566"/>
                      </a:cubicBezTo>
                      <a:cubicBezTo>
                        <a:pt x="8716" y="18030"/>
                        <a:pt x="8243" y="18297"/>
                        <a:pt x="7789" y="18547"/>
                      </a:cubicBezTo>
                      <a:cubicBezTo>
                        <a:pt x="7708" y="18529"/>
                        <a:pt x="7628" y="18520"/>
                        <a:pt x="7548" y="18502"/>
                      </a:cubicBezTo>
                      <a:cubicBezTo>
                        <a:pt x="7414" y="18485"/>
                        <a:pt x="7289" y="18467"/>
                        <a:pt x="7155" y="18458"/>
                      </a:cubicBezTo>
                      <a:cubicBezTo>
                        <a:pt x="8119" y="18038"/>
                        <a:pt x="8690" y="16816"/>
                        <a:pt x="8690" y="15817"/>
                      </a:cubicBezTo>
                      <a:cubicBezTo>
                        <a:pt x="8913" y="15737"/>
                        <a:pt x="9136" y="15612"/>
                        <a:pt x="9368" y="15523"/>
                      </a:cubicBezTo>
                      <a:close/>
                      <a:moveTo>
                        <a:pt x="9731" y="15441"/>
                      </a:moveTo>
                      <a:cubicBezTo>
                        <a:pt x="9902" y="15441"/>
                        <a:pt x="10035" y="15569"/>
                        <a:pt x="10153" y="15728"/>
                      </a:cubicBezTo>
                      <a:cubicBezTo>
                        <a:pt x="10295" y="17021"/>
                        <a:pt x="9635" y="18226"/>
                        <a:pt x="8368" y="18645"/>
                      </a:cubicBezTo>
                      <a:cubicBezTo>
                        <a:pt x="8243" y="18618"/>
                        <a:pt x="8110" y="18601"/>
                        <a:pt x="7976" y="18574"/>
                      </a:cubicBezTo>
                      <a:cubicBezTo>
                        <a:pt x="9162" y="18092"/>
                        <a:pt x="9608" y="16754"/>
                        <a:pt x="9421" y="15505"/>
                      </a:cubicBezTo>
                      <a:cubicBezTo>
                        <a:pt x="9510" y="15469"/>
                        <a:pt x="9608" y="15451"/>
                        <a:pt x="9698" y="15442"/>
                      </a:cubicBezTo>
                      <a:cubicBezTo>
                        <a:pt x="9709" y="15441"/>
                        <a:pt x="9720" y="15441"/>
                        <a:pt x="9731" y="15441"/>
                      </a:cubicBezTo>
                      <a:close/>
                      <a:moveTo>
                        <a:pt x="3935" y="15228"/>
                      </a:moveTo>
                      <a:lnTo>
                        <a:pt x="3935" y="15228"/>
                      </a:lnTo>
                      <a:cubicBezTo>
                        <a:pt x="4604" y="16272"/>
                        <a:pt x="4630" y="17851"/>
                        <a:pt x="3426" y="18511"/>
                      </a:cubicBezTo>
                      <a:cubicBezTo>
                        <a:pt x="3426" y="18520"/>
                        <a:pt x="3426" y="18520"/>
                        <a:pt x="3426" y="18520"/>
                      </a:cubicBezTo>
                      <a:cubicBezTo>
                        <a:pt x="3051" y="18574"/>
                        <a:pt x="2668" y="18645"/>
                        <a:pt x="2293" y="18743"/>
                      </a:cubicBezTo>
                      <a:cubicBezTo>
                        <a:pt x="3506" y="18021"/>
                        <a:pt x="4738" y="16718"/>
                        <a:pt x="3578" y="15514"/>
                      </a:cubicBezTo>
                      <a:cubicBezTo>
                        <a:pt x="3667" y="15451"/>
                        <a:pt x="3747" y="15380"/>
                        <a:pt x="3828" y="15318"/>
                      </a:cubicBezTo>
                      <a:cubicBezTo>
                        <a:pt x="3863" y="15291"/>
                        <a:pt x="3899" y="15264"/>
                        <a:pt x="3935" y="15228"/>
                      </a:cubicBezTo>
                      <a:close/>
                      <a:moveTo>
                        <a:pt x="10233" y="15826"/>
                      </a:moveTo>
                      <a:cubicBezTo>
                        <a:pt x="10385" y="16049"/>
                        <a:pt x="10536" y="16290"/>
                        <a:pt x="10759" y="16352"/>
                      </a:cubicBezTo>
                      <a:lnTo>
                        <a:pt x="10768" y="16352"/>
                      </a:lnTo>
                      <a:cubicBezTo>
                        <a:pt x="10777" y="17468"/>
                        <a:pt x="10162" y="18467"/>
                        <a:pt x="9055" y="18779"/>
                      </a:cubicBezTo>
                      <a:cubicBezTo>
                        <a:pt x="8877" y="18743"/>
                        <a:pt x="8690" y="18708"/>
                        <a:pt x="8511" y="18672"/>
                      </a:cubicBezTo>
                      <a:cubicBezTo>
                        <a:pt x="9760" y="18377"/>
                        <a:pt x="10483" y="17057"/>
                        <a:pt x="10233" y="15826"/>
                      </a:cubicBezTo>
                      <a:close/>
                      <a:moveTo>
                        <a:pt x="11455" y="16112"/>
                      </a:moveTo>
                      <a:lnTo>
                        <a:pt x="11455" y="16112"/>
                      </a:lnTo>
                      <a:cubicBezTo>
                        <a:pt x="11526" y="16709"/>
                        <a:pt x="11473" y="17253"/>
                        <a:pt x="11214" y="17815"/>
                      </a:cubicBezTo>
                      <a:cubicBezTo>
                        <a:pt x="10955" y="18360"/>
                        <a:pt x="10331" y="18824"/>
                        <a:pt x="9724" y="18904"/>
                      </a:cubicBezTo>
                      <a:cubicBezTo>
                        <a:pt x="9582" y="18877"/>
                        <a:pt x="9439" y="18850"/>
                        <a:pt x="9296" y="18824"/>
                      </a:cubicBezTo>
                      <a:cubicBezTo>
                        <a:pt x="10331" y="18583"/>
                        <a:pt x="11027" y="17387"/>
                        <a:pt x="10804" y="16361"/>
                      </a:cubicBezTo>
                      <a:lnTo>
                        <a:pt x="10804" y="16361"/>
                      </a:lnTo>
                      <a:cubicBezTo>
                        <a:pt x="10820" y="16363"/>
                        <a:pt x="10836" y="16364"/>
                        <a:pt x="10852" y="16364"/>
                      </a:cubicBezTo>
                      <a:cubicBezTo>
                        <a:pt x="11051" y="16364"/>
                        <a:pt x="11257" y="16219"/>
                        <a:pt x="11455" y="16112"/>
                      </a:cubicBezTo>
                      <a:close/>
                      <a:moveTo>
                        <a:pt x="13748" y="16522"/>
                      </a:moveTo>
                      <a:cubicBezTo>
                        <a:pt x="13971" y="16558"/>
                        <a:pt x="14185" y="16647"/>
                        <a:pt x="14372" y="16825"/>
                      </a:cubicBezTo>
                      <a:cubicBezTo>
                        <a:pt x="14586" y="17030"/>
                        <a:pt x="14845" y="17450"/>
                        <a:pt x="14818" y="17878"/>
                      </a:cubicBezTo>
                      <a:cubicBezTo>
                        <a:pt x="14800" y="18306"/>
                        <a:pt x="14417" y="18743"/>
                        <a:pt x="13917" y="18904"/>
                      </a:cubicBezTo>
                      <a:cubicBezTo>
                        <a:pt x="14185" y="18592"/>
                        <a:pt x="14337" y="18199"/>
                        <a:pt x="14354" y="17762"/>
                      </a:cubicBezTo>
                      <a:cubicBezTo>
                        <a:pt x="14372" y="17360"/>
                        <a:pt x="14167" y="16852"/>
                        <a:pt x="14042" y="16745"/>
                      </a:cubicBezTo>
                      <a:cubicBezTo>
                        <a:pt x="13908" y="16629"/>
                        <a:pt x="13792" y="16549"/>
                        <a:pt x="13748" y="16522"/>
                      </a:cubicBezTo>
                      <a:close/>
                      <a:moveTo>
                        <a:pt x="11786" y="15997"/>
                      </a:moveTo>
                      <a:cubicBezTo>
                        <a:pt x="11883" y="15997"/>
                        <a:pt x="11976" y="16039"/>
                        <a:pt x="12062" y="16147"/>
                      </a:cubicBezTo>
                      <a:cubicBezTo>
                        <a:pt x="12133" y="16236"/>
                        <a:pt x="12204" y="16308"/>
                        <a:pt x="12285" y="16361"/>
                      </a:cubicBezTo>
                      <a:cubicBezTo>
                        <a:pt x="12374" y="16870"/>
                        <a:pt x="12481" y="17316"/>
                        <a:pt x="12311" y="17851"/>
                      </a:cubicBezTo>
                      <a:cubicBezTo>
                        <a:pt x="12151" y="18342"/>
                        <a:pt x="11803" y="18859"/>
                        <a:pt x="11339" y="19118"/>
                      </a:cubicBezTo>
                      <a:cubicBezTo>
                        <a:pt x="11339" y="19118"/>
                        <a:pt x="11330" y="19127"/>
                        <a:pt x="11330" y="19127"/>
                      </a:cubicBezTo>
                      <a:cubicBezTo>
                        <a:pt x="10884" y="19091"/>
                        <a:pt x="10438" y="19029"/>
                        <a:pt x="10001" y="18948"/>
                      </a:cubicBezTo>
                      <a:cubicBezTo>
                        <a:pt x="10536" y="18877"/>
                        <a:pt x="10947" y="18476"/>
                        <a:pt x="11277" y="18021"/>
                      </a:cubicBezTo>
                      <a:cubicBezTo>
                        <a:pt x="11669" y="17476"/>
                        <a:pt x="11633" y="16718"/>
                        <a:pt x="11491" y="16094"/>
                      </a:cubicBezTo>
                      <a:cubicBezTo>
                        <a:pt x="11592" y="16037"/>
                        <a:pt x="11691" y="15997"/>
                        <a:pt x="11786" y="15997"/>
                      </a:cubicBezTo>
                      <a:close/>
                      <a:moveTo>
                        <a:pt x="13311" y="16486"/>
                      </a:moveTo>
                      <a:cubicBezTo>
                        <a:pt x="13391" y="16486"/>
                        <a:pt x="13552" y="16495"/>
                        <a:pt x="13552" y="16495"/>
                      </a:cubicBezTo>
                      <a:cubicBezTo>
                        <a:pt x="13552" y="16495"/>
                        <a:pt x="13694" y="16540"/>
                        <a:pt x="13864" y="16691"/>
                      </a:cubicBezTo>
                      <a:cubicBezTo>
                        <a:pt x="14042" y="16843"/>
                        <a:pt x="14256" y="17575"/>
                        <a:pt x="14176" y="18021"/>
                      </a:cubicBezTo>
                      <a:cubicBezTo>
                        <a:pt x="14114" y="18360"/>
                        <a:pt x="13899" y="18708"/>
                        <a:pt x="13667" y="18993"/>
                      </a:cubicBezTo>
                      <a:cubicBezTo>
                        <a:pt x="13284" y="19109"/>
                        <a:pt x="12865" y="19154"/>
                        <a:pt x="12463" y="19163"/>
                      </a:cubicBezTo>
                      <a:cubicBezTo>
                        <a:pt x="13043" y="18966"/>
                        <a:pt x="13471" y="18493"/>
                        <a:pt x="13560" y="17869"/>
                      </a:cubicBezTo>
                      <a:cubicBezTo>
                        <a:pt x="13596" y="17601"/>
                        <a:pt x="13605" y="16754"/>
                        <a:pt x="13311" y="16486"/>
                      </a:cubicBezTo>
                      <a:close/>
                      <a:moveTo>
                        <a:pt x="12383" y="16424"/>
                      </a:moveTo>
                      <a:cubicBezTo>
                        <a:pt x="12503" y="16476"/>
                        <a:pt x="12629" y="16497"/>
                        <a:pt x="12773" y="16497"/>
                      </a:cubicBezTo>
                      <a:cubicBezTo>
                        <a:pt x="12800" y="16497"/>
                        <a:pt x="12827" y="16497"/>
                        <a:pt x="12856" y="16495"/>
                      </a:cubicBezTo>
                      <a:cubicBezTo>
                        <a:pt x="12963" y="16495"/>
                        <a:pt x="13070" y="16486"/>
                        <a:pt x="13177" y="16486"/>
                      </a:cubicBezTo>
                      <a:cubicBezTo>
                        <a:pt x="13489" y="16790"/>
                        <a:pt x="13418" y="17601"/>
                        <a:pt x="13364" y="17958"/>
                      </a:cubicBezTo>
                      <a:cubicBezTo>
                        <a:pt x="13284" y="18485"/>
                        <a:pt x="12704" y="18940"/>
                        <a:pt x="12249" y="19163"/>
                      </a:cubicBezTo>
                      <a:cubicBezTo>
                        <a:pt x="12198" y="19166"/>
                        <a:pt x="12148" y="19167"/>
                        <a:pt x="12098" y="19167"/>
                      </a:cubicBezTo>
                      <a:cubicBezTo>
                        <a:pt x="11998" y="19167"/>
                        <a:pt x="11901" y="19163"/>
                        <a:pt x="11812" y="19163"/>
                      </a:cubicBezTo>
                      <a:cubicBezTo>
                        <a:pt x="11696" y="19154"/>
                        <a:pt x="11589" y="19154"/>
                        <a:pt x="11482" y="19145"/>
                      </a:cubicBezTo>
                      <a:cubicBezTo>
                        <a:pt x="11910" y="18966"/>
                        <a:pt x="12249" y="18574"/>
                        <a:pt x="12392" y="18146"/>
                      </a:cubicBezTo>
                      <a:cubicBezTo>
                        <a:pt x="12508" y="17815"/>
                        <a:pt x="12570" y="17503"/>
                        <a:pt x="12570" y="17155"/>
                      </a:cubicBezTo>
                      <a:cubicBezTo>
                        <a:pt x="12570" y="16879"/>
                        <a:pt x="12472" y="16656"/>
                        <a:pt x="12383" y="16424"/>
                      </a:cubicBezTo>
                      <a:close/>
                      <a:moveTo>
                        <a:pt x="37959" y="21333"/>
                      </a:moveTo>
                      <a:cubicBezTo>
                        <a:pt x="38407" y="21333"/>
                        <a:pt x="38854" y="21365"/>
                        <a:pt x="39289" y="21428"/>
                      </a:cubicBezTo>
                      <a:cubicBezTo>
                        <a:pt x="39574" y="21473"/>
                        <a:pt x="39869" y="21544"/>
                        <a:pt x="40154" y="21634"/>
                      </a:cubicBezTo>
                      <a:cubicBezTo>
                        <a:pt x="40091" y="21631"/>
                        <a:pt x="40028" y="21630"/>
                        <a:pt x="39965" y="21630"/>
                      </a:cubicBezTo>
                      <a:cubicBezTo>
                        <a:pt x="39250" y="21630"/>
                        <a:pt x="38524" y="21766"/>
                        <a:pt x="37844" y="21955"/>
                      </a:cubicBezTo>
                      <a:cubicBezTo>
                        <a:pt x="36755" y="22258"/>
                        <a:pt x="35720" y="22749"/>
                        <a:pt x="34614" y="22972"/>
                      </a:cubicBezTo>
                      <a:cubicBezTo>
                        <a:pt x="33919" y="23114"/>
                        <a:pt x="33217" y="23220"/>
                        <a:pt x="32515" y="23220"/>
                      </a:cubicBezTo>
                      <a:cubicBezTo>
                        <a:pt x="32117" y="23220"/>
                        <a:pt x="31719" y="23186"/>
                        <a:pt x="31322" y="23106"/>
                      </a:cubicBezTo>
                      <a:cubicBezTo>
                        <a:pt x="30849" y="22776"/>
                        <a:pt x="30430" y="22365"/>
                        <a:pt x="30064" y="21910"/>
                      </a:cubicBezTo>
                      <a:lnTo>
                        <a:pt x="30064" y="21910"/>
                      </a:lnTo>
                      <a:cubicBezTo>
                        <a:pt x="30171" y="21990"/>
                        <a:pt x="30296" y="22053"/>
                        <a:pt x="30466" y="22098"/>
                      </a:cubicBezTo>
                      <a:cubicBezTo>
                        <a:pt x="30964" y="22242"/>
                        <a:pt x="31505" y="22249"/>
                        <a:pt x="32024" y="22249"/>
                      </a:cubicBezTo>
                      <a:cubicBezTo>
                        <a:pt x="32082" y="22249"/>
                        <a:pt x="32139" y="22249"/>
                        <a:pt x="32196" y="22249"/>
                      </a:cubicBezTo>
                      <a:cubicBezTo>
                        <a:pt x="33276" y="22240"/>
                        <a:pt x="34346" y="21990"/>
                        <a:pt x="35372" y="21696"/>
                      </a:cubicBezTo>
                      <a:cubicBezTo>
                        <a:pt x="36198" y="21454"/>
                        <a:pt x="37083" y="21333"/>
                        <a:pt x="37959" y="21333"/>
                      </a:cubicBezTo>
                      <a:close/>
                      <a:moveTo>
                        <a:pt x="22284" y="15350"/>
                      </a:moveTo>
                      <a:cubicBezTo>
                        <a:pt x="22930" y="15350"/>
                        <a:pt x="23605" y="15511"/>
                        <a:pt x="24185" y="15666"/>
                      </a:cubicBezTo>
                      <a:cubicBezTo>
                        <a:pt x="24944" y="15862"/>
                        <a:pt x="25747" y="16290"/>
                        <a:pt x="26389" y="16745"/>
                      </a:cubicBezTo>
                      <a:cubicBezTo>
                        <a:pt x="26396" y="16749"/>
                        <a:pt x="26404" y="16751"/>
                        <a:pt x="26410" y="16751"/>
                      </a:cubicBezTo>
                      <a:cubicBezTo>
                        <a:pt x="26443" y="16751"/>
                        <a:pt x="26463" y="16703"/>
                        <a:pt x="26434" y="16674"/>
                      </a:cubicBezTo>
                      <a:cubicBezTo>
                        <a:pt x="26335" y="16611"/>
                        <a:pt x="26237" y="16540"/>
                        <a:pt x="26148" y="16477"/>
                      </a:cubicBezTo>
                      <a:cubicBezTo>
                        <a:pt x="26621" y="16281"/>
                        <a:pt x="27192" y="16228"/>
                        <a:pt x="27691" y="16165"/>
                      </a:cubicBezTo>
                      <a:cubicBezTo>
                        <a:pt x="27775" y="16155"/>
                        <a:pt x="27859" y="16151"/>
                        <a:pt x="27943" y="16151"/>
                      </a:cubicBezTo>
                      <a:cubicBezTo>
                        <a:pt x="28479" y="16151"/>
                        <a:pt x="29022" y="16338"/>
                        <a:pt x="29485" y="16584"/>
                      </a:cubicBezTo>
                      <a:cubicBezTo>
                        <a:pt x="30047" y="16897"/>
                        <a:pt x="30484" y="17307"/>
                        <a:pt x="30965" y="17726"/>
                      </a:cubicBezTo>
                      <a:cubicBezTo>
                        <a:pt x="31135" y="17878"/>
                        <a:pt x="31304" y="18030"/>
                        <a:pt x="31456" y="18190"/>
                      </a:cubicBezTo>
                      <a:cubicBezTo>
                        <a:pt x="31563" y="18306"/>
                        <a:pt x="31652" y="18422"/>
                        <a:pt x="31733" y="18547"/>
                      </a:cubicBezTo>
                      <a:cubicBezTo>
                        <a:pt x="31813" y="18663"/>
                        <a:pt x="31804" y="18806"/>
                        <a:pt x="31733" y="18895"/>
                      </a:cubicBezTo>
                      <a:cubicBezTo>
                        <a:pt x="31687" y="18951"/>
                        <a:pt x="31603" y="18986"/>
                        <a:pt x="31511" y="18986"/>
                      </a:cubicBezTo>
                      <a:cubicBezTo>
                        <a:pt x="31457" y="18986"/>
                        <a:pt x="31401" y="18975"/>
                        <a:pt x="31349" y="18948"/>
                      </a:cubicBezTo>
                      <a:cubicBezTo>
                        <a:pt x="31197" y="18877"/>
                        <a:pt x="31055" y="18690"/>
                        <a:pt x="30974" y="18627"/>
                      </a:cubicBezTo>
                      <a:cubicBezTo>
                        <a:pt x="30909" y="18576"/>
                        <a:pt x="30683" y="18282"/>
                        <a:pt x="30486" y="18282"/>
                      </a:cubicBezTo>
                      <a:cubicBezTo>
                        <a:pt x="30441" y="18282"/>
                        <a:pt x="30398" y="18297"/>
                        <a:pt x="30359" y="18333"/>
                      </a:cubicBezTo>
                      <a:cubicBezTo>
                        <a:pt x="30261" y="18422"/>
                        <a:pt x="30252" y="18493"/>
                        <a:pt x="30252" y="18618"/>
                      </a:cubicBezTo>
                      <a:cubicBezTo>
                        <a:pt x="30252" y="18690"/>
                        <a:pt x="30278" y="18761"/>
                        <a:pt x="30296" y="18832"/>
                      </a:cubicBezTo>
                      <a:cubicBezTo>
                        <a:pt x="30340" y="18985"/>
                        <a:pt x="30181" y="19079"/>
                        <a:pt x="30030" y="19079"/>
                      </a:cubicBezTo>
                      <a:cubicBezTo>
                        <a:pt x="29995" y="19079"/>
                        <a:pt x="29962" y="19074"/>
                        <a:pt x="29931" y="19064"/>
                      </a:cubicBezTo>
                      <a:cubicBezTo>
                        <a:pt x="29663" y="18993"/>
                        <a:pt x="29476" y="18877"/>
                        <a:pt x="29181" y="18770"/>
                      </a:cubicBezTo>
                      <a:cubicBezTo>
                        <a:pt x="29067" y="18726"/>
                        <a:pt x="28949" y="18659"/>
                        <a:pt x="28832" y="18659"/>
                      </a:cubicBezTo>
                      <a:cubicBezTo>
                        <a:pt x="28785" y="18659"/>
                        <a:pt x="28737" y="18670"/>
                        <a:pt x="28691" y="18699"/>
                      </a:cubicBezTo>
                      <a:cubicBezTo>
                        <a:pt x="28655" y="18725"/>
                        <a:pt x="28619" y="18761"/>
                        <a:pt x="28601" y="18797"/>
                      </a:cubicBezTo>
                      <a:cubicBezTo>
                        <a:pt x="28546" y="18913"/>
                        <a:pt x="28457" y="18954"/>
                        <a:pt x="28357" y="18954"/>
                      </a:cubicBezTo>
                      <a:cubicBezTo>
                        <a:pt x="28182" y="18954"/>
                        <a:pt x="27974" y="18830"/>
                        <a:pt x="27861" y="18779"/>
                      </a:cubicBezTo>
                      <a:cubicBezTo>
                        <a:pt x="27638" y="18681"/>
                        <a:pt x="27424" y="18627"/>
                        <a:pt x="27183" y="18609"/>
                      </a:cubicBezTo>
                      <a:cubicBezTo>
                        <a:pt x="26996" y="18279"/>
                        <a:pt x="26719" y="17976"/>
                        <a:pt x="26496" y="17771"/>
                      </a:cubicBezTo>
                      <a:cubicBezTo>
                        <a:pt x="26485" y="17760"/>
                        <a:pt x="26473" y="17756"/>
                        <a:pt x="26462" y="17756"/>
                      </a:cubicBezTo>
                      <a:cubicBezTo>
                        <a:pt x="26427" y="17756"/>
                        <a:pt x="26398" y="17800"/>
                        <a:pt x="26425" y="17833"/>
                      </a:cubicBezTo>
                      <a:cubicBezTo>
                        <a:pt x="26799" y="18253"/>
                        <a:pt x="27451" y="19118"/>
                        <a:pt x="27138" y="19680"/>
                      </a:cubicBezTo>
                      <a:cubicBezTo>
                        <a:pt x="27010" y="19912"/>
                        <a:pt x="26741" y="20019"/>
                        <a:pt x="26593" y="20019"/>
                      </a:cubicBezTo>
                      <a:cubicBezTo>
                        <a:pt x="26587" y="20019"/>
                        <a:pt x="26582" y="20019"/>
                        <a:pt x="26576" y="20019"/>
                      </a:cubicBezTo>
                      <a:cubicBezTo>
                        <a:pt x="26425" y="20010"/>
                        <a:pt x="26219" y="19903"/>
                        <a:pt x="26086" y="19760"/>
                      </a:cubicBezTo>
                      <a:cubicBezTo>
                        <a:pt x="25970" y="19635"/>
                        <a:pt x="25889" y="19528"/>
                        <a:pt x="25729" y="19484"/>
                      </a:cubicBezTo>
                      <a:cubicBezTo>
                        <a:pt x="25722" y="19483"/>
                        <a:pt x="25715" y="19482"/>
                        <a:pt x="25708" y="19482"/>
                      </a:cubicBezTo>
                      <a:cubicBezTo>
                        <a:pt x="25662" y="19482"/>
                        <a:pt x="25619" y="19508"/>
                        <a:pt x="25604" y="19555"/>
                      </a:cubicBezTo>
                      <a:cubicBezTo>
                        <a:pt x="25545" y="19824"/>
                        <a:pt x="25375" y="19987"/>
                        <a:pt x="25144" y="19987"/>
                      </a:cubicBezTo>
                      <a:cubicBezTo>
                        <a:pt x="25060" y="19987"/>
                        <a:pt x="24969" y="19966"/>
                        <a:pt x="24872" y="19921"/>
                      </a:cubicBezTo>
                      <a:cubicBezTo>
                        <a:pt x="24694" y="19841"/>
                        <a:pt x="24489" y="19769"/>
                        <a:pt x="24319" y="19653"/>
                      </a:cubicBezTo>
                      <a:cubicBezTo>
                        <a:pt x="24254" y="19608"/>
                        <a:pt x="24174" y="19568"/>
                        <a:pt x="24099" y="19568"/>
                      </a:cubicBezTo>
                      <a:cubicBezTo>
                        <a:pt x="24041" y="19568"/>
                        <a:pt x="23987" y="19591"/>
                        <a:pt x="23945" y="19653"/>
                      </a:cubicBezTo>
                      <a:cubicBezTo>
                        <a:pt x="23882" y="19742"/>
                        <a:pt x="23846" y="19823"/>
                        <a:pt x="23811" y="19921"/>
                      </a:cubicBezTo>
                      <a:cubicBezTo>
                        <a:pt x="23703" y="20201"/>
                        <a:pt x="23496" y="20337"/>
                        <a:pt x="23234" y="20337"/>
                      </a:cubicBezTo>
                      <a:cubicBezTo>
                        <a:pt x="23170" y="20337"/>
                        <a:pt x="23104" y="20329"/>
                        <a:pt x="23035" y="20313"/>
                      </a:cubicBezTo>
                      <a:cubicBezTo>
                        <a:pt x="22687" y="20233"/>
                        <a:pt x="22464" y="19939"/>
                        <a:pt x="22142" y="19823"/>
                      </a:cubicBezTo>
                      <a:cubicBezTo>
                        <a:pt x="22107" y="19811"/>
                        <a:pt x="22074" y="19805"/>
                        <a:pt x="22045" y="19805"/>
                      </a:cubicBezTo>
                      <a:cubicBezTo>
                        <a:pt x="21944" y="19805"/>
                        <a:pt x="21881" y="19874"/>
                        <a:pt x="21839" y="19992"/>
                      </a:cubicBezTo>
                      <a:cubicBezTo>
                        <a:pt x="21812" y="20064"/>
                        <a:pt x="21839" y="20188"/>
                        <a:pt x="21839" y="20269"/>
                      </a:cubicBezTo>
                      <a:cubicBezTo>
                        <a:pt x="21833" y="20627"/>
                        <a:pt x="21574" y="20716"/>
                        <a:pt x="21300" y="20716"/>
                      </a:cubicBezTo>
                      <a:cubicBezTo>
                        <a:pt x="21179" y="20716"/>
                        <a:pt x="21054" y="20698"/>
                        <a:pt x="20947" y="20679"/>
                      </a:cubicBezTo>
                      <a:cubicBezTo>
                        <a:pt x="20706" y="20635"/>
                        <a:pt x="20465" y="20572"/>
                        <a:pt x="20224" y="20510"/>
                      </a:cubicBezTo>
                      <a:cubicBezTo>
                        <a:pt x="20019" y="20450"/>
                        <a:pt x="19352" y="20349"/>
                        <a:pt x="19134" y="20349"/>
                      </a:cubicBezTo>
                      <a:cubicBezTo>
                        <a:pt x="19125" y="20349"/>
                        <a:pt x="19117" y="20349"/>
                        <a:pt x="19109" y="20349"/>
                      </a:cubicBezTo>
                      <a:cubicBezTo>
                        <a:pt x="18913" y="20349"/>
                        <a:pt x="18503" y="20403"/>
                        <a:pt x="18253" y="20519"/>
                      </a:cubicBezTo>
                      <a:cubicBezTo>
                        <a:pt x="17597" y="20811"/>
                        <a:pt x="17346" y="21509"/>
                        <a:pt x="16599" y="21509"/>
                      </a:cubicBezTo>
                      <a:cubicBezTo>
                        <a:pt x="16594" y="21509"/>
                        <a:pt x="16589" y="21509"/>
                        <a:pt x="16585" y="21509"/>
                      </a:cubicBezTo>
                      <a:cubicBezTo>
                        <a:pt x="16460" y="21509"/>
                        <a:pt x="16174" y="21536"/>
                        <a:pt x="15907" y="21544"/>
                      </a:cubicBezTo>
                      <a:cubicBezTo>
                        <a:pt x="15639" y="21553"/>
                        <a:pt x="15068" y="21616"/>
                        <a:pt x="14800" y="21999"/>
                      </a:cubicBezTo>
                      <a:cubicBezTo>
                        <a:pt x="14577" y="22312"/>
                        <a:pt x="14756" y="22660"/>
                        <a:pt x="14194" y="22704"/>
                      </a:cubicBezTo>
                      <a:cubicBezTo>
                        <a:pt x="14165" y="22706"/>
                        <a:pt x="14135" y="22707"/>
                        <a:pt x="14106" y="22707"/>
                      </a:cubicBezTo>
                      <a:cubicBezTo>
                        <a:pt x="13866" y="22707"/>
                        <a:pt x="13620" y="22648"/>
                        <a:pt x="13373" y="22624"/>
                      </a:cubicBezTo>
                      <a:cubicBezTo>
                        <a:pt x="13301" y="22617"/>
                        <a:pt x="13230" y="22614"/>
                        <a:pt x="13161" y="22614"/>
                      </a:cubicBezTo>
                      <a:cubicBezTo>
                        <a:pt x="12604" y="22614"/>
                        <a:pt x="12137" y="22833"/>
                        <a:pt x="11741" y="23222"/>
                      </a:cubicBezTo>
                      <a:cubicBezTo>
                        <a:pt x="11937" y="22856"/>
                        <a:pt x="12356" y="22499"/>
                        <a:pt x="12677" y="22276"/>
                      </a:cubicBezTo>
                      <a:cubicBezTo>
                        <a:pt x="13320" y="21848"/>
                        <a:pt x="14096" y="21643"/>
                        <a:pt x="14756" y="21223"/>
                      </a:cubicBezTo>
                      <a:cubicBezTo>
                        <a:pt x="15050" y="21036"/>
                        <a:pt x="15282" y="20777"/>
                        <a:pt x="15550" y="20545"/>
                      </a:cubicBezTo>
                      <a:cubicBezTo>
                        <a:pt x="15951" y="20188"/>
                        <a:pt x="16415" y="19885"/>
                        <a:pt x="16879" y="19626"/>
                      </a:cubicBezTo>
                      <a:cubicBezTo>
                        <a:pt x="17182" y="19457"/>
                        <a:pt x="17334" y="19296"/>
                        <a:pt x="17521" y="19002"/>
                      </a:cubicBezTo>
                      <a:cubicBezTo>
                        <a:pt x="17718" y="18672"/>
                        <a:pt x="17878" y="18315"/>
                        <a:pt x="18092" y="17994"/>
                      </a:cubicBezTo>
                      <a:cubicBezTo>
                        <a:pt x="18342" y="17628"/>
                        <a:pt x="18637" y="17307"/>
                        <a:pt x="18877" y="16932"/>
                      </a:cubicBezTo>
                      <a:cubicBezTo>
                        <a:pt x="19422" y="16076"/>
                        <a:pt x="20439" y="15808"/>
                        <a:pt x="21340" y="15496"/>
                      </a:cubicBezTo>
                      <a:cubicBezTo>
                        <a:pt x="21636" y="15391"/>
                        <a:pt x="21956" y="15350"/>
                        <a:pt x="22284" y="15350"/>
                      </a:cubicBezTo>
                      <a:close/>
                      <a:moveTo>
                        <a:pt x="21946" y="20706"/>
                      </a:moveTo>
                      <a:lnTo>
                        <a:pt x="21946" y="20706"/>
                      </a:lnTo>
                      <a:cubicBezTo>
                        <a:pt x="21911" y="21402"/>
                        <a:pt x="22098" y="22017"/>
                        <a:pt x="22473" y="22624"/>
                      </a:cubicBezTo>
                      <a:cubicBezTo>
                        <a:pt x="22812" y="23177"/>
                        <a:pt x="23204" y="23498"/>
                        <a:pt x="23748" y="23685"/>
                      </a:cubicBezTo>
                      <a:cubicBezTo>
                        <a:pt x="23454" y="23668"/>
                        <a:pt x="23168" y="23668"/>
                        <a:pt x="22874" y="23668"/>
                      </a:cubicBezTo>
                      <a:cubicBezTo>
                        <a:pt x="22250" y="23498"/>
                        <a:pt x="21803" y="23141"/>
                        <a:pt x="21349" y="22597"/>
                      </a:cubicBezTo>
                      <a:cubicBezTo>
                        <a:pt x="20911" y="22062"/>
                        <a:pt x="20724" y="21473"/>
                        <a:pt x="20546" y="20831"/>
                      </a:cubicBezTo>
                      <a:lnTo>
                        <a:pt x="20546" y="20831"/>
                      </a:lnTo>
                      <a:cubicBezTo>
                        <a:pt x="20798" y="20903"/>
                        <a:pt x="21064" y="20959"/>
                        <a:pt x="21304" y="20959"/>
                      </a:cubicBezTo>
                      <a:cubicBezTo>
                        <a:pt x="21540" y="20959"/>
                        <a:pt x="21751" y="20905"/>
                        <a:pt x="21902" y="20759"/>
                      </a:cubicBezTo>
                      <a:cubicBezTo>
                        <a:pt x="21919" y="20742"/>
                        <a:pt x="21928" y="20724"/>
                        <a:pt x="21946" y="20706"/>
                      </a:cubicBezTo>
                      <a:close/>
                      <a:moveTo>
                        <a:pt x="19546" y="20554"/>
                      </a:moveTo>
                      <a:lnTo>
                        <a:pt x="19546" y="20554"/>
                      </a:lnTo>
                      <a:cubicBezTo>
                        <a:pt x="19636" y="20572"/>
                        <a:pt x="19734" y="20590"/>
                        <a:pt x="19823" y="20608"/>
                      </a:cubicBezTo>
                      <a:cubicBezTo>
                        <a:pt x="19984" y="20661"/>
                        <a:pt x="20189" y="20733"/>
                        <a:pt x="20421" y="20804"/>
                      </a:cubicBezTo>
                      <a:cubicBezTo>
                        <a:pt x="20501" y="21179"/>
                        <a:pt x="20555" y="21518"/>
                        <a:pt x="20697" y="21892"/>
                      </a:cubicBezTo>
                      <a:cubicBezTo>
                        <a:pt x="20840" y="22240"/>
                        <a:pt x="21090" y="22553"/>
                        <a:pt x="21331" y="22838"/>
                      </a:cubicBezTo>
                      <a:cubicBezTo>
                        <a:pt x="21643" y="23231"/>
                        <a:pt x="21982" y="23516"/>
                        <a:pt x="22383" y="23677"/>
                      </a:cubicBezTo>
                      <a:cubicBezTo>
                        <a:pt x="22071" y="23685"/>
                        <a:pt x="21759" y="23703"/>
                        <a:pt x="21438" y="23721"/>
                      </a:cubicBezTo>
                      <a:cubicBezTo>
                        <a:pt x="20894" y="23525"/>
                        <a:pt x="20340" y="23043"/>
                        <a:pt x="20055" y="22579"/>
                      </a:cubicBezTo>
                      <a:cubicBezTo>
                        <a:pt x="19761" y="22089"/>
                        <a:pt x="19475" y="21179"/>
                        <a:pt x="19546" y="20554"/>
                      </a:cubicBezTo>
                      <a:close/>
                      <a:moveTo>
                        <a:pt x="22116" y="20050"/>
                      </a:moveTo>
                      <a:cubicBezTo>
                        <a:pt x="22132" y="20050"/>
                        <a:pt x="22149" y="20054"/>
                        <a:pt x="22169" y="20064"/>
                      </a:cubicBezTo>
                      <a:cubicBezTo>
                        <a:pt x="22481" y="20233"/>
                        <a:pt x="22722" y="20447"/>
                        <a:pt x="23088" y="20536"/>
                      </a:cubicBezTo>
                      <a:cubicBezTo>
                        <a:pt x="23140" y="20548"/>
                        <a:pt x="23191" y="20553"/>
                        <a:pt x="23240" y="20553"/>
                      </a:cubicBezTo>
                      <a:cubicBezTo>
                        <a:pt x="23309" y="20553"/>
                        <a:pt x="23374" y="20543"/>
                        <a:pt x="23436" y="20527"/>
                      </a:cubicBezTo>
                      <a:lnTo>
                        <a:pt x="23436" y="20527"/>
                      </a:lnTo>
                      <a:cubicBezTo>
                        <a:pt x="23383" y="21375"/>
                        <a:pt x="23516" y="22089"/>
                        <a:pt x="23864" y="22874"/>
                      </a:cubicBezTo>
                      <a:cubicBezTo>
                        <a:pt x="23998" y="23177"/>
                        <a:pt x="24194" y="23525"/>
                        <a:pt x="24471" y="23739"/>
                      </a:cubicBezTo>
                      <a:cubicBezTo>
                        <a:pt x="24373" y="23730"/>
                        <a:pt x="24266" y="23721"/>
                        <a:pt x="24168" y="23712"/>
                      </a:cubicBezTo>
                      <a:cubicBezTo>
                        <a:pt x="24123" y="23712"/>
                        <a:pt x="24087" y="23703"/>
                        <a:pt x="24052" y="23703"/>
                      </a:cubicBezTo>
                      <a:cubicBezTo>
                        <a:pt x="23195" y="23373"/>
                        <a:pt x="22562" y="22668"/>
                        <a:pt x="22250" y="21830"/>
                      </a:cubicBezTo>
                      <a:cubicBezTo>
                        <a:pt x="22098" y="21411"/>
                        <a:pt x="22027" y="20759"/>
                        <a:pt x="22044" y="20679"/>
                      </a:cubicBezTo>
                      <a:cubicBezTo>
                        <a:pt x="22062" y="20590"/>
                        <a:pt x="22035" y="20456"/>
                        <a:pt x="22035" y="20403"/>
                      </a:cubicBezTo>
                      <a:cubicBezTo>
                        <a:pt x="22027" y="20347"/>
                        <a:pt x="21991" y="20050"/>
                        <a:pt x="22116" y="20050"/>
                      </a:cubicBezTo>
                      <a:close/>
                      <a:moveTo>
                        <a:pt x="19065" y="20527"/>
                      </a:moveTo>
                      <a:cubicBezTo>
                        <a:pt x="19190" y="20527"/>
                        <a:pt x="19315" y="20527"/>
                        <a:pt x="19430" y="20536"/>
                      </a:cubicBezTo>
                      <a:cubicBezTo>
                        <a:pt x="19297" y="21232"/>
                        <a:pt x="19591" y="22089"/>
                        <a:pt x="19894" y="22668"/>
                      </a:cubicBezTo>
                      <a:cubicBezTo>
                        <a:pt x="20126" y="23115"/>
                        <a:pt x="20635" y="23561"/>
                        <a:pt x="21161" y="23748"/>
                      </a:cubicBezTo>
                      <a:cubicBezTo>
                        <a:pt x="21072" y="23757"/>
                        <a:pt x="20992" y="23766"/>
                        <a:pt x="20902" y="23775"/>
                      </a:cubicBezTo>
                      <a:cubicBezTo>
                        <a:pt x="20233" y="23480"/>
                        <a:pt x="19671" y="23168"/>
                        <a:pt x="19306" y="22490"/>
                      </a:cubicBezTo>
                      <a:cubicBezTo>
                        <a:pt x="19038" y="21999"/>
                        <a:pt x="18860" y="21125"/>
                        <a:pt x="19065" y="20527"/>
                      </a:cubicBezTo>
                      <a:close/>
                      <a:moveTo>
                        <a:pt x="24043" y="19903"/>
                      </a:moveTo>
                      <a:lnTo>
                        <a:pt x="24043" y="19903"/>
                      </a:lnTo>
                      <a:cubicBezTo>
                        <a:pt x="24016" y="21330"/>
                        <a:pt x="24480" y="23123"/>
                        <a:pt x="25791" y="23846"/>
                      </a:cubicBezTo>
                      <a:cubicBezTo>
                        <a:pt x="25434" y="23810"/>
                        <a:pt x="25086" y="23784"/>
                        <a:pt x="24730" y="23757"/>
                      </a:cubicBezTo>
                      <a:cubicBezTo>
                        <a:pt x="24355" y="23534"/>
                        <a:pt x="24123" y="23097"/>
                        <a:pt x="23945" y="22713"/>
                      </a:cubicBezTo>
                      <a:cubicBezTo>
                        <a:pt x="23623" y="22008"/>
                        <a:pt x="23498" y="21286"/>
                        <a:pt x="23463" y="20519"/>
                      </a:cubicBezTo>
                      <a:cubicBezTo>
                        <a:pt x="23579" y="20483"/>
                        <a:pt x="23686" y="20420"/>
                        <a:pt x="23784" y="20340"/>
                      </a:cubicBezTo>
                      <a:cubicBezTo>
                        <a:pt x="23864" y="20269"/>
                        <a:pt x="23936" y="20162"/>
                        <a:pt x="23971" y="20064"/>
                      </a:cubicBezTo>
                      <a:cubicBezTo>
                        <a:pt x="23998" y="19992"/>
                        <a:pt x="24016" y="19939"/>
                        <a:pt x="24043" y="19903"/>
                      </a:cubicBezTo>
                      <a:close/>
                      <a:moveTo>
                        <a:pt x="18967" y="20536"/>
                      </a:moveTo>
                      <a:lnTo>
                        <a:pt x="18967" y="20536"/>
                      </a:lnTo>
                      <a:cubicBezTo>
                        <a:pt x="18735" y="21116"/>
                        <a:pt x="18913" y="21875"/>
                        <a:pt x="19100" y="22419"/>
                      </a:cubicBezTo>
                      <a:cubicBezTo>
                        <a:pt x="19359" y="23195"/>
                        <a:pt x="20046" y="23578"/>
                        <a:pt x="20778" y="23784"/>
                      </a:cubicBezTo>
                      <a:cubicBezTo>
                        <a:pt x="20394" y="23828"/>
                        <a:pt x="20001" y="23882"/>
                        <a:pt x="19618" y="23935"/>
                      </a:cubicBezTo>
                      <a:cubicBezTo>
                        <a:pt x="18289" y="23534"/>
                        <a:pt x="17834" y="22071"/>
                        <a:pt x="18146" y="20750"/>
                      </a:cubicBezTo>
                      <a:cubicBezTo>
                        <a:pt x="18396" y="20626"/>
                        <a:pt x="18681" y="20554"/>
                        <a:pt x="18967" y="20536"/>
                      </a:cubicBezTo>
                      <a:close/>
                      <a:moveTo>
                        <a:pt x="24132" y="19832"/>
                      </a:moveTo>
                      <a:cubicBezTo>
                        <a:pt x="24185" y="19832"/>
                        <a:pt x="24248" y="19858"/>
                        <a:pt x="24346" y="19903"/>
                      </a:cubicBezTo>
                      <a:cubicBezTo>
                        <a:pt x="24382" y="19921"/>
                        <a:pt x="24426" y="19939"/>
                        <a:pt x="24471" y="19965"/>
                      </a:cubicBezTo>
                      <a:cubicBezTo>
                        <a:pt x="24533" y="20982"/>
                        <a:pt x="25185" y="22053"/>
                        <a:pt x="25756" y="22865"/>
                      </a:cubicBezTo>
                      <a:cubicBezTo>
                        <a:pt x="26086" y="23338"/>
                        <a:pt x="26558" y="23730"/>
                        <a:pt x="27085" y="23989"/>
                      </a:cubicBezTo>
                      <a:cubicBezTo>
                        <a:pt x="26790" y="23953"/>
                        <a:pt x="26496" y="23917"/>
                        <a:pt x="26202" y="23882"/>
                      </a:cubicBezTo>
                      <a:cubicBezTo>
                        <a:pt x="25586" y="23534"/>
                        <a:pt x="25158" y="23052"/>
                        <a:pt x="24747" y="22445"/>
                      </a:cubicBezTo>
                      <a:cubicBezTo>
                        <a:pt x="24489" y="22080"/>
                        <a:pt x="24435" y="21616"/>
                        <a:pt x="24301" y="21197"/>
                      </a:cubicBezTo>
                      <a:cubicBezTo>
                        <a:pt x="24168" y="20768"/>
                        <a:pt x="24150" y="20287"/>
                        <a:pt x="24132" y="19832"/>
                      </a:cubicBezTo>
                      <a:close/>
                      <a:moveTo>
                        <a:pt x="18074" y="20786"/>
                      </a:moveTo>
                      <a:lnTo>
                        <a:pt x="18074" y="20786"/>
                      </a:lnTo>
                      <a:cubicBezTo>
                        <a:pt x="17735" y="21928"/>
                        <a:pt x="18074" y="23614"/>
                        <a:pt x="19261" y="23998"/>
                      </a:cubicBezTo>
                      <a:cubicBezTo>
                        <a:pt x="19190" y="24007"/>
                        <a:pt x="19109" y="24024"/>
                        <a:pt x="19038" y="24033"/>
                      </a:cubicBezTo>
                      <a:cubicBezTo>
                        <a:pt x="18565" y="23998"/>
                        <a:pt x="18101" y="23793"/>
                        <a:pt x="17691" y="23552"/>
                      </a:cubicBezTo>
                      <a:cubicBezTo>
                        <a:pt x="17084" y="23195"/>
                        <a:pt x="16986" y="22312"/>
                        <a:pt x="16933" y="21669"/>
                      </a:cubicBezTo>
                      <a:cubicBezTo>
                        <a:pt x="17022" y="21651"/>
                        <a:pt x="17111" y="21625"/>
                        <a:pt x="17191" y="21580"/>
                      </a:cubicBezTo>
                      <a:cubicBezTo>
                        <a:pt x="17495" y="21437"/>
                        <a:pt x="17628" y="21081"/>
                        <a:pt x="17896" y="20893"/>
                      </a:cubicBezTo>
                      <a:cubicBezTo>
                        <a:pt x="17950" y="20849"/>
                        <a:pt x="18012" y="20822"/>
                        <a:pt x="18074" y="20786"/>
                      </a:cubicBezTo>
                      <a:close/>
                      <a:moveTo>
                        <a:pt x="16861" y="21678"/>
                      </a:moveTo>
                      <a:cubicBezTo>
                        <a:pt x="16834" y="22392"/>
                        <a:pt x="16942" y="23061"/>
                        <a:pt x="17477" y="23596"/>
                      </a:cubicBezTo>
                      <a:cubicBezTo>
                        <a:pt x="17727" y="23846"/>
                        <a:pt x="18164" y="24033"/>
                        <a:pt x="18601" y="24114"/>
                      </a:cubicBezTo>
                      <a:cubicBezTo>
                        <a:pt x="18431" y="24140"/>
                        <a:pt x="18271" y="24176"/>
                        <a:pt x="18101" y="24212"/>
                      </a:cubicBezTo>
                      <a:cubicBezTo>
                        <a:pt x="17727" y="24176"/>
                        <a:pt x="17370" y="24105"/>
                        <a:pt x="17004" y="23873"/>
                      </a:cubicBezTo>
                      <a:cubicBezTo>
                        <a:pt x="16344" y="23462"/>
                        <a:pt x="15916" y="22445"/>
                        <a:pt x="16121" y="21687"/>
                      </a:cubicBezTo>
                      <a:lnTo>
                        <a:pt x="16388" y="21687"/>
                      </a:lnTo>
                      <a:cubicBezTo>
                        <a:pt x="16455" y="21691"/>
                        <a:pt x="16520" y="21693"/>
                        <a:pt x="16585" y="21693"/>
                      </a:cubicBezTo>
                      <a:cubicBezTo>
                        <a:pt x="16676" y="21693"/>
                        <a:pt x="16767" y="21689"/>
                        <a:pt x="16861" y="21678"/>
                      </a:cubicBezTo>
                      <a:close/>
                      <a:moveTo>
                        <a:pt x="25773" y="19716"/>
                      </a:moveTo>
                      <a:cubicBezTo>
                        <a:pt x="25782" y="19725"/>
                        <a:pt x="25791" y="19733"/>
                        <a:pt x="25809" y="19742"/>
                      </a:cubicBezTo>
                      <a:cubicBezTo>
                        <a:pt x="25871" y="20206"/>
                        <a:pt x="26112" y="20635"/>
                        <a:pt x="26300" y="21063"/>
                      </a:cubicBezTo>
                      <a:cubicBezTo>
                        <a:pt x="26567" y="21669"/>
                        <a:pt x="26924" y="22231"/>
                        <a:pt x="27370" y="22713"/>
                      </a:cubicBezTo>
                      <a:cubicBezTo>
                        <a:pt x="27816" y="23186"/>
                        <a:pt x="28253" y="23614"/>
                        <a:pt x="28798" y="23980"/>
                      </a:cubicBezTo>
                      <a:cubicBezTo>
                        <a:pt x="28976" y="24096"/>
                        <a:pt x="29172" y="24221"/>
                        <a:pt x="29369" y="24319"/>
                      </a:cubicBezTo>
                      <a:cubicBezTo>
                        <a:pt x="28789" y="24256"/>
                        <a:pt x="28200" y="24158"/>
                        <a:pt x="27620" y="24069"/>
                      </a:cubicBezTo>
                      <a:cubicBezTo>
                        <a:pt x="26897" y="23775"/>
                        <a:pt x="26264" y="23320"/>
                        <a:pt x="25791" y="22651"/>
                      </a:cubicBezTo>
                      <a:cubicBezTo>
                        <a:pt x="25541" y="22303"/>
                        <a:pt x="25345" y="21919"/>
                        <a:pt x="25158" y="21544"/>
                      </a:cubicBezTo>
                      <a:cubicBezTo>
                        <a:pt x="24899" y="21045"/>
                        <a:pt x="24623" y="20554"/>
                        <a:pt x="24542" y="20001"/>
                      </a:cubicBezTo>
                      <a:lnTo>
                        <a:pt x="24542" y="20001"/>
                      </a:lnTo>
                      <a:cubicBezTo>
                        <a:pt x="24751" y="20109"/>
                        <a:pt x="25006" y="20240"/>
                        <a:pt x="25218" y="20240"/>
                      </a:cubicBezTo>
                      <a:cubicBezTo>
                        <a:pt x="25269" y="20240"/>
                        <a:pt x="25318" y="20233"/>
                        <a:pt x="25363" y="20215"/>
                      </a:cubicBezTo>
                      <a:cubicBezTo>
                        <a:pt x="25640" y="20117"/>
                        <a:pt x="25711" y="19965"/>
                        <a:pt x="25773" y="19716"/>
                      </a:cubicBezTo>
                      <a:close/>
                      <a:moveTo>
                        <a:pt x="16014" y="21687"/>
                      </a:moveTo>
                      <a:cubicBezTo>
                        <a:pt x="15773" y="22410"/>
                        <a:pt x="16103" y="23159"/>
                        <a:pt x="16558" y="23739"/>
                      </a:cubicBezTo>
                      <a:cubicBezTo>
                        <a:pt x="16826" y="24069"/>
                        <a:pt x="17182" y="24239"/>
                        <a:pt x="17566" y="24310"/>
                      </a:cubicBezTo>
                      <a:cubicBezTo>
                        <a:pt x="17441" y="24328"/>
                        <a:pt x="17307" y="24355"/>
                        <a:pt x="17182" y="24372"/>
                      </a:cubicBezTo>
                      <a:cubicBezTo>
                        <a:pt x="16611" y="24328"/>
                        <a:pt x="16192" y="24140"/>
                        <a:pt x="15844" y="23605"/>
                      </a:cubicBezTo>
                      <a:cubicBezTo>
                        <a:pt x="15487" y="23070"/>
                        <a:pt x="15380" y="22374"/>
                        <a:pt x="15505" y="21750"/>
                      </a:cubicBezTo>
                      <a:cubicBezTo>
                        <a:pt x="15666" y="21714"/>
                        <a:pt x="15853" y="21696"/>
                        <a:pt x="16014" y="21687"/>
                      </a:cubicBezTo>
                      <a:close/>
                      <a:moveTo>
                        <a:pt x="27727" y="18895"/>
                      </a:moveTo>
                      <a:lnTo>
                        <a:pt x="27727" y="18895"/>
                      </a:lnTo>
                      <a:cubicBezTo>
                        <a:pt x="27897" y="18957"/>
                        <a:pt x="28066" y="19029"/>
                        <a:pt x="28244" y="19091"/>
                      </a:cubicBezTo>
                      <a:cubicBezTo>
                        <a:pt x="28303" y="19104"/>
                        <a:pt x="28352" y="19113"/>
                        <a:pt x="28399" y="19113"/>
                      </a:cubicBezTo>
                      <a:cubicBezTo>
                        <a:pt x="28416" y="19113"/>
                        <a:pt x="28433" y="19111"/>
                        <a:pt x="28450" y="19109"/>
                      </a:cubicBezTo>
                      <a:cubicBezTo>
                        <a:pt x="28575" y="19733"/>
                        <a:pt x="28842" y="20331"/>
                        <a:pt x="29146" y="20893"/>
                      </a:cubicBezTo>
                      <a:cubicBezTo>
                        <a:pt x="29493" y="21509"/>
                        <a:pt x="29850" y="22115"/>
                        <a:pt x="30359" y="22615"/>
                      </a:cubicBezTo>
                      <a:cubicBezTo>
                        <a:pt x="31118" y="23357"/>
                        <a:pt x="32279" y="24116"/>
                        <a:pt x="33404" y="24116"/>
                      </a:cubicBezTo>
                      <a:cubicBezTo>
                        <a:pt x="33441" y="24116"/>
                        <a:pt x="33479" y="24115"/>
                        <a:pt x="33517" y="24114"/>
                      </a:cubicBezTo>
                      <a:lnTo>
                        <a:pt x="33517" y="24114"/>
                      </a:lnTo>
                      <a:cubicBezTo>
                        <a:pt x="33401" y="24158"/>
                        <a:pt x="33285" y="24212"/>
                        <a:pt x="33169" y="24256"/>
                      </a:cubicBezTo>
                      <a:cubicBezTo>
                        <a:pt x="33026" y="24319"/>
                        <a:pt x="32874" y="24355"/>
                        <a:pt x="32723" y="24372"/>
                      </a:cubicBezTo>
                      <a:cubicBezTo>
                        <a:pt x="32702" y="24373"/>
                        <a:pt x="32681" y="24373"/>
                        <a:pt x="32661" y="24373"/>
                      </a:cubicBezTo>
                      <a:cubicBezTo>
                        <a:pt x="31136" y="24373"/>
                        <a:pt x="29875" y="23081"/>
                        <a:pt x="29030" y="21955"/>
                      </a:cubicBezTo>
                      <a:cubicBezTo>
                        <a:pt x="28601" y="21393"/>
                        <a:pt x="28298" y="20733"/>
                        <a:pt x="28004" y="20099"/>
                      </a:cubicBezTo>
                      <a:cubicBezTo>
                        <a:pt x="27932" y="19948"/>
                        <a:pt x="27593" y="19038"/>
                        <a:pt x="27727" y="18895"/>
                      </a:cubicBezTo>
                      <a:close/>
                      <a:moveTo>
                        <a:pt x="27263" y="18761"/>
                      </a:moveTo>
                      <a:lnTo>
                        <a:pt x="27263" y="18761"/>
                      </a:lnTo>
                      <a:cubicBezTo>
                        <a:pt x="27397" y="18779"/>
                        <a:pt x="27531" y="18815"/>
                        <a:pt x="27656" y="18859"/>
                      </a:cubicBezTo>
                      <a:cubicBezTo>
                        <a:pt x="27513" y="19020"/>
                        <a:pt x="27674" y="19546"/>
                        <a:pt x="27700" y="19671"/>
                      </a:cubicBezTo>
                      <a:cubicBezTo>
                        <a:pt x="27852" y="20411"/>
                        <a:pt x="28280" y="21152"/>
                        <a:pt x="28682" y="21785"/>
                      </a:cubicBezTo>
                      <a:cubicBezTo>
                        <a:pt x="29449" y="22981"/>
                        <a:pt x="30671" y="24230"/>
                        <a:pt x="32125" y="24417"/>
                      </a:cubicBezTo>
                      <a:cubicBezTo>
                        <a:pt x="32089" y="24417"/>
                        <a:pt x="32063" y="24426"/>
                        <a:pt x="32027" y="24426"/>
                      </a:cubicBezTo>
                      <a:cubicBezTo>
                        <a:pt x="30787" y="24274"/>
                        <a:pt x="29556" y="23828"/>
                        <a:pt x="28646" y="22936"/>
                      </a:cubicBezTo>
                      <a:cubicBezTo>
                        <a:pt x="27843" y="22151"/>
                        <a:pt x="27290" y="21170"/>
                        <a:pt x="26701" y="20215"/>
                      </a:cubicBezTo>
                      <a:cubicBezTo>
                        <a:pt x="26924" y="20197"/>
                        <a:pt x="27094" y="20055"/>
                        <a:pt x="27236" y="19867"/>
                      </a:cubicBezTo>
                      <a:cubicBezTo>
                        <a:pt x="27495" y="19528"/>
                        <a:pt x="27442" y="19136"/>
                        <a:pt x="27263" y="18761"/>
                      </a:cubicBezTo>
                      <a:close/>
                      <a:moveTo>
                        <a:pt x="25889" y="19814"/>
                      </a:moveTo>
                      <a:cubicBezTo>
                        <a:pt x="25970" y="19903"/>
                        <a:pt x="26041" y="20010"/>
                        <a:pt x="26139" y="20072"/>
                      </a:cubicBezTo>
                      <a:cubicBezTo>
                        <a:pt x="26282" y="20162"/>
                        <a:pt x="26389" y="20197"/>
                        <a:pt x="26558" y="20215"/>
                      </a:cubicBezTo>
                      <a:cubicBezTo>
                        <a:pt x="26576" y="20224"/>
                        <a:pt x="26594" y="20224"/>
                        <a:pt x="26621" y="20224"/>
                      </a:cubicBezTo>
                      <a:cubicBezTo>
                        <a:pt x="27210" y="21277"/>
                        <a:pt x="27763" y="22294"/>
                        <a:pt x="28637" y="23159"/>
                      </a:cubicBezTo>
                      <a:cubicBezTo>
                        <a:pt x="29288" y="23810"/>
                        <a:pt x="30261" y="24292"/>
                        <a:pt x="31224" y="24435"/>
                      </a:cubicBezTo>
                      <a:cubicBezTo>
                        <a:pt x="30778" y="24435"/>
                        <a:pt x="30341" y="24408"/>
                        <a:pt x="29904" y="24372"/>
                      </a:cubicBezTo>
                      <a:cubicBezTo>
                        <a:pt x="29859" y="24372"/>
                        <a:pt x="29815" y="24363"/>
                        <a:pt x="29770" y="24363"/>
                      </a:cubicBezTo>
                      <a:cubicBezTo>
                        <a:pt x="29458" y="24212"/>
                        <a:pt x="29163" y="24016"/>
                        <a:pt x="28878" y="23828"/>
                      </a:cubicBezTo>
                      <a:cubicBezTo>
                        <a:pt x="28405" y="23507"/>
                        <a:pt x="27968" y="23150"/>
                        <a:pt x="27593" y="22722"/>
                      </a:cubicBezTo>
                      <a:cubicBezTo>
                        <a:pt x="27201" y="22267"/>
                        <a:pt x="26853" y="21830"/>
                        <a:pt x="26576" y="21304"/>
                      </a:cubicBezTo>
                      <a:cubicBezTo>
                        <a:pt x="26335" y="20858"/>
                        <a:pt x="26014" y="20322"/>
                        <a:pt x="25889" y="19814"/>
                      </a:cubicBezTo>
                      <a:close/>
                      <a:moveTo>
                        <a:pt x="15425" y="21767"/>
                      </a:moveTo>
                      <a:lnTo>
                        <a:pt x="15425" y="21767"/>
                      </a:lnTo>
                      <a:cubicBezTo>
                        <a:pt x="15229" y="22481"/>
                        <a:pt x="15380" y="23177"/>
                        <a:pt x="15782" y="23793"/>
                      </a:cubicBezTo>
                      <a:cubicBezTo>
                        <a:pt x="15933" y="24033"/>
                        <a:pt x="16156" y="24274"/>
                        <a:pt x="16424" y="24381"/>
                      </a:cubicBezTo>
                      <a:cubicBezTo>
                        <a:pt x="16504" y="24408"/>
                        <a:pt x="16585" y="24426"/>
                        <a:pt x="16647" y="24444"/>
                      </a:cubicBezTo>
                      <a:cubicBezTo>
                        <a:pt x="16469" y="24462"/>
                        <a:pt x="16281" y="24488"/>
                        <a:pt x="16094" y="24497"/>
                      </a:cubicBezTo>
                      <a:cubicBezTo>
                        <a:pt x="15104" y="24337"/>
                        <a:pt x="13971" y="23953"/>
                        <a:pt x="13801" y="22829"/>
                      </a:cubicBezTo>
                      <a:cubicBezTo>
                        <a:pt x="13846" y="22829"/>
                        <a:pt x="13899" y="22838"/>
                        <a:pt x="13953" y="22847"/>
                      </a:cubicBezTo>
                      <a:cubicBezTo>
                        <a:pt x="14015" y="22856"/>
                        <a:pt x="14078" y="22861"/>
                        <a:pt x="14141" y="22861"/>
                      </a:cubicBezTo>
                      <a:cubicBezTo>
                        <a:pt x="14329" y="22861"/>
                        <a:pt x="14515" y="22816"/>
                        <a:pt x="14676" y="22695"/>
                      </a:cubicBezTo>
                      <a:cubicBezTo>
                        <a:pt x="14863" y="22553"/>
                        <a:pt x="14845" y="22276"/>
                        <a:pt x="14943" y="22080"/>
                      </a:cubicBezTo>
                      <a:cubicBezTo>
                        <a:pt x="15015" y="21919"/>
                        <a:pt x="15202" y="21821"/>
                        <a:pt x="15425" y="21767"/>
                      </a:cubicBezTo>
                      <a:close/>
                      <a:moveTo>
                        <a:pt x="12543" y="22820"/>
                      </a:moveTo>
                      <a:lnTo>
                        <a:pt x="12543" y="22820"/>
                      </a:lnTo>
                      <a:cubicBezTo>
                        <a:pt x="12294" y="23213"/>
                        <a:pt x="12606" y="23748"/>
                        <a:pt x="12918" y="24016"/>
                      </a:cubicBezTo>
                      <a:cubicBezTo>
                        <a:pt x="13257" y="24310"/>
                        <a:pt x="13783" y="24479"/>
                        <a:pt x="14283" y="24569"/>
                      </a:cubicBezTo>
                      <a:cubicBezTo>
                        <a:pt x="13382" y="24542"/>
                        <a:pt x="12445" y="24390"/>
                        <a:pt x="11723" y="23873"/>
                      </a:cubicBezTo>
                      <a:cubicBezTo>
                        <a:pt x="11616" y="23730"/>
                        <a:pt x="11607" y="23561"/>
                        <a:pt x="11660" y="23391"/>
                      </a:cubicBezTo>
                      <a:cubicBezTo>
                        <a:pt x="11919" y="23123"/>
                        <a:pt x="12204" y="22927"/>
                        <a:pt x="12543" y="22820"/>
                      </a:cubicBezTo>
                      <a:close/>
                      <a:moveTo>
                        <a:pt x="13067" y="22745"/>
                      </a:moveTo>
                      <a:cubicBezTo>
                        <a:pt x="13285" y="22745"/>
                        <a:pt x="13503" y="22781"/>
                        <a:pt x="13721" y="22811"/>
                      </a:cubicBezTo>
                      <a:cubicBezTo>
                        <a:pt x="13757" y="23891"/>
                        <a:pt x="14765" y="24399"/>
                        <a:pt x="15728" y="24533"/>
                      </a:cubicBezTo>
                      <a:cubicBezTo>
                        <a:pt x="15461" y="24551"/>
                        <a:pt x="15193" y="24560"/>
                        <a:pt x="14934" y="24569"/>
                      </a:cubicBezTo>
                      <a:cubicBezTo>
                        <a:pt x="14925" y="24551"/>
                        <a:pt x="14916" y="24551"/>
                        <a:pt x="14908" y="24542"/>
                      </a:cubicBezTo>
                      <a:cubicBezTo>
                        <a:pt x="14167" y="24337"/>
                        <a:pt x="12142" y="23998"/>
                        <a:pt x="12642" y="22793"/>
                      </a:cubicBezTo>
                      <a:cubicBezTo>
                        <a:pt x="12740" y="22767"/>
                        <a:pt x="12838" y="22758"/>
                        <a:pt x="12945" y="22749"/>
                      </a:cubicBezTo>
                      <a:cubicBezTo>
                        <a:pt x="12985" y="22746"/>
                        <a:pt x="13026" y="22745"/>
                        <a:pt x="13067" y="22745"/>
                      </a:cubicBezTo>
                      <a:close/>
                      <a:moveTo>
                        <a:pt x="23842" y="0"/>
                      </a:moveTo>
                      <a:cubicBezTo>
                        <a:pt x="23144" y="0"/>
                        <a:pt x="22438" y="172"/>
                        <a:pt x="21795" y="402"/>
                      </a:cubicBezTo>
                      <a:cubicBezTo>
                        <a:pt x="20965" y="687"/>
                        <a:pt x="20198" y="1196"/>
                        <a:pt x="19538" y="1758"/>
                      </a:cubicBezTo>
                      <a:cubicBezTo>
                        <a:pt x="19190" y="2061"/>
                        <a:pt x="18886" y="2409"/>
                        <a:pt x="18619" y="2784"/>
                      </a:cubicBezTo>
                      <a:cubicBezTo>
                        <a:pt x="18574" y="2846"/>
                        <a:pt x="18529" y="2908"/>
                        <a:pt x="18494" y="2980"/>
                      </a:cubicBezTo>
                      <a:cubicBezTo>
                        <a:pt x="18289" y="2793"/>
                        <a:pt x="17976" y="2739"/>
                        <a:pt x="17700" y="2694"/>
                      </a:cubicBezTo>
                      <a:cubicBezTo>
                        <a:pt x="17614" y="2681"/>
                        <a:pt x="17529" y="2675"/>
                        <a:pt x="17445" y="2675"/>
                      </a:cubicBezTo>
                      <a:cubicBezTo>
                        <a:pt x="16962" y="2675"/>
                        <a:pt x="16506" y="2874"/>
                        <a:pt x="16049" y="3033"/>
                      </a:cubicBezTo>
                      <a:cubicBezTo>
                        <a:pt x="15211" y="3337"/>
                        <a:pt x="14247" y="3925"/>
                        <a:pt x="13766" y="4702"/>
                      </a:cubicBezTo>
                      <a:cubicBezTo>
                        <a:pt x="13560" y="5023"/>
                        <a:pt x="12989" y="5942"/>
                        <a:pt x="13614" y="6129"/>
                      </a:cubicBezTo>
                      <a:cubicBezTo>
                        <a:pt x="13675" y="6147"/>
                        <a:pt x="13736" y="6156"/>
                        <a:pt x="13797" y="6156"/>
                      </a:cubicBezTo>
                      <a:cubicBezTo>
                        <a:pt x="14033" y="6156"/>
                        <a:pt x="14271" y="6029"/>
                        <a:pt x="14497" y="5852"/>
                      </a:cubicBezTo>
                      <a:lnTo>
                        <a:pt x="14497" y="5852"/>
                      </a:lnTo>
                      <a:cubicBezTo>
                        <a:pt x="14221" y="7012"/>
                        <a:pt x="13596" y="8163"/>
                        <a:pt x="12820" y="9037"/>
                      </a:cubicBezTo>
                      <a:cubicBezTo>
                        <a:pt x="12106" y="9840"/>
                        <a:pt x="11143" y="10224"/>
                        <a:pt x="10170" y="10607"/>
                      </a:cubicBezTo>
                      <a:cubicBezTo>
                        <a:pt x="10083" y="10604"/>
                        <a:pt x="9996" y="10603"/>
                        <a:pt x="9909" y="10603"/>
                      </a:cubicBezTo>
                      <a:cubicBezTo>
                        <a:pt x="8950" y="10603"/>
                        <a:pt x="7986" y="10790"/>
                        <a:pt x="7209" y="11330"/>
                      </a:cubicBezTo>
                      <a:cubicBezTo>
                        <a:pt x="6871" y="11244"/>
                        <a:pt x="6520" y="11200"/>
                        <a:pt x="6169" y="11200"/>
                      </a:cubicBezTo>
                      <a:cubicBezTo>
                        <a:pt x="5937" y="11200"/>
                        <a:pt x="5706" y="11219"/>
                        <a:pt x="5478" y="11259"/>
                      </a:cubicBezTo>
                      <a:cubicBezTo>
                        <a:pt x="4479" y="11428"/>
                        <a:pt x="3435" y="12026"/>
                        <a:pt x="2793" y="12811"/>
                      </a:cubicBezTo>
                      <a:cubicBezTo>
                        <a:pt x="2632" y="13016"/>
                        <a:pt x="2472" y="13230"/>
                        <a:pt x="2311" y="13444"/>
                      </a:cubicBezTo>
                      <a:cubicBezTo>
                        <a:pt x="2204" y="13578"/>
                        <a:pt x="2124" y="13569"/>
                        <a:pt x="1963" y="13640"/>
                      </a:cubicBezTo>
                      <a:cubicBezTo>
                        <a:pt x="1687" y="13774"/>
                        <a:pt x="1437" y="13917"/>
                        <a:pt x="1187" y="14104"/>
                      </a:cubicBezTo>
                      <a:cubicBezTo>
                        <a:pt x="857" y="14354"/>
                        <a:pt x="464" y="14613"/>
                        <a:pt x="295" y="15014"/>
                      </a:cubicBezTo>
                      <a:cubicBezTo>
                        <a:pt x="206" y="15211"/>
                        <a:pt x="0" y="15683"/>
                        <a:pt x="304" y="15817"/>
                      </a:cubicBezTo>
                      <a:cubicBezTo>
                        <a:pt x="411" y="15867"/>
                        <a:pt x="530" y="15887"/>
                        <a:pt x="652" y="15887"/>
                      </a:cubicBezTo>
                      <a:cubicBezTo>
                        <a:pt x="905" y="15887"/>
                        <a:pt x="1173" y="15800"/>
                        <a:pt x="1383" y="15710"/>
                      </a:cubicBezTo>
                      <a:cubicBezTo>
                        <a:pt x="1847" y="15514"/>
                        <a:pt x="2266" y="15095"/>
                        <a:pt x="2739" y="14907"/>
                      </a:cubicBezTo>
                      <a:lnTo>
                        <a:pt x="2739" y="14907"/>
                      </a:lnTo>
                      <a:cubicBezTo>
                        <a:pt x="2660" y="15249"/>
                        <a:pt x="2529" y="15773"/>
                        <a:pt x="2975" y="15773"/>
                      </a:cubicBezTo>
                      <a:cubicBezTo>
                        <a:pt x="2983" y="15773"/>
                        <a:pt x="2990" y="15773"/>
                        <a:pt x="2998" y="15773"/>
                      </a:cubicBezTo>
                      <a:cubicBezTo>
                        <a:pt x="3176" y="15764"/>
                        <a:pt x="3346" y="15674"/>
                        <a:pt x="3506" y="15567"/>
                      </a:cubicBezTo>
                      <a:lnTo>
                        <a:pt x="3506" y="15567"/>
                      </a:lnTo>
                      <a:cubicBezTo>
                        <a:pt x="4604" y="17280"/>
                        <a:pt x="2632" y="18101"/>
                        <a:pt x="1481" y="18993"/>
                      </a:cubicBezTo>
                      <a:cubicBezTo>
                        <a:pt x="1089" y="19136"/>
                        <a:pt x="714" y="19323"/>
                        <a:pt x="375" y="19546"/>
                      </a:cubicBezTo>
                      <a:cubicBezTo>
                        <a:pt x="324" y="19583"/>
                        <a:pt x="351" y="19656"/>
                        <a:pt x="397" y="19656"/>
                      </a:cubicBezTo>
                      <a:cubicBezTo>
                        <a:pt x="407" y="19656"/>
                        <a:pt x="418" y="19652"/>
                        <a:pt x="429" y="19644"/>
                      </a:cubicBezTo>
                      <a:cubicBezTo>
                        <a:pt x="1811" y="18838"/>
                        <a:pt x="3385" y="18558"/>
                        <a:pt x="4979" y="18558"/>
                      </a:cubicBezTo>
                      <a:cubicBezTo>
                        <a:pt x="6347" y="18558"/>
                        <a:pt x="7730" y="18764"/>
                        <a:pt x="9020" y="19020"/>
                      </a:cubicBezTo>
                      <a:cubicBezTo>
                        <a:pt x="10001" y="19219"/>
                        <a:pt x="11036" y="19423"/>
                        <a:pt x="12057" y="19423"/>
                      </a:cubicBezTo>
                      <a:cubicBezTo>
                        <a:pt x="12409" y="19423"/>
                        <a:pt x="12760" y="19398"/>
                        <a:pt x="13105" y="19341"/>
                      </a:cubicBezTo>
                      <a:cubicBezTo>
                        <a:pt x="13676" y="19252"/>
                        <a:pt x="14444" y="19029"/>
                        <a:pt x="14792" y="18538"/>
                      </a:cubicBezTo>
                      <a:cubicBezTo>
                        <a:pt x="14872" y="18485"/>
                        <a:pt x="14952" y="18431"/>
                        <a:pt x="15023" y="18386"/>
                      </a:cubicBezTo>
                      <a:cubicBezTo>
                        <a:pt x="15380" y="18146"/>
                        <a:pt x="15773" y="17931"/>
                        <a:pt x="16139" y="17708"/>
                      </a:cubicBezTo>
                      <a:cubicBezTo>
                        <a:pt x="16888" y="17245"/>
                        <a:pt x="17655" y="17253"/>
                        <a:pt x="18476" y="17155"/>
                      </a:cubicBezTo>
                      <a:lnTo>
                        <a:pt x="18476" y="17155"/>
                      </a:lnTo>
                      <a:cubicBezTo>
                        <a:pt x="18351" y="17360"/>
                        <a:pt x="18217" y="17557"/>
                        <a:pt x="18057" y="17735"/>
                      </a:cubicBezTo>
                      <a:cubicBezTo>
                        <a:pt x="17753" y="18074"/>
                        <a:pt x="17584" y="18520"/>
                        <a:pt x="17361" y="18904"/>
                      </a:cubicBezTo>
                      <a:cubicBezTo>
                        <a:pt x="17316" y="18975"/>
                        <a:pt x="17272" y="19047"/>
                        <a:pt x="17218" y="19100"/>
                      </a:cubicBezTo>
                      <a:cubicBezTo>
                        <a:pt x="16656" y="19394"/>
                        <a:pt x="16094" y="19689"/>
                        <a:pt x="15487" y="19903"/>
                      </a:cubicBezTo>
                      <a:cubicBezTo>
                        <a:pt x="14836" y="20144"/>
                        <a:pt x="14140" y="20242"/>
                        <a:pt x="13453" y="20331"/>
                      </a:cubicBezTo>
                      <a:cubicBezTo>
                        <a:pt x="12944" y="20394"/>
                        <a:pt x="12426" y="20421"/>
                        <a:pt x="11906" y="20421"/>
                      </a:cubicBezTo>
                      <a:cubicBezTo>
                        <a:pt x="10959" y="20421"/>
                        <a:pt x="10004" y="20334"/>
                        <a:pt x="9082" y="20224"/>
                      </a:cubicBezTo>
                      <a:cubicBezTo>
                        <a:pt x="7726" y="20072"/>
                        <a:pt x="6415" y="19618"/>
                        <a:pt x="5059" y="19519"/>
                      </a:cubicBezTo>
                      <a:cubicBezTo>
                        <a:pt x="4863" y="19506"/>
                        <a:pt x="4669" y="19499"/>
                        <a:pt x="4477" y="19499"/>
                      </a:cubicBezTo>
                      <a:cubicBezTo>
                        <a:pt x="3306" y="19499"/>
                        <a:pt x="2182" y="19748"/>
                        <a:pt x="1071" y="20162"/>
                      </a:cubicBezTo>
                      <a:cubicBezTo>
                        <a:pt x="1000" y="20185"/>
                        <a:pt x="1020" y="20293"/>
                        <a:pt x="1081" y="20293"/>
                      </a:cubicBezTo>
                      <a:cubicBezTo>
                        <a:pt x="1089" y="20293"/>
                        <a:pt x="1097" y="20291"/>
                        <a:pt x="1107" y="20287"/>
                      </a:cubicBezTo>
                      <a:cubicBezTo>
                        <a:pt x="2177" y="19896"/>
                        <a:pt x="3298" y="19653"/>
                        <a:pt x="4436" y="19653"/>
                      </a:cubicBezTo>
                      <a:cubicBezTo>
                        <a:pt x="4805" y="19653"/>
                        <a:pt x="5177" y="19679"/>
                        <a:pt x="5549" y="19733"/>
                      </a:cubicBezTo>
                      <a:cubicBezTo>
                        <a:pt x="6914" y="19939"/>
                        <a:pt x="8235" y="20331"/>
                        <a:pt x="9608" y="20483"/>
                      </a:cubicBezTo>
                      <a:cubicBezTo>
                        <a:pt x="10332" y="20557"/>
                        <a:pt x="11063" y="20602"/>
                        <a:pt x="11793" y="20602"/>
                      </a:cubicBezTo>
                      <a:cubicBezTo>
                        <a:pt x="12466" y="20602"/>
                        <a:pt x="13138" y="20564"/>
                        <a:pt x="13801" y="20474"/>
                      </a:cubicBezTo>
                      <a:cubicBezTo>
                        <a:pt x="14453" y="20385"/>
                        <a:pt x="15068" y="20260"/>
                        <a:pt x="15684" y="20010"/>
                      </a:cubicBezTo>
                      <a:cubicBezTo>
                        <a:pt x="16112" y="19832"/>
                        <a:pt x="16522" y="19618"/>
                        <a:pt x="16924" y="19386"/>
                      </a:cubicBezTo>
                      <a:lnTo>
                        <a:pt x="16924" y="19386"/>
                      </a:lnTo>
                      <a:cubicBezTo>
                        <a:pt x="16692" y="19555"/>
                        <a:pt x="16424" y="19680"/>
                        <a:pt x="16174" y="19849"/>
                      </a:cubicBezTo>
                      <a:cubicBezTo>
                        <a:pt x="15844" y="20072"/>
                        <a:pt x="15523" y="20313"/>
                        <a:pt x="15238" y="20590"/>
                      </a:cubicBezTo>
                      <a:cubicBezTo>
                        <a:pt x="15068" y="20759"/>
                        <a:pt x="14881" y="20911"/>
                        <a:pt x="14684" y="21045"/>
                      </a:cubicBezTo>
                      <a:cubicBezTo>
                        <a:pt x="13792" y="21304"/>
                        <a:pt x="12838" y="21473"/>
                        <a:pt x="11919" y="21500"/>
                      </a:cubicBezTo>
                      <a:cubicBezTo>
                        <a:pt x="11830" y="21503"/>
                        <a:pt x="11741" y="21505"/>
                        <a:pt x="11652" y="21505"/>
                      </a:cubicBezTo>
                      <a:cubicBezTo>
                        <a:pt x="10607" y="21505"/>
                        <a:pt x="9514" y="21274"/>
                        <a:pt x="8511" y="21036"/>
                      </a:cubicBezTo>
                      <a:cubicBezTo>
                        <a:pt x="7334" y="20759"/>
                        <a:pt x="6201" y="20215"/>
                        <a:pt x="4987" y="20037"/>
                      </a:cubicBezTo>
                      <a:cubicBezTo>
                        <a:pt x="4793" y="20009"/>
                        <a:pt x="4593" y="19999"/>
                        <a:pt x="4390" y="19999"/>
                      </a:cubicBezTo>
                      <a:cubicBezTo>
                        <a:pt x="4005" y="19999"/>
                        <a:pt x="3613" y="20034"/>
                        <a:pt x="3239" y="20046"/>
                      </a:cubicBezTo>
                      <a:cubicBezTo>
                        <a:pt x="2695" y="20064"/>
                        <a:pt x="2177" y="20260"/>
                        <a:pt x="1678" y="20474"/>
                      </a:cubicBezTo>
                      <a:cubicBezTo>
                        <a:pt x="1653" y="20490"/>
                        <a:pt x="1666" y="20529"/>
                        <a:pt x="1695" y="20529"/>
                      </a:cubicBezTo>
                      <a:cubicBezTo>
                        <a:pt x="1698" y="20529"/>
                        <a:pt x="1701" y="20528"/>
                        <a:pt x="1704" y="20527"/>
                      </a:cubicBezTo>
                      <a:cubicBezTo>
                        <a:pt x="2329" y="20287"/>
                        <a:pt x="2918" y="20197"/>
                        <a:pt x="3587" y="20188"/>
                      </a:cubicBezTo>
                      <a:cubicBezTo>
                        <a:pt x="3782" y="20186"/>
                        <a:pt x="3974" y="20182"/>
                        <a:pt x="4164" y="20182"/>
                      </a:cubicBezTo>
                      <a:cubicBezTo>
                        <a:pt x="4653" y="20182"/>
                        <a:pt x="5130" y="20208"/>
                        <a:pt x="5612" y="20349"/>
                      </a:cubicBezTo>
                      <a:cubicBezTo>
                        <a:pt x="6772" y="20688"/>
                        <a:pt x="7887" y="21125"/>
                        <a:pt x="9064" y="21357"/>
                      </a:cubicBezTo>
                      <a:cubicBezTo>
                        <a:pt x="9928" y="21533"/>
                        <a:pt x="10844" y="21682"/>
                        <a:pt x="11739" y="21682"/>
                      </a:cubicBezTo>
                      <a:cubicBezTo>
                        <a:pt x="11889" y="21682"/>
                        <a:pt x="12038" y="21678"/>
                        <a:pt x="12187" y="21669"/>
                      </a:cubicBezTo>
                      <a:cubicBezTo>
                        <a:pt x="12945" y="21616"/>
                        <a:pt x="13703" y="21455"/>
                        <a:pt x="14426" y="21214"/>
                      </a:cubicBezTo>
                      <a:lnTo>
                        <a:pt x="14426" y="21214"/>
                      </a:lnTo>
                      <a:cubicBezTo>
                        <a:pt x="14185" y="21357"/>
                        <a:pt x="13935" y="21482"/>
                        <a:pt x="13667" y="21607"/>
                      </a:cubicBezTo>
                      <a:cubicBezTo>
                        <a:pt x="13596" y="21643"/>
                        <a:pt x="13534" y="21669"/>
                        <a:pt x="13462" y="21705"/>
                      </a:cubicBezTo>
                      <a:cubicBezTo>
                        <a:pt x="13284" y="21750"/>
                        <a:pt x="13097" y="21776"/>
                        <a:pt x="12918" y="21821"/>
                      </a:cubicBezTo>
                      <a:cubicBezTo>
                        <a:pt x="12383" y="21973"/>
                        <a:pt x="11830" y="22106"/>
                        <a:pt x="11268" y="22142"/>
                      </a:cubicBezTo>
                      <a:cubicBezTo>
                        <a:pt x="11115" y="22151"/>
                        <a:pt x="10960" y="22156"/>
                        <a:pt x="10805" y="22156"/>
                      </a:cubicBezTo>
                      <a:cubicBezTo>
                        <a:pt x="9622" y="22156"/>
                        <a:pt x="8390" y="21901"/>
                        <a:pt x="7262" y="21625"/>
                      </a:cubicBezTo>
                      <a:cubicBezTo>
                        <a:pt x="6879" y="21536"/>
                        <a:pt x="6513" y="21357"/>
                        <a:pt x="6156" y="21223"/>
                      </a:cubicBezTo>
                      <a:cubicBezTo>
                        <a:pt x="5531" y="20991"/>
                        <a:pt x="4898" y="20813"/>
                        <a:pt x="4238" y="20706"/>
                      </a:cubicBezTo>
                      <a:cubicBezTo>
                        <a:pt x="4009" y="20665"/>
                        <a:pt x="3776" y="20647"/>
                        <a:pt x="3540" y="20647"/>
                      </a:cubicBezTo>
                      <a:cubicBezTo>
                        <a:pt x="3013" y="20647"/>
                        <a:pt x="2478" y="20735"/>
                        <a:pt x="1972" y="20840"/>
                      </a:cubicBezTo>
                      <a:cubicBezTo>
                        <a:pt x="1930" y="20848"/>
                        <a:pt x="1936" y="20921"/>
                        <a:pt x="1974" y="20921"/>
                      </a:cubicBezTo>
                      <a:cubicBezTo>
                        <a:pt x="1976" y="20921"/>
                        <a:pt x="1979" y="20920"/>
                        <a:pt x="1981" y="20920"/>
                      </a:cubicBezTo>
                      <a:cubicBezTo>
                        <a:pt x="2412" y="20864"/>
                        <a:pt x="2847" y="20829"/>
                        <a:pt x="3280" y="20829"/>
                      </a:cubicBezTo>
                      <a:cubicBezTo>
                        <a:pt x="3753" y="20829"/>
                        <a:pt x="4223" y="20871"/>
                        <a:pt x="4684" y="20973"/>
                      </a:cubicBezTo>
                      <a:cubicBezTo>
                        <a:pt x="5719" y="21197"/>
                        <a:pt x="6664" y="21705"/>
                        <a:pt x="7699" y="21928"/>
                      </a:cubicBezTo>
                      <a:cubicBezTo>
                        <a:pt x="8707" y="22154"/>
                        <a:pt x="9759" y="22341"/>
                        <a:pt x="10796" y="22341"/>
                      </a:cubicBezTo>
                      <a:cubicBezTo>
                        <a:pt x="10990" y="22341"/>
                        <a:pt x="11183" y="22335"/>
                        <a:pt x="11375" y="22321"/>
                      </a:cubicBezTo>
                      <a:cubicBezTo>
                        <a:pt x="11928" y="22276"/>
                        <a:pt x="12436" y="22133"/>
                        <a:pt x="12945" y="21964"/>
                      </a:cubicBezTo>
                      <a:lnTo>
                        <a:pt x="12945" y="21964"/>
                      </a:lnTo>
                      <a:cubicBezTo>
                        <a:pt x="12454" y="22222"/>
                        <a:pt x="12017" y="22535"/>
                        <a:pt x="11687" y="23016"/>
                      </a:cubicBezTo>
                      <a:cubicBezTo>
                        <a:pt x="11286" y="23605"/>
                        <a:pt x="11571" y="24069"/>
                        <a:pt x="12204" y="24239"/>
                      </a:cubicBezTo>
                      <a:cubicBezTo>
                        <a:pt x="12213" y="24239"/>
                        <a:pt x="12213" y="24239"/>
                        <a:pt x="12213" y="24230"/>
                      </a:cubicBezTo>
                      <a:cubicBezTo>
                        <a:pt x="12419" y="24337"/>
                        <a:pt x="12633" y="24408"/>
                        <a:pt x="12847" y="24462"/>
                      </a:cubicBezTo>
                      <a:cubicBezTo>
                        <a:pt x="11170" y="24185"/>
                        <a:pt x="9537" y="23346"/>
                        <a:pt x="8038" y="22597"/>
                      </a:cubicBezTo>
                      <a:cubicBezTo>
                        <a:pt x="6850" y="21999"/>
                        <a:pt x="5504" y="21454"/>
                        <a:pt x="4152" y="21454"/>
                      </a:cubicBezTo>
                      <a:cubicBezTo>
                        <a:pt x="3829" y="21454"/>
                        <a:pt x="3506" y="21485"/>
                        <a:pt x="3185" y="21553"/>
                      </a:cubicBezTo>
                      <a:cubicBezTo>
                        <a:pt x="3144" y="21562"/>
                        <a:pt x="3149" y="21617"/>
                        <a:pt x="3186" y="21617"/>
                      </a:cubicBezTo>
                      <a:cubicBezTo>
                        <a:pt x="3188" y="21617"/>
                        <a:pt x="3191" y="21616"/>
                        <a:pt x="3194" y="21616"/>
                      </a:cubicBezTo>
                      <a:cubicBezTo>
                        <a:pt x="3415" y="21590"/>
                        <a:pt x="3633" y="21577"/>
                        <a:pt x="3848" y="21577"/>
                      </a:cubicBezTo>
                      <a:cubicBezTo>
                        <a:pt x="5530" y="21577"/>
                        <a:pt x="7027" y="22333"/>
                        <a:pt x="8538" y="23061"/>
                      </a:cubicBezTo>
                      <a:cubicBezTo>
                        <a:pt x="9484" y="23516"/>
                        <a:pt x="10483" y="24024"/>
                        <a:pt x="11518" y="24328"/>
                      </a:cubicBezTo>
                      <a:cubicBezTo>
                        <a:pt x="11232" y="24310"/>
                        <a:pt x="10947" y="24283"/>
                        <a:pt x="10670" y="24221"/>
                      </a:cubicBezTo>
                      <a:cubicBezTo>
                        <a:pt x="10233" y="24105"/>
                        <a:pt x="9805" y="23980"/>
                        <a:pt x="9376" y="23864"/>
                      </a:cubicBezTo>
                      <a:cubicBezTo>
                        <a:pt x="8600" y="23650"/>
                        <a:pt x="7797" y="23364"/>
                        <a:pt x="7003" y="23275"/>
                      </a:cubicBezTo>
                      <a:cubicBezTo>
                        <a:pt x="6283" y="23189"/>
                        <a:pt x="5597" y="23131"/>
                        <a:pt x="4884" y="23131"/>
                      </a:cubicBezTo>
                      <a:cubicBezTo>
                        <a:pt x="4715" y="23131"/>
                        <a:pt x="4545" y="23134"/>
                        <a:pt x="4372" y="23141"/>
                      </a:cubicBezTo>
                      <a:cubicBezTo>
                        <a:pt x="4024" y="23150"/>
                        <a:pt x="3685" y="23231"/>
                        <a:pt x="3346" y="23302"/>
                      </a:cubicBezTo>
                      <a:cubicBezTo>
                        <a:pt x="3034" y="23369"/>
                        <a:pt x="2689" y="23581"/>
                        <a:pt x="2359" y="23581"/>
                      </a:cubicBezTo>
                      <a:cubicBezTo>
                        <a:pt x="2340" y="23581"/>
                        <a:pt x="2321" y="23580"/>
                        <a:pt x="2302" y="23578"/>
                      </a:cubicBezTo>
                      <a:cubicBezTo>
                        <a:pt x="2301" y="23577"/>
                        <a:pt x="2300" y="23577"/>
                        <a:pt x="2298" y="23577"/>
                      </a:cubicBezTo>
                      <a:cubicBezTo>
                        <a:pt x="2291" y="23577"/>
                        <a:pt x="2287" y="23596"/>
                        <a:pt x="2302" y="23596"/>
                      </a:cubicBezTo>
                      <a:cubicBezTo>
                        <a:pt x="2354" y="23609"/>
                        <a:pt x="2408" y="23615"/>
                        <a:pt x="2462" y="23615"/>
                      </a:cubicBezTo>
                      <a:cubicBezTo>
                        <a:pt x="2593" y="23615"/>
                        <a:pt x="2726" y="23583"/>
                        <a:pt x="2846" y="23552"/>
                      </a:cubicBezTo>
                      <a:cubicBezTo>
                        <a:pt x="3301" y="23445"/>
                        <a:pt x="3747" y="23355"/>
                        <a:pt x="4202" y="23311"/>
                      </a:cubicBezTo>
                      <a:cubicBezTo>
                        <a:pt x="4418" y="23288"/>
                        <a:pt x="4634" y="23278"/>
                        <a:pt x="4850" y="23278"/>
                      </a:cubicBezTo>
                      <a:cubicBezTo>
                        <a:pt x="5562" y="23278"/>
                        <a:pt x="6272" y="23384"/>
                        <a:pt x="6977" y="23480"/>
                      </a:cubicBezTo>
                      <a:cubicBezTo>
                        <a:pt x="7824" y="23596"/>
                        <a:pt x="8672" y="23882"/>
                        <a:pt x="9492" y="24105"/>
                      </a:cubicBezTo>
                      <a:cubicBezTo>
                        <a:pt x="10187" y="24298"/>
                        <a:pt x="10807" y="24417"/>
                        <a:pt x="11493" y="24417"/>
                      </a:cubicBezTo>
                      <a:cubicBezTo>
                        <a:pt x="11601" y="24417"/>
                        <a:pt x="11710" y="24414"/>
                        <a:pt x="11821" y="24408"/>
                      </a:cubicBezTo>
                      <a:cubicBezTo>
                        <a:pt x="12287" y="24525"/>
                        <a:pt x="12767" y="24601"/>
                        <a:pt x="13248" y="24601"/>
                      </a:cubicBezTo>
                      <a:cubicBezTo>
                        <a:pt x="13319" y="24601"/>
                        <a:pt x="13391" y="24599"/>
                        <a:pt x="13462" y="24595"/>
                      </a:cubicBezTo>
                      <a:cubicBezTo>
                        <a:pt x="13471" y="24595"/>
                        <a:pt x="13471" y="24587"/>
                        <a:pt x="13480" y="24587"/>
                      </a:cubicBezTo>
                      <a:cubicBezTo>
                        <a:pt x="13596" y="24604"/>
                        <a:pt x="13712" y="24613"/>
                        <a:pt x="13837" y="24631"/>
                      </a:cubicBezTo>
                      <a:cubicBezTo>
                        <a:pt x="14154" y="24665"/>
                        <a:pt x="14472" y="24679"/>
                        <a:pt x="14789" y="24679"/>
                      </a:cubicBezTo>
                      <a:cubicBezTo>
                        <a:pt x="15130" y="24679"/>
                        <a:pt x="15471" y="24663"/>
                        <a:pt x="15809" y="24640"/>
                      </a:cubicBezTo>
                      <a:lnTo>
                        <a:pt x="15809" y="24640"/>
                      </a:lnTo>
                      <a:cubicBezTo>
                        <a:pt x="15291" y="24774"/>
                        <a:pt x="14783" y="24952"/>
                        <a:pt x="14265" y="25068"/>
                      </a:cubicBezTo>
                      <a:cubicBezTo>
                        <a:pt x="13598" y="25225"/>
                        <a:pt x="12868" y="25362"/>
                        <a:pt x="12174" y="25362"/>
                      </a:cubicBezTo>
                      <a:cubicBezTo>
                        <a:pt x="12079" y="25362"/>
                        <a:pt x="11985" y="25359"/>
                        <a:pt x="11892" y="25354"/>
                      </a:cubicBezTo>
                      <a:cubicBezTo>
                        <a:pt x="10349" y="25282"/>
                        <a:pt x="8823" y="25113"/>
                        <a:pt x="7325" y="24720"/>
                      </a:cubicBezTo>
                      <a:cubicBezTo>
                        <a:pt x="6433" y="24479"/>
                        <a:pt x="5514" y="24158"/>
                        <a:pt x="4586" y="24060"/>
                      </a:cubicBezTo>
                      <a:cubicBezTo>
                        <a:pt x="4127" y="24018"/>
                        <a:pt x="3657" y="23992"/>
                        <a:pt x="3198" y="23992"/>
                      </a:cubicBezTo>
                      <a:cubicBezTo>
                        <a:pt x="3077" y="23992"/>
                        <a:pt x="2957" y="23994"/>
                        <a:pt x="2837" y="23998"/>
                      </a:cubicBezTo>
                      <a:cubicBezTo>
                        <a:pt x="2150" y="24007"/>
                        <a:pt x="1508" y="24132"/>
                        <a:pt x="839" y="24239"/>
                      </a:cubicBezTo>
                      <a:cubicBezTo>
                        <a:pt x="839" y="24239"/>
                        <a:pt x="839" y="24248"/>
                        <a:pt x="839" y="24248"/>
                      </a:cubicBezTo>
                      <a:cubicBezTo>
                        <a:pt x="1625" y="24192"/>
                        <a:pt x="2401" y="24146"/>
                        <a:pt x="3179" y="24146"/>
                      </a:cubicBezTo>
                      <a:cubicBezTo>
                        <a:pt x="3646" y="24146"/>
                        <a:pt x="4114" y="24163"/>
                        <a:pt x="4586" y="24203"/>
                      </a:cubicBezTo>
                      <a:cubicBezTo>
                        <a:pt x="5585" y="24301"/>
                        <a:pt x="6593" y="24702"/>
                        <a:pt x="7565" y="24961"/>
                      </a:cubicBezTo>
                      <a:cubicBezTo>
                        <a:pt x="8984" y="25345"/>
                        <a:pt x="10465" y="25461"/>
                        <a:pt x="11928" y="25541"/>
                      </a:cubicBezTo>
                      <a:cubicBezTo>
                        <a:pt x="10991" y="25737"/>
                        <a:pt x="10072" y="26050"/>
                        <a:pt x="9260" y="26478"/>
                      </a:cubicBezTo>
                      <a:cubicBezTo>
                        <a:pt x="9222" y="26501"/>
                        <a:pt x="9243" y="26544"/>
                        <a:pt x="9278" y="26544"/>
                      </a:cubicBezTo>
                      <a:cubicBezTo>
                        <a:pt x="9284" y="26544"/>
                        <a:pt x="9290" y="26543"/>
                        <a:pt x="9296" y="26540"/>
                      </a:cubicBezTo>
                      <a:cubicBezTo>
                        <a:pt x="10909" y="25837"/>
                        <a:pt x="12697" y="25469"/>
                        <a:pt x="14461" y="25469"/>
                      </a:cubicBezTo>
                      <a:cubicBezTo>
                        <a:pt x="14688" y="25469"/>
                        <a:pt x="14914" y="25475"/>
                        <a:pt x="15139" y="25488"/>
                      </a:cubicBezTo>
                      <a:cubicBezTo>
                        <a:pt x="16400" y="25564"/>
                        <a:pt x="17669" y="25739"/>
                        <a:pt x="18939" y="25739"/>
                      </a:cubicBezTo>
                      <a:cubicBezTo>
                        <a:pt x="18999" y="25739"/>
                        <a:pt x="19058" y="25738"/>
                        <a:pt x="19118" y="25737"/>
                      </a:cubicBezTo>
                      <a:cubicBezTo>
                        <a:pt x="20019" y="25728"/>
                        <a:pt x="21090" y="25630"/>
                        <a:pt x="21902" y="25184"/>
                      </a:cubicBezTo>
                      <a:cubicBezTo>
                        <a:pt x="21941" y="25160"/>
                        <a:pt x="21917" y="25101"/>
                        <a:pt x="21880" y="25101"/>
                      </a:cubicBezTo>
                      <a:cubicBezTo>
                        <a:pt x="21876" y="25101"/>
                        <a:pt x="21871" y="25102"/>
                        <a:pt x="21866" y="25104"/>
                      </a:cubicBezTo>
                      <a:cubicBezTo>
                        <a:pt x="20884" y="25408"/>
                        <a:pt x="19886" y="25568"/>
                        <a:pt x="18854" y="25568"/>
                      </a:cubicBezTo>
                      <a:cubicBezTo>
                        <a:pt x="18826" y="25568"/>
                        <a:pt x="18798" y="25568"/>
                        <a:pt x="18770" y="25568"/>
                      </a:cubicBezTo>
                      <a:cubicBezTo>
                        <a:pt x="17379" y="25559"/>
                        <a:pt x="15996" y="25345"/>
                        <a:pt x="14604" y="25300"/>
                      </a:cubicBezTo>
                      <a:cubicBezTo>
                        <a:pt x="14502" y="25296"/>
                        <a:pt x="14397" y="25293"/>
                        <a:pt x="14292" y="25293"/>
                      </a:cubicBezTo>
                      <a:cubicBezTo>
                        <a:pt x="14187" y="25293"/>
                        <a:pt x="14082" y="25296"/>
                        <a:pt x="13980" y="25300"/>
                      </a:cubicBezTo>
                      <a:cubicBezTo>
                        <a:pt x="14729" y="25095"/>
                        <a:pt x="15461" y="24818"/>
                        <a:pt x="16210" y="24613"/>
                      </a:cubicBezTo>
                      <a:cubicBezTo>
                        <a:pt x="16487" y="24587"/>
                        <a:pt x="16763" y="24560"/>
                        <a:pt x="17040" y="24542"/>
                      </a:cubicBezTo>
                      <a:cubicBezTo>
                        <a:pt x="17548" y="24497"/>
                        <a:pt x="18048" y="24408"/>
                        <a:pt x="18547" y="24319"/>
                      </a:cubicBezTo>
                      <a:cubicBezTo>
                        <a:pt x="18592" y="24310"/>
                        <a:pt x="18637" y="24301"/>
                        <a:pt x="18681" y="24292"/>
                      </a:cubicBezTo>
                      <a:lnTo>
                        <a:pt x="18690" y="24292"/>
                      </a:lnTo>
                      <a:cubicBezTo>
                        <a:pt x="19091" y="24212"/>
                        <a:pt x="19502" y="24132"/>
                        <a:pt x="19903" y="24069"/>
                      </a:cubicBezTo>
                      <a:lnTo>
                        <a:pt x="19948" y="24069"/>
                      </a:lnTo>
                      <a:cubicBezTo>
                        <a:pt x="19948" y="24060"/>
                        <a:pt x="19957" y="24060"/>
                        <a:pt x="19957" y="24060"/>
                      </a:cubicBezTo>
                      <a:cubicBezTo>
                        <a:pt x="20091" y="24042"/>
                        <a:pt x="20224" y="24024"/>
                        <a:pt x="20358" y="24007"/>
                      </a:cubicBezTo>
                      <a:cubicBezTo>
                        <a:pt x="21142" y="23917"/>
                        <a:pt x="21935" y="23868"/>
                        <a:pt x="22727" y="23868"/>
                      </a:cubicBezTo>
                      <a:cubicBezTo>
                        <a:pt x="23035" y="23868"/>
                        <a:pt x="23343" y="23876"/>
                        <a:pt x="23650" y="23891"/>
                      </a:cubicBezTo>
                      <a:cubicBezTo>
                        <a:pt x="24774" y="23935"/>
                        <a:pt x="25916" y="24024"/>
                        <a:pt x="27022" y="24185"/>
                      </a:cubicBezTo>
                      <a:cubicBezTo>
                        <a:pt x="27950" y="24319"/>
                        <a:pt x="28878" y="24479"/>
                        <a:pt x="29806" y="24569"/>
                      </a:cubicBezTo>
                      <a:cubicBezTo>
                        <a:pt x="30317" y="24616"/>
                        <a:pt x="30833" y="24640"/>
                        <a:pt x="31349" y="24640"/>
                      </a:cubicBezTo>
                      <a:cubicBezTo>
                        <a:pt x="31608" y="24640"/>
                        <a:pt x="31866" y="24634"/>
                        <a:pt x="32125" y="24622"/>
                      </a:cubicBezTo>
                      <a:cubicBezTo>
                        <a:pt x="32411" y="24604"/>
                        <a:pt x="32687" y="24569"/>
                        <a:pt x="32964" y="24515"/>
                      </a:cubicBezTo>
                      <a:lnTo>
                        <a:pt x="32973" y="24515"/>
                      </a:lnTo>
                      <a:cubicBezTo>
                        <a:pt x="32678" y="24667"/>
                        <a:pt x="32384" y="24810"/>
                        <a:pt x="32098" y="24925"/>
                      </a:cubicBezTo>
                      <a:cubicBezTo>
                        <a:pt x="31599" y="25131"/>
                        <a:pt x="31046" y="25220"/>
                        <a:pt x="30519" y="25336"/>
                      </a:cubicBezTo>
                      <a:cubicBezTo>
                        <a:pt x="30059" y="25429"/>
                        <a:pt x="29593" y="25523"/>
                        <a:pt x="29126" y="25523"/>
                      </a:cubicBezTo>
                      <a:cubicBezTo>
                        <a:pt x="29013" y="25523"/>
                        <a:pt x="28901" y="25517"/>
                        <a:pt x="28789" y="25505"/>
                      </a:cubicBezTo>
                      <a:cubicBezTo>
                        <a:pt x="28557" y="25479"/>
                        <a:pt x="28320" y="25476"/>
                        <a:pt x="28085" y="25476"/>
                      </a:cubicBezTo>
                      <a:cubicBezTo>
                        <a:pt x="28038" y="25476"/>
                        <a:pt x="27991" y="25476"/>
                        <a:pt x="27944" y="25476"/>
                      </a:cubicBezTo>
                      <a:cubicBezTo>
                        <a:pt x="27756" y="25476"/>
                        <a:pt x="27570" y="25475"/>
                        <a:pt x="27388" y="25461"/>
                      </a:cubicBezTo>
                      <a:cubicBezTo>
                        <a:pt x="26939" y="25430"/>
                        <a:pt x="26457" y="25276"/>
                        <a:pt x="25998" y="25276"/>
                      </a:cubicBezTo>
                      <a:cubicBezTo>
                        <a:pt x="25919" y="25276"/>
                        <a:pt x="25841" y="25281"/>
                        <a:pt x="25764" y="25291"/>
                      </a:cubicBezTo>
                      <a:cubicBezTo>
                        <a:pt x="25756" y="25291"/>
                        <a:pt x="25756" y="25309"/>
                        <a:pt x="25764" y="25309"/>
                      </a:cubicBezTo>
                      <a:cubicBezTo>
                        <a:pt x="25790" y="25308"/>
                        <a:pt x="25816" y="25307"/>
                        <a:pt x="25841" y="25307"/>
                      </a:cubicBezTo>
                      <a:cubicBezTo>
                        <a:pt x="26306" y="25307"/>
                        <a:pt x="26771" y="25526"/>
                        <a:pt x="27227" y="25577"/>
                      </a:cubicBezTo>
                      <a:cubicBezTo>
                        <a:pt x="27691" y="25630"/>
                        <a:pt x="28164" y="25648"/>
                        <a:pt x="28628" y="25648"/>
                      </a:cubicBezTo>
                      <a:cubicBezTo>
                        <a:pt x="28661" y="25648"/>
                        <a:pt x="28694" y="25649"/>
                        <a:pt x="28727" y="25649"/>
                      </a:cubicBezTo>
                      <a:cubicBezTo>
                        <a:pt x="29752" y="25649"/>
                        <a:pt x="30721" y="25514"/>
                        <a:pt x="31715" y="25238"/>
                      </a:cubicBezTo>
                      <a:cubicBezTo>
                        <a:pt x="32393" y="25050"/>
                        <a:pt x="32973" y="24694"/>
                        <a:pt x="33597" y="24381"/>
                      </a:cubicBezTo>
                      <a:cubicBezTo>
                        <a:pt x="34596" y="23873"/>
                        <a:pt x="35578" y="23659"/>
                        <a:pt x="36693" y="23641"/>
                      </a:cubicBezTo>
                      <a:cubicBezTo>
                        <a:pt x="36719" y="23641"/>
                        <a:pt x="36728" y="23605"/>
                        <a:pt x="36693" y="23596"/>
                      </a:cubicBezTo>
                      <a:cubicBezTo>
                        <a:pt x="36434" y="23525"/>
                        <a:pt x="36181" y="23494"/>
                        <a:pt x="35931" y="23494"/>
                      </a:cubicBezTo>
                      <a:cubicBezTo>
                        <a:pt x="35335" y="23494"/>
                        <a:pt x="34760" y="23672"/>
                        <a:pt x="34195" y="23917"/>
                      </a:cubicBezTo>
                      <a:cubicBezTo>
                        <a:pt x="34115" y="23926"/>
                        <a:pt x="34034" y="23944"/>
                        <a:pt x="33954" y="23962"/>
                      </a:cubicBezTo>
                      <a:cubicBezTo>
                        <a:pt x="33940" y="23962"/>
                        <a:pt x="33925" y="23962"/>
                        <a:pt x="33911" y="23962"/>
                      </a:cubicBezTo>
                      <a:cubicBezTo>
                        <a:pt x="33036" y="23962"/>
                        <a:pt x="32239" y="23696"/>
                        <a:pt x="31545" y="23257"/>
                      </a:cubicBezTo>
                      <a:lnTo>
                        <a:pt x="31545" y="23257"/>
                      </a:lnTo>
                      <a:cubicBezTo>
                        <a:pt x="31946" y="23354"/>
                        <a:pt x="32378" y="23399"/>
                        <a:pt x="32806" y="23399"/>
                      </a:cubicBezTo>
                      <a:cubicBezTo>
                        <a:pt x="33245" y="23399"/>
                        <a:pt x="33682" y="23352"/>
                        <a:pt x="34079" y="23266"/>
                      </a:cubicBezTo>
                      <a:cubicBezTo>
                        <a:pt x="34605" y="23159"/>
                        <a:pt x="35114" y="23061"/>
                        <a:pt x="35613" y="22883"/>
                      </a:cubicBezTo>
                      <a:cubicBezTo>
                        <a:pt x="36247" y="22642"/>
                        <a:pt x="36907" y="22410"/>
                        <a:pt x="37549" y="22214"/>
                      </a:cubicBezTo>
                      <a:cubicBezTo>
                        <a:pt x="38302" y="21975"/>
                        <a:pt x="39143" y="21798"/>
                        <a:pt x="39967" y="21798"/>
                      </a:cubicBezTo>
                      <a:cubicBezTo>
                        <a:pt x="40315" y="21798"/>
                        <a:pt x="40659" y="21830"/>
                        <a:pt x="40993" y="21901"/>
                      </a:cubicBezTo>
                      <a:cubicBezTo>
                        <a:pt x="41144" y="21946"/>
                        <a:pt x="41287" y="21999"/>
                        <a:pt x="41430" y="22035"/>
                      </a:cubicBezTo>
                      <a:cubicBezTo>
                        <a:pt x="41439" y="22040"/>
                        <a:pt x="41445" y="22042"/>
                        <a:pt x="41452" y="22042"/>
                      </a:cubicBezTo>
                      <a:cubicBezTo>
                        <a:pt x="41459" y="22042"/>
                        <a:pt x="41465" y="22040"/>
                        <a:pt x="41474" y="22035"/>
                      </a:cubicBezTo>
                      <a:cubicBezTo>
                        <a:pt x="41492" y="22044"/>
                        <a:pt x="41501" y="22044"/>
                        <a:pt x="41519" y="22053"/>
                      </a:cubicBezTo>
                      <a:cubicBezTo>
                        <a:pt x="41804" y="22161"/>
                        <a:pt x="42239" y="22284"/>
                        <a:pt x="42627" y="22284"/>
                      </a:cubicBezTo>
                      <a:cubicBezTo>
                        <a:pt x="42846" y="22284"/>
                        <a:pt x="43051" y="22245"/>
                        <a:pt x="43205" y="22142"/>
                      </a:cubicBezTo>
                      <a:cubicBezTo>
                        <a:pt x="43221" y="22134"/>
                        <a:pt x="43216" y="22105"/>
                        <a:pt x="43195" y="22105"/>
                      </a:cubicBezTo>
                      <a:cubicBezTo>
                        <a:pt x="43193" y="22105"/>
                        <a:pt x="43190" y="22105"/>
                        <a:pt x="43187" y="22106"/>
                      </a:cubicBezTo>
                      <a:cubicBezTo>
                        <a:pt x="43070" y="22134"/>
                        <a:pt x="42951" y="22146"/>
                        <a:pt x="42830" y="22146"/>
                      </a:cubicBezTo>
                      <a:cubicBezTo>
                        <a:pt x="42244" y="22146"/>
                        <a:pt x="41629" y="21866"/>
                        <a:pt x="41082" y="21741"/>
                      </a:cubicBezTo>
                      <a:lnTo>
                        <a:pt x="41055" y="21741"/>
                      </a:lnTo>
                      <a:cubicBezTo>
                        <a:pt x="40600" y="21571"/>
                        <a:pt x="40154" y="21384"/>
                        <a:pt x="39690" y="21295"/>
                      </a:cubicBezTo>
                      <a:cubicBezTo>
                        <a:pt x="39129" y="21185"/>
                        <a:pt x="38547" y="21134"/>
                        <a:pt x="37963" y="21134"/>
                      </a:cubicBezTo>
                      <a:cubicBezTo>
                        <a:pt x="37405" y="21134"/>
                        <a:pt x="36845" y="21181"/>
                        <a:pt x="36300" y="21268"/>
                      </a:cubicBezTo>
                      <a:cubicBezTo>
                        <a:pt x="35247" y="21428"/>
                        <a:pt x="34230" y="21830"/>
                        <a:pt x="33178" y="21990"/>
                      </a:cubicBezTo>
                      <a:cubicBezTo>
                        <a:pt x="32718" y="22056"/>
                        <a:pt x="32258" y="22078"/>
                        <a:pt x="31799" y="22078"/>
                      </a:cubicBezTo>
                      <a:cubicBezTo>
                        <a:pt x="31634" y="22078"/>
                        <a:pt x="31469" y="22075"/>
                        <a:pt x="31304" y="22071"/>
                      </a:cubicBezTo>
                      <a:cubicBezTo>
                        <a:pt x="30983" y="22062"/>
                        <a:pt x="30662" y="22017"/>
                        <a:pt x="30359" y="21946"/>
                      </a:cubicBezTo>
                      <a:cubicBezTo>
                        <a:pt x="30163" y="21892"/>
                        <a:pt x="30011" y="21750"/>
                        <a:pt x="29850" y="21634"/>
                      </a:cubicBezTo>
                      <a:cubicBezTo>
                        <a:pt x="29270" y="20849"/>
                        <a:pt x="28833" y="19948"/>
                        <a:pt x="28566" y="19064"/>
                      </a:cubicBezTo>
                      <a:cubicBezTo>
                        <a:pt x="28601" y="19047"/>
                        <a:pt x="28637" y="19011"/>
                        <a:pt x="28673" y="18975"/>
                      </a:cubicBezTo>
                      <a:cubicBezTo>
                        <a:pt x="28748" y="18898"/>
                        <a:pt x="28841" y="18868"/>
                        <a:pt x="28939" y="18868"/>
                      </a:cubicBezTo>
                      <a:cubicBezTo>
                        <a:pt x="29215" y="18868"/>
                        <a:pt x="29538" y="19096"/>
                        <a:pt x="29663" y="19136"/>
                      </a:cubicBezTo>
                      <a:cubicBezTo>
                        <a:pt x="29770" y="19168"/>
                        <a:pt x="29890" y="19213"/>
                        <a:pt x="30030" y="19213"/>
                      </a:cubicBezTo>
                      <a:cubicBezTo>
                        <a:pt x="30124" y="19213"/>
                        <a:pt x="30227" y="19193"/>
                        <a:pt x="30341" y="19136"/>
                      </a:cubicBezTo>
                      <a:cubicBezTo>
                        <a:pt x="30457" y="19082"/>
                        <a:pt x="30510" y="18993"/>
                        <a:pt x="30484" y="18868"/>
                      </a:cubicBezTo>
                      <a:cubicBezTo>
                        <a:pt x="30466" y="18806"/>
                        <a:pt x="30394" y="18618"/>
                        <a:pt x="30457" y="18556"/>
                      </a:cubicBezTo>
                      <a:cubicBezTo>
                        <a:pt x="30471" y="18541"/>
                        <a:pt x="30491" y="18535"/>
                        <a:pt x="30513" y="18535"/>
                      </a:cubicBezTo>
                      <a:cubicBezTo>
                        <a:pt x="30586" y="18535"/>
                        <a:pt x="30690" y="18603"/>
                        <a:pt x="30751" y="18672"/>
                      </a:cubicBezTo>
                      <a:cubicBezTo>
                        <a:pt x="30832" y="18752"/>
                        <a:pt x="30912" y="18850"/>
                        <a:pt x="31010" y="18922"/>
                      </a:cubicBezTo>
                      <a:cubicBezTo>
                        <a:pt x="31187" y="19055"/>
                        <a:pt x="31394" y="19166"/>
                        <a:pt x="31580" y="19166"/>
                      </a:cubicBezTo>
                      <a:cubicBezTo>
                        <a:pt x="31742" y="19166"/>
                        <a:pt x="31887" y="19083"/>
                        <a:pt x="31982" y="18859"/>
                      </a:cubicBezTo>
                      <a:cubicBezTo>
                        <a:pt x="32134" y="18493"/>
                        <a:pt x="31474" y="17923"/>
                        <a:pt x="31260" y="17726"/>
                      </a:cubicBezTo>
                      <a:cubicBezTo>
                        <a:pt x="30742" y="17236"/>
                        <a:pt x="30207" y="16763"/>
                        <a:pt x="29574" y="16433"/>
                      </a:cubicBezTo>
                      <a:cubicBezTo>
                        <a:pt x="29047" y="16156"/>
                        <a:pt x="28432" y="16013"/>
                        <a:pt x="27816" y="16005"/>
                      </a:cubicBezTo>
                      <a:cubicBezTo>
                        <a:pt x="29199" y="15531"/>
                        <a:pt x="30594" y="14933"/>
                        <a:pt x="32064" y="14933"/>
                      </a:cubicBezTo>
                      <a:cubicBezTo>
                        <a:pt x="32311" y="14933"/>
                        <a:pt x="32560" y="14950"/>
                        <a:pt x="32812" y="14988"/>
                      </a:cubicBezTo>
                      <a:cubicBezTo>
                        <a:pt x="33874" y="15139"/>
                        <a:pt x="34864" y="15567"/>
                        <a:pt x="35908" y="15808"/>
                      </a:cubicBezTo>
                      <a:cubicBezTo>
                        <a:pt x="36177" y="15871"/>
                        <a:pt x="36449" y="15899"/>
                        <a:pt x="36721" y="15899"/>
                      </a:cubicBezTo>
                      <a:cubicBezTo>
                        <a:pt x="37025" y="15899"/>
                        <a:pt x="37328" y="15865"/>
                        <a:pt x="37629" y="15808"/>
                      </a:cubicBezTo>
                      <a:lnTo>
                        <a:pt x="37799" y="15808"/>
                      </a:lnTo>
                      <a:cubicBezTo>
                        <a:pt x="39155" y="15666"/>
                        <a:pt x="39699" y="14738"/>
                        <a:pt x="40609" y="14140"/>
                      </a:cubicBezTo>
                      <a:cubicBezTo>
                        <a:pt x="40627" y="14131"/>
                        <a:pt x="40618" y="14122"/>
                        <a:pt x="40618" y="14113"/>
                      </a:cubicBezTo>
                      <a:cubicBezTo>
                        <a:pt x="40618" y="14090"/>
                        <a:pt x="40605" y="14067"/>
                        <a:pt x="40584" y="14067"/>
                      </a:cubicBezTo>
                      <a:cubicBezTo>
                        <a:pt x="40580" y="14067"/>
                        <a:pt x="40577" y="14067"/>
                        <a:pt x="40573" y="14069"/>
                      </a:cubicBezTo>
                      <a:cubicBezTo>
                        <a:pt x="40520" y="14086"/>
                        <a:pt x="40440" y="14131"/>
                        <a:pt x="40395" y="14158"/>
                      </a:cubicBezTo>
                      <a:cubicBezTo>
                        <a:pt x="40215" y="14198"/>
                        <a:pt x="40033" y="14213"/>
                        <a:pt x="39851" y="14213"/>
                      </a:cubicBezTo>
                      <a:cubicBezTo>
                        <a:pt x="39544" y="14213"/>
                        <a:pt x="39237" y="14170"/>
                        <a:pt x="38941" y="14131"/>
                      </a:cubicBezTo>
                      <a:cubicBezTo>
                        <a:pt x="38361" y="14069"/>
                        <a:pt x="37781" y="13971"/>
                        <a:pt x="37210" y="13855"/>
                      </a:cubicBezTo>
                      <a:cubicBezTo>
                        <a:pt x="35810" y="13578"/>
                        <a:pt x="34471" y="13007"/>
                        <a:pt x="33071" y="12686"/>
                      </a:cubicBezTo>
                      <a:cubicBezTo>
                        <a:pt x="32437" y="12537"/>
                        <a:pt x="31792" y="12483"/>
                        <a:pt x="31144" y="12483"/>
                      </a:cubicBezTo>
                      <a:cubicBezTo>
                        <a:pt x="30551" y="12483"/>
                        <a:pt x="29957" y="12528"/>
                        <a:pt x="29369" y="12588"/>
                      </a:cubicBezTo>
                      <a:cubicBezTo>
                        <a:pt x="28619" y="12668"/>
                        <a:pt x="27843" y="12757"/>
                        <a:pt x="27103" y="12962"/>
                      </a:cubicBezTo>
                      <a:cubicBezTo>
                        <a:pt x="26630" y="13043"/>
                        <a:pt x="26157" y="13159"/>
                        <a:pt x="25693" y="13284"/>
                      </a:cubicBezTo>
                      <a:cubicBezTo>
                        <a:pt x="24893" y="13443"/>
                        <a:pt x="24092" y="13517"/>
                        <a:pt x="23287" y="13517"/>
                      </a:cubicBezTo>
                      <a:cubicBezTo>
                        <a:pt x="22424" y="13517"/>
                        <a:pt x="21557" y="13432"/>
                        <a:pt x="20679" y="13275"/>
                      </a:cubicBezTo>
                      <a:cubicBezTo>
                        <a:pt x="19859" y="13132"/>
                        <a:pt x="19047" y="12927"/>
                        <a:pt x="18244" y="12695"/>
                      </a:cubicBezTo>
                      <a:lnTo>
                        <a:pt x="18244" y="12695"/>
                      </a:lnTo>
                      <a:cubicBezTo>
                        <a:pt x="18404" y="12712"/>
                        <a:pt x="18566" y="12720"/>
                        <a:pt x="18729" y="12720"/>
                      </a:cubicBezTo>
                      <a:cubicBezTo>
                        <a:pt x="19724" y="12720"/>
                        <a:pt x="20751" y="12419"/>
                        <a:pt x="21679" y="12151"/>
                      </a:cubicBezTo>
                      <a:cubicBezTo>
                        <a:pt x="22490" y="11919"/>
                        <a:pt x="23311" y="11669"/>
                        <a:pt x="24150" y="11535"/>
                      </a:cubicBezTo>
                      <a:cubicBezTo>
                        <a:pt x="24419" y="11493"/>
                        <a:pt x="24679" y="11473"/>
                        <a:pt x="24935" y="11473"/>
                      </a:cubicBezTo>
                      <a:cubicBezTo>
                        <a:pt x="25485" y="11473"/>
                        <a:pt x="26016" y="11562"/>
                        <a:pt x="26576" y="11696"/>
                      </a:cubicBezTo>
                      <a:cubicBezTo>
                        <a:pt x="27727" y="11972"/>
                        <a:pt x="28941" y="12185"/>
                        <a:pt x="30143" y="12185"/>
                      </a:cubicBezTo>
                      <a:cubicBezTo>
                        <a:pt x="30572" y="12185"/>
                        <a:pt x="30999" y="12158"/>
                        <a:pt x="31420" y="12097"/>
                      </a:cubicBezTo>
                      <a:cubicBezTo>
                        <a:pt x="32518" y="11937"/>
                        <a:pt x="34025" y="11490"/>
                        <a:pt x="34346" y="10268"/>
                      </a:cubicBezTo>
                      <a:cubicBezTo>
                        <a:pt x="34364" y="10242"/>
                        <a:pt x="34382" y="10215"/>
                        <a:pt x="34391" y="10179"/>
                      </a:cubicBezTo>
                      <a:cubicBezTo>
                        <a:pt x="34569" y="9733"/>
                        <a:pt x="34498" y="9153"/>
                        <a:pt x="34007" y="8966"/>
                      </a:cubicBezTo>
                      <a:cubicBezTo>
                        <a:pt x="34004" y="8963"/>
                        <a:pt x="34003" y="8962"/>
                        <a:pt x="34001" y="8962"/>
                      </a:cubicBezTo>
                      <a:cubicBezTo>
                        <a:pt x="33999" y="8962"/>
                        <a:pt x="33999" y="8966"/>
                        <a:pt x="33999" y="8966"/>
                      </a:cubicBezTo>
                      <a:cubicBezTo>
                        <a:pt x="33945" y="8930"/>
                        <a:pt x="33874" y="8894"/>
                        <a:pt x="33793" y="8877"/>
                      </a:cubicBezTo>
                      <a:lnTo>
                        <a:pt x="33776" y="8877"/>
                      </a:lnTo>
                      <a:cubicBezTo>
                        <a:pt x="33615" y="8778"/>
                        <a:pt x="33472" y="8654"/>
                        <a:pt x="33338" y="8547"/>
                      </a:cubicBezTo>
                      <a:cubicBezTo>
                        <a:pt x="33026" y="8306"/>
                        <a:pt x="32705" y="8083"/>
                        <a:pt x="32402" y="7842"/>
                      </a:cubicBezTo>
                      <a:cubicBezTo>
                        <a:pt x="31777" y="7333"/>
                        <a:pt x="31188" y="6745"/>
                        <a:pt x="30635" y="6165"/>
                      </a:cubicBezTo>
                      <a:cubicBezTo>
                        <a:pt x="30278" y="5790"/>
                        <a:pt x="29931" y="5406"/>
                        <a:pt x="29636" y="4978"/>
                      </a:cubicBezTo>
                      <a:cubicBezTo>
                        <a:pt x="29351" y="4559"/>
                        <a:pt x="29137" y="4095"/>
                        <a:pt x="28878" y="3649"/>
                      </a:cubicBezTo>
                      <a:cubicBezTo>
                        <a:pt x="28405" y="2819"/>
                        <a:pt x="27852" y="1847"/>
                        <a:pt x="27076" y="1249"/>
                      </a:cubicBezTo>
                      <a:cubicBezTo>
                        <a:pt x="26371" y="705"/>
                        <a:pt x="25470" y="259"/>
                        <a:pt x="24587" y="72"/>
                      </a:cubicBezTo>
                      <a:cubicBezTo>
                        <a:pt x="24342" y="22"/>
                        <a:pt x="24093" y="0"/>
                        <a:pt x="238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7" name="Google Shape;5897;p18"/>
                <p:cNvSpPr/>
                <p:nvPr/>
              </p:nvSpPr>
              <p:spPr>
                <a:xfrm>
                  <a:off x="5720830" y="4364814"/>
                  <a:ext cx="794377" cy="12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2194" extrusionOk="0">
                      <a:moveTo>
                        <a:pt x="13384" y="0"/>
                      </a:moveTo>
                      <a:cubicBezTo>
                        <a:pt x="13380" y="0"/>
                        <a:pt x="13376" y="2"/>
                        <a:pt x="13373" y="5"/>
                      </a:cubicBezTo>
                      <a:cubicBezTo>
                        <a:pt x="13060" y="211"/>
                        <a:pt x="12561" y="219"/>
                        <a:pt x="12204" y="255"/>
                      </a:cubicBezTo>
                      <a:cubicBezTo>
                        <a:pt x="11847" y="291"/>
                        <a:pt x="11490" y="318"/>
                        <a:pt x="11134" y="335"/>
                      </a:cubicBezTo>
                      <a:cubicBezTo>
                        <a:pt x="10554" y="353"/>
                        <a:pt x="9965" y="353"/>
                        <a:pt x="9385" y="353"/>
                      </a:cubicBezTo>
                      <a:cubicBezTo>
                        <a:pt x="8725" y="353"/>
                        <a:pt x="8065" y="451"/>
                        <a:pt x="7405" y="469"/>
                      </a:cubicBezTo>
                      <a:cubicBezTo>
                        <a:pt x="6129" y="505"/>
                        <a:pt x="4782" y="764"/>
                        <a:pt x="3560" y="1138"/>
                      </a:cubicBezTo>
                      <a:cubicBezTo>
                        <a:pt x="2971" y="1317"/>
                        <a:pt x="2391" y="1522"/>
                        <a:pt x="1811" y="1736"/>
                      </a:cubicBezTo>
                      <a:cubicBezTo>
                        <a:pt x="1222" y="1959"/>
                        <a:pt x="651" y="2066"/>
                        <a:pt x="36" y="2137"/>
                      </a:cubicBezTo>
                      <a:cubicBezTo>
                        <a:pt x="0" y="2146"/>
                        <a:pt x="0" y="2191"/>
                        <a:pt x="36" y="2191"/>
                      </a:cubicBezTo>
                      <a:cubicBezTo>
                        <a:pt x="86" y="2193"/>
                        <a:pt x="136" y="2194"/>
                        <a:pt x="185" y="2194"/>
                      </a:cubicBezTo>
                      <a:cubicBezTo>
                        <a:pt x="1290" y="2194"/>
                        <a:pt x="2251" y="1730"/>
                        <a:pt x="3301" y="1406"/>
                      </a:cubicBezTo>
                      <a:cubicBezTo>
                        <a:pt x="4755" y="960"/>
                        <a:pt x="6236" y="737"/>
                        <a:pt x="7752" y="630"/>
                      </a:cubicBezTo>
                      <a:cubicBezTo>
                        <a:pt x="8948" y="541"/>
                        <a:pt x="10134" y="550"/>
                        <a:pt x="11330" y="487"/>
                      </a:cubicBezTo>
                      <a:cubicBezTo>
                        <a:pt x="11936" y="460"/>
                        <a:pt x="12918" y="469"/>
                        <a:pt x="13399" y="32"/>
                      </a:cubicBezTo>
                      <a:cubicBezTo>
                        <a:pt x="13414" y="25"/>
                        <a:pt x="13399" y="0"/>
                        <a:pt x="13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8" name="Google Shape;5898;p18"/>
                <p:cNvSpPr/>
                <p:nvPr/>
              </p:nvSpPr>
              <p:spPr>
                <a:xfrm>
                  <a:off x="7211690" y="3996114"/>
                  <a:ext cx="53416" cy="46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781" extrusionOk="0">
                      <a:moveTo>
                        <a:pt x="353" y="83"/>
                      </a:moveTo>
                      <a:cubicBezTo>
                        <a:pt x="602" y="83"/>
                        <a:pt x="843" y="472"/>
                        <a:pt x="509" y="567"/>
                      </a:cubicBezTo>
                      <a:cubicBezTo>
                        <a:pt x="485" y="574"/>
                        <a:pt x="462" y="577"/>
                        <a:pt x="441" y="577"/>
                      </a:cubicBezTo>
                      <a:cubicBezTo>
                        <a:pt x="332" y="577"/>
                        <a:pt x="253" y="491"/>
                        <a:pt x="223" y="379"/>
                      </a:cubicBezTo>
                      <a:cubicBezTo>
                        <a:pt x="205" y="308"/>
                        <a:pt x="241" y="147"/>
                        <a:pt x="304" y="85"/>
                      </a:cubicBezTo>
                      <a:lnTo>
                        <a:pt x="321" y="85"/>
                      </a:lnTo>
                      <a:cubicBezTo>
                        <a:pt x="332" y="83"/>
                        <a:pt x="342" y="83"/>
                        <a:pt x="353" y="83"/>
                      </a:cubicBezTo>
                      <a:close/>
                      <a:moveTo>
                        <a:pt x="384" y="0"/>
                      </a:moveTo>
                      <a:cubicBezTo>
                        <a:pt x="354" y="0"/>
                        <a:pt x="323" y="4"/>
                        <a:pt x="295" y="13"/>
                      </a:cubicBezTo>
                      <a:cubicBezTo>
                        <a:pt x="286" y="13"/>
                        <a:pt x="277" y="22"/>
                        <a:pt x="268" y="40"/>
                      </a:cubicBezTo>
                      <a:cubicBezTo>
                        <a:pt x="98" y="85"/>
                        <a:pt x="0" y="254"/>
                        <a:pt x="36" y="433"/>
                      </a:cubicBezTo>
                      <a:cubicBezTo>
                        <a:pt x="80" y="641"/>
                        <a:pt x="242" y="780"/>
                        <a:pt x="439" y="780"/>
                      </a:cubicBezTo>
                      <a:cubicBezTo>
                        <a:pt x="479" y="780"/>
                        <a:pt x="520" y="775"/>
                        <a:pt x="562" y="763"/>
                      </a:cubicBezTo>
                      <a:cubicBezTo>
                        <a:pt x="812" y="683"/>
                        <a:pt x="901" y="433"/>
                        <a:pt x="767" y="219"/>
                      </a:cubicBezTo>
                      <a:cubicBezTo>
                        <a:pt x="693" y="100"/>
                        <a:pt x="533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9" name="Google Shape;5899;p18"/>
                <p:cNvSpPr/>
                <p:nvPr/>
              </p:nvSpPr>
              <p:spPr>
                <a:xfrm>
                  <a:off x="7225962" y="3921556"/>
                  <a:ext cx="42283" cy="33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" h="571" extrusionOk="0">
                      <a:moveTo>
                        <a:pt x="327" y="85"/>
                      </a:moveTo>
                      <a:cubicBezTo>
                        <a:pt x="395" y="85"/>
                        <a:pt x="440" y="142"/>
                        <a:pt x="491" y="193"/>
                      </a:cubicBezTo>
                      <a:cubicBezTo>
                        <a:pt x="580" y="282"/>
                        <a:pt x="464" y="371"/>
                        <a:pt x="375" y="398"/>
                      </a:cubicBezTo>
                      <a:cubicBezTo>
                        <a:pt x="362" y="402"/>
                        <a:pt x="349" y="404"/>
                        <a:pt x="337" y="404"/>
                      </a:cubicBezTo>
                      <a:cubicBezTo>
                        <a:pt x="273" y="404"/>
                        <a:pt x="219" y="350"/>
                        <a:pt x="196" y="282"/>
                      </a:cubicBezTo>
                      <a:cubicBezTo>
                        <a:pt x="170" y="202"/>
                        <a:pt x="196" y="139"/>
                        <a:pt x="259" y="95"/>
                      </a:cubicBezTo>
                      <a:lnTo>
                        <a:pt x="277" y="95"/>
                      </a:lnTo>
                      <a:cubicBezTo>
                        <a:pt x="295" y="88"/>
                        <a:pt x="312" y="85"/>
                        <a:pt x="327" y="85"/>
                      </a:cubicBezTo>
                      <a:close/>
                      <a:moveTo>
                        <a:pt x="362" y="1"/>
                      </a:moveTo>
                      <a:cubicBezTo>
                        <a:pt x="323" y="1"/>
                        <a:pt x="285" y="12"/>
                        <a:pt x="250" y="32"/>
                      </a:cubicBezTo>
                      <a:cubicBezTo>
                        <a:pt x="241" y="32"/>
                        <a:pt x="232" y="41"/>
                        <a:pt x="232" y="50"/>
                      </a:cubicBezTo>
                      <a:cubicBezTo>
                        <a:pt x="107" y="95"/>
                        <a:pt x="0" y="184"/>
                        <a:pt x="36" y="327"/>
                      </a:cubicBezTo>
                      <a:cubicBezTo>
                        <a:pt x="65" y="482"/>
                        <a:pt x="205" y="570"/>
                        <a:pt x="354" y="570"/>
                      </a:cubicBezTo>
                      <a:cubicBezTo>
                        <a:pt x="385" y="570"/>
                        <a:pt x="416" y="566"/>
                        <a:pt x="446" y="559"/>
                      </a:cubicBezTo>
                      <a:cubicBezTo>
                        <a:pt x="607" y="523"/>
                        <a:pt x="714" y="327"/>
                        <a:pt x="625" y="175"/>
                      </a:cubicBezTo>
                      <a:cubicBezTo>
                        <a:pt x="598" y="113"/>
                        <a:pt x="509" y="59"/>
                        <a:pt x="455" y="23"/>
                      </a:cubicBezTo>
                      <a:cubicBezTo>
                        <a:pt x="424" y="8"/>
                        <a:pt x="393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0" name="Google Shape;5900;p18"/>
                <p:cNvSpPr/>
                <p:nvPr/>
              </p:nvSpPr>
              <p:spPr>
                <a:xfrm>
                  <a:off x="7118182" y="4008372"/>
                  <a:ext cx="29077" cy="25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24" extrusionOk="0">
                      <a:moveTo>
                        <a:pt x="218" y="58"/>
                      </a:moveTo>
                      <a:cubicBezTo>
                        <a:pt x="318" y="58"/>
                        <a:pt x="397" y="199"/>
                        <a:pt x="295" y="270"/>
                      </a:cubicBezTo>
                      <a:cubicBezTo>
                        <a:pt x="279" y="279"/>
                        <a:pt x="264" y="283"/>
                        <a:pt x="250" y="283"/>
                      </a:cubicBezTo>
                      <a:cubicBezTo>
                        <a:pt x="211" y="283"/>
                        <a:pt x="181" y="250"/>
                        <a:pt x="161" y="217"/>
                      </a:cubicBezTo>
                      <a:cubicBezTo>
                        <a:pt x="134" y="163"/>
                        <a:pt x="143" y="110"/>
                        <a:pt x="179" y="65"/>
                      </a:cubicBezTo>
                      <a:cubicBezTo>
                        <a:pt x="192" y="60"/>
                        <a:pt x="205" y="58"/>
                        <a:pt x="218" y="58"/>
                      </a:cubicBezTo>
                      <a:close/>
                      <a:moveTo>
                        <a:pt x="266" y="0"/>
                      </a:moveTo>
                      <a:cubicBezTo>
                        <a:pt x="236" y="0"/>
                        <a:pt x="205" y="7"/>
                        <a:pt x="179" y="21"/>
                      </a:cubicBezTo>
                      <a:lnTo>
                        <a:pt x="170" y="21"/>
                      </a:lnTo>
                      <a:cubicBezTo>
                        <a:pt x="27" y="21"/>
                        <a:pt x="0" y="154"/>
                        <a:pt x="27" y="270"/>
                      </a:cubicBezTo>
                      <a:cubicBezTo>
                        <a:pt x="51" y="368"/>
                        <a:pt x="142" y="424"/>
                        <a:pt x="235" y="424"/>
                      </a:cubicBezTo>
                      <a:cubicBezTo>
                        <a:pt x="277" y="424"/>
                        <a:pt x="320" y="412"/>
                        <a:pt x="357" y="386"/>
                      </a:cubicBezTo>
                      <a:cubicBezTo>
                        <a:pt x="464" y="306"/>
                        <a:pt x="491" y="163"/>
                        <a:pt x="402" y="65"/>
                      </a:cubicBezTo>
                      <a:cubicBezTo>
                        <a:pt x="368" y="20"/>
                        <a:pt x="317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1" name="Google Shape;5901;p18"/>
                <p:cNvSpPr/>
                <p:nvPr/>
              </p:nvSpPr>
              <p:spPr>
                <a:xfrm>
                  <a:off x="7190016" y="3071284"/>
                  <a:ext cx="38078" cy="3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74" extrusionOk="0">
                      <a:moveTo>
                        <a:pt x="411" y="37"/>
                      </a:moveTo>
                      <a:cubicBezTo>
                        <a:pt x="473" y="45"/>
                        <a:pt x="491" y="81"/>
                        <a:pt x="500" y="144"/>
                      </a:cubicBezTo>
                      <a:cubicBezTo>
                        <a:pt x="509" y="188"/>
                        <a:pt x="527" y="233"/>
                        <a:pt x="518" y="277"/>
                      </a:cubicBezTo>
                      <a:cubicBezTo>
                        <a:pt x="510" y="346"/>
                        <a:pt x="418" y="408"/>
                        <a:pt x="347" y="408"/>
                      </a:cubicBezTo>
                      <a:cubicBezTo>
                        <a:pt x="335" y="408"/>
                        <a:pt x="323" y="406"/>
                        <a:pt x="313" y="402"/>
                      </a:cubicBezTo>
                      <a:cubicBezTo>
                        <a:pt x="232" y="384"/>
                        <a:pt x="188" y="304"/>
                        <a:pt x="206" y="224"/>
                      </a:cubicBezTo>
                      <a:cubicBezTo>
                        <a:pt x="206" y="188"/>
                        <a:pt x="250" y="161"/>
                        <a:pt x="277" y="135"/>
                      </a:cubicBezTo>
                      <a:cubicBezTo>
                        <a:pt x="322" y="90"/>
                        <a:pt x="348" y="54"/>
                        <a:pt x="411" y="37"/>
                      </a:cubicBezTo>
                      <a:close/>
                      <a:moveTo>
                        <a:pt x="329" y="0"/>
                      </a:moveTo>
                      <a:cubicBezTo>
                        <a:pt x="205" y="0"/>
                        <a:pt x="91" y="67"/>
                        <a:pt x="54" y="206"/>
                      </a:cubicBezTo>
                      <a:cubicBezTo>
                        <a:pt x="0" y="367"/>
                        <a:pt x="125" y="554"/>
                        <a:pt x="286" y="572"/>
                      </a:cubicBezTo>
                      <a:cubicBezTo>
                        <a:pt x="295" y="573"/>
                        <a:pt x="304" y="573"/>
                        <a:pt x="314" y="573"/>
                      </a:cubicBezTo>
                      <a:cubicBezTo>
                        <a:pt x="458" y="573"/>
                        <a:pt x="609" y="447"/>
                        <a:pt x="634" y="304"/>
                      </a:cubicBezTo>
                      <a:cubicBezTo>
                        <a:pt x="643" y="233"/>
                        <a:pt x="607" y="144"/>
                        <a:pt x="571" y="81"/>
                      </a:cubicBezTo>
                      <a:cubicBezTo>
                        <a:pt x="541" y="29"/>
                        <a:pt x="499" y="8"/>
                        <a:pt x="443" y="8"/>
                      </a:cubicBezTo>
                      <a:cubicBezTo>
                        <a:pt x="433" y="8"/>
                        <a:pt x="422" y="8"/>
                        <a:pt x="411" y="10"/>
                      </a:cubicBezTo>
                      <a:cubicBezTo>
                        <a:pt x="384" y="3"/>
                        <a:pt x="356" y="0"/>
                        <a:pt x="32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2" name="Google Shape;5902;p18"/>
                <p:cNvSpPr/>
                <p:nvPr/>
              </p:nvSpPr>
              <p:spPr>
                <a:xfrm>
                  <a:off x="7054461" y="2954444"/>
                  <a:ext cx="36302" cy="31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533" extrusionOk="0">
                      <a:moveTo>
                        <a:pt x="381" y="72"/>
                      </a:moveTo>
                      <a:cubicBezTo>
                        <a:pt x="433" y="72"/>
                        <a:pt x="470" y="109"/>
                        <a:pt x="470" y="190"/>
                      </a:cubicBezTo>
                      <a:cubicBezTo>
                        <a:pt x="461" y="290"/>
                        <a:pt x="406" y="351"/>
                        <a:pt x="304" y="351"/>
                      </a:cubicBezTo>
                      <a:cubicBezTo>
                        <a:pt x="297" y="351"/>
                        <a:pt x="290" y="351"/>
                        <a:pt x="282" y="350"/>
                      </a:cubicBezTo>
                      <a:cubicBezTo>
                        <a:pt x="220" y="341"/>
                        <a:pt x="193" y="315"/>
                        <a:pt x="220" y="252"/>
                      </a:cubicBezTo>
                      <a:cubicBezTo>
                        <a:pt x="256" y="190"/>
                        <a:pt x="273" y="118"/>
                        <a:pt x="345" y="83"/>
                      </a:cubicBezTo>
                      <a:cubicBezTo>
                        <a:pt x="354" y="83"/>
                        <a:pt x="354" y="74"/>
                        <a:pt x="363" y="74"/>
                      </a:cubicBezTo>
                      <a:cubicBezTo>
                        <a:pt x="369" y="73"/>
                        <a:pt x="375" y="72"/>
                        <a:pt x="381" y="72"/>
                      </a:cubicBezTo>
                      <a:close/>
                      <a:moveTo>
                        <a:pt x="396" y="1"/>
                      </a:moveTo>
                      <a:cubicBezTo>
                        <a:pt x="353" y="1"/>
                        <a:pt x="307" y="14"/>
                        <a:pt x="264" y="38"/>
                      </a:cubicBezTo>
                      <a:cubicBezTo>
                        <a:pt x="256" y="47"/>
                        <a:pt x="256" y="47"/>
                        <a:pt x="247" y="56"/>
                      </a:cubicBezTo>
                      <a:cubicBezTo>
                        <a:pt x="157" y="83"/>
                        <a:pt x="68" y="154"/>
                        <a:pt x="41" y="252"/>
                      </a:cubicBezTo>
                      <a:cubicBezTo>
                        <a:pt x="1" y="407"/>
                        <a:pt x="139" y="532"/>
                        <a:pt x="285" y="532"/>
                      </a:cubicBezTo>
                      <a:cubicBezTo>
                        <a:pt x="299" y="532"/>
                        <a:pt x="313" y="531"/>
                        <a:pt x="327" y="529"/>
                      </a:cubicBezTo>
                      <a:cubicBezTo>
                        <a:pt x="514" y="493"/>
                        <a:pt x="612" y="332"/>
                        <a:pt x="577" y="154"/>
                      </a:cubicBezTo>
                      <a:cubicBezTo>
                        <a:pt x="553" y="48"/>
                        <a:pt x="480" y="1"/>
                        <a:pt x="39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3" name="Google Shape;5903;p18"/>
                <p:cNvSpPr/>
                <p:nvPr/>
              </p:nvSpPr>
              <p:spPr>
                <a:xfrm>
                  <a:off x="7367498" y="3855290"/>
                  <a:ext cx="68754" cy="62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061" extrusionOk="0">
                      <a:moveTo>
                        <a:pt x="472" y="100"/>
                      </a:moveTo>
                      <a:cubicBezTo>
                        <a:pt x="649" y="100"/>
                        <a:pt x="822" y="240"/>
                        <a:pt x="875" y="420"/>
                      </a:cubicBezTo>
                      <a:cubicBezTo>
                        <a:pt x="938" y="607"/>
                        <a:pt x="724" y="821"/>
                        <a:pt x="545" y="848"/>
                      </a:cubicBezTo>
                      <a:cubicBezTo>
                        <a:pt x="534" y="850"/>
                        <a:pt x="522" y="850"/>
                        <a:pt x="510" y="850"/>
                      </a:cubicBezTo>
                      <a:cubicBezTo>
                        <a:pt x="386" y="850"/>
                        <a:pt x="256" y="766"/>
                        <a:pt x="215" y="652"/>
                      </a:cubicBezTo>
                      <a:cubicBezTo>
                        <a:pt x="170" y="509"/>
                        <a:pt x="188" y="277"/>
                        <a:pt x="278" y="161"/>
                      </a:cubicBezTo>
                      <a:cubicBezTo>
                        <a:pt x="286" y="161"/>
                        <a:pt x="286" y="161"/>
                        <a:pt x="295" y="152"/>
                      </a:cubicBezTo>
                      <a:cubicBezTo>
                        <a:pt x="352" y="116"/>
                        <a:pt x="412" y="100"/>
                        <a:pt x="472" y="100"/>
                      </a:cubicBezTo>
                      <a:close/>
                      <a:moveTo>
                        <a:pt x="520" y="1"/>
                      </a:moveTo>
                      <a:cubicBezTo>
                        <a:pt x="426" y="1"/>
                        <a:pt x="343" y="36"/>
                        <a:pt x="260" y="108"/>
                      </a:cubicBezTo>
                      <a:cubicBezTo>
                        <a:pt x="251" y="117"/>
                        <a:pt x="251" y="125"/>
                        <a:pt x="251" y="134"/>
                      </a:cubicBezTo>
                      <a:cubicBezTo>
                        <a:pt x="162" y="197"/>
                        <a:pt x="54" y="295"/>
                        <a:pt x="37" y="402"/>
                      </a:cubicBezTo>
                      <a:cubicBezTo>
                        <a:pt x="1" y="509"/>
                        <a:pt x="10" y="634"/>
                        <a:pt x="37" y="741"/>
                      </a:cubicBezTo>
                      <a:cubicBezTo>
                        <a:pt x="103" y="941"/>
                        <a:pt x="309" y="1061"/>
                        <a:pt x="509" y="1061"/>
                      </a:cubicBezTo>
                      <a:cubicBezTo>
                        <a:pt x="577" y="1061"/>
                        <a:pt x="645" y="1047"/>
                        <a:pt x="706" y="1018"/>
                      </a:cubicBezTo>
                      <a:cubicBezTo>
                        <a:pt x="964" y="893"/>
                        <a:pt x="1161" y="598"/>
                        <a:pt x="1027" y="313"/>
                      </a:cubicBezTo>
                      <a:cubicBezTo>
                        <a:pt x="964" y="188"/>
                        <a:pt x="795" y="72"/>
                        <a:pt x="670" y="27"/>
                      </a:cubicBezTo>
                      <a:cubicBezTo>
                        <a:pt x="617" y="10"/>
                        <a:pt x="567" y="1"/>
                        <a:pt x="5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4" name="Google Shape;5904;p18"/>
                <p:cNvSpPr/>
                <p:nvPr/>
              </p:nvSpPr>
              <p:spPr>
                <a:xfrm>
                  <a:off x="7471073" y="3985217"/>
                  <a:ext cx="29669" cy="26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9" extrusionOk="0">
                      <a:moveTo>
                        <a:pt x="304" y="75"/>
                      </a:moveTo>
                      <a:cubicBezTo>
                        <a:pt x="336" y="75"/>
                        <a:pt x="370" y="84"/>
                        <a:pt x="375" y="117"/>
                      </a:cubicBezTo>
                      <a:cubicBezTo>
                        <a:pt x="384" y="171"/>
                        <a:pt x="348" y="224"/>
                        <a:pt x="313" y="260"/>
                      </a:cubicBezTo>
                      <a:cubicBezTo>
                        <a:pt x="295" y="278"/>
                        <a:pt x="268" y="287"/>
                        <a:pt x="241" y="287"/>
                      </a:cubicBezTo>
                      <a:cubicBezTo>
                        <a:pt x="235" y="288"/>
                        <a:pt x="229" y="289"/>
                        <a:pt x="224" y="289"/>
                      </a:cubicBezTo>
                      <a:cubicBezTo>
                        <a:pt x="197" y="289"/>
                        <a:pt x="177" y="272"/>
                        <a:pt x="170" y="242"/>
                      </a:cubicBezTo>
                      <a:cubicBezTo>
                        <a:pt x="143" y="189"/>
                        <a:pt x="179" y="144"/>
                        <a:pt x="197" y="99"/>
                      </a:cubicBezTo>
                      <a:cubicBezTo>
                        <a:pt x="206" y="90"/>
                        <a:pt x="206" y="90"/>
                        <a:pt x="206" y="81"/>
                      </a:cubicBezTo>
                      <a:lnTo>
                        <a:pt x="224" y="81"/>
                      </a:lnTo>
                      <a:cubicBezTo>
                        <a:pt x="229" y="81"/>
                        <a:pt x="235" y="85"/>
                        <a:pt x="241" y="85"/>
                      </a:cubicBezTo>
                      <a:cubicBezTo>
                        <a:pt x="244" y="85"/>
                        <a:pt x="247" y="84"/>
                        <a:pt x="250" y="81"/>
                      </a:cubicBezTo>
                      <a:cubicBezTo>
                        <a:pt x="264" y="78"/>
                        <a:pt x="284" y="75"/>
                        <a:pt x="304" y="75"/>
                      </a:cubicBezTo>
                      <a:close/>
                      <a:moveTo>
                        <a:pt x="328" y="0"/>
                      </a:moveTo>
                      <a:cubicBezTo>
                        <a:pt x="295" y="0"/>
                        <a:pt x="262" y="7"/>
                        <a:pt x="232" y="19"/>
                      </a:cubicBezTo>
                      <a:cubicBezTo>
                        <a:pt x="224" y="19"/>
                        <a:pt x="224" y="19"/>
                        <a:pt x="224" y="28"/>
                      </a:cubicBezTo>
                      <a:cubicBezTo>
                        <a:pt x="209" y="24"/>
                        <a:pt x="195" y="22"/>
                        <a:pt x="183" y="22"/>
                      </a:cubicBezTo>
                      <a:cubicBezTo>
                        <a:pt x="164" y="22"/>
                        <a:pt x="146" y="26"/>
                        <a:pt x="125" y="37"/>
                      </a:cubicBezTo>
                      <a:cubicBezTo>
                        <a:pt x="36" y="81"/>
                        <a:pt x="0" y="171"/>
                        <a:pt x="18" y="260"/>
                      </a:cubicBezTo>
                      <a:cubicBezTo>
                        <a:pt x="27" y="349"/>
                        <a:pt x="81" y="429"/>
                        <a:pt x="170" y="447"/>
                      </a:cubicBezTo>
                      <a:cubicBezTo>
                        <a:pt x="177" y="448"/>
                        <a:pt x="185" y="449"/>
                        <a:pt x="193" y="449"/>
                      </a:cubicBezTo>
                      <a:cubicBezTo>
                        <a:pt x="258" y="449"/>
                        <a:pt x="327" y="416"/>
                        <a:pt x="375" y="376"/>
                      </a:cubicBezTo>
                      <a:cubicBezTo>
                        <a:pt x="455" y="313"/>
                        <a:pt x="500" y="206"/>
                        <a:pt x="473" y="108"/>
                      </a:cubicBezTo>
                      <a:cubicBezTo>
                        <a:pt x="461" y="30"/>
                        <a:pt x="397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9" name="Google Shape;6249;p20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0" name="Google Shape;6250;p20"/>
          <p:cNvGrpSpPr/>
          <p:nvPr/>
        </p:nvGrpSpPr>
        <p:grpSpPr>
          <a:xfrm>
            <a:off x="-1399752" y="3264975"/>
            <a:ext cx="12999671" cy="3214411"/>
            <a:chOff x="-1399752" y="3264975"/>
            <a:chExt cx="12999671" cy="3214411"/>
          </a:xfrm>
        </p:grpSpPr>
        <p:sp>
          <p:nvSpPr>
            <p:cNvPr id="6251" name="Google Shape;6251;p20"/>
            <p:cNvSpPr/>
            <p:nvPr/>
          </p:nvSpPr>
          <p:spPr>
            <a:xfrm>
              <a:off x="-1399750" y="3264975"/>
              <a:ext cx="12278050" cy="2910075"/>
            </a:xfrm>
            <a:custGeom>
              <a:avLst/>
              <a:gdLst/>
              <a:ahLst/>
              <a:cxnLst/>
              <a:rect l="l" t="t" r="r" b="b"/>
              <a:pathLst>
                <a:path w="491122" h="116403" extrusionOk="0">
                  <a:moveTo>
                    <a:pt x="0" y="50890"/>
                  </a:moveTo>
                  <a:lnTo>
                    <a:pt x="38099" y="5004"/>
                  </a:lnTo>
                  <a:lnTo>
                    <a:pt x="82543" y="14128"/>
                  </a:lnTo>
                  <a:lnTo>
                    <a:pt x="107856" y="28550"/>
                  </a:lnTo>
                  <a:lnTo>
                    <a:pt x="153173" y="32264"/>
                  </a:lnTo>
                  <a:lnTo>
                    <a:pt x="171127" y="29615"/>
                  </a:lnTo>
                  <a:lnTo>
                    <a:pt x="196734" y="30203"/>
                  </a:lnTo>
                  <a:lnTo>
                    <a:pt x="210274" y="31381"/>
                  </a:lnTo>
                  <a:lnTo>
                    <a:pt x="216749" y="35501"/>
                  </a:lnTo>
                  <a:lnTo>
                    <a:pt x="228730" y="38535"/>
                  </a:lnTo>
                  <a:lnTo>
                    <a:pt x="240209" y="40596"/>
                  </a:lnTo>
                  <a:lnTo>
                    <a:pt x="262959" y="37267"/>
                  </a:lnTo>
                  <a:lnTo>
                    <a:pt x="290540" y="34120"/>
                  </a:lnTo>
                  <a:lnTo>
                    <a:pt x="311438" y="40890"/>
                  </a:lnTo>
                  <a:lnTo>
                    <a:pt x="319177" y="34913"/>
                  </a:lnTo>
                  <a:lnTo>
                    <a:pt x="328302" y="33147"/>
                  </a:lnTo>
                  <a:lnTo>
                    <a:pt x="341852" y="28550"/>
                  </a:lnTo>
                  <a:lnTo>
                    <a:pt x="352154" y="27079"/>
                  </a:lnTo>
                  <a:lnTo>
                    <a:pt x="360984" y="22369"/>
                  </a:lnTo>
                  <a:lnTo>
                    <a:pt x="377173" y="17954"/>
                  </a:lnTo>
                  <a:lnTo>
                    <a:pt x="407489" y="1177"/>
                  </a:lnTo>
                  <a:lnTo>
                    <a:pt x="433685" y="0"/>
                  </a:lnTo>
                  <a:lnTo>
                    <a:pt x="441326" y="30498"/>
                  </a:lnTo>
                  <a:lnTo>
                    <a:pt x="453525" y="35796"/>
                  </a:lnTo>
                  <a:lnTo>
                    <a:pt x="464890" y="37616"/>
                  </a:lnTo>
                  <a:lnTo>
                    <a:pt x="482905" y="46149"/>
                  </a:lnTo>
                  <a:lnTo>
                    <a:pt x="491122" y="91659"/>
                  </a:lnTo>
                  <a:lnTo>
                    <a:pt x="464258" y="111347"/>
                  </a:lnTo>
                  <a:lnTo>
                    <a:pt x="403579" y="114823"/>
                  </a:lnTo>
                  <a:lnTo>
                    <a:pt x="300867" y="110399"/>
                  </a:lnTo>
                  <a:lnTo>
                    <a:pt x="253462" y="115771"/>
                  </a:lnTo>
                  <a:lnTo>
                    <a:pt x="202264" y="116403"/>
                  </a:lnTo>
                  <a:lnTo>
                    <a:pt x="149170" y="114507"/>
                  </a:lnTo>
                  <a:lnTo>
                    <a:pt x="131156" y="110715"/>
                  </a:lnTo>
                  <a:lnTo>
                    <a:pt x="102396" y="107238"/>
                  </a:lnTo>
                  <a:lnTo>
                    <a:pt x="68264" y="111347"/>
                  </a:lnTo>
                  <a:lnTo>
                    <a:pt x="50566" y="111347"/>
                  </a:lnTo>
                  <a:lnTo>
                    <a:pt x="31604" y="104394"/>
                  </a:lnTo>
                  <a:lnTo>
                    <a:pt x="21807" y="945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6252" name="Google Shape;6252;p20"/>
            <p:cNvGrpSpPr/>
            <p:nvPr/>
          </p:nvGrpSpPr>
          <p:grpSpPr>
            <a:xfrm>
              <a:off x="-1399752" y="3312599"/>
              <a:ext cx="12999671" cy="3166787"/>
              <a:chOff x="-1399752" y="3312599"/>
              <a:chExt cx="12999671" cy="3166787"/>
            </a:xfrm>
          </p:grpSpPr>
          <p:grpSp>
            <p:nvGrpSpPr>
              <p:cNvPr id="6253" name="Google Shape;6253;p20"/>
              <p:cNvGrpSpPr/>
              <p:nvPr/>
            </p:nvGrpSpPr>
            <p:grpSpPr>
              <a:xfrm rot="319552" flipH="1">
                <a:off x="6428025" y="3541451"/>
                <a:ext cx="5057081" cy="2709083"/>
                <a:chOff x="-1951296" y="3403209"/>
                <a:chExt cx="4642922" cy="2487218"/>
              </a:xfrm>
            </p:grpSpPr>
            <p:grpSp>
              <p:nvGrpSpPr>
                <p:cNvPr id="6254" name="Google Shape;6254;p20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6255" name="Google Shape;6255;p20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6" name="Google Shape;6256;p20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7" name="Google Shape;6257;p20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8" name="Google Shape;6258;p20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9" name="Google Shape;6259;p20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0" name="Google Shape;6260;p20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1" name="Google Shape;6261;p20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2" name="Google Shape;6262;p20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3" name="Google Shape;6263;p20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4" name="Google Shape;6264;p20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5" name="Google Shape;6265;p20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6" name="Google Shape;6266;p20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7" name="Google Shape;6267;p20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8" name="Google Shape;6268;p20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9" name="Google Shape;6269;p20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0" name="Google Shape;6270;p20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1" name="Google Shape;6271;p20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2" name="Google Shape;6272;p20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3" name="Google Shape;6273;p20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4" name="Google Shape;6274;p20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275" name="Google Shape;6275;p20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6276" name="Google Shape;6276;p20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7" name="Google Shape;6277;p20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8" name="Google Shape;6278;p20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9" name="Google Shape;6279;p20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0" name="Google Shape;6280;p20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1" name="Google Shape;6281;p20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2" name="Google Shape;6282;p20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3" name="Google Shape;6283;p20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4" name="Google Shape;6284;p20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5" name="Google Shape;6285;p20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6" name="Google Shape;6286;p20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7" name="Google Shape;6287;p20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8" name="Google Shape;6288;p20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289" name="Google Shape;6289;p20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90" name="Google Shape;6290;p20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6291" name="Google Shape;6291;p20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2" name="Google Shape;6292;p20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3" name="Google Shape;6293;p20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4" name="Google Shape;6294;p20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5" name="Google Shape;6295;p20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6" name="Google Shape;6296;p20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7" name="Google Shape;6297;p20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8" name="Google Shape;6298;p20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9" name="Google Shape;6299;p20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0" name="Google Shape;6300;p20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1" name="Google Shape;6301;p20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2" name="Google Shape;6302;p20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3" name="Google Shape;6303;p20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4" name="Google Shape;6304;p20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5" name="Google Shape;6305;p20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6" name="Google Shape;6306;p20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7" name="Google Shape;6307;p20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8" name="Google Shape;6308;p20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9" name="Google Shape;6309;p20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0" name="Google Shape;6310;p20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1" name="Google Shape;6311;p20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2" name="Google Shape;6312;p20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3" name="Google Shape;6313;p20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4" name="Google Shape;6314;p20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5" name="Google Shape;6315;p20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6" name="Google Shape;6316;p20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7" name="Google Shape;6317;p20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318" name="Google Shape;6318;p20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6319" name="Google Shape;6319;p20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0" name="Google Shape;6320;p20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1" name="Google Shape;6321;p20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2" name="Google Shape;6322;p20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3" name="Google Shape;6323;p20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4" name="Google Shape;6324;p20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5" name="Google Shape;6325;p20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6" name="Google Shape;6326;p20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7" name="Google Shape;6327;p20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8" name="Google Shape;6328;p20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29" name="Google Shape;6329;p20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6330" name="Google Shape;6330;p20"/>
              <p:cNvGrpSpPr/>
              <p:nvPr/>
            </p:nvGrpSpPr>
            <p:grpSpPr>
              <a:xfrm flipH="1">
                <a:off x="3405073" y="4283152"/>
                <a:ext cx="3648000" cy="1225665"/>
                <a:chOff x="5182448" y="4500764"/>
                <a:chExt cx="3648000" cy="1225665"/>
              </a:xfrm>
            </p:grpSpPr>
            <p:grpSp>
              <p:nvGrpSpPr>
                <p:cNvPr id="6331" name="Google Shape;6331;p20"/>
                <p:cNvGrpSpPr/>
                <p:nvPr/>
              </p:nvGrpSpPr>
              <p:grpSpPr>
                <a:xfrm>
                  <a:off x="6797372" y="5132697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6332" name="Google Shape;6332;p20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3" name="Google Shape;6333;p20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4" name="Google Shape;6334;p20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5" name="Google Shape;6335;p20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6" name="Google Shape;6336;p20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7" name="Google Shape;6337;p20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8" name="Google Shape;6338;p20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9" name="Google Shape;6339;p20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0" name="Google Shape;6340;p20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1" name="Google Shape;6341;p20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2" name="Google Shape;6342;p20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343" name="Google Shape;6343;p20"/>
                <p:cNvGrpSpPr/>
                <p:nvPr/>
              </p:nvGrpSpPr>
              <p:grpSpPr>
                <a:xfrm>
                  <a:off x="8349012" y="5098347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6344" name="Google Shape;6344;p20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5" name="Google Shape;6345;p20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6" name="Google Shape;6346;p20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347" name="Google Shape;6347;p20"/>
                <p:cNvGrpSpPr/>
                <p:nvPr/>
              </p:nvGrpSpPr>
              <p:grpSpPr>
                <a:xfrm>
                  <a:off x="5664306" y="4658329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6348" name="Google Shape;6348;p20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9" name="Google Shape;6349;p20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0" name="Google Shape;6350;p20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1" name="Google Shape;6351;p20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2" name="Google Shape;6352;p20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3" name="Google Shape;6353;p20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4" name="Google Shape;6354;p20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5" name="Google Shape;6355;p20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6" name="Google Shape;6356;p20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7" name="Google Shape;6357;p20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8" name="Google Shape;6358;p20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9" name="Google Shape;6359;p20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0" name="Google Shape;6360;p20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1" name="Google Shape;6361;p20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2" name="Google Shape;6362;p20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3" name="Google Shape;6363;p20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4" name="Google Shape;6364;p20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5" name="Google Shape;6365;p20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6" name="Google Shape;6366;p20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67" name="Google Shape;6367;p20"/>
                <p:cNvSpPr/>
                <p:nvPr/>
              </p:nvSpPr>
              <p:spPr>
                <a:xfrm>
                  <a:off x="6975771" y="5348964"/>
                  <a:ext cx="12512" cy="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8" name="Google Shape;6368;p20"/>
                <p:cNvSpPr/>
                <p:nvPr/>
              </p:nvSpPr>
              <p:spPr>
                <a:xfrm>
                  <a:off x="7532865" y="5222399"/>
                  <a:ext cx="9495" cy="4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9" name="Google Shape;6369;p20"/>
                <p:cNvSpPr/>
                <p:nvPr/>
              </p:nvSpPr>
              <p:spPr>
                <a:xfrm>
                  <a:off x="7022130" y="5359911"/>
                  <a:ext cx="26922" cy="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0" name="Google Shape;6370;p20"/>
                <p:cNvSpPr/>
                <p:nvPr/>
              </p:nvSpPr>
              <p:spPr>
                <a:xfrm>
                  <a:off x="5645036" y="4559188"/>
                  <a:ext cx="648030" cy="6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1" name="Google Shape;6371;p20"/>
                <p:cNvSpPr/>
                <p:nvPr/>
              </p:nvSpPr>
              <p:spPr>
                <a:xfrm>
                  <a:off x="6334896" y="4647102"/>
                  <a:ext cx="53565" cy="31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2" name="Google Shape;6372;p20"/>
                <p:cNvSpPr/>
                <p:nvPr/>
              </p:nvSpPr>
              <p:spPr>
                <a:xfrm>
                  <a:off x="5768195" y="4613422"/>
                  <a:ext cx="305583" cy="3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3" name="Google Shape;6373;p20"/>
                <p:cNvSpPr/>
                <p:nvPr/>
              </p:nvSpPr>
              <p:spPr>
                <a:xfrm>
                  <a:off x="6095503" y="4629899"/>
                  <a:ext cx="100818" cy="29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4" name="Google Shape;6374;p20"/>
                <p:cNvSpPr/>
                <p:nvPr/>
              </p:nvSpPr>
              <p:spPr>
                <a:xfrm>
                  <a:off x="6224527" y="4665645"/>
                  <a:ext cx="68199" cy="2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5" name="Google Shape;6375;p20"/>
                <p:cNvSpPr/>
                <p:nvPr/>
              </p:nvSpPr>
              <p:spPr>
                <a:xfrm>
                  <a:off x="6314174" y="4695695"/>
                  <a:ext cx="139805" cy="50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6" name="Google Shape;6376;p20"/>
                <p:cNvSpPr/>
                <p:nvPr/>
              </p:nvSpPr>
              <p:spPr>
                <a:xfrm>
                  <a:off x="7343518" y="4693461"/>
                  <a:ext cx="714385" cy="6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7" name="Google Shape;6377;p20"/>
                <p:cNvSpPr/>
                <p:nvPr/>
              </p:nvSpPr>
              <p:spPr>
                <a:xfrm>
                  <a:off x="8112188" y="4766853"/>
                  <a:ext cx="129472" cy="4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8" name="Google Shape;6378;p20"/>
                <p:cNvSpPr/>
                <p:nvPr/>
              </p:nvSpPr>
              <p:spPr>
                <a:xfrm>
                  <a:off x="6811000" y="4956645"/>
                  <a:ext cx="1059513" cy="8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9" name="Google Shape;6379;p20"/>
                <p:cNvSpPr/>
                <p:nvPr/>
              </p:nvSpPr>
              <p:spPr>
                <a:xfrm>
                  <a:off x="6578142" y="5052435"/>
                  <a:ext cx="175273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0" name="Google Shape;6380;p20"/>
                <p:cNvSpPr/>
                <p:nvPr/>
              </p:nvSpPr>
              <p:spPr>
                <a:xfrm>
                  <a:off x="7673339" y="5071928"/>
                  <a:ext cx="63172" cy="20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1" name="Google Shape;6381;p20"/>
                <p:cNvSpPr/>
                <p:nvPr/>
              </p:nvSpPr>
              <p:spPr>
                <a:xfrm>
                  <a:off x="5727757" y="5005797"/>
                  <a:ext cx="884520" cy="30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2" name="Google Shape;6382;p20"/>
                <p:cNvSpPr/>
                <p:nvPr/>
              </p:nvSpPr>
              <p:spPr>
                <a:xfrm>
                  <a:off x="6702195" y="5335950"/>
                  <a:ext cx="114559" cy="39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3" name="Google Shape;6383;p20"/>
                <p:cNvSpPr/>
                <p:nvPr/>
              </p:nvSpPr>
              <p:spPr>
                <a:xfrm>
                  <a:off x="6876127" y="5387838"/>
                  <a:ext cx="36920" cy="8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4" name="Google Shape;6384;p20"/>
                <p:cNvSpPr/>
                <p:nvPr/>
              </p:nvSpPr>
              <p:spPr>
                <a:xfrm>
                  <a:off x="5627498" y="5089019"/>
                  <a:ext cx="705895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5" name="Google Shape;6385;p20"/>
                <p:cNvSpPr/>
                <p:nvPr/>
              </p:nvSpPr>
              <p:spPr>
                <a:xfrm>
                  <a:off x="6373100" y="5258033"/>
                  <a:ext cx="92719" cy="4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6" name="Google Shape;6386;p20"/>
                <p:cNvSpPr/>
                <p:nvPr/>
              </p:nvSpPr>
              <p:spPr>
                <a:xfrm>
                  <a:off x="5658106" y="5038974"/>
                  <a:ext cx="57419" cy="24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7" name="Google Shape;6387;p20"/>
                <p:cNvSpPr/>
                <p:nvPr/>
              </p:nvSpPr>
              <p:spPr>
                <a:xfrm>
                  <a:off x="5546955" y="5129346"/>
                  <a:ext cx="616974" cy="95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8" name="Google Shape;6388;p20"/>
                <p:cNvSpPr/>
                <p:nvPr/>
              </p:nvSpPr>
              <p:spPr>
                <a:xfrm>
                  <a:off x="6186323" y="5196147"/>
                  <a:ext cx="71327" cy="3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9" name="Google Shape;6389;p20"/>
                <p:cNvSpPr/>
                <p:nvPr/>
              </p:nvSpPr>
              <p:spPr>
                <a:xfrm>
                  <a:off x="7478518" y="5103820"/>
                  <a:ext cx="774430" cy="171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0" name="Google Shape;6390;p20"/>
                <p:cNvSpPr/>
                <p:nvPr/>
              </p:nvSpPr>
              <p:spPr>
                <a:xfrm>
                  <a:off x="7360442" y="5090080"/>
                  <a:ext cx="76633" cy="1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1" name="Google Shape;6391;p20"/>
                <p:cNvSpPr/>
                <p:nvPr/>
              </p:nvSpPr>
              <p:spPr>
                <a:xfrm>
                  <a:off x="7777340" y="5095554"/>
                  <a:ext cx="33625" cy="12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2" name="Google Shape;6392;p20"/>
                <p:cNvSpPr/>
                <p:nvPr/>
              </p:nvSpPr>
              <p:spPr>
                <a:xfrm>
                  <a:off x="7900667" y="5043945"/>
                  <a:ext cx="114391" cy="41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3" name="Google Shape;6393;p20"/>
                <p:cNvSpPr/>
                <p:nvPr/>
              </p:nvSpPr>
              <p:spPr>
                <a:xfrm>
                  <a:off x="7628488" y="5184530"/>
                  <a:ext cx="536711" cy="131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4" name="Google Shape;6394;p20"/>
                <p:cNvSpPr/>
                <p:nvPr/>
              </p:nvSpPr>
              <p:spPr>
                <a:xfrm>
                  <a:off x="6547869" y="5546743"/>
                  <a:ext cx="286313" cy="62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5" name="Google Shape;6395;p20"/>
                <p:cNvSpPr/>
                <p:nvPr/>
              </p:nvSpPr>
              <p:spPr>
                <a:xfrm>
                  <a:off x="6431803" y="5507869"/>
                  <a:ext cx="84118" cy="29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6" name="Google Shape;6396;p20"/>
                <p:cNvSpPr/>
                <p:nvPr/>
              </p:nvSpPr>
              <p:spPr>
                <a:xfrm>
                  <a:off x="6036521" y="5498932"/>
                  <a:ext cx="1329237" cy="227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7" name="Google Shape;6397;p20"/>
                <p:cNvSpPr/>
                <p:nvPr/>
              </p:nvSpPr>
              <p:spPr>
                <a:xfrm>
                  <a:off x="7401048" y="5519319"/>
                  <a:ext cx="230849" cy="96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8" name="Google Shape;6398;p20"/>
                <p:cNvSpPr/>
                <p:nvPr/>
              </p:nvSpPr>
              <p:spPr>
                <a:xfrm>
                  <a:off x="7696686" y="5481506"/>
                  <a:ext cx="50493" cy="1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9" name="Google Shape;6399;p20"/>
                <p:cNvSpPr/>
                <p:nvPr/>
              </p:nvSpPr>
              <p:spPr>
                <a:xfrm>
                  <a:off x="7708248" y="4776795"/>
                  <a:ext cx="695506" cy="16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0" name="Google Shape;6400;p20"/>
                <p:cNvSpPr/>
                <p:nvPr/>
              </p:nvSpPr>
              <p:spPr>
                <a:xfrm>
                  <a:off x="5205349" y="4638445"/>
                  <a:ext cx="261178" cy="43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1" name="Google Shape;6401;p20"/>
                <p:cNvSpPr/>
                <p:nvPr/>
              </p:nvSpPr>
              <p:spPr>
                <a:xfrm>
                  <a:off x="8058289" y="5098626"/>
                  <a:ext cx="259782" cy="6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2" name="Google Shape;6402;p20"/>
                <p:cNvSpPr/>
                <p:nvPr/>
              </p:nvSpPr>
              <p:spPr>
                <a:xfrm>
                  <a:off x="8181280" y="5431125"/>
                  <a:ext cx="338872" cy="16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3" name="Google Shape;6403;p20"/>
                <p:cNvSpPr/>
                <p:nvPr/>
              </p:nvSpPr>
              <p:spPr>
                <a:xfrm>
                  <a:off x="8303323" y="5258704"/>
                  <a:ext cx="71550" cy="15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4" name="Google Shape;6404;p20"/>
                <p:cNvSpPr/>
                <p:nvPr/>
              </p:nvSpPr>
              <p:spPr>
                <a:xfrm>
                  <a:off x="5389390" y="4500764"/>
                  <a:ext cx="3441059" cy="1142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5" name="Google Shape;6405;p20"/>
                <p:cNvSpPr/>
                <p:nvPr/>
              </p:nvSpPr>
              <p:spPr>
                <a:xfrm>
                  <a:off x="7825319" y="5459778"/>
                  <a:ext cx="440417" cy="7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6" name="Google Shape;6406;p20"/>
                <p:cNvSpPr/>
                <p:nvPr/>
              </p:nvSpPr>
              <p:spPr>
                <a:xfrm>
                  <a:off x="5860244" y="5361531"/>
                  <a:ext cx="326640" cy="64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7" name="Google Shape;6407;p20"/>
                <p:cNvSpPr/>
                <p:nvPr/>
              </p:nvSpPr>
              <p:spPr>
                <a:xfrm>
                  <a:off x="5182448" y="5312044"/>
                  <a:ext cx="341721" cy="3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8" name="Google Shape;6408;p20"/>
                <p:cNvSpPr/>
                <p:nvPr/>
              </p:nvSpPr>
              <p:spPr>
                <a:xfrm>
                  <a:off x="5627442" y="5373372"/>
                  <a:ext cx="155500" cy="2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9" name="Google Shape;6409;p20"/>
                <p:cNvSpPr/>
                <p:nvPr/>
              </p:nvSpPr>
              <p:spPr>
                <a:xfrm>
                  <a:off x="7527670" y="5548363"/>
                  <a:ext cx="586254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0" name="Google Shape;6410;p20"/>
                <p:cNvSpPr/>
                <p:nvPr/>
              </p:nvSpPr>
              <p:spPr>
                <a:xfrm>
                  <a:off x="8161564" y="5578412"/>
                  <a:ext cx="92831" cy="4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11" name="Google Shape;6411;p20"/>
              <p:cNvGrpSpPr/>
              <p:nvPr/>
            </p:nvGrpSpPr>
            <p:grpSpPr>
              <a:xfrm flipH="1">
                <a:off x="-1399752" y="4283152"/>
                <a:ext cx="3648000" cy="1225665"/>
                <a:chOff x="5182448" y="4500764"/>
                <a:chExt cx="3648000" cy="1225665"/>
              </a:xfrm>
            </p:grpSpPr>
            <p:grpSp>
              <p:nvGrpSpPr>
                <p:cNvPr id="6412" name="Google Shape;6412;p20"/>
                <p:cNvGrpSpPr/>
                <p:nvPr/>
              </p:nvGrpSpPr>
              <p:grpSpPr>
                <a:xfrm>
                  <a:off x="6797372" y="5132697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6413" name="Google Shape;6413;p20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4" name="Google Shape;6414;p20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5" name="Google Shape;6415;p20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6" name="Google Shape;6416;p20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7" name="Google Shape;6417;p20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8" name="Google Shape;6418;p20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9" name="Google Shape;6419;p20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0" name="Google Shape;6420;p20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1" name="Google Shape;6421;p20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2" name="Google Shape;6422;p20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3" name="Google Shape;6423;p20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424" name="Google Shape;6424;p20"/>
                <p:cNvGrpSpPr/>
                <p:nvPr/>
              </p:nvGrpSpPr>
              <p:grpSpPr>
                <a:xfrm>
                  <a:off x="8349012" y="5098347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6425" name="Google Shape;6425;p20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6" name="Google Shape;6426;p20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7" name="Google Shape;6427;p20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428" name="Google Shape;6428;p20"/>
                <p:cNvGrpSpPr/>
                <p:nvPr/>
              </p:nvGrpSpPr>
              <p:grpSpPr>
                <a:xfrm>
                  <a:off x="5664306" y="4658329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6429" name="Google Shape;6429;p20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0" name="Google Shape;6430;p20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1" name="Google Shape;6431;p20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2" name="Google Shape;6432;p20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3" name="Google Shape;6433;p20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4" name="Google Shape;6434;p20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5" name="Google Shape;6435;p20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6" name="Google Shape;6436;p20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7" name="Google Shape;6437;p20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8" name="Google Shape;6438;p20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9" name="Google Shape;6439;p20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0" name="Google Shape;6440;p20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1" name="Google Shape;6441;p20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2" name="Google Shape;6442;p20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3" name="Google Shape;6443;p20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4" name="Google Shape;6444;p20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5" name="Google Shape;6445;p20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6" name="Google Shape;6446;p20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7" name="Google Shape;6447;p20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48" name="Google Shape;6448;p20"/>
                <p:cNvSpPr/>
                <p:nvPr/>
              </p:nvSpPr>
              <p:spPr>
                <a:xfrm>
                  <a:off x="6975771" y="5348964"/>
                  <a:ext cx="12512" cy="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9" name="Google Shape;6449;p20"/>
                <p:cNvSpPr/>
                <p:nvPr/>
              </p:nvSpPr>
              <p:spPr>
                <a:xfrm>
                  <a:off x="7532865" y="5222399"/>
                  <a:ext cx="9495" cy="4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0" name="Google Shape;6450;p20"/>
                <p:cNvSpPr/>
                <p:nvPr/>
              </p:nvSpPr>
              <p:spPr>
                <a:xfrm>
                  <a:off x="7022130" y="5359911"/>
                  <a:ext cx="26922" cy="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1" name="Google Shape;6451;p20"/>
                <p:cNvSpPr/>
                <p:nvPr/>
              </p:nvSpPr>
              <p:spPr>
                <a:xfrm>
                  <a:off x="5645036" y="4559188"/>
                  <a:ext cx="648030" cy="6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2" name="Google Shape;6452;p20"/>
                <p:cNvSpPr/>
                <p:nvPr/>
              </p:nvSpPr>
              <p:spPr>
                <a:xfrm>
                  <a:off x="6334896" y="4647102"/>
                  <a:ext cx="53565" cy="31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3" name="Google Shape;6453;p20"/>
                <p:cNvSpPr/>
                <p:nvPr/>
              </p:nvSpPr>
              <p:spPr>
                <a:xfrm>
                  <a:off x="5768195" y="4613422"/>
                  <a:ext cx="305583" cy="3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4" name="Google Shape;6454;p20"/>
                <p:cNvSpPr/>
                <p:nvPr/>
              </p:nvSpPr>
              <p:spPr>
                <a:xfrm>
                  <a:off x="6095503" y="4629899"/>
                  <a:ext cx="100818" cy="29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5" name="Google Shape;6455;p20"/>
                <p:cNvSpPr/>
                <p:nvPr/>
              </p:nvSpPr>
              <p:spPr>
                <a:xfrm>
                  <a:off x="6224527" y="4665645"/>
                  <a:ext cx="68199" cy="2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6" name="Google Shape;6456;p20"/>
                <p:cNvSpPr/>
                <p:nvPr/>
              </p:nvSpPr>
              <p:spPr>
                <a:xfrm>
                  <a:off x="6314174" y="4695695"/>
                  <a:ext cx="139805" cy="50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7" name="Google Shape;6457;p20"/>
                <p:cNvSpPr/>
                <p:nvPr/>
              </p:nvSpPr>
              <p:spPr>
                <a:xfrm>
                  <a:off x="7343518" y="4693461"/>
                  <a:ext cx="714385" cy="6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8" name="Google Shape;6458;p20"/>
                <p:cNvSpPr/>
                <p:nvPr/>
              </p:nvSpPr>
              <p:spPr>
                <a:xfrm>
                  <a:off x="8112188" y="4766853"/>
                  <a:ext cx="129472" cy="4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9" name="Google Shape;6459;p20"/>
                <p:cNvSpPr/>
                <p:nvPr/>
              </p:nvSpPr>
              <p:spPr>
                <a:xfrm>
                  <a:off x="6811000" y="4956645"/>
                  <a:ext cx="1059513" cy="8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0" name="Google Shape;6460;p20"/>
                <p:cNvSpPr/>
                <p:nvPr/>
              </p:nvSpPr>
              <p:spPr>
                <a:xfrm>
                  <a:off x="6578142" y="5052435"/>
                  <a:ext cx="175273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1" name="Google Shape;6461;p20"/>
                <p:cNvSpPr/>
                <p:nvPr/>
              </p:nvSpPr>
              <p:spPr>
                <a:xfrm>
                  <a:off x="7673339" y="5071928"/>
                  <a:ext cx="63172" cy="20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2" name="Google Shape;6462;p20"/>
                <p:cNvSpPr/>
                <p:nvPr/>
              </p:nvSpPr>
              <p:spPr>
                <a:xfrm>
                  <a:off x="5727757" y="5005797"/>
                  <a:ext cx="884520" cy="30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3" name="Google Shape;6463;p20"/>
                <p:cNvSpPr/>
                <p:nvPr/>
              </p:nvSpPr>
              <p:spPr>
                <a:xfrm>
                  <a:off x="6702195" y="5335950"/>
                  <a:ext cx="114559" cy="39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4" name="Google Shape;6464;p20"/>
                <p:cNvSpPr/>
                <p:nvPr/>
              </p:nvSpPr>
              <p:spPr>
                <a:xfrm>
                  <a:off x="6876127" y="5387838"/>
                  <a:ext cx="36920" cy="8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5" name="Google Shape;6465;p20"/>
                <p:cNvSpPr/>
                <p:nvPr/>
              </p:nvSpPr>
              <p:spPr>
                <a:xfrm>
                  <a:off x="5627498" y="5089019"/>
                  <a:ext cx="705895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6" name="Google Shape;6466;p20"/>
                <p:cNvSpPr/>
                <p:nvPr/>
              </p:nvSpPr>
              <p:spPr>
                <a:xfrm>
                  <a:off x="6373100" y="5258033"/>
                  <a:ext cx="92719" cy="4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7" name="Google Shape;6467;p20"/>
                <p:cNvSpPr/>
                <p:nvPr/>
              </p:nvSpPr>
              <p:spPr>
                <a:xfrm>
                  <a:off x="5658106" y="5038974"/>
                  <a:ext cx="57419" cy="24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8" name="Google Shape;6468;p20"/>
                <p:cNvSpPr/>
                <p:nvPr/>
              </p:nvSpPr>
              <p:spPr>
                <a:xfrm>
                  <a:off x="5546955" y="5129346"/>
                  <a:ext cx="616974" cy="95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9" name="Google Shape;6469;p20"/>
                <p:cNvSpPr/>
                <p:nvPr/>
              </p:nvSpPr>
              <p:spPr>
                <a:xfrm>
                  <a:off x="6186323" y="5196147"/>
                  <a:ext cx="71327" cy="3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0" name="Google Shape;6470;p20"/>
                <p:cNvSpPr/>
                <p:nvPr/>
              </p:nvSpPr>
              <p:spPr>
                <a:xfrm>
                  <a:off x="7478518" y="5103820"/>
                  <a:ext cx="774430" cy="171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1" name="Google Shape;6471;p20"/>
                <p:cNvSpPr/>
                <p:nvPr/>
              </p:nvSpPr>
              <p:spPr>
                <a:xfrm>
                  <a:off x="7360442" y="5090080"/>
                  <a:ext cx="76633" cy="1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2" name="Google Shape;6472;p20"/>
                <p:cNvSpPr/>
                <p:nvPr/>
              </p:nvSpPr>
              <p:spPr>
                <a:xfrm>
                  <a:off x="7777340" y="5095554"/>
                  <a:ext cx="33625" cy="12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3" name="Google Shape;6473;p20"/>
                <p:cNvSpPr/>
                <p:nvPr/>
              </p:nvSpPr>
              <p:spPr>
                <a:xfrm>
                  <a:off x="7900667" y="5043945"/>
                  <a:ext cx="114391" cy="41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4" name="Google Shape;6474;p20"/>
                <p:cNvSpPr/>
                <p:nvPr/>
              </p:nvSpPr>
              <p:spPr>
                <a:xfrm>
                  <a:off x="7628488" y="5184530"/>
                  <a:ext cx="536711" cy="131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5" name="Google Shape;6475;p20"/>
                <p:cNvSpPr/>
                <p:nvPr/>
              </p:nvSpPr>
              <p:spPr>
                <a:xfrm>
                  <a:off x="6547869" y="5546743"/>
                  <a:ext cx="286313" cy="62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6" name="Google Shape;6476;p20"/>
                <p:cNvSpPr/>
                <p:nvPr/>
              </p:nvSpPr>
              <p:spPr>
                <a:xfrm>
                  <a:off x="6431803" y="5507869"/>
                  <a:ext cx="84118" cy="29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7" name="Google Shape;6477;p20"/>
                <p:cNvSpPr/>
                <p:nvPr/>
              </p:nvSpPr>
              <p:spPr>
                <a:xfrm>
                  <a:off x="6036521" y="5498932"/>
                  <a:ext cx="1329237" cy="227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8" name="Google Shape;6478;p20"/>
                <p:cNvSpPr/>
                <p:nvPr/>
              </p:nvSpPr>
              <p:spPr>
                <a:xfrm>
                  <a:off x="7401048" y="5519319"/>
                  <a:ext cx="230849" cy="96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9" name="Google Shape;6479;p20"/>
                <p:cNvSpPr/>
                <p:nvPr/>
              </p:nvSpPr>
              <p:spPr>
                <a:xfrm>
                  <a:off x="7696686" y="5481506"/>
                  <a:ext cx="50493" cy="1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0" name="Google Shape;6480;p20"/>
                <p:cNvSpPr/>
                <p:nvPr/>
              </p:nvSpPr>
              <p:spPr>
                <a:xfrm>
                  <a:off x="7708248" y="4776795"/>
                  <a:ext cx="695506" cy="16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1" name="Google Shape;6481;p20"/>
                <p:cNvSpPr/>
                <p:nvPr/>
              </p:nvSpPr>
              <p:spPr>
                <a:xfrm>
                  <a:off x="5205349" y="4638445"/>
                  <a:ext cx="261178" cy="43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2" name="Google Shape;6482;p20"/>
                <p:cNvSpPr/>
                <p:nvPr/>
              </p:nvSpPr>
              <p:spPr>
                <a:xfrm>
                  <a:off x="8058289" y="5098626"/>
                  <a:ext cx="259782" cy="6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3" name="Google Shape;6483;p20"/>
                <p:cNvSpPr/>
                <p:nvPr/>
              </p:nvSpPr>
              <p:spPr>
                <a:xfrm>
                  <a:off x="8181280" y="5431125"/>
                  <a:ext cx="338872" cy="16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4" name="Google Shape;6484;p20"/>
                <p:cNvSpPr/>
                <p:nvPr/>
              </p:nvSpPr>
              <p:spPr>
                <a:xfrm>
                  <a:off x="8303323" y="5258704"/>
                  <a:ext cx="71550" cy="15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5" name="Google Shape;6485;p20"/>
                <p:cNvSpPr/>
                <p:nvPr/>
              </p:nvSpPr>
              <p:spPr>
                <a:xfrm>
                  <a:off x="5389390" y="4500764"/>
                  <a:ext cx="3441059" cy="1142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6" name="Google Shape;6486;p20"/>
                <p:cNvSpPr/>
                <p:nvPr/>
              </p:nvSpPr>
              <p:spPr>
                <a:xfrm>
                  <a:off x="7825319" y="5459778"/>
                  <a:ext cx="440417" cy="7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7" name="Google Shape;6487;p20"/>
                <p:cNvSpPr/>
                <p:nvPr/>
              </p:nvSpPr>
              <p:spPr>
                <a:xfrm>
                  <a:off x="5860244" y="5361531"/>
                  <a:ext cx="326640" cy="64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8" name="Google Shape;6488;p20"/>
                <p:cNvSpPr/>
                <p:nvPr/>
              </p:nvSpPr>
              <p:spPr>
                <a:xfrm>
                  <a:off x="5182448" y="5312044"/>
                  <a:ext cx="341721" cy="3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9" name="Google Shape;6489;p20"/>
                <p:cNvSpPr/>
                <p:nvPr/>
              </p:nvSpPr>
              <p:spPr>
                <a:xfrm>
                  <a:off x="5627442" y="5373372"/>
                  <a:ext cx="155500" cy="2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0" name="Google Shape;6490;p20"/>
                <p:cNvSpPr/>
                <p:nvPr/>
              </p:nvSpPr>
              <p:spPr>
                <a:xfrm>
                  <a:off x="7527670" y="5548363"/>
                  <a:ext cx="586254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1" name="Google Shape;6491;p20"/>
                <p:cNvSpPr/>
                <p:nvPr/>
              </p:nvSpPr>
              <p:spPr>
                <a:xfrm>
                  <a:off x="8161564" y="5578412"/>
                  <a:ext cx="92831" cy="4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92" name="Google Shape;6492;p20"/>
              <p:cNvGrpSpPr/>
              <p:nvPr/>
            </p:nvGrpSpPr>
            <p:grpSpPr>
              <a:xfrm>
                <a:off x="1589353" y="3863821"/>
                <a:ext cx="2536257" cy="1644993"/>
                <a:chOff x="1589353" y="3863821"/>
                <a:chExt cx="2536257" cy="1644993"/>
              </a:xfrm>
            </p:grpSpPr>
            <p:grpSp>
              <p:nvGrpSpPr>
                <p:cNvPr id="6493" name="Google Shape;6493;p20"/>
                <p:cNvGrpSpPr/>
                <p:nvPr/>
              </p:nvGrpSpPr>
              <p:grpSpPr>
                <a:xfrm>
                  <a:off x="1606488" y="3876672"/>
                  <a:ext cx="2343371" cy="1349833"/>
                  <a:chOff x="5320740" y="2847612"/>
                  <a:chExt cx="2364890" cy="1362229"/>
                </a:xfrm>
              </p:grpSpPr>
              <p:sp>
                <p:nvSpPr>
                  <p:cNvPr id="6494" name="Google Shape;6494;p20"/>
                  <p:cNvSpPr/>
                  <p:nvPr/>
                </p:nvSpPr>
                <p:spPr>
                  <a:xfrm>
                    <a:off x="5320740" y="3508442"/>
                    <a:ext cx="798996" cy="293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92" h="4957" extrusionOk="0">
                        <a:moveTo>
                          <a:pt x="5987" y="1"/>
                        </a:moveTo>
                        <a:cubicBezTo>
                          <a:pt x="5038" y="1"/>
                          <a:pt x="4082" y="346"/>
                          <a:pt x="3313" y="906"/>
                        </a:cubicBezTo>
                        <a:cubicBezTo>
                          <a:pt x="2804" y="1281"/>
                          <a:pt x="2447" y="1790"/>
                          <a:pt x="2064" y="2271"/>
                        </a:cubicBezTo>
                        <a:cubicBezTo>
                          <a:pt x="2001" y="2352"/>
                          <a:pt x="1974" y="2325"/>
                          <a:pt x="1867" y="2369"/>
                        </a:cubicBezTo>
                        <a:cubicBezTo>
                          <a:pt x="1600" y="2468"/>
                          <a:pt x="1332" y="2601"/>
                          <a:pt x="1100" y="2771"/>
                        </a:cubicBezTo>
                        <a:cubicBezTo>
                          <a:pt x="654" y="3101"/>
                          <a:pt x="146" y="3440"/>
                          <a:pt x="39" y="4029"/>
                        </a:cubicBezTo>
                        <a:cubicBezTo>
                          <a:pt x="0" y="4251"/>
                          <a:pt x="146" y="4322"/>
                          <a:pt x="344" y="4322"/>
                        </a:cubicBezTo>
                        <a:cubicBezTo>
                          <a:pt x="654" y="4322"/>
                          <a:pt x="1094" y="4147"/>
                          <a:pt x="1154" y="4109"/>
                        </a:cubicBezTo>
                        <a:cubicBezTo>
                          <a:pt x="1332" y="4020"/>
                          <a:pt x="1484" y="3895"/>
                          <a:pt x="1662" y="3788"/>
                        </a:cubicBezTo>
                        <a:cubicBezTo>
                          <a:pt x="1939" y="3627"/>
                          <a:pt x="2233" y="3386"/>
                          <a:pt x="2545" y="3297"/>
                        </a:cubicBezTo>
                        <a:cubicBezTo>
                          <a:pt x="2553" y="3295"/>
                          <a:pt x="2562" y="3293"/>
                          <a:pt x="2570" y="3293"/>
                        </a:cubicBezTo>
                        <a:cubicBezTo>
                          <a:pt x="2619" y="3293"/>
                          <a:pt x="2670" y="3333"/>
                          <a:pt x="2670" y="3386"/>
                        </a:cubicBezTo>
                        <a:cubicBezTo>
                          <a:pt x="2652" y="3529"/>
                          <a:pt x="2572" y="3672"/>
                          <a:pt x="2572" y="3815"/>
                        </a:cubicBezTo>
                        <a:cubicBezTo>
                          <a:pt x="2572" y="4044"/>
                          <a:pt x="2672" y="4130"/>
                          <a:pt x="2806" y="4130"/>
                        </a:cubicBezTo>
                        <a:cubicBezTo>
                          <a:pt x="2922" y="4130"/>
                          <a:pt x="3064" y="4066"/>
                          <a:pt x="3188" y="3975"/>
                        </a:cubicBezTo>
                        <a:cubicBezTo>
                          <a:pt x="3402" y="3824"/>
                          <a:pt x="3607" y="3663"/>
                          <a:pt x="3785" y="3476"/>
                        </a:cubicBezTo>
                        <a:cubicBezTo>
                          <a:pt x="3937" y="3324"/>
                          <a:pt x="4026" y="3137"/>
                          <a:pt x="4196" y="3003"/>
                        </a:cubicBezTo>
                        <a:cubicBezTo>
                          <a:pt x="4216" y="2988"/>
                          <a:pt x="4238" y="2981"/>
                          <a:pt x="4259" y="2981"/>
                        </a:cubicBezTo>
                        <a:cubicBezTo>
                          <a:pt x="4303" y="2981"/>
                          <a:pt x="4341" y="3011"/>
                          <a:pt x="4347" y="3065"/>
                        </a:cubicBezTo>
                        <a:cubicBezTo>
                          <a:pt x="4374" y="3431"/>
                          <a:pt x="4196" y="3877"/>
                          <a:pt x="4642" y="4082"/>
                        </a:cubicBezTo>
                        <a:cubicBezTo>
                          <a:pt x="4715" y="4115"/>
                          <a:pt x="4787" y="4130"/>
                          <a:pt x="4857" y="4130"/>
                        </a:cubicBezTo>
                        <a:cubicBezTo>
                          <a:pt x="5207" y="4130"/>
                          <a:pt x="5519" y="3774"/>
                          <a:pt x="5757" y="3574"/>
                        </a:cubicBezTo>
                        <a:cubicBezTo>
                          <a:pt x="5900" y="3449"/>
                          <a:pt x="6132" y="3146"/>
                          <a:pt x="6355" y="3146"/>
                        </a:cubicBezTo>
                        <a:cubicBezTo>
                          <a:pt x="6649" y="3146"/>
                          <a:pt x="6462" y="3583"/>
                          <a:pt x="6551" y="3886"/>
                        </a:cubicBezTo>
                        <a:cubicBezTo>
                          <a:pt x="6584" y="4010"/>
                          <a:pt x="6656" y="4165"/>
                          <a:pt x="6852" y="4165"/>
                        </a:cubicBezTo>
                        <a:cubicBezTo>
                          <a:pt x="6867" y="4165"/>
                          <a:pt x="6882" y="4165"/>
                          <a:pt x="6899" y="4163"/>
                        </a:cubicBezTo>
                        <a:cubicBezTo>
                          <a:pt x="6970" y="4154"/>
                          <a:pt x="7042" y="4136"/>
                          <a:pt x="7104" y="4109"/>
                        </a:cubicBezTo>
                        <a:cubicBezTo>
                          <a:pt x="7113" y="4109"/>
                          <a:pt x="7113" y="4100"/>
                          <a:pt x="7122" y="4100"/>
                        </a:cubicBezTo>
                        <a:cubicBezTo>
                          <a:pt x="7407" y="3993"/>
                          <a:pt x="7648" y="3770"/>
                          <a:pt x="7889" y="3592"/>
                        </a:cubicBezTo>
                        <a:cubicBezTo>
                          <a:pt x="7892" y="3589"/>
                          <a:pt x="7895" y="3588"/>
                          <a:pt x="7898" y="3588"/>
                        </a:cubicBezTo>
                        <a:cubicBezTo>
                          <a:pt x="7914" y="3588"/>
                          <a:pt x="7929" y="3621"/>
                          <a:pt x="7907" y="3636"/>
                        </a:cubicBezTo>
                        <a:lnTo>
                          <a:pt x="7898" y="3636"/>
                        </a:lnTo>
                        <a:cubicBezTo>
                          <a:pt x="7907" y="3645"/>
                          <a:pt x="7907" y="3654"/>
                          <a:pt x="7898" y="3663"/>
                        </a:cubicBezTo>
                        <a:cubicBezTo>
                          <a:pt x="7702" y="3859"/>
                          <a:pt x="7450" y="4371"/>
                          <a:pt x="7915" y="4371"/>
                        </a:cubicBezTo>
                        <a:cubicBezTo>
                          <a:pt x="7937" y="4371"/>
                          <a:pt x="7961" y="4370"/>
                          <a:pt x="7987" y="4368"/>
                        </a:cubicBezTo>
                        <a:cubicBezTo>
                          <a:pt x="8308" y="4332"/>
                          <a:pt x="8585" y="4172"/>
                          <a:pt x="8870" y="4038"/>
                        </a:cubicBezTo>
                        <a:cubicBezTo>
                          <a:pt x="9052" y="3958"/>
                          <a:pt x="9256" y="3889"/>
                          <a:pt x="9457" y="3889"/>
                        </a:cubicBezTo>
                        <a:cubicBezTo>
                          <a:pt x="9570" y="3889"/>
                          <a:pt x="9683" y="3911"/>
                          <a:pt x="9789" y="3966"/>
                        </a:cubicBezTo>
                        <a:cubicBezTo>
                          <a:pt x="9914" y="4029"/>
                          <a:pt x="9994" y="4270"/>
                          <a:pt x="10057" y="4377"/>
                        </a:cubicBezTo>
                        <a:cubicBezTo>
                          <a:pt x="10173" y="4562"/>
                          <a:pt x="10316" y="4810"/>
                          <a:pt x="10562" y="4810"/>
                        </a:cubicBezTo>
                        <a:cubicBezTo>
                          <a:pt x="10636" y="4810"/>
                          <a:pt x="10720" y="4787"/>
                          <a:pt x="10815" y="4734"/>
                        </a:cubicBezTo>
                        <a:cubicBezTo>
                          <a:pt x="10895" y="4689"/>
                          <a:pt x="10967" y="4653"/>
                          <a:pt x="11038" y="4600"/>
                        </a:cubicBezTo>
                        <a:cubicBezTo>
                          <a:pt x="11162" y="4538"/>
                          <a:pt x="11385" y="4415"/>
                          <a:pt x="11573" y="4415"/>
                        </a:cubicBezTo>
                        <a:cubicBezTo>
                          <a:pt x="11655" y="4415"/>
                          <a:pt x="11730" y="4439"/>
                          <a:pt x="11788" y="4502"/>
                        </a:cubicBezTo>
                        <a:cubicBezTo>
                          <a:pt x="12001" y="4749"/>
                          <a:pt x="12174" y="4940"/>
                          <a:pt x="12517" y="4940"/>
                        </a:cubicBezTo>
                        <a:cubicBezTo>
                          <a:pt x="12532" y="4940"/>
                          <a:pt x="12548" y="4939"/>
                          <a:pt x="12564" y="4939"/>
                        </a:cubicBezTo>
                        <a:cubicBezTo>
                          <a:pt x="12707" y="4931"/>
                          <a:pt x="12857" y="4902"/>
                          <a:pt x="13008" y="4902"/>
                        </a:cubicBezTo>
                        <a:cubicBezTo>
                          <a:pt x="13026" y="4902"/>
                          <a:pt x="13045" y="4902"/>
                          <a:pt x="13063" y="4903"/>
                        </a:cubicBezTo>
                        <a:cubicBezTo>
                          <a:pt x="13197" y="4912"/>
                          <a:pt x="13340" y="4930"/>
                          <a:pt x="13491" y="4957"/>
                        </a:cubicBezTo>
                        <a:cubicBezTo>
                          <a:pt x="13349" y="4876"/>
                          <a:pt x="13206" y="4814"/>
                          <a:pt x="13099" y="4742"/>
                        </a:cubicBezTo>
                        <a:cubicBezTo>
                          <a:pt x="12778" y="4564"/>
                          <a:pt x="12412" y="4386"/>
                          <a:pt x="12180" y="4091"/>
                        </a:cubicBezTo>
                        <a:cubicBezTo>
                          <a:pt x="11948" y="3797"/>
                          <a:pt x="11796" y="3422"/>
                          <a:pt x="11529" y="3172"/>
                        </a:cubicBezTo>
                        <a:cubicBezTo>
                          <a:pt x="11333" y="2985"/>
                          <a:pt x="11047" y="2869"/>
                          <a:pt x="10806" y="2744"/>
                        </a:cubicBezTo>
                        <a:cubicBezTo>
                          <a:pt x="10164" y="2423"/>
                          <a:pt x="9646" y="2102"/>
                          <a:pt x="9129" y="1602"/>
                        </a:cubicBezTo>
                        <a:cubicBezTo>
                          <a:pt x="8451" y="951"/>
                          <a:pt x="7720" y="327"/>
                          <a:pt x="6801" y="95"/>
                        </a:cubicBezTo>
                        <a:cubicBezTo>
                          <a:pt x="6798" y="98"/>
                          <a:pt x="6795" y="99"/>
                          <a:pt x="6792" y="99"/>
                        </a:cubicBezTo>
                        <a:cubicBezTo>
                          <a:pt x="6787" y="99"/>
                          <a:pt x="6783" y="95"/>
                          <a:pt x="6783" y="95"/>
                        </a:cubicBezTo>
                        <a:cubicBezTo>
                          <a:pt x="6631" y="59"/>
                          <a:pt x="6471" y="32"/>
                          <a:pt x="6310" y="14"/>
                        </a:cubicBezTo>
                        <a:cubicBezTo>
                          <a:pt x="6203" y="5"/>
                          <a:pt x="6095" y="1"/>
                          <a:pt x="598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5" name="Google Shape;6495;p20"/>
                  <p:cNvSpPr/>
                  <p:nvPr/>
                </p:nvSpPr>
                <p:spPr>
                  <a:xfrm>
                    <a:off x="6099067" y="2847612"/>
                    <a:ext cx="1143301" cy="4841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06" h="8176" extrusionOk="0">
                        <a:moveTo>
                          <a:pt x="10342" y="0"/>
                        </a:moveTo>
                        <a:cubicBezTo>
                          <a:pt x="9742" y="0"/>
                          <a:pt x="9141" y="116"/>
                          <a:pt x="8565" y="316"/>
                        </a:cubicBezTo>
                        <a:cubicBezTo>
                          <a:pt x="7628" y="638"/>
                          <a:pt x="6727" y="1182"/>
                          <a:pt x="6013" y="1878"/>
                        </a:cubicBezTo>
                        <a:cubicBezTo>
                          <a:pt x="5656" y="2217"/>
                          <a:pt x="5335" y="2591"/>
                          <a:pt x="5094" y="3020"/>
                        </a:cubicBezTo>
                        <a:cubicBezTo>
                          <a:pt x="4934" y="3314"/>
                          <a:pt x="4782" y="3617"/>
                          <a:pt x="4524" y="3831"/>
                        </a:cubicBezTo>
                        <a:cubicBezTo>
                          <a:pt x="4515" y="3840"/>
                          <a:pt x="4506" y="3843"/>
                          <a:pt x="4497" y="3843"/>
                        </a:cubicBezTo>
                        <a:cubicBezTo>
                          <a:pt x="4468" y="3843"/>
                          <a:pt x="4443" y="3805"/>
                          <a:pt x="4470" y="3778"/>
                        </a:cubicBezTo>
                        <a:cubicBezTo>
                          <a:pt x="4711" y="3519"/>
                          <a:pt x="4836" y="3171"/>
                          <a:pt x="5005" y="2859"/>
                        </a:cubicBezTo>
                        <a:cubicBezTo>
                          <a:pt x="4760" y="2680"/>
                          <a:pt x="4470" y="2612"/>
                          <a:pt x="4166" y="2612"/>
                        </a:cubicBezTo>
                        <a:cubicBezTo>
                          <a:pt x="3561" y="2612"/>
                          <a:pt x="2899" y="2880"/>
                          <a:pt x="2418" y="3082"/>
                        </a:cubicBezTo>
                        <a:cubicBezTo>
                          <a:pt x="1767" y="3367"/>
                          <a:pt x="928" y="3840"/>
                          <a:pt x="536" y="4465"/>
                        </a:cubicBezTo>
                        <a:cubicBezTo>
                          <a:pt x="375" y="4715"/>
                          <a:pt x="197" y="5009"/>
                          <a:pt x="108" y="5294"/>
                        </a:cubicBezTo>
                        <a:cubicBezTo>
                          <a:pt x="1" y="5614"/>
                          <a:pt x="146" y="5729"/>
                          <a:pt x="349" y="5729"/>
                        </a:cubicBezTo>
                        <a:cubicBezTo>
                          <a:pt x="504" y="5729"/>
                          <a:pt x="692" y="5663"/>
                          <a:pt x="830" y="5571"/>
                        </a:cubicBezTo>
                        <a:cubicBezTo>
                          <a:pt x="1258" y="5268"/>
                          <a:pt x="1615" y="4822"/>
                          <a:pt x="2115" y="4625"/>
                        </a:cubicBezTo>
                        <a:cubicBezTo>
                          <a:pt x="2122" y="4623"/>
                          <a:pt x="2129" y="4621"/>
                          <a:pt x="2136" y="4621"/>
                        </a:cubicBezTo>
                        <a:cubicBezTo>
                          <a:pt x="2175" y="4621"/>
                          <a:pt x="2213" y="4659"/>
                          <a:pt x="2213" y="4697"/>
                        </a:cubicBezTo>
                        <a:cubicBezTo>
                          <a:pt x="2204" y="4831"/>
                          <a:pt x="2168" y="4964"/>
                          <a:pt x="2168" y="5098"/>
                        </a:cubicBezTo>
                        <a:cubicBezTo>
                          <a:pt x="2173" y="5303"/>
                          <a:pt x="2273" y="5376"/>
                          <a:pt x="2398" y="5376"/>
                        </a:cubicBezTo>
                        <a:cubicBezTo>
                          <a:pt x="2529" y="5376"/>
                          <a:pt x="2688" y="5296"/>
                          <a:pt x="2793" y="5205"/>
                        </a:cubicBezTo>
                        <a:cubicBezTo>
                          <a:pt x="2909" y="5116"/>
                          <a:pt x="3052" y="4964"/>
                          <a:pt x="3203" y="4929"/>
                        </a:cubicBezTo>
                        <a:cubicBezTo>
                          <a:pt x="3251" y="4917"/>
                          <a:pt x="3293" y="4911"/>
                          <a:pt x="3330" y="4911"/>
                        </a:cubicBezTo>
                        <a:cubicBezTo>
                          <a:pt x="3571" y="4911"/>
                          <a:pt x="3611" y="5143"/>
                          <a:pt x="3712" y="5375"/>
                        </a:cubicBezTo>
                        <a:cubicBezTo>
                          <a:pt x="3777" y="5537"/>
                          <a:pt x="3871" y="5601"/>
                          <a:pt x="3980" y="5601"/>
                        </a:cubicBezTo>
                        <a:cubicBezTo>
                          <a:pt x="4343" y="5601"/>
                          <a:pt x="4867" y="4880"/>
                          <a:pt x="5032" y="4688"/>
                        </a:cubicBezTo>
                        <a:cubicBezTo>
                          <a:pt x="5300" y="4393"/>
                          <a:pt x="5603" y="4045"/>
                          <a:pt x="6013" y="3956"/>
                        </a:cubicBezTo>
                        <a:cubicBezTo>
                          <a:pt x="6013" y="3952"/>
                          <a:pt x="6016" y="3950"/>
                          <a:pt x="6018" y="3950"/>
                        </a:cubicBezTo>
                        <a:cubicBezTo>
                          <a:pt x="6020" y="3950"/>
                          <a:pt x="6022" y="3952"/>
                          <a:pt x="6022" y="3956"/>
                        </a:cubicBezTo>
                        <a:cubicBezTo>
                          <a:pt x="6085" y="3796"/>
                          <a:pt x="6192" y="3653"/>
                          <a:pt x="6361" y="3564"/>
                        </a:cubicBezTo>
                        <a:cubicBezTo>
                          <a:pt x="6366" y="3560"/>
                          <a:pt x="6371" y="3559"/>
                          <a:pt x="6375" y="3559"/>
                        </a:cubicBezTo>
                        <a:cubicBezTo>
                          <a:pt x="6394" y="3559"/>
                          <a:pt x="6402" y="3585"/>
                          <a:pt x="6388" y="3599"/>
                        </a:cubicBezTo>
                        <a:cubicBezTo>
                          <a:pt x="6111" y="3798"/>
                          <a:pt x="5893" y="4583"/>
                          <a:pt x="6464" y="4583"/>
                        </a:cubicBezTo>
                        <a:cubicBezTo>
                          <a:pt x="6483" y="4583"/>
                          <a:pt x="6502" y="4582"/>
                          <a:pt x="6522" y="4581"/>
                        </a:cubicBezTo>
                        <a:cubicBezTo>
                          <a:pt x="6709" y="4563"/>
                          <a:pt x="6888" y="4492"/>
                          <a:pt x="7048" y="4393"/>
                        </a:cubicBezTo>
                        <a:cubicBezTo>
                          <a:pt x="7280" y="4233"/>
                          <a:pt x="7476" y="4028"/>
                          <a:pt x="7664" y="3805"/>
                        </a:cubicBezTo>
                        <a:cubicBezTo>
                          <a:pt x="7896" y="3528"/>
                          <a:pt x="8047" y="3100"/>
                          <a:pt x="8342" y="2877"/>
                        </a:cubicBezTo>
                        <a:cubicBezTo>
                          <a:pt x="8353" y="2868"/>
                          <a:pt x="8368" y="2864"/>
                          <a:pt x="8384" y="2864"/>
                        </a:cubicBezTo>
                        <a:cubicBezTo>
                          <a:pt x="8418" y="2864"/>
                          <a:pt x="8454" y="2882"/>
                          <a:pt x="8467" y="2913"/>
                        </a:cubicBezTo>
                        <a:cubicBezTo>
                          <a:pt x="8502" y="3002"/>
                          <a:pt x="8511" y="3037"/>
                          <a:pt x="8547" y="3136"/>
                        </a:cubicBezTo>
                        <a:cubicBezTo>
                          <a:pt x="8627" y="3372"/>
                          <a:pt x="8731" y="3457"/>
                          <a:pt x="8840" y="3457"/>
                        </a:cubicBezTo>
                        <a:cubicBezTo>
                          <a:pt x="9085" y="3457"/>
                          <a:pt x="9356" y="3029"/>
                          <a:pt x="9430" y="2930"/>
                        </a:cubicBezTo>
                        <a:cubicBezTo>
                          <a:pt x="9484" y="2859"/>
                          <a:pt x="9528" y="2832"/>
                          <a:pt x="9609" y="2805"/>
                        </a:cubicBezTo>
                        <a:cubicBezTo>
                          <a:pt x="9619" y="2800"/>
                          <a:pt x="9629" y="2798"/>
                          <a:pt x="9638" y="2798"/>
                        </a:cubicBezTo>
                        <a:cubicBezTo>
                          <a:pt x="9660" y="2798"/>
                          <a:pt x="9679" y="2811"/>
                          <a:pt x="9698" y="2823"/>
                        </a:cubicBezTo>
                        <a:cubicBezTo>
                          <a:pt x="9787" y="2895"/>
                          <a:pt x="9840" y="2948"/>
                          <a:pt x="9885" y="3055"/>
                        </a:cubicBezTo>
                        <a:cubicBezTo>
                          <a:pt x="9946" y="3185"/>
                          <a:pt x="10034" y="3226"/>
                          <a:pt x="10132" y="3226"/>
                        </a:cubicBezTo>
                        <a:cubicBezTo>
                          <a:pt x="10250" y="3226"/>
                          <a:pt x="10384" y="3166"/>
                          <a:pt x="10501" y="3127"/>
                        </a:cubicBezTo>
                        <a:cubicBezTo>
                          <a:pt x="10965" y="2966"/>
                          <a:pt x="11161" y="2761"/>
                          <a:pt x="11348" y="2324"/>
                        </a:cubicBezTo>
                        <a:cubicBezTo>
                          <a:pt x="11352" y="2313"/>
                          <a:pt x="11363" y="2308"/>
                          <a:pt x="11376" y="2308"/>
                        </a:cubicBezTo>
                        <a:cubicBezTo>
                          <a:pt x="11394" y="2308"/>
                          <a:pt x="11414" y="2317"/>
                          <a:pt x="11419" y="2333"/>
                        </a:cubicBezTo>
                        <a:cubicBezTo>
                          <a:pt x="11455" y="2556"/>
                          <a:pt x="11393" y="2743"/>
                          <a:pt x="11259" y="2895"/>
                        </a:cubicBezTo>
                        <a:cubicBezTo>
                          <a:pt x="11170" y="3207"/>
                          <a:pt x="11072" y="3644"/>
                          <a:pt x="11250" y="3876"/>
                        </a:cubicBezTo>
                        <a:cubicBezTo>
                          <a:pt x="11328" y="3981"/>
                          <a:pt x="11432" y="4021"/>
                          <a:pt x="11549" y="4021"/>
                        </a:cubicBezTo>
                        <a:cubicBezTo>
                          <a:pt x="11900" y="4021"/>
                          <a:pt x="12370" y="3660"/>
                          <a:pt x="12624" y="3599"/>
                        </a:cubicBezTo>
                        <a:cubicBezTo>
                          <a:pt x="12631" y="3598"/>
                          <a:pt x="12639" y="3597"/>
                          <a:pt x="12647" y="3597"/>
                        </a:cubicBezTo>
                        <a:cubicBezTo>
                          <a:pt x="12683" y="3597"/>
                          <a:pt x="12718" y="3614"/>
                          <a:pt x="12740" y="3644"/>
                        </a:cubicBezTo>
                        <a:cubicBezTo>
                          <a:pt x="12927" y="3965"/>
                          <a:pt x="12811" y="4340"/>
                          <a:pt x="12999" y="4679"/>
                        </a:cubicBezTo>
                        <a:cubicBezTo>
                          <a:pt x="13123" y="4901"/>
                          <a:pt x="13272" y="4972"/>
                          <a:pt x="13436" y="4972"/>
                        </a:cubicBezTo>
                        <a:cubicBezTo>
                          <a:pt x="13659" y="4972"/>
                          <a:pt x="13907" y="4839"/>
                          <a:pt x="14149" y="4777"/>
                        </a:cubicBezTo>
                        <a:cubicBezTo>
                          <a:pt x="14159" y="4773"/>
                          <a:pt x="14169" y="4771"/>
                          <a:pt x="14178" y="4771"/>
                        </a:cubicBezTo>
                        <a:cubicBezTo>
                          <a:pt x="14213" y="4771"/>
                          <a:pt x="14244" y="4794"/>
                          <a:pt x="14265" y="4822"/>
                        </a:cubicBezTo>
                        <a:cubicBezTo>
                          <a:pt x="14470" y="5116"/>
                          <a:pt x="14488" y="5517"/>
                          <a:pt x="14694" y="5830"/>
                        </a:cubicBezTo>
                        <a:cubicBezTo>
                          <a:pt x="14966" y="6249"/>
                          <a:pt x="15314" y="6370"/>
                          <a:pt x="15705" y="6370"/>
                        </a:cubicBezTo>
                        <a:cubicBezTo>
                          <a:pt x="15929" y="6370"/>
                          <a:pt x="16168" y="6330"/>
                          <a:pt x="16415" y="6285"/>
                        </a:cubicBezTo>
                        <a:lnTo>
                          <a:pt x="16424" y="6285"/>
                        </a:lnTo>
                        <a:cubicBezTo>
                          <a:pt x="16424" y="6276"/>
                          <a:pt x="16433" y="6276"/>
                          <a:pt x="16433" y="6267"/>
                        </a:cubicBezTo>
                        <a:cubicBezTo>
                          <a:pt x="16440" y="6245"/>
                          <a:pt x="16459" y="6235"/>
                          <a:pt x="16478" y="6235"/>
                        </a:cubicBezTo>
                        <a:cubicBezTo>
                          <a:pt x="16506" y="6235"/>
                          <a:pt x="16533" y="6256"/>
                          <a:pt x="16522" y="6294"/>
                        </a:cubicBezTo>
                        <a:cubicBezTo>
                          <a:pt x="16416" y="6647"/>
                          <a:pt x="16477" y="7141"/>
                          <a:pt x="16964" y="7141"/>
                        </a:cubicBezTo>
                        <a:cubicBezTo>
                          <a:pt x="16969" y="7141"/>
                          <a:pt x="16973" y="7141"/>
                          <a:pt x="16977" y="7141"/>
                        </a:cubicBezTo>
                        <a:cubicBezTo>
                          <a:pt x="17191" y="7132"/>
                          <a:pt x="17379" y="7088"/>
                          <a:pt x="17575" y="7016"/>
                        </a:cubicBezTo>
                        <a:cubicBezTo>
                          <a:pt x="17583" y="7014"/>
                          <a:pt x="17592" y="7013"/>
                          <a:pt x="17600" y="7013"/>
                        </a:cubicBezTo>
                        <a:cubicBezTo>
                          <a:pt x="17651" y="7013"/>
                          <a:pt x="17691" y="7059"/>
                          <a:pt x="17691" y="7105"/>
                        </a:cubicBezTo>
                        <a:cubicBezTo>
                          <a:pt x="17709" y="7462"/>
                          <a:pt x="17673" y="7971"/>
                          <a:pt x="18119" y="8078"/>
                        </a:cubicBezTo>
                        <a:cubicBezTo>
                          <a:pt x="18396" y="8149"/>
                          <a:pt x="18681" y="8131"/>
                          <a:pt x="18958" y="8140"/>
                        </a:cubicBezTo>
                        <a:cubicBezTo>
                          <a:pt x="19083" y="8149"/>
                          <a:pt x="19199" y="8158"/>
                          <a:pt x="19306" y="8176"/>
                        </a:cubicBezTo>
                        <a:cubicBezTo>
                          <a:pt x="19225" y="8113"/>
                          <a:pt x="19145" y="8060"/>
                          <a:pt x="19074" y="7997"/>
                        </a:cubicBezTo>
                        <a:cubicBezTo>
                          <a:pt x="18538" y="7587"/>
                          <a:pt x="18057" y="7123"/>
                          <a:pt x="17566" y="6659"/>
                        </a:cubicBezTo>
                        <a:cubicBezTo>
                          <a:pt x="16915" y="6062"/>
                          <a:pt x="16281" y="5384"/>
                          <a:pt x="15826" y="4616"/>
                        </a:cubicBezTo>
                        <a:cubicBezTo>
                          <a:pt x="15336" y="3778"/>
                          <a:pt x="14908" y="2895"/>
                          <a:pt x="14328" y="2101"/>
                        </a:cubicBezTo>
                        <a:cubicBezTo>
                          <a:pt x="13677" y="1218"/>
                          <a:pt x="12767" y="593"/>
                          <a:pt x="11732" y="227"/>
                        </a:cubicBezTo>
                        <a:cubicBezTo>
                          <a:pt x="11278" y="71"/>
                          <a:pt x="10811" y="0"/>
                          <a:pt x="103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6" name="Google Shape;6496;p20"/>
                  <p:cNvSpPr/>
                  <p:nvPr/>
                </p:nvSpPr>
                <p:spPr>
                  <a:xfrm>
                    <a:off x="5955399" y="3657734"/>
                    <a:ext cx="467601" cy="169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6" h="2864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268" y="134"/>
                          <a:pt x="553" y="268"/>
                          <a:pt x="794" y="437"/>
                        </a:cubicBezTo>
                        <a:cubicBezTo>
                          <a:pt x="1338" y="518"/>
                          <a:pt x="1847" y="616"/>
                          <a:pt x="2364" y="839"/>
                        </a:cubicBezTo>
                        <a:cubicBezTo>
                          <a:pt x="2873" y="1062"/>
                          <a:pt x="3336" y="1356"/>
                          <a:pt x="3809" y="1642"/>
                        </a:cubicBezTo>
                        <a:cubicBezTo>
                          <a:pt x="4461" y="2043"/>
                          <a:pt x="5210" y="2355"/>
                          <a:pt x="5933" y="2614"/>
                        </a:cubicBezTo>
                        <a:cubicBezTo>
                          <a:pt x="6227" y="2730"/>
                          <a:pt x="6619" y="2864"/>
                          <a:pt x="6941" y="2864"/>
                        </a:cubicBezTo>
                        <a:cubicBezTo>
                          <a:pt x="7262" y="2855"/>
                          <a:pt x="7565" y="2757"/>
                          <a:pt x="7877" y="2685"/>
                        </a:cubicBezTo>
                        <a:cubicBezTo>
                          <a:pt x="7886" y="2685"/>
                          <a:pt x="7886" y="2676"/>
                          <a:pt x="7895" y="2668"/>
                        </a:cubicBezTo>
                        <a:lnTo>
                          <a:pt x="7895" y="2668"/>
                        </a:lnTo>
                        <a:cubicBezTo>
                          <a:pt x="7856" y="2669"/>
                          <a:pt x="7817" y="2670"/>
                          <a:pt x="7779" y="2670"/>
                        </a:cubicBezTo>
                        <a:cubicBezTo>
                          <a:pt x="6553" y="2670"/>
                          <a:pt x="5508" y="1732"/>
                          <a:pt x="4478" y="1204"/>
                        </a:cubicBezTo>
                        <a:cubicBezTo>
                          <a:pt x="3078" y="473"/>
                          <a:pt x="1543" y="205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7" name="Google Shape;6497;p20"/>
                  <p:cNvSpPr/>
                  <p:nvPr/>
                </p:nvSpPr>
                <p:spPr>
                  <a:xfrm>
                    <a:off x="7065891" y="2958708"/>
                    <a:ext cx="16404" cy="165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" h="280" extrusionOk="0">
                        <a:moveTo>
                          <a:pt x="188" y="0"/>
                        </a:moveTo>
                        <a:cubicBezTo>
                          <a:pt x="182" y="0"/>
                          <a:pt x="176" y="1"/>
                          <a:pt x="170" y="2"/>
                        </a:cubicBezTo>
                        <a:cubicBezTo>
                          <a:pt x="161" y="2"/>
                          <a:pt x="161" y="11"/>
                          <a:pt x="152" y="11"/>
                        </a:cubicBezTo>
                        <a:cubicBezTo>
                          <a:pt x="80" y="46"/>
                          <a:pt x="63" y="118"/>
                          <a:pt x="27" y="180"/>
                        </a:cubicBezTo>
                        <a:cubicBezTo>
                          <a:pt x="0" y="243"/>
                          <a:pt x="27" y="269"/>
                          <a:pt x="89" y="278"/>
                        </a:cubicBezTo>
                        <a:cubicBezTo>
                          <a:pt x="97" y="279"/>
                          <a:pt x="104" y="279"/>
                          <a:pt x="111" y="279"/>
                        </a:cubicBezTo>
                        <a:cubicBezTo>
                          <a:pt x="213" y="279"/>
                          <a:pt x="268" y="218"/>
                          <a:pt x="277" y="118"/>
                        </a:cubicBezTo>
                        <a:cubicBezTo>
                          <a:pt x="277" y="37"/>
                          <a:pt x="240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8" name="Google Shape;6498;p20"/>
                  <p:cNvSpPr/>
                  <p:nvPr/>
                </p:nvSpPr>
                <p:spPr>
                  <a:xfrm>
                    <a:off x="7201090" y="3073416"/>
                    <a:ext cx="20135" cy="22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373" extrusionOk="0">
                        <a:moveTo>
                          <a:pt x="224" y="1"/>
                        </a:moveTo>
                        <a:cubicBezTo>
                          <a:pt x="161" y="18"/>
                          <a:pt x="135" y="54"/>
                          <a:pt x="90" y="99"/>
                        </a:cubicBezTo>
                        <a:cubicBezTo>
                          <a:pt x="63" y="125"/>
                          <a:pt x="19" y="152"/>
                          <a:pt x="19" y="188"/>
                        </a:cubicBezTo>
                        <a:cubicBezTo>
                          <a:pt x="1" y="268"/>
                          <a:pt x="45" y="348"/>
                          <a:pt x="126" y="366"/>
                        </a:cubicBezTo>
                        <a:cubicBezTo>
                          <a:pt x="136" y="370"/>
                          <a:pt x="148" y="372"/>
                          <a:pt x="160" y="372"/>
                        </a:cubicBezTo>
                        <a:cubicBezTo>
                          <a:pt x="231" y="372"/>
                          <a:pt x="323" y="310"/>
                          <a:pt x="331" y="241"/>
                        </a:cubicBezTo>
                        <a:cubicBezTo>
                          <a:pt x="340" y="197"/>
                          <a:pt x="322" y="152"/>
                          <a:pt x="313" y="108"/>
                        </a:cubicBezTo>
                        <a:cubicBezTo>
                          <a:pt x="304" y="45"/>
                          <a:pt x="286" y="9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9" name="Google Shape;6499;p20"/>
                  <p:cNvSpPr/>
                  <p:nvPr/>
                </p:nvSpPr>
                <p:spPr>
                  <a:xfrm>
                    <a:off x="6261803" y="3372415"/>
                    <a:ext cx="1079877" cy="1807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35" h="3052" extrusionOk="0">
                        <a:moveTo>
                          <a:pt x="17923" y="1"/>
                        </a:moveTo>
                        <a:lnTo>
                          <a:pt x="17923" y="1"/>
                        </a:lnTo>
                        <a:cubicBezTo>
                          <a:pt x="18065" y="260"/>
                          <a:pt x="17691" y="661"/>
                          <a:pt x="17432" y="875"/>
                        </a:cubicBezTo>
                        <a:cubicBezTo>
                          <a:pt x="16923" y="1294"/>
                          <a:pt x="16121" y="1526"/>
                          <a:pt x="15478" y="1616"/>
                        </a:cubicBezTo>
                        <a:cubicBezTo>
                          <a:pt x="15141" y="1665"/>
                          <a:pt x="14805" y="1688"/>
                          <a:pt x="14471" y="1688"/>
                        </a:cubicBezTo>
                        <a:cubicBezTo>
                          <a:pt x="13893" y="1688"/>
                          <a:pt x="13319" y="1617"/>
                          <a:pt x="12748" y="1482"/>
                        </a:cubicBezTo>
                        <a:cubicBezTo>
                          <a:pt x="11776" y="1250"/>
                          <a:pt x="10750" y="1000"/>
                          <a:pt x="9831" y="607"/>
                        </a:cubicBezTo>
                        <a:cubicBezTo>
                          <a:pt x="9250" y="355"/>
                          <a:pt x="8562" y="214"/>
                          <a:pt x="7885" y="214"/>
                        </a:cubicBezTo>
                        <a:cubicBezTo>
                          <a:pt x="7368" y="214"/>
                          <a:pt x="6858" y="296"/>
                          <a:pt x="6406" y="474"/>
                        </a:cubicBezTo>
                        <a:cubicBezTo>
                          <a:pt x="5647" y="777"/>
                          <a:pt x="4898" y="1143"/>
                          <a:pt x="4202" y="1553"/>
                        </a:cubicBezTo>
                        <a:cubicBezTo>
                          <a:pt x="3881" y="1740"/>
                          <a:pt x="3560" y="1919"/>
                          <a:pt x="3239" y="2079"/>
                        </a:cubicBezTo>
                        <a:cubicBezTo>
                          <a:pt x="3167" y="2115"/>
                          <a:pt x="3105" y="2151"/>
                          <a:pt x="3033" y="2178"/>
                        </a:cubicBezTo>
                        <a:cubicBezTo>
                          <a:pt x="2079" y="2624"/>
                          <a:pt x="1089" y="2927"/>
                          <a:pt x="0" y="2963"/>
                        </a:cubicBezTo>
                        <a:cubicBezTo>
                          <a:pt x="81" y="2998"/>
                          <a:pt x="170" y="3025"/>
                          <a:pt x="250" y="3052"/>
                        </a:cubicBezTo>
                        <a:cubicBezTo>
                          <a:pt x="625" y="3052"/>
                          <a:pt x="1035" y="2998"/>
                          <a:pt x="1383" y="2945"/>
                        </a:cubicBezTo>
                        <a:cubicBezTo>
                          <a:pt x="1793" y="2891"/>
                          <a:pt x="2204" y="2891"/>
                          <a:pt x="2614" y="2829"/>
                        </a:cubicBezTo>
                        <a:cubicBezTo>
                          <a:pt x="3471" y="2686"/>
                          <a:pt x="4238" y="2347"/>
                          <a:pt x="5032" y="2008"/>
                        </a:cubicBezTo>
                        <a:cubicBezTo>
                          <a:pt x="5487" y="1821"/>
                          <a:pt x="5933" y="1607"/>
                          <a:pt x="6388" y="1419"/>
                        </a:cubicBezTo>
                        <a:cubicBezTo>
                          <a:pt x="6807" y="1250"/>
                          <a:pt x="7262" y="1178"/>
                          <a:pt x="7708" y="1107"/>
                        </a:cubicBezTo>
                        <a:cubicBezTo>
                          <a:pt x="7858" y="1083"/>
                          <a:pt x="8011" y="1073"/>
                          <a:pt x="8167" y="1073"/>
                        </a:cubicBezTo>
                        <a:cubicBezTo>
                          <a:pt x="8826" y="1073"/>
                          <a:pt x="9523" y="1256"/>
                          <a:pt x="10143" y="1357"/>
                        </a:cubicBezTo>
                        <a:cubicBezTo>
                          <a:pt x="11134" y="1500"/>
                          <a:pt x="12079" y="1830"/>
                          <a:pt x="13078" y="1901"/>
                        </a:cubicBezTo>
                        <a:cubicBezTo>
                          <a:pt x="13584" y="1942"/>
                          <a:pt x="14098" y="1972"/>
                          <a:pt x="14609" y="1972"/>
                        </a:cubicBezTo>
                        <a:cubicBezTo>
                          <a:pt x="14873" y="1972"/>
                          <a:pt x="15137" y="1964"/>
                          <a:pt x="15398" y="1946"/>
                        </a:cubicBezTo>
                        <a:cubicBezTo>
                          <a:pt x="16005" y="1910"/>
                          <a:pt x="16629" y="1839"/>
                          <a:pt x="17200" y="1651"/>
                        </a:cubicBezTo>
                        <a:cubicBezTo>
                          <a:pt x="17539" y="1535"/>
                          <a:pt x="17887" y="1384"/>
                          <a:pt x="18056" y="1036"/>
                        </a:cubicBezTo>
                        <a:cubicBezTo>
                          <a:pt x="18235" y="697"/>
                          <a:pt x="18235" y="242"/>
                          <a:pt x="1792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0" name="Google Shape;6500;p20"/>
                  <p:cNvSpPr/>
                  <p:nvPr/>
                </p:nvSpPr>
                <p:spPr>
                  <a:xfrm>
                    <a:off x="5831748" y="3561561"/>
                    <a:ext cx="1853882" cy="207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05" h="3507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32"/>
                          <a:pt x="482" y="482"/>
                          <a:pt x="723" y="714"/>
                        </a:cubicBezTo>
                        <a:lnTo>
                          <a:pt x="750" y="714"/>
                        </a:lnTo>
                        <a:cubicBezTo>
                          <a:pt x="938" y="756"/>
                          <a:pt x="1136" y="769"/>
                          <a:pt x="1337" y="769"/>
                        </a:cubicBezTo>
                        <a:cubicBezTo>
                          <a:pt x="1678" y="769"/>
                          <a:pt x="2029" y="732"/>
                          <a:pt x="2360" y="732"/>
                        </a:cubicBezTo>
                        <a:cubicBezTo>
                          <a:pt x="2382" y="732"/>
                          <a:pt x="2405" y="732"/>
                          <a:pt x="2427" y="732"/>
                        </a:cubicBezTo>
                        <a:cubicBezTo>
                          <a:pt x="2864" y="741"/>
                          <a:pt x="3283" y="803"/>
                          <a:pt x="3712" y="902"/>
                        </a:cubicBezTo>
                        <a:cubicBezTo>
                          <a:pt x="4657" y="1107"/>
                          <a:pt x="5514" y="1562"/>
                          <a:pt x="6370" y="1999"/>
                        </a:cubicBezTo>
                        <a:cubicBezTo>
                          <a:pt x="7298" y="2463"/>
                          <a:pt x="8288" y="2828"/>
                          <a:pt x="9261" y="3176"/>
                        </a:cubicBezTo>
                        <a:cubicBezTo>
                          <a:pt x="9778" y="3364"/>
                          <a:pt x="10224" y="3498"/>
                          <a:pt x="10777" y="3506"/>
                        </a:cubicBezTo>
                        <a:cubicBezTo>
                          <a:pt x="10875" y="3506"/>
                          <a:pt x="10973" y="3489"/>
                          <a:pt x="11072" y="3471"/>
                        </a:cubicBezTo>
                        <a:cubicBezTo>
                          <a:pt x="11535" y="3239"/>
                          <a:pt x="12035" y="3078"/>
                          <a:pt x="12490" y="2989"/>
                        </a:cubicBezTo>
                        <a:cubicBezTo>
                          <a:pt x="12791" y="2926"/>
                          <a:pt x="13100" y="2897"/>
                          <a:pt x="13410" y="2897"/>
                        </a:cubicBezTo>
                        <a:cubicBezTo>
                          <a:pt x="13797" y="2897"/>
                          <a:pt x="14187" y="2941"/>
                          <a:pt x="14569" y="3016"/>
                        </a:cubicBezTo>
                        <a:cubicBezTo>
                          <a:pt x="15273" y="2936"/>
                          <a:pt x="15978" y="2837"/>
                          <a:pt x="16647" y="2579"/>
                        </a:cubicBezTo>
                        <a:cubicBezTo>
                          <a:pt x="17423" y="2293"/>
                          <a:pt x="18164" y="1910"/>
                          <a:pt x="18922" y="1580"/>
                        </a:cubicBezTo>
                        <a:cubicBezTo>
                          <a:pt x="20020" y="1112"/>
                          <a:pt x="21242" y="847"/>
                          <a:pt x="22449" y="847"/>
                        </a:cubicBezTo>
                        <a:cubicBezTo>
                          <a:pt x="22762" y="847"/>
                          <a:pt x="23074" y="865"/>
                          <a:pt x="23383" y="902"/>
                        </a:cubicBezTo>
                        <a:cubicBezTo>
                          <a:pt x="24855" y="1080"/>
                          <a:pt x="26175" y="1669"/>
                          <a:pt x="27584" y="2079"/>
                        </a:cubicBezTo>
                        <a:cubicBezTo>
                          <a:pt x="28180" y="2247"/>
                          <a:pt x="28829" y="2455"/>
                          <a:pt x="29457" y="2455"/>
                        </a:cubicBezTo>
                        <a:cubicBezTo>
                          <a:pt x="29562" y="2455"/>
                          <a:pt x="29666" y="2449"/>
                          <a:pt x="29770" y="2436"/>
                        </a:cubicBezTo>
                        <a:cubicBezTo>
                          <a:pt x="30243" y="2382"/>
                          <a:pt x="30725" y="2284"/>
                          <a:pt x="31162" y="2070"/>
                        </a:cubicBezTo>
                        <a:cubicBezTo>
                          <a:pt x="31206" y="2043"/>
                          <a:pt x="31260" y="2026"/>
                          <a:pt x="31304" y="1999"/>
                        </a:cubicBezTo>
                        <a:lnTo>
                          <a:pt x="31304" y="1999"/>
                        </a:lnTo>
                        <a:cubicBezTo>
                          <a:pt x="31079" y="2046"/>
                          <a:pt x="30840" y="2065"/>
                          <a:pt x="30596" y="2065"/>
                        </a:cubicBezTo>
                        <a:cubicBezTo>
                          <a:pt x="29962" y="2065"/>
                          <a:pt x="29293" y="1937"/>
                          <a:pt x="28726" y="1847"/>
                        </a:cubicBezTo>
                        <a:cubicBezTo>
                          <a:pt x="27308" y="1624"/>
                          <a:pt x="25979" y="1053"/>
                          <a:pt x="24587" y="687"/>
                        </a:cubicBezTo>
                        <a:cubicBezTo>
                          <a:pt x="23744" y="467"/>
                          <a:pt x="22912" y="386"/>
                          <a:pt x="22071" y="386"/>
                        </a:cubicBezTo>
                        <a:cubicBezTo>
                          <a:pt x="21585" y="386"/>
                          <a:pt x="21096" y="413"/>
                          <a:pt x="20599" y="455"/>
                        </a:cubicBezTo>
                        <a:cubicBezTo>
                          <a:pt x="20010" y="500"/>
                          <a:pt x="19404" y="554"/>
                          <a:pt x="18815" y="652"/>
                        </a:cubicBezTo>
                        <a:cubicBezTo>
                          <a:pt x="17066" y="1214"/>
                          <a:pt x="15452" y="2168"/>
                          <a:pt x="13659" y="2605"/>
                        </a:cubicBezTo>
                        <a:cubicBezTo>
                          <a:pt x="13036" y="2755"/>
                          <a:pt x="12423" y="2822"/>
                          <a:pt x="11814" y="2822"/>
                        </a:cubicBezTo>
                        <a:cubicBezTo>
                          <a:pt x="10825" y="2822"/>
                          <a:pt x="9847" y="2646"/>
                          <a:pt x="8859" y="2365"/>
                        </a:cubicBezTo>
                        <a:cubicBezTo>
                          <a:pt x="7119" y="1883"/>
                          <a:pt x="5460" y="1187"/>
                          <a:pt x="3747" y="634"/>
                        </a:cubicBezTo>
                        <a:cubicBezTo>
                          <a:pt x="2516" y="232"/>
                          <a:pt x="1285" y="45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1" name="Google Shape;6501;p20"/>
                  <p:cNvSpPr/>
                  <p:nvPr/>
                </p:nvSpPr>
                <p:spPr>
                  <a:xfrm>
                    <a:off x="7126117" y="4011747"/>
                    <a:ext cx="15634" cy="1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4" h="227" extrusionOk="0">
                        <a:moveTo>
                          <a:pt x="84" y="1"/>
                        </a:moveTo>
                        <a:cubicBezTo>
                          <a:pt x="71" y="1"/>
                          <a:pt x="58" y="3"/>
                          <a:pt x="45" y="8"/>
                        </a:cubicBezTo>
                        <a:cubicBezTo>
                          <a:pt x="9" y="53"/>
                          <a:pt x="0" y="106"/>
                          <a:pt x="27" y="160"/>
                        </a:cubicBezTo>
                        <a:cubicBezTo>
                          <a:pt x="47" y="193"/>
                          <a:pt x="77" y="226"/>
                          <a:pt x="116" y="226"/>
                        </a:cubicBezTo>
                        <a:cubicBezTo>
                          <a:pt x="130" y="226"/>
                          <a:pt x="145" y="222"/>
                          <a:pt x="161" y="213"/>
                        </a:cubicBezTo>
                        <a:cubicBezTo>
                          <a:pt x="263" y="142"/>
                          <a:pt x="184" y="1"/>
                          <a:pt x="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2" name="Google Shape;6502;p20"/>
                  <p:cNvSpPr/>
                  <p:nvPr/>
                </p:nvSpPr>
                <p:spPr>
                  <a:xfrm>
                    <a:off x="7235970" y="3926590"/>
                    <a:ext cx="24339" cy="1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320" extrusionOk="0">
                        <a:moveTo>
                          <a:pt x="158" y="0"/>
                        </a:moveTo>
                        <a:cubicBezTo>
                          <a:pt x="143" y="0"/>
                          <a:pt x="126" y="3"/>
                          <a:pt x="108" y="10"/>
                        </a:cubicBezTo>
                        <a:lnTo>
                          <a:pt x="90" y="10"/>
                        </a:lnTo>
                        <a:cubicBezTo>
                          <a:pt x="27" y="54"/>
                          <a:pt x="1" y="117"/>
                          <a:pt x="27" y="197"/>
                        </a:cubicBezTo>
                        <a:cubicBezTo>
                          <a:pt x="50" y="265"/>
                          <a:pt x="104" y="319"/>
                          <a:pt x="168" y="319"/>
                        </a:cubicBezTo>
                        <a:cubicBezTo>
                          <a:pt x="180" y="319"/>
                          <a:pt x="193" y="317"/>
                          <a:pt x="206" y="313"/>
                        </a:cubicBezTo>
                        <a:cubicBezTo>
                          <a:pt x="295" y="286"/>
                          <a:pt x="411" y="197"/>
                          <a:pt x="322" y="108"/>
                        </a:cubicBezTo>
                        <a:cubicBezTo>
                          <a:pt x="271" y="57"/>
                          <a:pt x="226" y="0"/>
                          <a:pt x="15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3" name="Google Shape;6503;p20"/>
                  <p:cNvSpPr/>
                  <p:nvPr/>
                </p:nvSpPr>
                <p:spPr>
                  <a:xfrm>
                    <a:off x="7223830" y="4000970"/>
                    <a:ext cx="37782" cy="29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8" h="496" extrusionOk="0">
                        <a:moveTo>
                          <a:pt x="148" y="1"/>
                        </a:moveTo>
                        <a:cubicBezTo>
                          <a:pt x="137" y="1"/>
                          <a:pt x="127" y="1"/>
                          <a:pt x="116" y="3"/>
                        </a:cubicBezTo>
                        <a:lnTo>
                          <a:pt x="99" y="3"/>
                        </a:lnTo>
                        <a:cubicBezTo>
                          <a:pt x="36" y="65"/>
                          <a:pt x="0" y="226"/>
                          <a:pt x="18" y="297"/>
                        </a:cubicBezTo>
                        <a:cubicBezTo>
                          <a:pt x="48" y="409"/>
                          <a:pt x="127" y="495"/>
                          <a:pt x="236" y="495"/>
                        </a:cubicBezTo>
                        <a:cubicBezTo>
                          <a:pt x="257" y="495"/>
                          <a:pt x="280" y="492"/>
                          <a:pt x="304" y="485"/>
                        </a:cubicBezTo>
                        <a:cubicBezTo>
                          <a:pt x="638" y="390"/>
                          <a:pt x="397" y="1"/>
                          <a:pt x="1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4" name="Google Shape;6504;p20"/>
                  <p:cNvSpPr/>
                  <p:nvPr/>
                </p:nvSpPr>
                <p:spPr>
                  <a:xfrm>
                    <a:off x="7377565" y="3861152"/>
                    <a:ext cx="45481" cy="445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52" extrusionOk="0">
                        <a:moveTo>
                          <a:pt x="302" y="1"/>
                        </a:moveTo>
                        <a:cubicBezTo>
                          <a:pt x="242" y="1"/>
                          <a:pt x="182" y="17"/>
                          <a:pt x="125" y="53"/>
                        </a:cubicBezTo>
                        <a:cubicBezTo>
                          <a:pt x="116" y="62"/>
                          <a:pt x="116" y="62"/>
                          <a:pt x="108" y="62"/>
                        </a:cubicBezTo>
                        <a:cubicBezTo>
                          <a:pt x="18" y="178"/>
                          <a:pt x="0" y="410"/>
                          <a:pt x="45" y="553"/>
                        </a:cubicBezTo>
                        <a:cubicBezTo>
                          <a:pt x="86" y="667"/>
                          <a:pt x="216" y="751"/>
                          <a:pt x="340" y="751"/>
                        </a:cubicBezTo>
                        <a:cubicBezTo>
                          <a:pt x="352" y="751"/>
                          <a:pt x="364" y="751"/>
                          <a:pt x="375" y="749"/>
                        </a:cubicBezTo>
                        <a:cubicBezTo>
                          <a:pt x="554" y="722"/>
                          <a:pt x="768" y="508"/>
                          <a:pt x="705" y="321"/>
                        </a:cubicBezTo>
                        <a:cubicBezTo>
                          <a:pt x="652" y="141"/>
                          <a:pt x="479" y="1"/>
                          <a:pt x="3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5" name="Google Shape;6505;p20"/>
                  <p:cNvSpPr/>
                  <p:nvPr/>
                </p:nvSpPr>
                <p:spPr>
                  <a:xfrm>
                    <a:off x="7479542" y="3989599"/>
                    <a:ext cx="14331" cy="12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" h="215" extrusionOk="0">
                        <a:moveTo>
                          <a:pt x="161" y="1"/>
                        </a:moveTo>
                        <a:cubicBezTo>
                          <a:pt x="141" y="1"/>
                          <a:pt x="121" y="4"/>
                          <a:pt x="107" y="7"/>
                        </a:cubicBezTo>
                        <a:cubicBezTo>
                          <a:pt x="104" y="10"/>
                          <a:pt x="101" y="11"/>
                          <a:pt x="98" y="11"/>
                        </a:cubicBezTo>
                        <a:cubicBezTo>
                          <a:pt x="92" y="11"/>
                          <a:pt x="86" y="7"/>
                          <a:pt x="81" y="7"/>
                        </a:cubicBezTo>
                        <a:lnTo>
                          <a:pt x="63" y="7"/>
                        </a:lnTo>
                        <a:cubicBezTo>
                          <a:pt x="63" y="16"/>
                          <a:pt x="63" y="16"/>
                          <a:pt x="54" y="25"/>
                        </a:cubicBezTo>
                        <a:cubicBezTo>
                          <a:pt x="36" y="70"/>
                          <a:pt x="0" y="115"/>
                          <a:pt x="27" y="168"/>
                        </a:cubicBezTo>
                        <a:cubicBezTo>
                          <a:pt x="34" y="198"/>
                          <a:pt x="54" y="215"/>
                          <a:pt x="81" y="215"/>
                        </a:cubicBezTo>
                        <a:cubicBezTo>
                          <a:pt x="86" y="215"/>
                          <a:pt x="92" y="214"/>
                          <a:pt x="98" y="213"/>
                        </a:cubicBezTo>
                        <a:cubicBezTo>
                          <a:pt x="125" y="213"/>
                          <a:pt x="152" y="204"/>
                          <a:pt x="170" y="186"/>
                        </a:cubicBezTo>
                        <a:cubicBezTo>
                          <a:pt x="205" y="150"/>
                          <a:pt x="241" y="97"/>
                          <a:pt x="232" y="43"/>
                        </a:cubicBezTo>
                        <a:cubicBezTo>
                          <a:pt x="227" y="10"/>
                          <a:pt x="193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6" name="Google Shape;6506;p20"/>
                  <p:cNvSpPr/>
                  <p:nvPr/>
                </p:nvSpPr>
                <p:spPr>
                  <a:xfrm>
                    <a:off x="5998689" y="3743602"/>
                    <a:ext cx="1188723" cy="466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73" h="7873" extrusionOk="0">
                        <a:moveTo>
                          <a:pt x="10544" y="1"/>
                        </a:moveTo>
                        <a:cubicBezTo>
                          <a:pt x="10216" y="1"/>
                          <a:pt x="9896" y="42"/>
                          <a:pt x="9600" y="147"/>
                        </a:cubicBezTo>
                        <a:cubicBezTo>
                          <a:pt x="8699" y="459"/>
                          <a:pt x="7682" y="727"/>
                          <a:pt x="7137" y="1583"/>
                        </a:cubicBezTo>
                        <a:cubicBezTo>
                          <a:pt x="6897" y="1958"/>
                          <a:pt x="6602" y="2279"/>
                          <a:pt x="6352" y="2645"/>
                        </a:cubicBezTo>
                        <a:cubicBezTo>
                          <a:pt x="6138" y="2966"/>
                          <a:pt x="5978" y="3323"/>
                          <a:pt x="5781" y="3653"/>
                        </a:cubicBezTo>
                        <a:cubicBezTo>
                          <a:pt x="5594" y="3947"/>
                          <a:pt x="5442" y="4108"/>
                          <a:pt x="5139" y="4277"/>
                        </a:cubicBezTo>
                        <a:cubicBezTo>
                          <a:pt x="4675" y="4536"/>
                          <a:pt x="4211" y="4839"/>
                          <a:pt x="3810" y="5196"/>
                        </a:cubicBezTo>
                        <a:cubicBezTo>
                          <a:pt x="3542" y="5428"/>
                          <a:pt x="3310" y="5687"/>
                          <a:pt x="3016" y="5874"/>
                        </a:cubicBezTo>
                        <a:cubicBezTo>
                          <a:pt x="2356" y="6294"/>
                          <a:pt x="1580" y="6499"/>
                          <a:pt x="937" y="6927"/>
                        </a:cubicBezTo>
                        <a:cubicBezTo>
                          <a:pt x="616" y="7150"/>
                          <a:pt x="197" y="7507"/>
                          <a:pt x="1" y="7873"/>
                        </a:cubicBezTo>
                        <a:cubicBezTo>
                          <a:pt x="397" y="7484"/>
                          <a:pt x="864" y="7265"/>
                          <a:pt x="1421" y="7265"/>
                        </a:cubicBezTo>
                        <a:cubicBezTo>
                          <a:pt x="1490" y="7265"/>
                          <a:pt x="1561" y="7268"/>
                          <a:pt x="1633" y="7275"/>
                        </a:cubicBezTo>
                        <a:cubicBezTo>
                          <a:pt x="1880" y="7299"/>
                          <a:pt x="2126" y="7358"/>
                          <a:pt x="2366" y="7358"/>
                        </a:cubicBezTo>
                        <a:cubicBezTo>
                          <a:pt x="2395" y="7358"/>
                          <a:pt x="2425" y="7357"/>
                          <a:pt x="2454" y="7355"/>
                        </a:cubicBezTo>
                        <a:cubicBezTo>
                          <a:pt x="3016" y="7311"/>
                          <a:pt x="2837" y="6954"/>
                          <a:pt x="3060" y="6650"/>
                        </a:cubicBezTo>
                        <a:cubicBezTo>
                          <a:pt x="3328" y="6267"/>
                          <a:pt x="3899" y="6204"/>
                          <a:pt x="4167" y="6195"/>
                        </a:cubicBezTo>
                        <a:cubicBezTo>
                          <a:pt x="4434" y="6187"/>
                          <a:pt x="4720" y="6160"/>
                          <a:pt x="4845" y="6160"/>
                        </a:cubicBezTo>
                        <a:cubicBezTo>
                          <a:pt x="4849" y="6160"/>
                          <a:pt x="4854" y="6160"/>
                          <a:pt x="4859" y="6160"/>
                        </a:cubicBezTo>
                        <a:cubicBezTo>
                          <a:pt x="5606" y="6160"/>
                          <a:pt x="5857" y="5462"/>
                          <a:pt x="6513" y="5170"/>
                        </a:cubicBezTo>
                        <a:cubicBezTo>
                          <a:pt x="6763" y="5054"/>
                          <a:pt x="7173" y="5000"/>
                          <a:pt x="7369" y="5000"/>
                        </a:cubicBezTo>
                        <a:cubicBezTo>
                          <a:pt x="7377" y="5000"/>
                          <a:pt x="7385" y="5000"/>
                          <a:pt x="7394" y="5000"/>
                        </a:cubicBezTo>
                        <a:cubicBezTo>
                          <a:pt x="7612" y="5000"/>
                          <a:pt x="8279" y="5101"/>
                          <a:pt x="8484" y="5161"/>
                        </a:cubicBezTo>
                        <a:cubicBezTo>
                          <a:pt x="8725" y="5223"/>
                          <a:pt x="8966" y="5286"/>
                          <a:pt x="9207" y="5330"/>
                        </a:cubicBezTo>
                        <a:cubicBezTo>
                          <a:pt x="9314" y="5349"/>
                          <a:pt x="9439" y="5367"/>
                          <a:pt x="9560" y="5367"/>
                        </a:cubicBezTo>
                        <a:cubicBezTo>
                          <a:pt x="9834" y="5367"/>
                          <a:pt x="10093" y="5278"/>
                          <a:pt x="10099" y="4920"/>
                        </a:cubicBezTo>
                        <a:cubicBezTo>
                          <a:pt x="10099" y="4839"/>
                          <a:pt x="10072" y="4715"/>
                          <a:pt x="10099" y="4643"/>
                        </a:cubicBezTo>
                        <a:cubicBezTo>
                          <a:pt x="10141" y="4525"/>
                          <a:pt x="10204" y="4456"/>
                          <a:pt x="10305" y="4456"/>
                        </a:cubicBezTo>
                        <a:cubicBezTo>
                          <a:pt x="10334" y="4456"/>
                          <a:pt x="10367" y="4462"/>
                          <a:pt x="10402" y="4474"/>
                        </a:cubicBezTo>
                        <a:cubicBezTo>
                          <a:pt x="10724" y="4590"/>
                          <a:pt x="10947" y="4884"/>
                          <a:pt x="11295" y="4964"/>
                        </a:cubicBezTo>
                        <a:cubicBezTo>
                          <a:pt x="11364" y="4980"/>
                          <a:pt x="11430" y="4988"/>
                          <a:pt x="11494" y="4988"/>
                        </a:cubicBezTo>
                        <a:cubicBezTo>
                          <a:pt x="11756" y="4988"/>
                          <a:pt x="11963" y="4852"/>
                          <a:pt x="12071" y="4572"/>
                        </a:cubicBezTo>
                        <a:cubicBezTo>
                          <a:pt x="12106" y="4474"/>
                          <a:pt x="12142" y="4393"/>
                          <a:pt x="12205" y="4304"/>
                        </a:cubicBezTo>
                        <a:cubicBezTo>
                          <a:pt x="12247" y="4242"/>
                          <a:pt x="12301" y="4219"/>
                          <a:pt x="12359" y="4219"/>
                        </a:cubicBezTo>
                        <a:cubicBezTo>
                          <a:pt x="12434" y="4219"/>
                          <a:pt x="12514" y="4259"/>
                          <a:pt x="12579" y="4304"/>
                        </a:cubicBezTo>
                        <a:cubicBezTo>
                          <a:pt x="12749" y="4420"/>
                          <a:pt x="12954" y="4492"/>
                          <a:pt x="13132" y="4572"/>
                        </a:cubicBezTo>
                        <a:cubicBezTo>
                          <a:pt x="13229" y="4617"/>
                          <a:pt x="13320" y="4638"/>
                          <a:pt x="13404" y="4638"/>
                        </a:cubicBezTo>
                        <a:cubicBezTo>
                          <a:pt x="13635" y="4638"/>
                          <a:pt x="13805" y="4475"/>
                          <a:pt x="13864" y="4206"/>
                        </a:cubicBezTo>
                        <a:cubicBezTo>
                          <a:pt x="13879" y="4159"/>
                          <a:pt x="13922" y="4133"/>
                          <a:pt x="13968" y="4133"/>
                        </a:cubicBezTo>
                        <a:cubicBezTo>
                          <a:pt x="13975" y="4133"/>
                          <a:pt x="13982" y="4134"/>
                          <a:pt x="13989" y="4135"/>
                        </a:cubicBezTo>
                        <a:cubicBezTo>
                          <a:pt x="14149" y="4179"/>
                          <a:pt x="14230" y="4286"/>
                          <a:pt x="14346" y="4411"/>
                        </a:cubicBezTo>
                        <a:cubicBezTo>
                          <a:pt x="14479" y="4554"/>
                          <a:pt x="14685" y="4661"/>
                          <a:pt x="14836" y="4670"/>
                        </a:cubicBezTo>
                        <a:cubicBezTo>
                          <a:pt x="14842" y="4670"/>
                          <a:pt x="14847" y="4670"/>
                          <a:pt x="14853" y="4670"/>
                        </a:cubicBezTo>
                        <a:cubicBezTo>
                          <a:pt x="15001" y="4670"/>
                          <a:pt x="15270" y="4563"/>
                          <a:pt x="15398" y="4331"/>
                        </a:cubicBezTo>
                        <a:cubicBezTo>
                          <a:pt x="15711" y="3769"/>
                          <a:pt x="15059" y="2904"/>
                          <a:pt x="14685" y="2484"/>
                        </a:cubicBezTo>
                        <a:cubicBezTo>
                          <a:pt x="14658" y="2451"/>
                          <a:pt x="14687" y="2407"/>
                          <a:pt x="14722" y="2407"/>
                        </a:cubicBezTo>
                        <a:cubicBezTo>
                          <a:pt x="14733" y="2407"/>
                          <a:pt x="14745" y="2411"/>
                          <a:pt x="14756" y="2422"/>
                        </a:cubicBezTo>
                        <a:cubicBezTo>
                          <a:pt x="14979" y="2627"/>
                          <a:pt x="15256" y="2930"/>
                          <a:pt x="15443" y="3260"/>
                        </a:cubicBezTo>
                        <a:cubicBezTo>
                          <a:pt x="15684" y="3278"/>
                          <a:pt x="15898" y="3332"/>
                          <a:pt x="16121" y="3430"/>
                        </a:cubicBezTo>
                        <a:cubicBezTo>
                          <a:pt x="16234" y="3481"/>
                          <a:pt x="16442" y="3605"/>
                          <a:pt x="16617" y="3605"/>
                        </a:cubicBezTo>
                        <a:cubicBezTo>
                          <a:pt x="16717" y="3605"/>
                          <a:pt x="16806" y="3564"/>
                          <a:pt x="16861" y="3448"/>
                        </a:cubicBezTo>
                        <a:cubicBezTo>
                          <a:pt x="16879" y="3412"/>
                          <a:pt x="16915" y="3376"/>
                          <a:pt x="16951" y="3350"/>
                        </a:cubicBezTo>
                        <a:cubicBezTo>
                          <a:pt x="16997" y="3321"/>
                          <a:pt x="17045" y="3310"/>
                          <a:pt x="17092" y="3310"/>
                        </a:cubicBezTo>
                        <a:cubicBezTo>
                          <a:pt x="17209" y="3310"/>
                          <a:pt x="17327" y="3377"/>
                          <a:pt x="17441" y="3421"/>
                        </a:cubicBezTo>
                        <a:cubicBezTo>
                          <a:pt x="17736" y="3528"/>
                          <a:pt x="17923" y="3644"/>
                          <a:pt x="18191" y="3715"/>
                        </a:cubicBezTo>
                        <a:cubicBezTo>
                          <a:pt x="18222" y="3725"/>
                          <a:pt x="18255" y="3730"/>
                          <a:pt x="18290" y="3730"/>
                        </a:cubicBezTo>
                        <a:cubicBezTo>
                          <a:pt x="18441" y="3730"/>
                          <a:pt x="18600" y="3636"/>
                          <a:pt x="18556" y="3483"/>
                        </a:cubicBezTo>
                        <a:cubicBezTo>
                          <a:pt x="18538" y="3412"/>
                          <a:pt x="18512" y="3341"/>
                          <a:pt x="18512" y="3269"/>
                        </a:cubicBezTo>
                        <a:cubicBezTo>
                          <a:pt x="18512" y="3144"/>
                          <a:pt x="18521" y="3073"/>
                          <a:pt x="18619" y="2984"/>
                        </a:cubicBezTo>
                        <a:cubicBezTo>
                          <a:pt x="18658" y="2948"/>
                          <a:pt x="18701" y="2933"/>
                          <a:pt x="18746" y="2933"/>
                        </a:cubicBezTo>
                        <a:cubicBezTo>
                          <a:pt x="18943" y="2933"/>
                          <a:pt x="19169" y="3227"/>
                          <a:pt x="19234" y="3278"/>
                        </a:cubicBezTo>
                        <a:cubicBezTo>
                          <a:pt x="19315" y="3341"/>
                          <a:pt x="19457" y="3528"/>
                          <a:pt x="19609" y="3599"/>
                        </a:cubicBezTo>
                        <a:cubicBezTo>
                          <a:pt x="19661" y="3626"/>
                          <a:pt x="19717" y="3637"/>
                          <a:pt x="19771" y="3637"/>
                        </a:cubicBezTo>
                        <a:cubicBezTo>
                          <a:pt x="19863" y="3637"/>
                          <a:pt x="19947" y="3602"/>
                          <a:pt x="19993" y="3546"/>
                        </a:cubicBezTo>
                        <a:cubicBezTo>
                          <a:pt x="20064" y="3457"/>
                          <a:pt x="20073" y="3314"/>
                          <a:pt x="19993" y="3198"/>
                        </a:cubicBezTo>
                        <a:cubicBezTo>
                          <a:pt x="19912" y="3073"/>
                          <a:pt x="19823" y="2957"/>
                          <a:pt x="19716" y="2841"/>
                        </a:cubicBezTo>
                        <a:cubicBezTo>
                          <a:pt x="19564" y="2681"/>
                          <a:pt x="19395" y="2529"/>
                          <a:pt x="19225" y="2377"/>
                        </a:cubicBezTo>
                        <a:cubicBezTo>
                          <a:pt x="18744" y="1958"/>
                          <a:pt x="18307" y="1548"/>
                          <a:pt x="17745" y="1235"/>
                        </a:cubicBezTo>
                        <a:cubicBezTo>
                          <a:pt x="17282" y="989"/>
                          <a:pt x="16739" y="802"/>
                          <a:pt x="16203" y="802"/>
                        </a:cubicBezTo>
                        <a:cubicBezTo>
                          <a:pt x="16119" y="802"/>
                          <a:pt x="16035" y="806"/>
                          <a:pt x="15951" y="816"/>
                        </a:cubicBezTo>
                        <a:cubicBezTo>
                          <a:pt x="15452" y="879"/>
                          <a:pt x="14881" y="932"/>
                          <a:pt x="14408" y="1128"/>
                        </a:cubicBezTo>
                        <a:cubicBezTo>
                          <a:pt x="14497" y="1191"/>
                          <a:pt x="14595" y="1262"/>
                          <a:pt x="14694" y="1325"/>
                        </a:cubicBezTo>
                        <a:cubicBezTo>
                          <a:pt x="14723" y="1354"/>
                          <a:pt x="14703" y="1402"/>
                          <a:pt x="14670" y="1402"/>
                        </a:cubicBezTo>
                        <a:cubicBezTo>
                          <a:pt x="14664" y="1402"/>
                          <a:pt x="14656" y="1400"/>
                          <a:pt x="14649" y="1396"/>
                        </a:cubicBezTo>
                        <a:cubicBezTo>
                          <a:pt x="14007" y="941"/>
                          <a:pt x="13204" y="513"/>
                          <a:pt x="12445" y="317"/>
                        </a:cubicBezTo>
                        <a:cubicBezTo>
                          <a:pt x="11865" y="162"/>
                          <a:pt x="11190" y="1"/>
                          <a:pt x="105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507" name="Google Shape;6507;p20"/>
                <p:cNvGrpSpPr/>
                <p:nvPr/>
              </p:nvGrpSpPr>
              <p:grpSpPr>
                <a:xfrm>
                  <a:off x="1723909" y="4054064"/>
                  <a:ext cx="2227533" cy="1251481"/>
                  <a:chOff x="5439239" y="3026632"/>
                  <a:chExt cx="2247989" cy="1262974"/>
                </a:xfrm>
              </p:grpSpPr>
              <p:sp>
                <p:nvSpPr>
                  <p:cNvPr id="6508" name="Google Shape;6508;p20"/>
                  <p:cNvSpPr/>
                  <p:nvPr/>
                </p:nvSpPr>
                <p:spPr>
                  <a:xfrm>
                    <a:off x="6728811" y="3146315"/>
                    <a:ext cx="197084" cy="2414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8" h="4078" extrusionOk="0">
                        <a:moveTo>
                          <a:pt x="3328" y="1"/>
                        </a:moveTo>
                        <a:cubicBezTo>
                          <a:pt x="3203" y="54"/>
                          <a:pt x="3051" y="143"/>
                          <a:pt x="3016" y="161"/>
                        </a:cubicBezTo>
                        <a:cubicBezTo>
                          <a:pt x="2966" y="182"/>
                          <a:pt x="2912" y="191"/>
                          <a:pt x="2856" y="191"/>
                        </a:cubicBezTo>
                        <a:cubicBezTo>
                          <a:pt x="2720" y="191"/>
                          <a:pt x="2574" y="136"/>
                          <a:pt x="2454" y="54"/>
                        </a:cubicBezTo>
                        <a:cubicBezTo>
                          <a:pt x="2445" y="830"/>
                          <a:pt x="2133" y="1473"/>
                          <a:pt x="1669" y="2124"/>
                        </a:cubicBezTo>
                        <a:cubicBezTo>
                          <a:pt x="1419" y="2490"/>
                          <a:pt x="1142" y="2855"/>
                          <a:pt x="785" y="3132"/>
                        </a:cubicBezTo>
                        <a:cubicBezTo>
                          <a:pt x="491" y="3355"/>
                          <a:pt x="268" y="3640"/>
                          <a:pt x="0" y="3881"/>
                        </a:cubicBezTo>
                        <a:lnTo>
                          <a:pt x="152" y="3881"/>
                        </a:lnTo>
                        <a:cubicBezTo>
                          <a:pt x="562" y="3908"/>
                          <a:pt x="955" y="3979"/>
                          <a:pt x="1348" y="4078"/>
                        </a:cubicBezTo>
                        <a:cubicBezTo>
                          <a:pt x="2382" y="2945"/>
                          <a:pt x="2971" y="1482"/>
                          <a:pt x="332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9" name="Google Shape;6509;p20"/>
                  <p:cNvSpPr/>
                  <p:nvPr/>
                </p:nvSpPr>
                <p:spPr>
                  <a:xfrm>
                    <a:off x="6964447" y="3274702"/>
                    <a:ext cx="181805" cy="169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0" h="2856" extrusionOk="0">
                        <a:moveTo>
                          <a:pt x="1981" y="0"/>
                        </a:moveTo>
                        <a:cubicBezTo>
                          <a:pt x="1865" y="652"/>
                          <a:pt x="1597" y="1205"/>
                          <a:pt x="1213" y="1740"/>
                        </a:cubicBezTo>
                        <a:cubicBezTo>
                          <a:pt x="883" y="2213"/>
                          <a:pt x="464" y="2454"/>
                          <a:pt x="0" y="2721"/>
                        </a:cubicBezTo>
                        <a:cubicBezTo>
                          <a:pt x="143" y="2766"/>
                          <a:pt x="286" y="2811"/>
                          <a:pt x="437" y="2855"/>
                        </a:cubicBezTo>
                        <a:cubicBezTo>
                          <a:pt x="812" y="2391"/>
                          <a:pt x="1365" y="2249"/>
                          <a:pt x="1838" y="1918"/>
                        </a:cubicBezTo>
                        <a:cubicBezTo>
                          <a:pt x="2311" y="1597"/>
                          <a:pt x="2766" y="1276"/>
                          <a:pt x="3069" y="794"/>
                        </a:cubicBezTo>
                        <a:cubicBezTo>
                          <a:pt x="2926" y="580"/>
                          <a:pt x="2908" y="277"/>
                          <a:pt x="2900" y="18"/>
                        </a:cubicBezTo>
                        <a:cubicBezTo>
                          <a:pt x="2743" y="67"/>
                          <a:pt x="2555" y="111"/>
                          <a:pt x="2376" y="111"/>
                        </a:cubicBezTo>
                        <a:cubicBezTo>
                          <a:pt x="2229" y="111"/>
                          <a:pt x="2090" y="81"/>
                          <a:pt x="198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0" name="Google Shape;6510;p20"/>
                  <p:cNvSpPr/>
                  <p:nvPr/>
                </p:nvSpPr>
                <p:spPr>
                  <a:xfrm>
                    <a:off x="6994531" y="3327526"/>
                    <a:ext cx="210349" cy="130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2" h="2205" extrusionOk="0">
                        <a:moveTo>
                          <a:pt x="2641" y="1"/>
                        </a:moveTo>
                        <a:cubicBezTo>
                          <a:pt x="2392" y="384"/>
                          <a:pt x="2061" y="777"/>
                          <a:pt x="1651" y="991"/>
                        </a:cubicBezTo>
                        <a:cubicBezTo>
                          <a:pt x="1125" y="1258"/>
                          <a:pt x="438" y="1553"/>
                          <a:pt x="1" y="1981"/>
                        </a:cubicBezTo>
                        <a:cubicBezTo>
                          <a:pt x="331" y="2070"/>
                          <a:pt x="670" y="2150"/>
                          <a:pt x="1000" y="2204"/>
                        </a:cubicBezTo>
                        <a:cubicBezTo>
                          <a:pt x="1268" y="2106"/>
                          <a:pt x="1446" y="1901"/>
                          <a:pt x="1705" y="1776"/>
                        </a:cubicBezTo>
                        <a:cubicBezTo>
                          <a:pt x="1892" y="1687"/>
                          <a:pt x="2097" y="1544"/>
                          <a:pt x="2267" y="1419"/>
                        </a:cubicBezTo>
                        <a:cubicBezTo>
                          <a:pt x="2525" y="1232"/>
                          <a:pt x="2784" y="1035"/>
                          <a:pt x="3025" y="821"/>
                        </a:cubicBezTo>
                        <a:cubicBezTo>
                          <a:pt x="3239" y="643"/>
                          <a:pt x="3391" y="438"/>
                          <a:pt x="3551" y="215"/>
                        </a:cubicBezTo>
                        <a:cubicBezTo>
                          <a:pt x="3310" y="206"/>
                          <a:pt x="3070" y="197"/>
                          <a:pt x="2838" y="116"/>
                        </a:cubicBezTo>
                        <a:cubicBezTo>
                          <a:pt x="2757" y="90"/>
                          <a:pt x="2695" y="45"/>
                          <a:pt x="26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1" name="Google Shape;6511;p20"/>
                  <p:cNvSpPr/>
                  <p:nvPr/>
                </p:nvSpPr>
                <p:spPr>
                  <a:xfrm>
                    <a:off x="6636902" y="3077028"/>
                    <a:ext cx="230366" cy="3149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0" h="5319" extrusionOk="0">
                        <a:moveTo>
                          <a:pt x="3449" y="1"/>
                        </a:moveTo>
                        <a:cubicBezTo>
                          <a:pt x="3425" y="1"/>
                          <a:pt x="3397" y="9"/>
                          <a:pt x="3363" y="29"/>
                        </a:cubicBezTo>
                        <a:cubicBezTo>
                          <a:pt x="3328" y="47"/>
                          <a:pt x="3292" y="64"/>
                          <a:pt x="3256" y="82"/>
                        </a:cubicBezTo>
                        <a:cubicBezTo>
                          <a:pt x="3078" y="1215"/>
                          <a:pt x="2703" y="2589"/>
                          <a:pt x="1990" y="3517"/>
                        </a:cubicBezTo>
                        <a:cubicBezTo>
                          <a:pt x="1454" y="4222"/>
                          <a:pt x="741" y="4819"/>
                          <a:pt x="0" y="5319"/>
                        </a:cubicBezTo>
                        <a:cubicBezTo>
                          <a:pt x="482" y="5158"/>
                          <a:pt x="973" y="5060"/>
                          <a:pt x="1481" y="5051"/>
                        </a:cubicBezTo>
                        <a:cubicBezTo>
                          <a:pt x="1927" y="4427"/>
                          <a:pt x="2552" y="3990"/>
                          <a:pt x="2998" y="3356"/>
                        </a:cubicBezTo>
                        <a:cubicBezTo>
                          <a:pt x="3283" y="2955"/>
                          <a:pt x="3578" y="2544"/>
                          <a:pt x="3738" y="2081"/>
                        </a:cubicBezTo>
                        <a:cubicBezTo>
                          <a:pt x="3845" y="1777"/>
                          <a:pt x="3854" y="1447"/>
                          <a:pt x="3890" y="1126"/>
                        </a:cubicBezTo>
                        <a:cubicBezTo>
                          <a:pt x="3854" y="1090"/>
                          <a:pt x="3827" y="1055"/>
                          <a:pt x="3801" y="1019"/>
                        </a:cubicBezTo>
                        <a:cubicBezTo>
                          <a:pt x="3729" y="876"/>
                          <a:pt x="3586" y="653"/>
                          <a:pt x="3569" y="484"/>
                        </a:cubicBezTo>
                        <a:cubicBezTo>
                          <a:pt x="3561" y="353"/>
                          <a:pt x="360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2" name="Google Shape;6512;p20"/>
                  <p:cNvSpPr/>
                  <p:nvPr/>
                </p:nvSpPr>
                <p:spPr>
                  <a:xfrm>
                    <a:off x="6371656" y="3043332"/>
                    <a:ext cx="356149" cy="477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14" h="8056" extrusionOk="0">
                        <a:moveTo>
                          <a:pt x="6014" y="0"/>
                        </a:moveTo>
                        <a:lnTo>
                          <a:pt x="6014" y="0"/>
                        </a:lnTo>
                        <a:cubicBezTo>
                          <a:pt x="5853" y="71"/>
                          <a:pt x="5684" y="125"/>
                          <a:pt x="5523" y="125"/>
                        </a:cubicBezTo>
                        <a:cubicBezTo>
                          <a:pt x="5621" y="1249"/>
                          <a:pt x="5139" y="2534"/>
                          <a:pt x="4684" y="3542"/>
                        </a:cubicBezTo>
                        <a:cubicBezTo>
                          <a:pt x="4301" y="4398"/>
                          <a:pt x="3792" y="5076"/>
                          <a:pt x="3132" y="5709"/>
                        </a:cubicBezTo>
                        <a:cubicBezTo>
                          <a:pt x="2561" y="6254"/>
                          <a:pt x="1990" y="6825"/>
                          <a:pt x="1348" y="7271"/>
                        </a:cubicBezTo>
                        <a:cubicBezTo>
                          <a:pt x="938" y="7547"/>
                          <a:pt x="518" y="7806"/>
                          <a:pt x="81" y="8020"/>
                        </a:cubicBezTo>
                        <a:cubicBezTo>
                          <a:pt x="54" y="8029"/>
                          <a:pt x="28" y="8038"/>
                          <a:pt x="1" y="8056"/>
                        </a:cubicBezTo>
                        <a:cubicBezTo>
                          <a:pt x="474" y="7895"/>
                          <a:pt x="929" y="7690"/>
                          <a:pt x="1375" y="7467"/>
                        </a:cubicBezTo>
                        <a:cubicBezTo>
                          <a:pt x="1491" y="7396"/>
                          <a:pt x="1607" y="7324"/>
                          <a:pt x="1714" y="7244"/>
                        </a:cubicBezTo>
                        <a:cubicBezTo>
                          <a:pt x="2026" y="7012"/>
                          <a:pt x="2338" y="6762"/>
                          <a:pt x="2641" y="6521"/>
                        </a:cubicBezTo>
                        <a:cubicBezTo>
                          <a:pt x="3114" y="6129"/>
                          <a:pt x="3614" y="5736"/>
                          <a:pt x="4006" y="5254"/>
                        </a:cubicBezTo>
                        <a:cubicBezTo>
                          <a:pt x="5255" y="3711"/>
                          <a:pt x="5692" y="1918"/>
                          <a:pt x="601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3" name="Google Shape;6513;p20"/>
                  <p:cNvSpPr/>
                  <p:nvPr/>
                </p:nvSpPr>
                <p:spPr>
                  <a:xfrm>
                    <a:off x="7256579" y="3355537"/>
                    <a:ext cx="78230" cy="76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1" h="1285" extrusionOk="0">
                        <a:moveTo>
                          <a:pt x="375" y="0"/>
                        </a:moveTo>
                        <a:cubicBezTo>
                          <a:pt x="491" y="366"/>
                          <a:pt x="456" y="687"/>
                          <a:pt x="224" y="1017"/>
                        </a:cubicBezTo>
                        <a:cubicBezTo>
                          <a:pt x="170" y="1107"/>
                          <a:pt x="90" y="1205"/>
                          <a:pt x="1" y="1285"/>
                        </a:cubicBezTo>
                        <a:cubicBezTo>
                          <a:pt x="607" y="999"/>
                          <a:pt x="1321" y="553"/>
                          <a:pt x="803" y="188"/>
                        </a:cubicBezTo>
                        <a:cubicBezTo>
                          <a:pt x="661" y="143"/>
                          <a:pt x="518" y="81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4" name="Google Shape;6514;p20"/>
                  <p:cNvSpPr/>
                  <p:nvPr/>
                </p:nvSpPr>
                <p:spPr>
                  <a:xfrm>
                    <a:off x="6523318" y="3027994"/>
                    <a:ext cx="300660" cy="4184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77" h="7066" extrusionOk="0">
                        <a:moveTo>
                          <a:pt x="3943" y="0"/>
                        </a:moveTo>
                        <a:lnTo>
                          <a:pt x="3943" y="0"/>
                        </a:lnTo>
                        <a:cubicBezTo>
                          <a:pt x="3908" y="18"/>
                          <a:pt x="3881" y="36"/>
                          <a:pt x="3845" y="54"/>
                        </a:cubicBezTo>
                        <a:cubicBezTo>
                          <a:pt x="3756" y="107"/>
                          <a:pt x="3649" y="170"/>
                          <a:pt x="3542" y="214"/>
                        </a:cubicBezTo>
                        <a:cubicBezTo>
                          <a:pt x="3676" y="1142"/>
                          <a:pt x="3328" y="2204"/>
                          <a:pt x="3024" y="3060"/>
                        </a:cubicBezTo>
                        <a:cubicBezTo>
                          <a:pt x="2703" y="3961"/>
                          <a:pt x="2284" y="4791"/>
                          <a:pt x="1677" y="5531"/>
                        </a:cubicBezTo>
                        <a:cubicBezTo>
                          <a:pt x="1197" y="6118"/>
                          <a:pt x="611" y="6590"/>
                          <a:pt x="24" y="7052"/>
                        </a:cubicBezTo>
                        <a:lnTo>
                          <a:pt x="24" y="7052"/>
                        </a:lnTo>
                        <a:cubicBezTo>
                          <a:pt x="436" y="6816"/>
                          <a:pt x="865" y="6580"/>
                          <a:pt x="1312" y="6388"/>
                        </a:cubicBezTo>
                        <a:cubicBezTo>
                          <a:pt x="1686" y="6004"/>
                          <a:pt x="2159" y="5745"/>
                          <a:pt x="2569" y="5406"/>
                        </a:cubicBezTo>
                        <a:cubicBezTo>
                          <a:pt x="3033" y="5032"/>
                          <a:pt x="3506" y="4630"/>
                          <a:pt x="3845" y="4131"/>
                        </a:cubicBezTo>
                        <a:cubicBezTo>
                          <a:pt x="4193" y="3613"/>
                          <a:pt x="4470" y="2998"/>
                          <a:pt x="4639" y="2400"/>
                        </a:cubicBezTo>
                        <a:cubicBezTo>
                          <a:pt x="4773" y="1918"/>
                          <a:pt x="4951" y="1437"/>
                          <a:pt x="5076" y="955"/>
                        </a:cubicBezTo>
                        <a:lnTo>
                          <a:pt x="5076" y="955"/>
                        </a:lnTo>
                        <a:cubicBezTo>
                          <a:pt x="4845" y="1063"/>
                          <a:pt x="4595" y="1137"/>
                          <a:pt x="4348" y="1137"/>
                        </a:cubicBezTo>
                        <a:cubicBezTo>
                          <a:pt x="4290" y="1137"/>
                          <a:pt x="4232" y="1133"/>
                          <a:pt x="4175" y="1124"/>
                        </a:cubicBezTo>
                        <a:cubicBezTo>
                          <a:pt x="3738" y="1062"/>
                          <a:pt x="3827" y="429"/>
                          <a:pt x="3943" y="0"/>
                        </a:cubicBezTo>
                        <a:close/>
                        <a:moveTo>
                          <a:pt x="24" y="7052"/>
                        </a:moveTo>
                        <a:cubicBezTo>
                          <a:pt x="21" y="7054"/>
                          <a:pt x="18" y="7055"/>
                          <a:pt x="16" y="7057"/>
                        </a:cubicBezTo>
                        <a:lnTo>
                          <a:pt x="16" y="7057"/>
                        </a:lnTo>
                        <a:cubicBezTo>
                          <a:pt x="16" y="7057"/>
                          <a:pt x="17" y="7057"/>
                          <a:pt x="18" y="7057"/>
                        </a:cubicBezTo>
                        <a:cubicBezTo>
                          <a:pt x="20" y="7055"/>
                          <a:pt x="22" y="7054"/>
                          <a:pt x="24" y="7052"/>
                        </a:cubicBezTo>
                        <a:close/>
                        <a:moveTo>
                          <a:pt x="16" y="7057"/>
                        </a:moveTo>
                        <a:cubicBezTo>
                          <a:pt x="9" y="7057"/>
                          <a:pt x="8" y="7058"/>
                          <a:pt x="0" y="7066"/>
                        </a:cubicBezTo>
                        <a:cubicBezTo>
                          <a:pt x="5" y="7063"/>
                          <a:pt x="10" y="7060"/>
                          <a:pt x="16" y="70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5" name="Google Shape;6515;p20"/>
                  <p:cNvSpPr/>
                  <p:nvPr/>
                </p:nvSpPr>
                <p:spPr>
                  <a:xfrm>
                    <a:off x="6850863" y="3180662"/>
                    <a:ext cx="196551" cy="2409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9" h="4069" extrusionOk="0">
                        <a:moveTo>
                          <a:pt x="1668" y="0"/>
                        </a:moveTo>
                        <a:cubicBezTo>
                          <a:pt x="1624" y="634"/>
                          <a:pt x="1410" y="1294"/>
                          <a:pt x="1160" y="1856"/>
                        </a:cubicBezTo>
                        <a:cubicBezTo>
                          <a:pt x="901" y="2445"/>
                          <a:pt x="571" y="3319"/>
                          <a:pt x="0" y="3703"/>
                        </a:cubicBezTo>
                        <a:cubicBezTo>
                          <a:pt x="277" y="3810"/>
                          <a:pt x="562" y="3944"/>
                          <a:pt x="857" y="4015"/>
                        </a:cubicBezTo>
                        <a:cubicBezTo>
                          <a:pt x="928" y="4033"/>
                          <a:pt x="1008" y="4051"/>
                          <a:pt x="1089" y="4068"/>
                        </a:cubicBezTo>
                        <a:cubicBezTo>
                          <a:pt x="1338" y="3944"/>
                          <a:pt x="1668" y="3578"/>
                          <a:pt x="1767" y="3462"/>
                        </a:cubicBezTo>
                        <a:cubicBezTo>
                          <a:pt x="1999" y="3185"/>
                          <a:pt x="2204" y="2900"/>
                          <a:pt x="2409" y="2605"/>
                        </a:cubicBezTo>
                        <a:cubicBezTo>
                          <a:pt x="2792" y="2061"/>
                          <a:pt x="3078" y="1517"/>
                          <a:pt x="3319" y="893"/>
                        </a:cubicBezTo>
                        <a:lnTo>
                          <a:pt x="3319" y="893"/>
                        </a:lnTo>
                        <a:cubicBezTo>
                          <a:pt x="3185" y="923"/>
                          <a:pt x="3051" y="937"/>
                          <a:pt x="2922" y="937"/>
                        </a:cubicBezTo>
                        <a:cubicBezTo>
                          <a:pt x="2863" y="937"/>
                          <a:pt x="2804" y="934"/>
                          <a:pt x="2748" y="928"/>
                        </a:cubicBezTo>
                        <a:cubicBezTo>
                          <a:pt x="2659" y="1044"/>
                          <a:pt x="2650" y="1285"/>
                          <a:pt x="2587" y="1410"/>
                        </a:cubicBezTo>
                        <a:cubicBezTo>
                          <a:pt x="2525" y="1544"/>
                          <a:pt x="2427" y="1704"/>
                          <a:pt x="2373" y="1838"/>
                        </a:cubicBezTo>
                        <a:cubicBezTo>
                          <a:pt x="2230" y="2177"/>
                          <a:pt x="2034" y="2445"/>
                          <a:pt x="1820" y="2730"/>
                        </a:cubicBezTo>
                        <a:cubicBezTo>
                          <a:pt x="1517" y="3123"/>
                          <a:pt x="1142" y="3881"/>
                          <a:pt x="589" y="3908"/>
                        </a:cubicBezTo>
                        <a:cubicBezTo>
                          <a:pt x="586" y="3909"/>
                          <a:pt x="584" y="3910"/>
                          <a:pt x="582" y="3910"/>
                        </a:cubicBezTo>
                        <a:cubicBezTo>
                          <a:pt x="571" y="3910"/>
                          <a:pt x="572" y="3890"/>
                          <a:pt x="580" y="3890"/>
                        </a:cubicBezTo>
                        <a:cubicBezTo>
                          <a:pt x="928" y="3774"/>
                          <a:pt x="1312" y="3292"/>
                          <a:pt x="1481" y="2998"/>
                        </a:cubicBezTo>
                        <a:cubicBezTo>
                          <a:pt x="1651" y="2721"/>
                          <a:pt x="1883" y="2481"/>
                          <a:pt x="2043" y="2195"/>
                        </a:cubicBezTo>
                        <a:cubicBezTo>
                          <a:pt x="2213" y="1892"/>
                          <a:pt x="2418" y="1553"/>
                          <a:pt x="2516" y="1223"/>
                        </a:cubicBezTo>
                        <a:cubicBezTo>
                          <a:pt x="2543" y="1107"/>
                          <a:pt x="2561" y="991"/>
                          <a:pt x="2605" y="893"/>
                        </a:cubicBezTo>
                        <a:cubicBezTo>
                          <a:pt x="2222" y="794"/>
                          <a:pt x="1900" y="527"/>
                          <a:pt x="1686" y="45"/>
                        </a:cubicBezTo>
                        <a:cubicBezTo>
                          <a:pt x="1686" y="36"/>
                          <a:pt x="1677" y="18"/>
                          <a:pt x="166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6" name="Google Shape;6516;p20"/>
                  <p:cNvSpPr/>
                  <p:nvPr/>
                </p:nvSpPr>
                <p:spPr>
                  <a:xfrm>
                    <a:off x="5643666" y="3703747"/>
                    <a:ext cx="97298" cy="219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" h="3702" extrusionOk="0">
                        <a:moveTo>
                          <a:pt x="864" y="1"/>
                        </a:moveTo>
                        <a:cubicBezTo>
                          <a:pt x="780" y="1"/>
                          <a:pt x="652" y="158"/>
                          <a:pt x="625" y="178"/>
                        </a:cubicBezTo>
                        <a:cubicBezTo>
                          <a:pt x="589" y="213"/>
                          <a:pt x="545" y="249"/>
                          <a:pt x="500" y="294"/>
                        </a:cubicBezTo>
                        <a:cubicBezTo>
                          <a:pt x="875" y="1284"/>
                          <a:pt x="1027" y="3050"/>
                          <a:pt x="1" y="3684"/>
                        </a:cubicBezTo>
                        <a:cubicBezTo>
                          <a:pt x="179" y="3693"/>
                          <a:pt x="349" y="3693"/>
                          <a:pt x="527" y="3701"/>
                        </a:cubicBezTo>
                        <a:cubicBezTo>
                          <a:pt x="1357" y="2961"/>
                          <a:pt x="1580" y="1998"/>
                          <a:pt x="1642" y="918"/>
                        </a:cubicBezTo>
                        <a:lnTo>
                          <a:pt x="1642" y="918"/>
                        </a:lnTo>
                        <a:cubicBezTo>
                          <a:pt x="1565" y="946"/>
                          <a:pt x="1456" y="968"/>
                          <a:pt x="1370" y="968"/>
                        </a:cubicBezTo>
                        <a:cubicBezTo>
                          <a:pt x="1345" y="968"/>
                          <a:pt x="1323" y="967"/>
                          <a:pt x="1303" y="963"/>
                        </a:cubicBezTo>
                        <a:cubicBezTo>
                          <a:pt x="1178" y="927"/>
                          <a:pt x="1071" y="829"/>
                          <a:pt x="1035" y="695"/>
                        </a:cubicBezTo>
                        <a:cubicBezTo>
                          <a:pt x="973" y="490"/>
                          <a:pt x="1000" y="249"/>
                          <a:pt x="928" y="62"/>
                        </a:cubicBezTo>
                        <a:cubicBezTo>
                          <a:pt x="915" y="18"/>
                          <a:pt x="892" y="1"/>
                          <a:pt x="86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7" name="Google Shape;6517;p20"/>
                  <p:cNvSpPr/>
                  <p:nvPr/>
                </p:nvSpPr>
                <p:spPr>
                  <a:xfrm>
                    <a:off x="6817049" y="3143235"/>
                    <a:ext cx="128448" cy="253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9" h="4282" extrusionOk="0">
                        <a:moveTo>
                          <a:pt x="1997" y="1"/>
                        </a:moveTo>
                        <a:cubicBezTo>
                          <a:pt x="1972" y="1"/>
                          <a:pt x="1925" y="15"/>
                          <a:pt x="1874" y="35"/>
                        </a:cubicBezTo>
                        <a:cubicBezTo>
                          <a:pt x="1918" y="490"/>
                          <a:pt x="1713" y="971"/>
                          <a:pt x="1570" y="1391"/>
                        </a:cubicBezTo>
                        <a:cubicBezTo>
                          <a:pt x="1437" y="1810"/>
                          <a:pt x="1267" y="2212"/>
                          <a:pt x="1080" y="2604"/>
                        </a:cubicBezTo>
                        <a:cubicBezTo>
                          <a:pt x="866" y="3068"/>
                          <a:pt x="509" y="3889"/>
                          <a:pt x="0" y="4156"/>
                        </a:cubicBezTo>
                        <a:cubicBezTo>
                          <a:pt x="72" y="4183"/>
                          <a:pt x="143" y="4201"/>
                          <a:pt x="223" y="4219"/>
                        </a:cubicBezTo>
                        <a:cubicBezTo>
                          <a:pt x="295" y="4237"/>
                          <a:pt x="366" y="4263"/>
                          <a:pt x="428" y="4281"/>
                        </a:cubicBezTo>
                        <a:cubicBezTo>
                          <a:pt x="598" y="3978"/>
                          <a:pt x="875" y="3746"/>
                          <a:pt x="1035" y="3425"/>
                        </a:cubicBezTo>
                        <a:cubicBezTo>
                          <a:pt x="1240" y="3041"/>
                          <a:pt x="1454" y="2666"/>
                          <a:pt x="1615" y="2265"/>
                        </a:cubicBezTo>
                        <a:cubicBezTo>
                          <a:pt x="1847" y="1658"/>
                          <a:pt x="2070" y="1025"/>
                          <a:pt x="2168" y="383"/>
                        </a:cubicBezTo>
                        <a:cubicBezTo>
                          <a:pt x="2123" y="249"/>
                          <a:pt x="2088" y="106"/>
                          <a:pt x="2016" y="8"/>
                        </a:cubicBezTo>
                        <a:cubicBezTo>
                          <a:pt x="2014" y="3"/>
                          <a:pt x="2007" y="1"/>
                          <a:pt x="19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8" name="Google Shape;6518;p20"/>
                  <p:cNvSpPr/>
                  <p:nvPr/>
                </p:nvSpPr>
                <p:spPr>
                  <a:xfrm>
                    <a:off x="6247531" y="3026632"/>
                    <a:ext cx="446460" cy="51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9" h="8731" extrusionOk="0">
                        <a:moveTo>
                          <a:pt x="7130" y="1"/>
                        </a:moveTo>
                        <a:cubicBezTo>
                          <a:pt x="7099" y="1"/>
                          <a:pt x="7059" y="32"/>
                          <a:pt x="7003" y="113"/>
                        </a:cubicBezTo>
                        <a:cubicBezTo>
                          <a:pt x="6887" y="282"/>
                          <a:pt x="6763" y="434"/>
                          <a:pt x="6593" y="550"/>
                        </a:cubicBezTo>
                        <a:cubicBezTo>
                          <a:pt x="6526" y="595"/>
                          <a:pt x="6458" y="614"/>
                          <a:pt x="6386" y="614"/>
                        </a:cubicBezTo>
                        <a:cubicBezTo>
                          <a:pt x="6372" y="614"/>
                          <a:pt x="6358" y="614"/>
                          <a:pt x="6343" y="612"/>
                        </a:cubicBezTo>
                        <a:lnTo>
                          <a:pt x="6343" y="612"/>
                        </a:lnTo>
                        <a:cubicBezTo>
                          <a:pt x="6522" y="1522"/>
                          <a:pt x="6254" y="2423"/>
                          <a:pt x="5960" y="3279"/>
                        </a:cubicBezTo>
                        <a:cubicBezTo>
                          <a:pt x="5647" y="4189"/>
                          <a:pt x="5130" y="5082"/>
                          <a:pt x="4497" y="5795"/>
                        </a:cubicBezTo>
                        <a:cubicBezTo>
                          <a:pt x="3854" y="6509"/>
                          <a:pt x="3078" y="7196"/>
                          <a:pt x="2240" y="7669"/>
                        </a:cubicBezTo>
                        <a:cubicBezTo>
                          <a:pt x="1535" y="8061"/>
                          <a:pt x="794" y="8516"/>
                          <a:pt x="0" y="8721"/>
                        </a:cubicBezTo>
                        <a:cubicBezTo>
                          <a:pt x="0" y="8721"/>
                          <a:pt x="0" y="8730"/>
                          <a:pt x="9" y="8730"/>
                        </a:cubicBezTo>
                        <a:cubicBezTo>
                          <a:pt x="348" y="8712"/>
                          <a:pt x="687" y="8677"/>
                          <a:pt x="1017" y="8614"/>
                        </a:cubicBezTo>
                        <a:cubicBezTo>
                          <a:pt x="1446" y="8400"/>
                          <a:pt x="1909" y="8266"/>
                          <a:pt x="2329" y="8025"/>
                        </a:cubicBezTo>
                        <a:cubicBezTo>
                          <a:pt x="2703" y="7811"/>
                          <a:pt x="3069" y="7597"/>
                          <a:pt x="3426" y="7347"/>
                        </a:cubicBezTo>
                        <a:cubicBezTo>
                          <a:pt x="4024" y="6910"/>
                          <a:pt x="4559" y="6375"/>
                          <a:pt x="5085" y="5858"/>
                        </a:cubicBezTo>
                        <a:cubicBezTo>
                          <a:pt x="5737" y="5233"/>
                          <a:pt x="6245" y="4564"/>
                          <a:pt x="6602" y="3726"/>
                        </a:cubicBezTo>
                        <a:cubicBezTo>
                          <a:pt x="7066" y="2646"/>
                          <a:pt x="7325" y="1540"/>
                          <a:pt x="7539" y="398"/>
                        </a:cubicBezTo>
                        <a:cubicBezTo>
                          <a:pt x="7476" y="389"/>
                          <a:pt x="7414" y="371"/>
                          <a:pt x="7360" y="344"/>
                        </a:cubicBezTo>
                        <a:cubicBezTo>
                          <a:pt x="7233" y="278"/>
                          <a:pt x="7221" y="1"/>
                          <a:pt x="713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9" name="Google Shape;6519;p20"/>
                  <p:cNvSpPr/>
                  <p:nvPr/>
                </p:nvSpPr>
                <p:spPr>
                  <a:xfrm>
                    <a:off x="5439239" y="3736436"/>
                    <a:ext cx="144793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5" h="3516" extrusionOk="0">
                        <a:moveTo>
                          <a:pt x="1642" y="0"/>
                        </a:moveTo>
                        <a:lnTo>
                          <a:pt x="1642" y="0"/>
                        </a:lnTo>
                        <a:cubicBezTo>
                          <a:pt x="1606" y="36"/>
                          <a:pt x="1570" y="63"/>
                          <a:pt x="1535" y="90"/>
                        </a:cubicBezTo>
                        <a:cubicBezTo>
                          <a:pt x="1454" y="152"/>
                          <a:pt x="1374" y="223"/>
                          <a:pt x="1285" y="286"/>
                        </a:cubicBezTo>
                        <a:cubicBezTo>
                          <a:pt x="2445" y="1490"/>
                          <a:pt x="1213" y="2793"/>
                          <a:pt x="0" y="3515"/>
                        </a:cubicBezTo>
                        <a:cubicBezTo>
                          <a:pt x="375" y="3417"/>
                          <a:pt x="758" y="3346"/>
                          <a:pt x="1133" y="3292"/>
                        </a:cubicBezTo>
                        <a:cubicBezTo>
                          <a:pt x="1133" y="3292"/>
                          <a:pt x="1133" y="3292"/>
                          <a:pt x="1133" y="3283"/>
                        </a:cubicBezTo>
                        <a:cubicBezTo>
                          <a:pt x="2337" y="2623"/>
                          <a:pt x="2311" y="1044"/>
                          <a:pt x="164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0" name="Google Shape;6520;p20"/>
                  <p:cNvSpPr/>
                  <p:nvPr/>
                </p:nvSpPr>
                <p:spPr>
                  <a:xfrm>
                    <a:off x="7129789" y="3344937"/>
                    <a:ext cx="149057" cy="116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7" h="1964" extrusionOk="0">
                        <a:moveTo>
                          <a:pt x="2043" y="1"/>
                        </a:moveTo>
                        <a:cubicBezTo>
                          <a:pt x="2195" y="1125"/>
                          <a:pt x="1000" y="1714"/>
                          <a:pt x="0" y="1964"/>
                        </a:cubicBezTo>
                        <a:cubicBezTo>
                          <a:pt x="509" y="1946"/>
                          <a:pt x="1017" y="1874"/>
                          <a:pt x="1508" y="1714"/>
                        </a:cubicBezTo>
                        <a:lnTo>
                          <a:pt x="1517" y="1714"/>
                        </a:lnTo>
                        <a:cubicBezTo>
                          <a:pt x="1517" y="1705"/>
                          <a:pt x="1526" y="1696"/>
                          <a:pt x="1535" y="1687"/>
                        </a:cubicBezTo>
                        <a:cubicBezTo>
                          <a:pt x="1785" y="1598"/>
                          <a:pt x="2177" y="1286"/>
                          <a:pt x="2311" y="1054"/>
                        </a:cubicBezTo>
                        <a:cubicBezTo>
                          <a:pt x="2489" y="768"/>
                          <a:pt x="2516" y="474"/>
                          <a:pt x="2463" y="153"/>
                        </a:cubicBezTo>
                        <a:cubicBezTo>
                          <a:pt x="2427" y="135"/>
                          <a:pt x="2391" y="108"/>
                          <a:pt x="2356" y="90"/>
                        </a:cubicBezTo>
                        <a:cubicBezTo>
                          <a:pt x="2249" y="54"/>
                          <a:pt x="2150" y="19"/>
                          <a:pt x="20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1" name="Google Shape;6521;p20"/>
                  <p:cNvSpPr/>
                  <p:nvPr/>
                </p:nvSpPr>
                <p:spPr>
                  <a:xfrm>
                    <a:off x="5583439" y="3725362"/>
                    <a:ext cx="112044" cy="198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46" extrusionOk="0">
                        <a:moveTo>
                          <a:pt x="1455" y="0"/>
                        </a:moveTo>
                        <a:cubicBezTo>
                          <a:pt x="1267" y="187"/>
                          <a:pt x="1035" y="419"/>
                          <a:pt x="795" y="553"/>
                        </a:cubicBezTo>
                        <a:cubicBezTo>
                          <a:pt x="1374" y="1454"/>
                          <a:pt x="812" y="2783"/>
                          <a:pt x="1" y="3345"/>
                        </a:cubicBezTo>
                        <a:cubicBezTo>
                          <a:pt x="277" y="3328"/>
                          <a:pt x="554" y="3319"/>
                          <a:pt x="830" y="3319"/>
                        </a:cubicBezTo>
                        <a:cubicBezTo>
                          <a:pt x="1892" y="2560"/>
                          <a:pt x="1544" y="1124"/>
                          <a:pt x="145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2" name="Google Shape;6522;p20"/>
                  <p:cNvSpPr/>
                  <p:nvPr/>
                </p:nvSpPr>
                <p:spPr>
                  <a:xfrm>
                    <a:off x="5524812" y="3703688"/>
                    <a:ext cx="132120" cy="225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3801" extrusionOk="0">
                        <a:moveTo>
                          <a:pt x="687" y="0"/>
                        </a:moveTo>
                        <a:cubicBezTo>
                          <a:pt x="536" y="170"/>
                          <a:pt x="393" y="357"/>
                          <a:pt x="232" y="518"/>
                        </a:cubicBezTo>
                        <a:cubicBezTo>
                          <a:pt x="669" y="1071"/>
                          <a:pt x="928" y="1749"/>
                          <a:pt x="821" y="2462"/>
                        </a:cubicBezTo>
                        <a:cubicBezTo>
                          <a:pt x="732" y="3007"/>
                          <a:pt x="500" y="3560"/>
                          <a:pt x="0" y="3801"/>
                        </a:cubicBezTo>
                        <a:cubicBezTo>
                          <a:pt x="295" y="3765"/>
                          <a:pt x="580" y="3738"/>
                          <a:pt x="875" y="3720"/>
                        </a:cubicBezTo>
                        <a:cubicBezTo>
                          <a:pt x="1454" y="2980"/>
                          <a:pt x="2231" y="1936"/>
                          <a:pt x="1713" y="955"/>
                        </a:cubicBezTo>
                        <a:lnTo>
                          <a:pt x="1713" y="955"/>
                        </a:lnTo>
                        <a:cubicBezTo>
                          <a:pt x="1621" y="1001"/>
                          <a:pt x="1526" y="1026"/>
                          <a:pt x="1432" y="1026"/>
                        </a:cubicBezTo>
                        <a:cubicBezTo>
                          <a:pt x="1361" y="1026"/>
                          <a:pt x="1291" y="1012"/>
                          <a:pt x="1223" y="982"/>
                        </a:cubicBezTo>
                        <a:cubicBezTo>
                          <a:pt x="1035" y="901"/>
                          <a:pt x="821" y="767"/>
                          <a:pt x="759" y="553"/>
                        </a:cubicBezTo>
                        <a:cubicBezTo>
                          <a:pt x="723" y="428"/>
                          <a:pt x="678" y="313"/>
                          <a:pt x="678" y="179"/>
                        </a:cubicBezTo>
                        <a:cubicBezTo>
                          <a:pt x="678" y="170"/>
                          <a:pt x="687" y="89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3" name="Google Shape;6523;p20"/>
                  <p:cNvSpPr/>
                  <p:nvPr/>
                </p:nvSpPr>
                <p:spPr>
                  <a:xfrm>
                    <a:off x="7064292" y="3340732"/>
                    <a:ext cx="183878" cy="1205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2035" extrusionOk="0">
                        <a:moveTo>
                          <a:pt x="2525" y="1"/>
                        </a:moveTo>
                        <a:cubicBezTo>
                          <a:pt x="2204" y="545"/>
                          <a:pt x="1695" y="973"/>
                          <a:pt x="1151" y="1312"/>
                        </a:cubicBezTo>
                        <a:cubicBezTo>
                          <a:pt x="803" y="1526"/>
                          <a:pt x="420" y="1856"/>
                          <a:pt x="0" y="1999"/>
                        </a:cubicBezTo>
                        <a:cubicBezTo>
                          <a:pt x="81" y="2008"/>
                          <a:pt x="161" y="2017"/>
                          <a:pt x="241" y="2017"/>
                        </a:cubicBezTo>
                        <a:cubicBezTo>
                          <a:pt x="366" y="2026"/>
                          <a:pt x="482" y="2035"/>
                          <a:pt x="607" y="2035"/>
                        </a:cubicBezTo>
                        <a:cubicBezTo>
                          <a:pt x="1089" y="1856"/>
                          <a:pt x="1686" y="1785"/>
                          <a:pt x="2097" y="1473"/>
                        </a:cubicBezTo>
                        <a:cubicBezTo>
                          <a:pt x="2338" y="1294"/>
                          <a:pt x="2596" y="1142"/>
                          <a:pt x="2784" y="910"/>
                        </a:cubicBezTo>
                        <a:cubicBezTo>
                          <a:pt x="3007" y="634"/>
                          <a:pt x="3051" y="384"/>
                          <a:pt x="3105" y="63"/>
                        </a:cubicBezTo>
                        <a:cubicBezTo>
                          <a:pt x="2935" y="18"/>
                          <a:pt x="2757" y="1"/>
                          <a:pt x="257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4" name="Google Shape;6524;p20"/>
                  <p:cNvSpPr/>
                  <p:nvPr/>
                </p:nvSpPr>
                <p:spPr>
                  <a:xfrm>
                    <a:off x="5931593" y="3156382"/>
                    <a:ext cx="259443" cy="316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81" h="5344" extrusionOk="0">
                        <a:moveTo>
                          <a:pt x="4381" y="0"/>
                        </a:moveTo>
                        <a:lnTo>
                          <a:pt x="4381" y="0"/>
                        </a:lnTo>
                        <a:cubicBezTo>
                          <a:pt x="4247" y="116"/>
                          <a:pt x="4122" y="232"/>
                          <a:pt x="3988" y="339"/>
                        </a:cubicBezTo>
                        <a:cubicBezTo>
                          <a:pt x="3854" y="1543"/>
                          <a:pt x="3123" y="2864"/>
                          <a:pt x="2338" y="3729"/>
                        </a:cubicBezTo>
                        <a:cubicBezTo>
                          <a:pt x="1865" y="4255"/>
                          <a:pt x="1276" y="4639"/>
                          <a:pt x="634" y="4933"/>
                        </a:cubicBezTo>
                        <a:cubicBezTo>
                          <a:pt x="438" y="5023"/>
                          <a:pt x="224" y="5121"/>
                          <a:pt x="1" y="5201"/>
                        </a:cubicBezTo>
                        <a:cubicBezTo>
                          <a:pt x="233" y="5219"/>
                          <a:pt x="456" y="5246"/>
                          <a:pt x="679" y="5281"/>
                        </a:cubicBezTo>
                        <a:cubicBezTo>
                          <a:pt x="812" y="5299"/>
                          <a:pt x="946" y="5326"/>
                          <a:pt x="1080" y="5344"/>
                        </a:cubicBezTo>
                        <a:cubicBezTo>
                          <a:pt x="3203" y="4586"/>
                          <a:pt x="4149" y="2088"/>
                          <a:pt x="43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5" name="Google Shape;6525;p20"/>
                  <p:cNvSpPr/>
                  <p:nvPr/>
                </p:nvSpPr>
                <p:spPr>
                  <a:xfrm>
                    <a:off x="6922164" y="3226083"/>
                    <a:ext cx="156992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1" h="3516" extrusionOk="0">
                        <a:moveTo>
                          <a:pt x="2490" y="1"/>
                        </a:moveTo>
                        <a:cubicBezTo>
                          <a:pt x="2382" y="45"/>
                          <a:pt x="2275" y="81"/>
                          <a:pt x="2168" y="117"/>
                        </a:cubicBezTo>
                        <a:cubicBezTo>
                          <a:pt x="1972" y="1009"/>
                          <a:pt x="1508" y="1687"/>
                          <a:pt x="964" y="2418"/>
                        </a:cubicBezTo>
                        <a:cubicBezTo>
                          <a:pt x="741" y="2704"/>
                          <a:pt x="509" y="2980"/>
                          <a:pt x="206" y="3185"/>
                        </a:cubicBezTo>
                        <a:cubicBezTo>
                          <a:pt x="143" y="3230"/>
                          <a:pt x="72" y="3284"/>
                          <a:pt x="1" y="3337"/>
                        </a:cubicBezTo>
                        <a:cubicBezTo>
                          <a:pt x="206" y="3391"/>
                          <a:pt x="411" y="3453"/>
                          <a:pt x="607" y="3516"/>
                        </a:cubicBezTo>
                        <a:cubicBezTo>
                          <a:pt x="1071" y="3150"/>
                          <a:pt x="1571" y="2882"/>
                          <a:pt x="1910" y="2374"/>
                        </a:cubicBezTo>
                        <a:cubicBezTo>
                          <a:pt x="2240" y="1883"/>
                          <a:pt x="2516" y="1366"/>
                          <a:pt x="2650" y="795"/>
                        </a:cubicBezTo>
                        <a:cubicBezTo>
                          <a:pt x="2632" y="777"/>
                          <a:pt x="2623" y="759"/>
                          <a:pt x="2605" y="741"/>
                        </a:cubicBezTo>
                        <a:cubicBezTo>
                          <a:pt x="2418" y="518"/>
                          <a:pt x="2409" y="259"/>
                          <a:pt x="24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6" name="Google Shape;6526;p20"/>
                  <p:cNvSpPr/>
                  <p:nvPr/>
                </p:nvSpPr>
                <p:spPr>
                  <a:xfrm>
                    <a:off x="6716671" y="3623860"/>
                    <a:ext cx="970557" cy="150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89" h="2535" extrusionOk="0">
                        <a:moveTo>
                          <a:pt x="7567" y="0"/>
                        </a:moveTo>
                        <a:cubicBezTo>
                          <a:pt x="6105" y="0"/>
                          <a:pt x="4696" y="382"/>
                          <a:pt x="3355" y="1000"/>
                        </a:cubicBezTo>
                        <a:cubicBezTo>
                          <a:pt x="2257" y="1509"/>
                          <a:pt x="1178" y="1946"/>
                          <a:pt x="0" y="2035"/>
                        </a:cubicBezTo>
                        <a:cubicBezTo>
                          <a:pt x="125" y="2071"/>
                          <a:pt x="250" y="2098"/>
                          <a:pt x="375" y="2133"/>
                        </a:cubicBezTo>
                        <a:cubicBezTo>
                          <a:pt x="678" y="2223"/>
                          <a:pt x="955" y="2339"/>
                          <a:pt x="1214" y="2472"/>
                        </a:cubicBezTo>
                        <a:cubicBezTo>
                          <a:pt x="1330" y="2516"/>
                          <a:pt x="1455" y="2535"/>
                          <a:pt x="1584" y="2535"/>
                        </a:cubicBezTo>
                        <a:cubicBezTo>
                          <a:pt x="2249" y="2535"/>
                          <a:pt x="3045" y="2038"/>
                          <a:pt x="3560" y="1821"/>
                        </a:cubicBezTo>
                        <a:cubicBezTo>
                          <a:pt x="4291" y="1518"/>
                          <a:pt x="5023" y="1250"/>
                          <a:pt x="5799" y="1090"/>
                        </a:cubicBezTo>
                        <a:cubicBezTo>
                          <a:pt x="6416" y="962"/>
                          <a:pt x="7030" y="900"/>
                          <a:pt x="7642" y="900"/>
                        </a:cubicBezTo>
                        <a:cubicBezTo>
                          <a:pt x="8481" y="900"/>
                          <a:pt x="9317" y="1016"/>
                          <a:pt x="10152" y="1232"/>
                        </a:cubicBezTo>
                        <a:cubicBezTo>
                          <a:pt x="11311" y="1531"/>
                          <a:pt x="12487" y="2330"/>
                          <a:pt x="13723" y="2330"/>
                        </a:cubicBezTo>
                        <a:cubicBezTo>
                          <a:pt x="13743" y="2330"/>
                          <a:pt x="13763" y="2330"/>
                          <a:pt x="13783" y="2330"/>
                        </a:cubicBezTo>
                        <a:cubicBezTo>
                          <a:pt x="14060" y="2294"/>
                          <a:pt x="14327" y="2240"/>
                          <a:pt x="14604" y="2169"/>
                        </a:cubicBezTo>
                        <a:cubicBezTo>
                          <a:pt x="15273" y="1919"/>
                          <a:pt x="16388" y="1018"/>
                          <a:pt x="16388" y="1018"/>
                        </a:cubicBezTo>
                        <a:lnTo>
                          <a:pt x="16388" y="1018"/>
                        </a:lnTo>
                        <a:cubicBezTo>
                          <a:pt x="16388" y="1018"/>
                          <a:pt x="16049" y="1214"/>
                          <a:pt x="15889" y="1295"/>
                        </a:cubicBezTo>
                        <a:cubicBezTo>
                          <a:pt x="15594" y="1437"/>
                          <a:pt x="15300" y="1509"/>
                          <a:pt x="14979" y="1545"/>
                        </a:cubicBezTo>
                        <a:cubicBezTo>
                          <a:pt x="14832" y="1564"/>
                          <a:pt x="14687" y="1573"/>
                          <a:pt x="14542" y="1573"/>
                        </a:cubicBezTo>
                        <a:cubicBezTo>
                          <a:pt x="14034" y="1573"/>
                          <a:pt x="13534" y="1464"/>
                          <a:pt x="13034" y="1339"/>
                        </a:cubicBezTo>
                        <a:cubicBezTo>
                          <a:pt x="11491" y="938"/>
                          <a:pt x="10036" y="215"/>
                          <a:pt x="8440" y="46"/>
                        </a:cubicBezTo>
                        <a:cubicBezTo>
                          <a:pt x="8147" y="15"/>
                          <a:pt x="7856" y="0"/>
                          <a:pt x="75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7" name="Google Shape;6527;p20"/>
                  <p:cNvSpPr/>
                  <p:nvPr/>
                </p:nvSpPr>
                <p:spPr>
                  <a:xfrm>
                    <a:off x="6204182" y="3034982"/>
                    <a:ext cx="422712" cy="507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38" h="8572" extrusionOk="0">
                        <a:moveTo>
                          <a:pt x="6561" y="0"/>
                        </a:moveTo>
                        <a:cubicBezTo>
                          <a:pt x="6548" y="0"/>
                          <a:pt x="6532" y="12"/>
                          <a:pt x="6513" y="43"/>
                        </a:cubicBezTo>
                        <a:cubicBezTo>
                          <a:pt x="6469" y="132"/>
                          <a:pt x="6415" y="212"/>
                          <a:pt x="6353" y="302"/>
                        </a:cubicBezTo>
                        <a:cubicBezTo>
                          <a:pt x="6219" y="507"/>
                          <a:pt x="6085" y="694"/>
                          <a:pt x="5915" y="873"/>
                        </a:cubicBezTo>
                        <a:cubicBezTo>
                          <a:pt x="5826" y="980"/>
                          <a:pt x="5710" y="1096"/>
                          <a:pt x="5594" y="1194"/>
                        </a:cubicBezTo>
                        <a:cubicBezTo>
                          <a:pt x="5701" y="1997"/>
                          <a:pt x="5407" y="2907"/>
                          <a:pt x="5122" y="3629"/>
                        </a:cubicBezTo>
                        <a:cubicBezTo>
                          <a:pt x="4800" y="4468"/>
                          <a:pt x="4390" y="5226"/>
                          <a:pt x="3792" y="5895"/>
                        </a:cubicBezTo>
                        <a:cubicBezTo>
                          <a:pt x="3186" y="6591"/>
                          <a:pt x="2427" y="7162"/>
                          <a:pt x="1624" y="7599"/>
                        </a:cubicBezTo>
                        <a:cubicBezTo>
                          <a:pt x="1169" y="7849"/>
                          <a:pt x="554" y="8232"/>
                          <a:pt x="1" y="8339"/>
                        </a:cubicBezTo>
                        <a:cubicBezTo>
                          <a:pt x="233" y="8420"/>
                          <a:pt x="465" y="8491"/>
                          <a:pt x="697" y="8571"/>
                        </a:cubicBezTo>
                        <a:cubicBezTo>
                          <a:pt x="2195" y="7804"/>
                          <a:pt x="3730" y="7046"/>
                          <a:pt x="4907" y="5788"/>
                        </a:cubicBezTo>
                        <a:cubicBezTo>
                          <a:pt x="5585" y="5065"/>
                          <a:pt x="6183" y="4173"/>
                          <a:pt x="6504" y="3237"/>
                        </a:cubicBezTo>
                        <a:cubicBezTo>
                          <a:pt x="6808" y="2336"/>
                          <a:pt x="7138" y="1381"/>
                          <a:pt x="6915" y="418"/>
                        </a:cubicBezTo>
                        <a:cubicBezTo>
                          <a:pt x="6799" y="364"/>
                          <a:pt x="6701" y="257"/>
                          <a:pt x="6638" y="150"/>
                        </a:cubicBezTo>
                        <a:cubicBezTo>
                          <a:pt x="6631" y="136"/>
                          <a:pt x="6608" y="0"/>
                          <a:pt x="656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8" name="Google Shape;6528;p20"/>
                  <p:cNvSpPr/>
                  <p:nvPr/>
                </p:nvSpPr>
                <p:spPr>
                  <a:xfrm>
                    <a:off x="6133414" y="3086622"/>
                    <a:ext cx="340278" cy="427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46" h="7227" extrusionOk="0">
                        <a:moveTo>
                          <a:pt x="5424" y="1"/>
                        </a:moveTo>
                        <a:lnTo>
                          <a:pt x="5424" y="1"/>
                        </a:lnTo>
                        <a:cubicBezTo>
                          <a:pt x="5014" y="108"/>
                          <a:pt x="4711" y="464"/>
                          <a:pt x="4425" y="821"/>
                        </a:cubicBezTo>
                        <a:cubicBezTo>
                          <a:pt x="4434" y="821"/>
                          <a:pt x="4443" y="830"/>
                          <a:pt x="4443" y="848"/>
                        </a:cubicBezTo>
                        <a:cubicBezTo>
                          <a:pt x="4407" y="1437"/>
                          <a:pt x="4211" y="1927"/>
                          <a:pt x="3944" y="2454"/>
                        </a:cubicBezTo>
                        <a:cubicBezTo>
                          <a:pt x="3605" y="3159"/>
                          <a:pt x="3274" y="3837"/>
                          <a:pt x="2811" y="4470"/>
                        </a:cubicBezTo>
                        <a:cubicBezTo>
                          <a:pt x="2320" y="5121"/>
                          <a:pt x="1767" y="5674"/>
                          <a:pt x="1178" y="6227"/>
                        </a:cubicBezTo>
                        <a:cubicBezTo>
                          <a:pt x="848" y="6540"/>
                          <a:pt x="429" y="6914"/>
                          <a:pt x="0" y="7093"/>
                        </a:cubicBezTo>
                        <a:cubicBezTo>
                          <a:pt x="143" y="7137"/>
                          <a:pt x="286" y="7182"/>
                          <a:pt x="429" y="7227"/>
                        </a:cubicBezTo>
                        <a:cubicBezTo>
                          <a:pt x="1633" y="6789"/>
                          <a:pt x="2989" y="6022"/>
                          <a:pt x="3828" y="5059"/>
                        </a:cubicBezTo>
                        <a:cubicBezTo>
                          <a:pt x="4952" y="3783"/>
                          <a:pt x="5389" y="2284"/>
                          <a:pt x="5746" y="661"/>
                        </a:cubicBezTo>
                        <a:cubicBezTo>
                          <a:pt x="5469" y="563"/>
                          <a:pt x="5362" y="277"/>
                          <a:pt x="542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9" name="Google Shape;6529;p20"/>
                  <p:cNvSpPr/>
                  <p:nvPr/>
                </p:nvSpPr>
                <p:spPr>
                  <a:xfrm>
                    <a:off x="6104337" y="3138912"/>
                    <a:ext cx="287987" cy="3672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3" h="6201" extrusionOk="0">
                        <a:moveTo>
                          <a:pt x="4863" y="1"/>
                        </a:moveTo>
                        <a:cubicBezTo>
                          <a:pt x="4729" y="170"/>
                          <a:pt x="4595" y="331"/>
                          <a:pt x="4461" y="465"/>
                        </a:cubicBezTo>
                        <a:cubicBezTo>
                          <a:pt x="4330" y="596"/>
                          <a:pt x="4082" y="825"/>
                          <a:pt x="3860" y="825"/>
                        </a:cubicBezTo>
                        <a:cubicBezTo>
                          <a:pt x="3781" y="825"/>
                          <a:pt x="3706" y="796"/>
                          <a:pt x="3641" y="723"/>
                        </a:cubicBezTo>
                        <a:cubicBezTo>
                          <a:pt x="3496" y="565"/>
                          <a:pt x="3434" y="132"/>
                          <a:pt x="3213" y="132"/>
                        </a:cubicBezTo>
                        <a:cubicBezTo>
                          <a:pt x="3160" y="132"/>
                          <a:pt x="3099" y="157"/>
                          <a:pt x="3025" y="215"/>
                        </a:cubicBezTo>
                        <a:cubicBezTo>
                          <a:pt x="2936" y="277"/>
                          <a:pt x="2855" y="358"/>
                          <a:pt x="2766" y="420"/>
                        </a:cubicBezTo>
                        <a:cubicBezTo>
                          <a:pt x="2766" y="964"/>
                          <a:pt x="2641" y="1517"/>
                          <a:pt x="2525" y="2035"/>
                        </a:cubicBezTo>
                        <a:cubicBezTo>
                          <a:pt x="2409" y="2561"/>
                          <a:pt x="2240" y="3078"/>
                          <a:pt x="2008" y="3560"/>
                        </a:cubicBezTo>
                        <a:cubicBezTo>
                          <a:pt x="1535" y="4515"/>
                          <a:pt x="848" y="5416"/>
                          <a:pt x="1" y="6067"/>
                        </a:cubicBezTo>
                        <a:cubicBezTo>
                          <a:pt x="152" y="6112"/>
                          <a:pt x="295" y="6156"/>
                          <a:pt x="438" y="6201"/>
                        </a:cubicBezTo>
                        <a:cubicBezTo>
                          <a:pt x="946" y="5889"/>
                          <a:pt x="1419" y="5425"/>
                          <a:pt x="1856" y="5032"/>
                        </a:cubicBezTo>
                        <a:cubicBezTo>
                          <a:pt x="2409" y="4524"/>
                          <a:pt x="2945" y="3881"/>
                          <a:pt x="3355" y="3248"/>
                        </a:cubicBezTo>
                        <a:cubicBezTo>
                          <a:pt x="3757" y="2641"/>
                          <a:pt x="4078" y="2008"/>
                          <a:pt x="4390" y="1348"/>
                        </a:cubicBezTo>
                        <a:cubicBezTo>
                          <a:pt x="4604" y="902"/>
                          <a:pt x="4684" y="447"/>
                          <a:pt x="48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0" name="Google Shape;6530;p20"/>
                  <p:cNvSpPr/>
                  <p:nvPr/>
                </p:nvSpPr>
                <p:spPr>
                  <a:xfrm>
                    <a:off x="6172500" y="3110902"/>
                    <a:ext cx="357215" cy="414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32" h="6995" extrusionOk="0">
                        <a:moveTo>
                          <a:pt x="6031" y="1"/>
                        </a:moveTo>
                        <a:lnTo>
                          <a:pt x="6031" y="1"/>
                        </a:lnTo>
                        <a:cubicBezTo>
                          <a:pt x="5835" y="153"/>
                          <a:pt x="5621" y="269"/>
                          <a:pt x="5389" y="286"/>
                        </a:cubicBezTo>
                        <a:cubicBezTo>
                          <a:pt x="5300" y="286"/>
                          <a:pt x="5228" y="286"/>
                          <a:pt x="5157" y="269"/>
                        </a:cubicBezTo>
                        <a:lnTo>
                          <a:pt x="5157" y="269"/>
                        </a:lnTo>
                        <a:cubicBezTo>
                          <a:pt x="5264" y="1080"/>
                          <a:pt x="4907" y="1990"/>
                          <a:pt x="4604" y="2722"/>
                        </a:cubicBezTo>
                        <a:cubicBezTo>
                          <a:pt x="4265" y="3543"/>
                          <a:pt x="3828" y="4265"/>
                          <a:pt x="3203" y="4890"/>
                        </a:cubicBezTo>
                        <a:cubicBezTo>
                          <a:pt x="2597" y="5514"/>
                          <a:pt x="1856" y="5969"/>
                          <a:pt x="1098" y="6371"/>
                        </a:cubicBezTo>
                        <a:cubicBezTo>
                          <a:pt x="848" y="6504"/>
                          <a:pt x="375" y="6817"/>
                          <a:pt x="1" y="6888"/>
                        </a:cubicBezTo>
                        <a:cubicBezTo>
                          <a:pt x="117" y="6924"/>
                          <a:pt x="233" y="6959"/>
                          <a:pt x="340" y="6995"/>
                        </a:cubicBezTo>
                        <a:cubicBezTo>
                          <a:pt x="545" y="6870"/>
                          <a:pt x="795" y="6808"/>
                          <a:pt x="1000" y="6718"/>
                        </a:cubicBezTo>
                        <a:cubicBezTo>
                          <a:pt x="1365" y="6549"/>
                          <a:pt x="1722" y="6362"/>
                          <a:pt x="2061" y="6165"/>
                        </a:cubicBezTo>
                        <a:cubicBezTo>
                          <a:pt x="2802" y="5755"/>
                          <a:pt x="3524" y="5238"/>
                          <a:pt x="4086" y="4604"/>
                        </a:cubicBezTo>
                        <a:cubicBezTo>
                          <a:pt x="5246" y="3275"/>
                          <a:pt x="5746" y="1696"/>
                          <a:pt x="603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1" name="Google Shape;6531;p20"/>
                  <p:cNvSpPr/>
                  <p:nvPr/>
                </p:nvSpPr>
                <p:spPr>
                  <a:xfrm>
                    <a:off x="6009230" y="3133109"/>
                    <a:ext cx="255771" cy="3619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9" h="6112" extrusionOk="0">
                        <a:moveTo>
                          <a:pt x="3569" y="1"/>
                        </a:moveTo>
                        <a:lnTo>
                          <a:pt x="3569" y="1"/>
                        </a:lnTo>
                        <a:cubicBezTo>
                          <a:pt x="3427" y="81"/>
                          <a:pt x="3275" y="206"/>
                          <a:pt x="3123" y="340"/>
                        </a:cubicBezTo>
                        <a:cubicBezTo>
                          <a:pt x="3043" y="1580"/>
                          <a:pt x="2758" y="2900"/>
                          <a:pt x="2062" y="3944"/>
                        </a:cubicBezTo>
                        <a:cubicBezTo>
                          <a:pt x="1562" y="4720"/>
                          <a:pt x="911" y="5523"/>
                          <a:pt x="1" y="5781"/>
                        </a:cubicBezTo>
                        <a:cubicBezTo>
                          <a:pt x="474" y="5871"/>
                          <a:pt x="947" y="5987"/>
                          <a:pt x="1410" y="6111"/>
                        </a:cubicBezTo>
                        <a:lnTo>
                          <a:pt x="1419" y="6111"/>
                        </a:lnTo>
                        <a:cubicBezTo>
                          <a:pt x="2312" y="5442"/>
                          <a:pt x="3088" y="4461"/>
                          <a:pt x="3543" y="3435"/>
                        </a:cubicBezTo>
                        <a:cubicBezTo>
                          <a:pt x="3944" y="2516"/>
                          <a:pt x="4131" y="1544"/>
                          <a:pt x="4319" y="563"/>
                        </a:cubicBezTo>
                        <a:lnTo>
                          <a:pt x="4319" y="563"/>
                        </a:lnTo>
                        <a:cubicBezTo>
                          <a:pt x="4212" y="643"/>
                          <a:pt x="4105" y="714"/>
                          <a:pt x="3980" y="750"/>
                        </a:cubicBezTo>
                        <a:cubicBezTo>
                          <a:pt x="3930" y="765"/>
                          <a:pt x="3885" y="772"/>
                          <a:pt x="3846" y="772"/>
                        </a:cubicBezTo>
                        <a:cubicBezTo>
                          <a:pt x="3522" y="772"/>
                          <a:pt x="3546" y="287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2" name="Google Shape;6532;p20"/>
                  <p:cNvSpPr/>
                  <p:nvPr/>
                </p:nvSpPr>
                <p:spPr>
                  <a:xfrm>
                    <a:off x="6285017" y="3446735"/>
                    <a:ext cx="1028178" cy="130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62" h="2207" extrusionOk="0">
                        <a:moveTo>
                          <a:pt x="7762" y="1"/>
                        </a:moveTo>
                        <a:cubicBezTo>
                          <a:pt x="6719" y="1"/>
                          <a:pt x="5803" y="415"/>
                          <a:pt x="4845" y="842"/>
                        </a:cubicBezTo>
                        <a:cubicBezTo>
                          <a:pt x="4006" y="1208"/>
                          <a:pt x="3159" y="1583"/>
                          <a:pt x="2240" y="1699"/>
                        </a:cubicBezTo>
                        <a:cubicBezTo>
                          <a:pt x="1740" y="1770"/>
                          <a:pt x="1196" y="1824"/>
                          <a:pt x="688" y="1832"/>
                        </a:cubicBezTo>
                        <a:cubicBezTo>
                          <a:pt x="536" y="1839"/>
                          <a:pt x="371" y="1845"/>
                          <a:pt x="206" y="1845"/>
                        </a:cubicBezTo>
                        <a:cubicBezTo>
                          <a:pt x="137" y="1845"/>
                          <a:pt x="69" y="1844"/>
                          <a:pt x="1" y="1841"/>
                        </a:cubicBezTo>
                        <a:lnTo>
                          <a:pt x="1" y="1841"/>
                        </a:lnTo>
                        <a:cubicBezTo>
                          <a:pt x="170" y="1895"/>
                          <a:pt x="340" y="1957"/>
                          <a:pt x="518" y="2011"/>
                        </a:cubicBezTo>
                        <a:cubicBezTo>
                          <a:pt x="1031" y="2149"/>
                          <a:pt x="1533" y="2207"/>
                          <a:pt x="2030" y="2207"/>
                        </a:cubicBezTo>
                        <a:cubicBezTo>
                          <a:pt x="3139" y="2207"/>
                          <a:pt x="4220" y="1918"/>
                          <a:pt x="5336" y="1592"/>
                        </a:cubicBezTo>
                        <a:cubicBezTo>
                          <a:pt x="6338" y="1293"/>
                          <a:pt x="7415" y="959"/>
                          <a:pt x="8478" y="959"/>
                        </a:cubicBezTo>
                        <a:cubicBezTo>
                          <a:pt x="8843" y="959"/>
                          <a:pt x="9206" y="999"/>
                          <a:pt x="9564" y="1092"/>
                        </a:cubicBezTo>
                        <a:cubicBezTo>
                          <a:pt x="10825" y="1415"/>
                          <a:pt x="12165" y="1685"/>
                          <a:pt x="13476" y="1685"/>
                        </a:cubicBezTo>
                        <a:cubicBezTo>
                          <a:pt x="13687" y="1685"/>
                          <a:pt x="13896" y="1678"/>
                          <a:pt x="14105" y="1663"/>
                        </a:cubicBezTo>
                        <a:cubicBezTo>
                          <a:pt x="14890" y="1609"/>
                          <a:pt x="15746" y="1511"/>
                          <a:pt x="16460" y="1128"/>
                        </a:cubicBezTo>
                        <a:cubicBezTo>
                          <a:pt x="16844" y="923"/>
                          <a:pt x="17120" y="655"/>
                          <a:pt x="17361" y="343"/>
                        </a:cubicBezTo>
                        <a:lnTo>
                          <a:pt x="17361" y="343"/>
                        </a:lnTo>
                        <a:cubicBezTo>
                          <a:pt x="17040" y="539"/>
                          <a:pt x="16630" y="628"/>
                          <a:pt x="16308" y="691"/>
                        </a:cubicBezTo>
                        <a:cubicBezTo>
                          <a:pt x="15575" y="834"/>
                          <a:pt x="14799" y="905"/>
                          <a:pt x="14020" y="905"/>
                        </a:cubicBezTo>
                        <a:cubicBezTo>
                          <a:pt x="13151" y="905"/>
                          <a:pt x="12279" y="816"/>
                          <a:pt x="11464" y="637"/>
                        </a:cubicBezTo>
                        <a:cubicBezTo>
                          <a:pt x="10367" y="405"/>
                          <a:pt x="9279" y="137"/>
                          <a:pt x="8164" y="22"/>
                        </a:cubicBezTo>
                        <a:cubicBezTo>
                          <a:pt x="8027" y="8"/>
                          <a:pt x="7894" y="1"/>
                          <a:pt x="776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3" name="Google Shape;6533;p20"/>
                  <p:cNvSpPr/>
                  <p:nvPr/>
                </p:nvSpPr>
                <p:spPr>
                  <a:xfrm>
                    <a:off x="5784195" y="3515607"/>
                    <a:ext cx="1142768" cy="20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97" h="3449" extrusionOk="0">
                        <a:moveTo>
                          <a:pt x="1364" y="0"/>
                        </a:moveTo>
                        <a:cubicBezTo>
                          <a:pt x="902" y="0"/>
                          <a:pt x="445" y="56"/>
                          <a:pt x="1" y="188"/>
                        </a:cubicBezTo>
                        <a:cubicBezTo>
                          <a:pt x="161" y="277"/>
                          <a:pt x="322" y="375"/>
                          <a:pt x="464" y="491"/>
                        </a:cubicBezTo>
                        <a:cubicBezTo>
                          <a:pt x="572" y="571"/>
                          <a:pt x="679" y="661"/>
                          <a:pt x="777" y="750"/>
                        </a:cubicBezTo>
                        <a:cubicBezTo>
                          <a:pt x="913" y="745"/>
                          <a:pt x="1050" y="742"/>
                          <a:pt x="1186" y="742"/>
                        </a:cubicBezTo>
                        <a:cubicBezTo>
                          <a:pt x="2250" y="742"/>
                          <a:pt x="3299" y="897"/>
                          <a:pt x="4327" y="1214"/>
                        </a:cubicBezTo>
                        <a:cubicBezTo>
                          <a:pt x="5996" y="1731"/>
                          <a:pt x="7610" y="2382"/>
                          <a:pt x="9278" y="2873"/>
                        </a:cubicBezTo>
                        <a:cubicBezTo>
                          <a:pt x="10401" y="3205"/>
                          <a:pt x="11519" y="3449"/>
                          <a:pt x="12651" y="3449"/>
                        </a:cubicBezTo>
                        <a:cubicBezTo>
                          <a:pt x="13282" y="3449"/>
                          <a:pt x="13918" y="3373"/>
                          <a:pt x="14560" y="3194"/>
                        </a:cubicBezTo>
                        <a:cubicBezTo>
                          <a:pt x="16183" y="2748"/>
                          <a:pt x="17691" y="1972"/>
                          <a:pt x="19297" y="1481"/>
                        </a:cubicBezTo>
                        <a:lnTo>
                          <a:pt x="19297" y="1481"/>
                        </a:lnTo>
                        <a:cubicBezTo>
                          <a:pt x="18994" y="1535"/>
                          <a:pt x="18699" y="1597"/>
                          <a:pt x="18414" y="1678"/>
                        </a:cubicBezTo>
                        <a:cubicBezTo>
                          <a:pt x="18110" y="1785"/>
                          <a:pt x="17807" y="1874"/>
                          <a:pt x="17504" y="1945"/>
                        </a:cubicBezTo>
                        <a:cubicBezTo>
                          <a:pt x="16683" y="2213"/>
                          <a:pt x="15853" y="2516"/>
                          <a:pt x="15006" y="2686"/>
                        </a:cubicBezTo>
                        <a:cubicBezTo>
                          <a:pt x="14432" y="2797"/>
                          <a:pt x="13854" y="2845"/>
                          <a:pt x="13276" y="2845"/>
                        </a:cubicBezTo>
                        <a:cubicBezTo>
                          <a:pt x="12054" y="2845"/>
                          <a:pt x="10828" y="2634"/>
                          <a:pt x="9635" y="2373"/>
                        </a:cubicBezTo>
                        <a:cubicBezTo>
                          <a:pt x="7949" y="1990"/>
                          <a:pt x="6406" y="1267"/>
                          <a:pt x="4773" y="714"/>
                        </a:cubicBezTo>
                        <a:cubicBezTo>
                          <a:pt x="3708" y="350"/>
                          <a:pt x="2523" y="0"/>
                          <a:pt x="136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4" name="Google Shape;6534;p20"/>
                  <p:cNvSpPr/>
                  <p:nvPr/>
                </p:nvSpPr>
                <p:spPr>
                  <a:xfrm>
                    <a:off x="5879835" y="3608582"/>
                    <a:ext cx="583317" cy="2002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50" h="3382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5" y="36"/>
                          <a:pt x="81" y="72"/>
                          <a:pt x="125" y="108"/>
                        </a:cubicBezTo>
                        <a:cubicBezTo>
                          <a:pt x="446" y="375"/>
                          <a:pt x="776" y="571"/>
                          <a:pt x="1151" y="768"/>
                        </a:cubicBezTo>
                        <a:cubicBezTo>
                          <a:pt x="1160" y="768"/>
                          <a:pt x="1178" y="777"/>
                          <a:pt x="1196" y="786"/>
                        </a:cubicBezTo>
                        <a:lnTo>
                          <a:pt x="1205" y="786"/>
                        </a:lnTo>
                        <a:cubicBezTo>
                          <a:pt x="1326" y="773"/>
                          <a:pt x="1448" y="767"/>
                          <a:pt x="1571" y="767"/>
                        </a:cubicBezTo>
                        <a:cubicBezTo>
                          <a:pt x="2218" y="767"/>
                          <a:pt x="2884" y="927"/>
                          <a:pt x="3506" y="1062"/>
                        </a:cubicBezTo>
                        <a:cubicBezTo>
                          <a:pt x="4158" y="1205"/>
                          <a:pt x="4764" y="1410"/>
                          <a:pt x="5371" y="1669"/>
                        </a:cubicBezTo>
                        <a:cubicBezTo>
                          <a:pt x="6084" y="1981"/>
                          <a:pt x="6691" y="2498"/>
                          <a:pt x="7396" y="2811"/>
                        </a:cubicBezTo>
                        <a:cubicBezTo>
                          <a:pt x="7762" y="2971"/>
                          <a:pt x="8145" y="3167"/>
                          <a:pt x="8529" y="3266"/>
                        </a:cubicBezTo>
                        <a:cubicBezTo>
                          <a:pt x="8779" y="3328"/>
                          <a:pt x="9028" y="3346"/>
                          <a:pt x="9269" y="3382"/>
                        </a:cubicBezTo>
                        <a:cubicBezTo>
                          <a:pt x="9439" y="3212"/>
                          <a:pt x="9635" y="3060"/>
                          <a:pt x="9849" y="2918"/>
                        </a:cubicBezTo>
                        <a:lnTo>
                          <a:pt x="9849" y="2918"/>
                        </a:lnTo>
                        <a:cubicBezTo>
                          <a:pt x="9833" y="2918"/>
                          <a:pt x="9817" y="2918"/>
                          <a:pt x="9801" y="2918"/>
                        </a:cubicBezTo>
                        <a:cubicBezTo>
                          <a:pt x="9468" y="2918"/>
                          <a:pt x="9130" y="2833"/>
                          <a:pt x="8841" y="2739"/>
                        </a:cubicBezTo>
                        <a:cubicBezTo>
                          <a:pt x="7895" y="2427"/>
                          <a:pt x="6985" y="2061"/>
                          <a:pt x="6076" y="1651"/>
                        </a:cubicBezTo>
                        <a:cubicBezTo>
                          <a:pt x="5067" y="1196"/>
                          <a:pt x="4095" y="554"/>
                          <a:pt x="3007" y="295"/>
                        </a:cubicBezTo>
                        <a:cubicBezTo>
                          <a:pt x="2436" y="161"/>
                          <a:pt x="1865" y="90"/>
                          <a:pt x="1276" y="81"/>
                        </a:cubicBezTo>
                        <a:cubicBezTo>
                          <a:pt x="1116" y="81"/>
                          <a:pt x="953" y="86"/>
                          <a:pt x="789" y="86"/>
                        </a:cubicBezTo>
                        <a:cubicBezTo>
                          <a:pt x="522" y="86"/>
                          <a:pt x="254" y="72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5" name="Google Shape;6535;p20"/>
                  <p:cNvSpPr/>
                  <p:nvPr/>
                </p:nvSpPr>
                <p:spPr>
                  <a:xfrm>
                    <a:off x="6008757" y="3688350"/>
                    <a:ext cx="337080" cy="148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2" h="2508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06"/>
                          <a:pt x="384" y="536"/>
                          <a:pt x="562" y="786"/>
                        </a:cubicBezTo>
                        <a:cubicBezTo>
                          <a:pt x="571" y="803"/>
                          <a:pt x="580" y="812"/>
                          <a:pt x="589" y="821"/>
                        </a:cubicBezTo>
                        <a:cubicBezTo>
                          <a:pt x="972" y="1009"/>
                          <a:pt x="1329" y="1187"/>
                          <a:pt x="1686" y="1419"/>
                        </a:cubicBezTo>
                        <a:cubicBezTo>
                          <a:pt x="2159" y="1722"/>
                          <a:pt x="2676" y="1936"/>
                          <a:pt x="3221" y="2115"/>
                        </a:cubicBezTo>
                        <a:cubicBezTo>
                          <a:pt x="3809" y="2293"/>
                          <a:pt x="4389" y="2498"/>
                          <a:pt x="5014" y="2507"/>
                        </a:cubicBezTo>
                        <a:cubicBezTo>
                          <a:pt x="5246" y="2507"/>
                          <a:pt x="5469" y="2490"/>
                          <a:pt x="5692" y="2472"/>
                        </a:cubicBezTo>
                        <a:cubicBezTo>
                          <a:pt x="5611" y="2454"/>
                          <a:pt x="5531" y="2436"/>
                          <a:pt x="5442" y="2418"/>
                        </a:cubicBezTo>
                        <a:cubicBezTo>
                          <a:pt x="4719" y="2222"/>
                          <a:pt x="4059" y="1874"/>
                          <a:pt x="3390" y="1544"/>
                        </a:cubicBezTo>
                        <a:cubicBezTo>
                          <a:pt x="2792" y="1258"/>
                          <a:pt x="2266" y="848"/>
                          <a:pt x="1686" y="563"/>
                        </a:cubicBezTo>
                        <a:cubicBezTo>
                          <a:pt x="1133" y="295"/>
                          <a:pt x="580" y="143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6" name="Google Shape;6536;p20"/>
                  <p:cNvSpPr/>
                  <p:nvPr/>
                </p:nvSpPr>
                <p:spPr>
                  <a:xfrm>
                    <a:off x="6884678" y="3945659"/>
                    <a:ext cx="321268" cy="335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" h="5665" extrusionOk="0">
                        <a:moveTo>
                          <a:pt x="562" y="0"/>
                        </a:moveTo>
                        <a:lnTo>
                          <a:pt x="562" y="0"/>
                        </a:lnTo>
                        <a:cubicBezTo>
                          <a:pt x="741" y="375"/>
                          <a:pt x="794" y="767"/>
                          <a:pt x="535" y="1106"/>
                        </a:cubicBezTo>
                        <a:cubicBezTo>
                          <a:pt x="393" y="1294"/>
                          <a:pt x="223" y="1436"/>
                          <a:pt x="0" y="1454"/>
                        </a:cubicBezTo>
                        <a:cubicBezTo>
                          <a:pt x="589" y="2409"/>
                          <a:pt x="1142" y="3390"/>
                          <a:pt x="1945" y="4175"/>
                        </a:cubicBezTo>
                        <a:cubicBezTo>
                          <a:pt x="2855" y="5067"/>
                          <a:pt x="4086" y="5513"/>
                          <a:pt x="5326" y="5665"/>
                        </a:cubicBezTo>
                        <a:cubicBezTo>
                          <a:pt x="5362" y="5665"/>
                          <a:pt x="5388" y="5656"/>
                          <a:pt x="5424" y="5656"/>
                        </a:cubicBezTo>
                        <a:cubicBezTo>
                          <a:pt x="3970" y="5469"/>
                          <a:pt x="2748" y="4211"/>
                          <a:pt x="1981" y="3024"/>
                        </a:cubicBezTo>
                        <a:cubicBezTo>
                          <a:pt x="1579" y="2391"/>
                          <a:pt x="1151" y="1650"/>
                          <a:pt x="999" y="910"/>
                        </a:cubicBezTo>
                        <a:cubicBezTo>
                          <a:pt x="973" y="785"/>
                          <a:pt x="812" y="259"/>
                          <a:pt x="955" y="98"/>
                        </a:cubicBezTo>
                        <a:cubicBezTo>
                          <a:pt x="830" y="54"/>
                          <a:pt x="696" y="18"/>
                          <a:pt x="56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7" name="Google Shape;6537;p20"/>
                  <p:cNvSpPr/>
                  <p:nvPr/>
                </p:nvSpPr>
                <p:spPr>
                  <a:xfrm>
                    <a:off x="6756822" y="4002154"/>
                    <a:ext cx="285855" cy="272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7" h="4604" extrusionOk="0">
                        <a:moveTo>
                          <a:pt x="1231" y="1"/>
                        </a:moveTo>
                        <a:cubicBezTo>
                          <a:pt x="1169" y="250"/>
                          <a:pt x="1098" y="402"/>
                          <a:pt x="821" y="500"/>
                        </a:cubicBezTo>
                        <a:cubicBezTo>
                          <a:pt x="776" y="518"/>
                          <a:pt x="727" y="525"/>
                          <a:pt x="676" y="525"/>
                        </a:cubicBezTo>
                        <a:cubicBezTo>
                          <a:pt x="464" y="525"/>
                          <a:pt x="209" y="394"/>
                          <a:pt x="0" y="286"/>
                        </a:cubicBezTo>
                        <a:lnTo>
                          <a:pt x="0" y="286"/>
                        </a:lnTo>
                        <a:cubicBezTo>
                          <a:pt x="81" y="839"/>
                          <a:pt x="357" y="1330"/>
                          <a:pt x="616" y="1829"/>
                        </a:cubicBezTo>
                        <a:cubicBezTo>
                          <a:pt x="803" y="2204"/>
                          <a:pt x="999" y="2588"/>
                          <a:pt x="1249" y="2936"/>
                        </a:cubicBezTo>
                        <a:cubicBezTo>
                          <a:pt x="1722" y="3605"/>
                          <a:pt x="2355" y="4060"/>
                          <a:pt x="3078" y="4354"/>
                        </a:cubicBezTo>
                        <a:cubicBezTo>
                          <a:pt x="3658" y="4443"/>
                          <a:pt x="4247" y="4541"/>
                          <a:pt x="4827" y="4604"/>
                        </a:cubicBezTo>
                        <a:cubicBezTo>
                          <a:pt x="4630" y="4506"/>
                          <a:pt x="4434" y="4381"/>
                          <a:pt x="4256" y="4265"/>
                        </a:cubicBezTo>
                        <a:cubicBezTo>
                          <a:pt x="3711" y="3899"/>
                          <a:pt x="3274" y="3471"/>
                          <a:pt x="2828" y="2998"/>
                        </a:cubicBezTo>
                        <a:cubicBezTo>
                          <a:pt x="2382" y="2516"/>
                          <a:pt x="2025" y="1954"/>
                          <a:pt x="1758" y="1348"/>
                        </a:cubicBezTo>
                        <a:cubicBezTo>
                          <a:pt x="1570" y="920"/>
                          <a:pt x="1329" y="491"/>
                          <a:pt x="1267" y="27"/>
                        </a:cubicBezTo>
                        <a:cubicBezTo>
                          <a:pt x="1249" y="18"/>
                          <a:pt x="1240" y="10"/>
                          <a:pt x="123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8" name="Google Shape;6538;p20"/>
                  <p:cNvSpPr/>
                  <p:nvPr/>
                </p:nvSpPr>
                <p:spPr>
                  <a:xfrm>
                    <a:off x="6692865" y="4013228"/>
                    <a:ext cx="137983" cy="2336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0" h="3945" extrusionOk="0">
                        <a:moveTo>
                          <a:pt x="581" y="1"/>
                        </a:moveTo>
                        <a:cubicBezTo>
                          <a:pt x="554" y="37"/>
                          <a:pt x="536" y="90"/>
                          <a:pt x="509" y="162"/>
                        </a:cubicBezTo>
                        <a:cubicBezTo>
                          <a:pt x="474" y="260"/>
                          <a:pt x="402" y="367"/>
                          <a:pt x="322" y="438"/>
                        </a:cubicBezTo>
                        <a:cubicBezTo>
                          <a:pt x="224" y="518"/>
                          <a:pt x="117" y="581"/>
                          <a:pt x="1" y="617"/>
                        </a:cubicBezTo>
                        <a:cubicBezTo>
                          <a:pt x="36" y="1384"/>
                          <a:pt x="161" y="2106"/>
                          <a:pt x="483" y="2811"/>
                        </a:cubicBezTo>
                        <a:cubicBezTo>
                          <a:pt x="661" y="3195"/>
                          <a:pt x="893" y="3632"/>
                          <a:pt x="1268" y="3855"/>
                        </a:cubicBezTo>
                        <a:cubicBezTo>
                          <a:pt x="1624" y="3882"/>
                          <a:pt x="1972" y="3908"/>
                          <a:pt x="2329" y="3944"/>
                        </a:cubicBezTo>
                        <a:cubicBezTo>
                          <a:pt x="1018" y="3221"/>
                          <a:pt x="554" y="1428"/>
                          <a:pt x="58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9" name="Google Shape;6539;p20"/>
                  <p:cNvSpPr/>
                  <p:nvPr/>
                </p:nvSpPr>
                <p:spPr>
                  <a:xfrm>
                    <a:off x="6836591" y="4007957"/>
                    <a:ext cx="315998" cy="2737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36" h="4622" extrusionOk="0">
                        <a:moveTo>
                          <a:pt x="0" y="1"/>
                        </a:moveTo>
                        <a:cubicBezTo>
                          <a:pt x="125" y="509"/>
                          <a:pt x="446" y="1045"/>
                          <a:pt x="687" y="1491"/>
                        </a:cubicBezTo>
                        <a:cubicBezTo>
                          <a:pt x="964" y="2017"/>
                          <a:pt x="1312" y="2454"/>
                          <a:pt x="1704" y="2909"/>
                        </a:cubicBezTo>
                        <a:cubicBezTo>
                          <a:pt x="2079" y="3337"/>
                          <a:pt x="2516" y="3694"/>
                          <a:pt x="2989" y="4015"/>
                        </a:cubicBezTo>
                        <a:cubicBezTo>
                          <a:pt x="3274" y="4203"/>
                          <a:pt x="3569" y="4399"/>
                          <a:pt x="3881" y="4550"/>
                        </a:cubicBezTo>
                        <a:cubicBezTo>
                          <a:pt x="3926" y="4550"/>
                          <a:pt x="3970" y="4559"/>
                          <a:pt x="4015" y="4559"/>
                        </a:cubicBezTo>
                        <a:cubicBezTo>
                          <a:pt x="4452" y="4595"/>
                          <a:pt x="4889" y="4622"/>
                          <a:pt x="5335" y="4622"/>
                        </a:cubicBezTo>
                        <a:cubicBezTo>
                          <a:pt x="4372" y="4479"/>
                          <a:pt x="3399" y="3997"/>
                          <a:pt x="2748" y="3346"/>
                        </a:cubicBezTo>
                        <a:cubicBezTo>
                          <a:pt x="1874" y="2481"/>
                          <a:pt x="1321" y="1464"/>
                          <a:pt x="723" y="411"/>
                        </a:cubicBezTo>
                        <a:cubicBezTo>
                          <a:pt x="705" y="411"/>
                          <a:pt x="687" y="411"/>
                          <a:pt x="669" y="402"/>
                        </a:cubicBezTo>
                        <a:cubicBezTo>
                          <a:pt x="500" y="384"/>
                          <a:pt x="393" y="349"/>
                          <a:pt x="250" y="259"/>
                        </a:cubicBezTo>
                        <a:cubicBezTo>
                          <a:pt x="152" y="197"/>
                          <a:pt x="81" y="90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0" name="Google Shape;6540;p20"/>
                  <p:cNvSpPr/>
                  <p:nvPr/>
                </p:nvSpPr>
                <p:spPr>
                  <a:xfrm>
                    <a:off x="6732483" y="4009023"/>
                    <a:ext cx="174936" cy="246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4" h="4158" extrusionOk="0">
                        <a:moveTo>
                          <a:pt x="1" y="1"/>
                        </a:moveTo>
                        <a:cubicBezTo>
                          <a:pt x="19" y="456"/>
                          <a:pt x="37" y="937"/>
                          <a:pt x="170" y="1366"/>
                        </a:cubicBezTo>
                        <a:cubicBezTo>
                          <a:pt x="304" y="1785"/>
                          <a:pt x="358" y="2249"/>
                          <a:pt x="616" y="2614"/>
                        </a:cubicBezTo>
                        <a:cubicBezTo>
                          <a:pt x="1027" y="3221"/>
                          <a:pt x="1455" y="3703"/>
                          <a:pt x="2071" y="4051"/>
                        </a:cubicBezTo>
                        <a:cubicBezTo>
                          <a:pt x="2365" y="4086"/>
                          <a:pt x="2659" y="4122"/>
                          <a:pt x="2954" y="4158"/>
                        </a:cubicBezTo>
                        <a:cubicBezTo>
                          <a:pt x="2427" y="3899"/>
                          <a:pt x="1955" y="3507"/>
                          <a:pt x="1625" y="3034"/>
                        </a:cubicBezTo>
                        <a:cubicBezTo>
                          <a:pt x="1054" y="2222"/>
                          <a:pt x="402" y="1151"/>
                          <a:pt x="340" y="134"/>
                        </a:cubicBezTo>
                        <a:cubicBezTo>
                          <a:pt x="295" y="108"/>
                          <a:pt x="251" y="90"/>
                          <a:pt x="215" y="72"/>
                        </a:cubicBezTo>
                        <a:cubicBezTo>
                          <a:pt x="117" y="27"/>
                          <a:pt x="54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1" name="Google Shape;6541;p20"/>
                  <p:cNvSpPr/>
                  <p:nvPr/>
                </p:nvSpPr>
                <p:spPr>
                  <a:xfrm>
                    <a:off x="6605752" y="4021933"/>
                    <a:ext cx="146866" cy="218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0" h="3690" extrusionOk="0">
                        <a:moveTo>
                          <a:pt x="125" y="1"/>
                        </a:moveTo>
                        <a:cubicBezTo>
                          <a:pt x="0" y="1"/>
                          <a:pt x="36" y="298"/>
                          <a:pt x="44" y="354"/>
                        </a:cubicBezTo>
                        <a:cubicBezTo>
                          <a:pt x="44" y="407"/>
                          <a:pt x="71" y="541"/>
                          <a:pt x="53" y="630"/>
                        </a:cubicBezTo>
                        <a:cubicBezTo>
                          <a:pt x="36" y="710"/>
                          <a:pt x="107" y="1362"/>
                          <a:pt x="259" y="1781"/>
                        </a:cubicBezTo>
                        <a:cubicBezTo>
                          <a:pt x="571" y="2619"/>
                          <a:pt x="1204" y="3324"/>
                          <a:pt x="2061" y="3654"/>
                        </a:cubicBezTo>
                        <a:cubicBezTo>
                          <a:pt x="2096" y="3654"/>
                          <a:pt x="2132" y="3663"/>
                          <a:pt x="2177" y="3663"/>
                        </a:cubicBezTo>
                        <a:cubicBezTo>
                          <a:pt x="2275" y="3672"/>
                          <a:pt x="2382" y="3681"/>
                          <a:pt x="2480" y="3690"/>
                        </a:cubicBezTo>
                        <a:cubicBezTo>
                          <a:pt x="2203" y="3476"/>
                          <a:pt x="2007" y="3128"/>
                          <a:pt x="1873" y="2825"/>
                        </a:cubicBezTo>
                        <a:cubicBezTo>
                          <a:pt x="1525" y="2040"/>
                          <a:pt x="1392" y="1326"/>
                          <a:pt x="1445" y="478"/>
                        </a:cubicBezTo>
                        <a:lnTo>
                          <a:pt x="1445" y="478"/>
                        </a:lnTo>
                        <a:cubicBezTo>
                          <a:pt x="1383" y="494"/>
                          <a:pt x="1318" y="504"/>
                          <a:pt x="1249" y="504"/>
                        </a:cubicBezTo>
                        <a:cubicBezTo>
                          <a:pt x="1200" y="504"/>
                          <a:pt x="1149" y="499"/>
                          <a:pt x="1097" y="487"/>
                        </a:cubicBezTo>
                        <a:cubicBezTo>
                          <a:pt x="731" y="398"/>
                          <a:pt x="490" y="184"/>
                          <a:pt x="178" y="15"/>
                        </a:cubicBezTo>
                        <a:cubicBezTo>
                          <a:pt x="158" y="5"/>
                          <a:pt x="141" y="1"/>
                          <a:pt x="12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2" name="Google Shape;6542;p20"/>
                  <p:cNvSpPr/>
                  <p:nvPr/>
                </p:nvSpPr>
                <p:spPr>
                  <a:xfrm>
                    <a:off x="6456755" y="4051839"/>
                    <a:ext cx="172271" cy="1876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09" h="3168" extrusionOk="0">
                        <a:moveTo>
                          <a:pt x="71" y="0"/>
                        </a:moveTo>
                        <a:lnTo>
                          <a:pt x="71" y="0"/>
                        </a:lnTo>
                        <a:cubicBezTo>
                          <a:pt x="0" y="625"/>
                          <a:pt x="286" y="1535"/>
                          <a:pt x="580" y="2025"/>
                        </a:cubicBezTo>
                        <a:cubicBezTo>
                          <a:pt x="865" y="2489"/>
                          <a:pt x="1419" y="2971"/>
                          <a:pt x="1963" y="3167"/>
                        </a:cubicBezTo>
                        <a:cubicBezTo>
                          <a:pt x="2284" y="3149"/>
                          <a:pt x="2596" y="3131"/>
                          <a:pt x="2908" y="3123"/>
                        </a:cubicBezTo>
                        <a:cubicBezTo>
                          <a:pt x="2507" y="2962"/>
                          <a:pt x="2168" y="2677"/>
                          <a:pt x="1856" y="2284"/>
                        </a:cubicBezTo>
                        <a:cubicBezTo>
                          <a:pt x="1615" y="1999"/>
                          <a:pt x="1365" y="1686"/>
                          <a:pt x="1222" y="1338"/>
                        </a:cubicBezTo>
                        <a:cubicBezTo>
                          <a:pt x="1080" y="964"/>
                          <a:pt x="1026" y="625"/>
                          <a:pt x="946" y="250"/>
                        </a:cubicBezTo>
                        <a:cubicBezTo>
                          <a:pt x="714" y="179"/>
                          <a:pt x="509" y="107"/>
                          <a:pt x="348" y="54"/>
                        </a:cubicBezTo>
                        <a:cubicBezTo>
                          <a:pt x="259" y="36"/>
                          <a:pt x="161" y="18"/>
                          <a:pt x="7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3" name="Google Shape;6543;p20"/>
                  <p:cNvSpPr/>
                  <p:nvPr/>
                </p:nvSpPr>
                <p:spPr>
                  <a:xfrm>
                    <a:off x="6520120" y="4060781"/>
                    <a:ext cx="189741" cy="17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04" h="2981" extrusionOk="0">
                        <a:moveTo>
                          <a:pt x="1401" y="1"/>
                        </a:moveTo>
                        <a:lnTo>
                          <a:pt x="1401" y="1"/>
                        </a:lnTo>
                        <a:cubicBezTo>
                          <a:pt x="1383" y="19"/>
                          <a:pt x="1374" y="37"/>
                          <a:pt x="1357" y="54"/>
                        </a:cubicBezTo>
                        <a:cubicBezTo>
                          <a:pt x="1206" y="200"/>
                          <a:pt x="995" y="254"/>
                          <a:pt x="759" y="254"/>
                        </a:cubicBezTo>
                        <a:cubicBezTo>
                          <a:pt x="519" y="254"/>
                          <a:pt x="253" y="198"/>
                          <a:pt x="1" y="126"/>
                        </a:cubicBezTo>
                        <a:lnTo>
                          <a:pt x="1" y="126"/>
                        </a:lnTo>
                        <a:cubicBezTo>
                          <a:pt x="179" y="768"/>
                          <a:pt x="366" y="1357"/>
                          <a:pt x="804" y="1892"/>
                        </a:cubicBezTo>
                        <a:cubicBezTo>
                          <a:pt x="1258" y="2436"/>
                          <a:pt x="1705" y="2793"/>
                          <a:pt x="2329" y="2963"/>
                        </a:cubicBezTo>
                        <a:cubicBezTo>
                          <a:pt x="2623" y="2963"/>
                          <a:pt x="2909" y="2963"/>
                          <a:pt x="3203" y="2980"/>
                        </a:cubicBezTo>
                        <a:cubicBezTo>
                          <a:pt x="2659" y="2793"/>
                          <a:pt x="2267" y="2472"/>
                          <a:pt x="1928" y="1919"/>
                        </a:cubicBezTo>
                        <a:cubicBezTo>
                          <a:pt x="1553" y="1312"/>
                          <a:pt x="1366" y="697"/>
                          <a:pt x="140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4" name="Google Shape;6544;p20"/>
                  <p:cNvSpPr/>
                  <p:nvPr/>
                </p:nvSpPr>
                <p:spPr>
                  <a:xfrm>
                    <a:off x="7083834" y="4097971"/>
                    <a:ext cx="597589" cy="1118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1" h="1888" extrusionOk="0">
                        <a:moveTo>
                          <a:pt x="7895" y="0"/>
                        </a:moveTo>
                        <a:cubicBezTo>
                          <a:pt x="7019" y="0"/>
                          <a:pt x="6134" y="121"/>
                          <a:pt x="5308" y="363"/>
                        </a:cubicBezTo>
                        <a:cubicBezTo>
                          <a:pt x="4282" y="657"/>
                          <a:pt x="3212" y="907"/>
                          <a:pt x="2132" y="916"/>
                        </a:cubicBezTo>
                        <a:cubicBezTo>
                          <a:pt x="2075" y="916"/>
                          <a:pt x="2018" y="916"/>
                          <a:pt x="1960" y="916"/>
                        </a:cubicBezTo>
                        <a:cubicBezTo>
                          <a:pt x="1441" y="916"/>
                          <a:pt x="900" y="909"/>
                          <a:pt x="402" y="765"/>
                        </a:cubicBezTo>
                        <a:cubicBezTo>
                          <a:pt x="232" y="720"/>
                          <a:pt x="107" y="657"/>
                          <a:pt x="0" y="577"/>
                        </a:cubicBezTo>
                        <a:lnTo>
                          <a:pt x="0" y="577"/>
                        </a:lnTo>
                        <a:cubicBezTo>
                          <a:pt x="366" y="1032"/>
                          <a:pt x="785" y="1443"/>
                          <a:pt x="1258" y="1773"/>
                        </a:cubicBezTo>
                        <a:cubicBezTo>
                          <a:pt x="1655" y="1853"/>
                          <a:pt x="2053" y="1887"/>
                          <a:pt x="2451" y="1887"/>
                        </a:cubicBezTo>
                        <a:cubicBezTo>
                          <a:pt x="3153" y="1887"/>
                          <a:pt x="3855" y="1781"/>
                          <a:pt x="4550" y="1639"/>
                        </a:cubicBezTo>
                        <a:cubicBezTo>
                          <a:pt x="5656" y="1416"/>
                          <a:pt x="6691" y="925"/>
                          <a:pt x="7780" y="622"/>
                        </a:cubicBezTo>
                        <a:cubicBezTo>
                          <a:pt x="8460" y="433"/>
                          <a:pt x="9186" y="297"/>
                          <a:pt x="9901" y="297"/>
                        </a:cubicBezTo>
                        <a:cubicBezTo>
                          <a:pt x="9964" y="297"/>
                          <a:pt x="10027" y="298"/>
                          <a:pt x="10090" y="301"/>
                        </a:cubicBezTo>
                        <a:cubicBezTo>
                          <a:pt x="9805" y="211"/>
                          <a:pt x="9510" y="140"/>
                          <a:pt x="9225" y="95"/>
                        </a:cubicBezTo>
                        <a:cubicBezTo>
                          <a:pt x="8790" y="32"/>
                          <a:pt x="8343" y="0"/>
                          <a:pt x="789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5" name="Google Shape;6545;p20"/>
                  <p:cNvSpPr/>
                  <p:nvPr/>
                </p:nvSpPr>
                <p:spPr>
                  <a:xfrm>
                    <a:off x="6937502" y="3953535"/>
                    <a:ext cx="350819" cy="3245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24" h="5480" extrusionOk="0">
                        <a:moveTo>
                          <a:pt x="134" y="1"/>
                        </a:moveTo>
                        <a:lnTo>
                          <a:pt x="134" y="1"/>
                        </a:lnTo>
                        <a:cubicBezTo>
                          <a:pt x="0" y="144"/>
                          <a:pt x="339" y="1054"/>
                          <a:pt x="411" y="1205"/>
                        </a:cubicBezTo>
                        <a:cubicBezTo>
                          <a:pt x="705" y="1839"/>
                          <a:pt x="1008" y="2499"/>
                          <a:pt x="1437" y="3061"/>
                        </a:cubicBezTo>
                        <a:cubicBezTo>
                          <a:pt x="2282" y="4187"/>
                          <a:pt x="3543" y="5479"/>
                          <a:pt x="5068" y="5479"/>
                        </a:cubicBezTo>
                        <a:cubicBezTo>
                          <a:pt x="5088" y="5479"/>
                          <a:pt x="5109" y="5479"/>
                          <a:pt x="5130" y="5478"/>
                        </a:cubicBezTo>
                        <a:cubicBezTo>
                          <a:pt x="5281" y="5461"/>
                          <a:pt x="5433" y="5425"/>
                          <a:pt x="5576" y="5362"/>
                        </a:cubicBezTo>
                        <a:cubicBezTo>
                          <a:pt x="5692" y="5318"/>
                          <a:pt x="5808" y="5264"/>
                          <a:pt x="5924" y="5220"/>
                        </a:cubicBezTo>
                        <a:lnTo>
                          <a:pt x="5924" y="5220"/>
                        </a:lnTo>
                        <a:cubicBezTo>
                          <a:pt x="5886" y="5221"/>
                          <a:pt x="5848" y="5222"/>
                          <a:pt x="5811" y="5222"/>
                        </a:cubicBezTo>
                        <a:cubicBezTo>
                          <a:pt x="4686" y="5222"/>
                          <a:pt x="3525" y="4463"/>
                          <a:pt x="2766" y="3721"/>
                        </a:cubicBezTo>
                        <a:cubicBezTo>
                          <a:pt x="2257" y="3221"/>
                          <a:pt x="1900" y="2615"/>
                          <a:pt x="1553" y="1999"/>
                        </a:cubicBezTo>
                        <a:cubicBezTo>
                          <a:pt x="1249" y="1437"/>
                          <a:pt x="982" y="839"/>
                          <a:pt x="857" y="215"/>
                        </a:cubicBezTo>
                        <a:cubicBezTo>
                          <a:pt x="840" y="217"/>
                          <a:pt x="823" y="219"/>
                          <a:pt x="806" y="219"/>
                        </a:cubicBezTo>
                        <a:cubicBezTo>
                          <a:pt x="759" y="219"/>
                          <a:pt x="710" y="210"/>
                          <a:pt x="651" y="197"/>
                        </a:cubicBezTo>
                        <a:cubicBezTo>
                          <a:pt x="473" y="135"/>
                          <a:pt x="304" y="63"/>
                          <a:pt x="13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6" name="Google Shape;6546;p20"/>
                  <p:cNvSpPr/>
                  <p:nvPr/>
                </p:nvSpPr>
                <p:spPr>
                  <a:xfrm>
                    <a:off x="6420276" y="4050240"/>
                    <a:ext cx="136384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3" h="3248" extrusionOk="0">
                        <a:moveTo>
                          <a:pt x="206" y="0"/>
                        </a:moveTo>
                        <a:cubicBezTo>
                          <a:pt x="1" y="598"/>
                          <a:pt x="179" y="1472"/>
                          <a:pt x="447" y="1963"/>
                        </a:cubicBezTo>
                        <a:cubicBezTo>
                          <a:pt x="812" y="2641"/>
                          <a:pt x="1374" y="2953"/>
                          <a:pt x="2043" y="3248"/>
                        </a:cubicBezTo>
                        <a:cubicBezTo>
                          <a:pt x="2133" y="3239"/>
                          <a:pt x="2213" y="3230"/>
                          <a:pt x="2302" y="3221"/>
                        </a:cubicBezTo>
                        <a:cubicBezTo>
                          <a:pt x="1776" y="3034"/>
                          <a:pt x="1267" y="2588"/>
                          <a:pt x="1035" y="2141"/>
                        </a:cubicBezTo>
                        <a:cubicBezTo>
                          <a:pt x="732" y="1562"/>
                          <a:pt x="438" y="705"/>
                          <a:pt x="571" y="9"/>
                        </a:cubicBezTo>
                        <a:cubicBezTo>
                          <a:pt x="456" y="0"/>
                          <a:pt x="331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7" name="Google Shape;6547;p20"/>
                  <p:cNvSpPr/>
                  <p:nvPr/>
                </p:nvSpPr>
                <p:spPr>
                  <a:xfrm>
                    <a:off x="6359516" y="4050773"/>
                    <a:ext cx="174403" cy="2013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5" h="3400" extrusionOk="0">
                        <a:moveTo>
                          <a:pt x="1134" y="0"/>
                        </a:moveTo>
                        <a:lnTo>
                          <a:pt x="1134" y="0"/>
                        </a:lnTo>
                        <a:cubicBezTo>
                          <a:pt x="848" y="18"/>
                          <a:pt x="563" y="90"/>
                          <a:pt x="313" y="214"/>
                        </a:cubicBezTo>
                        <a:cubicBezTo>
                          <a:pt x="1" y="1535"/>
                          <a:pt x="456" y="2998"/>
                          <a:pt x="1785" y="3399"/>
                        </a:cubicBezTo>
                        <a:cubicBezTo>
                          <a:pt x="2168" y="3346"/>
                          <a:pt x="2561" y="3292"/>
                          <a:pt x="2945" y="3248"/>
                        </a:cubicBezTo>
                        <a:cubicBezTo>
                          <a:pt x="2213" y="3042"/>
                          <a:pt x="1526" y="2659"/>
                          <a:pt x="1267" y="1883"/>
                        </a:cubicBezTo>
                        <a:cubicBezTo>
                          <a:pt x="1080" y="1339"/>
                          <a:pt x="902" y="580"/>
                          <a:pt x="11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8" name="Google Shape;6548;p20"/>
                  <p:cNvSpPr/>
                  <p:nvPr/>
                </p:nvSpPr>
                <p:spPr>
                  <a:xfrm>
                    <a:off x="5681685" y="3736969"/>
                    <a:ext cx="132179" cy="1892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" h="3195" extrusionOk="0">
                        <a:moveTo>
                          <a:pt x="1553" y="0"/>
                        </a:moveTo>
                        <a:cubicBezTo>
                          <a:pt x="1402" y="125"/>
                          <a:pt x="1232" y="259"/>
                          <a:pt x="1054" y="339"/>
                        </a:cubicBezTo>
                        <a:cubicBezTo>
                          <a:pt x="1089" y="1383"/>
                          <a:pt x="920" y="2534"/>
                          <a:pt x="1" y="3149"/>
                        </a:cubicBezTo>
                        <a:cubicBezTo>
                          <a:pt x="188" y="3158"/>
                          <a:pt x="385" y="3176"/>
                          <a:pt x="581" y="3194"/>
                        </a:cubicBezTo>
                        <a:cubicBezTo>
                          <a:pt x="1517" y="2659"/>
                          <a:pt x="2088" y="1651"/>
                          <a:pt x="2231" y="598"/>
                        </a:cubicBezTo>
                        <a:lnTo>
                          <a:pt x="2231" y="598"/>
                        </a:lnTo>
                        <a:cubicBezTo>
                          <a:pt x="2142" y="628"/>
                          <a:pt x="2048" y="645"/>
                          <a:pt x="1952" y="645"/>
                        </a:cubicBezTo>
                        <a:cubicBezTo>
                          <a:pt x="1932" y="645"/>
                          <a:pt x="1912" y="644"/>
                          <a:pt x="1892" y="643"/>
                        </a:cubicBezTo>
                        <a:cubicBezTo>
                          <a:pt x="1384" y="598"/>
                          <a:pt x="1339" y="286"/>
                          <a:pt x="155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9" name="Google Shape;6549;p20"/>
                  <p:cNvSpPr/>
                  <p:nvPr/>
                </p:nvSpPr>
                <p:spPr>
                  <a:xfrm>
                    <a:off x="5983351" y="3807204"/>
                    <a:ext cx="118973" cy="16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9" h="2744" extrusionOk="0">
                        <a:moveTo>
                          <a:pt x="902" y="1"/>
                        </a:moveTo>
                        <a:cubicBezTo>
                          <a:pt x="991" y="233"/>
                          <a:pt x="1089" y="456"/>
                          <a:pt x="1089" y="732"/>
                        </a:cubicBezTo>
                        <a:cubicBezTo>
                          <a:pt x="1089" y="1080"/>
                          <a:pt x="1027" y="1392"/>
                          <a:pt x="911" y="1723"/>
                        </a:cubicBezTo>
                        <a:cubicBezTo>
                          <a:pt x="768" y="2151"/>
                          <a:pt x="429" y="2543"/>
                          <a:pt x="1" y="2722"/>
                        </a:cubicBezTo>
                        <a:cubicBezTo>
                          <a:pt x="108" y="2722"/>
                          <a:pt x="215" y="2731"/>
                          <a:pt x="331" y="2740"/>
                        </a:cubicBezTo>
                        <a:cubicBezTo>
                          <a:pt x="420" y="2740"/>
                          <a:pt x="517" y="2744"/>
                          <a:pt x="617" y="2744"/>
                        </a:cubicBezTo>
                        <a:cubicBezTo>
                          <a:pt x="667" y="2744"/>
                          <a:pt x="717" y="2743"/>
                          <a:pt x="768" y="2740"/>
                        </a:cubicBezTo>
                        <a:cubicBezTo>
                          <a:pt x="1223" y="2517"/>
                          <a:pt x="1803" y="2062"/>
                          <a:pt x="1883" y="1535"/>
                        </a:cubicBezTo>
                        <a:cubicBezTo>
                          <a:pt x="1937" y="1178"/>
                          <a:pt x="2008" y="367"/>
                          <a:pt x="1696" y="63"/>
                        </a:cubicBezTo>
                        <a:cubicBezTo>
                          <a:pt x="1589" y="63"/>
                          <a:pt x="1482" y="72"/>
                          <a:pt x="1375" y="72"/>
                        </a:cubicBezTo>
                        <a:cubicBezTo>
                          <a:pt x="1346" y="74"/>
                          <a:pt x="1319" y="74"/>
                          <a:pt x="1292" y="74"/>
                        </a:cubicBezTo>
                        <a:cubicBezTo>
                          <a:pt x="1148" y="74"/>
                          <a:pt x="1022" y="53"/>
                          <a:pt x="90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0" name="Google Shape;6550;p20"/>
                  <p:cNvSpPr/>
                  <p:nvPr/>
                </p:nvSpPr>
                <p:spPr>
                  <a:xfrm>
                    <a:off x="6041505" y="3810934"/>
                    <a:ext cx="106241" cy="1585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2677" extrusionOk="0">
                        <a:moveTo>
                          <a:pt x="848" y="0"/>
                        </a:moveTo>
                        <a:cubicBezTo>
                          <a:pt x="1142" y="268"/>
                          <a:pt x="1133" y="1115"/>
                          <a:pt x="1097" y="1383"/>
                        </a:cubicBezTo>
                        <a:cubicBezTo>
                          <a:pt x="1008" y="2007"/>
                          <a:pt x="580" y="2480"/>
                          <a:pt x="0" y="2677"/>
                        </a:cubicBezTo>
                        <a:cubicBezTo>
                          <a:pt x="402" y="2668"/>
                          <a:pt x="821" y="2623"/>
                          <a:pt x="1204" y="2507"/>
                        </a:cubicBezTo>
                        <a:cubicBezTo>
                          <a:pt x="1436" y="2222"/>
                          <a:pt x="1651" y="1874"/>
                          <a:pt x="1713" y="1535"/>
                        </a:cubicBezTo>
                        <a:cubicBezTo>
                          <a:pt x="1793" y="1089"/>
                          <a:pt x="1579" y="357"/>
                          <a:pt x="1401" y="205"/>
                        </a:cubicBezTo>
                        <a:cubicBezTo>
                          <a:pt x="1231" y="54"/>
                          <a:pt x="1089" y="9"/>
                          <a:pt x="1089" y="9"/>
                        </a:cubicBezTo>
                        <a:cubicBezTo>
                          <a:pt x="1089" y="9"/>
                          <a:pt x="928" y="0"/>
                          <a:pt x="84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1" name="Google Shape;6551;p20"/>
                  <p:cNvSpPr/>
                  <p:nvPr/>
                </p:nvSpPr>
                <p:spPr>
                  <a:xfrm>
                    <a:off x="5895647" y="3781739"/>
                    <a:ext cx="146925" cy="1855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1" h="3134" extrusionOk="0">
                        <a:moveTo>
                          <a:pt x="1790" y="0"/>
                        </a:moveTo>
                        <a:cubicBezTo>
                          <a:pt x="1694" y="0"/>
                          <a:pt x="1593" y="43"/>
                          <a:pt x="1491" y="101"/>
                        </a:cubicBezTo>
                        <a:cubicBezTo>
                          <a:pt x="1633" y="725"/>
                          <a:pt x="1669" y="1483"/>
                          <a:pt x="1277" y="2028"/>
                        </a:cubicBezTo>
                        <a:cubicBezTo>
                          <a:pt x="947" y="2483"/>
                          <a:pt x="536" y="2884"/>
                          <a:pt x="1" y="2955"/>
                        </a:cubicBezTo>
                        <a:cubicBezTo>
                          <a:pt x="438" y="3036"/>
                          <a:pt x="884" y="3098"/>
                          <a:pt x="1330" y="3134"/>
                        </a:cubicBezTo>
                        <a:cubicBezTo>
                          <a:pt x="1330" y="3134"/>
                          <a:pt x="1339" y="3125"/>
                          <a:pt x="1339" y="3125"/>
                        </a:cubicBezTo>
                        <a:cubicBezTo>
                          <a:pt x="1803" y="2866"/>
                          <a:pt x="2151" y="2349"/>
                          <a:pt x="2311" y="1858"/>
                        </a:cubicBezTo>
                        <a:cubicBezTo>
                          <a:pt x="2481" y="1323"/>
                          <a:pt x="2374" y="877"/>
                          <a:pt x="2285" y="368"/>
                        </a:cubicBezTo>
                        <a:cubicBezTo>
                          <a:pt x="2204" y="315"/>
                          <a:pt x="2133" y="243"/>
                          <a:pt x="2062" y="154"/>
                        </a:cubicBezTo>
                        <a:cubicBezTo>
                          <a:pt x="1977" y="43"/>
                          <a:pt x="1886" y="0"/>
                          <a:pt x="17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2" name="Google Shape;6552;p20"/>
                  <p:cNvSpPr/>
                  <p:nvPr/>
                </p:nvSpPr>
                <p:spPr>
                  <a:xfrm>
                    <a:off x="6117544" y="3813007"/>
                    <a:ext cx="65083" cy="1411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" h="2383" extrusionOk="0">
                        <a:moveTo>
                          <a:pt x="1" y="1"/>
                        </a:moveTo>
                        <a:cubicBezTo>
                          <a:pt x="45" y="28"/>
                          <a:pt x="161" y="108"/>
                          <a:pt x="295" y="224"/>
                        </a:cubicBezTo>
                        <a:cubicBezTo>
                          <a:pt x="420" y="331"/>
                          <a:pt x="625" y="839"/>
                          <a:pt x="607" y="1241"/>
                        </a:cubicBezTo>
                        <a:cubicBezTo>
                          <a:pt x="590" y="1678"/>
                          <a:pt x="438" y="2071"/>
                          <a:pt x="170" y="2383"/>
                        </a:cubicBezTo>
                        <a:cubicBezTo>
                          <a:pt x="670" y="2222"/>
                          <a:pt x="1053" y="1785"/>
                          <a:pt x="1071" y="1357"/>
                        </a:cubicBezTo>
                        <a:cubicBezTo>
                          <a:pt x="1098" y="929"/>
                          <a:pt x="839" y="509"/>
                          <a:pt x="625" y="304"/>
                        </a:cubicBezTo>
                        <a:cubicBezTo>
                          <a:pt x="438" y="126"/>
                          <a:pt x="224" y="37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3" name="Google Shape;6553;p20"/>
                  <p:cNvSpPr/>
                  <p:nvPr/>
                </p:nvSpPr>
                <p:spPr>
                  <a:xfrm>
                    <a:off x="5853956" y="3788727"/>
                    <a:ext cx="132120" cy="1654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2793" extrusionOk="0">
                        <a:moveTo>
                          <a:pt x="2159" y="1"/>
                        </a:moveTo>
                        <a:cubicBezTo>
                          <a:pt x="1961" y="108"/>
                          <a:pt x="1755" y="253"/>
                          <a:pt x="1556" y="253"/>
                        </a:cubicBezTo>
                        <a:cubicBezTo>
                          <a:pt x="1540" y="253"/>
                          <a:pt x="1524" y="252"/>
                          <a:pt x="1508" y="250"/>
                        </a:cubicBezTo>
                        <a:lnTo>
                          <a:pt x="1508" y="250"/>
                        </a:lnTo>
                        <a:cubicBezTo>
                          <a:pt x="1731" y="1276"/>
                          <a:pt x="1035" y="2472"/>
                          <a:pt x="0" y="2713"/>
                        </a:cubicBezTo>
                        <a:cubicBezTo>
                          <a:pt x="143" y="2739"/>
                          <a:pt x="286" y="2766"/>
                          <a:pt x="428" y="2793"/>
                        </a:cubicBezTo>
                        <a:cubicBezTo>
                          <a:pt x="1035" y="2713"/>
                          <a:pt x="1659" y="2249"/>
                          <a:pt x="1918" y="1704"/>
                        </a:cubicBezTo>
                        <a:cubicBezTo>
                          <a:pt x="2177" y="1142"/>
                          <a:pt x="2230" y="598"/>
                          <a:pt x="215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4" name="Google Shape;6554;p20"/>
                  <p:cNvSpPr/>
                  <p:nvPr/>
                </p:nvSpPr>
                <p:spPr>
                  <a:xfrm>
                    <a:off x="5775726" y="3748991"/>
                    <a:ext cx="137450" cy="1898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1" h="3206" extrusionOk="0">
                        <a:moveTo>
                          <a:pt x="1756" y="1"/>
                        </a:moveTo>
                        <a:cubicBezTo>
                          <a:pt x="1745" y="1"/>
                          <a:pt x="1734" y="1"/>
                          <a:pt x="1723" y="2"/>
                        </a:cubicBezTo>
                        <a:cubicBezTo>
                          <a:pt x="1633" y="11"/>
                          <a:pt x="1535" y="29"/>
                          <a:pt x="1446" y="65"/>
                        </a:cubicBezTo>
                        <a:cubicBezTo>
                          <a:pt x="1633" y="1314"/>
                          <a:pt x="1187" y="2652"/>
                          <a:pt x="1" y="3134"/>
                        </a:cubicBezTo>
                        <a:cubicBezTo>
                          <a:pt x="135" y="3161"/>
                          <a:pt x="268" y="3178"/>
                          <a:pt x="393" y="3205"/>
                        </a:cubicBezTo>
                        <a:cubicBezTo>
                          <a:pt x="1660" y="2786"/>
                          <a:pt x="2320" y="1581"/>
                          <a:pt x="2178" y="288"/>
                        </a:cubicBezTo>
                        <a:cubicBezTo>
                          <a:pt x="2060" y="129"/>
                          <a:pt x="1927" y="1"/>
                          <a:pt x="175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5" name="Google Shape;6555;p20"/>
                  <p:cNvSpPr/>
                  <p:nvPr/>
                </p:nvSpPr>
                <p:spPr>
                  <a:xfrm>
                    <a:off x="5727166" y="3753847"/>
                    <a:ext cx="133719" cy="179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3025" extrusionOk="0">
                        <a:moveTo>
                          <a:pt x="2213" y="1"/>
                        </a:moveTo>
                        <a:lnTo>
                          <a:pt x="2213" y="1"/>
                        </a:lnTo>
                        <a:cubicBezTo>
                          <a:pt x="1981" y="90"/>
                          <a:pt x="1758" y="215"/>
                          <a:pt x="1535" y="295"/>
                        </a:cubicBezTo>
                        <a:cubicBezTo>
                          <a:pt x="1535" y="1294"/>
                          <a:pt x="964" y="2516"/>
                          <a:pt x="0" y="2936"/>
                        </a:cubicBezTo>
                        <a:cubicBezTo>
                          <a:pt x="134" y="2945"/>
                          <a:pt x="259" y="2963"/>
                          <a:pt x="393" y="2980"/>
                        </a:cubicBezTo>
                        <a:cubicBezTo>
                          <a:pt x="473" y="2998"/>
                          <a:pt x="553" y="3007"/>
                          <a:pt x="634" y="3025"/>
                        </a:cubicBezTo>
                        <a:cubicBezTo>
                          <a:pt x="1088" y="2775"/>
                          <a:pt x="1561" y="2508"/>
                          <a:pt x="1802" y="2044"/>
                        </a:cubicBezTo>
                        <a:cubicBezTo>
                          <a:pt x="2114" y="1428"/>
                          <a:pt x="2257" y="688"/>
                          <a:pt x="221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6" name="Google Shape;6556;p20"/>
                  <p:cNvSpPr/>
                  <p:nvPr/>
                </p:nvSpPr>
                <p:spPr>
                  <a:xfrm>
                    <a:off x="5807468" y="3771850"/>
                    <a:ext cx="134252" cy="1748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7" h="2953" extrusionOk="0">
                        <a:moveTo>
                          <a:pt x="1722" y="0"/>
                        </a:moveTo>
                        <a:lnTo>
                          <a:pt x="1722" y="0"/>
                        </a:lnTo>
                        <a:cubicBezTo>
                          <a:pt x="1972" y="1231"/>
                          <a:pt x="1249" y="2551"/>
                          <a:pt x="0" y="2846"/>
                        </a:cubicBezTo>
                        <a:cubicBezTo>
                          <a:pt x="179" y="2882"/>
                          <a:pt x="366" y="2917"/>
                          <a:pt x="544" y="2953"/>
                        </a:cubicBezTo>
                        <a:cubicBezTo>
                          <a:pt x="1651" y="2641"/>
                          <a:pt x="2266" y="1642"/>
                          <a:pt x="2257" y="526"/>
                        </a:cubicBezTo>
                        <a:lnTo>
                          <a:pt x="2248" y="526"/>
                        </a:lnTo>
                        <a:cubicBezTo>
                          <a:pt x="2025" y="464"/>
                          <a:pt x="1874" y="223"/>
                          <a:pt x="17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7" name="Google Shape;6557;p20"/>
                  <p:cNvSpPr/>
                  <p:nvPr/>
                </p:nvSpPr>
                <p:spPr>
                  <a:xfrm>
                    <a:off x="6214250" y="4118935"/>
                    <a:ext cx="129455" cy="159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6" h="2686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473" y="9"/>
                          <a:pt x="286" y="27"/>
                          <a:pt x="125" y="63"/>
                        </a:cubicBezTo>
                        <a:cubicBezTo>
                          <a:pt x="0" y="687"/>
                          <a:pt x="107" y="1383"/>
                          <a:pt x="464" y="1918"/>
                        </a:cubicBezTo>
                        <a:cubicBezTo>
                          <a:pt x="812" y="2453"/>
                          <a:pt x="1231" y="2641"/>
                          <a:pt x="1802" y="2685"/>
                        </a:cubicBezTo>
                        <a:cubicBezTo>
                          <a:pt x="1927" y="2668"/>
                          <a:pt x="2061" y="2641"/>
                          <a:pt x="2186" y="2623"/>
                        </a:cubicBezTo>
                        <a:cubicBezTo>
                          <a:pt x="1802" y="2552"/>
                          <a:pt x="1446" y="2382"/>
                          <a:pt x="1178" y="2052"/>
                        </a:cubicBezTo>
                        <a:cubicBezTo>
                          <a:pt x="723" y="1472"/>
                          <a:pt x="393" y="723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8" name="Google Shape;6558;p20"/>
                  <p:cNvSpPr/>
                  <p:nvPr/>
                </p:nvSpPr>
                <p:spPr>
                  <a:xfrm>
                    <a:off x="6120741" y="4123672"/>
                    <a:ext cx="168599" cy="1617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7" h="2731" extrusionOk="0">
                        <a:moveTo>
                          <a:pt x="1624" y="0"/>
                        </a:moveTo>
                        <a:cubicBezTo>
                          <a:pt x="1401" y="54"/>
                          <a:pt x="1214" y="152"/>
                          <a:pt x="1142" y="313"/>
                        </a:cubicBezTo>
                        <a:cubicBezTo>
                          <a:pt x="1044" y="509"/>
                          <a:pt x="1062" y="786"/>
                          <a:pt x="875" y="928"/>
                        </a:cubicBezTo>
                        <a:cubicBezTo>
                          <a:pt x="711" y="1051"/>
                          <a:pt x="522" y="1090"/>
                          <a:pt x="331" y="1090"/>
                        </a:cubicBezTo>
                        <a:cubicBezTo>
                          <a:pt x="271" y="1090"/>
                          <a:pt x="211" y="1086"/>
                          <a:pt x="152" y="1080"/>
                        </a:cubicBezTo>
                        <a:cubicBezTo>
                          <a:pt x="98" y="1071"/>
                          <a:pt x="45" y="1062"/>
                          <a:pt x="0" y="1062"/>
                        </a:cubicBezTo>
                        <a:cubicBezTo>
                          <a:pt x="170" y="2186"/>
                          <a:pt x="1303" y="2570"/>
                          <a:pt x="2293" y="2730"/>
                        </a:cubicBezTo>
                        <a:cubicBezTo>
                          <a:pt x="2480" y="2721"/>
                          <a:pt x="2668" y="2695"/>
                          <a:pt x="2846" y="2677"/>
                        </a:cubicBezTo>
                        <a:cubicBezTo>
                          <a:pt x="2775" y="2659"/>
                          <a:pt x="2703" y="2641"/>
                          <a:pt x="2623" y="2614"/>
                        </a:cubicBezTo>
                        <a:cubicBezTo>
                          <a:pt x="2355" y="2507"/>
                          <a:pt x="2132" y="2266"/>
                          <a:pt x="1981" y="2026"/>
                        </a:cubicBezTo>
                        <a:cubicBezTo>
                          <a:pt x="1579" y="1410"/>
                          <a:pt x="1428" y="714"/>
                          <a:pt x="16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9" name="Google Shape;6559;p20"/>
                  <p:cNvSpPr/>
                  <p:nvPr/>
                </p:nvSpPr>
                <p:spPr>
                  <a:xfrm>
                    <a:off x="6245932" y="4118402"/>
                    <a:ext cx="159065" cy="150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86" h="2534" extrusionOk="0">
                        <a:moveTo>
                          <a:pt x="946" y="0"/>
                        </a:moveTo>
                        <a:lnTo>
                          <a:pt x="946" y="0"/>
                        </a:lnTo>
                        <a:cubicBezTo>
                          <a:pt x="852" y="11"/>
                          <a:pt x="761" y="15"/>
                          <a:pt x="670" y="15"/>
                        </a:cubicBezTo>
                        <a:cubicBezTo>
                          <a:pt x="605" y="15"/>
                          <a:pt x="540" y="13"/>
                          <a:pt x="473" y="9"/>
                        </a:cubicBezTo>
                        <a:lnTo>
                          <a:pt x="206" y="9"/>
                        </a:lnTo>
                        <a:cubicBezTo>
                          <a:pt x="1" y="767"/>
                          <a:pt x="429" y="1784"/>
                          <a:pt x="1089" y="2195"/>
                        </a:cubicBezTo>
                        <a:cubicBezTo>
                          <a:pt x="1455" y="2427"/>
                          <a:pt x="1812" y="2498"/>
                          <a:pt x="2186" y="2534"/>
                        </a:cubicBezTo>
                        <a:cubicBezTo>
                          <a:pt x="2356" y="2498"/>
                          <a:pt x="2516" y="2462"/>
                          <a:pt x="2686" y="2436"/>
                        </a:cubicBezTo>
                        <a:cubicBezTo>
                          <a:pt x="2249" y="2355"/>
                          <a:pt x="1812" y="2168"/>
                          <a:pt x="1562" y="1918"/>
                        </a:cubicBezTo>
                        <a:cubicBezTo>
                          <a:pt x="1027" y="1383"/>
                          <a:pt x="919" y="714"/>
                          <a:pt x="94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0" name="Google Shape;6560;p20"/>
                  <p:cNvSpPr/>
                  <p:nvPr/>
                </p:nvSpPr>
                <p:spPr>
                  <a:xfrm>
                    <a:off x="6306159" y="4065578"/>
                    <a:ext cx="137923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9" h="3248" extrusionOk="0">
                        <a:moveTo>
                          <a:pt x="1142" y="0"/>
                        </a:moveTo>
                        <a:lnTo>
                          <a:pt x="1142" y="0"/>
                        </a:lnTo>
                        <a:cubicBezTo>
                          <a:pt x="1080" y="36"/>
                          <a:pt x="1018" y="63"/>
                          <a:pt x="964" y="107"/>
                        </a:cubicBezTo>
                        <a:cubicBezTo>
                          <a:pt x="696" y="295"/>
                          <a:pt x="563" y="651"/>
                          <a:pt x="259" y="794"/>
                        </a:cubicBezTo>
                        <a:cubicBezTo>
                          <a:pt x="170" y="839"/>
                          <a:pt x="90" y="865"/>
                          <a:pt x="1" y="874"/>
                        </a:cubicBezTo>
                        <a:cubicBezTo>
                          <a:pt x="54" y="1526"/>
                          <a:pt x="152" y="2409"/>
                          <a:pt x="759" y="2766"/>
                        </a:cubicBezTo>
                        <a:cubicBezTo>
                          <a:pt x="1169" y="3007"/>
                          <a:pt x="1633" y="3212"/>
                          <a:pt x="2106" y="3247"/>
                        </a:cubicBezTo>
                        <a:cubicBezTo>
                          <a:pt x="2177" y="3238"/>
                          <a:pt x="2258" y="3221"/>
                          <a:pt x="2329" y="3212"/>
                        </a:cubicBezTo>
                        <a:cubicBezTo>
                          <a:pt x="1142" y="2828"/>
                          <a:pt x="803" y="1142"/>
                          <a:pt x="11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1" name="Google Shape;6561;p20"/>
                  <p:cNvSpPr/>
                  <p:nvPr/>
                </p:nvSpPr>
                <p:spPr>
                  <a:xfrm>
                    <a:off x="6022436" y="4181530"/>
                    <a:ext cx="212481" cy="108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8" h="1825" extrusionOk="0">
                        <a:moveTo>
                          <a:pt x="926" y="1"/>
                        </a:moveTo>
                        <a:cubicBezTo>
                          <a:pt x="885" y="1"/>
                          <a:pt x="844" y="2"/>
                          <a:pt x="804" y="5"/>
                        </a:cubicBezTo>
                        <a:cubicBezTo>
                          <a:pt x="697" y="14"/>
                          <a:pt x="599" y="23"/>
                          <a:pt x="501" y="49"/>
                        </a:cubicBezTo>
                        <a:cubicBezTo>
                          <a:pt x="1" y="1245"/>
                          <a:pt x="2026" y="1593"/>
                          <a:pt x="2767" y="1798"/>
                        </a:cubicBezTo>
                        <a:cubicBezTo>
                          <a:pt x="2775" y="1807"/>
                          <a:pt x="2784" y="1807"/>
                          <a:pt x="2793" y="1825"/>
                        </a:cubicBezTo>
                        <a:cubicBezTo>
                          <a:pt x="3052" y="1816"/>
                          <a:pt x="3320" y="1807"/>
                          <a:pt x="3587" y="1789"/>
                        </a:cubicBezTo>
                        <a:cubicBezTo>
                          <a:pt x="2624" y="1655"/>
                          <a:pt x="1616" y="1147"/>
                          <a:pt x="1580" y="67"/>
                        </a:cubicBezTo>
                        <a:cubicBezTo>
                          <a:pt x="1362" y="37"/>
                          <a:pt x="1144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2" name="Google Shape;6562;p20"/>
                  <p:cNvSpPr/>
                  <p:nvPr/>
                </p:nvSpPr>
                <p:spPr>
                  <a:xfrm>
                    <a:off x="5990754" y="4186030"/>
                    <a:ext cx="158591" cy="1035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" h="1749" extrusionOk="0">
                        <a:moveTo>
                          <a:pt x="937" y="0"/>
                        </a:moveTo>
                        <a:lnTo>
                          <a:pt x="937" y="0"/>
                        </a:lnTo>
                        <a:cubicBezTo>
                          <a:pt x="598" y="107"/>
                          <a:pt x="313" y="303"/>
                          <a:pt x="54" y="571"/>
                        </a:cubicBezTo>
                        <a:cubicBezTo>
                          <a:pt x="1" y="741"/>
                          <a:pt x="10" y="910"/>
                          <a:pt x="117" y="1053"/>
                        </a:cubicBezTo>
                        <a:cubicBezTo>
                          <a:pt x="839" y="1570"/>
                          <a:pt x="1776" y="1722"/>
                          <a:pt x="2677" y="1749"/>
                        </a:cubicBezTo>
                        <a:cubicBezTo>
                          <a:pt x="2177" y="1659"/>
                          <a:pt x="1651" y="1490"/>
                          <a:pt x="1312" y="1196"/>
                        </a:cubicBezTo>
                        <a:cubicBezTo>
                          <a:pt x="1000" y="928"/>
                          <a:pt x="688" y="393"/>
                          <a:pt x="93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563" name="Google Shape;6563;p20"/>
                <p:cNvGrpSpPr/>
                <p:nvPr/>
              </p:nvGrpSpPr>
              <p:grpSpPr>
                <a:xfrm>
                  <a:off x="1589353" y="3863821"/>
                  <a:ext cx="2536257" cy="1644993"/>
                  <a:chOff x="5303448" y="2834643"/>
                  <a:chExt cx="2559548" cy="1660099"/>
                </a:xfrm>
              </p:grpSpPr>
              <p:sp>
                <p:nvSpPr>
                  <p:cNvPr id="6564" name="Google Shape;6564;p20"/>
                  <p:cNvSpPr/>
                  <p:nvPr/>
                </p:nvSpPr>
                <p:spPr>
                  <a:xfrm>
                    <a:off x="5303448" y="2834643"/>
                    <a:ext cx="2559548" cy="1571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21" h="26544" extrusionOk="0">
                        <a:moveTo>
                          <a:pt x="23777" y="219"/>
                        </a:moveTo>
                        <a:cubicBezTo>
                          <a:pt x="24246" y="219"/>
                          <a:pt x="24713" y="290"/>
                          <a:pt x="25167" y="446"/>
                        </a:cubicBezTo>
                        <a:cubicBezTo>
                          <a:pt x="26202" y="812"/>
                          <a:pt x="27112" y="1437"/>
                          <a:pt x="27763" y="2320"/>
                        </a:cubicBezTo>
                        <a:cubicBezTo>
                          <a:pt x="28343" y="3114"/>
                          <a:pt x="28771" y="3997"/>
                          <a:pt x="29261" y="4835"/>
                        </a:cubicBezTo>
                        <a:cubicBezTo>
                          <a:pt x="29716" y="5603"/>
                          <a:pt x="30350" y="6281"/>
                          <a:pt x="31001" y="6878"/>
                        </a:cubicBezTo>
                        <a:cubicBezTo>
                          <a:pt x="31501" y="7342"/>
                          <a:pt x="31973" y="7806"/>
                          <a:pt x="32509" y="8216"/>
                        </a:cubicBezTo>
                        <a:cubicBezTo>
                          <a:pt x="32580" y="8279"/>
                          <a:pt x="32660" y="8332"/>
                          <a:pt x="32741" y="8395"/>
                        </a:cubicBezTo>
                        <a:cubicBezTo>
                          <a:pt x="32634" y="8377"/>
                          <a:pt x="32518" y="8368"/>
                          <a:pt x="32393" y="8359"/>
                        </a:cubicBezTo>
                        <a:cubicBezTo>
                          <a:pt x="32116" y="8350"/>
                          <a:pt x="31831" y="8368"/>
                          <a:pt x="31554" y="8297"/>
                        </a:cubicBezTo>
                        <a:cubicBezTo>
                          <a:pt x="31108" y="8190"/>
                          <a:pt x="31144" y="7681"/>
                          <a:pt x="31126" y="7324"/>
                        </a:cubicBezTo>
                        <a:cubicBezTo>
                          <a:pt x="31126" y="7278"/>
                          <a:pt x="31086" y="7232"/>
                          <a:pt x="31035" y="7232"/>
                        </a:cubicBezTo>
                        <a:cubicBezTo>
                          <a:pt x="31027" y="7232"/>
                          <a:pt x="31018" y="7233"/>
                          <a:pt x="31010" y="7235"/>
                        </a:cubicBezTo>
                        <a:cubicBezTo>
                          <a:pt x="30814" y="7307"/>
                          <a:pt x="30626" y="7351"/>
                          <a:pt x="30412" y="7360"/>
                        </a:cubicBezTo>
                        <a:cubicBezTo>
                          <a:pt x="30408" y="7360"/>
                          <a:pt x="30404" y="7360"/>
                          <a:pt x="30399" y="7360"/>
                        </a:cubicBezTo>
                        <a:cubicBezTo>
                          <a:pt x="29912" y="7360"/>
                          <a:pt x="29851" y="6866"/>
                          <a:pt x="29957" y="6513"/>
                        </a:cubicBezTo>
                        <a:cubicBezTo>
                          <a:pt x="29968" y="6475"/>
                          <a:pt x="29941" y="6454"/>
                          <a:pt x="29913" y="6454"/>
                        </a:cubicBezTo>
                        <a:cubicBezTo>
                          <a:pt x="29894" y="6454"/>
                          <a:pt x="29875" y="6464"/>
                          <a:pt x="29868" y="6486"/>
                        </a:cubicBezTo>
                        <a:cubicBezTo>
                          <a:pt x="29868" y="6495"/>
                          <a:pt x="29868" y="6495"/>
                          <a:pt x="29859" y="6504"/>
                        </a:cubicBezTo>
                        <a:lnTo>
                          <a:pt x="29850" y="6504"/>
                        </a:lnTo>
                        <a:cubicBezTo>
                          <a:pt x="29603" y="6549"/>
                          <a:pt x="29364" y="6589"/>
                          <a:pt x="29140" y="6589"/>
                        </a:cubicBezTo>
                        <a:cubicBezTo>
                          <a:pt x="28749" y="6589"/>
                          <a:pt x="28401" y="6468"/>
                          <a:pt x="28129" y="6049"/>
                        </a:cubicBezTo>
                        <a:cubicBezTo>
                          <a:pt x="27923" y="5736"/>
                          <a:pt x="27905" y="5335"/>
                          <a:pt x="27700" y="5041"/>
                        </a:cubicBezTo>
                        <a:cubicBezTo>
                          <a:pt x="27679" y="5013"/>
                          <a:pt x="27648" y="4990"/>
                          <a:pt x="27613" y="4990"/>
                        </a:cubicBezTo>
                        <a:cubicBezTo>
                          <a:pt x="27604" y="4990"/>
                          <a:pt x="27594" y="4992"/>
                          <a:pt x="27584" y="4996"/>
                        </a:cubicBezTo>
                        <a:cubicBezTo>
                          <a:pt x="27342" y="5058"/>
                          <a:pt x="27094" y="5191"/>
                          <a:pt x="26871" y="5191"/>
                        </a:cubicBezTo>
                        <a:cubicBezTo>
                          <a:pt x="26707" y="5191"/>
                          <a:pt x="26558" y="5120"/>
                          <a:pt x="26434" y="4898"/>
                        </a:cubicBezTo>
                        <a:cubicBezTo>
                          <a:pt x="26246" y="4559"/>
                          <a:pt x="26362" y="4184"/>
                          <a:pt x="26175" y="3863"/>
                        </a:cubicBezTo>
                        <a:cubicBezTo>
                          <a:pt x="26153" y="3833"/>
                          <a:pt x="26118" y="3816"/>
                          <a:pt x="26082" y="3816"/>
                        </a:cubicBezTo>
                        <a:cubicBezTo>
                          <a:pt x="26074" y="3816"/>
                          <a:pt x="26066" y="3817"/>
                          <a:pt x="26059" y="3818"/>
                        </a:cubicBezTo>
                        <a:cubicBezTo>
                          <a:pt x="25805" y="3879"/>
                          <a:pt x="25335" y="4240"/>
                          <a:pt x="24984" y="4240"/>
                        </a:cubicBezTo>
                        <a:cubicBezTo>
                          <a:pt x="24867" y="4240"/>
                          <a:pt x="24763" y="4200"/>
                          <a:pt x="24685" y="4095"/>
                        </a:cubicBezTo>
                        <a:cubicBezTo>
                          <a:pt x="24507" y="3863"/>
                          <a:pt x="24605" y="3426"/>
                          <a:pt x="24694" y="3114"/>
                        </a:cubicBezTo>
                        <a:cubicBezTo>
                          <a:pt x="24828" y="2962"/>
                          <a:pt x="24890" y="2775"/>
                          <a:pt x="24854" y="2552"/>
                        </a:cubicBezTo>
                        <a:cubicBezTo>
                          <a:pt x="24849" y="2536"/>
                          <a:pt x="24829" y="2527"/>
                          <a:pt x="24811" y="2527"/>
                        </a:cubicBezTo>
                        <a:cubicBezTo>
                          <a:pt x="24798" y="2527"/>
                          <a:pt x="24787" y="2532"/>
                          <a:pt x="24783" y="2543"/>
                        </a:cubicBezTo>
                        <a:cubicBezTo>
                          <a:pt x="24596" y="2980"/>
                          <a:pt x="24400" y="3185"/>
                          <a:pt x="23936" y="3346"/>
                        </a:cubicBezTo>
                        <a:cubicBezTo>
                          <a:pt x="23819" y="3385"/>
                          <a:pt x="23685" y="3445"/>
                          <a:pt x="23567" y="3445"/>
                        </a:cubicBezTo>
                        <a:cubicBezTo>
                          <a:pt x="23469" y="3445"/>
                          <a:pt x="23381" y="3404"/>
                          <a:pt x="23320" y="3274"/>
                        </a:cubicBezTo>
                        <a:cubicBezTo>
                          <a:pt x="23275" y="3167"/>
                          <a:pt x="23222" y="3114"/>
                          <a:pt x="23133" y="3042"/>
                        </a:cubicBezTo>
                        <a:cubicBezTo>
                          <a:pt x="23114" y="3030"/>
                          <a:pt x="23095" y="3017"/>
                          <a:pt x="23073" y="3017"/>
                        </a:cubicBezTo>
                        <a:cubicBezTo>
                          <a:pt x="23064" y="3017"/>
                          <a:pt x="23054" y="3019"/>
                          <a:pt x="23044" y="3024"/>
                        </a:cubicBezTo>
                        <a:cubicBezTo>
                          <a:pt x="22963" y="3051"/>
                          <a:pt x="22919" y="3078"/>
                          <a:pt x="22865" y="3149"/>
                        </a:cubicBezTo>
                        <a:cubicBezTo>
                          <a:pt x="22791" y="3248"/>
                          <a:pt x="22520" y="3676"/>
                          <a:pt x="22275" y="3676"/>
                        </a:cubicBezTo>
                        <a:cubicBezTo>
                          <a:pt x="22166" y="3676"/>
                          <a:pt x="22062" y="3591"/>
                          <a:pt x="21982" y="3355"/>
                        </a:cubicBezTo>
                        <a:cubicBezTo>
                          <a:pt x="21946" y="3256"/>
                          <a:pt x="21937" y="3221"/>
                          <a:pt x="21902" y="3132"/>
                        </a:cubicBezTo>
                        <a:cubicBezTo>
                          <a:pt x="21889" y="3101"/>
                          <a:pt x="21853" y="3083"/>
                          <a:pt x="21819" y="3083"/>
                        </a:cubicBezTo>
                        <a:cubicBezTo>
                          <a:pt x="21803" y="3083"/>
                          <a:pt x="21788" y="3087"/>
                          <a:pt x="21777" y="3096"/>
                        </a:cubicBezTo>
                        <a:cubicBezTo>
                          <a:pt x="21482" y="3319"/>
                          <a:pt x="21331" y="3747"/>
                          <a:pt x="21099" y="4024"/>
                        </a:cubicBezTo>
                        <a:cubicBezTo>
                          <a:pt x="20911" y="4247"/>
                          <a:pt x="20715" y="4452"/>
                          <a:pt x="20483" y="4612"/>
                        </a:cubicBezTo>
                        <a:cubicBezTo>
                          <a:pt x="20323" y="4711"/>
                          <a:pt x="20144" y="4782"/>
                          <a:pt x="19957" y="4800"/>
                        </a:cubicBezTo>
                        <a:cubicBezTo>
                          <a:pt x="19937" y="4801"/>
                          <a:pt x="19918" y="4802"/>
                          <a:pt x="19899" y="4802"/>
                        </a:cubicBezTo>
                        <a:cubicBezTo>
                          <a:pt x="19328" y="4802"/>
                          <a:pt x="19546" y="4017"/>
                          <a:pt x="19823" y="3818"/>
                        </a:cubicBezTo>
                        <a:cubicBezTo>
                          <a:pt x="19837" y="3804"/>
                          <a:pt x="19829" y="3778"/>
                          <a:pt x="19810" y="3778"/>
                        </a:cubicBezTo>
                        <a:cubicBezTo>
                          <a:pt x="19806" y="3778"/>
                          <a:pt x="19801" y="3779"/>
                          <a:pt x="19796" y="3783"/>
                        </a:cubicBezTo>
                        <a:cubicBezTo>
                          <a:pt x="19627" y="3872"/>
                          <a:pt x="19520" y="4015"/>
                          <a:pt x="19457" y="4175"/>
                        </a:cubicBezTo>
                        <a:cubicBezTo>
                          <a:pt x="19457" y="4171"/>
                          <a:pt x="19455" y="4169"/>
                          <a:pt x="19453" y="4169"/>
                        </a:cubicBezTo>
                        <a:cubicBezTo>
                          <a:pt x="19451" y="4169"/>
                          <a:pt x="19448" y="4171"/>
                          <a:pt x="19448" y="4175"/>
                        </a:cubicBezTo>
                        <a:cubicBezTo>
                          <a:pt x="19038" y="4264"/>
                          <a:pt x="18735" y="4612"/>
                          <a:pt x="18467" y="4907"/>
                        </a:cubicBezTo>
                        <a:cubicBezTo>
                          <a:pt x="18302" y="5099"/>
                          <a:pt x="17778" y="5820"/>
                          <a:pt x="17415" y="5820"/>
                        </a:cubicBezTo>
                        <a:cubicBezTo>
                          <a:pt x="17306" y="5820"/>
                          <a:pt x="17212" y="5756"/>
                          <a:pt x="17147" y="5594"/>
                        </a:cubicBezTo>
                        <a:cubicBezTo>
                          <a:pt x="17046" y="5362"/>
                          <a:pt x="17006" y="5130"/>
                          <a:pt x="16765" y="5130"/>
                        </a:cubicBezTo>
                        <a:cubicBezTo>
                          <a:pt x="16728" y="5130"/>
                          <a:pt x="16686" y="5136"/>
                          <a:pt x="16638" y="5148"/>
                        </a:cubicBezTo>
                        <a:cubicBezTo>
                          <a:pt x="16487" y="5183"/>
                          <a:pt x="16344" y="5335"/>
                          <a:pt x="16228" y="5424"/>
                        </a:cubicBezTo>
                        <a:cubicBezTo>
                          <a:pt x="16123" y="5515"/>
                          <a:pt x="15964" y="5595"/>
                          <a:pt x="15833" y="5595"/>
                        </a:cubicBezTo>
                        <a:cubicBezTo>
                          <a:pt x="15708" y="5595"/>
                          <a:pt x="15608" y="5522"/>
                          <a:pt x="15603" y="5317"/>
                        </a:cubicBezTo>
                        <a:cubicBezTo>
                          <a:pt x="15603" y="5183"/>
                          <a:pt x="15639" y="5050"/>
                          <a:pt x="15648" y="4916"/>
                        </a:cubicBezTo>
                        <a:cubicBezTo>
                          <a:pt x="15648" y="4878"/>
                          <a:pt x="15610" y="4840"/>
                          <a:pt x="15571" y="4840"/>
                        </a:cubicBezTo>
                        <a:cubicBezTo>
                          <a:pt x="15564" y="4840"/>
                          <a:pt x="15557" y="4842"/>
                          <a:pt x="15550" y="4844"/>
                        </a:cubicBezTo>
                        <a:cubicBezTo>
                          <a:pt x="15050" y="5041"/>
                          <a:pt x="14693" y="5487"/>
                          <a:pt x="14265" y="5790"/>
                        </a:cubicBezTo>
                        <a:cubicBezTo>
                          <a:pt x="14127" y="5882"/>
                          <a:pt x="13939" y="5948"/>
                          <a:pt x="13784" y="5948"/>
                        </a:cubicBezTo>
                        <a:cubicBezTo>
                          <a:pt x="13581" y="5948"/>
                          <a:pt x="13436" y="5833"/>
                          <a:pt x="13543" y="5513"/>
                        </a:cubicBezTo>
                        <a:cubicBezTo>
                          <a:pt x="13632" y="5228"/>
                          <a:pt x="13810" y="4934"/>
                          <a:pt x="13971" y="4684"/>
                        </a:cubicBezTo>
                        <a:cubicBezTo>
                          <a:pt x="14363" y="4059"/>
                          <a:pt x="15202" y="3586"/>
                          <a:pt x="15853" y="3301"/>
                        </a:cubicBezTo>
                        <a:cubicBezTo>
                          <a:pt x="16334" y="3099"/>
                          <a:pt x="16996" y="2831"/>
                          <a:pt x="17601" y="2831"/>
                        </a:cubicBezTo>
                        <a:cubicBezTo>
                          <a:pt x="17905" y="2831"/>
                          <a:pt x="18195" y="2899"/>
                          <a:pt x="18440" y="3078"/>
                        </a:cubicBezTo>
                        <a:cubicBezTo>
                          <a:pt x="18271" y="3390"/>
                          <a:pt x="18146" y="3738"/>
                          <a:pt x="17905" y="3997"/>
                        </a:cubicBezTo>
                        <a:cubicBezTo>
                          <a:pt x="17877" y="4025"/>
                          <a:pt x="17904" y="4059"/>
                          <a:pt x="17934" y="4059"/>
                        </a:cubicBezTo>
                        <a:cubicBezTo>
                          <a:pt x="17942" y="4059"/>
                          <a:pt x="17951" y="4056"/>
                          <a:pt x="17959" y="4050"/>
                        </a:cubicBezTo>
                        <a:cubicBezTo>
                          <a:pt x="18217" y="3836"/>
                          <a:pt x="18369" y="3533"/>
                          <a:pt x="18529" y="3239"/>
                        </a:cubicBezTo>
                        <a:cubicBezTo>
                          <a:pt x="18770" y="2810"/>
                          <a:pt x="19091" y="2436"/>
                          <a:pt x="19448" y="2097"/>
                        </a:cubicBezTo>
                        <a:cubicBezTo>
                          <a:pt x="20162" y="1401"/>
                          <a:pt x="21063" y="857"/>
                          <a:pt x="22000" y="535"/>
                        </a:cubicBezTo>
                        <a:cubicBezTo>
                          <a:pt x="22576" y="335"/>
                          <a:pt x="23177" y="219"/>
                          <a:pt x="23777" y="219"/>
                        </a:cubicBezTo>
                        <a:close/>
                        <a:moveTo>
                          <a:pt x="27397" y="5264"/>
                        </a:moveTo>
                        <a:cubicBezTo>
                          <a:pt x="27040" y="6745"/>
                          <a:pt x="26451" y="8208"/>
                          <a:pt x="25417" y="9341"/>
                        </a:cubicBezTo>
                        <a:cubicBezTo>
                          <a:pt x="25024" y="9242"/>
                          <a:pt x="24631" y="9171"/>
                          <a:pt x="24221" y="9144"/>
                        </a:cubicBezTo>
                        <a:lnTo>
                          <a:pt x="24069" y="9144"/>
                        </a:lnTo>
                        <a:cubicBezTo>
                          <a:pt x="24337" y="8903"/>
                          <a:pt x="24560" y="8618"/>
                          <a:pt x="24854" y="8395"/>
                        </a:cubicBezTo>
                        <a:cubicBezTo>
                          <a:pt x="25211" y="8118"/>
                          <a:pt x="25488" y="7753"/>
                          <a:pt x="25738" y="7387"/>
                        </a:cubicBezTo>
                        <a:cubicBezTo>
                          <a:pt x="26202" y="6736"/>
                          <a:pt x="26514" y="6093"/>
                          <a:pt x="26523" y="5317"/>
                        </a:cubicBezTo>
                        <a:cubicBezTo>
                          <a:pt x="26643" y="5399"/>
                          <a:pt x="26789" y="5454"/>
                          <a:pt x="26925" y="5454"/>
                        </a:cubicBezTo>
                        <a:cubicBezTo>
                          <a:pt x="26981" y="5454"/>
                          <a:pt x="27035" y="5445"/>
                          <a:pt x="27085" y="5424"/>
                        </a:cubicBezTo>
                        <a:cubicBezTo>
                          <a:pt x="27120" y="5406"/>
                          <a:pt x="27272" y="5317"/>
                          <a:pt x="27397" y="5264"/>
                        </a:cubicBezTo>
                        <a:close/>
                        <a:moveTo>
                          <a:pt x="25966" y="4094"/>
                        </a:moveTo>
                        <a:cubicBezTo>
                          <a:pt x="26117" y="4094"/>
                          <a:pt x="26078" y="4446"/>
                          <a:pt x="26086" y="4577"/>
                        </a:cubicBezTo>
                        <a:cubicBezTo>
                          <a:pt x="26103" y="4746"/>
                          <a:pt x="26246" y="4969"/>
                          <a:pt x="26318" y="5112"/>
                        </a:cubicBezTo>
                        <a:cubicBezTo>
                          <a:pt x="26344" y="5148"/>
                          <a:pt x="26371" y="5183"/>
                          <a:pt x="26407" y="5219"/>
                        </a:cubicBezTo>
                        <a:cubicBezTo>
                          <a:pt x="26371" y="5540"/>
                          <a:pt x="26362" y="5870"/>
                          <a:pt x="26255" y="6174"/>
                        </a:cubicBezTo>
                        <a:cubicBezTo>
                          <a:pt x="26095" y="6637"/>
                          <a:pt x="25800" y="7048"/>
                          <a:pt x="25515" y="7449"/>
                        </a:cubicBezTo>
                        <a:cubicBezTo>
                          <a:pt x="25069" y="8083"/>
                          <a:pt x="24444" y="8520"/>
                          <a:pt x="23998" y="9144"/>
                        </a:cubicBezTo>
                        <a:cubicBezTo>
                          <a:pt x="23490" y="9153"/>
                          <a:pt x="22999" y="9251"/>
                          <a:pt x="22517" y="9412"/>
                        </a:cubicBezTo>
                        <a:cubicBezTo>
                          <a:pt x="23258" y="8912"/>
                          <a:pt x="23971" y="8315"/>
                          <a:pt x="24507" y="7610"/>
                        </a:cubicBezTo>
                        <a:cubicBezTo>
                          <a:pt x="25220" y="6682"/>
                          <a:pt x="25595" y="5308"/>
                          <a:pt x="25773" y="4175"/>
                        </a:cubicBezTo>
                        <a:cubicBezTo>
                          <a:pt x="25809" y="4157"/>
                          <a:pt x="25845" y="4140"/>
                          <a:pt x="25880" y="4122"/>
                        </a:cubicBezTo>
                        <a:cubicBezTo>
                          <a:pt x="25914" y="4102"/>
                          <a:pt x="25942" y="4094"/>
                          <a:pt x="25966" y="4094"/>
                        </a:cubicBezTo>
                        <a:close/>
                        <a:moveTo>
                          <a:pt x="27556" y="5212"/>
                        </a:moveTo>
                        <a:cubicBezTo>
                          <a:pt x="27566" y="5212"/>
                          <a:pt x="27573" y="5214"/>
                          <a:pt x="27575" y="5219"/>
                        </a:cubicBezTo>
                        <a:cubicBezTo>
                          <a:pt x="27647" y="5317"/>
                          <a:pt x="27682" y="5460"/>
                          <a:pt x="27727" y="5594"/>
                        </a:cubicBezTo>
                        <a:cubicBezTo>
                          <a:pt x="27629" y="6236"/>
                          <a:pt x="27406" y="6869"/>
                          <a:pt x="27174" y="7476"/>
                        </a:cubicBezTo>
                        <a:cubicBezTo>
                          <a:pt x="27013" y="7877"/>
                          <a:pt x="26799" y="8252"/>
                          <a:pt x="26594" y="8636"/>
                        </a:cubicBezTo>
                        <a:cubicBezTo>
                          <a:pt x="26434" y="8957"/>
                          <a:pt x="26157" y="9189"/>
                          <a:pt x="25987" y="9492"/>
                        </a:cubicBezTo>
                        <a:cubicBezTo>
                          <a:pt x="25925" y="9474"/>
                          <a:pt x="25854" y="9448"/>
                          <a:pt x="25782" y="9430"/>
                        </a:cubicBezTo>
                        <a:cubicBezTo>
                          <a:pt x="25702" y="9412"/>
                          <a:pt x="25631" y="9394"/>
                          <a:pt x="25559" y="9367"/>
                        </a:cubicBezTo>
                        <a:cubicBezTo>
                          <a:pt x="26068" y="9100"/>
                          <a:pt x="26425" y="8279"/>
                          <a:pt x="26639" y="7815"/>
                        </a:cubicBezTo>
                        <a:cubicBezTo>
                          <a:pt x="26826" y="7423"/>
                          <a:pt x="26996" y="7021"/>
                          <a:pt x="27129" y="6602"/>
                        </a:cubicBezTo>
                        <a:cubicBezTo>
                          <a:pt x="27272" y="6182"/>
                          <a:pt x="27477" y="5701"/>
                          <a:pt x="27433" y="5246"/>
                        </a:cubicBezTo>
                        <a:cubicBezTo>
                          <a:pt x="27484" y="5226"/>
                          <a:pt x="27531" y="5212"/>
                          <a:pt x="27556" y="5212"/>
                        </a:cubicBezTo>
                        <a:close/>
                        <a:moveTo>
                          <a:pt x="27798" y="5843"/>
                        </a:moveTo>
                        <a:cubicBezTo>
                          <a:pt x="27807" y="5861"/>
                          <a:pt x="27816" y="5879"/>
                          <a:pt x="27816" y="5888"/>
                        </a:cubicBezTo>
                        <a:cubicBezTo>
                          <a:pt x="28030" y="6370"/>
                          <a:pt x="28352" y="6637"/>
                          <a:pt x="28735" y="6736"/>
                        </a:cubicBezTo>
                        <a:cubicBezTo>
                          <a:pt x="28691" y="6834"/>
                          <a:pt x="28673" y="6950"/>
                          <a:pt x="28646" y="7066"/>
                        </a:cubicBezTo>
                        <a:cubicBezTo>
                          <a:pt x="28548" y="7396"/>
                          <a:pt x="28343" y="7735"/>
                          <a:pt x="28173" y="8038"/>
                        </a:cubicBezTo>
                        <a:cubicBezTo>
                          <a:pt x="28013" y="8324"/>
                          <a:pt x="27781" y="8564"/>
                          <a:pt x="27611" y="8841"/>
                        </a:cubicBezTo>
                        <a:cubicBezTo>
                          <a:pt x="27442" y="9135"/>
                          <a:pt x="27058" y="9617"/>
                          <a:pt x="26710" y="9733"/>
                        </a:cubicBezTo>
                        <a:cubicBezTo>
                          <a:pt x="26702" y="9733"/>
                          <a:pt x="26701" y="9753"/>
                          <a:pt x="26712" y="9753"/>
                        </a:cubicBezTo>
                        <a:cubicBezTo>
                          <a:pt x="26714" y="9753"/>
                          <a:pt x="26716" y="9752"/>
                          <a:pt x="26719" y="9751"/>
                        </a:cubicBezTo>
                        <a:cubicBezTo>
                          <a:pt x="27272" y="9724"/>
                          <a:pt x="27647" y="8966"/>
                          <a:pt x="27950" y="8573"/>
                        </a:cubicBezTo>
                        <a:cubicBezTo>
                          <a:pt x="28164" y="8288"/>
                          <a:pt x="28360" y="8020"/>
                          <a:pt x="28503" y="7681"/>
                        </a:cubicBezTo>
                        <a:cubicBezTo>
                          <a:pt x="28557" y="7547"/>
                          <a:pt x="28655" y="7387"/>
                          <a:pt x="28717" y="7253"/>
                        </a:cubicBezTo>
                        <a:cubicBezTo>
                          <a:pt x="28780" y="7128"/>
                          <a:pt x="28789" y="6887"/>
                          <a:pt x="28878" y="6771"/>
                        </a:cubicBezTo>
                        <a:cubicBezTo>
                          <a:pt x="28934" y="6777"/>
                          <a:pt x="28993" y="6780"/>
                          <a:pt x="29052" y="6780"/>
                        </a:cubicBezTo>
                        <a:cubicBezTo>
                          <a:pt x="29181" y="6780"/>
                          <a:pt x="29315" y="6766"/>
                          <a:pt x="29449" y="6736"/>
                        </a:cubicBezTo>
                        <a:lnTo>
                          <a:pt x="29449" y="6736"/>
                        </a:lnTo>
                        <a:cubicBezTo>
                          <a:pt x="29208" y="7360"/>
                          <a:pt x="28922" y="7904"/>
                          <a:pt x="28539" y="8448"/>
                        </a:cubicBezTo>
                        <a:cubicBezTo>
                          <a:pt x="28334" y="8743"/>
                          <a:pt x="28129" y="9028"/>
                          <a:pt x="27897" y="9305"/>
                        </a:cubicBezTo>
                        <a:cubicBezTo>
                          <a:pt x="27798" y="9421"/>
                          <a:pt x="27468" y="9787"/>
                          <a:pt x="27219" y="9911"/>
                        </a:cubicBezTo>
                        <a:cubicBezTo>
                          <a:pt x="27138" y="9894"/>
                          <a:pt x="27058" y="9876"/>
                          <a:pt x="26987" y="9858"/>
                        </a:cubicBezTo>
                        <a:cubicBezTo>
                          <a:pt x="26692" y="9787"/>
                          <a:pt x="26407" y="9653"/>
                          <a:pt x="26130" y="9546"/>
                        </a:cubicBezTo>
                        <a:cubicBezTo>
                          <a:pt x="26701" y="9162"/>
                          <a:pt x="27031" y="8288"/>
                          <a:pt x="27290" y="7699"/>
                        </a:cubicBezTo>
                        <a:cubicBezTo>
                          <a:pt x="27540" y="7137"/>
                          <a:pt x="27754" y="6477"/>
                          <a:pt x="27798" y="5843"/>
                        </a:cubicBezTo>
                        <a:close/>
                        <a:moveTo>
                          <a:pt x="33356" y="8796"/>
                        </a:moveTo>
                        <a:lnTo>
                          <a:pt x="33356" y="8796"/>
                        </a:lnTo>
                        <a:cubicBezTo>
                          <a:pt x="33499" y="8877"/>
                          <a:pt x="33642" y="8939"/>
                          <a:pt x="33784" y="8984"/>
                        </a:cubicBezTo>
                        <a:cubicBezTo>
                          <a:pt x="34302" y="9349"/>
                          <a:pt x="33588" y="9795"/>
                          <a:pt x="32982" y="10081"/>
                        </a:cubicBezTo>
                        <a:cubicBezTo>
                          <a:pt x="33071" y="10001"/>
                          <a:pt x="33151" y="9903"/>
                          <a:pt x="33205" y="9813"/>
                        </a:cubicBezTo>
                        <a:cubicBezTo>
                          <a:pt x="33437" y="9483"/>
                          <a:pt x="33472" y="9162"/>
                          <a:pt x="33356" y="8796"/>
                        </a:cubicBezTo>
                        <a:close/>
                        <a:moveTo>
                          <a:pt x="29824" y="6611"/>
                        </a:moveTo>
                        <a:lnTo>
                          <a:pt x="29824" y="6611"/>
                        </a:lnTo>
                        <a:cubicBezTo>
                          <a:pt x="29743" y="6869"/>
                          <a:pt x="29752" y="7128"/>
                          <a:pt x="29939" y="7351"/>
                        </a:cubicBezTo>
                        <a:cubicBezTo>
                          <a:pt x="29957" y="7369"/>
                          <a:pt x="29966" y="7387"/>
                          <a:pt x="29984" y="7405"/>
                        </a:cubicBezTo>
                        <a:cubicBezTo>
                          <a:pt x="29850" y="7976"/>
                          <a:pt x="29574" y="8493"/>
                          <a:pt x="29244" y="8984"/>
                        </a:cubicBezTo>
                        <a:cubicBezTo>
                          <a:pt x="28905" y="9492"/>
                          <a:pt x="28405" y="9760"/>
                          <a:pt x="27941" y="10126"/>
                        </a:cubicBezTo>
                        <a:cubicBezTo>
                          <a:pt x="27745" y="10063"/>
                          <a:pt x="27540" y="10001"/>
                          <a:pt x="27335" y="9947"/>
                        </a:cubicBezTo>
                        <a:cubicBezTo>
                          <a:pt x="27406" y="9894"/>
                          <a:pt x="27477" y="9840"/>
                          <a:pt x="27540" y="9795"/>
                        </a:cubicBezTo>
                        <a:cubicBezTo>
                          <a:pt x="27843" y="9590"/>
                          <a:pt x="28075" y="9314"/>
                          <a:pt x="28298" y="9028"/>
                        </a:cubicBezTo>
                        <a:cubicBezTo>
                          <a:pt x="28842" y="8297"/>
                          <a:pt x="29306" y="7619"/>
                          <a:pt x="29502" y="6727"/>
                        </a:cubicBezTo>
                        <a:cubicBezTo>
                          <a:pt x="29609" y="6691"/>
                          <a:pt x="29716" y="6655"/>
                          <a:pt x="29824" y="6611"/>
                        </a:cubicBezTo>
                        <a:close/>
                        <a:moveTo>
                          <a:pt x="30029" y="7431"/>
                        </a:moveTo>
                        <a:cubicBezTo>
                          <a:pt x="30138" y="7512"/>
                          <a:pt x="30277" y="7542"/>
                          <a:pt x="30424" y="7542"/>
                        </a:cubicBezTo>
                        <a:cubicBezTo>
                          <a:pt x="30603" y="7542"/>
                          <a:pt x="30791" y="7498"/>
                          <a:pt x="30948" y="7449"/>
                        </a:cubicBezTo>
                        <a:cubicBezTo>
                          <a:pt x="30956" y="7708"/>
                          <a:pt x="30974" y="8011"/>
                          <a:pt x="31117" y="8225"/>
                        </a:cubicBezTo>
                        <a:cubicBezTo>
                          <a:pt x="30814" y="8707"/>
                          <a:pt x="30359" y="9028"/>
                          <a:pt x="29886" y="9349"/>
                        </a:cubicBezTo>
                        <a:cubicBezTo>
                          <a:pt x="29413" y="9680"/>
                          <a:pt x="28860" y="9822"/>
                          <a:pt x="28485" y="10286"/>
                        </a:cubicBezTo>
                        <a:cubicBezTo>
                          <a:pt x="28334" y="10242"/>
                          <a:pt x="28191" y="10197"/>
                          <a:pt x="28048" y="10152"/>
                        </a:cubicBezTo>
                        <a:cubicBezTo>
                          <a:pt x="28512" y="9885"/>
                          <a:pt x="28931" y="9644"/>
                          <a:pt x="29261" y="9171"/>
                        </a:cubicBezTo>
                        <a:cubicBezTo>
                          <a:pt x="29645" y="8636"/>
                          <a:pt x="29913" y="8083"/>
                          <a:pt x="30029" y="7431"/>
                        </a:cubicBezTo>
                        <a:close/>
                        <a:moveTo>
                          <a:pt x="24542" y="3265"/>
                        </a:moveTo>
                        <a:cubicBezTo>
                          <a:pt x="24426" y="3694"/>
                          <a:pt x="24337" y="4327"/>
                          <a:pt x="24774" y="4389"/>
                        </a:cubicBezTo>
                        <a:cubicBezTo>
                          <a:pt x="24831" y="4398"/>
                          <a:pt x="24889" y="4402"/>
                          <a:pt x="24947" y="4402"/>
                        </a:cubicBezTo>
                        <a:cubicBezTo>
                          <a:pt x="25194" y="4402"/>
                          <a:pt x="25444" y="4328"/>
                          <a:pt x="25675" y="4220"/>
                        </a:cubicBezTo>
                        <a:lnTo>
                          <a:pt x="25675" y="4220"/>
                        </a:lnTo>
                        <a:cubicBezTo>
                          <a:pt x="25550" y="4702"/>
                          <a:pt x="25372" y="5183"/>
                          <a:pt x="25238" y="5665"/>
                        </a:cubicBezTo>
                        <a:cubicBezTo>
                          <a:pt x="25069" y="6263"/>
                          <a:pt x="24792" y="6878"/>
                          <a:pt x="24444" y="7396"/>
                        </a:cubicBezTo>
                        <a:cubicBezTo>
                          <a:pt x="24105" y="7895"/>
                          <a:pt x="23632" y="8297"/>
                          <a:pt x="23168" y="8671"/>
                        </a:cubicBezTo>
                        <a:cubicBezTo>
                          <a:pt x="22758" y="9010"/>
                          <a:pt x="22285" y="9269"/>
                          <a:pt x="21911" y="9653"/>
                        </a:cubicBezTo>
                        <a:cubicBezTo>
                          <a:pt x="21464" y="9845"/>
                          <a:pt x="21035" y="10081"/>
                          <a:pt x="20623" y="10317"/>
                        </a:cubicBezTo>
                        <a:lnTo>
                          <a:pt x="20623" y="10317"/>
                        </a:lnTo>
                        <a:cubicBezTo>
                          <a:pt x="21210" y="9855"/>
                          <a:pt x="21796" y="9383"/>
                          <a:pt x="22276" y="8796"/>
                        </a:cubicBezTo>
                        <a:cubicBezTo>
                          <a:pt x="22883" y="8056"/>
                          <a:pt x="23302" y="7226"/>
                          <a:pt x="23623" y="6325"/>
                        </a:cubicBezTo>
                        <a:cubicBezTo>
                          <a:pt x="23927" y="5469"/>
                          <a:pt x="24275" y="4407"/>
                          <a:pt x="24141" y="3479"/>
                        </a:cubicBezTo>
                        <a:cubicBezTo>
                          <a:pt x="24248" y="3435"/>
                          <a:pt x="24355" y="3372"/>
                          <a:pt x="24444" y="3319"/>
                        </a:cubicBezTo>
                        <a:cubicBezTo>
                          <a:pt x="24480" y="3301"/>
                          <a:pt x="24507" y="3283"/>
                          <a:pt x="24542" y="3265"/>
                        </a:cubicBezTo>
                        <a:close/>
                        <a:moveTo>
                          <a:pt x="20615" y="10322"/>
                        </a:moveTo>
                        <a:cubicBezTo>
                          <a:pt x="20609" y="10325"/>
                          <a:pt x="20604" y="10328"/>
                          <a:pt x="20599" y="10331"/>
                        </a:cubicBezTo>
                        <a:cubicBezTo>
                          <a:pt x="20607" y="10323"/>
                          <a:pt x="20608" y="10322"/>
                          <a:pt x="20615" y="10322"/>
                        </a:cubicBezTo>
                        <a:close/>
                        <a:moveTo>
                          <a:pt x="31197" y="8324"/>
                        </a:moveTo>
                        <a:cubicBezTo>
                          <a:pt x="31251" y="8368"/>
                          <a:pt x="31313" y="8413"/>
                          <a:pt x="31394" y="8439"/>
                        </a:cubicBezTo>
                        <a:cubicBezTo>
                          <a:pt x="31626" y="8520"/>
                          <a:pt x="31866" y="8529"/>
                          <a:pt x="32107" y="8538"/>
                        </a:cubicBezTo>
                        <a:cubicBezTo>
                          <a:pt x="31947" y="8761"/>
                          <a:pt x="31795" y="8966"/>
                          <a:pt x="31581" y="9144"/>
                        </a:cubicBezTo>
                        <a:cubicBezTo>
                          <a:pt x="31340" y="9358"/>
                          <a:pt x="31081" y="9555"/>
                          <a:pt x="30823" y="9742"/>
                        </a:cubicBezTo>
                        <a:cubicBezTo>
                          <a:pt x="30653" y="9867"/>
                          <a:pt x="30448" y="10010"/>
                          <a:pt x="30261" y="10099"/>
                        </a:cubicBezTo>
                        <a:cubicBezTo>
                          <a:pt x="30011" y="10224"/>
                          <a:pt x="29824" y="10429"/>
                          <a:pt x="29556" y="10527"/>
                        </a:cubicBezTo>
                        <a:cubicBezTo>
                          <a:pt x="29226" y="10473"/>
                          <a:pt x="28887" y="10393"/>
                          <a:pt x="28557" y="10304"/>
                        </a:cubicBezTo>
                        <a:cubicBezTo>
                          <a:pt x="28994" y="9876"/>
                          <a:pt x="29681" y="9581"/>
                          <a:pt x="30207" y="9314"/>
                        </a:cubicBezTo>
                        <a:cubicBezTo>
                          <a:pt x="30617" y="9100"/>
                          <a:pt x="30948" y="8707"/>
                          <a:pt x="31197" y="8324"/>
                        </a:cubicBezTo>
                        <a:close/>
                        <a:moveTo>
                          <a:pt x="32304" y="8547"/>
                        </a:moveTo>
                        <a:cubicBezTo>
                          <a:pt x="32491" y="8547"/>
                          <a:pt x="32669" y="8564"/>
                          <a:pt x="32839" y="8609"/>
                        </a:cubicBezTo>
                        <a:cubicBezTo>
                          <a:pt x="32785" y="8930"/>
                          <a:pt x="32741" y="9180"/>
                          <a:pt x="32518" y="9456"/>
                        </a:cubicBezTo>
                        <a:cubicBezTo>
                          <a:pt x="32330" y="9688"/>
                          <a:pt x="32072" y="9840"/>
                          <a:pt x="31831" y="10019"/>
                        </a:cubicBezTo>
                        <a:cubicBezTo>
                          <a:pt x="31420" y="10331"/>
                          <a:pt x="30823" y="10402"/>
                          <a:pt x="30341" y="10581"/>
                        </a:cubicBezTo>
                        <a:cubicBezTo>
                          <a:pt x="30216" y="10581"/>
                          <a:pt x="30100" y="10572"/>
                          <a:pt x="29975" y="10563"/>
                        </a:cubicBezTo>
                        <a:cubicBezTo>
                          <a:pt x="29895" y="10563"/>
                          <a:pt x="29815" y="10554"/>
                          <a:pt x="29743" y="10545"/>
                        </a:cubicBezTo>
                        <a:cubicBezTo>
                          <a:pt x="30154" y="10402"/>
                          <a:pt x="30537" y="10072"/>
                          <a:pt x="30885" y="9858"/>
                        </a:cubicBezTo>
                        <a:cubicBezTo>
                          <a:pt x="31429" y="9519"/>
                          <a:pt x="31938" y="9091"/>
                          <a:pt x="32259" y="8547"/>
                        </a:cubicBezTo>
                        <a:close/>
                        <a:moveTo>
                          <a:pt x="32883" y="8618"/>
                        </a:moveTo>
                        <a:lnTo>
                          <a:pt x="32883" y="8618"/>
                        </a:lnTo>
                        <a:cubicBezTo>
                          <a:pt x="32990" y="8636"/>
                          <a:pt x="33089" y="8671"/>
                          <a:pt x="33196" y="8707"/>
                        </a:cubicBezTo>
                        <a:cubicBezTo>
                          <a:pt x="33231" y="8725"/>
                          <a:pt x="33267" y="8752"/>
                          <a:pt x="33303" y="8770"/>
                        </a:cubicBezTo>
                        <a:cubicBezTo>
                          <a:pt x="33356" y="9091"/>
                          <a:pt x="33329" y="9385"/>
                          <a:pt x="33151" y="9671"/>
                        </a:cubicBezTo>
                        <a:cubicBezTo>
                          <a:pt x="33017" y="9903"/>
                          <a:pt x="32625" y="10215"/>
                          <a:pt x="32375" y="10304"/>
                        </a:cubicBezTo>
                        <a:cubicBezTo>
                          <a:pt x="32366" y="10313"/>
                          <a:pt x="32357" y="10322"/>
                          <a:pt x="32357" y="10331"/>
                        </a:cubicBezTo>
                        <a:lnTo>
                          <a:pt x="32348" y="10331"/>
                        </a:lnTo>
                        <a:cubicBezTo>
                          <a:pt x="31857" y="10491"/>
                          <a:pt x="31349" y="10563"/>
                          <a:pt x="30840" y="10581"/>
                        </a:cubicBezTo>
                        <a:cubicBezTo>
                          <a:pt x="31840" y="10331"/>
                          <a:pt x="33035" y="9742"/>
                          <a:pt x="32883" y="8618"/>
                        </a:cubicBezTo>
                        <a:close/>
                        <a:moveTo>
                          <a:pt x="14988" y="5433"/>
                        </a:moveTo>
                        <a:cubicBezTo>
                          <a:pt x="14756" y="7521"/>
                          <a:pt x="13810" y="10019"/>
                          <a:pt x="11687" y="10777"/>
                        </a:cubicBezTo>
                        <a:cubicBezTo>
                          <a:pt x="11553" y="10759"/>
                          <a:pt x="11419" y="10732"/>
                          <a:pt x="11286" y="10714"/>
                        </a:cubicBezTo>
                        <a:cubicBezTo>
                          <a:pt x="11063" y="10679"/>
                          <a:pt x="10840" y="10652"/>
                          <a:pt x="10608" y="10634"/>
                        </a:cubicBezTo>
                        <a:cubicBezTo>
                          <a:pt x="10831" y="10554"/>
                          <a:pt x="11045" y="10456"/>
                          <a:pt x="11241" y="10366"/>
                        </a:cubicBezTo>
                        <a:cubicBezTo>
                          <a:pt x="11883" y="10072"/>
                          <a:pt x="12472" y="9688"/>
                          <a:pt x="12945" y="9162"/>
                        </a:cubicBezTo>
                        <a:cubicBezTo>
                          <a:pt x="13730" y="8297"/>
                          <a:pt x="14461" y="6976"/>
                          <a:pt x="14595" y="5772"/>
                        </a:cubicBezTo>
                        <a:cubicBezTo>
                          <a:pt x="14729" y="5665"/>
                          <a:pt x="14854" y="5549"/>
                          <a:pt x="14988" y="5433"/>
                        </a:cubicBezTo>
                        <a:close/>
                        <a:moveTo>
                          <a:pt x="15487" y="5041"/>
                        </a:moveTo>
                        <a:lnTo>
                          <a:pt x="15487" y="5041"/>
                        </a:lnTo>
                        <a:cubicBezTo>
                          <a:pt x="15464" y="5327"/>
                          <a:pt x="15440" y="5812"/>
                          <a:pt x="15764" y="5812"/>
                        </a:cubicBezTo>
                        <a:cubicBezTo>
                          <a:pt x="15803" y="5812"/>
                          <a:pt x="15848" y="5805"/>
                          <a:pt x="15898" y="5790"/>
                        </a:cubicBezTo>
                        <a:cubicBezTo>
                          <a:pt x="16023" y="5754"/>
                          <a:pt x="16130" y="5683"/>
                          <a:pt x="16237" y="5603"/>
                        </a:cubicBezTo>
                        <a:lnTo>
                          <a:pt x="16237" y="5603"/>
                        </a:lnTo>
                        <a:cubicBezTo>
                          <a:pt x="16049" y="6584"/>
                          <a:pt x="15862" y="7556"/>
                          <a:pt x="15461" y="8475"/>
                        </a:cubicBezTo>
                        <a:cubicBezTo>
                          <a:pt x="15006" y="9501"/>
                          <a:pt x="14238" y="10482"/>
                          <a:pt x="13337" y="11151"/>
                        </a:cubicBezTo>
                        <a:lnTo>
                          <a:pt x="13328" y="11151"/>
                        </a:lnTo>
                        <a:cubicBezTo>
                          <a:pt x="12865" y="11027"/>
                          <a:pt x="12392" y="10911"/>
                          <a:pt x="11919" y="10821"/>
                        </a:cubicBezTo>
                        <a:cubicBezTo>
                          <a:pt x="12829" y="10563"/>
                          <a:pt x="13480" y="9760"/>
                          <a:pt x="13980" y="8984"/>
                        </a:cubicBezTo>
                        <a:cubicBezTo>
                          <a:pt x="14676" y="7940"/>
                          <a:pt x="14961" y="6620"/>
                          <a:pt x="15041" y="5380"/>
                        </a:cubicBezTo>
                        <a:cubicBezTo>
                          <a:pt x="15193" y="5246"/>
                          <a:pt x="15345" y="5121"/>
                          <a:pt x="15487" y="5041"/>
                        </a:cubicBezTo>
                        <a:close/>
                        <a:moveTo>
                          <a:pt x="18387" y="5139"/>
                        </a:moveTo>
                        <a:lnTo>
                          <a:pt x="18387" y="5139"/>
                        </a:lnTo>
                        <a:cubicBezTo>
                          <a:pt x="18208" y="5585"/>
                          <a:pt x="18128" y="6040"/>
                          <a:pt x="17914" y="6486"/>
                        </a:cubicBezTo>
                        <a:cubicBezTo>
                          <a:pt x="17602" y="7146"/>
                          <a:pt x="17281" y="7779"/>
                          <a:pt x="16879" y="8386"/>
                        </a:cubicBezTo>
                        <a:cubicBezTo>
                          <a:pt x="16469" y="9019"/>
                          <a:pt x="15933" y="9662"/>
                          <a:pt x="15380" y="10170"/>
                        </a:cubicBezTo>
                        <a:cubicBezTo>
                          <a:pt x="14943" y="10563"/>
                          <a:pt x="14470" y="11027"/>
                          <a:pt x="13962" y="11339"/>
                        </a:cubicBezTo>
                        <a:cubicBezTo>
                          <a:pt x="13819" y="11294"/>
                          <a:pt x="13676" y="11250"/>
                          <a:pt x="13525" y="11205"/>
                        </a:cubicBezTo>
                        <a:cubicBezTo>
                          <a:pt x="14372" y="10554"/>
                          <a:pt x="15059" y="9653"/>
                          <a:pt x="15532" y="8698"/>
                        </a:cubicBezTo>
                        <a:cubicBezTo>
                          <a:pt x="15764" y="8216"/>
                          <a:pt x="15933" y="7699"/>
                          <a:pt x="16049" y="7173"/>
                        </a:cubicBezTo>
                        <a:cubicBezTo>
                          <a:pt x="16165" y="6655"/>
                          <a:pt x="16290" y="6102"/>
                          <a:pt x="16290" y="5558"/>
                        </a:cubicBezTo>
                        <a:cubicBezTo>
                          <a:pt x="16379" y="5496"/>
                          <a:pt x="16460" y="5415"/>
                          <a:pt x="16549" y="5353"/>
                        </a:cubicBezTo>
                        <a:cubicBezTo>
                          <a:pt x="16623" y="5295"/>
                          <a:pt x="16684" y="5270"/>
                          <a:pt x="16737" y="5270"/>
                        </a:cubicBezTo>
                        <a:cubicBezTo>
                          <a:pt x="16958" y="5270"/>
                          <a:pt x="17020" y="5703"/>
                          <a:pt x="17165" y="5861"/>
                        </a:cubicBezTo>
                        <a:cubicBezTo>
                          <a:pt x="17230" y="5934"/>
                          <a:pt x="17305" y="5963"/>
                          <a:pt x="17384" y="5963"/>
                        </a:cubicBezTo>
                        <a:cubicBezTo>
                          <a:pt x="17606" y="5963"/>
                          <a:pt x="17854" y="5734"/>
                          <a:pt x="17985" y="5603"/>
                        </a:cubicBezTo>
                        <a:cubicBezTo>
                          <a:pt x="18119" y="5469"/>
                          <a:pt x="18253" y="5308"/>
                          <a:pt x="18387" y="5139"/>
                        </a:cubicBezTo>
                        <a:close/>
                        <a:moveTo>
                          <a:pt x="19439" y="4256"/>
                        </a:moveTo>
                        <a:cubicBezTo>
                          <a:pt x="19377" y="4532"/>
                          <a:pt x="19484" y="4818"/>
                          <a:pt x="19761" y="4916"/>
                        </a:cubicBezTo>
                        <a:cubicBezTo>
                          <a:pt x="19404" y="6539"/>
                          <a:pt x="18967" y="8038"/>
                          <a:pt x="17843" y="9314"/>
                        </a:cubicBezTo>
                        <a:cubicBezTo>
                          <a:pt x="17004" y="10277"/>
                          <a:pt x="15648" y="11044"/>
                          <a:pt x="14444" y="11482"/>
                        </a:cubicBezTo>
                        <a:cubicBezTo>
                          <a:pt x="14301" y="11437"/>
                          <a:pt x="14158" y="11392"/>
                          <a:pt x="14015" y="11348"/>
                        </a:cubicBezTo>
                        <a:cubicBezTo>
                          <a:pt x="14444" y="11169"/>
                          <a:pt x="14863" y="10795"/>
                          <a:pt x="15193" y="10482"/>
                        </a:cubicBezTo>
                        <a:cubicBezTo>
                          <a:pt x="15782" y="9929"/>
                          <a:pt x="16335" y="9376"/>
                          <a:pt x="16826" y="8725"/>
                        </a:cubicBezTo>
                        <a:cubicBezTo>
                          <a:pt x="17289" y="8092"/>
                          <a:pt x="17620" y="7414"/>
                          <a:pt x="17959" y="6709"/>
                        </a:cubicBezTo>
                        <a:cubicBezTo>
                          <a:pt x="18226" y="6182"/>
                          <a:pt x="18422" y="5692"/>
                          <a:pt x="18458" y="5103"/>
                        </a:cubicBezTo>
                        <a:cubicBezTo>
                          <a:pt x="18458" y="5085"/>
                          <a:pt x="18449" y="5076"/>
                          <a:pt x="18440" y="5076"/>
                        </a:cubicBezTo>
                        <a:cubicBezTo>
                          <a:pt x="18726" y="4719"/>
                          <a:pt x="19029" y="4363"/>
                          <a:pt x="19439" y="4256"/>
                        </a:cubicBezTo>
                        <a:close/>
                        <a:moveTo>
                          <a:pt x="24052" y="3524"/>
                        </a:moveTo>
                        <a:cubicBezTo>
                          <a:pt x="23730" y="5442"/>
                          <a:pt x="23293" y="7235"/>
                          <a:pt x="22044" y="8778"/>
                        </a:cubicBezTo>
                        <a:cubicBezTo>
                          <a:pt x="21652" y="9260"/>
                          <a:pt x="21152" y="9653"/>
                          <a:pt x="20679" y="10045"/>
                        </a:cubicBezTo>
                        <a:cubicBezTo>
                          <a:pt x="20376" y="10286"/>
                          <a:pt x="20064" y="10536"/>
                          <a:pt x="19752" y="10768"/>
                        </a:cubicBezTo>
                        <a:cubicBezTo>
                          <a:pt x="19645" y="10848"/>
                          <a:pt x="19529" y="10920"/>
                          <a:pt x="19422" y="10991"/>
                        </a:cubicBezTo>
                        <a:cubicBezTo>
                          <a:pt x="18967" y="11214"/>
                          <a:pt x="18512" y="11419"/>
                          <a:pt x="18039" y="11580"/>
                        </a:cubicBezTo>
                        <a:cubicBezTo>
                          <a:pt x="18066" y="11562"/>
                          <a:pt x="18092" y="11553"/>
                          <a:pt x="18119" y="11544"/>
                        </a:cubicBezTo>
                        <a:cubicBezTo>
                          <a:pt x="18556" y="11330"/>
                          <a:pt x="18976" y="11071"/>
                          <a:pt x="19386" y="10795"/>
                        </a:cubicBezTo>
                        <a:cubicBezTo>
                          <a:pt x="20028" y="10349"/>
                          <a:pt x="20599" y="9778"/>
                          <a:pt x="21170" y="9233"/>
                        </a:cubicBezTo>
                        <a:cubicBezTo>
                          <a:pt x="21830" y="8600"/>
                          <a:pt x="22339" y="7922"/>
                          <a:pt x="22722" y="7066"/>
                        </a:cubicBezTo>
                        <a:cubicBezTo>
                          <a:pt x="23177" y="6058"/>
                          <a:pt x="23659" y="4773"/>
                          <a:pt x="23561" y="3649"/>
                        </a:cubicBezTo>
                        <a:cubicBezTo>
                          <a:pt x="23722" y="3649"/>
                          <a:pt x="23891" y="3595"/>
                          <a:pt x="24052" y="3524"/>
                        </a:cubicBezTo>
                        <a:close/>
                        <a:moveTo>
                          <a:pt x="20706" y="4666"/>
                        </a:moveTo>
                        <a:lnTo>
                          <a:pt x="20706" y="4666"/>
                        </a:lnTo>
                        <a:cubicBezTo>
                          <a:pt x="20421" y="6361"/>
                          <a:pt x="19921" y="7940"/>
                          <a:pt x="18761" y="9269"/>
                        </a:cubicBezTo>
                        <a:cubicBezTo>
                          <a:pt x="18199" y="9903"/>
                          <a:pt x="17477" y="10420"/>
                          <a:pt x="16736" y="10830"/>
                        </a:cubicBezTo>
                        <a:cubicBezTo>
                          <a:pt x="16397" y="11027"/>
                          <a:pt x="16040" y="11214"/>
                          <a:pt x="15675" y="11383"/>
                        </a:cubicBezTo>
                        <a:cubicBezTo>
                          <a:pt x="15470" y="11473"/>
                          <a:pt x="15220" y="11535"/>
                          <a:pt x="15015" y="11660"/>
                        </a:cubicBezTo>
                        <a:cubicBezTo>
                          <a:pt x="14908" y="11624"/>
                          <a:pt x="14792" y="11589"/>
                          <a:pt x="14676" y="11553"/>
                        </a:cubicBezTo>
                        <a:cubicBezTo>
                          <a:pt x="15050" y="11482"/>
                          <a:pt x="15523" y="11169"/>
                          <a:pt x="15773" y="11036"/>
                        </a:cubicBezTo>
                        <a:cubicBezTo>
                          <a:pt x="16531" y="10634"/>
                          <a:pt x="17272" y="10179"/>
                          <a:pt x="17878" y="9555"/>
                        </a:cubicBezTo>
                        <a:cubicBezTo>
                          <a:pt x="18503" y="8930"/>
                          <a:pt x="18940" y="8208"/>
                          <a:pt x="19279" y="7387"/>
                        </a:cubicBezTo>
                        <a:cubicBezTo>
                          <a:pt x="19582" y="6655"/>
                          <a:pt x="19939" y="5745"/>
                          <a:pt x="19832" y="4934"/>
                        </a:cubicBezTo>
                        <a:lnTo>
                          <a:pt x="19832" y="4934"/>
                        </a:lnTo>
                        <a:cubicBezTo>
                          <a:pt x="19903" y="4951"/>
                          <a:pt x="19975" y="4951"/>
                          <a:pt x="20064" y="4951"/>
                        </a:cubicBezTo>
                        <a:cubicBezTo>
                          <a:pt x="20296" y="4934"/>
                          <a:pt x="20510" y="4818"/>
                          <a:pt x="20706" y="4666"/>
                        </a:cubicBezTo>
                        <a:close/>
                        <a:moveTo>
                          <a:pt x="21771" y="3383"/>
                        </a:moveTo>
                        <a:cubicBezTo>
                          <a:pt x="21818" y="3383"/>
                          <a:pt x="21841" y="3519"/>
                          <a:pt x="21848" y="3533"/>
                        </a:cubicBezTo>
                        <a:cubicBezTo>
                          <a:pt x="21911" y="3640"/>
                          <a:pt x="22009" y="3747"/>
                          <a:pt x="22125" y="3801"/>
                        </a:cubicBezTo>
                        <a:cubicBezTo>
                          <a:pt x="22348" y="4764"/>
                          <a:pt x="22018" y="5719"/>
                          <a:pt x="21714" y="6620"/>
                        </a:cubicBezTo>
                        <a:cubicBezTo>
                          <a:pt x="21393" y="7556"/>
                          <a:pt x="20795" y="8448"/>
                          <a:pt x="20117" y="9171"/>
                        </a:cubicBezTo>
                        <a:cubicBezTo>
                          <a:pt x="18940" y="10429"/>
                          <a:pt x="17405" y="11187"/>
                          <a:pt x="15907" y="11954"/>
                        </a:cubicBezTo>
                        <a:cubicBezTo>
                          <a:pt x="15675" y="11874"/>
                          <a:pt x="15443" y="11803"/>
                          <a:pt x="15211" y="11722"/>
                        </a:cubicBezTo>
                        <a:cubicBezTo>
                          <a:pt x="15764" y="11615"/>
                          <a:pt x="16379" y="11232"/>
                          <a:pt x="16834" y="10982"/>
                        </a:cubicBezTo>
                        <a:cubicBezTo>
                          <a:pt x="17637" y="10545"/>
                          <a:pt x="18396" y="9974"/>
                          <a:pt x="19002" y="9278"/>
                        </a:cubicBezTo>
                        <a:cubicBezTo>
                          <a:pt x="19600" y="8609"/>
                          <a:pt x="20010" y="7851"/>
                          <a:pt x="20332" y="7012"/>
                        </a:cubicBezTo>
                        <a:cubicBezTo>
                          <a:pt x="20617" y="6290"/>
                          <a:pt x="20911" y="5380"/>
                          <a:pt x="20804" y="4577"/>
                        </a:cubicBezTo>
                        <a:cubicBezTo>
                          <a:pt x="20920" y="4479"/>
                          <a:pt x="21036" y="4363"/>
                          <a:pt x="21125" y="4256"/>
                        </a:cubicBezTo>
                        <a:cubicBezTo>
                          <a:pt x="21295" y="4077"/>
                          <a:pt x="21429" y="3890"/>
                          <a:pt x="21563" y="3685"/>
                        </a:cubicBezTo>
                        <a:cubicBezTo>
                          <a:pt x="21625" y="3595"/>
                          <a:pt x="21679" y="3515"/>
                          <a:pt x="21723" y="3426"/>
                        </a:cubicBezTo>
                        <a:cubicBezTo>
                          <a:pt x="21742" y="3395"/>
                          <a:pt x="21758" y="3383"/>
                          <a:pt x="21771" y="3383"/>
                        </a:cubicBezTo>
                        <a:close/>
                        <a:moveTo>
                          <a:pt x="23072" y="3243"/>
                        </a:moveTo>
                        <a:cubicBezTo>
                          <a:pt x="23163" y="3243"/>
                          <a:pt x="23175" y="3520"/>
                          <a:pt x="23302" y="3586"/>
                        </a:cubicBezTo>
                        <a:cubicBezTo>
                          <a:pt x="23356" y="3613"/>
                          <a:pt x="23418" y="3631"/>
                          <a:pt x="23481" y="3640"/>
                        </a:cubicBezTo>
                        <a:cubicBezTo>
                          <a:pt x="23267" y="4782"/>
                          <a:pt x="23008" y="5888"/>
                          <a:pt x="22544" y="6968"/>
                        </a:cubicBezTo>
                        <a:cubicBezTo>
                          <a:pt x="22187" y="7806"/>
                          <a:pt x="21679" y="8475"/>
                          <a:pt x="21027" y="9100"/>
                        </a:cubicBezTo>
                        <a:cubicBezTo>
                          <a:pt x="20501" y="9617"/>
                          <a:pt x="19966" y="10152"/>
                          <a:pt x="19368" y="10589"/>
                        </a:cubicBezTo>
                        <a:cubicBezTo>
                          <a:pt x="19020" y="10839"/>
                          <a:pt x="18645" y="11053"/>
                          <a:pt x="18271" y="11267"/>
                        </a:cubicBezTo>
                        <a:cubicBezTo>
                          <a:pt x="17851" y="11508"/>
                          <a:pt x="17388" y="11642"/>
                          <a:pt x="16959" y="11865"/>
                        </a:cubicBezTo>
                        <a:cubicBezTo>
                          <a:pt x="16629" y="11919"/>
                          <a:pt x="16290" y="11954"/>
                          <a:pt x="15951" y="11972"/>
                        </a:cubicBezTo>
                        <a:cubicBezTo>
                          <a:pt x="15942" y="11972"/>
                          <a:pt x="15942" y="11972"/>
                          <a:pt x="15942" y="11963"/>
                        </a:cubicBezTo>
                        <a:cubicBezTo>
                          <a:pt x="16736" y="11758"/>
                          <a:pt x="17477" y="11303"/>
                          <a:pt x="18182" y="10911"/>
                        </a:cubicBezTo>
                        <a:cubicBezTo>
                          <a:pt x="19020" y="10438"/>
                          <a:pt x="19796" y="9751"/>
                          <a:pt x="20439" y="9037"/>
                        </a:cubicBezTo>
                        <a:cubicBezTo>
                          <a:pt x="21072" y="8324"/>
                          <a:pt x="21589" y="7431"/>
                          <a:pt x="21902" y="6521"/>
                        </a:cubicBezTo>
                        <a:cubicBezTo>
                          <a:pt x="22196" y="5665"/>
                          <a:pt x="22464" y="4764"/>
                          <a:pt x="22285" y="3854"/>
                        </a:cubicBezTo>
                        <a:lnTo>
                          <a:pt x="22285" y="3854"/>
                        </a:lnTo>
                        <a:cubicBezTo>
                          <a:pt x="22300" y="3856"/>
                          <a:pt x="22314" y="3856"/>
                          <a:pt x="22328" y="3856"/>
                        </a:cubicBezTo>
                        <a:cubicBezTo>
                          <a:pt x="22400" y="3856"/>
                          <a:pt x="22468" y="3837"/>
                          <a:pt x="22535" y="3792"/>
                        </a:cubicBezTo>
                        <a:cubicBezTo>
                          <a:pt x="22705" y="3676"/>
                          <a:pt x="22829" y="3524"/>
                          <a:pt x="22945" y="3355"/>
                        </a:cubicBezTo>
                        <a:cubicBezTo>
                          <a:pt x="23001" y="3274"/>
                          <a:pt x="23041" y="3243"/>
                          <a:pt x="23072" y="3243"/>
                        </a:cubicBezTo>
                        <a:close/>
                        <a:moveTo>
                          <a:pt x="34106" y="9082"/>
                        </a:moveTo>
                        <a:cubicBezTo>
                          <a:pt x="34418" y="9323"/>
                          <a:pt x="34418" y="9778"/>
                          <a:pt x="34239" y="10117"/>
                        </a:cubicBezTo>
                        <a:cubicBezTo>
                          <a:pt x="34070" y="10465"/>
                          <a:pt x="33722" y="10616"/>
                          <a:pt x="33383" y="10732"/>
                        </a:cubicBezTo>
                        <a:cubicBezTo>
                          <a:pt x="32812" y="10920"/>
                          <a:pt x="32188" y="10991"/>
                          <a:pt x="31581" y="11027"/>
                        </a:cubicBezTo>
                        <a:cubicBezTo>
                          <a:pt x="31320" y="11045"/>
                          <a:pt x="31056" y="11053"/>
                          <a:pt x="30792" y="11053"/>
                        </a:cubicBezTo>
                        <a:cubicBezTo>
                          <a:pt x="30281" y="11053"/>
                          <a:pt x="29767" y="11023"/>
                          <a:pt x="29261" y="10982"/>
                        </a:cubicBezTo>
                        <a:cubicBezTo>
                          <a:pt x="28262" y="10911"/>
                          <a:pt x="27317" y="10581"/>
                          <a:pt x="26326" y="10438"/>
                        </a:cubicBezTo>
                        <a:cubicBezTo>
                          <a:pt x="25706" y="10337"/>
                          <a:pt x="25009" y="10154"/>
                          <a:pt x="24350" y="10154"/>
                        </a:cubicBezTo>
                        <a:cubicBezTo>
                          <a:pt x="24194" y="10154"/>
                          <a:pt x="24041" y="10164"/>
                          <a:pt x="23891" y="10188"/>
                        </a:cubicBezTo>
                        <a:cubicBezTo>
                          <a:pt x="23445" y="10259"/>
                          <a:pt x="22990" y="10331"/>
                          <a:pt x="22571" y="10500"/>
                        </a:cubicBezTo>
                        <a:cubicBezTo>
                          <a:pt x="22116" y="10688"/>
                          <a:pt x="21670" y="10902"/>
                          <a:pt x="21215" y="11089"/>
                        </a:cubicBezTo>
                        <a:cubicBezTo>
                          <a:pt x="20421" y="11428"/>
                          <a:pt x="19654" y="11767"/>
                          <a:pt x="18797" y="11910"/>
                        </a:cubicBezTo>
                        <a:cubicBezTo>
                          <a:pt x="18387" y="11972"/>
                          <a:pt x="17976" y="11972"/>
                          <a:pt x="17566" y="12026"/>
                        </a:cubicBezTo>
                        <a:cubicBezTo>
                          <a:pt x="17218" y="12079"/>
                          <a:pt x="16808" y="12133"/>
                          <a:pt x="16433" y="12133"/>
                        </a:cubicBezTo>
                        <a:cubicBezTo>
                          <a:pt x="16353" y="12106"/>
                          <a:pt x="16264" y="12079"/>
                          <a:pt x="16183" y="12044"/>
                        </a:cubicBezTo>
                        <a:cubicBezTo>
                          <a:pt x="17272" y="12008"/>
                          <a:pt x="18262" y="11705"/>
                          <a:pt x="19216" y="11259"/>
                        </a:cubicBezTo>
                        <a:cubicBezTo>
                          <a:pt x="19288" y="11232"/>
                          <a:pt x="19350" y="11196"/>
                          <a:pt x="19422" y="11160"/>
                        </a:cubicBezTo>
                        <a:cubicBezTo>
                          <a:pt x="19743" y="11000"/>
                          <a:pt x="20064" y="10821"/>
                          <a:pt x="20385" y="10634"/>
                        </a:cubicBezTo>
                        <a:cubicBezTo>
                          <a:pt x="21081" y="10224"/>
                          <a:pt x="21830" y="9858"/>
                          <a:pt x="22589" y="9555"/>
                        </a:cubicBezTo>
                        <a:cubicBezTo>
                          <a:pt x="23041" y="9377"/>
                          <a:pt x="23551" y="9295"/>
                          <a:pt x="24068" y="9295"/>
                        </a:cubicBezTo>
                        <a:cubicBezTo>
                          <a:pt x="24745" y="9295"/>
                          <a:pt x="25433" y="9436"/>
                          <a:pt x="26014" y="9688"/>
                        </a:cubicBezTo>
                        <a:cubicBezTo>
                          <a:pt x="26933" y="10081"/>
                          <a:pt x="27959" y="10331"/>
                          <a:pt x="28931" y="10563"/>
                        </a:cubicBezTo>
                        <a:cubicBezTo>
                          <a:pt x="29502" y="10698"/>
                          <a:pt x="30076" y="10769"/>
                          <a:pt x="30654" y="10769"/>
                        </a:cubicBezTo>
                        <a:cubicBezTo>
                          <a:pt x="30988" y="10769"/>
                          <a:pt x="31324" y="10746"/>
                          <a:pt x="31661" y="10697"/>
                        </a:cubicBezTo>
                        <a:cubicBezTo>
                          <a:pt x="32304" y="10607"/>
                          <a:pt x="33106" y="10375"/>
                          <a:pt x="33615" y="9956"/>
                        </a:cubicBezTo>
                        <a:cubicBezTo>
                          <a:pt x="33874" y="9742"/>
                          <a:pt x="34248" y="9341"/>
                          <a:pt x="34106" y="9082"/>
                        </a:cubicBezTo>
                        <a:close/>
                        <a:moveTo>
                          <a:pt x="24337" y="10337"/>
                        </a:moveTo>
                        <a:cubicBezTo>
                          <a:pt x="24469" y="10337"/>
                          <a:pt x="24602" y="10344"/>
                          <a:pt x="24739" y="10358"/>
                        </a:cubicBezTo>
                        <a:cubicBezTo>
                          <a:pt x="25854" y="10473"/>
                          <a:pt x="26942" y="10741"/>
                          <a:pt x="28039" y="10973"/>
                        </a:cubicBezTo>
                        <a:cubicBezTo>
                          <a:pt x="28854" y="11152"/>
                          <a:pt x="29726" y="11241"/>
                          <a:pt x="30595" y="11241"/>
                        </a:cubicBezTo>
                        <a:cubicBezTo>
                          <a:pt x="31374" y="11241"/>
                          <a:pt x="32150" y="11170"/>
                          <a:pt x="32883" y="11027"/>
                        </a:cubicBezTo>
                        <a:cubicBezTo>
                          <a:pt x="33205" y="10964"/>
                          <a:pt x="33615" y="10875"/>
                          <a:pt x="33936" y="10679"/>
                        </a:cubicBezTo>
                        <a:lnTo>
                          <a:pt x="33936" y="10679"/>
                        </a:lnTo>
                        <a:cubicBezTo>
                          <a:pt x="33695" y="10991"/>
                          <a:pt x="33419" y="11259"/>
                          <a:pt x="33035" y="11464"/>
                        </a:cubicBezTo>
                        <a:cubicBezTo>
                          <a:pt x="32321" y="11847"/>
                          <a:pt x="31465" y="11945"/>
                          <a:pt x="30680" y="11999"/>
                        </a:cubicBezTo>
                        <a:cubicBezTo>
                          <a:pt x="30471" y="12014"/>
                          <a:pt x="30262" y="12021"/>
                          <a:pt x="30051" y="12021"/>
                        </a:cubicBezTo>
                        <a:cubicBezTo>
                          <a:pt x="28740" y="12021"/>
                          <a:pt x="27400" y="11751"/>
                          <a:pt x="26139" y="11428"/>
                        </a:cubicBezTo>
                        <a:cubicBezTo>
                          <a:pt x="25781" y="11335"/>
                          <a:pt x="25418" y="11295"/>
                          <a:pt x="25053" y="11295"/>
                        </a:cubicBezTo>
                        <a:cubicBezTo>
                          <a:pt x="23990" y="11295"/>
                          <a:pt x="22913" y="11629"/>
                          <a:pt x="21911" y="11928"/>
                        </a:cubicBezTo>
                        <a:cubicBezTo>
                          <a:pt x="20795" y="12254"/>
                          <a:pt x="19714" y="12543"/>
                          <a:pt x="18605" y="12543"/>
                        </a:cubicBezTo>
                        <a:cubicBezTo>
                          <a:pt x="18108" y="12543"/>
                          <a:pt x="17606" y="12485"/>
                          <a:pt x="17093" y="12347"/>
                        </a:cubicBezTo>
                        <a:cubicBezTo>
                          <a:pt x="16915" y="12293"/>
                          <a:pt x="16745" y="12231"/>
                          <a:pt x="16576" y="12177"/>
                        </a:cubicBezTo>
                        <a:lnTo>
                          <a:pt x="16576" y="12177"/>
                        </a:lnTo>
                        <a:cubicBezTo>
                          <a:pt x="16644" y="12180"/>
                          <a:pt x="16712" y="12181"/>
                          <a:pt x="16781" y="12181"/>
                        </a:cubicBezTo>
                        <a:cubicBezTo>
                          <a:pt x="16946" y="12181"/>
                          <a:pt x="17111" y="12175"/>
                          <a:pt x="17263" y="12168"/>
                        </a:cubicBezTo>
                        <a:cubicBezTo>
                          <a:pt x="17771" y="12160"/>
                          <a:pt x="18315" y="12106"/>
                          <a:pt x="18815" y="12035"/>
                        </a:cubicBezTo>
                        <a:cubicBezTo>
                          <a:pt x="19734" y="11919"/>
                          <a:pt x="20581" y="11544"/>
                          <a:pt x="21420" y="11178"/>
                        </a:cubicBezTo>
                        <a:cubicBezTo>
                          <a:pt x="22378" y="10751"/>
                          <a:pt x="23294" y="10337"/>
                          <a:pt x="24337" y="10337"/>
                        </a:cubicBezTo>
                        <a:close/>
                        <a:moveTo>
                          <a:pt x="9828" y="10761"/>
                        </a:moveTo>
                        <a:cubicBezTo>
                          <a:pt x="10565" y="10761"/>
                          <a:pt x="11307" y="10868"/>
                          <a:pt x="11981" y="11018"/>
                        </a:cubicBezTo>
                        <a:cubicBezTo>
                          <a:pt x="13587" y="11366"/>
                          <a:pt x="15139" y="11901"/>
                          <a:pt x="16692" y="12418"/>
                        </a:cubicBezTo>
                        <a:cubicBezTo>
                          <a:pt x="18755" y="13114"/>
                          <a:pt x="20988" y="13721"/>
                          <a:pt x="23195" y="13721"/>
                        </a:cubicBezTo>
                        <a:cubicBezTo>
                          <a:pt x="23622" y="13721"/>
                          <a:pt x="24048" y="13698"/>
                          <a:pt x="24471" y="13649"/>
                        </a:cubicBezTo>
                        <a:lnTo>
                          <a:pt x="24471" y="13649"/>
                        </a:lnTo>
                        <a:cubicBezTo>
                          <a:pt x="24087" y="13765"/>
                          <a:pt x="23713" y="13872"/>
                          <a:pt x="23338" y="13953"/>
                        </a:cubicBezTo>
                        <a:cubicBezTo>
                          <a:pt x="22692" y="14100"/>
                          <a:pt x="22043" y="14161"/>
                          <a:pt x="21393" y="14161"/>
                        </a:cubicBezTo>
                        <a:cubicBezTo>
                          <a:pt x="20032" y="14161"/>
                          <a:pt x="18668" y="13892"/>
                          <a:pt x="17334" y="13578"/>
                        </a:cubicBezTo>
                        <a:cubicBezTo>
                          <a:pt x="15684" y="13194"/>
                          <a:pt x="14149" y="12427"/>
                          <a:pt x="12535" y="11919"/>
                        </a:cubicBezTo>
                        <a:cubicBezTo>
                          <a:pt x="11622" y="11632"/>
                          <a:pt x="10625" y="11374"/>
                          <a:pt x="9648" y="11374"/>
                        </a:cubicBezTo>
                        <a:cubicBezTo>
                          <a:pt x="9105" y="11374"/>
                          <a:pt x="8569" y="11454"/>
                          <a:pt x="8056" y="11651"/>
                        </a:cubicBezTo>
                        <a:cubicBezTo>
                          <a:pt x="7815" y="11526"/>
                          <a:pt x="7557" y="11428"/>
                          <a:pt x="7298" y="11348"/>
                        </a:cubicBezTo>
                        <a:cubicBezTo>
                          <a:pt x="8050" y="10918"/>
                          <a:pt x="8936" y="10761"/>
                          <a:pt x="9828" y="10761"/>
                        </a:cubicBezTo>
                        <a:close/>
                        <a:moveTo>
                          <a:pt x="9482" y="11499"/>
                        </a:moveTo>
                        <a:cubicBezTo>
                          <a:pt x="10641" y="11499"/>
                          <a:pt x="11826" y="11849"/>
                          <a:pt x="12891" y="12213"/>
                        </a:cubicBezTo>
                        <a:cubicBezTo>
                          <a:pt x="14524" y="12766"/>
                          <a:pt x="16067" y="13489"/>
                          <a:pt x="17753" y="13872"/>
                        </a:cubicBezTo>
                        <a:cubicBezTo>
                          <a:pt x="18946" y="14133"/>
                          <a:pt x="20172" y="14344"/>
                          <a:pt x="21394" y="14344"/>
                        </a:cubicBezTo>
                        <a:cubicBezTo>
                          <a:pt x="21972" y="14344"/>
                          <a:pt x="22550" y="14296"/>
                          <a:pt x="23124" y="14185"/>
                        </a:cubicBezTo>
                        <a:cubicBezTo>
                          <a:pt x="23971" y="14015"/>
                          <a:pt x="24801" y="13712"/>
                          <a:pt x="25622" y="13444"/>
                        </a:cubicBezTo>
                        <a:cubicBezTo>
                          <a:pt x="25925" y="13373"/>
                          <a:pt x="26228" y="13284"/>
                          <a:pt x="26532" y="13177"/>
                        </a:cubicBezTo>
                        <a:cubicBezTo>
                          <a:pt x="26817" y="13096"/>
                          <a:pt x="27112" y="13034"/>
                          <a:pt x="27415" y="12980"/>
                        </a:cubicBezTo>
                        <a:lnTo>
                          <a:pt x="27415" y="12980"/>
                        </a:lnTo>
                        <a:cubicBezTo>
                          <a:pt x="25809" y="13471"/>
                          <a:pt x="24301" y="14247"/>
                          <a:pt x="22678" y="14693"/>
                        </a:cubicBezTo>
                        <a:cubicBezTo>
                          <a:pt x="22036" y="14872"/>
                          <a:pt x="21400" y="14948"/>
                          <a:pt x="20769" y="14948"/>
                        </a:cubicBezTo>
                        <a:cubicBezTo>
                          <a:pt x="19637" y="14948"/>
                          <a:pt x="18519" y="14704"/>
                          <a:pt x="17396" y="14372"/>
                        </a:cubicBezTo>
                        <a:cubicBezTo>
                          <a:pt x="15728" y="13872"/>
                          <a:pt x="14114" y="13230"/>
                          <a:pt x="12445" y="12713"/>
                        </a:cubicBezTo>
                        <a:cubicBezTo>
                          <a:pt x="11417" y="12396"/>
                          <a:pt x="10368" y="12241"/>
                          <a:pt x="9304" y="12241"/>
                        </a:cubicBezTo>
                        <a:cubicBezTo>
                          <a:pt x="9168" y="12241"/>
                          <a:pt x="9031" y="12244"/>
                          <a:pt x="8895" y="12249"/>
                        </a:cubicBezTo>
                        <a:cubicBezTo>
                          <a:pt x="8797" y="12160"/>
                          <a:pt x="8690" y="12070"/>
                          <a:pt x="8582" y="11990"/>
                        </a:cubicBezTo>
                        <a:cubicBezTo>
                          <a:pt x="8440" y="11874"/>
                          <a:pt x="8279" y="11776"/>
                          <a:pt x="8119" y="11687"/>
                        </a:cubicBezTo>
                        <a:cubicBezTo>
                          <a:pt x="8563" y="11555"/>
                          <a:pt x="9020" y="11499"/>
                          <a:pt x="9482" y="11499"/>
                        </a:cubicBezTo>
                        <a:close/>
                        <a:moveTo>
                          <a:pt x="8921" y="12276"/>
                        </a:moveTo>
                        <a:cubicBezTo>
                          <a:pt x="10206" y="12320"/>
                          <a:pt x="11437" y="12507"/>
                          <a:pt x="12668" y="12909"/>
                        </a:cubicBezTo>
                        <a:cubicBezTo>
                          <a:pt x="14381" y="13462"/>
                          <a:pt x="16040" y="14158"/>
                          <a:pt x="17780" y="14640"/>
                        </a:cubicBezTo>
                        <a:cubicBezTo>
                          <a:pt x="18768" y="14921"/>
                          <a:pt x="19746" y="15097"/>
                          <a:pt x="20735" y="15097"/>
                        </a:cubicBezTo>
                        <a:cubicBezTo>
                          <a:pt x="21344" y="15097"/>
                          <a:pt x="21957" y="15030"/>
                          <a:pt x="22580" y="14880"/>
                        </a:cubicBezTo>
                        <a:cubicBezTo>
                          <a:pt x="24373" y="14443"/>
                          <a:pt x="25987" y="13489"/>
                          <a:pt x="27736" y="12927"/>
                        </a:cubicBezTo>
                        <a:cubicBezTo>
                          <a:pt x="28325" y="12829"/>
                          <a:pt x="28931" y="12775"/>
                          <a:pt x="29520" y="12730"/>
                        </a:cubicBezTo>
                        <a:cubicBezTo>
                          <a:pt x="30017" y="12688"/>
                          <a:pt x="30506" y="12661"/>
                          <a:pt x="30992" y="12661"/>
                        </a:cubicBezTo>
                        <a:cubicBezTo>
                          <a:pt x="31833" y="12661"/>
                          <a:pt x="32665" y="12742"/>
                          <a:pt x="33508" y="12962"/>
                        </a:cubicBezTo>
                        <a:cubicBezTo>
                          <a:pt x="34900" y="13328"/>
                          <a:pt x="36229" y="13899"/>
                          <a:pt x="37647" y="14122"/>
                        </a:cubicBezTo>
                        <a:cubicBezTo>
                          <a:pt x="38214" y="14212"/>
                          <a:pt x="38883" y="14340"/>
                          <a:pt x="39517" y="14340"/>
                        </a:cubicBezTo>
                        <a:cubicBezTo>
                          <a:pt x="39761" y="14340"/>
                          <a:pt x="40000" y="14321"/>
                          <a:pt x="40225" y="14274"/>
                        </a:cubicBezTo>
                        <a:lnTo>
                          <a:pt x="40225" y="14274"/>
                        </a:lnTo>
                        <a:cubicBezTo>
                          <a:pt x="40181" y="14301"/>
                          <a:pt x="40127" y="14318"/>
                          <a:pt x="40083" y="14345"/>
                        </a:cubicBezTo>
                        <a:cubicBezTo>
                          <a:pt x="39646" y="14559"/>
                          <a:pt x="39164" y="14657"/>
                          <a:pt x="38691" y="14711"/>
                        </a:cubicBezTo>
                        <a:cubicBezTo>
                          <a:pt x="38587" y="14724"/>
                          <a:pt x="38483" y="14730"/>
                          <a:pt x="38378" y="14730"/>
                        </a:cubicBezTo>
                        <a:cubicBezTo>
                          <a:pt x="37750" y="14730"/>
                          <a:pt x="37101" y="14522"/>
                          <a:pt x="36505" y="14354"/>
                        </a:cubicBezTo>
                        <a:cubicBezTo>
                          <a:pt x="35096" y="13944"/>
                          <a:pt x="33776" y="13355"/>
                          <a:pt x="32304" y="13177"/>
                        </a:cubicBezTo>
                        <a:cubicBezTo>
                          <a:pt x="31995" y="13140"/>
                          <a:pt x="31683" y="13122"/>
                          <a:pt x="31370" y="13122"/>
                        </a:cubicBezTo>
                        <a:cubicBezTo>
                          <a:pt x="30163" y="13122"/>
                          <a:pt x="28941" y="13387"/>
                          <a:pt x="27843" y="13855"/>
                        </a:cubicBezTo>
                        <a:cubicBezTo>
                          <a:pt x="27085" y="14185"/>
                          <a:pt x="26344" y="14568"/>
                          <a:pt x="25568" y="14854"/>
                        </a:cubicBezTo>
                        <a:cubicBezTo>
                          <a:pt x="24899" y="15112"/>
                          <a:pt x="24194" y="15211"/>
                          <a:pt x="23490" y="15291"/>
                        </a:cubicBezTo>
                        <a:cubicBezTo>
                          <a:pt x="23108" y="15216"/>
                          <a:pt x="22718" y="15172"/>
                          <a:pt x="22331" y="15172"/>
                        </a:cubicBezTo>
                        <a:cubicBezTo>
                          <a:pt x="22021" y="15172"/>
                          <a:pt x="21712" y="15201"/>
                          <a:pt x="21411" y="15264"/>
                        </a:cubicBezTo>
                        <a:cubicBezTo>
                          <a:pt x="20956" y="15353"/>
                          <a:pt x="20456" y="15514"/>
                          <a:pt x="19993" y="15746"/>
                        </a:cubicBezTo>
                        <a:cubicBezTo>
                          <a:pt x="19894" y="15764"/>
                          <a:pt x="19796" y="15781"/>
                          <a:pt x="19698" y="15781"/>
                        </a:cubicBezTo>
                        <a:cubicBezTo>
                          <a:pt x="19145" y="15773"/>
                          <a:pt x="18699" y="15639"/>
                          <a:pt x="18182" y="15451"/>
                        </a:cubicBezTo>
                        <a:cubicBezTo>
                          <a:pt x="17209" y="15103"/>
                          <a:pt x="16219" y="14738"/>
                          <a:pt x="15291" y="14274"/>
                        </a:cubicBezTo>
                        <a:cubicBezTo>
                          <a:pt x="14435" y="13837"/>
                          <a:pt x="13578" y="13382"/>
                          <a:pt x="12633" y="13177"/>
                        </a:cubicBezTo>
                        <a:cubicBezTo>
                          <a:pt x="12204" y="13078"/>
                          <a:pt x="11785" y="13016"/>
                          <a:pt x="11348" y="13007"/>
                        </a:cubicBezTo>
                        <a:cubicBezTo>
                          <a:pt x="11326" y="13007"/>
                          <a:pt x="11303" y="13007"/>
                          <a:pt x="11281" y="13007"/>
                        </a:cubicBezTo>
                        <a:cubicBezTo>
                          <a:pt x="10950" y="13007"/>
                          <a:pt x="10599" y="13044"/>
                          <a:pt x="10258" y="13044"/>
                        </a:cubicBezTo>
                        <a:cubicBezTo>
                          <a:pt x="10057" y="13044"/>
                          <a:pt x="9859" y="13031"/>
                          <a:pt x="9671" y="12989"/>
                        </a:cubicBezTo>
                        <a:lnTo>
                          <a:pt x="9644" y="12989"/>
                        </a:lnTo>
                        <a:cubicBezTo>
                          <a:pt x="9403" y="12757"/>
                          <a:pt x="9171" y="12507"/>
                          <a:pt x="8921" y="12276"/>
                        </a:cubicBezTo>
                        <a:close/>
                        <a:moveTo>
                          <a:pt x="31432" y="13327"/>
                        </a:moveTo>
                        <a:cubicBezTo>
                          <a:pt x="31720" y="13327"/>
                          <a:pt x="32011" y="13342"/>
                          <a:pt x="32304" y="13373"/>
                        </a:cubicBezTo>
                        <a:cubicBezTo>
                          <a:pt x="33900" y="13542"/>
                          <a:pt x="35355" y="14265"/>
                          <a:pt x="36898" y="14666"/>
                        </a:cubicBezTo>
                        <a:cubicBezTo>
                          <a:pt x="37398" y="14791"/>
                          <a:pt x="37898" y="14900"/>
                          <a:pt x="38406" y="14900"/>
                        </a:cubicBezTo>
                        <a:cubicBezTo>
                          <a:pt x="38551" y="14900"/>
                          <a:pt x="38696" y="14891"/>
                          <a:pt x="38843" y="14872"/>
                        </a:cubicBezTo>
                        <a:cubicBezTo>
                          <a:pt x="39164" y="14836"/>
                          <a:pt x="39458" y="14764"/>
                          <a:pt x="39753" y="14622"/>
                        </a:cubicBezTo>
                        <a:cubicBezTo>
                          <a:pt x="39913" y="14541"/>
                          <a:pt x="40252" y="14345"/>
                          <a:pt x="40252" y="14345"/>
                        </a:cubicBezTo>
                        <a:lnTo>
                          <a:pt x="40252" y="14345"/>
                        </a:lnTo>
                        <a:cubicBezTo>
                          <a:pt x="40252" y="14345"/>
                          <a:pt x="39137" y="15246"/>
                          <a:pt x="38468" y="15496"/>
                        </a:cubicBezTo>
                        <a:cubicBezTo>
                          <a:pt x="38191" y="15567"/>
                          <a:pt x="37924" y="15621"/>
                          <a:pt x="37647" y="15657"/>
                        </a:cubicBezTo>
                        <a:cubicBezTo>
                          <a:pt x="37627" y="15657"/>
                          <a:pt x="37607" y="15657"/>
                          <a:pt x="37587" y="15657"/>
                        </a:cubicBezTo>
                        <a:cubicBezTo>
                          <a:pt x="36351" y="15657"/>
                          <a:pt x="35175" y="14858"/>
                          <a:pt x="34016" y="14559"/>
                        </a:cubicBezTo>
                        <a:cubicBezTo>
                          <a:pt x="33181" y="14343"/>
                          <a:pt x="32345" y="14227"/>
                          <a:pt x="31506" y="14227"/>
                        </a:cubicBezTo>
                        <a:cubicBezTo>
                          <a:pt x="30894" y="14227"/>
                          <a:pt x="30280" y="14289"/>
                          <a:pt x="29663" y="14417"/>
                        </a:cubicBezTo>
                        <a:cubicBezTo>
                          <a:pt x="28887" y="14577"/>
                          <a:pt x="28155" y="14845"/>
                          <a:pt x="27424" y="15148"/>
                        </a:cubicBezTo>
                        <a:cubicBezTo>
                          <a:pt x="26909" y="15365"/>
                          <a:pt x="26113" y="15862"/>
                          <a:pt x="25448" y="15862"/>
                        </a:cubicBezTo>
                        <a:cubicBezTo>
                          <a:pt x="25319" y="15862"/>
                          <a:pt x="25194" y="15843"/>
                          <a:pt x="25078" y="15799"/>
                        </a:cubicBezTo>
                        <a:cubicBezTo>
                          <a:pt x="24819" y="15666"/>
                          <a:pt x="24542" y="15550"/>
                          <a:pt x="24239" y="15460"/>
                        </a:cubicBezTo>
                        <a:cubicBezTo>
                          <a:pt x="24114" y="15425"/>
                          <a:pt x="23989" y="15398"/>
                          <a:pt x="23864" y="15362"/>
                        </a:cubicBezTo>
                        <a:cubicBezTo>
                          <a:pt x="25042" y="15273"/>
                          <a:pt x="26121" y="14836"/>
                          <a:pt x="27219" y="14327"/>
                        </a:cubicBezTo>
                        <a:cubicBezTo>
                          <a:pt x="28567" y="13709"/>
                          <a:pt x="29972" y="13327"/>
                          <a:pt x="31432" y="13327"/>
                        </a:cubicBezTo>
                        <a:close/>
                        <a:moveTo>
                          <a:pt x="6279" y="11379"/>
                        </a:moveTo>
                        <a:cubicBezTo>
                          <a:pt x="6387" y="11379"/>
                          <a:pt x="6495" y="11383"/>
                          <a:pt x="6602" y="11392"/>
                        </a:cubicBezTo>
                        <a:cubicBezTo>
                          <a:pt x="6763" y="11410"/>
                          <a:pt x="6923" y="11437"/>
                          <a:pt x="7075" y="11473"/>
                        </a:cubicBezTo>
                        <a:cubicBezTo>
                          <a:pt x="7075" y="11473"/>
                          <a:pt x="7079" y="11477"/>
                          <a:pt x="7084" y="11477"/>
                        </a:cubicBezTo>
                        <a:cubicBezTo>
                          <a:pt x="7087" y="11477"/>
                          <a:pt x="7090" y="11476"/>
                          <a:pt x="7093" y="11473"/>
                        </a:cubicBezTo>
                        <a:cubicBezTo>
                          <a:pt x="8012" y="11705"/>
                          <a:pt x="8743" y="12329"/>
                          <a:pt x="9421" y="12980"/>
                        </a:cubicBezTo>
                        <a:cubicBezTo>
                          <a:pt x="9938" y="13480"/>
                          <a:pt x="10456" y="13801"/>
                          <a:pt x="11098" y="14122"/>
                        </a:cubicBezTo>
                        <a:cubicBezTo>
                          <a:pt x="11339" y="14247"/>
                          <a:pt x="11625" y="14363"/>
                          <a:pt x="11821" y="14550"/>
                        </a:cubicBezTo>
                        <a:cubicBezTo>
                          <a:pt x="12088" y="14800"/>
                          <a:pt x="12240" y="15175"/>
                          <a:pt x="12472" y="15469"/>
                        </a:cubicBezTo>
                        <a:cubicBezTo>
                          <a:pt x="12704" y="15764"/>
                          <a:pt x="13070" y="15942"/>
                          <a:pt x="13391" y="16120"/>
                        </a:cubicBezTo>
                        <a:cubicBezTo>
                          <a:pt x="13498" y="16192"/>
                          <a:pt x="13641" y="16254"/>
                          <a:pt x="13783" y="16335"/>
                        </a:cubicBezTo>
                        <a:cubicBezTo>
                          <a:pt x="13632" y="16308"/>
                          <a:pt x="13489" y="16290"/>
                          <a:pt x="13355" y="16281"/>
                        </a:cubicBezTo>
                        <a:cubicBezTo>
                          <a:pt x="13337" y="16280"/>
                          <a:pt x="13318" y="16280"/>
                          <a:pt x="13300" y="16280"/>
                        </a:cubicBezTo>
                        <a:cubicBezTo>
                          <a:pt x="13149" y="16280"/>
                          <a:pt x="12999" y="16309"/>
                          <a:pt x="12856" y="16317"/>
                        </a:cubicBezTo>
                        <a:cubicBezTo>
                          <a:pt x="12840" y="16317"/>
                          <a:pt x="12824" y="16318"/>
                          <a:pt x="12809" y="16318"/>
                        </a:cubicBezTo>
                        <a:cubicBezTo>
                          <a:pt x="12466" y="16318"/>
                          <a:pt x="12293" y="16127"/>
                          <a:pt x="12080" y="15880"/>
                        </a:cubicBezTo>
                        <a:cubicBezTo>
                          <a:pt x="12023" y="15820"/>
                          <a:pt x="11947" y="15797"/>
                          <a:pt x="11866" y="15797"/>
                        </a:cubicBezTo>
                        <a:cubicBezTo>
                          <a:pt x="11678" y="15797"/>
                          <a:pt x="11454" y="15916"/>
                          <a:pt x="11330" y="15978"/>
                        </a:cubicBezTo>
                        <a:cubicBezTo>
                          <a:pt x="11259" y="16031"/>
                          <a:pt x="11187" y="16067"/>
                          <a:pt x="11107" y="16112"/>
                        </a:cubicBezTo>
                        <a:cubicBezTo>
                          <a:pt x="11012" y="16165"/>
                          <a:pt x="10928" y="16188"/>
                          <a:pt x="10854" y="16188"/>
                        </a:cubicBezTo>
                        <a:cubicBezTo>
                          <a:pt x="10608" y="16188"/>
                          <a:pt x="10465" y="15940"/>
                          <a:pt x="10349" y="15755"/>
                        </a:cubicBezTo>
                        <a:cubicBezTo>
                          <a:pt x="10286" y="15648"/>
                          <a:pt x="10206" y="15407"/>
                          <a:pt x="10081" y="15344"/>
                        </a:cubicBezTo>
                        <a:cubicBezTo>
                          <a:pt x="9975" y="15289"/>
                          <a:pt x="9862" y="15267"/>
                          <a:pt x="9749" y="15267"/>
                        </a:cubicBezTo>
                        <a:cubicBezTo>
                          <a:pt x="9548" y="15267"/>
                          <a:pt x="9344" y="15336"/>
                          <a:pt x="9162" y="15416"/>
                        </a:cubicBezTo>
                        <a:cubicBezTo>
                          <a:pt x="8877" y="15550"/>
                          <a:pt x="8600" y="15710"/>
                          <a:pt x="8279" y="15746"/>
                        </a:cubicBezTo>
                        <a:cubicBezTo>
                          <a:pt x="8253" y="15748"/>
                          <a:pt x="8229" y="15749"/>
                          <a:pt x="8207" y="15749"/>
                        </a:cubicBezTo>
                        <a:cubicBezTo>
                          <a:pt x="7742" y="15749"/>
                          <a:pt x="7994" y="15237"/>
                          <a:pt x="8190" y="15041"/>
                        </a:cubicBezTo>
                        <a:cubicBezTo>
                          <a:pt x="8199" y="15032"/>
                          <a:pt x="8199" y="15023"/>
                          <a:pt x="8190" y="15014"/>
                        </a:cubicBezTo>
                        <a:lnTo>
                          <a:pt x="8199" y="15014"/>
                        </a:lnTo>
                        <a:cubicBezTo>
                          <a:pt x="8221" y="14999"/>
                          <a:pt x="8206" y="14966"/>
                          <a:pt x="8190" y="14966"/>
                        </a:cubicBezTo>
                        <a:cubicBezTo>
                          <a:pt x="8187" y="14966"/>
                          <a:pt x="8184" y="14967"/>
                          <a:pt x="8181" y="14970"/>
                        </a:cubicBezTo>
                        <a:cubicBezTo>
                          <a:pt x="7940" y="15148"/>
                          <a:pt x="7699" y="15371"/>
                          <a:pt x="7414" y="15478"/>
                        </a:cubicBezTo>
                        <a:cubicBezTo>
                          <a:pt x="7405" y="15478"/>
                          <a:pt x="7405" y="15487"/>
                          <a:pt x="7396" y="15487"/>
                        </a:cubicBezTo>
                        <a:cubicBezTo>
                          <a:pt x="7334" y="15514"/>
                          <a:pt x="7262" y="15532"/>
                          <a:pt x="7191" y="15541"/>
                        </a:cubicBezTo>
                        <a:cubicBezTo>
                          <a:pt x="7174" y="15543"/>
                          <a:pt x="7159" y="15543"/>
                          <a:pt x="7144" y="15543"/>
                        </a:cubicBezTo>
                        <a:cubicBezTo>
                          <a:pt x="6948" y="15543"/>
                          <a:pt x="6876" y="15388"/>
                          <a:pt x="6843" y="15264"/>
                        </a:cubicBezTo>
                        <a:cubicBezTo>
                          <a:pt x="6754" y="14961"/>
                          <a:pt x="6941" y="14524"/>
                          <a:pt x="6647" y="14524"/>
                        </a:cubicBezTo>
                        <a:cubicBezTo>
                          <a:pt x="6424" y="14524"/>
                          <a:pt x="6192" y="14827"/>
                          <a:pt x="6049" y="14952"/>
                        </a:cubicBezTo>
                        <a:cubicBezTo>
                          <a:pt x="5811" y="15152"/>
                          <a:pt x="5499" y="15508"/>
                          <a:pt x="5149" y="15508"/>
                        </a:cubicBezTo>
                        <a:cubicBezTo>
                          <a:pt x="5079" y="15508"/>
                          <a:pt x="5007" y="15493"/>
                          <a:pt x="4934" y="15460"/>
                        </a:cubicBezTo>
                        <a:cubicBezTo>
                          <a:pt x="4488" y="15255"/>
                          <a:pt x="4666" y="14809"/>
                          <a:pt x="4639" y="14443"/>
                        </a:cubicBezTo>
                        <a:cubicBezTo>
                          <a:pt x="4633" y="14389"/>
                          <a:pt x="4595" y="14359"/>
                          <a:pt x="4551" y="14359"/>
                        </a:cubicBezTo>
                        <a:cubicBezTo>
                          <a:pt x="4530" y="14359"/>
                          <a:pt x="4508" y="14366"/>
                          <a:pt x="4488" y="14381"/>
                        </a:cubicBezTo>
                        <a:cubicBezTo>
                          <a:pt x="4318" y="14515"/>
                          <a:pt x="4229" y="14702"/>
                          <a:pt x="4077" y="14854"/>
                        </a:cubicBezTo>
                        <a:cubicBezTo>
                          <a:pt x="3899" y="15041"/>
                          <a:pt x="3694" y="15202"/>
                          <a:pt x="3480" y="15353"/>
                        </a:cubicBezTo>
                        <a:cubicBezTo>
                          <a:pt x="3356" y="15444"/>
                          <a:pt x="3214" y="15508"/>
                          <a:pt x="3098" y="15508"/>
                        </a:cubicBezTo>
                        <a:cubicBezTo>
                          <a:pt x="2964" y="15508"/>
                          <a:pt x="2864" y="15422"/>
                          <a:pt x="2864" y="15193"/>
                        </a:cubicBezTo>
                        <a:cubicBezTo>
                          <a:pt x="2864" y="15050"/>
                          <a:pt x="2944" y="14907"/>
                          <a:pt x="2962" y="14764"/>
                        </a:cubicBezTo>
                        <a:cubicBezTo>
                          <a:pt x="2962" y="14711"/>
                          <a:pt x="2911" y="14671"/>
                          <a:pt x="2862" y="14671"/>
                        </a:cubicBezTo>
                        <a:cubicBezTo>
                          <a:pt x="2854" y="14671"/>
                          <a:pt x="2845" y="14673"/>
                          <a:pt x="2837" y="14675"/>
                        </a:cubicBezTo>
                        <a:cubicBezTo>
                          <a:pt x="2525" y="14764"/>
                          <a:pt x="2231" y="15005"/>
                          <a:pt x="1954" y="15166"/>
                        </a:cubicBezTo>
                        <a:cubicBezTo>
                          <a:pt x="1776" y="15273"/>
                          <a:pt x="1624" y="15398"/>
                          <a:pt x="1446" y="15487"/>
                        </a:cubicBezTo>
                        <a:cubicBezTo>
                          <a:pt x="1386" y="15525"/>
                          <a:pt x="946" y="15700"/>
                          <a:pt x="636" y="15700"/>
                        </a:cubicBezTo>
                        <a:cubicBezTo>
                          <a:pt x="438" y="15700"/>
                          <a:pt x="292" y="15629"/>
                          <a:pt x="331" y="15407"/>
                        </a:cubicBezTo>
                        <a:cubicBezTo>
                          <a:pt x="438" y="14818"/>
                          <a:pt x="946" y="14479"/>
                          <a:pt x="1392" y="14149"/>
                        </a:cubicBezTo>
                        <a:cubicBezTo>
                          <a:pt x="1624" y="13979"/>
                          <a:pt x="1892" y="13846"/>
                          <a:pt x="2159" y="13747"/>
                        </a:cubicBezTo>
                        <a:cubicBezTo>
                          <a:pt x="2266" y="13703"/>
                          <a:pt x="2293" y="13730"/>
                          <a:pt x="2356" y="13649"/>
                        </a:cubicBezTo>
                        <a:cubicBezTo>
                          <a:pt x="2739" y="13168"/>
                          <a:pt x="3096" y="12659"/>
                          <a:pt x="3605" y="12284"/>
                        </a:cubicBezTo>
                        <a:cubicBezTo>
                          <a:pt x="4374" y="11724"/>
                          <a:pt x="5330" y="11379"/>
                          <a:pt x="6279" y="11379"/>
                        </a:cubicBezTo>
                        <a:close/>
                        <a:moveTo>
                          <a:pt x="31640" y="14362"/>
                        </a:moveTo>
                        <a:cubicBezTo>
                          <a:pt x="32485" y="14362"/>
                          <a:pt x="33330" y="14551"/>
                          <a:pt x="34141" y="14773"/>
                        </a:cubicBezTo>
                        <a:cubicBezTo>
                          <a:pt x="35042" y="15014"/>
                          <a:pt x="35881" y="15496"/>
                          <a:pt x="36791" y="15710"/>
                        </a:cubicBezTo>
                        <a:cubicBezTo>
                          <a:pt x="36345" y="15701"/>
                          <a:pt x="35899" y="15648"/>
                          <a:pt x="35444" y="15523"/>
                        </a:cubicBezTo>
                        <a:cubicBezTo>
                          <a:pt x="34409" y="15228"/>
                          <a:pt x="33401" y="14836"/>
                          <a:pt x="32321" y="14773"/>
                        </a:cubicBezTo>
                        <a:cubicBezTo>
                          <a:pt x="32220" y="14767"/>
                          <a:pt x="32118" y="14764"/>
                          <a:pt x="32015" y="14764"/>
                        </a:cubicBezTo>
                        <a:cubicBezTo>
                          <a:pt x="31136" y="14764"/>
                          <a:pt x="30228" y="14992"/>
                          <a:pt x="29413" y="15264"/>
                        </a:cubicBezTo>
                        <a:cubicBezTo>
                          <a:pt x="29003" y="15407"/>
                          <a:pt x="28610" y="15603"/>
                          <a:pt x="28200" y="15746"/>
                        </a:cubicBezTo>
                        <a:cubicBezTo>
                          <a:pt x="27879" y="15862"/>
                          <a:pt x="27540" y="15933"/>
                          <a:pt x="27210" y="16049"/>
                        </a:cubicBezTo>
                        <a:cubicBezTo>
                          <a:pt x="26808" y="16103"/>
                          <a:pt x="26416" y="16228"/>
                          <a:pt x="26059" y="16415"/>
                        </a:cubicBezTo>
                        <a:cubicBezTo>
                          <a:pt x="25800" y="16236"/>
                          <a:pt x="25550" y="16067"/>
                          <a:pt x="25283" y="15915"/>
                        </a:cubicBezTo>
                        <a:lnTo>
                          <a:pt x="25283" y="15915"/>
                        </a:lnTo>
                        <a:cubicBezTo>
                          <a:pt x="25348" y="15927"/>
                          <a:pt x="25415" y="15932"/>
                          <a:pt x="25481" y="15932"/>
                        </a:cubicBezTo>
                        <a:cubicBezTo>
                          <a:pt x="25823" y="15932"/>
                          <a:pt x="26177" y="15795"/>
                          <a:pt x="26505" y="15683"/>
                        </a:cubicBezTo>
                        <a:cubicBezTo>
                          <a:pt x="27317" y="15425"/>
                          <a:pt x="28057" y="14996"/>
                          <a:pt x="28887" y="14773"/>
                        </a:cubicBezTo>
                        <a:cubicBezTo>
                          <a:pt x="29752" y="14533"/>
                          <a:pt x="30626" y="14381"/>
                          <a:pt x="31527" y="14363"/>
                        </a:cubicBezTo>
                        <a:cubicBezTo>
                          <a:pt x="31565" y="14362"/>
                          <a:pt x="31602" y="14362"/>
                          <a:pt x="31640" y="14362"/>
                        </a:cubicBezTo>
                        <a:close/>
                        <a:moveTo>
                          <a:pt x="9733" y="13069"/>
                        </a:moveTo>
                        <a:cubicBezTo>
                          <a:pt x="9987" y="13141"/>
                          <a:pt x="10255" y="13155"/>
                          <a:pt x="10522" y="13155"/>
                        </a:cubicBezTo>
                        <a:cubicBezTo>
                          <a:pt x="10686" y="13155"/>
                          <a:pt x="10849" y="13150"/>
                          <a:pt x="11009" y="13150"/>
                        </a:cubicBezTo>
                        <a:cubicBezTo>
                          <a:pt x="11598" y="13159"/>
                          <a:pt x="12169" y="13230"/>
                          <a:pt x="12740" y="13364"/>
                        </a:cubicBezTo>
                        <a:cubicBezTo>
                          <a:pt x="13828" y="13623"/>
                          <a:pt x="14800" y="14265"/>
                          <a:pt x="15809" y="14720"/>
                        </a:cubicBezTo>
                        <a:cubicBezTo>
                          <a:pt x="16718" y="15130"/>
                          <a:pt x="17628" y="15496"/>
                          <a:pt x="18574" y="15808"/>
                        </a:cubicBezTo>
                        <a:cubicBezTo>
                          <a:pt x="18863" y="15902"/>
                          <a:pt x="19201" y="15987"/>
                          <a:pt x="19534" y="15987"/>
                        </a:cubicBezTo>
                        <a:cubicBezTo>
                          <a:pt x="19550" y="15987"/>
                          <a:pt x="19566" y="15987"/>
                          <a:pt x="19582" y="15987"/>
                        </a:cubicBezTo>
                        <a:lnTo>
                          <a:pt x="19582" y="15987"/>
                        </a:lnTo>
                        <a:cubicBezTo>
                          <a:pt x="19368" y="16129"/>
                          <a:pt x="19172" y="16281"/>
                          <a:pt x="19002" y="16451"/>
                        </a:cubicBezTo>
                        <a:cubicBezTo>
                          <a:pt x="18761" y="16415"/>
                          <a:pt x="18512" y="16397"/>
                          <a:pt x="18262" y="16335"/>
                        </a:cubicBezTo>
                        <a:cubicBezTo>
                          <a:pt x="17878" y="16236"/>
                          <a:pt x="17495" y="16040"/>
                          <a:pt x="17129" y="15880"/>
                        </a:cubicBezTo>
                        <a:cubicBezTo>
                          <a:pt x="16424" y="15567"/>
                          <a:pt x="15817" y="15050"/>
                          <a:pt x="15104" y="14738"/>
                        </a:cubicBezTo>
                        <a:cubicBezTo>
                          <a:pt x="14497" y="14479"/>
                          <a:pt x="13891" y="14274"/>
                          <a:pt x="13239" y="14131"/>
                        </a:cubicBezTo>
                        <a:cubicBezTo>
                          <a:pt x="12617" y="13996"/>
                          <a:pt x="11951" y="13836"/>
                          <a:pt x="11304" y="13836"/>
                        </a:cubicBezTo>
                        <a:cubicBezTo>
                          <a:pt x="11181" y="13836"/>
                          <a:pt x="11059" y="13842"/>
                          <a:pt x="10938" y="13855"/>
                        </a:cubicBezTo>
                        <a:lnTo>
                          <a:pt x="10929" y="13855"/>
                        </a:lnTo>
                        <a:cubicBezTo>
                          <a:pt x="10911" y="13846"/>
                          <a:pt x="10893" y="13837"/>
                          <a:pt x="10884" y="13837"/>
                        </a:cubicBezTo>
                        <a:cubicBezTo>
                          <a:pt x="10509" y="13640"/>
                          <a:pt x="10179" y="13444"/>
                          <a:pt x="9858" y="13177"/>
                        </a:cubicBezTo>
                        <a:cubicBezTo>
                          <a:pt x="9814" y="13141"/>
                          <a:pt x="9778" y="13105"/>
                          <a:pt x="9733" y="13069"/>
                        </a:cubicBezTo>
                        <a:close/>
                        <a:moveTo>
                          <a:pt x="11009" y="13899"/>
                        </a:moveTo>
                        <a:cubicBezTo>
                          <a:pt x="12552" y="14104"/>
                          <a:pt x="14087" y="14372"/>
                          <a:pt x="15487" y="15103"/>
                        </a:cubicBezTo>
                        <a:cubicBezTo>
                          <a:pt x="16517" y="15631"/>
                          <a:pt x="17562" y="16569"/>
                          <a:pt x="18788" y="16569"/>
                        </a:cubicBezTo>
                        <a:cubicBezTo>
                          <a:pt x="18826" y="16569"/>
                          <a:pt x="18865" y="16568"/>
                          <a:pt x="18904" y="16567"/>
                        </a:cubicBezTo>
                        <a:lnTo>
                          <a:pt x="18904" y="16567"/>
                        </a:lnTo>
                        <a:cubicBezTo>
                          <a:pt x="18895" y="16575"/>
                          <a:pt x="18895" y="16584"/>
                          <a:pt x="18886" y="16584"/>
                        </a:cubicBezTo>
                        <a:cubicBezTo>
                          <a:pt x="18574" y="16656"/>
                          <a:pt x="18271" y="16754"/>
                          <a:pt x="17950" y="16763"/>
                        </a:cubicBezTo>
                        <a:cubicBezTo>
                          <a:pt x="17628" y="16763"/>
                          <a:pt x="17245" y="16629"/>
                          <a:pt x="16942" y="16513"/>
                        </a:cubicBezTo>
                        <a:cubicBezTo>
                          <a:pt x="16219" y="16254"/>
                          <a:pt x="15470" y="15942"/>
                          <a:pt x="14818" y="15541"/>
                        </a:cubicBezTo>
                        <a:cubicBezTo>
                          <a:pt x="14345" y="15255"/>
                          <a:pt x="13882" y="14961"/>
                          <a:pt x="13373" y="14738"/>
                        </a:cubicBezTo>
                        <a:cubicBezTo>
                          <a:pt x="12856" y="14515"/>
                          <a:pt x="12347" y="14417"/>
                          <a:pt x="11803" y="14336"/>
                        </a:cubicBezTo>
                        <a:cubicBezTo>
                          <a:pt x="11562" y="14167"/>
                          <a:pt x="11277" y="14033"/>
                          <a:pt x="11009" y="13899"/>
                        </a:cubicBezTo>
                        <a:close/>
                        <a:moveTo>
                          <a:pt x="11910" y="14417"/>
                        </a:moveTo>
                        <a:cubicBezTo>
                          <a:pt x="12490" y="14559"/>
                          <a:pt x="13043" y="14711"/>
                          <a:pt x="13596" y="14979"/>
                        </a:cubicBezTo>
                        <a:cubicBezTo>
                          <a:pt x="14176" y="15264"/>
                          <a:pt x="14702" y="15674"/>
                          <a:pt x="15300" y="15960"/>
                        </a:cubicBezTo>
                        <a:cubicBezTo>
                          <a:pt x="15969" y="16290"/>
                          <a:pt x="16629" y="16638"/>
                          <a:pt x="17352" y="16834"/>
                        </a:cubicBezTo>
                        <a:cubicBezTo>
                          <a:pt x="17441" y="16852"/>
                          <a:pt x="17521" y="16870"/>
                          <a:pt x="17602" y="16888"/>
                        </a:cubicBezTo>
                        <a:cubicBezTo>
                          <a:pt x="17379" y="16906"/>
                          <a:pt x="17156" y="16923"/>
                          <a:pt x="16924" y="16923"/>
                        </a:cubicBezTo>
                        <a:cubicBezTo>
                          <a:pt x="16299" y="16914"/>
                          <a:pt x="15719" y="16709"/>
                          <a:pt x="15131" y="16531"/>
                        </a:cubicBezTo>
                        <a:cubicBezTo>
                          <a:pt x="14586" y="16352"/>
                          <a:pt x="14069" y="16138"/>
                          <a:pt x="13596" y="15835"/>
                        </a:cubicBezTo>
                        <a:cubicBezTo>
                          <a:pt x="13239" y="15603"/>
                          <a:pt x="12882" y="15425"/>
                          <a:pt x="12499" y="15237"/>
                        </a:cubicBezTo>
                        <a:cubicBezTo>
                          <a:pt x="12490" y="15228"/>
                          <a:pt x="12481" y="15219"/>
                          <a:pt x="12472" y="15202"/>
                        </a:cubicBezTo>
                        <a:cubicBezTo>
                          <a:pt x="12294" y="14952"/>
                          <a:pt x="12160" y="14622"/>
                          <a:pt x="11910" y="14417"/>
                        </a:cubicBezTo>
                        <a:close/>
                        <a:moveTo>
                          <a:pt x="12597" y="15353"/>
                        </a:moveTo>
                        <a:lnTo>
                          <a:pt x="12597" y="15353"/>
                        </a:lnTo>
                        <a:cubicBezTo>
                          <a:pt x="13409" y="15844"/>
                          <a:pt x="14185" y="16344"/>
                          <a:pt x="15095" y="16647"/>
                        </a:cubicBezTo>
                        <a:cubicBezTo>
                          <a:pt x="15648" y="16834"/>
                          <a:pt x="16183" y="16995"/>
                          <a:pt x="16754" y="17048"/>
                        </a:cubicBezTo>
                        <a:cubicBezTo>
                          <a:pt x="16845" y="17057"/>
                          <a:pt x="16935" y="17060"/>
                          <a:pt x="17024" y="17060"/>
                        </a:cubicBezTo>
                        <a:cubicBezTo>
                          <a:pt x="17514" y="17060"/>
                          <a:pt x="17984" y="16946"/>
                          <a:pt x="18467" y="16825"/>
                        </a:cubicBezTo>
                        <a:cubicBezTo>
                          <a:pt x="18476" y="16825"/>
                          <a:pt x="18476" y="16816"/>
                          <a:pt x="18476" y="16807"/>
                        </a:cubicBezTo>
                        <a:cubicBezTo>
                          <a:pt x="18583" y="16772"/>
                          <a:pt x="18690" y="16736"/>
                          <a:pt x="18806" y="16682"/>
                        </a:cubicBezTo>
                        <a:lnTo>
                          <a:pt x="18806" y="16682"/>
                        </a:lnTo>
                        <a:cubicBezTo>
                          <a:pt x="18726" y="16790"/>
                          <a:pt x="18645" y="16897"/>
                          <a:pt x="18574" y="17013"/>
                        </a:cubicBezTo>
                        <a:cubicBezTo>
                          <a:pt x="18443" y="16999"/>
                          <a:pt x="18308" y="16992"/>
                          <a:pt x="18171" y="16992"/>
                        </a:cubicBezTo>
                        <a:cubicBezTo>
                          <a:pt x="17489" y="16992"/>
                          <a:pt x="16758" y="17158"/>
                          <a:pt x="16201" y="17485"/>
                        </a:cubicBezTo>
                        <a:cubicBezTo>
                          <a:pt x="15782" y="17735"/>
                          <a:pt x="15371" y="18012"/>
                          <a:pt x="14961" y="18279"/>
                        </a:cubicBezTo>
                        <a:cubicBezTo>
                          <a:pt x="14952" y="18279"/>
                          <a:pt x="14934" y="18288"/>
                          <a:pt x="14925" y="18297"/>
                        </a:cubicBezTo>
                        <a:cubicBezTo>
                          <a:pt x="14988" y="18146"/>
                          <a:pt x="15006" y="17958"/>
                          <a:pt x="14970" y="17753"/>
                        </a:cubicBezTo>
                        <a:cubicBezTo>
                          <a:pt x="14970" y="17753"/>
                          <a:pt x="14970" y="17753"/>
                          <a:pt x="14970" y="17744"/>
                        </a:cubicBezTo>
                        <a:cubicBezTo>
                          <a:pt x="14943" y="17343"/>
                          <a:pt x="14702" y="16914"/>
                          <a:pt x="14453" y="16665"/>
                        </a:cubicBezTo>
                        <a:cubicBezTo>
                          <a:pt x="14328" y="16513"/>
                          <a:pt x="14158" y="16397"/>
                          <a:pt x="13989" y="16290"/>
                        </a:cubicBezTo>
                        <a:cubicBezTo>
                          <a:pt x="13525" y="15987"/>
                          <a:pt x="12972" y="15773"/>
                          <a:pt x="12597" y="15353"/>
                        </a:cubicBezTo>
                        <a:close/>
                        <a:moveTo>
                          <a:pt x="6609" y="14677"/>
                        </a:moveTo>
                        <a:cubicBezTo>
                          <a:pt x="6637" y="14677"/>
                          <a:pt x="6660" y="14694"/>
                          <a:pt x="6673" y="14738"/>
                        </a:cubicBezTo>
                        <a:cubicBezTo>
                          <a:pt x="6745" y="14925"/>
                          <a:pt x="6718" y="15166"/>
                          <a:pt x="6780" y="15371"/>
                        </a:cubicBezTo>
                        <a:cubicBezTo>
                          <a:pt x="6816" y="15505"/>
                          <a:pt x="6923" y="15603"/>
                          <a:pt x="7048" y="15639"/>
                        </a:cubicBezTo>
                        <a:cubicBezTo>
                          <a:pt x="7068" y="15643"/>
                          <a:pt x="7090" y="15644"/>
                          <a:pt x="7115" y="15644"/>
                        </a:cubicBezTo>
                        <a:cubicBezTo>
                          <a:pt x="7201" y="15644"/>
                          <a:pt x="7310" y="15622"/>
                          <a:pt x="7387" y="15594"/>
                        </a:cubicBezTo>
                        <a:lnTo>
                          <a:pt x="7387" y="15594"/>
                        </a:lnTo>
                        <a:cubicBezTo>
                          <a:pt x="7325" y="16674"/>
                          <a:pt x="7102" y="17637"/>
                          <a:pt x="6272" y="18377"/>
                        </a:cubicBezTo>
                        <a:cubicBezTo>
                          <a:pt x="6094" y="18369"/>
                          <a:pt x="5924" y="18369"/>
                          <a:pt x="5746" y="18360"/>
                        </a:cubicBezTo>
                        <a:cubicBezTo>
                          <a:pt x="6772" y="17726"/>
                          <a:pt x="6620" y="15960"/>
                          <a:pt x="6245" y="14970"/>
                        </a:cubicBezTo>
                        <a:cubicBezTo>
                          <a:pt x="6290" y="14925"/>
                          <a:pt x="6334" y="14889"/>
                          <a:pt x="6370" y="14854"/>
                        </a:cubicBezTo>
                        <a:cubicBezTo>
                          <a:pt x="6397" y="14834"/>
                          <a:pt x="6525" y="14677"/>
                          <a:pt x="6609" y="14677"/>
                        </a:cubicBezTo>
                        <a:close/>
                        <a:moveTo>
                          <a:pt x="6183" y="15041"/>
                        </a:moveTo>
                        <a:cubicBezTo>
                          <a:pt x="6272" y="16165"/>
                          <a:pt x="6620" y="17601"/>
                          <a:pt x="5558" y="18360"/>
                        </a:cubicBezTo>
                        <a:cubicBezTo>
                          <a:pt x="5282" y="18360"/>
                          <a:pt x="5005" y="18369"/>
                          <a:pt x="4729" y="18386"/>
                        </a:cubicBezTo>
                        <a:cubicBezTo>
                          <a:pt x="5540" y="17824"/>
                          <a:pt x="6102" y="16495"/>
                          <a:pt x="5523" y="15594"/>
                        </a:cubicBezTo>
                        <a:cubicBezTo>
                          <a:pt x="5763" y="15460"/>
                          <a:pt x="5995" y="15228"/>
                          <a:pt x="6183" y="15041"/>
                        </a:cubicBezTo>
                        <a:close/>
                        <a:moveTo>
                          <a:pt x="7940" y="15237"/>
                        </a:moveTo>
                        <a:lnTo>
                          <a:pt x="7940" y="15237"/>
                        </a:lnTo>
                        <a:cubicBezTo>
                          <a:pt x="7726" y="15523"/>
                          <a:pt x="7771" y="15835"/>
                          <a:pt x="8279" y="15880"/>
                        </a:cubicBezTo>
                        <a:cubicBezTo>
                          <a:pt x="8299" y="15881"/>
                          <a:pt x="8319" y="15882"/>
                          <a:pt x="8339" y="15882"/>
                        </a:cubicBezTo>
                        <a:cubicBezTo>
                          <a:pt x="8435" y="15882"/>
                          <a:pt x="8529" y="15865"/>
                          <a:pt x="8618" y="15835"/>
                        </a:cubicBezTo>
                        <a:lnTo>
                          <a:pt x="8618" y="15835"/>
                        </a:lnTo>
                        <a:cubicBezTo>
                          <a:pt x="8475" y="16888"/>
                          <a:pt x="7904" y="17896"/>
                          <a:pt x="6968" y="18431"/>
                        </a:cubicBezTo>
                        <a:cubicBezTo>
                          <a:pt x="6772" y="18413"/>
                          <a:pt x="6575" y="18395"/>
                          <a:pt x="6388" y="18386"/>
                        </a:cubicBezTo>
                        <a:cubicBezTo>
                          <a:pt x="7307" y="17771"/>
                          <a:pt x="7476" y="16620"/>
                          <a:pt x="7441" y="15576"/>
                        </a:cubicBezTo>
                        <a:cubicBezTo>
                          <a:pt x="7619" y="15496"/>
                          <a:pt x="7789" y="15362"/>
                          <a:pt x="7940" y="15237"/>
                        </a:cubicBezTo>
                        <a:close/>
                        <a:moveTo>
                          <a:pt x="4425" y="14675"/>
                        </a:moveTo>
                        <a:cubicBezTo>
                          <a:pt x="4425" y="14764"/>
                          <a:pt x="4416" y="14845"/>
                          <a:pt x="4416" y="14854"/>
                        </a:cubicBezTo>
                        <a:cubicBezTo>
                          <a:pt x="4416" y="14988"/>
                          <a:pt x="4461" y="15103"/>
                          <a:pt x="4497" y="15228"/>
                        </a:cubicBezTo>
                        <a:cubicBezTo>
                          <a:pt x="4559" y="15442"/>
                          <a:pt x="4773" y="15576"/>
                          <a:pt x="4961" y="15657"/>
                        </a:cubicBezTo>
                        <a:cubicBezTo>
                          <a:pt x="5029" y="15687"/>
                          <a:pt x="5099" y="15701"/>
                          <a:pt x="5170" y="15701"/>
                        </a:cubicBezTo>
                        <a:cubicBezTo>
                          <a:pt x="5264" y="15701"/>
                          <a:pt x="5359" y="15676"/>
                          <a:pt x="5451" y="15630"/>
                        </a:cubicBezTo>
                        <a:lnTo>
                          <a:pt x="5451" y="15630"/>
                        </a:lnTo>
                        <a:cubicBezTo>
                          <a:pt x="5969" y="16611"/>
                          <a:pt x="5192" y="17655"/>
                          <a:pt x="4613" y="18395"/>
                        </a:cubicBezTo>
                        <a:cubicBezTo>
                          <a:pt x="4318" y="18413"/>
                          <a:pt x="4033" y="18440"/>
                          <a:pt x="3738" y="18476"/>
                        </a:cubicBezTo>
                        <a:cubicBezTo>
                          <a:pt x="4238" y="18235"/>
                          <a:pt x="4470" y="17682"/>
                          <a:pt x="4559" y="17137"/>
                        </a:cubicBezTo>
                        <a:cubicBezTo>
                          <a:pt x="4666" y="16424"/>
                          <a:pt x="4407" y="15746"/>
                          <a:pt x="3970" y="15193"/>
                        </a:cubicBezTo>
                        <a:cubicBezTo>
                          <a:pt x="4131" y="15032"/>
                          <a:pt x="4274" y="14845"/>
                          <a:pt x="4425" y="14675"/>
                        </a:cubicBezTo>
                        <a:close/>
                        <a:moveTo>
                          <a:pt x="9368" y="15523"/>
                        </a:moveTo>
                        <a:lnTo>
                          <a:pt x="9368" y="15523"/>
                        </a:lnTo>
                        <a:cubicBezTo>
                          <a:pt x="9412" y="16210"/>
                          <a:pt x="9269" y="16950"/>
                          <a:pt x="8957" y="17566"/>
                        </a:cubicBezTo>
                        <a:cubicBezTo>
                          <a:pt x="8716" y="18030"/>
                          <a:pt x="8243" y="18297"/>
                          <a:pt x="7789" y="18547"/>
                        </a:cubicBezTo>
                        <a:cubicBezTo>
                          <a:pt x="7708" y="18529"/>
                          <a:pt x="7628" y="18520"/>
                          <a:pt x="7548" y="18502"/>
                        </a:cubicBezTo>
                        <a:cubicBezTo>
                          <a:pt x="7414" y="18485"/>
                          <a:pt x="7289" y="18467"/>
                          <a:pt x="7155" y="18458"/>
                        </a:cubicBezTo>
                        <a:cubicBezTo>
                          <a:pt x="8119" y="18038"/>
                          <a:pt x="8690" y="16816"/>
                          <a:pt x="8690" y="15817"/>
                        </a:cubicBezTo>
                        <a:cubicBezTo>
                          <a:pt x="8913" y="15737"/>
                          <a:pt x="9136" y="15612"/>
                          <a:pt x="9368" y="15523"/>
                        </a:cubicBezTo>
                        <a:close/>
                        <a:moveTo>
                          <a:pt x="9731" y="15441"/>
                        </a:moveTo>
                        <a:cubicBezTo>
                          <a:pt x="9902" y="15441"/>
                          <a:pt x="10035" y="15569"/>
                          <a:pt x="10153" y="15728"/>
                        </a:cubicBezTo>
                        <a:cubicBezTo>
                          <a:pt x="10295" y="17021"/>
                          <a:pt x="9635" y="18226"/>
                          <a:pt x="8368" y="18645"/>
                        </a:cubicBezTo>
                        <a:cubicBezTo>
                          <a:pt x="8243" y="18618"/>
                          <a:pt x="8110" y="18601"/>
                          <a:pt x="7976" y="18574"/>
                        </a:cubicBezTo>
                        <a:cubicBezTo>
                          <a:pt x="9162" y="18092"/>
                          <a:pt x="9608" y="16754"/>
                          <a:pt x="9421" y="15505"/>
                        </a:cubicBezTo>
                        <a:cubicBezTo>
                          <a:pt x="9510" y="15469"/>
                          <a:pt x="9608" y="15451"/>
                          <a:pt x="9698" y="15442"/>
                        </a:cubicBezTo>
                        <a:cubicBezTo>
                          <a:pt x="9709" y="15441"/>
                          <a:pt x="9720" y="15441"/>
                          <a:pt x="9731" y="15441"/>
                        </a:cubicBezTo>
                        <a:close/>
                        <a:moveTo>
                          <a:pt x="3935" y="15228"/>
                        </a:moveTo>
                        <a:lnTo>
                          <a:pt x="3935" y="15228"/>
                        </a:lnTo>
                        <a:cubicBezTo>
                          <a:pt x="4604" y="16272"/>
                          <a:pt x="4630" y="17851"/>
                          <a:pt x="3426" y="18511"/>
                        </a:cubicBezTo>
                        <a:cubicBezTo>
                          <a:pt x="3426" y="18520"/>
                          <a:pt x="3426" y="18520"/>
                          <a:pt x="3426" y="18520"/>
                        </a:cubicBezTo>
                        <a:cubicBezTo>
                          <a:pt x="3051" y="18574"/>
                          <a:pt x="2668" y="18645"/>
                          <a:pt x="2293" y="18743"/>
                        </a:cubicBezTo>
                        <a:cubicBezTo>
                          <a:pt x="3506" y="18021"/>
                          <a:pt x="4738" y="16718"/>
                          <a:pt x="3578" y="15514"/>
                        </a:cubicBezTo>
                        <a:cubicBezTo>
                          <a:pt x="3667" y="15451"/>
                          <a:pt x="3747" y="15380"/>
                          <a:pt x="3828" y="15318"/>
                        </a:cubicBezTo>
                        <a:cubicBezTo>
                          <a:pt x="3863" y="15291"/>
                          <a:pt x="3899" y="15264"/>
                          <a:pt x="3935" y="15228"/>
                        </a:cubicBezTo>
                        <a:close/>
                        <a:moveTo>
                          <a:pt x="10233" y="15826"/>
                        </a:moveTo>
                        <a:cubicBezTo>
                          <a:pt x="10385" y="16049"/>
                          <a:pt x="10536" y="16290"/>
                          <a:pt x="10759" y="16352"/>
                        </a:cubicBezTo>
                        <a:lnTo>
                          <a:pt x="10768" y="16352"/>
                        </a:lnTo>
                        <a:cubicBezTo>
                          <a:pt x="10777" y="17468"/>
                          <a:pt x="10162" y="18467"/>
                          <a:pt x="9055" y="18779"/>
                        </a:cubicBezTo>
                        <a:cubicBezTo>
                          <a:pt x="8877" y="18743"/>
                          <a:pt x="8690" y="18708"/>
                          <a:pt x="8511" y="18672"/>
                        </a:cubicBezTo>
                        <a:cubicBezTo>
                          <a:pt x="9760" y="18377"/>
                          <a:pt x="10483" y="17057"/>
                          <a:pt x="10233" y="15826"/>
                        </a:cubicBezTo>
                        <a:close/>
                        <a:moveTo>
                          <a:pt x="11455" y="16112"/>
                        </a:moveTo>
                        <a:lnTo>
                          <a:pt x="11455" y="16112"/>
                        </a:lnTo>
                        <a:cubicBezTo>
                          <a:pt x="11526" y="16709"/>
                          <a:pt x="11473" y="17253"/>
                          <a:pt x="11214" y="17815"/>
                        </a:cubicBezTo>
                        <a:cubicBezTo>
                          <a:pt x="10955" y="18360"/>
                          <a:pt x="10331" y="18824"/>
                          <a:pt x="9724" y="18904"/>
                        </a:cubicBezTo>
                        <a:cubicBezTo>
                          <a:pt x="9582" y="18877"/>
                          <a:pt x="9439" y="18850"/>
                          <a:pt x="9296" y="18824"/>
                        </a:cubicBezTo>
                        <a:cubicBezTo>
                          <a:pt x="10331" y="18583"/>
                          <a:pt x="11027" y="17387"/>
                          <a:pt x="10804" y="16361"/>
                        </a:cubicBezTo>
                        <a:lnTo>
                          <a:pt x="10804" y="16361"/>
                        </a:lnTo>
                        <a:cubicBezTo>
                          <a:pt x="10820" y="16363"/>
                          <a:pt x="10836" y="16364"/>
                          <a:pt x="10852" y="16364"/>
                        </a:cubicBezTo>
                        <a:cubicBezTo>
                          <a:pt x="11051" y="16364"/>
                          <a:pt x="11257" y="16219"/>
                          <a:pt x="11455" y="16112"/>
                        </a:cubicBezTo>
                        <a:close/>
                        <a:moveTo>
                          <a:pt x="13748" y="16522"/>
                        </a:moveTo>
                        <a:cubicBezTo>
                          <a:pt x="13971" y="16558"/>
                          <a:pt x="14185" y="16647"/>
                          <a:pt x="14372" y="16825"/>
                        </a:cubicBezTo>
                        <a:cubicBezTo>
                          <a:pt x="14586" y="17030"/>
                          <a:pt x="14845" y="17450"/>
                          <a:pt x="14818" y="17878"/>
                        </a:cubicBezTo>
                        <a:cubicBezTo>
                          <a:pt x="14800" y="18306"/>
                          <a:pt x="14417" y="18743"/>
                          <a:pt x="13917" y="18904"/>
                        </a:cubicBezTo>
                        <a:cubicBezTo>
                          <a:pt x="14185" y="18592"/>
                          <a:pt x="14337" y="18199"/>
                          <a:pt x="14354" y="17762"/>
                        </a:cubicBezTo>
                        <a:cubicBezTo>
                          <a:pt x="14372" y="17360"/>
                          <a:pt x="14167" y="16852"/>
                          <a:pt x="14042" y="16745"/>
                        </a:cubicBezTo>
                        <a:cubicBezTo>
                          <a:pt x="13908" y="16629"/>
                          <a:pt x="13792" y="16549"/>
                          <a:pt x="13748" y="16522"/>
                        </a:cubicBezTo>
                        <a:close/>
                        <a:moveTo>
                          <a:pt x="11786" y="15997"/>
                        </a:moveTo>
                        <a:cubicBezTo>
                          <a:pt x="11883" y="15997"/>
                          <a:pt x="11976" y="16039"/>
                          <a:pt x="12062" y="16147"/>
                        </a:cubicBezTo>
                        <a:cubicBezTo>
                          <a:pt x="12133" y="16236"/>
                          <a:pt x="12204" y="16308"/>
                          <a:pt x="12285" y="16361"/>
                        </a:cubicBezTo>
                        <a:cubicBezTo>
                          <a:pt x="12374" y="16870"/>
                          <a:pt x="12481" y="17316"/>
                          <a:pt x="12311" y="17851"/>
                        </a:cubicBezTo>
                        <a:cubicBezTo>
                          <a:pt x="12151" y="18342"/>
                          <a:pt x="11803" y="18859"/>
                          <a:pt x="11339" y="19118"/>
                        </a:cubicBezTo>
                        <a:cubicBezTo>
                          <a:pt x="11339" y="19118"/>
                          <a:pt x="11330" y="19127"/>
                          <a:pt x="11330" y="19127"/>
                        </a:cubicBezTo>
                        <a:cubicBezTo>
                          <a:pt x="10884" y="19091"/>
                          <a:pt x="10438" y="19029"/>
                          <a:pt x="10001" y="18948"/>
                        </a:cubicBezTo>
                        <a:cubicBezTo>
                          <a:pt x="10536" y="18877"/>
                          <a:pt x="10947" y="18476"/>
                          <a:pt x="11277" y="18021"/>
                        </a:cubicBezTo>
                        <a:cubicBezTo>
                          <a:pt x="11669" y="17476"/>
                          <a:pt x="11633" y="16718"/>
                          <a:pt x="11491" y="16094"/>
                        </a:cubicBezTo>
                        <a:cubicBezTo>
                          <a:pt x="11592" y="16037"/>
                          <a:pt x="11691" y="15997"/>
                          <a:pt x="11786" y="15997"/>
                        </a:cubicBezTo>
                        <a:close/>
                        <a:moveTo>
                          <a:pt x="13311" y="16486"/>
                        </a:moveTo>
                        <a:cubicBezTo>
                          <a:pt x="13391" y="16486"/>
                          <a:pt x="13552" y="16495"/>
                          <a:pt x="13552" y="16495"/>
                        </a:cubicBezTo>
                        <a:cubicBezTo>
                          <a:pt x="13552" y="16495"/>
                          <a:pt x="13694" y="16540"/>
                          <a:pt x="13864" y="16691"/>
                        </a:cubicBezTo>
                        <a:cubicBezTo>
                          <a:pt x="14042" y="16843"/>
                          <a:pt x="14256" y="17575"/>
                          <a:pt x="14176" y="18021"/>
                        </a:cubicBezTo>
                        <a:cubicBezTo>
                          <a:pt x="14114" y="18360"/>
                          <a:pt x="13899" y="18708"/>
                          <a:pt x="13667" y="18993"/>
                        </a:cubicBezTo>
                        <a:cubicBezTo>
                          <a:pt x="13284" y="19109"/>
                          <a:pt x="12865" y="19154"/>
                          <a:pt x="12463" y="19163"/>
                        </a:cubicBezTo>
                        <a:cubicBezTo>
                          <a:pt x="13043" y="18966"/>
                          <a:pt x="13471" y="18493"/>
                          <a:pt x="13560" y="17869"/>
                        </a:cubicBezTo>
                        <a:cubicBezTo>
                          <a:pt x="13596" y="17601"/>
                          <a:pt x="13605" y="16754"/>
                          <a:pt x="13311" y="16486"/>
                        </a:cubicBezTo>
                        <a:close/>
                        <a:moveTo>
                          <a:pt x="12383" y="16424"/>
                        </a:moveTo>
                        <a:cubicBezTo>
                          <a:pt x="12503" y="16476"/>
                          <a:pt x="12629" y="16497"/>
                          <a:pt x="12773" y="16497"/>
                        </a:cubicBezTo>
                        <a:cubicBezTo>
                          <a:pt x="12800" y="16497"/>
                          <a:pt x="12827" y="16497"/>
                          <a:pt x="12856" y="16495"/>
                        </a:cubicBezTo>
                        <a:cubicBezTo>
                          <a:pt x="12963" y="16495"/>
                          <a:pt x="13070" y="16486"/>
                          <a:pt x="13177" y="16486"/>
                        </a:cubicBezTo>
                        <a:cubicBezTo>
                          <a:pt x="13489" y="16790"/>
                          <a:pt x="13418" y="17601"/>
                          <a:pt x="13364" y="17958"/>
                        </a:cubicBezTo>
                        <a:cubicBezTo>
                          <a:pt x="13284" y="18485"/>
                          <a:pt x="12704" y="18940"/>
                          <a:pt x="12249" y="19163"/>
                        </a:cubicBezTo>
                        <a:cubicBezTo>
                          <a:pt x="12198" y="19166"/>
                          <a:pt x="12148" y="19167"/>
                          <a:pt x="12098" y="19167"/>
                        </a:cubicBezTo>
                        <a:cubicBezTo>
                          <a:pt x="11998" y="19167"/>
                          <a:pt x="11901" y="19163"/>
                          <a:pt x="11812" y="19163"/>
                        </a:cubicBezTo>
                        <a:cubicBezTo>
                          <a:pt x="11696" y="19154"/>
                          <a:pt x="11589" y="19154"/>
                          <a:pt x="11482" y="19145"/>
                        </a:cubicBezTo>
                        <a:cubicBezTo>
                          <a:pt x="11910" y="18966"/>
                          <a:pt x="12249" y="18574"/>
                          <a:pt x="12392" y="18146"/>
                        </a:cubicBezTo>
                        <a:cubicBezTo>
                          <a:pt x="12508" y="17815"/>
                          <a:pt x="12570" y="17503"/>
                          <a:pt x="12570" y="17155"/>
                        </a:cubicBezTo>
                        <a:cubicBezTo>
                          <a:pt x="12570" y="16879"/>
                          <a:pt x="12472" y="16656"/>
                          <a:pt x="12383" y="16424"/>
                        </a:cubicBezTo>
                        <a:close/>
                        <a:moveTo>
                          <a:pt x="37959" y="21333"/>
                        </a:moveTo>
                        <a:cubicBezTo>
                          <a:pt x="38407" y="21333"/>
                          <a:pt x="38854" y="21365"/>
                          <a:pt x="39289" y="21428"/>
                        </a:cubicBezTo>
                        <a:cubicBezTo>
                          <a:pt x="39574" y="21473"/>
                          <a:pt x="39869" y="21544"/>
                          <a:pt x="40154" y="21634"/>
                        </a:cubicBezTo>
                        <a:cubicBezTo>
                          <a:pt x="40091" y="21631"/>
                          <a:pt x="40028" y="21630"/>
                          <a:pt x="39965" y="21630"/>
                        </a:cubicBezTo>
                        <a:cubicBezTo>
                          <a:pt x="39250" y="21630"/>
                          <a:pt x="38524" y="21766"/>
                          <a:pt x="37844" y="21955"/>
                        </a:cubicBezTo>
                        <a:cubicBezTo>
                          <a:pt x="36755" y="22258"/>
                          <a:pt x="35720" y="22749"/>
                          <a:pt x="34614" y="22972"/>
                        </a:cubicBezTo>
                        <a:cubicBezTo>
                          <a:pt x="33919" y="23114"/>
                          <a:pt x="33217" y="23220"/>
                          <a:pt x="32515" y="23220"/>
                        </a:cubicBezTo>
                        <a:cubicBezTo>
                          <a:pt x="32117" y="23220"/>
                          <a:pt x="31719" y="23186"/>
                          <a:pt x="31322" y="23106"/>
                        </a:cubicBezTo>
                        <a:cubicBezTo>
                          <a:pt x="30849" y="22776"/>
                          <a:pt x="30430" y="22365"/>
                          <a:pt x="30064" y="21910"/>
                        </a:cubicBezTo>
                        <a:lnTo>
                          <a:pt x="30064" y="21910"/>
                        </a:lnTo>
                        <a:cubicBezTo>
                          <a:pt x="30171" y="21990"/>
                          <a:pt x="30296" y="22053"/>
                          <a:pt x="30466" y="22098"/>
                        </a:cubicBezTo>
                        <a:cubicBezTo>
                          <a:pt x="30964" y="22242"/>
                          <a:pt x="31505" y="22249"/>
                          <a:pt x="32024" y="22249"/>
                        </a:cubicBezTo>
                        <a:cubicBezTo>
                          <a:pt x="32082" y="22249"/>
                          <a:pt x="32139" y="22249"/>
                          <a:pt x="32196" y="22249"/>
                        </a:cubicBezTo>
                        <a:cubicBezTo>
                          <a:pt x="33276" y="22240"/>
                          <a:pt x="34346" y="21990"/>
                          <a:pt x="35372" y="21696"/>
                        </a:cubicBezTo>
                        <a:cubicBezTo>
                          <a:pt x="36198" y="21454"/>
                          <a:pt x="37083" y="21333"/>
                          <a:pt x="37959" y="21333"/>
                        </a:cubicBezTo>
                        <a:close/>
                        <a:moveTo>
                          <a:pt x="22284" y="15350"/>
                        </a:moveTo>
                        <a:cubicBezTo>
                          <a:pt x="22930" y="15350"/>
                          <a:pt x="23605" y="15511"/>
                          <a:pt x="24185" y="15666"/>
                        </a:cubicBezTo>
                        <a:cubicBezTo>
                          <a:pt x="24944" y="15862"/>
                          <a:pt x="25747" y="16290"/>
                          <a:pt x="26389" y="16745"/>
                        </a:cubicBezTo>
                        <a:cubicBezTo>
                          <a:pt x="26396" y="16749"/>
                          <a:pt x="26404" y="16751"/>
                          <a:pt x="26410" y="16751"/>
                        </a:cubicBezTo>
                        <a:cubicBezTo>
                          <a:pt x="26443" y="16751"/>
                          <a:pt x="26463" y="16703"/>
                          <a:pt x="26434" y="16674"/>
                        </a:cubicBezTo>
                        <a:cubicBezTo>
                          <a:pt x="26335" y="16611"/>
                          <a:pt x="26237" y="16540"/>
                          <a:pt x="26148" y="16477"/>
                        </a:cubicBezTo>
                        <a:cubicBezTo>
                          <a:pt x="26621" y="16281"/>
                          <a:pt x="27192" y="16228"/>
                          <a:pt x="27691" y="16165"/>
                        </a:cubicBezTo>
                        <a:cubicBezTo>
                          <a:pt x="27775" y="16155"/>
                          <a:pt x="27859" y="16151"/>
                          <a:pt x="27943" y="16151"/>
                        </a:cubicBezTo>
                        <a:cubicBezTo>
                          <a:pt x="28479" y="16151"/>
                          <a:pt x="29022" y="16338"/>
                          <a:pt x="29485" y="16584"/>
                        </a:cubicBezTo>
                        <a:cubicBezTo>
                          <a:pt x="30047" y="16897"/>
                          <a:pt x="30484" y="17307"/>
                          <a:pt x="30965" y="17726"/>
                        </a:cubicBezTo>
                        <a:cubicBezTo>
                          <a:pt x="31135" y="17878"/>
                          <a:pt x="31304" y="18030"/>
                          <a:pt x="31456" y="18190"/>
                        </a:cubicBezTo>
                        <a:cubicBezTo>
                          <a:pt x="31563" y="18306"/>
                          <a:pt x="31652" y="18422"/>
                          <a:pt x="31733" y="18547"/>
                        </a:cubicBezTo>
                        <a:cubicBezTo>
                          <a:pt x="31813" y="18663"/>
                          <a:pt x="31804" y="18806"/>
                          <a:pt x="31733" y="18895"/>
                        </a:cubicBezTo>
                        <a:cubicBezTo>
                          <a:pt x="31687" y="18951"/>
                          <a:pt x="31603" y="18986"/>
                          <a:pt x="31511" y="18986"/>
                        </a:cubicBezTo>
                        <a:cubicBezTo>
                          <a:pt x="31457" y="18986"/>
                          <a:pt x="31401" y="18975"/>
                          <a:pt x="31349" y="18948"/>
                        </a:cubicBezTo>
                        <a:cubicBezTo>
                          <a:pt x="31197" y="18877"/>
                          <a:pt x="31055" y="18690"/>
                          <a:pt x="30974" y="18627"/>
                        </a:cubicBezTo>
                        <a:cubicBezTo>
                          <a:pt x="30909" y="18576"/>
                          <a:pt x="30683" y="18282"/>
                          <a:pt x="30486" y="18282"/>
                        </a:cubicBezTo>
                        <a:cubicBezTo>
                          <a:pt x="30441" y="18282"/>
                          <a:pt x="30398" y="18297"/>
                          <a:pt x="30359" y="18333"/>
                        </a:cubicBezTo>
                        <a:cubicBezTo>
                          <a:pt x="30261" y="18422"/>
                          <a:pt x="30252" y="18493"/>
                          <a:pt x="30252" y="18618"/>
                        </a:cubicBezTo>
                        <a:cubicBezTo>
                          <a:pt x="30252" y="18690"/>
                          <a:pt x="30278" y="18761"/>
                          <a:pt x="30296" y="18832"/>
                        </a:cubicBezTo>
                        <a:cubicBezTo>
                          <a:pt x="30340" y="18985"/>
                          <a:pt x="30181" y="19079"/>
                          <a:pt x="30030" y="19079"/>
                        </a:cubicBezTo>
                        <a:cubicBezTo>
                          <a:pt x="29995" y="19079"/>
                          <a:pt x="29962" y="19074"/>
                          <a:pt x="29931" y="19064"/>
                        </a:cubicBezTo>
                        <a:cubicBezTo>
                          <a:pt x="29663" y="18993"/>
                          <a:pt x="29476" y="18877"/>
                          <a:pt x="29181" y="18770"/>
                        </a:cubicBezTo>
                        <a:cubicBezTo>
                          <a:pt x="29067" y="18726"/>
                          <a:pt x="28949" y="18659"/>
                          <a:pt x="28832" y="18659"/>
                        </a:cubicBezTo>
                        <a:cubicBezTo>
                          <a:pt x="28785" y="18659"/>
                          <a:pt x="28737" y="18670"/>
                          <a:pt x="28691" y="18699"/>
                        </a:cubicBezTo>
                        <a:cubicBezTo>
                          <a:pt x="28655" y="18725"/>
                          <a:pt x="28619" y="18761"/>
                          <a:pt x="28601" y="18797"/>
                        </a:cubicBezTo>
                        <a:cubicBezTo>
                          <a:pt x="28546" y="18913"/>
                          <a:pt x="28457" y="18954"/>
                          <a:pt x="28357" y="18954"/>
                        </a:cubicBezTo>
                        <a:cubicBezTo>
                          <a:pt x="28182" y="18954"/>
                          <a:pt x="27974" y="18830"/>
                          <a:pt x="27861" y="18779"/>
                        </a:cubicBezTo>
                        <a:cubicBezTo>
                          <a:pt x="27638" y="18681"/>
                          <a:pt x="27424" y="18627"/>
                          <a:pt x="27183" y="18609"/>
                        </a:cubicBezTo>
                        <a:cubicBezTo>
                          <a:pt x="26996" y="18279"/>
                          <a:pt x="26719" y="17976"/>
                          <a:pt x="26496" y="17771"/>
                        </a:cubicBezTo>
                        <a:cubicBezTo>
                          <a:pt x="26485" y="17760"/>
                          <a:pt x="26473" y="17756"/>
                          <a:pt x="26462" y="17756"/>
                        </a:cubicBezTo>
                        <a:cubicBezTo>
                          <a:pt x="26427" y="17756"/>
                          <a:pt x="26398" y="17800"/>
                          <a:pt x="26425" y="17833"/>
                        </a:cubicBezTo>
                        <a:cubicBezTo>
                          <a:pt x="26799" y="18253"/>
                          <a:pt x="27451" y="19118"/>
                          <a:pt x="27138" y="19680"/>
                        </a:cubicBezTo>
                        <a:cubicBezTo>
                          <a:pt x="27010" y="19912"/>
                          <a:pt x="26741" y="20019"/>
                          <a:pt x="26593" y="20019"/>
                        </a:cubicBezTo>
                        <a:cubicBezTo>
                          <a:pt x="26587" y="20019"/>
                          <a:pt x="26582" y="20019"/>
                          <a:pt x="26576" y="20019"/>
                        </a:cubicBezTo>
                        <a:cubicBezTo>
                          <a:pt x="26425" y="20010"/>
                          <a:pt x="26219" y="19903"/>
                          <a:pt x="26086" y="19760"/>
                        </a:cubicBezTo>
                        <a:cubicBezTo>
                          <a:pt x="25970" y="19635"/>
                          <a:pt x="25889" y="19528"/>
                          <a:pt x="25729" y="19484"/>
                        </a:cubicBezTo>
                        <a:cubicBezTo>
                          <a:pt x="25722" y="19483"/>
                          <a:pt x="25715" y="19482"/>
                          <a:pt x="25708" y="19482"/>
                        </a:cubicBezTo>
                        <a:cubicBezTo>
                          <a:pt x="25662" y="19482"/>
                          <a:pt x="25619" y="19508"/>
                          <a:pt x="25604" y="19555"/>
                        </a:cubicBezTo>
                        <a:cubicBezTo>
                          <a:pt x="25545" y="19824"/>
                          <a:pt x="25375" y="19987"/>
                          <a:pt x="25144" y="19987"/>
                        </a:cubicBezTo>
                        <a:cubicBezTo>
                          <a:pt x="25060" y="19987"/>
                          <a:pt x="24969" y="19966"/>
                          <a:pt x="24872" y="19921"/>
                        </a:cubicBezTo>
                        <a:cubicBezTo>
                          <a:pt x="24694" y="19841"/>
                          <a:pt x="24489" y="19769"/>
                          <a:pt x="24319" y="19653"/>
                        </a:cubicBezTo>
                        <a:cubicBezTo>
                          <a:pt x="24254" y="19608"/>
                          <a:pt x="24174" y="19568"/>
                          <a:pt x="24099" y="19568"/>
                        </a:cubicBezTo>
                        <a:cubicBezTo>
                          <a:pt x="24041" y="19568"/>
                          <a:pt x="23987" y="19591"/>
                          <a:pt x="23945" y="19653"/>
                        </a:cubicBezTo>
                        <a:cubicBezTo>
                          <a:pt x="23882" y="19742"/>
                          <a:pt x="23846" y="19823"/>
                          <a:pt x="23811" y="19921"/>
                        </a:cubicBezTo>
                        <a:cubicBezTo>
                          <a:pt x="23703" y="20201"/>
                          <a:pt x="23496" y="20337"/>
                          <a:pt x="23234" y="20337"/>
                        </a:cubicBezTo>
                        <a:cubicBezTo>
                          <a:pt x="23170" y="20337"/>
                          <a:pt x="23104" y="20329"/>
                          <a:pt x="23035" y="20313"/>
                        </a:cubicBezTo>
                        <a:cubicBezTo>
                          <a:pt x="22687" y="20233"/>
                          <a:pt x="22464" y="19939"/>
                          <a:pt x="22142" y="19823"/>
                        </a:cubicBezTo>
                        <a:cubicBezTo>
                          <a:pt x="22107" y="19811"/>
                          <a:pt x="22074" y="19805"/>
                          <a:pt x="22045" y="19805"/>
                        </a:cubicBezTo>
                        <a:cubicBezTo>
                          <a:pt x="21944" y="19805"/>
                          <a:pt x="21881" y="19874"/>
                          <a:pt x="21839" y="19992"/>
                        </a:cubicBezTo>
                        <a:cubicBezTo>
                          <a:pt x="21812" y="20064"/>
                          <a:pt x="21839" y="20188"/>
                          <a:pt x="21839" y="20269"/>
                        </a:cubicBezTo>
                        <a:cubicBezTo>
                          <a:pt x="21833" y="20627"/>
                          <a:pt x="21574" y="20716"/>
                          <a:pt x="21300" y="20716"/>
                        </a:cubicBezTo>
                        <a:cubicBezTo>
                          <a:pt x="21179" y="20716"/>
                          <a:pt x="21054" y="20698"/>
                          <a:pt x="20947" y="20679"/>
                        </a:cubicBezTo>
                        <a:cubicBezTo>
                          <a:pt x="20706" y="20635"/>
                          <a:pt x="20465" y="20572"/>
                          <a:pt x="20224" y="20510"/>
                        </a:cubicBezTo>
                        <a:cubicBezTo>
                          <a:pt x="20019" y="20450"/>
                          <a:pt x="19352" y="20349"/>
                          <a:pt x="19134" y="20349"/>
                        </a:cubicBezTo>
                        <a:cubicBezTo>
                          <a:pt x="19125" y="20349"/>
                          <a:pt x="19117" y="20349"/>
                          <a:pt x="19109" y="20349"/>
                        </a:cubicBezTo>
                        <a:cubicBezTo>
                          <a:pt x="18913" y="20349"/>
                          <a:pt x="18503" y="20403"/>
                          <a:pt x="18253" y="20519"/>
                        </a:cubicBezTo>
                        <a:cubicBezTo>
                          <a:pt x="17597" y="20811"/>
                          <a:pt x="17346" y="21509"/>
                          <a:pt x="16599" y="21509"/>
                        </a:cubicBezTo>
                        <a:cubicBezTo>
                          <a:pt x="16594" y="21509"/>
                          <a:pt x="16589" y="21509"/>
                          <a:pt x="16585" y="21509"/>
                        </a:cubicBezTo>
                        <a:cubicBezTo>
                          <a:pt x="16460" y="21509"/>
                          <a:pt x="16174" y="21536"/>
                          <a:pt x="15907" y="21544"/>
                        </a:cubicBezTo>
                        <a:cubicBezTo>
                          <a:pt x="15639" y="21553"/>
                          <a:pt x="15068" y="21616"/>
                          <a:pt x="14800" y="21999"/>
                        </a:cubicBezTo>
                        <a:cubicBezTo>
                          <a:pt x="14577" y="22312"/>
                          <a:pt x="14756" y="22660"/>
                          <a:pt x="14194" y="22704"/>
                        </a:cubicBezTo>
                        <a:cubicBezTo>
                          <a:pt x="14165" y="22706"/>
                          <a:pt x="14135" y="22707"/>
                          <a:pt x="14106" y="22707"/>
                        </a:cubicBezTo>
                        <a:cubicBezTo>
                          <a:pt x="13866" y="22707"/>
                          <a:pt x="13620" y="22648"/>
                          <a:pt x="13373" y="22624"/>
                        </a:cubicBezTo>
                        <a:cubicBezTo>
                          <a:pt x="13301" y="22617"/>
                          <a:pt x="13230" y="22614"/>
                          <a:pt x="13161" y="22614"/>
                        </a:cubicBezTo>
                        <a:cubicBezTo>
                          <a:pt x="12604" y="22614"/>
                          <a:pt x="12137" y="22833"/>
                          <a:pt x="11741" y="23222"/>
                        </a:cubicBezTo>
                        <a:cubicBezTo>
                          <a:pt x="11937" y="22856"/>
                          <a:pt x="12356" y="22499"/>
                          <a:pt x="12677" y="22276"/>
                        </a:cubicBezTo>
                        <a:cubicBezTo>
                          <a:pt x="13320" y="21848"/>
                          <a:pt x="14096" y="21643"/>
                          <a:pt x="14756" y="21223"/>
                        </a:cubicBezTo>
                        <a:cubicBezTo>
                          <a:pt x="15050" y="21036"/>
                          <a:pt x="15282" y="20777"/>
                          <a:pt x="15550" y="20545"/>
                        </a:cubicBezTo>
                        <a:cubicBezTo>
                          <a:pt x="15951" y="20188"/>
                          <a:pt x="16415" y="19885"/>
                          <a:pt x="16879" y="19626"/>
                        </a:cubicBezTo>
                        <a:cubicBezTo>
                          <a:pt x="17182" y="19457"/>
                          <a:pt x="17334" y="19296"/>
                          <a:pt x="17521" y="19002"/>
                        </a:cubicBezTo>
                        <a:cubicBezTo>
                          <a:pt x="17718" y="18672"/>
                          <a:pt x="17878" y="18315"/>
                          <a:pt x="18092" y="17994"/>
                        </a:cubicBezTo>
                        <a:cubicBezTo>
                          <a:pt x="18342" y="17628"/>
                          <a:pt x="18637" y="17307"/>
                          <a:pt x="18877" y="16932"/>
                        </a:cubicBezTo>
                        <a:cubicBezTo>
                          <a:pt x="19422" y="16076"/>
                          <a:pt x="20439" y="15808"/>
                          <a:pt x="21340" y="15496"/>
                        </a:cubicBezTo>
                        <a:cubicBezTo>
                          <a:pt x="21636" y="15391"/>
                          <a:pt x="21956" y="15350"/>
                          <a:pt x="22284" y="15350"/>
                        </a:cubicBezTo>
                        <a:close/>
                        <a:moveTo>
                          <a:pt x="21946" y="20706"/>
                        </a:moveTo>
                        <a:lnTo>
                          <a:pt x="21946" y="20706"/>
                        </a:lnTo>
                        <a:cubicBezTo>
                          <a:pt x="21911" y="21402"/>
                          <a:pt x="22098" y="22017"/>
                          <a:pt x="22473" y="22624"/>
                        </a:cubicBezTo>
                        <a:cubicBezTo>
                          <a:pt x="22812" y="23177"/>
                          <a:pt x="23204" y="23498"/>
                          <a:pt x="23748" y="23685"/>
                        </a:cubicBezTo>
                        <a:cubicBezTo>
                          <a:pt x="23454" y="23668"/>
                          <a:pt x="23168" y="23668"/>
                          <a:pt x="22874" y="23668"/>
                        </a:cubicBezTo>
                        <a:cubicBezTo>
                          <a:pt x="22250" y="23498"/>
                          <a:pt x="21803" y="23141"/>
                          <a:pt x="21349" y="22597"/>
                        </a:cubicBezTo>
                        <a:cubicBezTo>
                          <a:pt x="20911" y="22062"/>
                          <a:pt x="20724" y="21473"/>
                          <a:pt x="20546" y="20831"/>
                        </a:cubicBezTo>
                        <a:lnTo>
                          <a:pt x="20546" y="20831"/>
                        </a:lnTo>
                        <a:cubicBezTo>
                          <a:pt x="20798" y="20903"/>
                          <a:pt x="21064" y="20959"/>
                          <a:pt x="21304" y="20959"/>
                        </a:cubicBezTo>
                        <a:cubicBezTo>
                          <a:pt x="21540" y="20959"/>
                          <a:pt x="21751" y="20905"/>
                          <a:pt x="21902" y="20759"/>
                        </a:cubicBezTo>
                        <a:cubicBezTo>
                          <a:pt x="21919" y="20742"/>
                          <a:pt x="21928" y="20724"/>
                          <a:pt x="21946" y="20706"/>
                        </a:cubicBezTo>
                        <a:close/>
                        <a:moveTo>
                          <a:pt x="19546" y="20554"/>
                        </a:moveTo>
                        <a:lnTo>
                          <a:pt x="19546" y="20554"/>
                        </a:lnTo>
                        <a:cubicBezTo>
                          <a:pt x="19636" y="20572"/>
                          <a:pt x="19734" y="20590"/>
                          <a:pt x="19823" y="20608"/>
                        </a:cubicBezTo>
                        <a:cubicBezTo>
                          <a:pt x="19984" y="20661"/>
                          <a:pt x="20189" y="20733"/>
                          <a:pt x="20421" y="20804"/>
                        </a:cubicBezTo>
                        <a:cubicBezTo>
                          <a:pt x="20501" y="21179"/>
                          <a:pt x="20555" y="21518"/>
                          <a:pt x="20697" y="21892"/>
                        </a:cubicBezTo>
                        <a:cubicBezTo>
                          <a:pt x="20840" y="22240"/>
                          <a:pt x="21090" y="22553"/>
                          <a:pt x="21331" y="22838"/>
                        </a:cubicBezTo>
                        <a:cubicBezTo>
                          <a:pt x="21643" y="23231"/>
                          <a:pt x="21982" y="23516"/>
                          <a:pt x="22383" y="23677"/>
                        </a:cubicBezTo>
                        <a:cubicBezTo>
                          <a:pt x="22071" y="23685"/>
                          <a:pt x="21759" y="23703"/>
                          <a:pt x="21438" y="23721"/>
                        </a:cubicBezTo>
                        <a:cubicBezTo>
                          <a:pt x="20894" y="23525"/>
                          <a:pt x="20340" y="23043"/>
                          <a:pt x="20055" y="22579"/>
                        </a:cubicBezTo>
                        <a:cubicBezTo>
                          <a:pt x="19761" y="22089"/>
                          <a:pt x="19475" y="21179"/>
                          <a:pt x="19546" y="20554"/>
                        </a:cubicBezTo>
                        <a:close/>
                        <a:moveTo>
                          <a:pt x="22116" y="20050"/>
                        </a:moveTo>
                        <a:cubicBezTo>
                          <a:pt x="22132" y="20050"/>
                          <a:pt x="22149" y="20054"/>
                          <a:pt x="22169" y="20064"/>
                        </a:cubicBezTo>
                        <a:cubicBezTo>
                          <a:pt x="22481" y="20233"/>
                          <a:pt x="22722" y="20447"/>
                          <a:pt x="23088" y="20536"/>
                        </a:cubicBezTo>
                        <a:cubicBezTo>
                          <a:pt x="23140" y="20548"/>
                          <a:pt x="23191" y="20553"/>
                          <a:pt x="23240" y="20553"/>
                        </a:cubicBezTo>
                        <a:cubicBezTo>
                          <a:pt x="23309" y="20553"/>
                          <a:pt x="23374" y="20543"/>
                          <a:pt x="23436" y="20527"/>
                        </a:cubicBezTo>
                        <a:lnTo>
                          <a:pt x="23436" y="20527"/>
                        </a:lnTo>
                        <a:cubicBezTo>
                          <a:pt x="23383" y="21375"/>
                          <a:pt x="23516" y="22089"/>
                          <a:pt x="23864" y="22874"/>
                        </a:cubicBezTo>
                        <a:cubicBezTo>
                          <a:pt x="23998" y="23177"/>
                          <a:pt x="24194" y="23525"/>
                          <a:pt x="24471" y="23739"/>
                        </a:cubicBezTo>
                        <a:cubicBezTo>
                          <a:pt x="24373" y="23730"/>
                          <a:pt x="24266" y="23721"/>
                          <a:pt x="24168" y="23712"/>
                        </a:cubicBezTo>
                        <a:cubicBezTo>
                          <a:pt x="24123" y="23712"/>
                          <a:pt x="24087" y="23703"/>
                          <a:pt x="24052" y="23703"/>
                        </a:cubicBezTo>
                        <a:cubicBezTo>
                          <a:pt x="23195" y="23373"/>
                          <a:pt x="22562" y="22668"/>
                          <a:pt x="22250" y="21830"/>
                        </a:cubicBezTo>
                        <a:cubicBezTo>
                          <a:pt x="22098" y="21411"/>
                          <a:pt x="22027" y="20759"/>
                          <a:pt x="22044" y="20679"/>
                        </a:cubicBezTo>
                        <a:cubicBezTo>
                          <a:pt x="22062" y="20590"/>
                          <a:pt x="22035" y="20456"/>
                          <a:pt x="22035" y="20403"/>
                        </a:cubicBezTo>
                        <a:cubicBezTo>
                          <a:pt x="22027" y="20347"/>
                          <a:pt x="21991" y="20050"/>
                          <a:pt x="22116" y="20050"/>
                        </a:cubicBezTo>
                        <a:close/>
                        <a:moveTo>
                          <a:pt x="19065" y="20527"/>
                        </a:moveTo>
                        <a:cubicBezTo>
                          <a:pt x="19190" y="20527"/>
                          <a:pt x="19315" y="20527"/>
                          <a:pt x="19430" y="20536"/>
                        </a:cubicBezTo>
                        <a:cubicBezTo>
                          <a:pt x="19297" y="21232"/>
                          <a:pt x="19591" y="22089"/>
                          <a:pt x="19894" y="22668"/>
                        </a:cubicBezTo>
                        <a:cubicBezTo>
                          <a:pt x="20126" y="23115"/>
                          <a:pt x="20635" y="23561"/>
                          <a:pt x="21161" y="23748"/>
                        </a:cubicBezTo>
                        <a:cubicBezTo>
                          <a:pt x="21072" y="23757"/>
                          <a:pt x="20992" y="23766"/>
                          <a:pt x="20902" y="23775"/>
                        </a:cubicBezTo>
                        <a:cubicBezTo>
                          <a:pt x="20233" y="23480"/>
                          <a:pt x="19671" y="23168"/>
                          <a:pt x="19306" y="22490"/>
                        </a:cubicBezTo>
                        <a:cubicBezTo>
                          <a:pt x="19038" y="21999"/>
                          <a:pt x="18860" y="21125"/>
                          <a:pt x="19065" y="20527"/>
                        </a:cubicBezTo>
                        <a:close/>
                        <a:moveTo>
                          <a:pt x="24043" y="19903"/>
                        </a:moveTo>
                        <a:lnTo>
                          <a:pt x="24043" y="19903"/>
                        </a:lnTo>
                        <a:cubicBezTo>
                          <a:pt x="24016" y="21330"/>
                          <a:pt x="24480" y="23123"/>
                          <a:pt x="25791" y="23846"/>
                        </a:cubicBezTo>
                        <a:cubicBezTo>
                          <a:pt x="25434" y="23810"/>
                          <a:pt x="25086" y="23784"/>
                          <a:pt x="24730" y="23757"/>
                        </a:cubicBezTo>
                        <a:cubicBezTo>
                          <a:pt x="24355" y="23534"/>
                          <a:pt x="24123" y="23097"/>
                          <a:pt x="23945" y="22713"/>
                        </a:cubicBezTo>
                        <a:cubicBezTo>
                          <a:pt x="23623" y="22008"/>
                          <a:pt x="23498" y="21286"/>
                          <a:pt x="23463" y="20519"/>
                        </a:cubicBezTo>
                        <a:cubicBezTo>
                          <a:pt x="23579" y="20483"/>
                          <a:pt x="23686" y="20420"/>
                          <a:pt x="23784" y="20340"/>
                        </a:cubicBezTo>
                        <a:cubicBezTo>
                          <a:pt x="23864" y="20269"/>
                          <a:pt x="23936" y="20162"/>
                          <a:pt x="23971" y="20064"/>
                        </a:cubicBezTo>
                        <a:cubicBezTo>
                          <a:pt x="23998" y="19992"/>
                          <a:pt x="24016" y="19939"/>
                          <a:pt x="24043" y="19903"/>
                        </a:cubicBezTo>
                        <a:close/>
                        <a:moveTo>
                          <a:pt x="18967" y="20536"/>
                        </a:moveTo>
                        <a:lnTo>
                          <a:pt x="18967" y="20536"/>
                        </a:lnTo>
                        <a:cubicBezTo>
                          <a:pt x="18735" y="21116"/>
                          <a:pt x="18913" y="21875"/>
                          <a:pt x="19100" y="22419"/>
                        </a:cubicBezTo>
                        <a:cubicBezTo>
                          <a:pt x="19359" y="23195"/>
                          <a:pt x="20046" y="23578"/>
                          <a:pt x="20778" y="23784"/>
                        </a:cubicBezTo>
                        <a:cubicBezTo>
                          <a:pt x="20394" y="23828"/>
                          <a:pt x="20001" y="23882"/>
                          <a:pt x="19618" y="23935"/>
                        </a:cubicBezTo>
                        <a:cubicBezTo>
                          <a:pt x="18289" y="23534"/>
                          <a:pt x="17834" y="22071"/>
                          <a:pt x="18146" y="20750"/>
                        </a:cubicBezTo>
                        <a:cubicBezTo>
                          <a:pt x="18396" y="20626"/>
                          <a:pt x="18681" y="20554"/>
                          <a:pt x="18967" y="20536"/>
                        </a:cubicBezTo>
                        <a:close/>
                        <a:moveTo>
                          <a:pt x="24132" y="19832"/>
                        </a:moveTo>
                        <a:cubicBezTo>
                          <a:pt x="24185" y="19832"/>
                          <a:pt x="24248" y="19858"/>
                          <a:pt x="24346" y="19903"/>
                        </a:cubicBezTo>
                        <a:cubicBezTo>
                          <a:pt x="24382" y="19921"/>
                          <a:pt x="24426" y="19939"/>
                          <a:pt x="24471" y="19965"/>
                        </a:cubicBezTo>
                        <a:cubicBezTo>
                          <a:pt x="24533" y="20982"/>
                          <a:pt x="25185" y="22053"/>
                          <a:pt x="25756" y="22865"/>
                        </a:cubicBezTo>
                        <a:cubicBezTo>
                          <a:pt x="26086" y="23338"/>
                          <a:pt x="26558" y="23730"/>
                          <a:pt x="27085" y="23989"/>
                        </a:cubicBezTo>
                        <a:cubicBezTo>
                          <a:pt x="26790" y="23953"/>
                          <a:pt x="26496" y="23917"/>
                          <a:pt x="26202" y="23882"/>
                        </a:cubicBezTo>
                        <a:cubicBezTo>
                          <a:pt x="25586" y="23534"/>
                          <a:pt x="25158" y="23052"/>
                          <a:pt x="24747" y="22445"/>
                        </a:cubicBezTo>
                        <a:cubicBezTo>
                          <a:pt x="24489" y="22080"/>
                          <a:pt x="24435" y="21616"/>
                          <a:pt x="24301" y="21197"/>
                        </a:cubicBezTo>
                        <a:cubicBezTo>
                          <a:pt x="24168" y="20768"/>
                          <a:pt x="24150" y="20287"/>
                          <a:pt x="24132" y="19832"/>
                        </a:cubicBezTo>
                        <a:close/>
                        <a:moveTo>
                          <a:pt x="18074" y="20786"/>
                        </a:moveTo>
                        <a:lnTo>
                          <a:pt x="18074" y="20786"/>
                        </a:lnTo>
                        <a:cubicBezTo>
                          <a:pt x="17735" y="21928"/>
                          <a:pt x="18074" y="23614"/>
                          <a:pt x="19261" y="23998"/>
                        </a:cubicBezTo>
                        <a:cubicBezTo>
                          <a:pt x="19190" y="24007"/>
                          <a:pt x="19109" y="24024"/>
                          <a:pt x="19038" y="24033"/>
                        </a:cubicBezTo>
                        <a:cubicBezTo>
                          <a:pt x="18565" y="23998"/>
                          <a:pt x="18101" y="23793"/>
                          <a:pt x="17691" y="23552"/>
                        </a:cubicBezTo>
                        <a:cubicBezTo>
                          <a:pt x="17084" y="23195"/>
                          <a:pt x="16986" y="22312"/>
                          <a:pt x="16933" y="21669"/>
                        </a:cubicBezTo>
                        <a:cubicBezTo>
                          <a:pt x="17022" y="21651"/>
                          <a:pt x="17111" y="21625"/>
                          <a:pt x="17191" y="21580"/>
                        </a:cubicBezTo>
                        <a:cubicBezTo>
                          <a:pt x="17495" y="21437"/>
                          <a:pt x="17628" y="21081"/>
                          <a:pt x="17896" y="20893"/>
                        </a:cubicBezTo>
                        <a:cubicBezTo>
                          <a:pt x="17950" y="20849"/>
                          <a:pt x="18012" y="20822"/>
                          <a:pt x="18074" y="20786"/>
                        </a:cubicBezTo>
                        <a:close/>
                        <a:moveTo>
                          <a:pt x="16861" y="21678"/>
                        </a:moveTo>
                        <a:cubicBezTo>
                          <a:pt x="16834" y="22392"/>
                          <a:pt x="16942" y="23061"/>
                          <a:pt x="17477" y="23596"/>
                        </a:cubicBezTo>
                        <a:cubicBezTo>
                          <a:pt x="17727" y="23846"/>
                          <a:pt x="18164" y="24033"/>
                          <a:pt x="18601" y="24114"/>
                        </a:cubicBezTo>
                        <a:cubicBezTo>
                          <a:pt x="18431" y="24140"/>
                          <a:pt x="18271" y="24176"/>
                          <a:pt x="18101" y="24212"/>
                        </a:cubicBezTo>
                        <a:cubicBezTo>
                          <a:pt x="17727" y="24176"/>
                          <a:pt x="17370" y="24105"/>
                          <a:pt x="17004" y="23873"/>
                        </a:cubicBezTo>
                        <a:cubicBezTo>
                          <a:pt x="16344" y="23462"/>
                          <a:pt x="15916" y="22445"/>
                          <a:pt x="16121" y="21687"/>
                        </a:cubicBezTo>
                        <a:lnTo>
                          <a:pt x="16388" y="21687"/>
                        </a:lnTo>
                        <a:cubicBezTo>
                          <a:pt x="16455" y="21691"/>
                          <a:pt x="16520" y="21693"/>
                          <a:pt x="16585" y="21693"/>
                        </a:cubicBezTo>
                        <a:cubicBezTo>
                          <a:pt x="16676" y="21693"/>
                          <a:pt x="16767" y="21689"/>
                          <a:pt x="16861" y="21678"/>
                        </a:cubicBezTo>
                        <a:close/>
                        <a:moveTo>
                          <a:pt x="25773" y="19716"/>
                        </a:moveTo>
                        <a:cubicBezTo>
                          <a:pt x="25782" y="19725"/>
                          <a:pt x="25791" y="19733"/>
                          <a:pt x="25809" y="19742"/>
                        </a:cubicBezTo>
                        <a:cubicBezTo>
                          <a:pt x="25871" y="20206"/>
                          <a:pt x="26112" y="20635"/>
                          <a:pt x="26300" y="21063"/>
                        </a:cubicBezTo>
                        <a:cubicBezTo>
                          <a:pt x="26567" y="21669"/>
                          <a:pt x="26924" y="22231"/>
                          <a:pt x="27370" y="22713"/>
                        </a:cubicBezTo>
                        <a:cubicBezTo>
                          <a:pt x="27816" y="23186"/>
                          <a:pt x="28253" y="23614"/>
                          <a:pt x="28798" y="23980"/>
                        </a:cubicBezTo>
                        <a:cubicBezTo>
                          <a:pt x="28976" y="24096"/>
                          <a:pt x="29172" y="24221"/>
                          <a:pt x="29369" y="24319"/>
                        </a:cubicBezTo>
                        <a:cubicBezTo>
                          <a:pt x="28789" y="24256"/>
                          <a:pt x="28200" y="24158"/>
                          <a:pt x="27620" y="24069"/>
                        </a:cubicBezTo>
                        <a:cubicBezTo>
                          <a:pt x="26897" y="23775"/>
                          <a:pt x="26264" y="23320"/>
                          <a:pt x="25791" y="22651"/>
                        </a:cubicBezTo>
                        <a:cubicBezTo>
                          <a:pt x="25541" y="22303"/>
                          <a:pt x="25345" y="21919"/>
                          <a:pt x="25158" y="21544"/>
                        </a:cubicBezTo>
                        <a:cubicBezTo>
                          <a:pt x="24899" y="21045"/>
                          <a:pt x="24623" y="20554"/>
                          <a:pt x="24542" y="20001"/>
                        </a:cubicBezTo>
                        <a:lnTo>
                          <a:pt x="24542" y="20001"/>
                        </a:lnTo>
                        <a:cubicBezTo>
                          <a:pt x="24751" y="20109"/>
                          <a:pt x="25006" y="20240"/>
                          <a:pt x="25218" y="20240"/>
                        </a:cubicBezTo>
                        <a:cubicBezTo>
                          <a:pt x="25269" y="20240"/>
                          <a:pt x="25318" y="20233"/>
                          <a:pt x="25363" y="20215"/>
                        </a:cubicBezTo>
                        <a:cubicBezTo>
                          <a:pt x="25640" y="20117"/>
                          <a:pt x="25711" y="19965"/>
                          <a:pt x="25773" y="19716"/>
                        </a:cubicBezTo>
                        <a:close/>
                        <a:moveTo>
                          <a:pt x="16014" y="21687"/>
                        </a:moveTo>
                        <a:cubicBezTo>
                          <a:pt x="15773" y="22410"/>
                          <a:pt x="16103" y="23159"/>
                          <a:pt x="16558" y="23739"/>
                        </a:cubicBezTo>
                        <a:cubicBezTo>
                          <a:pt x="16826" y="24069"/>
                          <a:pt x="17182" y="24239"/>
                          <a:pt x="17566" y="24310"/>
                        </a:cubicBezTo>
                        <a:cubicBezTo>
                          <a:pt x="17441" y="24328"/>
                          <a:pt x="17307" y="24355"/>
                          <a:pt x="17182" y="24372"/>
                        </a:cubicBezTo>
                        <a:cubicBezTo>
                          <a:pt x="16611" y="24328"/>
                          <a:pt x="16192" y="24140"/>
                          <a:pt x="15844" y="23605"/>
                        </a:cubicBezTo>
                        <a:cubicBezTo>
                          <a:pt x="15487" y="23070"/>
                          <a:pt x="15380" y="22374"/>
                          <a:pt x="15505" y="21750"/>
                        </a:cubicBezTo>
                        <a:cubicBezTo>
                          <a:pt x="15666" y="21714"/>
                          <a:pt x="15853" y="21696"/>
                          <a:pt x="16014" y="21687"/>
                        </a:cubicBezTo>
                        <a:close/>
                        <a:moveTo>
                          <a:pt x="27727" y="18895"/>
                        </a:moveTo>
                        <a:lnTo>
                          <a:pt x="27727" y="18895"/>
                        </a:lnTo>
                        <a:cubicBezTo>
                          <a:pt x="27897" y="18957"/>
                          <a:pt x="28066" y="19029"/>
                          <a:pt x="28244" y="19091"/>
                        </a:cubicBezTo>
                        <a:cubicBezTo>
                          <a:pt x="28303" y="19104"/>
                          <a:pt x="28352" y="19113"/>
                          <a:pt x="28399" y="19113"/>
                        </a:cubicBezTo>
                        <a:cubicBezTo>
                          <a:pt x="28416" y="19113"/>
                          <a:pt x="28433" y="19111"/>
                          <a:pt x="28450" y="19109"/>
                        </a:cubicBezTo>
                        <a:cubicBezTo>
                          <a:pt x="28575" y="19733"/>
                          <a:pt x="28842" y="20331"/>
                          <a:pt x="29146" y="20893"/>
                        </a:cubicBezTo>
                        <a:cubicBezTo>
                          <a:pt x="29493" y="21509"/>
                          <a:pt x="29850" y="22115"/>
                          <a:pt x="30359" y="22615"/>
                        </a:cubicBezTo>
                        <a:cubicBezTo>
                          <a:pt x="31118" y="23357"/>
                          <a:pt x="32279" y="24116"/>
                          <a:pt x="33404" y="24116"/>
                        </a:cubicBezTo>
                        <a:cubicBezTo>
                          <a:pt x="33441" y="24116"/>
                          <a:pt x="33479" y="24115"/>
                          <a:pt x="33517" y="24114"/>
                        </a:cubicBezTo>
                        <a:lnTo>
                          <a:pt x="33517" y="24114"/>
                        </a:lnTo>
                        <a:cubicBezTo>
                          <a:pt x="33401" y="24158"/>
                          <a:pt x="33285" y="24212"/>
                          <a:pt x="33169" y="24256"/>
                        </a:cubicBezTo>
                        <a:cubicBezTo>
                          <a:pt x="33026" y="24319"/>
                          <a:pt x="32874" y="24355"/>
                          <a:pt x="32723" y="24372"/>
                        </a:cubicBezTo>
                        <a:cubicBezTo>
                          <a:pt x="32702" y="24373"/>
                          <a:pt x="32681" y="24373"/>
                          <a:pt x="32661" y="24373"/>
                        </a:cubicBezTo>
                        <a:cubicBezTo>
                          <a:pt x="31136" y="24373"/>
                          <a:pt x="29875" y="23081"/>
                          <a:pt x="29030" y="21955"/>
                        </a:cubicBezTo>
                        <a:cubicBezTo>
                          <a:pt x="28601" y="21393"/>
                          <a:pt x="28298" y="20733"/>
                          <a:pt x="28004" y="20099"/>
                        </a:cubicBezTo>
                        <a:cubicBezTo>
                          <a:pt x="27932" y="19948"/>
                          <a:pt x="27593" y="19038"/>
                          <a:pt x="27727" y="18895"/>
                        </a:cubicBezTo>
                        <a:close/>
                        <a:moveTo>
                          <a:pt x="27263" y="18761"/>
                        </a:moveTo>
                        <a:lnTo>
                          <a:pt x="27263" y="18761"/>
                        </a:lnTo>
                        <a:cubicBezTo>
                          <a:pt x="27397" y="18779"/>
                          <a:pt x="27531" y="18815"/>
                          <a:pt x="27656" y="18859"/>
                        </a:cubicBezTo>
                        <a:cubicBezTo>
                          <a:pt x="27513" y="19020"/>
                          <a:pt x="27674" y="19546"/>
                          <a:pt x="27700" y="19671"/>
                        </a:cubicBezTo>
                        <a:cubicBezTo>
                          <a:pt x="27852" y="20411"/>
                          <a:pt x="28280" y="21152"/>
                          <a:pt x="28682" y="21785"/>
                        </a:cubicBezTo>
                        <a:cubicBezTo>
                          <a:pt x="29449" y="22981"/>
                          <a:pt x="30671" y="24230"/>
                          <a:pt x="32125" y="24417"/>
                        </a:cubicBezTo>
                        <a:cubicBezTo>
                          <a:pt x="32089" y="24417"/>
                          <a:pt x="32063" y="24426"/>
                          <a:pt x="32027" y="24426"/>
                        </a:cubicBezTo>
                        <a:cubicBezTo>
                          <a:pt x="30787" y="24274"/>
                          <a:pt x="29556" y="23828"/>
                          <a:pt x="28646" y="22936"/>
                        </a:cubicBezTo>
                        <a:cubicBezTo>
                          <a:pt x="27843" y="22151"/>
                          <a:pt x="27290" y="21170"/>
                          <a:pt x="26701" y="20215"/>
                        </a:cubicBezTo>
                        <a:cubicBezTo>
                          <a:pt x="26924" y="20197"/>
                          <a:pt x="27094" y="20055"/>
                          <a:pt x="27236" y="19867"/>
                        </a:cubicBezTo>
                        <a:cubicBezTo>
                          <a:pt x="27495" y="19528"/>
                          <a:pt x="27442" y="19136"/>
                          <a:pt x="27263" y="18761"/>
                        </a:cubicBezTo>
                        <a:close/>
                        <a:moveTo>
                          <a:pt x="25889" y="19814"/>
                        </a:moveTo>
                        <a:cubicBezTo>
                          <a:pt x="25970" y="19903"/>
                          <a:pt x="26041" y="20010"/>
                          <a:pt x="26139" y="20072"/>
                        </a:cubicBezTo>
                        <a:cubicBezTo>
                          <a:pt x="26282" y="20162"/>
                          <a:pt x="26389" y="20197"/>
                          <a:pt x="26558" y="20215"/>
                        </a:cubicBezTo>
                        <a:cubicBezTo>
                          <a:pt x="26576" y="20224"/>
                          <a:pt x="26594" y="20224"/>
                          <a:pt x="26621" y="20224"/>
                        </a:cubicBezTo>
                        <a:cubicBezTo>
                          <a:pt x="27210" y="21277"/>
                          <a:pt x="27763" y="22294"/>
                          <a:pt x="28637" y="23159"/>
                        </a:cubicBezTo>
                        <a:cubicBezTo>
                          <a:pt x="29288" y="23810"/>
                          <a:pt x="30261" y="24292"/>
                          <a:pt x="31224" y="24435"/>
                        </a:cubicBezTo>
                        <a:cubicBezTo>
                          <a:pt x="30778" y="24435"/>
                          <a:pt x="30341" y="24408"/>
                          <a:pt x="29904" y="24372"/>
                        </a:cubicBezTo>
                        <a:cubicBezTo>
                          <a:pt x="29859" y="24372"/>
                          <a:pt x="29815" y="24363"/>
                          <a:pt x="29770" y="24363"/>
                        </a:cubicBezTo>
                        <a:cubicBezTo>
                          <a:pt x="29458" y="24212"/>
                          <a:pt x="29163" y="24016"/>
                          <a:pt x="28878" y="23828"/>
                        </a:cubicBezTo>
                        <a:cubicBezTo>
                          <a:pt x="28405" y="23507"/>
                          <a:pt x="27968" y="23150"/>
                          <a:pt x="27593" y="22722"/>
                        </a:cubicBezTo>
                        <a:cubicBezTo>
                          <a:pt x="27201" y="22267"/>
                          <a:pt x="26853" y="21830"/>
                          <a:pt x="26576" y="21304"/>
                        </a:cubicBezTo>
                        <a:cubicBezTo>
                          <a:pt x="26335" y="20858"/>
                          <a:pt x="26014" y="20322"/>
                          <a:pt x="25889" y="19814"/>
                        </a:cubicBezTo>
                        <a:close/>
                        <a:moveTo>
                          <a:pt x="15425" y="21767"/>
                        </a:moveTo>
                        <a:lnTo>
                          <a:pt x="15425" y="21767"/>
                        </a:lnTo>
                        <a:cubicBezTo>
                          <a:pt x="15229" y="22481"/>
                          <a:pt x="15380" y="23177"/>
                          <a:pt x="15782" y="23793"/>
                        </a:cubicBezTo>
                        <a:cubicBezTo>
                          <a:pt x="15933" y="24033"/>
                          <a:pt x="16156" y="24274"/>
                          <a:pt x="16424" y="24381"/>
                        </a:cubicBezTo>
                        <a:cubicBezTo>
                          <a:pt x="16504" y="24408"/>
                          <a:pt x="16585" y="24426"/>
                          <a:pt x="16647" y="24444"/>
                        </a:cubicBezTo>
                        <a:cubicBezTo>
                          <a:pt x="16469" y="24462"/>
                          <a:pt x="16281" y="24488"/>
                          <a:pt x="16094" y="24497"/>
                        </a:cubicBezTo>
                        <a:cubicBezTo>
                          <a:pt x="15104" y="24337"/>
                          <a:pt x="13971" y="23953"/>
                          <a:pt x="13801" y="22829"/>
                        </a:cubicBezTo>
                        <a:cubicBezTo>
                          <a:pt x="13846" y="22829"/>
                          <a:pt x="13899" y="22838"/>
                          <a:pt x="13953" y="22847"/>
                        </a:cubicBezTo>
                        <a:cubicBezTo>
                          <a:pt x="14015" y="22856"/>
                          <a:pt x="14078" y="22861"/>
                          <a:pt x="14141" y="22861"/>
                        </a:cubicBezTo>
                        <a:cubicBezTo>
                          <a:pt x="14329" y="22861"/>
                          <a:pt x="14515" y="22816"/>
                          <a:pt x="14676" y="22695"/>
                        </a:cubicBezTo>
                        <a:cubicBezTo>
                          <a:pt x="14863" y="22553"/>
                          <a:pt x="14845" y="22276"/>
                          <a:pt x="14943" y="22080"/>
                        </a:cubicBezTo>
                        <a:cubicBezTo>
                          <a:pt x="15015" y="21919"/>
                          <a:pt x="15202" y="21821"/>
                          <a:pt x="15425" y="21767"/>
                        </a:cubicBezTo>
                        <a:close/>
                        <a:moveTo>
                          <a:pt x="12543" y="22820"/>
                        </a:moveTo>
                        <a:lnTo>
                          <a:pt x="12543" y="22820"/>
                        </a:lnTo>
                        <a:cubicBezTo>
                          <a:pt x="12294" y="23213"/>
                          <a:pt x="12606" y="23748"/>
                          <a:pt x="12918" y="24016"/>
                        </a:cubicBezTo>
                        <a:cubicBezTo>
                          <a:pt x="13257" y="24310"/>
                          <a:pt x="13783" y="24479"/>
                          <a:pt x="14283" y="24569"/>
                        </a:cubicBezTo>
                        <a:cubicBezTo>
                          <a:pt x="13382" y="24542"/>
                          <a:pt x="12445" y="24390"/>
                          <a:pt x="11723" y="23873"/>
                        </a:cubicBezTo>
                        <a:cubicBezTo>
                          <a:pt x="11616" y="23730"/>
                          <a:pt x="11607" y="23561"/>
                          <a:pt x="11660" y="23391"/>
                        </a:cubicBezTo>
                        <a:cubicBezTo>
                          <a:pt x="11919" y="23123"/>
                          <a:pt x="12204" y="22927"/>
                          <a:pt x="12543" y="22820"/>
                        </a:cubicBezTo>
                        <a:close/>
                        <a:moveTo>
                          <a:pt x="13067" y="22745"/>
                        </a:moveTo>
                        <a:cubicBezTo>
                          <a:pt x="13285" y="22745"/>
                          <a:pt x="13503" y="22781"/>
                          <a:pt x="13721" y="22811"/>
                        </a:cubicBezTo>
                        <a:cubicBezTo>
                          <a:pt x="13757" y="23891"/>
                          <a:pt x="14765" y="24399"/>
                          <a:pt x="15728" y="24533"/>
                        </a:cubicBezTo>
                        <a:cubicBezTo>
                          <a:pt x="15461" y="24551"/>
                          <a:pt x="15193" y="24560"/>
                          <a:pt x="14934" y="24569"/>
                        </a:cubicBezTo>
                        <a:cubicBezTo>
                          <a:pt x="14925" y="24551"/>
                          <a:pt x="14916" y="24551"/>
                          <a:pt x="14908" y="24542"/>
                        </a:cubicBezTo>
                        <a:cubicBezTo>
                          <a:pt x="14167" y="24337"/>
                          <a:pt x="12142" y="23998"/>
                          <a:pt x="12642" y="22793"/>
                        </a:cubicBezTo>
                        <a:cubicBezTo>
                          <a:pt x="12740" y="22767"/>
                          <a:pt x="12838" y="22758"/>
                          <a:pt x="12945" y="22749"/>
                        </a:cubicBezTo>
                        <a:cubicBezTo>
                          <a:pt x="12985" y="22746"/>
                          <a:pt x="13026" y="22745"/>
                          <a:pt x="13067" y="22745"/>
                        </a:cubicBezTo>
                        <a:close/>
                        <a:moveTo>
                          <a:pt x="23842" y="0"/>
                        </a:moveTo>
                        <a:cubicBezTo>
                          <a:pt x="23144" y="0"/>
                          <a:pt x="22438" y="172"/>
                          <a:pt x="21795" y="402"/>
                        </a:cubicBezTo>
                        <a:cubicBezTo>
                          <a:pt x="20965" y="687"/>
                          <a:pt x="20198" y="1196"/>
                          <a:pt x="19538" y="1758"/>
                        </a:cubicBezTo>
                        <a:cubicBezTo>
                          <a:pt x="19190" y="2061"/>
                          <a:pt x="18886" y="2409"/>
                          <a:pt x="18619" y="2784"/>
                        </a:cubicBezTo>
                        <a:cubicBezTo>
                          <a:pt x="18574" y="2846"/>
                          <a:pt x="18529" y="2908"/>
                          <a:pt x="18494" y="2980"/>
                        </a:cubicBezTo>
                        <a:cubicBezTo>
                          <a:pt x="18289" y="2793"/>
                          <a:pt x="17976" y="2739"/>
                          <a:pt x="17700" y="2694"/>
                        </a:cubicBezTo>
                        <a:cubicBezTo>
                          <a:pt x="17614" y="2681"/>
                          <a:pt x="17529" y="2675"/>
                          <a:pt x="17445" y="2675"/>
                        </a:cubicBezTo>
                        <a:cubicBezTo>
                          <a:pt x="16962" y="2675"/>
                          <a:pt x="16506" y="2874"/>
                          <a:pt x="16049" y="3033"/>
                        </a:cubicBezTo>
                        <a:cubicBezTo>
                          <a:pt x="15211" y="3337"/>
                          <a:pt x="14247" y="3925"/>
                          <a:pt x="13766" y="4702"/>
                        </a:cubicBezTo>
                        <a:cubicBezTo>
                          <a:pt x="13560" y="5023"/>
                          <a:pt x="12989" y="5942"/>
                          <a:pt x="13614" y="6129"/>
                        </a:cubicBezTo>
                        <a:cubicBezTo>
                          <a:pt x="13675" y="6147"/>
                          <a:pt x="13736" y="6156"/>
                          <a:pt x="13797" y="6156"/>
                        </a:cubicBezTo>
                        <a:cubicBezTo>
                          <a:pt x="14033" y="6156"/>
                          <a:pt x="14271" y="6029"/>
                          <a:pt x="14497" y="5852"/>
                        </a:cubicBezTo>
                        <a:lnTo>
                          <a:pt x="14497" y="5852"/>
                        </a:lnTo>
                        <a:cubicBezTo>
                          <a:pt x="14221" y="7012"/>
                          <a:pt x="13596" y="8163"/>
                          <a:pt x="12820" y="9037"/>
                        </a:cubicBezTo>
                        <a:cubicBezTo>
                          <a:pt x="12106" y="9840"/>
                          <a:pt x="11143" y="10224"/>
                          <a:pt x="10170" y="10607"/>
                        </a:cubicBezTo>
                        <a:cubicBezTo>
                          <a:pt x="10083" y="10604"/>
                          <a:pt x="9996" y="10603"/>
                          <a:pt x="9909" y="10603"/>
                        </a:cubicBezTo>
                        <a:cubicBezTo>
                          <a:pt x="8950" y="10603"/>
                          <a:pt x="7986" y="10790"/>
                          <a:pt x="7209" y="11330"/>
                        </a:cubicBezTo>
                        <a:cubicBezTo>
                          <a:pt x="6871" y="11244"/>
                          <a:pt x="6520" y="11200"/>
                          <a:pt x="6169" y="11200"/>
                        </a:cubicBezTo>
                        <a:cubicBezTo>
                          <a:pt x="5937" y="11200"/>
                          <a:pt x="5706" y="11219"/>
                          <a:pt x="5478" y="11259"/>
                        </a:cubicBezTo>
                        <a:cubicBezTo>
                          <a:pt x="4479" y="11428"/>
                          <a:pt x="3435" y="12026"/>
                          <a:pt x="2793" y="12811"/>
                        </a:cubicBezTo>
                        <a:cubicBezTo>
                          <a:pt x="2632" y="13016"/>
                          <a:pt x="2472" y="13230"/>
                          <a:pt x="2311" y="13444"/>
                        </a:cubicBezTo>
                        <a:cubicBezTo>
                          <a:pt x="2204" y="13578"/>
                          <a:pt x="2124" y="13569"/>
                          <a:pt x="1963" y="13640"/>
                        </a:cubicBezTo>
                        <a:cubicBezTo>
                          <a:pt x="1687" y="13774"/>
                          <a:pt x="1437" y="13917"/>
                          <a:pt x="1187" y="14104"/>
                        </a:cubicBezTo>
                        <a:cubicBezTo>
                          <a:pt x="857" y="14354"/>
                          <a:pt x="464" y="14613"/>
                          <a:pt x="295" y="15014"/>
                        </a:cubicBezTo>
                        <a:cubicBezTo>
                          <a:pt x="206" y="15211"/>
                          <a:pt x="0" y="15683"/>
                          <a:pt x="304" y="15817"/>
                        </a:cubicBezTo>
                        <a:cubicBezTo>
                          <a:pt x="411" y="15867"/>
                          <a:pt x="530" y="15887"/>
                          <a:pt x="652" y="15887"/>
                        </a:cubicBezTo>
                        <a:cubicBezTo>
                          <a:pt x="905" y="15887"/>
                          <a:pt x="1173" y="15800"/>
                          <a:pt x="1383" y="15710"/>
                        </a:cubicBezTo>
                        <a:cubicBezTo>
                          <a:pt x="1847" y="15514"/>
                          <a:pt x="2266" y="15095"/>
                          <a:pt x="2739" y="14907"/>
                        </a:cubicBezTo>
                        <a:lnTo>
                          <a:pt x="2739" y="14907"/>
                        </a:lnTo>
                        <a:cubicBezTo>
                          <a:pt x="2660" y="15249"/>
                          <a:pt x="2529" y="15773"/>
                          <a:pt x="2975" y="15773"/>
                        </a:cubicBezTo>
                        <a:cubicBezTo>
                          <a:pt x="2983" y="15773"/>
                          <a:pt x="2990" y="15773"/>
                          <a:pt x="2998" y="15773"/>
                        </a:cubicBezTo>
                        <a:cubicBezTo>
                          <a:pt x="3176" y="15764"/>
                          <a:pt x="3346" y="15674"/>
                          <a:pt x="3506" y="15567"/>
                        </a:cubicBezTo>
                        <a:lnTo>
                          <a:pt x="3506" y="15567"/>
                        </a:lnTo>
                        <a:cubicBezTo>
                          <a:pt x="4604" y="17280"/>
                          <a:pt x="2632" y="18101"/>
                          <a:pt x="1481" y="18993"/>
                        </a:cubicBezTo>
                        <a:cubicBezTo>
                          <a:pt x="1089" y="19136"/>
                          <a:pt x="714" y="19323"/>
                          <a:pt x="375" y="19546"/>
                        </a:cubicBezTo>
                        <a:cubicBezTo>
                          <a:pt x="324" y="19583"/>
                          <a:pt x="351" y="19656"/>
                          <a:pt x="397" y="19656"/>
                        </a:cubicBezTo>
                        <a:cubicBezTo>
                          <a:pt x="407" y="19656"/>
                          <a:pt x="418" y="19652"/>
                          <a:pt x="429" y="19644"/>
                        </a:cubicBezTo>
                        <a:cubicBezTo>
                          <a:pt x="1811" y="18838"/>
                          <a:pt x="3385" y="18558"/>
                          <a:pt x="4979" y="18558"/>
                        </a:cubicBezTo>
                        <a:cubicBezTo>
                          <a:pt x="6347" y="18558"/>
                          <a:pt x="7730" y="18764"/>
                          <a:pt x="9020" y="19020"/>
                        </a:cubicBezTo>
                        <a:cubicBezTo>
                          <a:pt x="10001" y="19219"/>
                          <a:pt x="11036" y="19423"/>
                          <a:pt x="12057" y="19423"/>
                        </a:cubicBezTo>
                        <a:cubicBezTo>
                          <a:pt x="12409" y="19423"/>
                          <a:pt x="12760" y="19398"/>
                          <a:pt x="13105" y="19341"/>
                        </a:cubicBezTo>
                        <a:cubicBezTo>
                          <a:pt x="13676" y="19252"/>
                          <a:pt x="14444" y="19029"/>
                          <a:pt x="14792" y="18538"/>
                        </a:cubicBezTo>
                        <a:cubicBezTo>
                          <a:pt x="14872" y="18485"/>
                          <a:pt x="14952" y="18431"/>
                          <a:pt x="15023" y="18386"/>
                        </a:cubicBezTo>
                        <a:cubicBezTo>
                          <a:pt x="15380" y="18146"/>
                          <a:pt x="15773" y="17931"/>
                          <a:pt x="16139" y="17708"/>
                        </a:cubicBezTo>
                        <a:cubicBezTo>
                          <a:pt x="16888" y="17245"/>
                          <a:pt x="17655" y="17253"/>
                          <a:pt x="18476" y="17155"/>
                        </a:cubicBezTo>
                        <a:lnTo>
                          <a:pt x="18476" y="17155"/>
                        </a:lnTo>
                        <a:cubicBezTo>
                          <a:pt x="18351" y="17360"/>
                          <a:pt x="18217" y="17557"/>
                          <a:pt x="18057" y="17735"/>
                        </a:cubicBezTo>
                        <a:cubicBezTo>
                          <a:pt x="17753" y="18074"/>
                          <a:pt x="17584" y="18520"/>
                          <a:pt x="17361" y="18904"/>
                        </a:cubicBezTo>
                        <a:cubicBezTo>
                          <a:pt x="17316" y="18975"/>
                          <a:pt x="17272" y="19047"/>
                          <a:pt x="17218" y="19100"/>
                        </a:cubicBezTo>
                        <a:cubicBezTo>
                          <a:pt x="16656" y="19394"/>
                          <a:pt x="16094" y="19689"/>
                          <a:pt x="15487" y="19903"/>
                        </a:cubicBezTo>
                        <a:cubicBezTo>
                          <a:pt x="14836" y="20144"/>
                          <a:pt x="14140" y="20242"/>
                          <a:pt x="13453" y="20331"/>
                        </a:cubicBezTo>
                        <a:cubicBezTo>
                          <a:pt x="12944" y="20394"/>
                          <a:pt x="12426" y="20421"/>
                          <a:pt x="11906" y="20421"/>
                        </a:cubicBezTo>
                        <a:cubicBezTo>
                          <a:pt x="10959" y="20421"/>
                          <a:pt x="10004" y="20334"/>
                          <a:pt x="9082" y="20224"/>
                        </a:cubicBezTo>
                        <a:cubicBezTo>
                          <a:pt x="7726" y="20072"/>
                          <a:pt x="6415" y="19618"/>
                          <a:pt x="5059" y="19519"/>
                        </a:cubicBezTo>
                        <a:cubicBezTo>
                          <a:pt x="4863" y="19506"/>
                          <a:pt x="4669" y="19499"/>
                          <a:pt x="4477" y="19499"/>
                        </a:cubicBezTo>
                        <a:cubicBezTo>
                          <a:pt x="3306" y="19499"/>
                          <a:pt x="2182" y="19748"/>
                          <a:pt x="1071" y="20162"/>
                        </a:cubicBezTo>
                        <a:cubicBezTo>
                          <a:pt x="1000" y="20185"/>
                          <a:pt x="1020" y="20293"/>
                          <a:pt x="1081" y="20293"/>
                        </a:cubicBezTo>
                        <a:cubicBezTo>
                          <a:pt x="1089" y="20293"/>
                          <a:pt x="1097" y="20291"/>
                          <a:pt x="1107" y="20287"/>
                        </a:cubicBezTo>
                        <a:cubicBezTo>
                          <a:pt x="2177" y="19896"/>
                          <a:pt x="3298" y="19653"/>
                          <a:pt x="4436" y="19653"/>
                        </a:cubicBezTo>
                        <a:cubicBezTo>
                          <a:pt x="4805" y="19653"/>
                          <a:pt x="5177" y="19679"/>
                          <a:pt x="5549" y="19733"/>
                        </a:cubicBezTo>
                        <a:cubicBezTo>
                          <a:pt x="6914" y="19939"/>
                          <a:pt x="8235" y="20331"/>
                          <a:pt x="9608" y="20483"/>
                        </a:cubicBezTo>
                        <a:cubicBezTo>
                          <a:pt x="10332" y="20557"/>
                          <a:pt x="11063" y="20602"/>
                          <a:pt x="11793" y="20602"/>
                        </a:cubicBezTo>
                        <a:cubicBezTo>
                          <a:pt x="12466" y="20602"/>
                          <a:pt x="13138" y="20564"/>
                          <a:pt x="13801" y="20474"/>
                        </a:cubicBezTo>
                        <a:cubicBezTo>
                          <a:pt x="14453" y="20385"/>
                          <a:pt x="15068" y="20260"/>
                          <a:pt x="15684" y="20010"/>
                        </a:cubicBezTo>
                        <a:cubicBezTo>
                          <a:pt x="16112" y="19832"/>
                          <a:pt x="16522" y="19618"/>
                          <a:pt x="16924" y="19386"/>
                        </a:cubicBezTo>
                        <a:lnTo>
                          <a:pt x="16924" y="19386"/>
                        </a:lnTo>
                        <a:cubicBezTo>
                          <a:pt x="16692" y="19555"/>
                          <a:pt x="16424" y="19680"/>
                          <a:pt x="16174" y="19849"/>
                        </a:cubicBezTo>
                        <a:cubicBezTo>
                          <a:pt x="15844" y="20072"/>
                          <a:pt x="15523" y="20313"/>
                          <a:pt x="15238" y="20590"/>
                        </a:cubicBezTo>
                        <a:cubicBezTo>
                          <a:pt x="15068" y="20759"/>
                          <a:pt x="14881" y="20911"/>
                          <a:pt x="14684" y="21045"/>
                        </a:cubicBezTo>
                        <a:cubicBezTo>
                          <a:pt x="13792" y="21304"/>
                          <a:pt x="12838" y="21473"/>
                          <a:pt x="11919" y="21500"/>
                        </a:cubicBezTo>
                        <a:cubicBezTo>
                          <a:pt x="11830" y="21503"/>
                          <a:pt x="11741" y="21505"/>
                          <a:pt x="11652" y="21505"/>
                        </a:cubicBezTo>
                        <a:cubicBezTo>
                          <a:pt x="10607" y="21505"/>
                          <a:pt x="9514" y="21274"/>
                          <a:pt x="8511" y="21036"/>
                        </a:cubicBezTo>
                        <a:cubicBezTo>
                          <a:pt x="7334" y="20759"/>
                          <a:pt x="6201" y="20215"/>
                          <a:pt x="4987" y="20037"/>
                        </a:cubicBezTo>
                        <a:cubicBezTo>
                          <a:pt x="4793" y="20009"/>
                          <a:pt x="4593" y="19999"/>
                          <a:pt x="4390" y="19999"/>
                        </a:cubicBezTo>
                        <a:cubicBezTo>
                          <a:pt x="4005" y="19999"/>
                          <a:pt x="3613" y="20034"/>
                          <a:pt x="3239" y="20046"/>
                        </a:cubicBezTo>
                        <a:cubicBezTo>
                          <a:pt x="2695" y="20064"/>
                          <a:pt x="2177" y="20260"/>
                          <a:pt x="1678" y="20474"/>
                        </a:cubicBezTo>
                        <a:cubicBezTo>
                          <a:pt x="1653" y="20490"/>
                          <a:pt x="1666" y="20529"/>
                          <a:pt x="1695" y="20529"/>
                        </a:cubicBezTo>
                        <a:cubicBezTo>
                          <a:pt x="1698" y="20529"/>
                          <a:pt x="1701" y="20528"/>
                          <a:pt x="1704" y="20527"/>
                        </a:cubicBezTo>
                        <a:cubicBezTo>
                          <a:pt x="2329" y="20287"/>
                          <a:pt x="2918" y="20197"/>
                          <a:pt x="3587" y="20188"/>
                        </a:cubicBezTo>
                        <a:cubicBezTo>
                          <a:pt x="3782" y="20186"/>
                          <a:pt x="3974" y="20182"/>
                          <a:pt x="4164" y="20182"/>
                        </a:cubicBezTo>
                        <a:cubicBezTo>
                          <a:pt x="4653" y="20182"/>
                          <a:pt x="5130" y="20208"/>
                          <a:pt x="5612" y="20349"/>
                        </a:cubicBezTo>
                        <a:cubicBezTo>
                          <a:pt x="6772" y="20688"/>
                          <a:pt x="7887" y="21125"/>
                          <a:pt x="9064" y="21357"/>
                        </a:cubicBezTo>
                        <a:cubicBezTo>
                          <a:pt x="9928" y="21533"/>
                          <a:pt x="10844" y="21682"/>
                          <a:pt x="11739" y="21682"/>
                        </a:cubicBezTo>
                        <a:cubicBezTo>
                          <a:pt x="11889" y="21682"/>
                          <a:pt x="12038" y="21678"/>
                          <a:pt x="12187" y="21669"/>
                        </a:cubicBezTo>
                        <a:cubicBezTo>
                          <a:pt x="12945" y="21616"/>
                          <a:pt x="13703" y="21455"/>
                          <a:pt x="14426" y="21214"/>
                        </a:cubicBezTo>
                        <a:lnTo>
                          <a:pt x="14426" y="21214"/>
                        </a:lnTo>
                        <a:cubicBezTo>
                          <a:pt x="14185" y="21357"/>
                          <a:pt x="13935" y="21482"/>
                          <a:pt x="13667" y="21607"/>
                        </a:cubicBezTo>
                        <a:cubicBezTo>
                          <a:pt x="13596" y="21643"/>
                          <a:pt x="13534" y="21669"/>
                          <a:pt x="13462" y="21705"/>
                        </a:cubicBezTo>
                        <a:cubicBezTo>
                          <a:pt x="13284" y="21750"/>
                          <a:pt x="13097" y="21776"/>
                          <a:pt x="12918" y="21821"/>
                        </a:cubicBezTo>
                        <a:cubicBezTo>
                          <a:pt x="12383" y="21973"/>
                          <a:pt x="11830" y="22106"/>
                          <a:pt x="11268" y="22142"/>
                        </a:cubicBezTo>
                        <a:cubicBezTo>
                          <a:pt x="11115" y="22151"/>
                          <a:pt x="10960" y="22156"/>
                          <a:pt x="10805" y="22156"/>
                        </a:cubicBezTo>
                        <a:cubicBezTo>
                          <a:pt x="9622" y="22156"/>
                          <a:pt x="8390" y="21901"/>
                          <a:pt x="7262" y="21625"/>
                        </a:cubicBezTo>
                        <a:cubicBezTo>
                          <a:pt x="6879" y="21536"/>
                          <a:pt x="6513" y="21357"/>
                          <a:pt x="6156" y="21223"/>
                        </a:cubicBezTo>
                        <a:cubicBezTo>
                          <a:pt x="5531" y="20991"/>
                          <a:pt x="4898" y="20813"/>
                          <a:pt x="4238" y="20706"/>
                        </a:cubicBezTo>
                        <a:cubicBezTo>
                          <a:pt x="4009" y="20665"/>
                          <a:pt x="3776" y="20647"/>
                          <a:pt x="3540" y="20647"/>
                        </a:cubicBezTo>
                        <a:cubicBezTo>
                          <a:pt x="3013" y="20647"/>
                          <a:pt x="2478" y="20735"/>
                          <a:pt x="1972" y="20840"/>
                        </a:cubicBezTo>
                        <a:cubicBezTo>
                          <a:pt x="1930" y="20848"/>
                          <a:pt x="1936" y="20921"/>
                          <a:pt x="1974" y="20921"/>
                        </a:cubicBezTo>
                        <a:cubicBezTo>
                          <a:pt x="1976" y="20921"/>
                          <a:pt x="1979" y="20920"/>
                          <a:pt x="1981" y="20920"/>
                        </a:cubicBezTo>
                        <a:cubicBezTo>
                          <a:pt x="2412" y="20864"/>
                          <a:pt x="2847" y="20829"/>
                          <a:pt x="3280" y="20829"/>
                        </a:cubicBezTo>
                        <a:cubicBezTo>
                          <a:pt x="3753" y="20829"/>
                          <a:pt x="4223" y="20871"/>
                          <a:pt x="4684" y="20973"/>
                        </a:cubicBezTo>
                        <a:cubicBezTo>
                          <a:pt x="5719" y="21197"/>
                          <a:pt x="6664" y="21705"/>
                          <a:pt x="7699" y="21928"/>
                        </a:cubicBezTo>
                        <a:cubicBezTo>
                          <a:pt x="8707" y="22154"/>
                          <a:pt x="9759" y="22341"/>
                          <a:pt x="10796" y="22341"/>
                        </a:cubicBezTo>
                        <a:cubicBezTo>
                          <a:pt x="10990" y="22341"/>
                          <a:pt x="11183" y="22335"/>
                          <a:pt x="11375" y="22321"/>
                        </a:cubicBezTo>
                        <a:cubicBezTo>
                          <a:pt x="11928" y="22276"/>
                          <a:pt x="12436" y="22133"/>
                          <a:pt x="12945" y="21964"/>
                        </a:cubicBezTo>
                        <a:lnTo>
                          <a:pt x="12945" y="21964"/>
                        </a:lnTo>
                        <a:cubicBezTo>
                          <a:pt x="12454" y="22222"/>
                          <a:pt x="12017" y="22535"/>
                          <a:pt x="11687" y="23016"/>
                        </a:cubicBezTo>
                        <a:cubicBezTo>
                          <a:pt x="11286" y="23605"/>
                          <a:pt x="11571" y="24069"/>
                          <a:pt x="12204" y="24239"/>
                        </a:cubicBezTo>
                        <a:cubicBezTo>
                          <a:pt x="12213" y="24239"/>
                          <a:pt x="12213" y="24239"/>
                          <a:pt x="12213" y="24230"/>
                        </a:cubicBezTo>
                        <a:cubicBezTo>
                          <a:pt x="12419" y="24337"/>
                          <a:pt x="12633" y="24408"/>
                          <a:pt x="12847" y="24462"/>
                        </a:cubicBezTo>
                        <a:cubicBezTo>
                          <a:pt x="11170" y="24185"/>
                          <a:pt x="9537" y="23346"/>
                          <a:pt x="8038" y="22597"/>
                        </a:cubicBezTo>
                        <a:cubicBezTo>
                          <a:pt x="6850" y="21999"/>
                          <a:pt x="5504" y="21454"/>
                          <a:pt x="4152" y="21454"/>
                        </a:cubicBezTo>
                        <a:cubicBezTo>
                          <a:pt x="3829" y="21454"/>
                          <a:pt x="3506" y="21485"/>
                          <a:pt x="3185" y="21553"/>
                        </a:cubicBezTo>
                        <a:cubicBezTo>
                          <a:pt x="3144" y="21562"/>
                          <a:pt x="3149" y="21617"/>
                          <a:pt x="3186" y="21617"/>
                        </a:cubicBezTo>
                        <a:cubicBezTo>
                          <a:pt x="3188" y="21617"/>
                          <a:pt x="3191" y="21616"/>
                          <a:pt x="3194" y="21616"/>
                        </a:cubicBezTo>
                        <a:cubicBezTo>
                          <a:pt x="3415" y="21590"/>
                          <a:pt x="3633" y="21577"/>
                          <a:pt x="3848" y="21577"/>
                        </a:cubicBezTo>
                        <a:cubicBezTo>
                          <a:pt x="5530" y="21577"/>
                          <a:pt x="7027" y="22333"/>
                          <a:pt x="8538" y="23061"/>
                        </a:cubicBezTo>
                        <a:cubicBezTo>
                          <a:pt x="9484" y="23516"/>
                          <a:pt x="10483" y="24024"/>
                          <a:pt x="11518" y="24328"/>
                        </a:cubicBezTo>
                        <a:cubicBezTo>
                          <a:pt x="11232" y="24310"/>
                          <a:pt x="10947" y="24283"/>
                          <a:pt x="10670" y="24221"/>
                        </a:cubicBezTo>
                        <a:cubicBezTo>
                          <a:pt x="10233" y="24105"/>
                          <a:pt x="9805" y="23980"/>
                          <a:pt x="9376" y="23864"/>
                        </a:cubicBezTo>
                        <a:cubicBezTo>
                          <a:pt x="8600" y="23650"/>
                          <a:pt x="7797" y="23364"/>
                          <a:pt x="7003" y="23275"/>
                        </a:cubicBezTo>
                        <a:cubicBezTo>
                          <a:pt x="6283" y="23189"/>
                          <a:pt x="5597" y="23131"/>
                          <a:pt x="4884" y="23131"/>
                        </a:cubicBezTo>
                        <a:cubicBezTo>
                          <a:pt x="4715" y="23131"/>
                          <a:pt x="4545" y="23134"/>
                          <a:pt x="4372" y="23141"/>
                        </a:cubicBezTo>
                        <a:cubicBezTo>
                          <a:pt x="4024" y="23150"/>
                          <a:pt x="3685" y="23231"/>
                          <a:pt x="3346" y="23302"/>
                        </a:cubicBezTo>
                        <a:cubicBezTo>
                          <a:pt x="3034" y="23369"/>
                          <a:pt x="2689" y="23581"/>
                          <a:pt x="2359" y="23581"/>
                        </a:cubicBezTo>
                        <a:cubicBezTo>
                          <a:pt x="2340" y="23581"/>
                          <a:pt x="2321" y="23580"/>
                          <a:pt x="2302" y="23578"/>
                        </a:cubicBezTo>
                        <a:cubicBezTo>
                          <a:pt x="2301" y="23577"/>
                          <a:pt x="2300" y="23577"/>
                          <a:pt x="2298" y="23577"/>
                        </a:cubicBezTo>
                        <a:cubicBezTo>
                          <a:pt x="2291" y="23577"/>
                          <a:pt x="2287" y="23596"/>
                          <a:pt x="2302" y="23596"/>
                        </a:cubicBezTo>
                        <a:cubicBezTo>
                          <a:pt x="2354" y="23609"/>
                          <a:pt x="2408" y="23615"/>
                          <a:pt x="2462" y="23615"/>
                        </a:cubicBezTo>
                        <a:cubicBezTo>
                          <a:pt x="2593" y="23615"/>
                          <a:pt x="2726" y="23583"/>
                          <a:pt x="2846" y="23552"/>
                        </a:cubicBezTo>
                        <a:cubicBezTo>
                          <a:pt x="3301" y="23445"/>
                          <a:pt x="3747" y="23355"/>
                          <a:pt x="4202" y="23311"/>
                        </a:cubicBezTo>
                        <a:cubicBezTo>
                          <a:pt x="4418" y="23288"/>
                          <a:pt x="4634" y="23278"/>
                          <a:pt x="4850" y="23278"/>
                        </a:cubicBezTo>
                        <a:cubicBezTo>
                          <a:pt x="5562" y="23278"/>
                          <a:pt x="6272" y="23384"/>
                          <a:pt x="6977" y="23480"/>
                        </a:cubicBezTo>
                        <a:cubicBezTo>
                          <a:pt x="7824" y="23596"/>
                          <a:pt x="8672" y="23882"/>
                          <a:pt x="9492" y="24105"/>
                        </a:cubicBezTo>
                        <a:cubicBezTo>
                          <a:pt x="10187" y="24298"/>
                          <a:pt x="10807" y="24417"/>
                          <a:pt x="11493" y="24417"/>
                        </a:cubicBezTo>
                        <a:cubicBezTo>
                          <a:pt x="11601" y="24417"/>
                          <a:pt x="11710" y="24414"/>
                          <a:pt x="11821" y="24408"/>
                        </a:cubicBezTo>
                        <a:cubicBezTo>
                          <a:pt x="12287" y="24525"/>
                          <a:pt x="12767" y="24601"/>
                          <a:pt x="13248" y="24601"/>
                        </a:cubicBezTo>
                        <a:cubicBezTo>
                          <a:pt x="13319" y="24601"/>
                          <a:pt x="13391" y="24599"/>
                          <a:pt x="13462" y="24595"/>
                        </a:cubicBezTo>
                        <a:cubicBezTo>
                          <a:pt x="13471" y="24595"/>
                          <a:pt x="13471" y="24587"/>
                          <a:pt x="13480" y="24587"/>
                        </a:cubicBezTo>
                        <a:cubicBezTo>
                          <a:pt x="13596" y="24604"/>
                          <a:pt x="13712" y="24613"/>
                          <a:pt x="13837" y="24631"/>
                        </a:cubicBezTo>
                        <a:cubicBezTo>
                          <a:pt x="14154" y="24665"/>
                          <a:pt x="14472" y="24679"/>
                          <a:pt x="14789" y="24679"/>
                        </a:cubicBezTo>
                        <a:cubicBezTo>
                          <a:pt x="15130" y="24679"/>
                          <a:pt x="15471" y="24663"/>
                          <a:pt x="15809" y="24640"/>
                        </a:cubicBezTo>
                        <a:lnTo>
                          <a:pt x="15809" y="24640"/>
                        </a:lnTo>
                        <a:cubicBezTo>
                          <a:pt x="15291" y="24774"/>
                          <a:pt x="14783" y="24952"/>
                          <a:pt x="14265" y="25068"/>
                        </a:cubicBezTo>
                        <a:cubicBezTo>
                          <a:pt x="13598" y="25225"/>
                          <a:pt x="12868" y="25362"/>
                          <a:pt x="12174" y="25362"/>
                        </a:cubicBezTo>
                        <a:cubicBezTo>
                          <a:pt x="12079" y="25362"/>
                          <a:pt x="11985" y="25359"/>
                          <a:pt x="11892" y="25354"/>
                        </a:cubicBezTo>
                        <a:cubicBezTo>
                          <a:pt x="10349" y="25282"/>
                          <a:pt x="8823" y="25113"/>
                          <a:pt x="7325" y="24720"/>
                        </a:cubicBezTo>
                        <a:cubicBezTo>
                          <a:pt x="6433" y="24479"/>
                          <a:pt x="5514" y="24158"/>
                          <a:pt x="4586" y="24060"/>
                        </a:cubicBezTo>
                        <a:cubicBezTo>
                          <a:pt x="4127" y="24018"/>
                          <a:pt x="3657" y="23992"/>
                          <a:pt x="3198" y="23992"/>
                        </a:cubicBezTo>
                        <a:cubicBezTo>
                          <a:pt x="3077" y="23992"/>
                          <a:pt x="2957" y="23994"/>
                          <a:pt x="2837" y="23998"/>
                        </a:cubicBezTo>
                        <a:cubicBezTo>
                          <a:pt x="2150" y="24007"/>
                          <a:pt x="1508" y="24132"/>
                          <a:pt x="839" y="24239"/>
                        </a:cubicBezTo>
                        <a:cubicBezTo>
                          <a:pt x="839" y="24239"/>
                          <a:pt x="839" y="24248"/>
                          <a:pt x="839" y="24248"/>
                        </a:cubicBezTo>
                        <a:cubicBezTo>
                          <a:pt x="1625" y="24192"/>
                          <a:pt x="2401" y="24146"/>
                          <a:pt x="3179" y="24146"/>
                        </a:cubicBezTo>
                        <a:cubicBezTo>
                          <a:pt x="3646" y="24146"/>
                          <a:pt x="4114" y="24163"/>
                          <a:pt x="4586" y="24203"/>
                        </a:cubicBezTo>
                        <a:cubicBezTo>
                          <a:pt x="5585" y="24301"/>
                          <a:pt x="6593" y="24702"/>
                          <a:pt x="7565" y="24961"/>
                        </a:cubicBezTo>
                        <a:cubicBezTo>
                          <a:pt x="8984" y="25345"/>
                          <a:pt x="10465" y="25461"/>
                          <a:pt x="11928" y="25541"/>
                        </a:cubicBezTo>
                        <a:cubicBezTo>
                          <a:pt x="10991" y="25737"/>
                          <a:pt x="10072" y="26050"/>
                          <a:pt x="9260" y="26478"/>
                        </a:cubicBezTo>
                        <a:cubicBezTo>
                          <a:pt x="9222" y="26501"/>
                          <a:pt x="9243" y="26544"/>
                          <a:pt x="9278" y="26544"/>
                        </a:cubicBezTo>
                        <a:cubicBezTo>
                          <a:pt x="9284" y="26544"/>
                          <a:pt x="9290" y="26543"/>
                          <a:pt x="9296" y="26540"/>
                        </a:cubicBezTo>
                        <a:cubicBezTo>
                          <a:pt x="10909" y="25837"/>
                          <a:pt x="12697" y="25469"/>
                          <a:pt x="14461" y="25469"/>
                        </a:cubicBezTo>
                        <a:cubicBezTo>
                          <a:pt x="14688" y="25469"/>
                          <a:pt x="14914" y="25475"/>
                          <a:pt x="15139" y="25488"/>
                        </a:cubicBezTo>
                        <a:cubicBezTo>
                          <a:pt x="16400" y="25564"/>
                          <a:pt x="17669" y="25739"/>
                          <a:pt x="18939" y="25739"/>
                        </a:cubicBezTo>
                        <a:cubicBezTo>
                          <a:pt x="18999" y="25739"/>
                          <a:pt x="19058" y="25738"/>
                          <a:pt x="19118" y="25737"/>
                        </a:cubicBezTo>
                        <a:cubicBezTo>
                          <a:pt x="20019" y="25728"/>
                          <a:pt x="21090" y="25630"/>
                          <a:pt x="21902" y="25184"/>
                        </a:cubicBezTo>
                        <a:cubicBezTo>
                          <a:pt x="21941" y="25160"/>
                          <a:pt x="21917" y="25101"/>
                          <a:pt x="21880" y="25101"/>
                        </a:cubicBezTo>
                        <a:cubicBezTo>
                          <a:pt x="21876" y="25101"/>
                          <a:pt x="21871" y="25102"/>
                          <a:pt x="21866" y="25104"/>
                        </a:cubicBezTo>
                        <a:cubicBezTo>
                          <a:pt x="20884" y="25408"/>
                          <a:pt x="19886" y="25568"/>
                          <a:pt x="18854" y="25568"/>
                        </a:cubicBezTo>
                        <a:cubicBezTo>
                          <a:pt x="18826" y="25568"/>
                          <a:pt x="18798" y="25568"/>
                          <a:pt x="18770" y="25568"/>
                        </a:cubicBezTo>
                        <a:cubicBezTo>
                          <a:pt x="17379" y="25559"/>
                          <a:pt x="15996" y="25345"/>
                          <a:pt x="14604" y="25300"/>
                        </a:cubicBezTo>
                        <a:cubicBezTo>
                          <a:pt x="14502" y="25296"/>
                          <a:pt x="14397" y="25293"/>
                          <a:pt x="14292" y="25293"/>
                        </a:cubicBezTo>
                        <a:cubicBezTo>
                          <a:pt x="14187" y="25293"/>
                          <a:pt x="14082" y="25296"/>
                          <a:pt x="13980" y="25300"/>
                        </a:cubicBezTo>
                        <a:cubicBezTo>
                          <a:pt x="14729" y="25095"/>
                          <a:pt x="15461" y="24818"/>
                          <a:pt x="16210" y="24613"/>
                        </a:cubicBezTo>
                        <a:cubicBezTo>
                          <a:pt x="16487" y="24587"/>
                          <a:pt x="16763" y="24560"/>
                          <a:pt x="17040" y="24542"/>
                        </a:cubicBezTo>
                        <a:cubicBezTo>
                          <a:pt x="17548" y="24497"/>
                          <a:pt x="18048" y="24408"/>
                          <a:pt x="18547" y="24319"/>
                        </a:cubicBezTo>
                        <a:cubicBezTo>
                          <a:pt x="18592" y="24310"/>
                          <a:pt x="18637" y="24301"/>
                          <a:pt x="18681" y="24292"/>
                        </a:cubicBezTo>
                        <a:lnTo>
                          <a:pt x="18690" y="24292"/>
                        </a:lnTo>
                        <a:cubicBezTo>
                          <a:pt x="19091" y="24212"/>
                          <a:pt x="19502" y="24132"/>
                          <a:pt x="19903" y="24069"/>
                        </a:cubicBezTo>
                        <a:lnTo>
                          <a:pt x="19948" y="24069"/>
                        </a:lnTo>
                        <a:cubicBezTo>
                          <a:pt x="19948" y="24060"/>
                          <a:pt x="19957" y="24060"/>
                          <a:pt x="19957" y="24060"/>
                        </a:cubicBezTo>
                        <a:cubicBezTo>
                          <a:pt x="20091" y="24042"/>
                          <a:pt x="20224" y="24024"/>
                          <a:pt x="20358" y="24007"/>
                        </a:cubicBezTo>
                        <a:cubicBezTo>
                          <a:pt x="21142" y="23917"/>
                          <a:pt x="21935" y="23868"/>
                          <a:pt x="22727" y="23868"/>
                        </a:cubicBezTo>
                        <a:cubicBezTo>
                          <a:pt x="23035" y="23868"/>
                          <a:pt x="23343" y="23876"/>
                          <a:pt x="23650" y="23891"/>
                        </a:cubicBezTo>
                        <a:cubicBezTo>
                          <a:pt x="24774" y="23935"/>
                          <a:pt x="25916" y="24024"/>
                          <a:pt x="27022" y="24185"/>
                        </a:cubicBezTo>
                        <a:cubicBezTo>
                          <a:pt x="27950" y="24319"/>
                          <a:pt x="28878" y="24479"/>
                          <a:pt x="29806" y="24569"/>
                        </a:cubicBezTo>
                        <a:cubicBezTo>
                          <a:pt x="30317" y="24616"/>
                          <a:pt x="30833" y="24640"/>
                          <a:pt x="31349" y="24640"/>
                        </a:cubicBezTo>
                        <a:cubicBezTo>
                          <a:pt x="31608" y="24640"/>
                          <a:pt x="31866" y="24634"/>
                          <a:pt x="32125" y="24622"/>
                        </a:cubicBezTo>
                        <a:cubicBezTo>
                          <a:pt x="32411" y="24604"/>
                          <a:pt x="32687" y="24569"/>
                          <a:pt x="32964" y="24515"/>
                        </a:cubicBezTo>
                        <a:lnTo>
                          <a:pt x="32973" y="24515"/>
                        </a:lnTo>
                        <a:cubicBezTo>
                          <a:pt x="32678" y="24667"/>
                          <a:pt x="32384" y="24810"/>
                          <a:pt x="32098" y="24925"/>
                        </a:cubicBezTo>
                        <a:cubicBezTo>
                          <a:pt x="31599" y="25131"/>
                          <a:pt x="31046" y="25220"/>
                          <a:pt x="30519" y="25336"/>
                        </a:cubicBezTo>
                        <a:cubicBezTo>
                          <a:pt x="30059" y="25429"/>
                          <a:pt x="29593" y="25523"/>
                          <a:pt x="29126" y="25523"/>
                        </a:cubicBezTo>
                        <a:cubicBezTo>
                          <a:pt x="29013" y="25523"/>
                          <a:pt x="28901" y="25517"/>
                          <a:pt x="28789" y="25505"/>
                        </a:cubicBezTo>
                        <a:cubicBezTo>
                          <a:pt x="28557" y="25479"/>
                          <a:pt x="28320" y="25476"/>
                          <a:pt x="28085" y="25476"/>
                        </a:cubicBezTo>
                        <a:cubicBezTo>
                          <a:pt x="28038" y="25476"/>
                          <a:pt x="27991" y="25476"/>
                          <a:pt x="27944" y="25476"/>
                        </a:cubicBezTo>
                        <a:cubicBezTo>
                          <a:pt x="27756" y="25476"/>
                          <a:pt x="27570" y="25475"/>
                          <a:pt x="27388" y="25461"/>
                        </a:cubicBezTo>
                        <a:cubicBezTo>
                          <a:pt x="26939" y="25430"/>
                          <a:pt x="26457" y="25276"/>
                          <a:pt x="25998" y="25276"/>
                        </a:cubicBezTo>
                        <a:cubicBezTo>
                          <a:pt x="25919" y="25276"/>
                          <a:pt x="25841" y="25281"/>
                          <a:pt x="25764" y="25291"/>
                        </a:cubicBezTo>
                        <a:cubicBezTo>
                          <a:pt x="25756" y="25291"/>
                          <a:pt x="25756" y="25309"/>
                          <a:pt x="25764" y="25309"/>
                        </a:cubicBezTo>
                        <a:cubicBezTo>
                          <a:pt x="25790" y="25308"/>
                          <a:pt x="25816" y="25307"/>
                          <a:pt x="25841" y="25307"/>
                        </a:cubicBezTo>
                        <a:cubicBezTo>
                          <a:pt x="26306" y="25307"/>
                          <a:pt x="26771" y="25526"/>
                          <a:pt x="27227" y="25577"/>
                        </a:cubicBezTo>
                        <a:cubicBezTo>
                          <a:pt x="27691" y="25630"/>
                          <a:pt x="28164" y="25648"/>
                          <a:pt x="28628" y="25648"/>
                        </a:cubicBezTo>
                        <a:cubicBezTo>
                          <a:pt x="28661" y="25648"/>
                          <a:pt x="28694" y="25649"/>
                          <a:pt x="28727" y="25649"/>
                        </a:cubicBezTo>
                        <a:cubicBezTo>
                          <a:pt x="29752" y="25649"/>
                          <a:pt x="30721" y="25514"/>
                          <a:pt x="31715" y="25238"/>
                        </a:cubicBezTo>
                        <a:cubicBezTo>
                          <a:pt x="32393" y="25050"/>
                          <a:pt x="32973" y="24694"/>
                          <a:pt x="33597" y="24381"/>
                        </a:cubicBezTo>
                        <a:cubicBezTo>
                          <a:pt x="34596" y="23873"/>
                          <a:pt x="35578" y="23659"/>
                          <a:pt x="36693" y="23641"/>
                        </a:cubicBezTo>
                        <a:cubicBezTo>
                          <a:pt x="36719" y="23641"/>
                          <a:pt x="36728" y="23605"/>
                          <a:pt x="36693" y="23596"/>
                        </a:cubicBezTo>
                        <a:cubicBezTo>
                          <a:pt x="36434" y="23525"/>
                          <a:pt x="36181" y="23494"/>
                          <a:pt x="35931" y="23494"/>
                        </a:cubicBezTo>
                        <a:cubicBezTo>
                          <a:pt x="35335" y="23494"/>
                          <a:pt x="34760" y="23672"/>
                          <a:pt x="34195" y="23917"/>
                        </a:cubicBezTo>
                        <a:cubicBezTo>
                          <a:pt x="34115" y="23926"/>
                          <a:pt x="34034" y="23944"/>
                          <a:pt x="33954" y="23962"/>
                        </a:cubicBezTo>
                        <a:cubicBezTo>
                          <a:pt x="33940" y="23962"/>
                          <a:pt x="33925" y="23962"/>
                          <a:pt x="33911" y="23962"/>
                        </a:cubicBezTo>
                        <a:cubicBezTo>
                          <a:pt x="33036" y="23962"/>
                          <a:pt x="32239" y="23696"/>
                          <a:pt x="31545" y="23257"/>
                        </a:cubicBezTo>
                        <a:lnTo>
                          <a:pt x="31545" y="23257"/>
                        </a:lnTo>
                        <a:cubicBezTo>
                          <a:pt x="31946" y="23354"/>
                          <a:pt x="32378" y="23399"/>
                          <a:pt x="32806" y="23399"/>
                        </a:cubicBezTo>
                        <a:cubicBezTo>
                          <a:pt x="33245" y="23399"/>
                          <a:pt x="33682" y="23352"/>
                          <a:pt x="34079" y="23266"/>
                        </a:cubicBezTo>
                        <a:cubicBezTo>
                          <a:pt x="34605" y="23159"/>
                          <a:pt x="35114" y="23061"/>
                          <a:pt x="35613" y="22883"/>
                        </a:cubicBezTo>
                        <a:cubicBezTo>
                          <a:pt x="36247" y="22642"/>
                          <a:pt x="36907" y="22410"/>
                          <a:pt x="37549" y="22214"/>
                        </a:cubicBezTo>
                        <a:cubicBezTo>
                          <a:pt x="38302" y="21975"/>
                          <a:pt x="39143" y="21798"/>
                          <a:pt x="39967" y="21798"/>
                        </a:cubicBezTo>
                        <a:cubicBezTo>
                          <a:pt x="40315" y="21798"/>
                          <a:pt x="40659" y="21830"/>
                          <a:pt x="40993" y="21901"/>
                        </a:cubicBezTo>
                        <a:cubicBezTo>
                          <a:pt x="41144" y="21946"/>
                          <a:pt x="41287" y="21999"/>
                          <a:pt x="41430" y="22035"/>
                        </a:cubicBezTo>
                        <a:cubicBezTo>
                          <a:pt x="41439" y="22040"/>
                          <a:pt x="41445" y="22042"/>
                          <a:pt x="41452" y="22042"/>
                        </a:cubicBezTo>
                        <a:cubicBezTo>
                          <a:pt x="41459" y="22042"/>
                          <a:pt x="41465" y="22040"/>
                          <a:pt x="41474" y="22035"/>
                        </a:cubicBezTo>
                        <a:cubicBezTo>
                          <a:pt x="41492" y="22044"/>
                          <a:pt x="41501" y="22044"/>
                          <a:pt x="41519" y="22053"/>
                        </a:cubicBezTo>
                        <a:cubicBezTo>
                          <a:pt x="41804" y="22161"/>
                          <a:pt x="42239" y="22284"/>
                          <a:pt x="42627" y="22284"/>
                        </a:cubicBezTo>
                        <a:cubicBezTo>
                          <a:pt x="42846" y="22284"/>
                          <a:pt x="43051" y="22245"/>
                          <a:pt x="43205" y="22142"/>
                        </a:cubicBezTo>
                        <a:cubicBezTo>
                          <a:pt x="43221" y="22134"/>
                          <a:pt x="43216" y="22105"/>
                          <a:pt x="43195" y="22105"/>
                        </a:cubicBezTo>
                        <a:cubicBezTo>
                          <a:pt x="43193" y="22105"/>
                          <a:pt x="43190" y="22105"/>
                          <a:pt x="43187" y="22106"/>
                        </a:cubicBezTo>
                        <a:cubicBezTo>
                          <a:pt x="43070" y="22134"/>
                          <a:pt x="42951" y="22146"/>
                          <a:pt x="42830" y="22146"/>
                        </a:cubicBezTo>
                        <a:cubicBezTo>
                          <a:pt x="42244" y="22146"/>
                          <a:pt x="41629" y="21866"/>
                          <a:pt x="41082" y="21741"/>
                        </a:cubicBezTo>
                        <a:lnTo>
                          <a:pt x="41055" y="21741"/>
                        </a:lnTo>
                        <a:cubicBezTo>
                          <a:pt x="40600" y="21571"/>
                          <a:pt x="40154" y="21384"/>
                          <a:pt x="39690" y="21295"/>
                        </a:cubicBezTo>
                        <a:cubicBezTo>
                          <a:pt x="39129" y="21185"/>
                          <a:pt x="38547" y="21134"/>
                          <a:pt x="37963" y="21134"/>
                        </a:cubicBezTo>
                        <a:cubicBezTo>
                          <a:pt x="37405" y="21134"/>
                          <a:pt x="36845" y="21181"/>
                          <a:pt x="36300" y="21268"/>
                        </a:cubicBezTo>
                        <a:cubicBezTo>
                          <a:pt x="35247" y="21428"/>
                          <a:pt x="34230" y="21830"/>
                          <a:pt x="33178" y="21990"/>
                        </a:cubicBezTo>
                        <a:cubicBezTo>
                          <a:pt x="32718" y="22056"/>
                          <a:pt x="32258" y="22078"/>
                          <a:pt x="31799" y="22078"/>
                        </a:cubicBezTo>
                        <a:cubicBezTo>
                          <a:pt x="31634" y="22078"/>
                          <a:pt x="31469" y="22075"/>
                          <a:pt x="31304" y="22071"/>
                        </a:cubicBezTo>
                        <a:cubicBezTo>
                          <a:pt x="30983" y="22062"/>
                          <a:pt x="30662" y="22017"/>
                          <a:pt x="30359" y="21946"/>
                        </a:cubicBezTo>
                        <a:cubicBezTo>
                          <a:pt x="30163" y="21892"/>
                          <a:pt x="30011" y="21750"/>
                          <a:pt x="29850" y="21634"/>
                        </a:cubicBezTo>
                        <a:cubicBezTo>
                          <a:pt x="29270" y="20849"/>
                          <a:pt x="28833" y="19948"/>
                          <a:pt x="28566" y="19064"/>
                        </a:cubicBezTo>
                        <a:cubicBezTo>
                          <a:pt x="28601" y="19047"/>
                          <a:pt x="28637" y="19011"/>
                          <a:pt x="28673" y="18975"/>
                        </a:cubicBezTo>
                        <a:cubicBezTo>
                          <a:pt x="28748" y="18898"/>
                          <a:pt x="28841" y="18868"/>
                          <a:pt x="28939" y="18868"/>
                        </a:cubicBezTo>
                        <a:cubicBezTo>
                          <a:pt x="29215" y="18868"/>
                          <a:pt x="29538" y="19096"/>
                          <a:pt x="29663" y="19136"/>
                        </a:cubicBezTo>
                        <a:cubicBezTo>
                          <a:pt x="29770" y="19168"/>
                          <a:pt x="29890" y="19213"/>
                          <a:pt x="30030" y="19213"/>
                        </a:cubicBezTo>
                        <a:cubicBezTo>
                          <a:pt x="30124" y="19213"/>
                          <a:pt x="30227" y="19193"/>
                          <a:pt x="30341" y="19136"/>
                        </a:cubicBezTo>
                        <a:cubicBezTo>
                          <a:pt x="30457" y="19082"/>
                          <a:pt x="30510" y="18993"/>
                          <a:pt x="30484" y="18868"/>
                        </a:cubicBezTo>
                        <a:cubicBezTo>
                          <a:pt x="30466" y="18806"/>
                          <a:pt x="30394" y="18618"/>
                          <a:pt x="30457" y="18556"/>
                        </a:cubicBezTo>
                        <a:cubicBezTo>
                          <a:pt x="30471" y="18541"/>
                          <a:pt x="30491" y="18535"/>
                          <a:pt x="30513" y="18535"/>
                        </a:cubicBezTo>
                        <a:cubicBezTo>
                          <a:pt x="30586" y="18535"/>
                          <a:pt x="30690" y="18603"/>
                          <a:pt x="30751" y="18672"/>
                        </a:cubicBezTo>
                        <a:cubicBezTo>
                          <a:pt x="30832" y="18752"/>
                          <a:pt x="30912" y="18850"/>
                          <a:pt x="31010" y="18922"/>
                        </a:cubicBezTo>
                        <a:cubicBezTo>
                          <a:pt x="31187" y="19055"/>
                          <a:pt x="31394" y="19166"/>
                          <a:pt x="31580" y="19166"/>
                        </a:cubicBezTo>
                        <a:cubicBezTo>
                          <a:pt x="31742" y="19166"/>
                          <a:pt x="31887" y="19083"/>
                          <a:pt x="31982" y="18859"/>
                        </a:cubicBezTo>
                        <a:cubicBezTo>
                          <a:pt x="32134" y="18493"/>
                          <a:pt x="31474" y="17923"/>
                          <a:pt x="31260" y="17726"/>
                        </a:cubicBezTo>
                        <a:cubicBezTo>
                          <a:pt x="30742" y="17236"/>
                          <a:pt x="30207" y="16763"/>
                          <a:pt x="29574" y="16433"/>
                        </a:cubicBezTo>
                        <a:cubicBezTo>
                          <a:pt x="29047" y="16156"/>
                          <a:pt x="28432" y="16013"/>
                          <a:pt x="27816" y="16005"/>
                        </a:cubicBezTo>
                        <a:cubicBezTo>
                          <a:pt x="29199" y="15531"/>
                          <a:pt x="30594" y="14933"/>
                          <a:pt x="32064" y="14933"/>
                        </a:cubicBezTo>
                        <a:cubicBezTo>
                          <a:pt x="32311" y="14933"/>
                          <a:pt x="32560" y="14950"/>
                          <a:pt x="32812" y="14988"/>
                        </a:cubicBezTo>
                        <a:cubicBezTo>
                          <a:pt x="33874" y="15139"/>
                          <a:pt x="34864" y="15567"/>
                          <a:pt x="35908" y="15808"/>
                        </a:cubicBezTo>
                        <a:cubicBezTo>
                          <a:pt x="36177" y="15871"/>
                          <a:pt x="36449" y="15899"/>
                          <a:pt x="36721" y="15899"/>
                        </a:cubicBezTo>
                        <a:cubicBezTo>
                          <a:pt x="37025" y="15899"/>
                          <a:pt x="37328" y="15865"/>
                          <a:pt x="37629" y="15808"/>
                        </a:cubicBezTo>
                        <a:lnTo>
                          <a:pt x="37799" y="15808"/>
                        </a:lnTo>
                        <a:cubicBezTo>
                          <a:pt x="39155" y="15666"/>
                          <a:pt x="39699" y="14738"/>
                          <a:pt x="40609" y="14140"/>
                        </a:cubicBezTo>
                        <a:cubicBezTo>
                          <a:pt x="40627" y="14131"/>
                          <a:pt x="40618" y="14122"/>
                          <a:pt x="40618" y="14113"/>
                        </a:cubicBezTo>
                        <a:cubicBezTo>
                          <a:pt x="40618" y="14090"/>
                          <a:pt x="40605" y="14067"/>
                          <a:pt x="40584" y="14067"/>
                        </a:cubicBezTo>
                        <a:cubicBezTo>
                          <a:pt x="40580" y="14067"/>
                          <a:pt x="40577" y="14067"/>
                          <a:pt x="40573" y="14069"/>
                        </a:cubicBezTo>
                        <a:cubicBezTo>
                          <a:pt x="40520" y="14086"/>
                          <a:pt x="40440" y="14131"/>
                          <a:pt x="40395" y="14158"/>
                        </a:cubicBezTo>
                        <a:cubicBezTo>
                          <a:pt x="40215" y="14198"/>
                          <a:pt x="40033" y="14213"/>
                          <a:pt x="39851" y="14213"/>
                        </a:cubicBezTo>
                        <a:cubicBezTo>
                          <a:pt x="39544" y="14213"/>
                          <a:pt x="39237" y="14170"/>
                          <a:pt x="38941" y="14131"/>
                        </a:cubicBezTo>
                        <a:cubicBezTo>
                          <a:pt x="38361" y="14069"/>
                          <a:pt x="37781" y="13971"/>
                          <a:pt x="37210" y="13855"/>
                        </a:cubicBezTo>
                        <a:cubicBezTo>
                          <a:pt x="35810" y="13578"/>
                          <a:pt x="34471" y="13007"/>
                          <a:pt x="33071" y="12686"/>
                        </a:cubicBezTo>
                        <a:cubicBezTo>
                          <a:pt x="32437" y="12537"/>
                          <a:pt x="31792" y="12483"/>
                          <a:pt x="31144" y="12483"/>
                        </a:cubicBezTo>
                        <a:cubicBezTo>
                          <a:pt x="30551" y="12483"/>
                          <a:pt x="29957" y="12528"/>
                          <a:pt x="29369" y="12588"/>
                        </a:cubicBezTo>
                        <a:cubicBezTo>
                          <a:pt x="28619" y="12668"/>
                          <a:pt x="27843" y="12757"/>
                          <a:pt x="27103" y="12962"/>
                        </a:cubicBezTo>
                        <a:cubicBezTo>
                          <a:pt x="26630" y="13043"/>
                          <a:pt x="26157" y="13159"/>
                          <a:pt x="25693" y="13284"/>
                        </a:cubicBezTo>
                        <a:cubicBezTo>
                          <a:pt x="24893" y="13443"/>
                          <a:pt x="24092" y="13517"/>
                          <a:pt x="23287" y="13517"/>
                        </a:cubicBezTo>
                        <a:cubicBezTo>
                          <a:pt x="22424" y="13517"/>
                          <a:pt x="21557" y="13432"/>
                          <a:pt x="20679" y="13275"/>
                        </a:cubicBezTo>
                        <a:cubicBezTo>
                          <a:pt x="19859" y="13132"/>
                          <a:pt x="19047" y="12927"/>
                          <a:pt x="18244" y="12695"/>
                        </a:cubicBezTo>
                        <a:lnTo>
                          <a:pt x="18244" y="12695"/>
                        </a:lnTo>
                        <a:cubicBezTo>
                          <a:pt x="18404" y="12712"/>
                          <a:pt x="18566" y="12720"/>
                          <a:pt x="18729" y="12720"/>
                        </a:cubicBezTo>
                        <a:cubicBezTo>
                          <a:pt x="19724" y="12720"/>
                          <a:pt x="20751" y="12419"/>
                          <a:pt x="21679" y="12151"/>
                        </a:cubicBezTo>
                        <a:cubicBezTo>
                          <a:pt x="22490" y="11919"/>
                          <a:pt x="23311" y="11669"/>
                          <a:pt x="24150" y="11535"/>
                        </a:cubicBezTo>
                        <a:cubicBezTo>
                          <a:pt x="24419" y="11493"/>
                          <a:pt x="24679" y="11473"/>
                          <a:pt x="24935" y="11473"/>
                        </a:cubicBezTo>
                        <a:cubicBezTo>
                          <a:pt x="25485" y="11473"/>
                          <a:pt x="26016" y="11562"/>
                          <a:pt x="26576" y="11696"/>
                        </a:cubicBezTo>
                        <a:cubicBezTo>
                          <a:pt x="27727" y="11972"/>
                          <a:pt x="28941" y="12185"/>
                          <a:pt x="30143" y="12185"/>
                        </a:cubicBezTo>
                        <a:cubicBezTo>
                          <a:pt x="30572" y="12185"/>
                          <a:pt x="30999" y="12158"/>
                          <a:pt x="31420" y="12097"/>
                        </a:cubicBezTo>
                        <a:cubicBezTo>
                          <a:pt x="32518" y="11937"/>
                          <a:pt x="34025" y="11490"/>
                          <a:pt x="34346" y="10268"/>
                        </a:cubicBezTo>
                        <a:cubicBezTo>
                          <a:pt x="34364" y="10242"/>
                          <a:pt x="34382" y="10215"/>
                          <a:pt x="34391" y="10179"/>
                        </a:cubicBezTo>
                        <a:cubicBezTo>
                          <a:pt x="34569" y="9733"/>
                          <a:pt x="34498" y="9153"/>
                          <a:pt x="34007" y="8966"/>
                        </a:cubicBezTo>
                        <a:cubicBezTo>
                          <a:pt x="34004" y="8963"/>
                          <a:pt x="34003" y="8962"/>
                          <a:pt x="34001" y="8962"/>
                        </a:cubicBezTo>
                        <a:cubicBezTo>
                          <a:pt x="33999" y="8962"/>
                          <a:pt x="33999" y="8966"/>
                          <a:pt x="33999" y="8966"/>
                        </a:cubicBezTo>
                        <a:cubicBezTo>
                          <a:pt x="33945" y="8930"/>
                          <a:pt x="33874" y="8894"/>
                          <a:pt x="33793" y="8877"/>
                        </a:cubicBezTo>
                        <a:lnTo>
                          <a:pt x="33776" y="8877"/>
                        </a:lnTo>
                        <a:cubicBezTo>
                          <a:pt x="33615" y="8778"/>
                          <a:pt x="33472" y="8654"/>
                          <a:pt x="33338" y="8547"/>
                        </a:cubicBezTo>
                        <a:cubicBezTo>
                          <a:pt x="33026" y="8306"/>
                          <a:pt x="32705" y="8083"/>
                          <a:pt x="32402" y="7842"/>
                        </a:cubicBezTo>
                        <a:cubicBezTo>
                          <a:pt x="31777" y="7333"/>
                          <a:pt x="31188" y="6745"/>
                          <a:pt x="30635" y="6165"/>
                        </a:cubicBezTo>
                        <a:cubicBezTo>
                          <a:pt x="30278" y="5790"/>
                          <a:pt x="29931" y="5406"/>
                          <a:pt x="29636" y="4978"/>
                        </a:cubicBezTo>
                        <a:cubicBezTo>
                          <a:pt x="29351" y="4559"/>
                          <a:pt x="29137" y="4095"/>
                          <a:pt x="28878" y="3649"/>
                        </a:cubicBezTo>
                        <a:cubicBezTo>
                          <a:pt x="28405" y="2819"/>
                          <a:pt x="27852" y="1847"/>
                          <a:pt x="27076" y="1249"/>
                        </a:cubicBezTo>
                        <a:cubicBezTo>
                          <a:pt x="26371" y="705"/>
                          <a:pt x="25470" y="259"/>
                          <a:pt x="24587" y="72"/>
                        </a:cubicBezTo>
                        <a:cubicBezTo>
                          <a:pt x="24342" y="22"/>
                          <a:pt x="24093" y="0"/>
                          <a:pt x="2384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5" name="Google Shape;6565;p20"/>
                  <p:cNvSpPr/>
                  <p:nvPr/>
                </p:nvSpPr>
                <p:spPr>
                  <a:xfrm>
                    <a:off x="5720830" y="4364814"/>
                    <a:ext cx="794377" cy="129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4" h="2194" extrusionOk="0">
                        <a:moveTo>
                          <a:pt x="13384" y="0"/>
                        </a:moveTo>
                        <a:cubicBezTo>
                          <a:pt x="13380" y="0"/>
                          <a:pt x="13376" y="2"/>
                          <a:pt x="13373" y="5"/>
                        </a:cubicBezTo>
                        <a:cubicBezTo>
                          <a:pt x="13060" y="211"/>
                          <a:pt x="12561" y="219"/>
                          <a:pt x="12204" y="255"/>
                        </a:cubicBezTo>
                        <a:cubicBezTo>
                          <a:pt x="11847" y="291"/>
                          <a:pt x="11490" y="318"/>
                          <a:pt x="11134" y="335"/>
                        </a:cubicBezTo>
                        <a:cubicBezTo>
                          <a:pt x="10554" y="353"/>
                          <a:pt x="9965" y="353"/>
                          <a:pt x="9385" y="353"/>
                        </a:cubicBezTo>
                        <a:cubicBezTo>
                          <a:pt x="8725" y="353"/>
                          <a:pt x="8065" y="451"/>
                          <a:pt x="7405" y="469"/>
                        </a:cubicBezTo>
                        <a:cubicBezTo>
                          <a:pt x="6129" y="505"/>
                          <a:pt x="4782" y="764"/>
                          <a:pt x="3560" y="1138"/>
                        </a:cubicBezTo>
                        <a:cubicBezTo>
                          <a:pt x="2971" y="1317"/>
                          <a:pt x="2391" y="1522"/>
                          <a:pt x="1811" y="1736"/>
                        </a:cubicBezTo>
                        <a:cubicBezTo>
                          <a:pt x="1222" y="1959"/>
                          <a:pt x="651" y="2066"/>
                          <a:pt x="36" y="2137"/>
                        </a:cubicBezTo>
                        <a:cubicBezTo>
                          <a:pt x="0" y="2146"/>
                          <a:pt x="0" y="2191"/>
                          <a:pt x="36" y="2191"/>
                        </a:cubicBezTo>
                        <a:cubicBezTo>
                          <a:pt x="86" y="2193"/>
                          <a:pt x="136" y="2194"/>
                          <a:pt x="185" y="2194"/>
                        </a:cubicBezTo>
                        <a:cubicBezTo>
                          <a:pt x="1290" y="2194"/>
                          <a:pt x="2251" y="1730"/>
                          <a:pt x="3301" y="1406"/>
                        </a:cubicBezTo>
                        <a:cubicBezTo>
                          <a:pt x="4755" y="960"/>
                          <a:pt x="6236" y="737"/>
                          <a:pt x="7752" y="630"/>
                        </a:cubicBezTo>
                        <a:cubicBezTo>
                          <a:pt x="8948" y="541"/>
                          <a:pt x="10134" y="550"/>
                          <a:pt x="11330" y="487"/>
                        </a:cubicBezTo>
                        <a:cubicBezTo>
                          <a:pt x="11936" y="460"/>
                          <a:pt x="12918" y="469"/>
                          <a:pt x="13399" y="32"/>
                        </a:cubicBezTo>
                        <a:cubicBezTo>
                          <a:pt x="13414" y="25"/>
                          <a:pt x="13399" y="0"/>
                          <a:pt x="13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6" name="Google Shape;6566;p20"/>
                  <p:cNvSpPr/>
                  <p:nvPr/>
                </p:nvSpPr>
                <p:spPr>
                  <a:xfrm>
                    <a:off x="7211690" y="3996114"/>
                    <a:ext cx="53416" cy="462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781" extrusionOk="0">
                        <a:moveTo>
                          <a:pt x="353" y="83"/>
                        </a:moveTo>
                        <a:cubicBezTo>
                          <a:pt x="602" y="83"/>
                          <a:pt x="843" y="472"/>
                          <a:pt x="509" y="567"/>
                        </a:cubicBezTo>
                        <a:cubicBezTo>
                          <a:pt x="485" y="574"/>
                          <a:pt x="462" y="577"/>
                          <a:pt x="441" y="577"/>
                        </a:cubicBezTo>
                        <a:cubicBezTo>
                          <a:pt x="332" y="577"/>
                          <a:pt x="253" y="491"/>
                          <a:pt x="223" y="379"/>
                        </a:cubicBezTo>
                        <a:cubicBezTo>
                          <a:pt x="205" y="308"/>
                          <a:pt x="241" y="147"/>
                          <a:pt x="304" y="85"/>
                        </a:cubicBezTo>
                        <a:lnTo>
                          <a:pt x="321" y="85"/>
                        </a:lnTo>
                        <a:cubicBezTo>
                          <a:pt x="332" y="83"/>
                          <a:pt x="342" y="83"/>
                          <a:pt x="353" y="83"/>
                        </a:cubicBezTo>
                        <a:close/>
                        <a:moveTo>
                          <a:pt x="384" y="0"/>
                        </a:moveTo>
                        <a:cubicBezTo>
                          <a:pt x="354" y="0"/>
                          <a:pt x="323" y="4"/>
                          <a:pt x="295" y="13"/>
                        </a:cubicBezTo>
                        <a:cubicBezTo>
                          <a:pt x="286" y="13"/>
                          <a:pt x="277" y="22"/>
                          <a:pt x="268" y="40"/>
                        </a:cubicBezTo>
                        <a:cubicBezTo>
                          <a:pt x="98" y="85"/>
                          <a:pt x="0" y="254"/>
                          <a:pt x="36" y="433"/>
                        </a:cubicBezTo>
                        <a:cubicBezTo>
                          <a:pt x="80" y="641"/>
                          <a:pt x="242" y="780"/>
                          <a:pt x="439" y="780"/>
                        </a:cubicBezTo>
                        <a:cubicBezTo>
                          <a:pt x="479" y="780"/>
                          <a:pt x="520" y="775"/>
                          <a:pt x="562" y="763"/>
                        </a:cubicBezTo>
                        <a:cubicBezTo>
                          <a:pt x="812" y="683"/>
                          <a:pt x="901" y="433"/>
                          <a:pt x="767" y="219"/>
                        </a:cubicBezTo>
                        <a:cubicBezTo>
                          <a:pt x="693" y="100"/>
                          <a:pt x="533" y="0"/>
                          <a:pt x="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7" name="Google Shape;6567;p20"/>
                  <p:cNvSpPr/>
                  <p:nvPr/>
                </p:nvSpPr>
                <p:spPr>
                  <a:xfrm>
                    <a:off x="7225962" y="3921556"/>
                    <a:ext cx="42283" cy="33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4" h="571" extrusionOk="0">
                        <a:moveTo>
                          <a:pt x="327" y="85"/>
                        </a:moveTo>
                        <a:cubicBezTo>
                          <a:pt x="395" y="85"/>
                          <a:pt x="440" y="142"/>
                          <a:pt x="491" y="193"/>
                        </a:cubicBezTo>
                        <a:cubicBezTo>
                          <a:pt x="580" y="282"/>
                          <a:pt x="464" y="371"/>
                          <a:pt x="375" y="398"/>
                        </a:cubicBezTo>
                        <a:cubicBezTo>
                          <a:pt x="362" y="402"/>
                          <a:pt x="349" y="404"/>
                          <a:pt x="337" y="404"/>
                        </a:cubicBezTo>
                        <a:cubicBezTo>
                          <a:pt x="273" y="404"/>
                          <a:pt x="219" y="350"/>
                          <a:pt x="196" y="282"/>
                        </a:cubicBezTo>
                        <a:cubicBezTo>
                          <a:pt x="170" y="202"/>
                          <a:pt x="196" y="139"/>
                          <a:pt x="259" y="95"/>
                        </a:cubicBezTo>
                        <a:lnTo>
                          <a:pt x="277" y="95"/>
                        </a:lnTo>
                        <a:cubicBezTo>
                          <a:pt x="295" y="88"/>
                          <a:pt x="312" y="85"/>
                          <a:pt x="327" y="85"/>
                        </a:cubicBezTo>
                        <a:close/>
                        <a:moveTo>
                          <a:pt x="362" y="1"/>
                        </a:moveTo>
                        <a:cubicBezTo>
                          <a:pt x="323" y="1"/>
                          <a:pt x="285" y="12"/>
                          <a:pt x="250" y="32"/>
                        </a:cubicBezTo>
                        <a:cubicBezTo>
                          <a:pt x="241" y="32"/>
                          <a:pt x="232" y="41"/>
                          <a:pt x="232" y="50"/>
                        </a:cubicBezTo>
                        <a:cubicBezTo>
                          <a:pt x="107" y="95"/>
                          <a:pt x="0" y="184"/>
                          <a:pt x="36" y="327"/>
                        </a:cubicBezTo>
                        <a:cubicBezTo>
                          <a:pt x="65" y="482"/>
                          <a:pt x="205" y="570"/>
                          <a:pt x="354" y="570"/>
                        </a:cubicBezTo>
                        <a:cubicBezTo>
                          <a:pt x="385" y="570"/>
                          <a:pt x="416" y="566"/>
                          <a:pt x="446" y="559"/>
                        </a:cubicBezTo>
                        <a:cubicBezTo>
                          <a:pt x="607" y="523"/>
                          <a:pt x="714" y="327"/>
                          <a:pt x="625" y="175"/>
                        </a:cubicBezTo>
                        <a:cubicBezTo>
                          <a:pt x="598" y="113"/>
                          <a:pt x="509" y="59"/>
                          <a:pt x="455" y="23"/>
                        </a:cubicBezTo>
                        <a:cubicBezTo>
                          <a:pt x="424" y="8"/>
                          <a:pt x="393" y="1"/>
                          <a:pt x="36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8" name="Google Shape;6568;p20"/>
                  <p:cNvSpPr/>
                  <p:nvPr/>
                </p:nvSpPr>
                <p:spPr>
                  <a:xfrm>
                    <a:off x="7118182" y="4008372"/>
                    <a:ext cx="29077" cy="25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24" extrusionOk="0">
                        <a:moveTo>
                          <a:pt x="218" y="58"/>
                        </a:moveTo>
                        <a:cubicBezTo>
                          <a:pt x="318" y="58"/>
                          <a:pt x="397" y="199"/>
                          <a:pt x="295" y="270"/>
                        </a:cubicBezTo>
                        <a:cubicBezTo>
                          <a:pt x="279" y="279"/>
                          <a:pt x="264" y="283"/>
                          <a:pt x="250" y="283"/>
                        </a:cubicBezTo>
                        <a:cubicBezTo>
                          <a:pt x="211" y="283"/>
                          <a:pt x="181" y="250"/>
                          <a:pt x="161" y="217"/>
                        </a:cubicBezTo>
                        <a:cubicBezTo>
                          <a:pt x="134" y="163"/>
                          <a:pt x="143" y="110"/>
                          <a:pt x="179" y="65"/>
                        </a:cubicBezTo>
                        <a:cubicBezTo>
                          <a:pt x="192" y="60"/>
                          <a:pt x="205" y="58"/>
                          <a:pt x="218" y="58"/>
                        </a:cubicBezTo>
                        <a:close/>
                        <a:moveTo>
                          <a:pt x="266" y="0"/>
                        </a:moveTo>
                        <a:cubicBezTo>
                          <a:pt x="236" y="0"/>
                          <a:pt x="205" y="7"/>
                          <a:pt x="179" y="21"/>
                        </a:cubicBezTo>
                        <a:lnTo>
                          <a:pt x="170" y="21"/>
                        </a:lnTo>
                        <a:cubicBezTo>
                          <a:pt x="27" y="21"/>
                          <a:pt x="0" y="154"/>
                          <a:pt x="27" y="270"/>
                        </a:cubicBezTo>
                        <a:cubicBezTo>
                          <a:pt x="51" y="368"/>
                          <a:pt x="142" y="424"/>
                          <a:pt x="235" y="424"/>
                        </a:cubicBezTo>
                        <a:cubicBezTo>
                          <a:pt x="277" y="424"/>
                          <a:pt x="320" y="412"/>
                          <a:pt x="357" y="386"/>
                        </a:cubicBezTo>
                        <a:cubicBezTo>
                          <a:pt x="464" y="306"/>
                          <a:pt x="491" y="163"/>
                          <a:pt x="402" y="65"/>
                        </a:cubicBezTo>
                        <a:cubicBezTo>
                          <a:pt x="368" y="20"/>
                          <a:pt x="317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9" name="Google Shape;6569;p20"/>
                  <p:cNvSpPr/>
                  <p:nvPr/>
                </p:nvSpPr>
                <p:spPr>
                  <a:xfrm>
                    <a:off x="7190016" y="3071284"/>
                    <a:ext cx="38078" cy="33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74" extrusionOk="0">
                        <a:moveTo>
                          <a:pt x="411" y="37"/>
                        </a:moveTo>
                        <a:cubicBezTo>
                          <a:pt x="473" y="45"/>
                          <a:pt x="491" y="81"/>
                          <a:pt x="500" y="144"/>
                        </a:cubicBezTo>
                        <a:cubicBezTo>
                          <a:pt x="509" y="188"/>
                          <a:pt x="527" y="233"/>
                          <a:pt x="518" y="277"/>
                        </a:cubicBezTo>
                        <a:cubicBezTo>
                          <a:pt x="510" y="346"/>
                          <a:pt x="418" y="408"/>
                          <a:pt x="347" y="408"/>
                        </a:cubicBezTo>
                        <a:cubicBezTo>
                          <a:pt x="335" y="408"/>
                          <a:pt x="323" y="406"/>
                          <a:pt x="313" y="402"/>
                        </a:cubicBezTo>
                        <a:cubicBezTo>
                          <a:pt x="232" y="384"/>
                          <a:pt x="188" y="304"/>
                          <a:pt x="206" y="224"/>
                        </a:cubicBezTo>
                        <a:cubicBezTo>
                          <a:pt x="206" y="188"/>
                          <a:pt x="250" y="161"/>
                          <a:pt x="277" y="135"/>
                        </a:cubicBezTo>
                        <a:cubicBezTo>
                          <a:pt x="322" y="90"/>
                          <a:pt x="348" y="54"/>
                          <a:pt x="411" y="37"/>
                        </a:cubicBezTo>
                        <a:close/>
                        <a:moveTo>
                          <a:pt x="329" y="0"/>
                        </a:moveTo>
                        <a:cubicBezTo>
                          <a:pt x="205" y="0"/>
                          <a:pt x="91" y="67"/>
                          <a:pt x="54" y="206"/>
                        </a:cubicBezTo>
                        <a:cubicBezTo>
                          <a:pt x="0" y="367"/>
                          <a:pt x="125" y="554"/>
                          <a:pt x="286" y="572"/>
                        </a:cubicBezTo>
                        <a:cubicBezTo>
                          <a:pt x="295" y="573"/>
                          <a:pt x="304" y="573"/>
                          <a:pt x="314" y="573"/>
                        </a:cubicBezTo>
                        <a:cubicBezTo>
                          <a:pt x="458" y="573"/>
                          <a:pt x="609" y="447"/>
                          <a:pt x="634" y="304"/>
                        </a:cubicBezTo>
                        <a:cubicBezTo>
                          <a:pt x="643" y="233"/>
                          <a:pt x="607" y="144"/>
                          <a:pt x="571" y="81"/>
                        </a:cubicBezTo>
                        <a:cubicBezTo>
                          <a:pt x="541" y="29"/>
                          <a:pt x="499" y="8"/>
                          <a:pt x="443" y="8"/>
                        </a:cubicBezTo>
                        <a:cubicBezTo>
                          <a:pt x="433" y="8"/>
                          <a:pt x="422" y="8"/>
                          <a:pt x="411" y="10"/>
                        </a:cubicBezTo>
                        <a:cubicBezTo>
                          <a:pt x="384" y="3"/>
                          <a:pt x="356" y="0"/>
                          <a:pt x="32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0" name="Google Shape;6570;p20"/>
                  <p:cNvSpPr/>
                  <p:nvPr/>
                </p:nvSpPr>
                <p:spPr>
                  <a:xfrm>
                    <a:off x="7054461" y="2954444"/>
                    <a:ext cx="36302" cy="31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3" h="533" extrusionOk="0">
                        <a:moveTo>
                          <a:pt x="381" y="72"/>
                        </a:moveTo>
                        <a:cubicBezTo>
                          <a:pt x="433" y="72"/>
                          <a:pt x="470" y="109"/>
                          <a:pt x="470" y="190"/>
                        </a:cubicBezTo>
                        <a:cubicBezTo>
                          <a:pt x="461" y="290"/>
                          <a:pt x="406" y="351"/>
                          <a:pt x="304" y="351"/>
                        </a:cubicBezTo>
                        <a:cubicBezTo>
                          <a:pt x="297" y="351"/>
                          <a:pt x="290" y="351"/>
                          <a:pt x="282" y="350"/>
                        </a:cubicBezTo>
                        <a:cubicBezTo>
                          <a:pt x="220" y="341"/>
                          <a:pt x="193" y="315"/>
                          <a:pt x="220" y="252"/>
                        </a:cubicBezTo>
                        <a:cubicBezTo>
                          <a:pt x="256" y="190"/>
                          <a:pt x="273" y="118"/>
                          <a:pt x="345" y="83"/>
                        </a:cubicBezTo>
                        <a:cubicBezTo>
                          <a:pt x="354" y="83"/>
                          <a:pt x="354" y="74"/>
                          <a:pt x="363" y="74"/>
                        </a:cubicBezTo>
                        <a:cubicBezTo>
                          <a:pt x="369" y="73"/>
                          <a:pt x="375" y="72"/>
                          <a:pt x="381" y="72"/>
                        </a:cubicBezTo>
                        <a:close/>
                        <a:moveTo>
                          <a:pt x="396" y="1"/>
                        </a:moveTo>
                        <a:cubicBezTo>
                          <a:pt x="353" y="1"/>
                          <a:pt x="307" y="14"/>
                          <a:pt x="264" y="38"/>
                        </a:cubicBezTo>
                        <a:cubicBezTo>
                          <a:pt x="256" y="47"/>
                          <a:pt x="256" y="47"/>
                          <a:pt x="247" y="56"/>
                        </a:cubicBezTo>
                        <a:cubicBezTo>
                          <a:pt x="157" y="83"/>
                          <a:pt x="68" y="154"/>
                          <a:pt x="41" y="252"/>
                        </a:cubicBezTo>
                        <a:cubicBezTo>
                          <a:pt x="1" y="407"/>
                          <a:pt x="139" y="532"/>
                          <a:pt x="285" y="532"/>
                        </a:cubicBezTo>
                        <a:cubicBezTo>
                          <a:pt x="299" y="532"/>
                          <a:pt x="313" y="531"/>
                          <a:pt x="327" y="529"/>
                        </a:cubicBezTo>
                        <a:cubicBezTo>
                          <a:pt x="514" y="493"/>
                          <a:pt x="612" y="332"/>
                          <a:pt x="577" y="154"/>
                        </a:cubicBezTo>
                        <a:cubicBezTo>
                          <a:pt x="553" y="48"/>
                          <a:pt x="480" y="1"/>
                          <a:pt x="3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1" name="Google Shape;6571;p20"/>
                  <p:cNvSpPr/>
                  <p:nvPr/>
                </p:nvSpPr>
                <p:spPr>
                  <a:xfrm>
                    <a:off x="7367498" y="3855290"/>
                    <a:ext cx="68754" cy="62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" h="1061" extrusionOk="0">
                        <a:moveTo>
                          <a:pt x="472" y="100"/>
                        </a:moveTo>
                        <a:cubicBezTo>
                          <a:pt x="649" y="100"/>
                          <a:pt x="822" y="240"/>
                          <a:pt x="875" y="420"/>
                        </a:cubicBezTo>
                        <a:cubicBezTo>
                          <a:pt x="938" y="607"/>
                          <a:pt x="724" y="821"/>
                          <a:pt x="545" y="848"/>
                        </a:cubicBezTo>
                        <a:cubicBezTo>
                          <a:pt x="534" y="850"/>
                          <a:pt x="522" y="850"/>
                          <a:pt x="510" y="850"/>
                        </a:cubicBezTo>
                        <a:cubicBezTo>
                          <a:pt x="386" y="850"/>
                          <a:pt x="256" y="766"/>
                          <a:pt x="215" y="652"/>
                        </a:cubicBezTo>
                        <a:cubicBezTo>
                          <a:pt x="170" y="509"/>
                          <a:pt x="188" y="277"/>
                          <a:pt x="278" y="161"/>
                        </a:cubicBezTo>
                        <a:cubicBezTo>
                          <a:pt x="286" y="161"/>
                          <a:pt x="286" y="161"/>
                          <a:pt x="295" y="152"/>
                        </a:cubicBezTo>
                        <a:cubicBezTo>
                          <a:pt x="352" y="116"/>
                          <a:pt x="412" y="100"/>
                          <a:pt x="472" y="100"/>
                        </a:cubicBezTo>
                        <a:close/>
                        <a:moveTo>
                          <a:pt x="520" y="1"/>
                        </a:moveTo>
                        <a:cubicBezTo>
                          <a:pt x="426" y="1"/>
                          <a:pt x="343" y="36"/>
                          <a:pt x="260" y="108"/>
                        </a:cubicBezTo>
                        <a:cubicBezTo>
                          <a:pt x="251" y="117"/>
                          <a:pt x="251" y="125"/>
                          <a:pt x="251" y="134"/>
                        </a:cubicBezTo>
                        <a:cubicBezTo>
                          <a:pt x="162" y="197"/>
                          <a:pt x="54" y="295"/>
                          <a:pt x="37" y="402"/>
                        </a:cubicBezTo>
                        <a:cubicBezTo>
                          <a:pt x="1" y="509"/>
                          <a:pt x="10" y="634"/>
                          <a:pt x="37" y="741"/>
                        </a:cubicBezTo>
                        <a:cubicBezTo>
                          <a:pt x="103" y="941"/>
                          <a:pt x="309" y="1061"/>
                          <a:pt x="509" y="1061"/>
                        </a:cubicBezTo>
                        <a:cubicBezTo>
                          <a:pt x="577" y="1061"/>
                          <a:pt x="645" y="1047"/>
                          <a:pt x="706" y="1018"/>
                        </a:cubicBezTo>
                        <a:cubicBezTo>
                          <a:pt x="964" y="893"/>
                          <a:pt x="1161" y="598"/>
                          <a:pt x="1027" y="313"/>
                        </a:cubicBezTo>
                        <a:cubicBezTo>
                          <a:pt x="964" y="188"/>
                          <a:pt x="795" y="72"/>
                          <a:pt x="670" y="27"/>
                        </a:cubicBezTo>
                        <a:cubicBezTo>
                          <a:pt x="617" y="10"/>
                          <a:pt x="567" y="1"/>
                          <a:pt x="52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2" name="Google Shape;6572;p20"/>
                  <p:cNvSpPr/>
                  <p:nvPr/>
                </p:nvSpPr>
                <p:spPr>
                  <a:xfrm>
                    <a:off x="7471073" y="3985217"/>
                    <a:ext cx="29669" cy="265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9" extrusionOk="0">
                        <a:moveTo>
                          <a:pt x="304" y="75"/>
                        </a:moveTo>
                        <a:cubicBezTo>
                          <a:pt x="336" y="75"/>
                          <a:pt x="370" y="84"/>
                          <a:pt x="375" y="117"/>
                        </a:cubicBezTo>
                        <a:cubicBezTo>
                          <a:pt x="384" y="171"/>
                          <a:pt x="348" y="224"/>
                          <a:pt x="313" y="260"/>
                        </a:cubicBezTo>
                        <a:cubicBezTo>
                          <a:pt x="295" y="278"/>
                          <a:pt x="268" y="287"/>
                          <a:pt x="241" y="287"/>
                        </a:cubicBezTo>
                        <a:cubicBezTo>
                          <a:pt x="235" y="288"/>
                          <a:pt x="229" y="289"/>
                          <a:pt x="224" y="289"/>
                        </a:cubicBezTo>
                        <a:cubicBezTo>
                          <a:pt x="197" y="289"/>
                          <a:pt x="177" y="272"/>
                          <a:pt x="170" y="242"/>
                        </a:cubicBezTo>
                        <a:cubicBezTo>
                          <a:pt x="143" y="189"/>
                          <a:pt x="179" y="144"/>
                          <a:pt x="197" y="99"/>
                        </a:cubicBezTo>
                        <a:cubicBezTo>
                          <a:pt x="206" y="90"/>
                          <a:pt x="206" y="90"/>
                          <a:pt x="206" y="81"/>
                        </a:cubicBezTo>
                        <a:lnTo>
                          <a:pt x="224" y="81"/>
                        </a:lnTo>
                        <a:cubicBezTo>
                          <a:pt x="229" y="81"/>
                          <a:pt x="235" y="85"/>
                          <a:pt x="241" y="85"/>
                        </a:cubicBezTo>
                        <a:cubicBezTo>
                          <a:pt x="244" y="85"/>
                          <a:pt x="247" y="84"/>
                          <a:pt x="250" y="81"/>
                        </a:cubicBezTo>
                        <a:cubicBezTo>
                          <a:pt x="264" y="78"/>
                          <a:pt x="284" y="75"/>
                          <a:pt x="304" y="75"/>
                        </a:cubicBezTo>
                        <a:close/>
                        <a:moveTo>
                          <a:pt x="328" y="0"/>
                        </a:moveTo>
                        <a:cubicBezTo>
                          <a:pt x="295" y="0"/>
                          <a:pt x="262" y="7"/>
                          <a:pt x="232" y="19"/>
                        </a:cubicBezTo>
                        <a:cubicBezTo>
                          <a:pt x="224" y="19"/>
                          <a:pt x="224" y="19"/>
                          <a:pt x="224" y="28"/>
                        </a:cubicBezTo>
                        <a:cubicBezTo>
                          <a:pt x="209" y="24"/>
                          <a:pt x="195" y="22"/>
                          <a:pt x="183" y="22"/>
                        </a:cubicBezTo>
                        <a:cubicBezTo>
                          <a:pt x="164" y="22"/>
                          <a:pt x="146" y="26"/>
                          <a:pt x="125" y="37"/>
                        </a:cubicBezTo>
                        <a:cubicBezTo>
                          <a:pt x="36" y="81"/>
                          <a:pt x="0" y="171"/>
                          <a:pt x="18" y="260"/>
                        </a:cubicBezTo>
                        <a:cubicBezTo>
                          <a:pt x="27" y="349"/>
                          <a:pt x="81" y="429"/>
                          <a:pt x="170" y="447"/>
                        </a:cubicBezTo>
                        <a:cubicBezTo>
                          <a:pt x="177" y="448"/>
                          <a:pt x="185" y="449"/>
                          <a:pt x="193" y="449"/>
                        </a:cubicBezTo>
                        <a:cubicBezTo>
                          <a:pt x="258" y="449"/>
                          <a:pt x="327" y="416"/>
                          <a:pt x="375" y="376"/>
                        </a:cubicBezTo>
                        <a:cubicBezTo>
                          <a:pt x="455" y="313"/>
                          <a:pt x="500" y="206"/>
                          <a:pt x="473" y="108"/>
                        </a:cubicBezTo>
                        <a:cubicBezTo>
                          <a:pt x="461" y="30"/>
                          <a:pt x="397" y="0"/>
                          <a:pt x="3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6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4" name="Google Shape;6574;p21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5" name="Google Shape;6575;p21"/>
          <p:cNvGrpSpPr/>
          <p:nvPr/>
        </p:nvGrpSpPr>
        <p:grpSpPr>
          <a:xfrm>
            <a:off x="-3233187" y="1201156"/>
            <a:ext cx="15011181" cy="5622619"/>
            <a:chOff x="-3233187" y="1201156"/>
            <a:chExt cx="15011181" cy="5622619"/>
          </a:xfrm>
        </p:grpSpPr>
        <p:sp>
          <p:nvSpPr>
            <p:cNvPr id="6576" name="Google Shape;6576;p21"/>
            <p:cNvSpPr/>
            <p:nvPr/>
          </p:nvSpPr>
          <p:spPr>
            <a:xfrm>
              <a:off x="-832500" y="2509000"/>
              <a:ext cx="12610494" cy="4314775"/>
            </a:xfrm>
            <a:custGeom>
              <a:avLst/>
              <a:gdLst/>
              <a:ahLst/>
              <a:cxnLst/>
              <a:rect l="l" t="t" r="r" b="b"/>
              <a:pathLst>
                <a:path w="469315" h="172591" extrusionOk="0">
                  <a:moveTo>
                    <a:pt x="13970" y="0"/>
                  </a:moveTo>
                  <a:lnTo>
                    <a:pt x="36502" y="38852"/>
                  </a:lnTo>
                  <a:lnTo>
                    <a:pt x="55634" y="50920"/>
                  </a:lnTo>
                  <a:lnTo>
                    <a:pt x="58577" y="82414"/>
                  </a:lnTo>
                  <a:lnTo>
                    <a:pt x="75682" y="87417"/>
                  </a:lnTo>
                  <a:lnTo>
                    <a:pt x="149320" y="85803"/>
                  </a:lnTo>
                  <a:lnTo>
                    <a:pt x="175462" y="84387"/>
                  </a:lnTo>
                  <a:lnTo>
                    <a:pt x="188467" y="87569"/>
                  </a:lnTo>
                  <a:lnTo>
                    <a:pt x="194942" y="91689"/>
                  </a:lnTo>
                  <a:lnTo>
                    <a:pt x="209953" y="86391"/>
                  </a:lnTo>
                  <a:lnTo>
                    <a:pt x="226141" y="86980"/>
                  </a:lnTo>
                  <a:lnTo>
                    <a:pt x="241152" y="93455"/>
                  </a:lnTo>
                  <a:lnTo>
                    <a:pt x="264405" y="85508"/>
                  </a:lnTo>
                  <a:lnTo>
                    <a:pt x="282305" y="93806"/>
                  </a:lnTo>
                  <a:lnTo>
                    <a:pt x="297370" y="91101"/>
                  </a:lnTo>
                  <a:lnTo>
                    <a:pt x="306495" y="89335"/>
                  </a:lnTo>
                  <a:lnTo>
                    <a:pt x="320329" y="86686"/>
                  </a:lnTo>
                  <a:lnTo>
                    <a:pt x="335928" y="88452"/>
                  </a:lnTo>
                  <a:lnTo>
                    <a:pt x="349173" y="89335"/>
                  </a:lnTo>
                  <a:lnTo>
                    <a:pt x="360652" y="90218"/>
                  </a:lnTo>
                  <a:lnTo>
                    <a:pt x="368643" y="85357"/>
                  </a:lnTo>
                  <a:lnTo>
                    <a:pt x="377179" y="57395"/>
                  </a:lnTo>
                  <a:lnTo>
                    <a:pt x="382934" y="20898"/>
                  </a:lnTo>
                  <a:lnTo>
                    <a:pt x="406775" y="28256"/>
                  </a:lnTo>
                  <a:lnTo>
                    <a:pt x="443083" y="93804"/>
                  </a:lnTo>
                  <a:lnTo>
                    <a:pt x="461098" y="102337"/>
                  </a:lnTo>
                  <a:lnTo>
                    <a:pt x="469315" y="147847"/>
                  </a:lnTo>
                  <a:lnTo>
                    <a:pt x="442451" y="167535"/>
                  </a:lnTo>
                  <a:lnTo>
                    <a:pt x="381772" y="171011"/>
                  </a:lnTo>
                  <a:lnTo>
                    <a:pt x="279060" y="166587"/>
                  </a:lnTo>
                  <a:lnTo>
                    <a:pt x="231655" y="171959"/>
                  </a:lnTo>
                  <a:lnTo>
                    <a:pt x="180457" y="172591"/>
                  </a:lnTo>
                  <a:lnTo>
                    <a:pt x="127363" y="170695"/>
                  </a:lnTo>
                  <a:lnTo>
                    <a:pt x="109349" y="166903"/>
                  </a:lnTo>
                  <a:lnTo>
                    <a:pt x="80589" y="163426"/>
                  </a:lnTo>
                  <a:lnTo>
                    <a:pt x="46457" y="167535"/>
                  </a:lnTo>
                  <a:lnTo>
                    <a:pt x="28759" y="167535"/>
                  </a:lnTo>
                  <a:lnTo>
                    <a:pt x="9797" y="160582"/>
                  </a:lnTo>
                  <a:lnTo>
                    <a:pt x="0" y="1507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6577" name="Google Shape;6577;p21"/>
            <p:cNvGrpSpPr/>
            <p:nvPr/>
          </p:nvGrpSpPr>
          <p:grpSpPr>
            <a:xfrm>
              <a:off x="-3233187" y="1201156"/>
              <a:ext cx="13868739" cy="5145030"/>
              <a:chOff x="-3233187" y="1201156"/>
              <a:chExt cx="13868739" cy="5145030"/>
            </a:xfrm>
          </p:grpSpPr>
          <p:grpSp>
            <p:nvGrpSpPr>
              <p:cNvPr id="6578" name="Google Shape;6578;p21"/>
              <p:cNvGrpSpPr/>
              <p:nvPr/>
            </p:nvGrpSpPr>
            <p:grpSpPr>
              <a:xfrm>
                <a:off x="576580" y="466999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6579" name="Google Shape;6579;p21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6580" name="Google Shape;6580;p21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1" name="Google Shape;6581;p21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2" name="Google Shape;6582;p21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3" name="Google Shape;6583;p21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4" name="Google Shape;6584;p21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5" name="Google Shape;6585;p21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6" name="Google Shape;6586;p21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7" name="Google Shape;6587;p21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588" name="Google Shape;6588;p21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6589" name="Google Shape;6589;p21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0" name="Google Shape;6590;p21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1" name="Google Shape;6591;p21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2" name="Google Shape;6592;p21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3" name="Google Shape;6593;p21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4" name="Google Shape;6594;p21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5" name="Google Shape;6595;p21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6" name="Google Shape;6596;p21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7" name="Google Shape;6597;p21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8" name="Google Shape;6598;p21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9" name="Google Shape;6599;p21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0" name="Google Shape;6600;p21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1" name="Google Shape;6601;p21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602" name="Google Shape;6602;p21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3" name="Google Shape;6603;p21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4" name="Google Shape;6604;p21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5" name="Google Shape;6605;p21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6" name="Google Shape;6606;p21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7" name="Google Shape;6607;p21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8" name="Google Shape;6608;p21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9" name="Google Shape;6609;p21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0" name="Google Shape;6610;p21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1" name="Google Shape;6611;p21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2" name="Google Shape;6612;p21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3" name="Google Shape;6613;p21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4" name="Google Shape;6614;p21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5" name="Google Shape;6615;p21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6" name="Google Shape;6616;p21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7" name="Google Shape;6617;p21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8" name="Google Shape;6618;p21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9" name="Google Shape;6619;p21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0" name="Google Shape;6620;p21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1" name="Google Shape;6621;p21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2" name="Google Shape;6622;p21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3" name="Google Shape;6623;p21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4" name="Google Shape;6624;p21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5" name="Google Shape;6625;p21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6" name="Google Shape;6626;p21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27" name="Google Shape;6627;p21"/>
              <p:cNvGrpSpPr/>
              <p:nvPr/>
            </p:nvGrpSpPr>
            <p:grpSpPr>
              <a:xfrm rot="2968658">
                <a:off x="-3100968" y="2530148"/>
                <a:ext cx="4642602" cy="2487046"/>
                <a:chOff x="-1951296" y="3403209"/>
                <a:chExt cx="4642922" cy="2487218"/>
              </a:xfrm>
            </p:grpSpPr>
            <p:grpSp>
              <p:nvGrpSpPr>
                <p:cNvPr id="6628" name="Google Shape;6628;p21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6629" name="Google Shape;6629;p21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0" name="Google Shape;6630;p21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1" name="Google Shape;6631;p21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2" name="Google Shape;6632;p21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3" name="Google Shape;6633;p21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4" name="Google Shape;6634;p21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5" name="Google Shape;6635;p21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6" name="Google Shape;6636;p21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7" name="Google Shape;6637;p21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8" name="Google Shape;6638;p21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9" name="Google Shape;6639;p21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0" name="Google Shape;6640;p21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1" name="Google Shape;6641;p21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2" name="Google Shape;6642;p21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3" name="Google Shape;6643;p21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4" name="Google Shape;6644;p21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5" name="Google Shape;6645;p21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6" name="Google Shape;6646;p21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7" name="Google Shape;6647;p21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8" name="Google Shape;6648;p21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649" name="Google Shape;6649;p21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6650" name="Google Shape;6650;p21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1" name="Google Shape;6651;p21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2" name="Google Shape;6652;p21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3" name="Google Shape;6653;p21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4" name="Google Shape;6654;p21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5" name="Google Shape;6655;p21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6" name="Google Shape;6656;p21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7" name="Google Shape;6657;p21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8" name="Google Shape;6658;p21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9" name="Google Shape;6659;p21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0" name="Google Shape;6660;p21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1" name="Google Shape;6661;p21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2" name="Google Shape;6662;p21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663" name="Google Shape;6663;p21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664" name="Google Shape;6664;p21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6665" name="Google Shape;6665;p21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6" name="Google Shape;6666;p21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7" name="Google Shape;6667;p21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8" name="Google Shape;6668;p21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9" name="Google Shape;6669;p21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0" name="Google Shape;6670;p21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1" name="Google Shape;6671;p21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2" name="Google Shape;6672;p21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3" name="Google Shape;6673;p21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4" name="Google Shape;6674;p21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5" name="Google Shape;6675;p21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6" name="Google Shape;6676;p21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7" name="Google Shape;6677;p21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8" name="Google Shape;6678;p21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9" name="Google Shape;6679;p21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0" name="Google Shape;6680;p21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1" name="Google Shape;6681;p21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2" name="Google Shape;6682;p21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3" name="Google Shape;6683;p21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4" name="Google Shape;6684;p21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5" name="Google Shape;6685;p21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6" name="Google Shape;6686;p21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7" name="Google Shape;6687;p21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8" name="Google Shape;6688;p21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9" name="Google Shape;6689;p21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0" name="Google Shape;6690;p21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1" name="Google Shape;6691;p21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692" name="Google Shape;6692;p21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6693" name="Google Shape;6693;p21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4" name="Google Shape;6694;p21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5" name="Google Shape;6695;p21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6" name="Google Shape;6696;p21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7" name="Google Shape;6697;p21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8" name="Google Shape;6698;p21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9" name="Google Shape;6699;p21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0" name="Google Shape;6700;p21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1" name="Google Shape;6701;p21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2" name="Google Shape;6702;p21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3" name="Google Shape;6703;p21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sp>
            <p:nvSpPr>
              <p:cNvPr id="6704" name="Google Shape;6704;p21"/>
              <p:cNvSpPr/>
              <p:nvPr/>
            </p:nvSpPr>
            <p:spPr>
              <a:xfrm>
                <a:off x="5415741" y="5061727"/>
                <a:ext cx="31253" cy="59828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04" extrusionOk="0">
                    <a:moveTo>
                      <a:pt x="348" y="1"/>
                    </a:moveTo>
                    <a:cubicBezTo>
                      <a:pt x="223" y="45"/>
                      <a:pt x="107" y="179"/>
                      <a:pt x="63" y="286"/>
                    </a:cubicBezTo>
                    <a:cubicBezTo>
                      <a:pt x="0" y="438"/>
                      <a:pt x="18" y="590"/>
                      <a:pt x="63" y="741"/>
                    </a:cubicBezTo>
                    <a:cubicBezTo>
                      <a:pt x="63" y="741"/>
                      <a:pt x="63" y="750"/>
                      <a:pt x="54" y="759"/>
                    </a:cubicBezTo>
                    <a:cubicBezTo>
                      <a:pt x="143" y="768"/>
                      <a:pt x="223" y="786"/>
                      <a:pt x="304" y="804"/>
                    </a:cubicBezTo>
                    <a:cubicBezTo>
                      <a:pt x="268" y="759"/>
                      <a:pt x="250" y="706"/>
                      <a:pt x="250" y="652"/>
                    </a:cubicBezTo>
                    <a:cubicBezTo>
                      <a:pt x="268" y="483"/>
                      <a:pt x="304" y="242"/>
                      <a:pt x="420" y="108"/>
                    </a:cubicBezTo>
                    <a:cubicBezTo>
                      <a:pt x="393" y="72"/>
                      <a:pt x="366" y="37"/>
                      <a:pt x="3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6705;p21"/>
              <p:cNvSpPr/>
              <p:nvPr/>
            </p:nvSpPr>
            <p:spPr>
              <a:xfrm>
                <a:off x="5443645" y="5074377"/>
                <a:ext cx="30584" cy="5514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741" extrusionOk="0">
                    <a:moveTo>
                      <a:pt x="116" y="0"/>
                    </a:moveTo>
                    <a:cubicBezTo>
                      <a:pt x="36" y="116"/>
                      <a:pt x="0" y="313"/>
                      <a:pt x="0" y="429"/>
                    </a:cubicBezTo>
                    <a:cubicBezTo>
                      <a:pt x="0" y="509"/>
                      <a:pt x="45" y="598"/>
                      <a:pt x="107" y="678"/>
                    </a:cubicBezTo>
                    <a:cubicBezTo>
                      <a:pt x="214" y="696"/>
                      <a:pt x="312" y="723"/>
                      <a:pt x="410" y="741"/>
                    </a:cubicBezTo>
                    <a:cubicBezTo>
                      <a:pt x="357" y="678"/>
                      <a:pt x="312" y="616"/>
                      <a:pt x="286" y="545"/>
                    </a:cubicBezTo>
                    <a:cubicBezTo>
                      <a:pt x="214" y="402"/>
                      <a:pt x="232" y="250"/>
                      <a:pt x="286" y="107"/>
                    </a:cubicBezTo>
                    <a:cubicBezTo>
                      <a:pt x="223" y="81"/>
                      <a:pt x="170" y="45"/>
                      <a:pt x="1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6706;p21"/>
              <p:cNvSpPr/>
              <p:nvPr/>
            </p:nvSpPr>
            <p:spPr>
              <a:xfrm>
                <a:off x="5416410" y="4439046"/>
                <a:ext cx="57149" cy="152099"/>
              </a:xfrm>
              <a:custGeom>
                <a:avLst/>
                <a:gdLst/>
                <a:ahLst/>
                <a:cxnLst/>
                <a:rect l="l" t="t" r="r" b="b"/>
                <a:pathLst>
                  <a:path w="768" h="2044" extrusionOk="0">
                    <a:moveTo>
                      <a:pt x="36" y="1"/>
                    </a:moveTo>
                    <a:lnTo>
                      <a:pt x="36" y="1"/>
                    </a:lnTo>
                    <a:cubicBezTo>
                      <a:pt x="152" y="162"/>
                      <a:pt x="241" y="331"/>
                      <a:pt x="286" y="483"/>
                    </a:cubicBezTo>
                    <a:cubicBezTo>
                      <a:pt x="393" y="938"/>
                      <a:pt x="420" y="1696"/>
                      <a:pt x="0" y="2044"/>
                    </a:cubicBezTo>
                    <a:cubicBezTo>
                      <a:pt x="116" y="2026"/>
                      <a:pt x="241" y="2017"/>
                      <a:pt x="366" y="1999"/>
                    </a:cubicBezTo>
                    <a:cubicBezTo>
                      <a:pt x="428" y="1999"/>
                      <a:pt x="500" y="1990"/>
                      <a:pt x="571" y="1990"/>
                    </a:cubicBezTo>
                    <a:cubicBezTo>
                      <a:pt x="767" y="1393"/>
                      <a:pt x="500" y="527"/>
                      <a:pt x="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6707;p21"/>
              <p:cNvSpPr/>
              <p:nvPr/>
            </p:nvSpPr>
            <p:spPr>
              <a:xfrm>
                <a:off x="5290952" y="4542256"/>
                <a:ext cx="56479" cy="78803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059" extrusionOk="0">
                    <a:moveTo>
                      <a:pt x="100" y="0"/>
                    </a:moveTo>
                    <a:cubicBezTo>
                      <a:pt x="67" y="0"/>
                      <a:pt x="33" y="2"/>
                      <a:pt x="0" y="6"/>
                    </a:cubicBezTo>
                    <a:cubicBezTo>
                      <a:pt x="250" y="122"/>
                      <a:pt x="384" y="389"/>
                      <a:pt x="393" y="666"/>
                    </a:cubicBezTo>
                    <a:cubicBezTo>
                      <a:pt x="393" y="764"/>
                      <a:pt x="348" y="924"/>
                      <a:pt x="277" y="1058"/>
                    </a:cubicBezTo>
                    <a:cubicBezTo>
                      <a:pt x="411" y="1005"/>
                      <a:pt x="553" y="951"/>
                      <a:pt x="696" y="907"/>
                    </a:cubicBezTo>
                    <a:cubicBezTo>
                      <a:pt x="723" y="621"/>
                      <a:pt x="758" y="238"/>
                      <a:pt x="482" y="95"/>
                    </a:cubicBezTo>
                    <a:cubicBezTo>
                      <a:pt x="367" y="30"/>
                      <a:pt x="235" y="0"/>
                      <a:pt x="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08" name="Google Shape;6708;p21"/>
              <p:cNvGrpSpPr/>
              <p:nvPr/>
            </p:nvGrpSpPr>
            <p:grpSpPr>
              <a:xfrm>
                <a:off x="3411751" y="4292752"/>
                <a:ext cx="3061303" cy="1264038"/>
                <a:chOff x="3411751" y="4292752"/>
                <a:chExt cx="3061303" cy="1264038"/>
              </a:xfrm>
            </p:grpSpPr>
            <p:grpSp>
              <p:nvGrpSpPr>
                <p:cNvPr id="6709" name="Google Shape;6709;p21"/>
                <p:cNvGrpSpPr/>
                <p:nvPr/>
              </p:nvGrpSpPr>
              <p:grpSpPr>
                <a:xfrm>
                  <a:off x="3411751" y="4292752"/>
                  <a:ext cx="3061303" cy="1264038"/>
                  <a:chOff x="1133650" y="3105500"/>
                  <a:chExt cx="3428608" cy="1415701"/>
                </a:xfrm>
              </p:grpSpPr>
              <p:sp>
                <p:nvSpPr>
                  <p:cNvPr id="6710" name="Google Shape;6710;p21"/>
                  <p:cNvSpPr/>
                  <p:nvPr/>
                </p:nvSpPr>
                <p:spPr>
                  <a:xfrm>
                    <a:off x="2240575" y="3413443"/>
                    <a:ext cx="54421" cy="4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528" extrusionOk="0">
                        <a:moveTo>
                          <a:pt x="330" y="74"/>
                        </a:moveTo>
                        <a:cubicBezTo>
                          <a:pt x="465" y="74"/>
                          <a:pt x="480" y="272"/>
                          <a:pt x="384" y="359"/>
                        </a:cubicBezTo>
                        <a:cubicBezTo>
                          <a:pt x="370" y="373"/>
                          <a:pt x="354" y="378"/>
                          <a:pt x="336" y="378"/>
                        </a:cubicBezTo>
                        <a:cubicBezTo>
                          <a:pt x="281" y="378"/>
                          <a:pt x="214" y="328"/>
                          <a:pt x="187" y="288"/>
                        </a:cubicBezTo>
                        <a:cubicBezTo>
                          <a:pt x="170" y="261"/>
                          <a:pt x="170" y="199"/>
                          <a:pt x="196" y="163"/>
                        </a:cubicBezTo>
                        <a:cubicBezTo>
                          <a:pt x="232" y="119"/>
                          <a:pt x="268" y="101"/>
                          <a:pt x="321" y="74"/>
                        </a:cubicBezTo>
                        <a:cubicBezTo>
                          <a:pt x="324" y="74"/>
                          <a:pt x="327" y="74"/>
                          <a:pt x="330" y="74"/>
                        </a:cubicBezTo>
                        <a:close/>
                        <a:moveTo>
                          <a:pt x="227" y="0"/>
                        </a:moveTo>
                        <a:cubicBezTo>
                          <a:pt x="219" y="0"/>
                          <a:pt x="212" y="1"/>
                          <a:pt x="205" y="3"/>
                        </a:cubicBezTo>
                        <a:cubicBezTo>
                          <a:pt x="161" y="12"/>
                          <a:pt x="116" y="38"/>
                          <a:pt x="80" y="74"/>
                        </a:cubicBezTo>
                        <a:cubicBezTo>
                          <a:pt x="9" y="136"/>
                          <a:pt x="0" y="235"/>
                          <a:pt x="27" y="324"/>
                        </a:cubicBezTo>
                        <a:cubicBezTo>
                          <a:pt x="75" y="446"/>
                          <a:pt x="200" y="527"/>
                          <a:pt x="328" y="527"/>
                        </a:cubicBezTo>
                        <a:cubicBezTo>
                          <a:pt x="368" y="527"/>
                          <a:pt x="408" y="519"/>
                          <a:pt x="446" y="502"/>
                        </a:cubicBezTo>
                        <a:cubicBezTo>
                          <a:pt x="653" y="403"/>
                          <a:pt x="584" y="13"/>
                          <a:pt x="374" y="13"/>
                        </a:cubicBezTo>
                        <a:cubicBezTo>
                          <a:pt x="357" y="13"/>
                          <a:pt x="340" y="15"/>
                          <a:pt x="321" y="20"/>
                        </a:cubicBezTo>
                        <a:cubicBezTo>
                          <a:pt x="292" y="13"/>
                          <a:pt x="258" y="0"/>
                          <a:pt x="2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1" name="Google Shape;6711;p21"/>
                  <p:cNvSpPr/>
                  <p:nvPr/>
                </p:nvSpPr>
                <p:spPr>
                  <a:xfrm>
                    <a:off x="2131982" y="3244012"/>
                    <a:ext cx="49171" cy="44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529" extrusionOk="0">
                        <a:moveTo>
                          <a:pt x="366" y="64"/>
                        </a:moveTo>
                        <a:cubicBezTo>
                          <a:pt x="420" y="64"/>
                          <a:pt x="420" y="118"/>
                          <a:pt x="429" y="162"/>
                        </a:cubicBezTo>
                        <a:cubicBezTo>
                          <a:pt x="447" y="242"/>
                          <a:pt x="411" y="296"/>
                          <a:pt x="349" y="341"/>
                        </a:cubicBezTo>
                        <a:cubicBezTo>
                          <a:pt x="323" y="359"/>
                          <a:pt x="298" y="368"/>
                          <a:pt x="275" y="368"/>
                        </a:cubicBezTo>
                        <a:cubicBezTo>
                          <a:pt x="240" y="368"/>
                          <a:pt x="209" y="348"/>
                          <a:pt x="188" y="305"/>
                        </a:cubicBezTo>
                        <a:cubicBezTo>
                          <a:pt x="152" y="260"/>
                          <a:pt x="206" y="153"/>
                          <a:pt x="250" y="127"/>
                        </a:cubicBezTo>
                        <a:cubicBezTo>
                          <a:pt x="259" y="127"/>
                          <a:pt x="259" y="118"/>
                          <a:pt x="259" y="109"/>
                        </a:cubicBezTo>
                        <a:cubicBezTo>
                          <a:pt x="286" y="91"/>
                          <a:pt x="322" y="64"/>
                          <a:pt x="366" y="64"/>
                        </a:cubicBezTo>
                        <a:close/>
                        <a:moveTo>
                          <a:pt x="398" y="0"/>
                        </a:moveTo>
                        <a:cubicBezTo>
                          <a:pt x="340" y="0"/>
                          <a:pt x="279" y="42"/>
                          <a:pt x="242" y="91"/>
                        </a:cubicBezTo>
                        <a:cubicBezTo>
                          <a:pt x="161" y="91"/>
                          <a:pt x="108" y="109"/>
                          <a:pt x="54" y="171"/>
                        </a:cubicBezTo>
                        <a:cubicBezTo>
                          <a:pt x="1" y="234"/>
                          <a:pt x="19" y="314"/>
                          <a:pt x="45" y="385"/>
                        </a:cubicBezTo>
                        <a:cubicBezTo>
                          <a:pt x="81" y="457"/>
                          <a:pt x="143" y="501"/>
                          <a:pt x="215" y="519"/>
                        </a:cubicBezTo>
                        <a:cubicBezTo>
                          <a:pt x="234" y="525"/>
                          <a:pt x="253" y="528"/>
                          <a:pt x="272" y="528"/>
                        </a:cubicBezTo>
                        <a:cubicBezTo>
                          <a:pt x="333" y="528"/>
                          <a:pt x="392" y="499"/>
                          <a:pt x="447" y="466"/>
                        </a:cubicBezTo>
                        <a:cubicBezTo>
                          <a:pt x="589" y="376"/>
                          <a:pt x="589" y="198"/>
                          <a:pt x="500" y="64"/>
                        </a:cubicBezTo>
                        <a:cubicBezTo>
                          <a:pt x="472" y="18"/>
                          <a:pt x="435" y="0"/>
                          <a:pt x="3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2" name="Google Shape;6712;p21"/>
                  <p:cNvSpPr/>
                  <p:nvPr/>
                </p:nvSpPr>
                <p:spPr>
                  <a:xfrm>
                    <a:off x="1761118" y="4044079"/>
                    <a:ext cx="51254" cy="50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5" h="601" extrusionOk="0">
                        <a:moveTo>
                          <a:pt x="320" y="54"/>
                        </a:moveTo>
                        <a:cubicBezTo>
                          <a:pt x="356" y="54"/>
                          <a:pt x="401" y="54"/>
                          <a:pt x="445" y="72"/>
                        </a:cubicBezTo>
                        <a:cubicBezTo>
                          <a:pt x="508" y="108"/>
                          <a:pt x="499" y="188"/>
                          <a:pt x="490" y="250"/>
                        </a:cubicBezTo>
                        <a:cubicBezTo>
                          <a:pt x="474" y="312"/>
                          <a:pt x="432" y="448"/>
                          <a:pt x="357" y="448"/>
                        </a:cubicBezTo>
                        <a:cubicBezTo>
                          <a:pt x="345" y="448"/>
                          <a:pt x="333" y="445"/>
                          <a:pt x="320" y="438"/>
                        </a:cubicBezTo>
                        <a:cubicBezTo>
                          <a:pt x="213" y="375"/>
                          <a:pt x="222" y="134"/>
                          <a:pt x="320" y="54"/>
                        </a:cubicBezTo>
                        <a:close/>
                        <a:moveTo>
                          <a:pt x="315" y="0"/>
                        </a:moveTo>
                        <a:cubicBezTo>
                          <a:pt x="0" y="0"/>
                          <a:pt x="48" y="572"/>
                          <a:pt x="329" y="598"/>
                        </a:cubicBezTo>
                        <a:cubicBezTo>
                          <a:pt x="341" y="600"/>
                          <a:pt x="352" y="600"/>
                          <a:pt x="362" y="600"/>
                        </a:cubicBezTo>
                        <a:cubicBezTo>
                          <a:pt x="558" y="600"/>
                          <a:pt x="614" y="375"/>
                          <a:pt x="606" y="206"/>
                        </a:cubicBezTo>
                        <a:cubicBezTo>
                          <a:pt x="598" y="69"/>
                          <a:pt x="507" y="4"/>
                          <a:pt x="397" y="4"/>
                        </a:cubicBezTo>
                        <a:cubicBezTo>
                          <a:pt x="378" y="4"/>
                          <a:pt x="358" y="6"/>
                          <a:pt x="338" y="10"/>
                        </a:cubicBezTo>
                        <a:cubicBezTo>
                          <a:pt x="338" y="1"/>
                          <a:pt x="338" y="1"/>
                          <a:pt x="329" y="1"/>
                        </a:cubicBezTo>
                        <a:cubicBezTo>
                          <a:pt x="324" y="0"/>
                          <a:pt x="319" y="0"/>
                          <a:pt x="31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3" name="Google Shape;6713;p21"/>
                  <p:cNvSpPr/>
                  <p:nvPr/>
                </p:nvSpPr>
                <p:spPr>
                  <a:xfrm>
                    <a:off x="1727866" y="3952404"/>
                    <a:ext cx="44337" cy="392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471" extrusionOk="0">
                        <a:moveTo>
                          <a:pt x="291" y="66"/>
                        </a:moveTo>
                        <a:lnTo>
                          <a:pt x="291" y="66"/>
                        </a:lnTo>
                        <a:cubicBezTo>
                          <a:pt x="425" y="101"/>
                          <a:pt x="345" y="307"/>
                          <a:pt x="246" y="342"/>
                        </a:cubicBezTo>
                        <a:cubicBezTo>
                          <a:pt x="238" y="344"/>
                          <a:pt x="230" y="345"/>
                          <a:pt x="223" y="345"/>
                        </a:cubicBezTo>
                        <a:cubicBezTo>
                          <a:pt x="169" y="345"/>
                          <a:pt x="149" y="290"/>
                          <a:pt x="157" y="235"/>
                        </a:cubicBezTo>
                        <a:cubicBezTo>
                          <a:pt x="175" y="182"/>
                          <a:pt x="229" y="93"/>
                          <a:pt x="291" y="66"/>
                        </a:cubicBezTo>
                        <a:close/>
                        <a:moveTo>
                          <a:pt x="266" y="0"/>
                        </a:moveTo>
                        <a:cubicBezTo>
                          <a:pt x="161" y="0"/>
                          <a:pt x="79" y="111"/>
                          <a:pt x="41" y="209"/>
                        </a:cubicBezTo>
                        <a:cubicBezTo>
                          <a:pt x="0" y="332"/>
                          <a:pt x="88" y="470"/>
                          <a:pt x="221" y="470"/>
                        </a:cubicBezTo>
                        <a:cubicBezTo>
                          <a:pt x="232" y="470"/>
                          <a:pt x="243" y="469"/>
                          <a:pt x="255" y="467"/>
                        </a:cubicBezTo>
                        <a:cubicBezTo>
                          <a:pt x="443" y="432"/>
                          <a:pt x="532" y="75"/>
                          <a:pt x="336" y="12"/>
                        </a:cubicBezTo>
                        <a:lnTo>
                          <a:pt x="327" y="12"/>
                        </a:lnTo>
                        <a:cubicBezTo>
                          <a:pt x="306" y="4"/>
                          <a:pt x="286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4" name="Google Shape;6714;p21"/>
                  <p:cNvSpPr/>
                  <p:nvPr/>
                </p:nvSpPr>
                <p:spPr>
                  <a:xfrm>
                    <a:off x="1551351" y="3947237"/>
                    <a:ext cx="77423" cy="66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793" extrusionOk="0">
                        <a:moveTo>
                          <a:pt x="511" y="62"/>
                        </a:moveTo>
                        <a:cubicBezTo>
                          <a:pt x="592" y="62"/>
                          <a:pt x="666" y="106"/>
                          <a:pt x="714" y="181"/>
                        </a:cubicBezTo>
                        <a:cubicBezTo>
                          <a:pt x="803" y="315"/>
                          <a:pt x="714" y="502"/>
                          <a:pt x="598" y="583"/>
                        </a:cubicBezTo>
                        <a:cubicBezTo>
                          <a:pt x="562" y="607"/>
                          <a:pt x="526" y="617"/>
                          <a:pt x="492" y="617"/>
                        </a:cubicBezTo>
                        <a:cubicBezTo>
                          <a:pt x="400" y="617"/>
                          <a:pt x="320" y="542"/>
                          <a:pt x="268" y="458"/>
                        </a:cubicBezTo>
                        <a:cubicBezTo>
                          <a:pt x="179" y="324"/>
                          <a:pt x="321" y="137"/>
                          <a:pt x="437" y="74"/>
                        </a:cubicBezTo>
                        <a:cubicBezTo>
                          <a:pt x="462" y="66"/>
                          <a:pt x="487" y="62"/>
                          <a:pt x="511" y="62"/>
                        </a:cubicBezTo>
                        <a:close/>
                        <a:moveTo>
                          <a:pt x="556" y="0"/>
                        </a:moveTo>
                        <a:cubicBezTo>
                          <a:pt x="505" y="0"/>
                          <a:pt x="455" y="13"/>
                          <a:pt x="411" y="39"/>
                        </a:cubicBezTo>
                        <a:cubicBezTo>
                          <a:pt x="206" y="74"/>
                          <a:pt x="0" y="279"/>
                          <a:pt x="98" y="494"/>
                        </a:cubicBezTo>
                        <a:cubicBezTo>
                          <a:pt x="167" y="664"/>
                          <a:pt x="323" y="792"/>
                          <a:pt x="496" y="792"/>
                        </a:cubicBezTo>
                        <a:cubicBezTo>
                          <a:pt x="550" y="792"/>
                          <a:pt x="605" y="780"/>
                          <a:pt x="660" y="752"/>
                        </a:cubicBezTo>
                        <a:cubicBezTo>
                          <a:pt x="875" y="645"/>
                          <a:pt x="928" y="315"/>
                          <a:pt x="803" y="137"/>
                        </a:cubicBezTo>
                        <a:cubicBezTo>
                          <a:pt x="745" y="44"/>
                          <a:pt x="650" y="0"/>
                          <a:pt x="5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5" name="Google Shape;6715;p21"/>
                  <p:cNvSpPr/>
                  <p:nvPr/>
                </p:nvSpPr>
                <p:spPr>
                  <a:xfrm>
                    <a:off x="2244242" y="4151921"/>
                    <a:ext cx="35086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" h="395" extrusionOk="0">
                        <a:moveTo>
                          <a:pt x="197" y="72"/>
                        </a:moveTo>
                        <a:cubicBezTo>
                          <a:pt x="233" y="80"/>
                          <a:pt x="268" y="80"/>
                          <a:pt x="295" y="98"/>
                        </a:cubicBezTo>
                        <a:cubicBezTo>
                          <a:pt x="340" y="116"/>
                          <a:pt x="322" y="161"/>
                          <a:pt x="313" y="196"/>
                        </a:cubicBezTo>
                        <a:cubicBezTo>
                          <a:pt x="300" y="241"/>
                          <a:pt x="256" y="281"/>
                          <a:pt x="212" y="281"/>
                        </a:cubicBezTo>
                        <a:cubicBezTo>
                          <a:pt x="194" y="281"/>
                          <a:pt x="177" y="274"/>
                          <a:pt x="161" y="259"/>
                        </a:cubicBezTo>
                        <a:cubicBezTo>
                          <a:pt x="108" y="214"/>
                          <a:pt x="143" y="125"/>
                          <a:pt x="188" y="72"/>
                        </a:cubicBezTo>
                        <a:close/>
                        <a:moveTo>
                          <a:pt x="197" y="0"/>
                        </a:moveTo>
                        <a:cubicBezTo>
                          <a:pt x="108" y="18"/>
                          <a:pt x="45" y="98"/>
                          <a:pt x="28" y="188"/>
                        </a:cubicBezTo>
                        <a:cubicBezTo>
                          <a:pt x="1" y="303"/>
                          <a:pt x="72" y="375"/>
                          <a:pt x="170" y="393"/>
                        </a:cubicBezTo>
                        <a:cubicBezTo>
                          <a:pt x="178" y="394"/>
                          <a:pt x="187" y="394"/>
                          <a:pt x="194" y="394"/>
                        </a:cubicBezTo>
                        <a:cubicBezTo>
                          <a:pt x="247" y="394"/>
                          <a:pt x="292" y="370"/>
                          <a:pt x="331" y="339"/>
                        </a:cubicBezTo>
                        <a:cubicBezTo>
                          <a:pt x="384" y="286"/>
                          <a:pt x="384" y="232"/>
                          <a:pt x="402" y="170"/>
                        </a:cubicBezTo>
                        <a:cubicBezTo>
                          <a:pt x="420" y="63"/>
                          <a:pt x="304" y="27"/>
                          <a:pt x="224" y="27"/>
                        </a:cubicBezTo>
                        <a:cubicBezTo>
                          <a:pt x="224" y="18"/>
                          <a:pt x="215" y="0"/>
                          <a:pt x="1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6" name="Google Shape;6716;p21"/>
                  <p:cNvSpPr/>
                  <p:nvPr/>
                </p:nvSpPr>
                <p:spPr>
                  <a:xfrm>
                    <a:off x="2011556" y="3329852"/>
                    <a:ext cx="89257" cy="74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" h="888" extrusionOk="0">
                        <a:moveTo>
                          <a:pt x="603" y="93"/>
                        </a:moveTo>
                        <a:cubicBezTo>
                          <a:pt x="674" y="93"/>
                          <a:pt x="745" y="107"/>
                          <a:pt x="794" y="149"/>
                        </a:cubicBezTo>
                        <a:cubicBezTo>
                          <a:pt x="955" y="292"/>
                          <a:pt x="848" y="560"/>
                          <a:pt x="714" y="658"/>
                        </a:cubicBezTo>
                        <a:cubicBezTo>
                          <a:pt x="670" y="691"/>
                          <a:pt x="621" y="705"/>
                          <a:pt x="573" y="705"/>
                        </a:cubicBezTo>
                        <a:cubicBezTo>
                          <a:pt x="464" y="705"/>
                          <a:pt x="354" y="634"/>
                          <a:pt x="286" y="542"/>
                        </a:cubicBezTo>
                        <a:cubicBezTo>
                          <a:pt x="170" y="381"/>
                          <a:pt x="411" y="176"/>
                          <a:pt x="536" y="114"/>
                        </a:cubicBezTo>
                        <a:cubicBezTo>
                          <a:pt x="545" y="105"/>
                          <a:pt x="545" y="105"/>
                          <a:pt x="545" y="96"/>
                        </a:cubicBezTo>
                        <a:cubicBezTo>
                          <a:pt x="564" y="94"/>
                          <a:pt x="583" y="93"/>
                          <a:pt x="603" y="93"/>
                        </a:cubicBezTo>
                        <a:close/>
                        <a:moveTo>
                          <a:pt x="671" y="1"/>
                        </a:moveTo>
                        <a:cubicBezTo>
                          <a:pt x="572" y="1"/>
                          <a:pt x="467" y="34"/>
                          <a:pt x="384" y="78"/>
                        </a:cubicBezTo>
                        <a:cubicBezTo>
                          <a:pt x="170" y="149"/>
                          <a:pt x="0" y="345"/>
                          <a:pt x="99" y="577"/>
                        </a:cubicBezTo>
                        <a:cubicBezTo>
                          <a:pt x="176" y="758"/>
                          <a:pt x="371" y="888"/>
                          <a:pt x="564" y="888"/>
                        </a:cubicBezTo>
                        <a:cubicBezTo>
                          <a:pt x="637" y="888"/>
                          <a:pt x="710" y="869"/>
                          <a:pt x="777" y="827"/>
                        </a:cubicBezTo>
                        <a:cubicBezTo>
                          <a:pt x="1009" y="684"/>
                          <a:pt x="1071" y="363"/>
                          <a:pt x="928" y="131"/>
                        </a:cubicBezTo>
                        <a:cubicBezTo>
                          <a:pt x="869" y="36"/>
                          <a:pt x="774" y="1"/>
                          <a:pt x="6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7" name="Google Shape;6717;p21"/>
                  <p:cNvSpPr/>
                  <p:nvPr/>
                </p:nvSpPr>
                <p:spPr>
                  <a:xfrm>
                    <a:off x="3067309" y="3251429"/>
                    <a:ext cx="52838" cy="43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4" h="525" extrusionOk="0">
                        <a:moveTo>
                          <a:pt x="259" y="73"/>
                        </a:moveTo>
                        <a:cubicBezTo>
                          <a:pt x="339" y="82"/>
                          <a:pt x="420" y="100"/>
                          <a:pt x="455" y="171"/>
                        </a:cubicBezTo>
                        <a:cubicBezTo>
                          <a:pt x="518" y="261"/>
                          <a:pt x="420" y="323"/>
                          <a:pt x="348" y="350"/>
                        </a:cubicBezTo>
                        <a:cubicBezTo>
                          <a:pt x="331" y="355"/>
                          <a:pt x="314" y="357"/>
                          <a:pt x="298" y="357"/>
                        </a:cubicBezTo>
                        <a:cubicBezTo>
                          <a:pt x="233" y="357"/>
                          <a:pt x="184" y="315"/>
                          <a:pt x="170" y="243"/>
                        </a:cubicBezTo>
                        <a:cubicBezTo>
                          <a:pt x="152" y="189"/>
                          <a:pt x="206" y="109"/>
                          <a:pt x="259" y="73"/>
                        </a:cubicBezTo>
                        <a:close/>
                        <a:moveTo>
                          <a:pt x="264" y="1"/>
                        </a:moveTo>
                        <a:cubicBezTo>
                          <a:pt x="250" y="1"/>
                          <a:pt x="237" y="1"/>
                          <a:pt x="223" y="2"/>
                        </a:cubicBezTo>
                        <a:cubicBezTo>
                          <a:pt x="214" y="2"/>
                          <a:pt x="206" y="11"/>
                          <a:pt x="197" y="11"/>
                        </a:cubicBezTo>
                        <a:cubicBezTo>
                          <a:pt x="90" y="38"/>
                          <a:pt x="0" y="136"/>
                          <a:pt x="0" y="252"/>
                        </a:cubicBezTo>
                        <a:cubicBezTo>
                          <a:pt x="0" y="332"/>
                          <a:pt x="54" y="403"/>
                          <a:pt x="107" y="466"/>
                        </a:cubicBezTo>
                        <a:cubicBezTo>
                          <a:pt x="154" y="507"/>
                          <a:pt x="205" y="525"/>
                          <a:pt x="259" y="525"/>
                        </a:cubicBezTo>
                        <a:cubicBezTo>
                          <a:pt x="288" y="525"/>
                          <a:pt x="317" y="520"/>
                          <a:pt x="348" y="510"/>
                        </a:cubicBezTo>
                        <a:cubicBezTo>
                          <a:pt x="491" y="475"/>
                          <a:pt x="634" y="341"/>
                          <a:pt x="580" y="180"/>
                        </a:cubicBezTo>
                        <a:cubicBezTo>
                          <a:pt x="540" y="43"/>
                          <a:pt x="397" y="1"/>
                          <a:pt x="26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8" name="Google Shape;6718;p21"/>
                  <p:cNvSpPr/>
                  <p:nvPr/>
                </p:nvSpPr>
                <p:spPr>
                  <a:xfrm>
                    <a:off x="2997387" y="3355354"/>
                    <a:ext cx="69256" cy="563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1" h="676" extrusionOk="0">
                        <a:moveTo>
                          <a:pt x="411" y="102"/>
                        </a:moveTo>
                        <a:cubicBezTo>
                          <a:pt x="474" y="138"/>
                          <a:pt x="545" y="164"/>
                          <a:pt x="598" y="209"/>
                        </a:cubicBezTo>
                        <a:cubicBezTo>
                          <a:pt x="723" y="316"/>
                          <a:pt x="634" y="441"/>
                          <a:pt x="500" y="477"/>
                        </a:cubicBezTo>
                        <a:cubicBezTo>
                          <a:pt x="471" y="487"/>
                          <a:pt x="442" y="492"/>
                          <a:pt x="413" y="492"/>
                        </a:cubicBezTo>
                        <a:cubicBezTo>
                          <a:pt x="323" y="492"/>
                          <a:pt x="245" y="440"/>
                          <a:pt x="197" y="352"/>
                        </a:cubicBezTo>
                        <a:cubicBezTo>
                          <a:pt x="117" y="209"/>
                          <a:pt x="286" y="138"/>
                          <a:pt x="411" y="102"/>
                        </a:cubicBezTo>
                        <a:close/>
                        <a:moveTo>
                          <a:pt x="344" y="0"/>
                        </a:moveTo>
                        <a:cubicBezTo>
                          <a:pt x="335" y="0"/>
                          <a:pt x="328" y="6"/>
                          <a:pt x="322" y="13"/>
                        </a:cubicBezTo>
                        <a:cubicBezTo>
                          <a:pt x="306" y="10"/>
                          <a:pt x="291" y="9"/>
                          <a:pt x="275" y="9"/>
                        </a:cubicBezTo>
                        <a:cubicBezTo>
                          <a:pt x="229" y="9"/>
                          <a:pt x="186" y="19"/>
                          <a:pt x="152" y="39"/>
                        </a:cubicBezTo>
                        <a:cubicBezTo>
                          <a:pt x="54" y="93"/>
                          <a:pt x="10" y="182"/>
                          <a:pt x="1" y="289"/>
                        </a:cubicBezTo>
                        <a:cubicBezTo>
                          <a:pt x="1" y="498"/>
                          <a:pt x="196" y="675"/>
                          <a:pt x="397" y="675"/>
                        </a:cubicBezTo>
                        <a:cubicBezTo>
                          <a:pt x="410" y="675"/>
                          <a:pt x="424" y="675"/>
                          <a:pt x="438" y="673"/>
                        </a:cubicBezTo>
                        <a:cubicBezTo>
                          <a:pt x="634" y="637"/>
                          <a:pt x="830" y="494"/>
                          <a:pt x="786" y="280"/>
                        </a:cubicBezTo>
                        <a:cubicBezTo>
                          <a:pt x="750" y="147"/>
                          <a:pt x="616" y="93"/>
                          <a:pt x="491" y="48"/>
                        </a:cubicBezTo>
                        <a:cubicBezTo>
                          <a:pt x="491" y="39"/>
                          <a:pt x="483" y="39"/>
                          <a:pt x="483" y="39"/>
                        </a:cubicBezTo>
                        <a:cubicBezTo>
                          <a:pt x="474" y="39"/>
                          <a:pt x="456" y="31"/>
                          <a:pt x="447" y="31"/>
                        </a:cubicBezTo>
                        <a:cubicBezTo>
                          <a:pt x="420" y="22"/>
                          <a:pt x="384" y="13"/>
                          <a:pt x="358" y="4"/>
                        </a:cubicBezTo>
                        <a:cubicBezTo>
                          <a:pt x="352" y="1"/>
                          <a:pt x="348" y="0"/>
                          <a:pt x="3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9" name="Google Shape;6719;p21"/>
                  <p:cNvSpPr/>
                  <p:nvPr/>
                </p:nvSpPr>
                <p:spPr>
                  <a:xfrm>
                    <a:off x="3746115" y="3141920"/>
                    <a:ext cx="53588" cy="49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90" extrusionOk="0">
                        <a:moveTo>
                          <a:pt x="321" y="94"/>
                        </a:moveTo>
                        <a:cubicBezTo>
                          <a:pt x="402" y="147"/>
                          <a:pt x="491" y="236"/>
                          <a:pt x="473" y="343"/>
                        </a:cubicBezTo>
                        <a:cubicBezTo>
                          <a:pt x="467" y="397"/>
                          <a:pt x="388" y="435"/>
                          <a:pt x="321" y="435"/>
                        </a:cubicBezTo>
                        <a:cubicBezTo>
                          <a:pt x="289" y="435"/>
                          <a:pt x="259" y="426"/>
                          <a:pt x="241" y="406"/>
                        </a:cubicBezTo>
                        <a:cubicBezTo>
                          <a:pt x="214" y="388"/>
                          <a:pt x="188" y="370"/>
                          <a:pt x="170" y="343"/>
                        </a:cubicBezTo>
                        <a:cubicBezTo>
                          <a:pt x="161" y="308"/>
                          <a:pt x="170" y="272"/>
                          <a:pt x="179" y="236"/>
                        </a:cubicBezTo>
                        <a:cubicBezTo>
                          <a:pt x="188" y="201"/>
                          <a:pt x="232" y="183"/>
                          <a:pt x="259" y="156"/>
                        </a:cubicBezTo>
                        <a:cubicBezTo>
                          <a:pt x="277" y="138"/>
                          <a:pt x="295" y="112"/>
                          <a:pt x="321" y="94"/>
                        </a:cubicBezTo>
                        <a:close/>
                        <a:moveTo>
                          <a:pt x="298" y="1"/>
                        </a:moveTo>
                        <a:cubicBezTo>
                          <a:pt x="193" y="1"/>
                          <a:pt x="83" y="93"/>
                          <a:pt x="36" y="174"/>
                        </a:cubicBezTo>
                        <a:cubicBezTo>
                          <a:pt x="0" y="245"/>
                          <a:pt x="0" y="317"/>
                          <a:pt x="18" y="388"/>
                        </a:cubicBezTo>
                        <a:cubicBezTo>
                          <a:pt x="18" y="424"/>
                          <a:pt x="45" y="459"/>
                          <a:pt x="63" y="486"/>
                        </a:cubicBezTo>
                        <a:cubicBezTo>
                          <a:pt x="78" y="494"/>
                          <a:pt x="87" y="509"/>
                          <a:pt x="101" y="518"/>
                        </a:cubicBezTo>
                        <a:lnTo>
                          <a:pt x="101" y="518"/>
                        </a:lnTo>
                        <a:cubicBezTo>
                          <a:pt x="105" y="522"/>
                          <a:pt x="143" y="551"/>
                          <a:pt x="143" y="558"/>
                        </a:cubicBezTo>
                        <a:cubicBezTo>
                          <a:pt x="183" y="579"/>
                          <a:pt x="232" y="589"/>
                          <a:pt x="282" y="589"/>
                        </a:cubicBezTo>
                        <a:cubicBezTo>
                          <a:pt x="400" y="589"/>
                          <a:pt x="527" y="533"/>
                          <a:pt x="571" y="433"/>
                        </a:cubicBezTo>
                        <a:cubicBezTo>
                          <a:pt x="643" y="281"/>
                          <a:pt x="536" y="138"/>
                          <a:pt x="402" y="58"/>
                        </a:cubicBezTo>
                        <a:cubicBezTo>
                          <a:pt x="402" y="49"/>
                          <a:pt x="402" y="40"/>
                          <a:pt x="393" y="31"/>
                        </a:cubicBezTo>
                        <a:cubicBezTo>
                          <a:pt x="363" y="10"/>
                          <a:pt x="330" y="1"/>
                          <a:pt x="29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0" name="Google Shape;6720;p21"/>
                  <p:cNvSpPr/>
                  <p:nvPr/>
                </p:nvSpPr>
                <p:spPr>
                  <a:xfrm>
                    <a:off x="3544599" y="3893733"/>
                    <a:ext cx="49171" cy="39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479" extrusionOk="0">
                        <a:moveTo>
                          <a:pt x="340" y="65"/>
                        </a:moveTo>
                        <a:cubicBezTo>
                          <a:pt x="411" y="101"/>
                          <a:pt x="491" y="172"/>
                          <a:pt x="465" y="261"/>
                        </a:cubicBezTo>
                        <a:cubicBezTo>
                          <a:pt x="441" y="324"/>
                          <a:pt x="390" y="352"/>
                          <a:pt x="330" y="352"/>
                        </a:cubicBezTo>
                        <a:cubicBezTo>
                          <a:pt x="321" y="352"/>
                          <a:pt x="313" y="352"/>
                          <a:pt x="304" y="350"/>
                        </a:cubicBezTo>
                        <a:cubicBezTo>
                          <a:pt x="242" y="333"/>
                          <a:pt x="152" y="306"/>
                          <a:pt x="179" y="226"/>
                        </a:cubicBezTo>
                        <a:cubicBezTo>
                          <a:pt x="197" y="163"/>
                          <a:pt x="277" y="83"/>
                          <a:pt x="340" y="65"/>
                        </a:cubicBezTo>
                        <a:close/>
                        <a:moveTo>
                          <a:pt x="310" y="1"/>
                        </a:moveTo>
                        <a:cubicBezTo>
                          <a:pt x="189" y="1"/>
                          <a:pt x="87" y="100"/>
                          <a:pt x="54" y="208"/>
                        </a:cubicBezTo>
                        <a:cubicBezTo>
                          <a:pt x="1" y="342"/>
                          <a:pt x="143" y="466"/>
                          <a:pt x="268" y="475"/>
                        </a:cubicBezTo>
                        <a:cubicBezTo>
                          <a:pt x="282" y="477"/>
                          <a:pt x="296" y="478"/>
                          <a:pt x="310" y="478"/>
                        </a:cubicBezTo>
                        <a:cubicBezTo>
                          <a:pt x="418" y="478"/>
                          <a:pt x="513" y="417"/>
                          <a:pt x="545" y="306"/>
                        </a:cubicBezTo>
                        <a:cubicBezTo>
                          <a:pt x="589" y="172"/>
                          <a:pt x="482" y="65"/>
                          <a:pt x="358" y="20"/>
                        </a:cubicBezTo>
                        <a:cubicBezTo>
                          <a:pt x="358" y="11"/>
                          <a:pt x="349" y="3"/>
                          <a:pt x="340" y="3"/>
                        </a:cubicBezTo>
                        <a:cubicBezTo>
                          <a:pt x="330" y="1"/>
                          <a:pt x="320" y="1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1" name="Google Shape;6721;p21"/>
                  <p:cNvSpPr/>
                  <p:nvPr/>
                </p:nvSpPr>
                <p:spPr>
                  <a:xfrm>
                    <a:off x="3482927" y="3827644"/>
                    <a:ext cx="27586" cy="25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05" extrusionOk="0">
                        <a:moveTo>
                          <a:pt x="205" y="73"/>
                        </a:moveTo>
                        <a:cubicBezTo>
                          <a:pt x="223" y="91"/>
                          <a:pt x="241" y="109"/>
                          <a:pt x="250" y="127"/>
                        </a:cubicBezTo>
                        <a:cubicBezTo>
                          <a:pt x="264" y="162"/>
                          <a:pt x="245" y="208"/>
                          <a:pt x="214" y="208"/>
                        </a:cubicBezTo>
                        <a:cubicBezTo>
                          <a:pt x="206" y="208"/>
                          <a:pt x="197" y="205"/>
                          <a:pt x="188" y="198"/>
                        </a:cubicBezTo>
                        <a:cubicBezTo>
                          <a:pt x="170" y="189"/>
                          <a:pt x="161" y="162"/>
                          <a:pt x="152" y="144"/>
                        </a:cubicBezTo>
                        <a:cubicBezTo>
                          <a:pt x="143" y="135"/>
                          <a:pt x="134" y="100"/>
                          <a:pt x="134" y="91"/>
                        </a:cubicBezTo>
                        <a:cubicBezTo>
                          <a:pt x="152" y="91"/>
                          <a:pt x="161" y="91"/>
                          <a:pt x="179" y="82"/>
                        </a:cubicBezTo>
                        <a:cubicBezTo>
                          <a:pt x="188" y="82"/>
                          <a:pt x="196" y="73"/>
                          <a:pt x="205" y="73"/>
                        </a:cubicBezTo>
                        <a:close/>
                        <a:moveTo>
                          <a:pt x="120" y="0"/>
                        </a:moveTo>
                        <a:cubicBezTo>
                          <a:pt x="80" y="0"/>
                          <a:pt x="43" y="33"/>
                          <a:pt x="27" y="73"/>
                        </a:cubicBezTo>
                        <a:cubicBezTo>
                          <a:pt x="0" y="162"/>
                          <a:pt x="72" y="269"/>
                          <a:pt x="161" y="296"/>
                        </a:cubicBezTo>
                        <a:cubicBezTo>
                          <a:pt x="176" y="302"/>
                          <a:pt x="190" y="305"/>
                          <a:pt x="204" y="305"/>
                        </a:cubicBezTo>
                        <a:cubicBezTo>
                          <a:pt x="275" y="305"/>
                          <a:pt x="330" y="237"/>
                          <a:pt x="330" y="162"/>
                        </a:cubicBezTo>
                        <a:cubicBezTo>
                          <a:pt x="330" y="100"/>
                          <a:pt x="286" y="55"/>
                          <a:pt x="232" y="28"/>
                        </a:cubicBezTo>
                        <a:lnTo>
                          <a:pt x="223" y="28"/>
                        </a:lnTo>
                        <a:cubicBezTo>
                          <a:pt x="214" y="19"/>
                          <a:pt x="214" y="19"/>
                          <a:pt x="205" y="19"/>
                        </a:cubicBezTo>
                        <a:cubicBezTo>
                          <a:pt x="188" y="11"/>
                          <a:pt x="170" y="2"/>
                          <a:pt x="152" y="2"/>
                        </a:cubicBezTo>
                        <a:lnTo>
                          <a:pt x="134" y="2"/>
                        </a:lnTo>
                        <a:cubicBezTo>
                          <a:pt x="129" y="1"/>
                          <a:pt x="125" y="0"/>
                          <a:pt x="12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2" name="Google Shape;6722;p21"/>
                  <p:cNvSpPr/>
                  <p:nvPr/>
                </p:nvSpPr>
                <p:spPr>
                  <a:xfrm>
                    <a:off x="3630106" y="3872231"/>
                    <a:ext cx="25252" cy="18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227" extrusionOk="0">
                        <a:moveTo>
                          <a:pt x="179" y="55"/>
                        </a:moveTo>
                        <a:cubicBezTo>
                          <a:pt x="215" y="73"/>
                          <a:pt x="250" y="91"/>
                          <a:pt x="224" y="118"/>
                        </a:cubicBezTo>
                        <a:cubicBezTo>
                          <a:pt x="204" y="138"/>
                          <a:pt x="178" y="148"/>
                          <a:pt x="152" y="148"/>
                        </a:cubicBezTo>
                        <a:cubicBezTo>
                          <a:pt x="143" y="148"/>
                          <a:pt x="134" y="147"/>
                          <a:pt x="125" y="145"/>
                        </a:cubicBezTo>
                        <a:cubicBezTo>
                          <a:pt x="81" y="127"/>
                          <a:pt x="143" y="73"/>
                          <a:pt x="161" y="64"/>
                        </a:cubicBezTo>
                        <a:cubicBezTo>
                          <a:pt x="170" y="64"/>
                          <a:pt x="170" y="64"/>
                          <a:pt x="179" y="55"/>
                        </a:cubicBezTo>
                        <a:close/>
                        <a:moveTo>
                          <a:pt x="135" y="0"/>
                        </a:moveTo>
                        <a:cubicBezTo>
                          <a:pt x="125" y="0"/>
                          <a:pt x="116" y="1"/>
                          <a:pt x="108" y="2"/>
                        </a:cubicBezTo>
                        <a:cubicBezTo>
                          <a:pt x="90" y="2"/>
                          <a:pt x="90" y="11"/>
                          <a:pt x="90" y="20"/>
                        </a:cubicBezTo>
                        <a:cubicBezTo>
                          <a:pt x="54" y="29"/>
                          <a:pt x="27" y="55"/>
                          <a:pt x="18" y="91"/>
                        </a:cubicBezTo>
                        <a:cubicBezTo>
                          <a:pt x="1" y="154"/>
                          <a:pt x="54" y="216"/>
                          <a:pt x="117" y="225"/>
                        </a:cubicBezTo>
                        <a:cubicBezTo>
                          <a:pt x="123" y="226"/>
                          <a:pt x="129" y="226"/>
                          <a:pt x="136" y="226"/>
                        </a:cubicBezTo>
                        <a:cubicBezTo>
                          <a:pt x="199" y="226"/>
                          <a:pt x="287" y="190"/>
                          <a:pt x="295" y="118"/>
                        </a:cubicBezTo>
                        <a:cubicBezTo>
                          <a:pt x="303" y="31"/>
                          <a:pt x="207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3" name="Google Shape;6723;p21"/>
                  <p:cNvSpPr/>
                  <p:nvPr/>
                </p:nvSpPr>
                <p:spPr>
                  <a:xfrm>
                    <a:off x="2978052" y="3923319"/>
                    <a:ext cx="31336" cy="29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56" extrusionOk="0">
                        <a:moveTo>
                          <a:pt x="197" y="67"/>
                        </a:moveTo>
                        <a:cubicBezTo>
                          <a:pt x="242" y="94"/>
                          <a:pt x="286" y="129"/>
                          <a:pt x="260" y="192"/>
                        </a:cubicBezTo>
                        <a:cubicBezTo>
                          <a:pt x="247" y="222"/>
                          <a:pt x="219" y="248"/>
                          <a:pt x="188" y="248"/>
                        </a:cubicBezTo>
                        <a:cubicBezTo>
                          <a:pt x="173" y="248"/>
                          <a:pt x="158" y="242"/>
                          <a:pt x="144" y="227"/>
                        </a:cubicBezTo>
                        <a:cubicBezTo>
                          <a:pt x="135" y="210"/>
                          <a:pt x="135" y="174"/>
                          <a:pt x="144" y="156"/>
                        </a:cubicBezTo>
                        <a:cubicBezTo>
                          <a:pt x="152" y="120"/>
                          <a:pt x="161" y="103"/>
                          <a:pt x="188" y="85"/>
                        </a:cubicBezTo>
                        <a:cubicBezTo>
                          <a:pt x="188" y="76"/>
                          <a:pt x="197" y="76"/>
                          <a:pt x="197" y="67"/>
                        </a:cubicBezTo>
                        <a:close/>
                        <a:moveTo>
                          <a:pt x="184" y="1"/>
                        </a:moveTo>
                        <a:cubicBezTo>
                          <a:pt x="174" y="1"/>
                          <a:pt x="168" y="9"/>
                          <a:pt x="161" y="22"/>
                        </a:cubicBezTo>
                        <a:cubicBezTo>
                          <a:pt x="152" y="19"/>
                          <a:pt x="142" y="17"/>
                          <a:pt x="132" y="17"/>
                        </a:cubicBezTo>
                        <a:cubicBezTo>
                          <a:pt x="72" y="17"/>
                          <a:pt x="17" y="84"/>
                          <a:pt x="10" y="138"/>
                        </a:cubicBezTo>
                        <a:cubicBezTo>
                          <a:pt x="1" y="219"/>
                          <a:pt x="37" y="308"/>
                          <a:pt x="108" y="334"/>
                        </a:cubicBezTo>
                        <a:cubicBezTo>
                          <a:pt x="137" y="349"/>
                          <a:pt x="161" y="356"/>
                          <a:pt x="186" y="356"/>
                        </a:cubicBezTo>
                        <a:cubicBezTo>
                          <a:pt x="206" y="356"/>
                          <a:pt x="227" y="351"/>
                          <a:pt x="251" y="343"/>
                        </a:cubicBezTo>
                        <a:cubicBezTo>
                          <a:pt x="295" y="317"/>
                          <a:pt x="331" y="254"/>
                          <a:pt x="349" y="210"/>
                        </a:cubicBezTo>
                        <a:cubicBezTo>
                          <a:pt x="376" y="103"/>
                          <a:pt x="286" y="31"/>
                          <a:pt x="197" y="4"/>
                        </a:cubicBezTo>
                        <a:cubicBezTo>
                          <a:pt x="192" y="2"/>
                          <a:pt x="188" y="1"/>
                          <a:pt x="18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4" name="Google Shape;6724;p21"/>
                  <p:cNvSpPr/>
                  <p:nvPr/>
                </p:nvSpPr>
                <p:spPr>
                  <a:xfrm>
                    <a:off x="3033057" y="3887982"/>
                    <a:ext cx="19418" cy="20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" h="242" extrusionOk="0">
                        <a:moveTo>
                          <a:pt x="153" y="72"/>
                        </a:moveTo>
                        <a:cubicBezTo>
                          <a:pt x="162" y="72"/>
                          <a:pt x="170" y="80"/>
                          <a:pt x="170" y="98"/>
                        </a:cubicBezTo>
                        <a:cubicBezTo>
                          <a:pt x="179" y="116"/>
                          <a:pt x="170" y="125"/>
                          <a:pt x="153" y="143"/>
                        </a:cubicBezTo>
                        <a:cubicBezTo>
                          <a:pt x="144" y="152"/>
                          <a:pt x="135" y="161"/>
                          <a:pt x="126" y="170"/>
                        </a:cubicBezTo>
                        <a:cubicBezTo>
                          <a:pt x="117" y="161"/>
                          <a:pt x="117" y="161"/>
                          <a:pt x="108" y="161"/>
                        </a:cubicBezTo>
                        <a:cubicBezTo>
                          <a:pt x="99" y="143"/>
                          <a:pt x="126" y="116"/>
                          <a:pt x="126" y="98"/>
                        </a:cubicBezTo>
                        <a:cubicBezTo>
                          <a:pt x="135" y="80"/>
                          <a:pt x="144" y="80"/>
                          <a:pt x="153" y="72"/>
                        </a:cubicBezTo>
                        <a:close/>
                        <a:moveTo>
                          <a:pt x="141" y="0"/>
                        </a:moveTo>
                        <a:cubicBezTo>
                          <a:pt x="91" y="0"/>
                          <a:pt x="35" y="61"/>
                          <a:pt x="28" y="98"/>
                        </a:cubicBezTo>
                        <a:cubicBezTo>
                          <a:pt x="1" y="161"/>
                          <a:pt x="37" y="232"/>
                          <a:pt x="108" y="241"/>
                        </a:cubicBezTo>
                        <a:cubicBezTo>
                          <a:pt x="111" y="242"/>
                          <a:pt x="114" y="242"/>
                          <a:pt x="118" y="242"/>
                        </a:cubicBezTo>
                        <a:cubicBezTo>
                          <a:pt x="177" y="242"/>
                          <a:pt x="233" y="167"/>
                          <a:pt x="233" y="116"/>
                        </a:cubicBezTo>
                        <a:cubicBezTo>
                          <a:pt x="224" y="80"/>
                          <a:pt x="206" y="45"/>
                          <a:pt x="179" y="27"/>
                        </a:cubicBezTo>
                        <a:cubicBezTo>
                          <a:pt x="179" y="27"/>
                          <a:pt x="179" y="18"/>
                          <a:pt x="170" y="9"/>
                        </a:cubicBezTo>
                        <a:cubicBezTo>
                          <a:pt x="161" y="3"/>
                          <a:pt x="151" y="0"/>
                          <a:pt x="14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5" name="Google Shape;6725;p21"/>
                  <p:cNvSpPr/>
                  <p:nvPr/>
                </p:nvSpPr>
                <p:spPr>
                  <a:xfrm>
                    <a:off x="3648691" y="3157504"/>
                    <a:ext cx="31336" cy="23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282" extrusionOk="0">
                        <a:moveTo>
                          <a:pt x="215" y="58"/>
                        </a:moveTo>
                        <a:lnTo>
                          <a:pt x="215" y="58"/>
                        </a:lnTo>
                        <a:cubicBezTo>
                          <a:pt x="286" y="67"/>
                          <a:pt x="233" y="183"/>
                          <a:pt x="188" y="192"/>
                        </a:cubicBezTo>
                        <a:cubicBezTo>
                          <a:pt x="185" y="194"/>
                          <a:pt x="181" y="195"/>
                          <a:pt x="178" y="195"/>
                        </a:cubicBezTo>
                        <a:cubicBezTo>
                          <a:pt x="164" y="195"/>
                          <a:pt x="151" y="182"/>
                          <a:pt x="143" y="174"/>
                        </a:cubicBezTo>
                        <a:cubicBezTo>
                          <a:pt x="126" y="156"/>
                          <a:pt x="126" y="148"/>
                          <a:pt x="134" y="121"/>
                        </a:cubicBezTo>
                        <a:cubicBezTo>
                          <a:pt x="152" y="94"/>
                          <a:pt x="179" y="67"/>
                          <a:pt x="215" y="58"/>
                        </a:cubicBezTo>
                        <a:close/>
                        <a:moveTo>
                          <a:pt x="199" y="1"/>
                        </a:moveTo>
                        <a:cubicBezTo>
                          <a:pt x="133" y="1"/>
                          <a:pt x="59" y="41"/>
                          <a:pt x="36" y="94"/>
                        </a:cubicBezTo>
                        <a:cubicBezTo>
                          <a:pt x="1" y="183"/>
                          <a:pt x="90" y="281"/>
                          <a:pt x="179" y="281"/>
                        </a:cubicBezTo>
                        <a:cubicBezTo>
                          <a:pt x="313" y="264"/>
                          <a:pt x="375" y="23"/>
                          <a:pt x="233" y="5"/>
                        </a:cubicBezTo>
                        <a:cubicBezTo>
                          <a:pt x="222" y="2"/>
                          <a:pt x="210" y="1"/>
                          <a:pt x="1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6" name="Google Shape;6726;p21"/>
                  <p:cNvSpPr/>
                  <p:nvPr/>
                </p:nvSpPr>
                <p:spPr>
                  <a:xfrm>
                    <a:off x="3000387" y="3233177"/>
                    <a:ext cx="27586" cy="22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266" extrusionOk="0">
                        <a:moveTo>
                          <a:pt x="259" y="60"/>
                        </a:moveTo>
                        <a:cubicBezTo>
                          <a:pt x="286" y="60"/>
                          <a:pt x="259" y="96"/>
                          <a:pt x="259" y="105"/>
                        </a:cubicBezTo>
                        <a:cubicBezTo>
                          <a:pt x="241" y="132"/>
                          <a:pt x="223" y="149"/>
                          <a:pt x="206" y="167"/>
                        </a:cubicBezTo>
                        <a:cubicBezTo>
                          <a:pt x="195" y="174"/>
                          <a:pt x="188" y="177"/>
                          <a:pt x="181" y="177"/>
                        </a:cubicBezTo>
                        <a:cubicBezTo>
                          <a:pt x="171" y="177"/>
                          <a:pt x="163" y="169"/>
                          <a:pt x="152" y="158"/>
                        </a:cubicBezTo>
                        <a:cubicBezTo>
                          <a:pt x="143" y="149"/>
                          <a:pt x="143" y="149"/>
                          <a:pt x="152" y="141"/>
                        </a:cubicBezTo>
                        <a:cubicBezTo>
                          <a:pt x="152" y="132"/>
                          <a:pt x="161" y="123"/>
                          <a:pt x="179" y="114"/>
                        </a:cubicBezTo>
                        <a:cubicBezTo>
                          <a:pt x="197" y="105"/>
                          <a:pt x="206" y="78"/>
                          <a:pt x="223" y="69"/>
                        </a:cubicBezTo>
                        <a:lnTo>
                          <a:pt x="232" y="69"/>
                        </a:lnTo>
                        <a:cubicBezTo>
                          <a:pt x="241" y="60"/>
                          <a:pt x="250" y="60"/>
                          <a:pt x="259" y="60"/>
                        </a:cubicBezTo>
                        <a:close/>
                        <a:moveTo>
                          <a:pt x="233" y="1"/>
                        </a:moveTo>
                        <a:cubicBezTo>
                          <a:pt x="212" y="1"/>
                          <a:pt x="191" y="5"/>
                          <a:pt x="170" y="16"/>
                        </a:cubicBezTo>
                        <a:cubicBezTo>
                          <a:pt x="134" y="33"/>
                          <a:pt x="90" y="42"/>
                          <a:pt x="63" y="78"/>
                        </a:cubicBezTo>
                        <a:cubicBezTo>
                          <a:pt x="0" y="149"/>
                          <a:pt x="81" y="265"/>
                          <a:pt x="161" y="265"/>
                        </a:cubicBezTo>
                        <a:cubicBezTo>
                          <a:pt x="250" y="265"/>
                          <a:pt x="322" y="167"/>
                          <a:pt x="331" y="87"/>
                        </a:cubicBezTo>
                        <a:cubicBezTo>
                          <a:pt x="331" y="42"/>
                          <a:pt x="313" y="25"/>
                          <a:pt x="286" y="25"/>
                        </a:cubicBezTo>
                        <a:cubicBezTo>
                          <a:pt x="286" y="16"/>
                          <a:pt x="286" y="7"/>
                          <a:pt x="277" y="7"/>
                        </a:cubicBezTo>
                        <a:cubicBezTo>
                          <a:pt x="262" y="3"/>
                          <a:pt x="247" y="1"/>
                          <a:pt x="23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7" name="Google Shape;6727;p21"/>
                  <p:cNvSpPr/>
                  <p:nvPr/>
                </p:nvSpPr>
                <p:spPr>
                  <a:xfrm>
                    <a:off x="3844207" y="3361605"/>
                    <a:ext cx="67755" cy="58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3" h="698" extrusionOk="0">
                        <a:moveTo>
                          <a:pt x="390" y="133"/>
                        </a:moveTo>
                        <a:cubicBezTo>
                          <a:pt x="410" y="133"/>
                          <a:pt x="429" y="134"/>
                          <a:pt x="447" y="134"/>
                        </a:cubicBezTo>
                        <a:cubicBezTo>
                          <a:pt x="527" y="143"/>
                          <a:pt x="590" y="205"/>
                          <a:pt x="634" y="268"/>
                        </a:cubicBezTo>
                        <a:cubicBezTo>
                          <a:pt x="634" y="268"/>
                          <a:pt x="634" y="277"/>
                          <a:pt x="643" y="277"/>
                        </a:cubicBezTo>
                        <a:cubicBezTo>
                          <a:pt x="670" y="330"/>
                          <a:pt x="670" y="402"/>
                          <a:pt x="607" y="464"/>
                        </a:cubicBezTo>
                        <a:cubicBezTo>
                          <a:pt x="567" y="513"/>
                          <a:pt x="511" y="536"/>
                          <a:pt x="454" y="536"/>
                        </a:cubicBezTo>
                        <a:cubicBezTo>
                          <a:pt x="388" y="536"/>
                          <a:pt x="321" y="504"/>
                          <a:pt x="277" y="446"/>
                        </a:cubicBezTo>
                        <a:cubicBezTo>
                          <a:pt x="224" y="366"/>
                          <a:pt x="179" y="250"/>
                          <a:pt x="251" y="170"/>
                        </a:cubicBezTo>
                        <a:cubicBezTo>
                          <a:pt x="289" y="138"/>
                          <a:pt x="341" y="133"/>
                          <a:pt x="390" y="133"/>
                        </a:cubicBezTo>
                        <a:close/>
                        <a:moveTo>
                          <a:pt x="362" y="0"/>
                        </a:moveTo>
                        <a:cubicBezTo>
                          <a:pt x="305" y="0"/>
                          <a:pt x="248" y="12"/>
                          <a:pt x="197" y="36"/>
                        </a:cubicBezTo>
                        <a:cubicBezTo>
                          <a:pt x="1" y="134"/>
                          <a:pt x="54" y="393"/>
                          <a:pt x="153" y="535"/>
                        </a:cubicBezTo>
                        <a:cubicBezTo>
                          <a:pt x="222" y="641"/>
                          <a:pt x="331" y="697"/>
                          <a:pt x="440" y="697"/>
                        </a:cubicBezTo>
                        <a:cubicBezTo>
                          <a:pt x="543" y="697"/>
                          <a:pt x="645" y="648"/>
                          <a:pt x="715" y="544"/>
                        </a:cubicBezTo>
                        <a:cubicBezTo>
                          <a:pt x="813" y="393"/>
                          <a:pt x="759" y="241"/>
                          <a:pt x="643" y="143"/>
                        </a:cubicBezTo>
                        <a:cubicBezTo>
                          <a:pt x="590" y="48"/>
                          <a:pt x="477" y="0"/>
                          <a:pt x="3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728" name="Google Shape;6728;p21"/>
                  <p:cNvGrpSpPr/>
                  <p:nvPr/>
                </p:nvGrpSpPr>
                <p:grpSpPr>
                  <a:xfrm>
                    <a:off x="1133650" y="3105500"/>
                    <a:ext cx="3428608" cy="1415701"/>
                    <a:chOff x="911100" y="2701063"/>
                    <a:chExt cx="3428608" cy="1415701"/>
                  </a:xfrm>
                </p:grpSpPr>
                <p:sp>
                  <p:nvSpPr>
                    <p:cNvPr id="6729" name="Google Shape;6729;p21"/>
                    <p:cNvSpPr/>
                    <p:nvPr/>
                  </p:nvSpPr>
                  <p:spPr>
                    <a:xfrm>
                      <a:off x="1285631" y="3840408"/>
                      <a:ext cx="859569" cy="27635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14" h="3316" extrusionOk="0">
                          <a:moveTo>
                            <a:pt x="19" y="0"/>
                          </a:moveTo>
                          <a:cubicBezTo>
                            <a:pt x="10" y="0"/>
                            <a:pt x="1" y="27"/>
                            <a:pt x="19" y="27"/>
                          </a:cubicBezTo>
                          <a:cubicBezTo>
                            <a:pt x="536" y="125"/>
                            <a:pt x="1054" y="188"/>
                            <a:pt x="1571" y="286"/>
                          </a:cubicBezTo>
                          <a:cubicBezTo>
                            <a:pt x="2615" y="482"/>
                            <a:pt x="3605" y="901"/>
                            <a:pt x="4515" y="1428"/>
                          </a:cubicBezTo>
                          <a:cubicBezTo>
                            <a:pt x="5880" y="2222"/>
                            <a:pt x="7316" y="2962"/>
                            <a:pt x="8860" y="3212"/>
                          </a:cubicBezTo>
                          <a:cubicBezTo>
                            <a:pt x="8735" y="3221"/>
                            <a:pt x="8610" y="3239"/>
                            <a:pt x="8485" y="3239"/>
                          </a:cubicBezTo>
                          <a:cubicBezTo>
                            <a:pt x="8119" y="3230"/>
                            <a:pt x="7753" y="3203"/>
                            <a:pt x="7396" y="3167"/>
                          </a:cubicBezTo>
                          <a:cubicBezTo>
                            <a:pt x="6433" y="3069"/>
                            <a:pt x="5577" y="2801"/>
                            <a:pt x="4738" y="2311"/>
                          </a:cubicBezTo>
                          <a:cubicBezTo>
                            <a:pt x="4131" y="1954"/>
                            <a:pt x="3489" y="1615"/>
                            <a:pt x="2856" y="1303"/>
                          </a:cubicBezTo>
                          <a:cubicBezTo>
                            <a:pt x="2366" y="1066"/>
                            <a:pt x="1786" y="814"/>
                            <a:pt x="1227" y="814"/>
                          </a:cubicBezTo>
                          <a:cubicBezTo>
                            <a:pt x="1175" y="814"/>
                            <a:pt x="1123" y="816"/>
                            <a:pt x="1071" y="821"/>
                          </a:cubicBezTo>
                          <a:cubicBezTo>
                            <a:pt x="1063" y="821"/>
                            <a:pt x="1063" y="839"/>
                            <a:pt x="1071" y="839"/>
                          </a:cubicBezTo>
                          <a:cubicBezTo>
                            <a:pt x="1758" y="839"/>
                            <a:pt x="2561" y="1258"/>
                            <a:pt x="3150" y="1579"/>
                          </a:cubicBezTo>
                          <a:cubicBezTo>
                            <a:pt x="3855" y="1972"/>
                            <a:pt x="4560" y="2382"/>
                            <a:pt x="5273" y="2739"/>
                          </a:cubicBezTo>
                          <a:cubicBezTo>
                            <a:pt x="6138" y="3165"/>
                            <a:pt x="7092" y="3315"/>
                            <a:pt x="8043" y="3315"/>
                          </a:cubicBezTo>
                          <a:cubicBezTo>
                            <a:pt x="8406" y="3315"/>
                            <a:pt x="8769" y="3293"/>
                            <a:pt x="9127" y="3256"/>
                          </a:cubicBezTo>
                          <a:cubicBezTo>
                            <a:pt x="9389" y="3287"/>
                            <a:pt x="9651" y="3301"/>
                            <a:pt x="9916" y="3301"/>
                          </a:cubicBezTo>
                          <a:cubicBezTo>
                            <a:pt x="10039" y="3301"/>
                            <a:pt x="10163" y="3298"/>
                            <a:pt x="10287" y="3292"/>
                          </a:cubicBezTo>
                          <a:cubicBezTo>
                            <a:pt x="10314" y="3292"/>
                            <a:pt x="10314" y="3256"/>
                            <a:pt x="10287" y="3256"/>
                          </a:cubicBezTo>
                          <a:cubicBezTo>
                            <a:pt x="9181" y="3176"/>
                            <a:pt x="8092" y="2944"/>
                            <a:pt x="7049" y="2552"/>
                          </a:cubicBezTo>
                          <a:cubicBezTo>
                            <a:pt x="6558" y="2364"/>
                            <a:pt x="6094" y="2070"/>
                            <a:pt x="5621" y="1838"/>
                          </a:cubicBezTo>
                          <a:cubicBezTo>
                            <a:pt x="5131" y="1597"/>
                            <a:pt x="4658" y="1321"/>
                            <a:pt x="4176" y="1053"/>
                          </a:cubicBezTo>
                          <a:cubicBezTo>
                            <a:pt x="2909" y="339"/>
                            <a:pt x="1455" y="54"/>
                            <a:pt x="1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30" name="Google Shape;6730;p21"/>
                    <p:cNvSpPr/>
                    <p:nvPr/>
                  </p:nvSpPr>
                  <p:spPr>
                    <a:xfrm>
                      <a:off x="911100" y="2701063"/>
                      <a:ext cx="3428608" cy="140594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140" h="16870" extrusionOk="0">
                          <a:moveTo>
                            <a:pt x="15296" y="1520"/>
                          </a:moveTo>
                          <a:cubicBezTo>
                            <a:pt x="15495" y="1520"/>
                            <a:pt x="15715" y="1622"/>
                            <a:pt x="15878" y="1699"/>
                          </a:cubicBezTo>
                          <a:cubicBezTo>
                            <a:pt x="16770" y="2092"/>
                            <a:pt x="17216" y="3002"/>
                            <a:pt x="16904" y="3912"/>
                          </a:cubicBezTo>
                          <a:cubicBezTo>
                            <a:pt x="16681" y="3930"/>
                            <a:pt x="16458" y="3965"/>
                            <a:pt x="16226" y="4010"/>
                          </a:cubicBezTo>
                          <a:cubicBezTo>
                            <a:pt x="16485" y="3599"/>
                            <a:pt x="16306" y="2921"/>
                            <a:pt x="16092" y="2529"/>
                          </a:cubicBezTo>
                          <a:cubicBezTo>
                            <a:pt x="15930" y="2242"/>
                            <a:pt x="15471" y="1815"/>
                            <a:pt x="15074" y="1815"/>
                          </a:cubicBezTo>
                          <a:cubicBezTo>
                            <a:pt x="14990" y="1815"/>
                            <a:pt x="14909" y="1834"/>
                            <a:pt x="14834" y="1878"/>
                          </a:cubicBezTo>
                          <a:cubicBezTo>
                            <a:pt x="14924" y="1690"/>
                            <a:pt x="15075" y="1539"/>
                            <a:pt x="15272" y="1521"/>
                          </a:cubicBezTo>
                          <a:cubicBezTo>
                            <a:pt x="15280" y="1521"/>
                            <a:pt x="15288" y="1520"/>
                            <a:pt x="15296" y="1520"/>
                          </a:cubicBezTo>
                          <a:close/>
                          <a:moveTo>
                            <a:pt x="26976" y="1967"/>
                          </a:moveTo>
                          <a:cubicBezTo>
                            <a:pt x="27440" y="2493"/>
                            <a:pt x="27707" y="3359"/>
                            <a:pt x="27511" y="3956"/>
                          </a:cubicBezTo>
                          <a:cubicBezTo>
                            <a:pt x="27440" y="3956"/>
                            <a:pt x="27368" y="3965"/>
                            <a:pt x="27306" y="3965"/>
                          </a:cubicBezTo>
                          <a:cubicBezTo>
                            <a:pt x="27181" y="3983"/>
                            <a:pt x="27056" y="3992"/>
                            <a:pt x="26940" y="4010"/>
                          </a:cubicBezTo>
                          <a:cubicBezTo>
                            <a:pt x="27360" y="3662"/>
                            <a:pt x="27333" y="2904"/>
                            <a:pt x="27226" y="2449"/>
                          </a:cubicBezTo>
                          <a:cubicBezTo>
                            <a:pt x="27181" y="2297"/>
                            <a:pt x="27092" y="2128"/>
                            <a:pt x="26976" y="1967"/>
                          </a:cubicBezTo>
                          <a:close/>
                          <a:moveTo>
                            <a:pt x="19331" y="3501"/>
                          </a:moveTo>
                          <a:cubicBezTo>
                            <a:pt x="19393" y="3537"/>
                            <a:pt x="19456" y="3573"/>
                            <a:pt x="19509" y="3617"/>
                          </a:cubicBezTo>
                          <a:cubicBezTo>
                            <a:pt x="19495" y="3617"/>
                            <a:pt x="19481" y="3616"/>
                            <a:pt x="19467" y="3616"/>
                          </a:cubicBezTo>
                          <a:cubicBezTo>
                            <a:pt x="19318" y="3616"/>
                            <a:pt x="19160" y="3657"/>
                            <a:pt x="19054" y="3698"/>
                          </a:cubicBezTo>
                          <a:cubicBezTo>
                            <a:pt x="18876" y="3778"/>
                            <a:pt x="18715" y="3885"/>
                            <a:pt x="18706" y="4046"/>
                          </a:cubicBezTo>
                          <a:cubicBezTo>
                            <a:pt x="18590" y="4019"/>
                            <a:pt x="18465" y="3992"/>
                            <a:pt x="18349" y="3974"/>
                          </a:cubicBezTo>
                          <a:cubicBezTo>
                            <a:pt x="18367" y="3903"/>
                            <a:pt x="18385" y="3823"/>
                            <a:pt x="18430" y="3769"/>
                          </a:cubicBezTo>
                          <a:cubicBezTo>
                            <a:pt x="18528" y="3653"/>
                            <a:pt x="18697" y="3608"/>
                            <a:pt x="18831" y="3573"/>
                          </a:cubicBezTo>
                          <a:cubicBezTo>
                            <a:pt x="18983" y="3528"/>
                            <a:pt x="19161" y="3519"/>
                            <a:pt x="19331" y="3501"/>
                          </a:cubicBezTo>
                          <a:close/>
                          <a:moveTo>
                            <a:pt x="26341" y="332"/>
                          </a:moveTo>
                          <a:cubicBezTo>
                            <a:pt x="26729" y="332"/>
                            <a:pt x="27248" y="626"/>
                            <a:pt x="27208" y="977"/>
                          </a:cubicBezTo>
                          <a:cubicBezTo>
                            <a:pt x="27190" y="1012"/>
                            <a:pt x="27181" y="1057"/>
                            <a:pt x="27172" y="1102"/>
                          </a:cubicBezTo>
                          <a:cubicBezTo>
                            <a:pt x="27160" y="1155"/>
                            <a:pt x="27213" y="1205"/>
                            <a:pt x="27262" y="1205"/>
                          </a:cubicBezTo>
                          <a:cubicBezTo>
                            <a:pt x="27286" y="1205"/>
                            <a:pt x="27309" y="1193"/>
                            <a:pt x="27324" y="1164"/>
                          </a:cubicBezTo>
                          <a:cubicBezTo>
                            <a:pt x="27324" y="1155"/>
                            <a:pt x="27324" y="1146"/>
                            <a:pt x="27324" y="1146"/>
                          </a:cubicBezTo>
                          <a:lnTo>
                            <a:pt x="27333" y="1146"/>
                          </a:lnTo>
                          <a:cubicBezTo>
                            <a:pt x="27333" y="1128"/>
                            <a:pt x="27333" y="1119"/>
                            <a:pt x="27342" y="1111"/>
                          </a:cubicBezTo>
                          <a:cubicBezTo>
                            <a:pt x="27342" y="1102"/>
                            <a:pt x="27342" y="1084"/>
                            <a:pt x="27351" y="1075"/>
                          </a:cubicBezTo>
                          <a:cubicBezTo>
                            <a:pt x="27423" y="864"/>
                            <a:pt x="27579" y="792"/>
                            <a:pt x="27756" y="792"/>
                          </a:cubicBezTo>
                          <a:cubicBezTo>
                            <a:pt x="27970" y="792"/>
                            <a:pt x="28215" y="897"/>
                            <a:pt x="28385" y="995"/>
                          </a:cubicBezTo>
                          <a:cubicBezTo>
                            <a:pt x="28769" y="1209"/>
                            <a:pt x="28948" y="1610"/>
                            <a:pt x="28948" y="2038"/>
                          </a:cubicBezTo>
                          <a:cubicBezTo>
                            <a:pt x="28948" y="2591"/>
                            <a:pt x="28644" y="3225"/>
                            <a:pt x="28287" y="3644"/>
                          </a:cubicBezTo>
                          <a:cubicBezTo>
                            <a:pt x="28265" y="3666"/>
                            <a:pt x="28286" y="3713"/>
                            <a:pt x="28314" y="3713"/>
                          </a:cubicBezTo>
                          <a:cubicBezTo>
                            <a:pt x="28320" y="3713"/>
                            <a:pt x="28326" y="3711"/>
                            <a:pt x="28332" y="3707"/>
                          </a:cubicBezTo>
                          <a:cubicBezTo>
                            <a:pt x="28653" y="3492"/>
                            <a:pt x="28894" y="3153"/>
                            <a:pt x="29037" y="2770"/>
                          </a:cubicBezTo>
                          <a:cubicBezTo>
                            <a:pt x="29358" y="2458"/>
                            <a:pt x="29759" y="2154"/>
                            <a:pt x="30196" y="2101"/>
                          </a:cubicBezTo>
                          <a:cubicBezTo>
                            <a:pt x="30218" y="2099"/>
                            <a:pt x="30239" y="2098"/>
                            <a:pt x="30260" y="2098"/>
                          </a:cubicBezTo>
                          <a:cubicBezTo>
                            <a:pt x="30539" y="2098"/>
                            <a:pt x="30800" y="2258"/>
                            <a:pt x="30990" y="2449"/>
                          </a:cubicBezTo>
                          <a:cubicBezTo>
                            <a:pt x="31097" y="2556"/>
                            <a:pt x="31187" y="2672"/>
                            <a:pt x="31276" y="2797"/>
                          </a:cubicBezTo>
                          <a:cubicBezTo>
                            <a:pt x="31311" y="3018"/>
                            <a:pt x="31286" y="3127"/>
                            <a:pt x="31198" y="3127"/>
                          </a:cubicBezTo>
                          <a:cubicBezTo>
                            <a:pt x="31173" y="3127"/>
                            <a:pt x="31142" y="3118"/>
                            <a:pt x="31106" y="3100"/>
                          </a:cubicBezTo>
                          <a:cubicBezTo>
                            <a:pt x="31100" y="3098"/>
                            <a:pt x="31094" y="3098"/>
                            <a:pt x="31087" y="3098"/>
                          </a:cubicBezTo>
                          <a:cubicBezTo>
                            <a:pt x="31022" y="3098"/>
                            <a:pt x="30959" y="3178"/>
                            <a:pt x="30999" y="3243"/>
                          </a:cubicBezTo>
                          <a:cubicBezTo>
                            <a:pt x="31124" y="3421"/>
                            <a:pt x="31454" y="3805"/>
                            <a:pt x="31169" y="4028"/>
                          </a:cubicBezTo>
                          <a:cubicBezTo>
                            <a:pt x="31099" y="4079"/>
                            <a:pt x="31024" y="4099"/>
                            <a:pt x="30948" y="4099"/>
                          </a:cubicBezTo>
                          <a:cubicBezTo>
                            <a:pt x="30772" y="4099"/>
                            <a:pt x="30590" y="3990"/>
                            <a:pt x="30446" y="3903"/>
                          </a:cubicBezTo>
                          <a:cubicBezTo>
                            <a:pt x="30256" y="3671"/>
                            <a:pt x="30020" y="3516"/>
                            <a:pt x="29702" y="3516"/>
                          </a:cubicBezTo>
                          <a:cubicBezTo>
                            <a:pt x="29677" y="3516"/>
                            <a:pt x="29651" y="3517"/>
                            <a:pt x="29626" y="3519"/>
                          </a:cubicBezTo>
                          <a:cubicBezTo>
                            <a:pt x="29304" y="3537"/>
                            <a:pt x="28867" y="3724"/>
                            <a:pt x="28769" y="4063"/>
                          </a:cubicBezTo>
                          <a:cubicBezTo>
                            <a:pt x="28440" y="3991"/>
                            <a:pt x="28096" y="3955"/>
                            <a:pt x="27738" y="3955"/>
                          </a:cubicBezTo>
                          <a:cubicBezTo>
                            <a:pt x="27698" y="3955"/>
                            <a:pt x="27658" y="3955"/>
                            <a:pt x="27618" y="3956"/>
                          </a:cubicBezTo>
                          <a:cubicBezTo>
                            <a:pt x="28011" y="3216"/>
                            <a:pt x="27306" y="1904"/>
                            <a:pt x="26592" y="1592"/>
                          </a:cubicBezTo>
                          <a:cubicBezTo>
                            <a:pt x="26427" y="1473"/>
                            <a:pt x="26243" y="1396"/>
                            <a:pt x="26060" y="1396"/>
                          </a:cubicBezTo>
                          <a:cubicBezTo>
                            <a:pt x="25928" y="1396"/>
                            <a:pt x="25797" y="1436"/>
                            <a:pt x="25673" y="1530"/>
                          </a:cubicBezTo>
                          <a:cubicBezTo>
                            <a:pt x="25665" y="1530"/>
                            <a:pt x="25665" y="1539"/>
                            <a:pt x="25665" y="1548"/>
                          </a:cubicBezTo>
                          <a:cubicBezTo>
                            <a:pt x="25621" y="1557"/>
                            <a:pt x="25576" y="1562"/>
                            <a:pt x="25531" y="1562"/>
                          </a:cubicBezTo>
                          <a:cubicBezTo>
                            <a:pt x="25154" y="1562"/>
                            <a:pt x="24750" y="1244"/>
                            <a:pt x="25156" y="798"/>
                          </a:cubicBezTo>
                          <a:cubicBezTo>
                            <a:pt x="25276" y="662"/>
                            <a:pt x="25489" y="562"/>
                            <a:pt x="25673" y="562"/>
                          </a:cubicBezTo>
                          <a:cubicBezTo>
                            <a:pt x="25695" y="562"/>
                            <a:pt x="25716" y="564"/>
                            <a:pt x="25736" y="566"/>
                          </a:cubicBezTo>
                          <a:cubicBezTo>
                            <a:pt x="25744" y="567"/>
                            <a:pt x="25752" y="567"/>
                            <a:pt x="25759" y="567"/>
                          </a:cubicBezTo>
                          <a:cubicBezTo>
                            <a:pt x="25871" y="567"/>
                            <a:pt x="25947" y="508"/>
                            <a:pt x="26030" y="433"/>
                          </a:cubicBezTo>
                          <a:cubicBezTo>
                            <a:pt x="26105" y="363"/>
                            <a:pt x="26216" y="332"/>
                            <a:pt x="26341" y="332"/>
                          </a:cubicBezTo>
                          <a:close/>
                          <a:moveTo>
                            <a:pt x="15008" y="1886"/>
                          </a:moveTo>
                          <a:cubicBezTo>
                            <a:pt x="15449" y="1886"/>
                            <a:pt x="15931" y="2411"/>
                            <a:pt x="16048" y="2761"/>
                          </a:cubicBezTo>
                          <a:cubicBezTo>
                            <a:pt x="16181" y="3153"/>
                            <a:pt x="16244" y="3617"/>
                            <a:pt x="16146" y="4028"/>
                          </a:cubicBezTo>
                          <a:cubicBezTo>
                            <a:pt x="15985" y="4063"/>
                            <a:pt x="15825" y="4108"/>
                            <a:pt x="15673" y="4162"/>
                          </a:cubicBezTo>
                          <a:cubicBezTo>
                            <a:pt x="15887" y="3858"/>
                            <a:pt x="15834" y="3403"/>
                            <a:pt x="15771" y="3046"/>
                          </a:cubicBezTo>
                          <a:cubicBezTo>
                            <a:pt x="15691" y="2565"/>
                            <a:pt x="15200" y="2235"/>
                            <a:pt x="14736" y="2145"/>
                          </a:cubicBezTo>
                          <a:cubicBezTo>
                            <a:pt x="14754" y="2065"/>
                            <a:pt x="14781" y="1994"/>
                            <a:pt x="14817" y="1922"/>
                          </a:cubicBezTo>
                          <a:cubicBezTo>
                            <a:pt x="14879" y="1897"/>
                            <a:pt x="14943" y="1886"/>
                            <a:pt x="15008" y="1886"/>
                          </a:cubicBezTo>
                          <a:close/>
                          <a:moveTo>
                            <a:pt x="15040" y="174"/>
                          </a:moveTo>
                          <a:cubicBezTo>
                            <a:pt x="15303" y="174"/>
                            <a:pt x="15540" y="281"/>
                            <a:pt x="15735" y="540"/>
                          </a:cubicBezTo>
                          <a:cubicBezTo>
                            <a:pt x="15765" y="583"/>
                            <a:pt x="15815" y="597"/>
                            <a:pt x="15870" y="597"/>
                          </a:cubicBezTo>
                          <a:cubicBezTo>
                            <a:pt x="15951" y="597"/>
                            <a:pt x="16043" y="568"/>
                            <a:pt x="16101" y="557"/>
                          </a:cubicBezTo>
                          <a:cubicBezTo>
                            <a:pt x="16167" y="545"/>
                            <a:pt x="16229" y="539"/>
                            <a:pt x="16289" y="539"/>
                          </a:cubicBezTo>
                          <a:cubicBezTo>
                            <a:pt x="16709" y="539"/>
                            <a:pt x="16989" y="829"/>
                            <a:pt x="17145" y="1235"/>
                          </a:cubicBezTo>
                          <a:cubicBezTo>
                            <a:pt x="17172" y="1316"/>
                            <a:pt x="17198" y="1325"/>
                            <a:pt x="17279" y="1342"/>
                          </a:cubicBezTo>
                          <a:cubicBezTo>
                            <a:pt x="17475" y="1387"/>
                            <a:pt x="17725" y="1423"/>
                            <a:pt x="17885" y="1557"/>
                          </a:cubicBezTo>
                          <a:cubicBezTo>
                            <a:pt x="18215" y="1833"/>
                            <a:pt x="18082" y="2243"/>
                            <a:pt x="17903" y="2556"/>
                          </a:cubicBezTo>
                          <a:cubicBezTo>
                            <a:pt x="17876" y="2591"/>
                            <a:pt x="17859" y="2627"/>
                            <a:pt x="17832" y="2654"/>
                          </a:cubicBezTo>
                          <a:cubicBezTo>
                            <a:pt x="17814" y="2681"/>
                            <a:pt x="17841" y="2698"/>
                            <a:pt x="17859" y="2698"/>
                          </a:cubicBezTo>
                          <a:cubicBezTo>
                            <a:pt x="17874" y="2739"/>
                            <a:pt x="17915" y="2765"/>
                            <a:pt x="17957" y="2765"/>
                          </a:cubicBezTo>
                          <a:cubicBezTo>
                            <a:pt x="17987" y="2765"/>
                            <a:pt x="18018" y="2751"/>
                            <a:pt x="18037" y="2716"/>
                          </a:cubicBezTo>
                          <a:cubicBezTo>
                            <a:pt x="18100" y="2591"/>
                            <a:pt x="18162" y="2467"/>
                            <a:pt x="18198" y="2342"/>
                          </a:cubicBezTo>
                          <a:cubicBezTo>
                            <a:pt x="18287" y="2243"/>
                            <a:pt x="18394" y="2154"/>
                            <a:pt x="18510" y="2083"/>
                          </a:cubicBezTo>
                          <a:cubicBezTo>
                            <a:pt x="18658" y="1988"/>
                            <a:pt x="18829" y="1942"/>
                            <a:pt x="18995" y="1942"/>
                          </a:cubicBezTo>
                          <a:cubicBezTo>
                            <a:pt x="19389" y="1942"/>
                            <a:pt x="19761" y="2199"/>
                            <a:pt x="19768" y="2663"/>
                          </a:cubicBezTo>
                          <a:cubicBezTo>
                            <a:pt x="19768" y="2712"/>
                            <a:pt x="19811" y="2745"/>
                            <a:pt x="19852" y="2745"/>
                          </a:cubicBezTo>
                          <a:cubicBezTo>
                            <a:pt x="19870" y="2745"/>
                            <a:pt x="19888" y="2739"/>
                            <a:pt x="19902" y="2725"/>
                          </a:cubicBezTo>
                          <a:cubicBezTo>
                            <a:pt x="19964" y="2659"/>
                            <a:pt x="20033" y="2635"/>
                            <a:pt x="20104" y="2635"/>
                          </a:cubicBezTo>
                          <a:cubicBezTo>
                            <a:pt x="20244" y="2635"/>
                            <a:pt x="20390" y="2731"/>
                            <a:pt x="20508" y="2797"/>
                          </a:cubicBezTo>
                          <a:cubicBezTo>
                            <a:pt x="20660" y="2877"/>
                            <a:pt x="20731" y="3020"/>
                            <a:pt x="20722" y="3225"/>
                          </a:cubicBezTo>
                          <a:cubicBezTo>
                            <a:pt x="20660" y="3305"/>
                            <a:pt x="20651" y="3287"/>
                            <a:pt x="20597" y="3376"/>
                          </a:cubicBezTo>
                          <a:cubicBezTo>
                            <a:pt x="20526" y="3492"/>
                            <a:pt x="20704" y="3769"/>
                            <a:pt x="20713" y="3912"/>
                          </a:cubicBezTo>
                          <a:cubicBezTo>
                            <a:pt x="20735" y="4088"/>
                            <a:pt x="20643" y="4173"/>
                            <a:pt x="20445" y="4173"/>
                          </a:cubicBezTo>
                          <a:cubicBezTo>
                            <a:pt x="20403" y="4173"/>
                            <a:pt x="20355" y="4169"/>
                            <a:pt x="20303" y="4162"/>
                          </a:cubicBezTo>
                          <a:cubicBezTo>
                            <a:pt x="20169" y="4099"/>
                            <a:pt x="20071" y="3956"/>
                            <a:pt x="19991" y="3840"/>
                          </a:cubicBezTo>
                          <a:cubicBezTo>
                            <a:pt x="19928" y="3751"/>
                            <a:pt x="19741" y="3519"/>
                            <a:pt x="19589" y="3466"/>
                          </a:cubicBezTo>
                          <a:cubicBezTo>
                            <a:pt x="19458" y="3412"/>
                            <a:pt x="19327" y="3344"/>
                            <a:pt x="19213" y="3344"/>
                          </a:cubicBezTo>
                          <a:cubicBezTo>
                            <a:pt x="19196" y="3344"/>
                            <a:pt x="19178" y="3346"/>
                            <a:pt x="19161" y="3350"/>
                          </a:cubicBezTo>
                          <a:cubicBezTo>
                            <a:pt x="19134" y="3359"/>
                            <a:pt x="19125" y="3385"/>
                            <a:pt x="19134" y="3403"/>
                          </a:cubicBezTo>
                          <a:cubicBezTo>
                            <a:pt x="18938" y="3403"/>
                            <a:pt x="18733" y="3412"/>
                            <a:pt x="18563" y="3501"/>
                          </a:cubicBezTo>
                          <a:cubicBezTo>
                            <a:pt x="18349" y="3617"/>
                            <a:pt x="18242" y="3760"/>
                            <a:pt x="18242" y="3956"/>
                          </a:cubicBezTo>
                          <a:cubicBezTo>
                            <a:pt x="17935" y="3917"/>
                            <a:pt x="17628" y="3892"/>
                            <a:pt x="17318" y="3892"/>
                          </a:cubicBezTo>
                          <a:cubicBezTo>
                            <a:pt x="17204" y="3892"/>
                            <a:pt x="17090" y="3896"/>
                            <a:pt x="16975" y="3903"/>
                          </a:cubicBezTo>
                          <a:cubicBezTo>
                            <a:pt x="17448" y="2814"/>
                            <a:pt x="16735" y="1815"/>
                            <a:pt x="15646" y="1441"/>
                          </a:cubicBezTo>
                          <a:cubicBezTo>
                            <a:pt x="15542" y="1406"/>
                            <a:pt x="15444" y="1390"/>
                            <a:pt x="15354" y="1390"/>
                          </a:cubicBezTo>
                          <a:cubicBezTo>
                            <a:pt x="15021" y="1390"/>
                            <a:pt x="14784" y="1613"/>
                            <a:pt x="14629" y="1985"/>
                          </a:cubicBezTo>
                          <a:cubicBezTo>
                            <a:pt x="14504" y="2288"/>
                            <a:pt x="14549" y="2663"/>
                            <a:pt x="14478" y="2984"/>
                          </a:cubicBezTo>
                          <a:cubicBezTo>
                            <a:pt x="14421" y="3222"/>
                            <a:pt x="14201" y="3347"/>
                            <a:pt x="14002" y="3347"/>
                          </a:cubicBezTo>
                          <a:cubicBezTo>
                            <a:pt x="13790" y="3347"/>
                            <a:pt x="13602" y="3206"/>
                            <a:pt x="13657" y="2913"/>
                          </a:cubicBezTo>
                          <a:cubicBezTo>
                            <a:pt x="13701" y="2681"/>
                            <a:pt x="13898" y="2538"/>
                            <a:pt x="14049" y="2377"/>
                          </a:cubicBezTo>
                          <a:cubicBezTo>
                            <a:pt x="14076" y="2351"/>
                            <a:pt x="14085" y="2288"/>
                            <a:pt x="14049" y="2261"/>
                          </a:cubicBezTo>
                          <a:cubicBezTo>
                            <a:pt x="13782" y="2012"/>
                            <a:pt x="13675" y="1699"/>
                            <a:pt x="13639" y="1342"/>
                          </a:cubicBezTo>
                          <a:cubicBezTo>
                            <a:pt x="13585" y="780"/>
                            <a:pt x="14130" y="424"/>
                            <a:pt x="14585" y="263"/>
                          </a:cubicBezTo>
                          <a:cubicBezTo>
                            <a:pt x="14743" y="206"/>
                            <a:pt x="14895" y="174"/>
                            <a:pt x="15040" y="174"/>
                          </a:cubicBezTo>
                          <a:close/>
                          <a:moveTo>
                            <a:pt x="19630" y="3740"/>
                          </a:moveTo>
                          <a:cubicBezTo>
                            <a:pt x="19641" y="3740"/>
                            <a:pt x="19651" y="3741"/>
                            <a:pt x="19661" y="3742"/>
                          </a:cubicBezTo>
                          <a:cubicBezTo>
                            <a:pt x="19687" y="3769"/>
                            <a:pt x="19714" y="3796"/>
                            <a:pt x="19750" y="3831"/>
                          </a:cubicBezTo>
                          <a:cubicBezTo>
                            <a:pt x="19580" y="3876"/>
                            <a:pt x="19456" y="3974"/>
                            <a:pt x="19357" y="4126"/>
                          </a:cubicBezTo>
                          <a:cubicBezTo>
                            <a:pt x="19348" y="4153"/>
                            <a:pt x="19340" y="4179"/>
                            <a:pt x="19331" y="4206"/>
                          </a:cubicBezTo>
                          <a:cubicBezTo>
                            <a:pt x="19170" y="4153"/>
                            <a:pt x="19009" y="4117"/>
                            <a:pt x="18840" y="4072"/>
                          </a:cubicBezTo>
                          <a:cubicBezTo>
                            <a:pt x="18893" y="3947"/>
                            <a:pt x="19009" y="3876"/>
                            <a:pt x="19161" y="3823"/>
                          </a:cubicBezTo>
                          <a:cubicBezTo>
                            <a:pt x="19259" y="3787"/>
                            <a:pt x="19357" y="3778"/>
                            <a:pt x="19447" y="3769"/>
                          </a:cubicBezTo>
                          <a:cubicBezTo>
                            <a:pt x="19500" y="3761"/>
                            <a:pt x="19567" y="3740"/>
                            <a:pt x="19630" y="3740"/>
                          </a:cubicBezTo>
                          <a:close/>
                          <a:moveTo>
                            <a:pt x="25818" y="1928"/>
                          </a:moveTo>
                          <a:cubicBezTo>
                            <a:pt x="25860" y="1928"/>
                            <a:pt x="25898" y="1929"/>
                            <a:pt x="25932" y="1931"/>
                          </a:cubicBezTo>
                          <a:cubicBezTo>
                            <a:pt x="26485" y="1967"/>
                            <a:pt x="26985" y="2440"/>
                            <a:pt x="27065" y="2814"/>
                          </a:cubicBezTo>
                          <a:cubicBezTo>
                            <a:pt x="27145" y="3189"/>
                            <a:pt x="27119" y="3341"/>
                            <a:pt x="27056" y="3537"/>
                          </a:cubicBezTo>
                          <a:cubicBezTo>
                            <a:pt x="26994" y="3742"/>
                            <a:pt x="26896" y="3930"/>
                            <a:pt x="26789" y="4037"/>
                          </a:cubicBezTo>
                          <a:cubicBezTo>
                            <a:pt x="26530" y="4090"/>
                            <a:pt x="26280" y="4153"/>
                            <a:pt x="26030" y="4233"/>
                          </a:cubicBezTo>
                          <a:cubicBezTo>
                            <a:pt x="26178" y="3668"/>
                            <a:pt x="25904" y="3223"/>
                            <a:pt x="25320" y="3223"/>
                          </a:cubicBezTo>
                          <a:cubicBezTo>
                            <a:pt x="25268" y="3223"/>
                            <a:pt x="25213" y="3226"/>
                            <a:pt x="25156" y="3234"/>
                          </a:cubicBezTo>
                          <a:cubicBezTo>
                            <a:pt x="24933" y="3252"/>
                            <a:pt x="24817" y="3287"/>
                            <a:pt x="24755" y="3501"/>
                          </a:cubicBezTo>
                          <a:cubicBezTo>
                            <a:pt x="24719" y="3608"/>
                            <a:pt x="24701" y="3733"/>
                            <a:pt x="24674" y="3840"/>
                          </a:cubicBezTo>
                          <a:cubicBezTo>
                            <a:pt x="24648" y="3930"/>
                            <a:pt x="24621" y="4010"/>
                            <a:pt x="24585" y="4090"/>
                          </a:cubicBezTo>
                          <a:cubicBezTo>
                            <a:pt x="24541" y="4204"/>
                            <a:pt x="24474" y="4260"/>
                            <a:pt x="24386" y="4260"/>
                          </a:cubicBezTo>
                          <a:cubicBezTo>
                            <a:pt x="24315" y="4260"/>
                            <a:pt x="24229" y="4224"/>
                            <a:pt x="24130" y="4153"/>
                          </a:cubicBezTo>
                          <a:cubicBezTo>
                            <a:pt x="24005" y="3796"/>
                            <a:pt x="24184" y="3350"/>
                            <a:pt x="24496" y="3162"/>
                          </a:cubicBezTo>
                          <a:cubicBezTo>
                            <a:pt x="24558" y="3118"/>
                            <a:pt x="24541" y="3011"/>
                            <a:pt x="24451" y="3011"/>
                          </a:cubicBezTo>
                          <a:cubicBezTo>
                            <a:pt x="24166" y="3011"/>
                            <a:pt x="24086" y="2761"/>
                            <a:pt x="24451" y="2725"/>
                          </a:cubicBezTo>
                          <a:cubicBezTo>
                            <a:pt x="24485" y="2721"/>
                            <a:pt x="24521" y="2719"/>
                            <a:pt x="24556" y="2719"/>
                          </a:cubicBezTo>
                          <a:cubicBezTo>
                            <a:pt x="24679" y="2719"/>
                            <a:pt x="24809" y="2740"/>
                            <a:pt x="24933" y="2761"/>
                          </a:cubicBezTo>
                          <a:cubicBezTo>
                            <a:pt x="24940" y="2763"/>
                            <a:pt x="24946" y="2764"/>
                            <a:pt x="24953" y="2764"/>
                          </a:cubicBezTo>
                          <a:cubicBezTo>
                            <a:pt x="25009" y="2764"/>
                            <a:pt x="25062" y="2701"/>
                            <a:pt x="25022" y="2645"/>
                          </a:cubicBezTo>
                          <a:cubicBezTo>
                            <a:pt x="24640" y="2068"/>
                            <a:pt x="25392" y="1928"/>
                            <a:pt x="25818" y="1928"/>
                          </a:cubicBezTo>
                          <a:close/>
                          <a:moveTo>
                            <a:pt x="14736" y="2181"/>
                          </a:moveTo>
                          <a:cubicBezTo>
                            <a:pt x="15673" y="2458"/>
                            <a:pt x="15807" y="3368"/>
                            <a:pt x="15557" y="4197"/>
                          </a:cubicBezTo>
                          <a:cubicBezTo>
                            <a:pt x="15477" y="4233"/>
                            <a:pt x="15388" y="4260"/>
                            <a:pt x="15307" y="4295"/>
                          </a:cubicBezTo>
                          <a:cubicBezTo>
                            <a:pt x="15263" y="4313"/>
                            <a:pt x="15209" y="4340"/>
                            <a:pt x="15164" y="4358"/>
                          </a:cubicBezTo>
                          <a:cubicBezTo>
                            <a:pt x="15272" y="4144"/>
                            <a:pt x="15280" y="3814"/>
                            <a:pt x="15280" y="3653"/>
                          </a:cubicBezTo>
                          <a:cubicBezTo>
                            <a:pt x="15289" y="3216"/>
                            <a:pt x="15102" y="2716"/>
                            <a:pt x="14718" y="2475"/>
                          </a:cubicBezTo>
                          <a:cubicBezTo>
                            <a:pt x="14718" y="2440"/>
                            <a:pt x="14718" y="2395"/>
                            <a:pt x="14718" y="2359"/>
                          </a:cubicBezTo>
                          <a:cubicBezTo>
                            <a:pt x="14718" y="2306"/>
                            <a:pt x="14718" y="2243"/>
                            <a:pt x="14736" y="2181"/>
                          </a:cubicBezTo>
                          <a:close/>
                          <a:moveTo>
                            <a:pt x="25354" y="3353"/>
                          </a:moveTo>
                          <a:cubicBezTo>
                            <a:pt x="25489" y="3353"/>
                            <a:pt x="25621" y="3383"/>
                            <a:pt x="25736" y="3448"/>
                          </a:cubicBezTo>
                          <a:cubicBezTo>
                            <a:pt x="26012" y="3591"/>
                            <a:pt x="25977" y="3974"/>
                            <a:pt x="25950" y="4260"/>
                          </a:cubicBezTo>
                          <a:cubicBezTo>
                            <a:pt x="25807" y="4304"/>
                            <a:pt x="25665" y="4358"/>
                            <a:pt x="25531" y="4411"/>
                          </a:cubicBezTo>
                          <a:cubicBezTo>
                            <a:pt x="25602" y="4277"/>
                            <a:pt x="25647" y="4117"/>
                            <a:pt x="25647" y="4019"/>
                          </a:cubicBezTo>
                          <a:cubicBezTo>
                            <a:pt x="25638" y="3742"/>
                            <a:pt x="25504" y="3475"/>
                            <a:pt x="25254" y="3359"/>
                          </a:cubicBezTo>
                          <a:cubicBezTo>
                            <a:pt x="25287" y="3355"/>
                            <a:pt x="25321" y="3353"/>
                            <a:pt x="25354" y="3353"/>
                          </a:cubicBezTo>
                          <a:close/>
                          <a:moveTo>
                            <a:pt x="25174" y="3368"/>
                          </a:moveTo>
                          <a:cubicBezTo>
                            <a:pt x="25442" y="3492"/>
                            <a:pt x="25575" y="3805"/>
                            <a:pt x="25486" y="4090"/>
                          </a:cubicBezTo>
                          <a:cubicBezTo>
                            <a:pt x="25459" y="4170"/>
                            <a:pt x="25406" y="4367"/>
                            <a:pt x="25326" y="4501"/>
                          </a:cubicBezTo>
                          <a:cubicBezTo>
                            <a:pt x="25290" y="4509"/>
                            <a:pt x="25254" y="4527"/>
                            <a:pt x="25210" y="4545"/>
                          </a:cubicBezTo>
                          <a:cubicBezTo>
                            <a:pt x="25290" y="4447"/>
                            <a:pt x="25334" y="4322"/>
                            <a:pt x="25343" y="4224"/>
                          </a:cubicBezTo>
                          <a:cubicBezTo>
                            <a:pt x="25361" y="3876"/>
                            <a:pt x="25254" y="3644"/>
                            <a:pt x="25004" y="3421"/>
                          </a:cubicBezTo>
                          <a:cubicBezTo>
                            <a:pt x="25040" y="3403"/>
                            <a:pt x="25076" y="3385"/>
                            <a:pt x="25120" y="3376"/>
                          </a:cubicBezTo>
                          <a:cubicBezTo>
                            <a:pt x="25138" y="3376"/>
                            <a:pt x="25156" y="3368"/>
                            <a:pt x="25174" y="3368"/>
                          </a:cubicBezTo>
                          <a:close/>
                          <a:moveTo>
                            <a:pt x="17331" y="4093"/>
                          </a:moveTo>
                          <a:cubicBezTo>
                            <a:pt x="17645" y="4093"/>
                            <a:pt x="17958" y="4120"/>
                            <a:pt x="18269" y="4170"/>
                          </a:cubicBezTo>
                          <a:cubicBezTo>
                            <a:pt x="18274" y="4181"/>
                            <a:pt x="18283" y="4185"/>
                            <a:pt x="18290" y="4185"/>
                          </a:cubicBezTo>
                          <a:cubicBezTo>
                            <a:pt x="18296" y="4185"/>
                            <a:pt x="18301" y="4183"/>
                            <a:pt x="18305" y="4179"/>
                          </a:cubicBezTo>
                          <a:cubicBezTo>
                            <a:pt x="18465" y="4206"/>
                            <a:pt x="18617" y="4233"/>
                            <a:pt x="18778" y="4269"/>
                          </a:cubicBezTo>
                          <a:cubicBezTo>
                            <a:pt x="18786" y="4277"/>
                            <a:pt x="18795" y="4277"/>
                            <a:pt x="18804" y="4277"/>
                          </a:cubicBezTo>
                          <a:cubicBezTo>
                            <a:pt x="19009" y="4322"/>
                            <a:pt x="19206" y="4385"/>
                            <a:pt x="19411" y="4447"/>
                          </a:cubicBezTo>
                          <a:cubicBezTo>
                            <a:pt x="19429" y="4456"/>
                            <a:pt x="19447" y="4465"/>
                            <a:pt x="19473" y="4465"/>
                          </a:cubicBezTo>
                          <a:cubicBezTo>
                            <a:pt x="20606" y="4831"/>
                            <a:pt x="21721" y="5410"/>
                            <a:pt x="22783" y="5946"/>
                          </a:cubicBezTo>
                          <a:cubicBezTo>
                            <a:pt x="22596" y="6071"/>
                            <a:pt x="22399" y="6187"/>
                            <a:pt x="22212" y="6303"/>
                          </a:cubicBezTo>
                          <a:cubicBezTo>
                            <a:pt x="22132" y="6356"/>
                            <a:pt x="22052" y="6410"/>
                            <a:pt x="21971" y="6463"/>
                          </a:cubicBezTo>
                          <a:cubicBezTo>
                            <a:pt x="20704" y="5981"/>
                            <a:pt x="19438" y="5491"/>
                            <a:pt x="18082" y="5402"/>
                          </a:cubicBezTo>
                          <a:cubicBezTo>
                            <a:pt x="17983" y="5395"/>
                            <a:pt x="17886" y="5392"/>
                            <a:pt x="17790" y="5392"/>
                          </a:cubicBezTo>
                          <a:cubicBezTo>
                            <a:pt x="16821" y="5392"/>
                            <a:pt x="15958" y="5713"/>
                            <a:pt x="15147" y="6240"/>
                          </a:cubicBezTo>
                          <a:cubicBezTo>
                            <a:pt x="14139" y="6900"/>
                            <a:pt x="13202" y="7641"/>
                            <a:pt x="12149" y="8229"/>
                          </a:cubicBezTo>
                          <a:cubicBezTo>
                            <a:pt x="11516" y="8586"/>
                            <a:pt x="10856" y="8899"/>
                            <a:pt x="10213" y="9238"/>
                          </a:cubicBezTo>
                          <a:cubicBezTo>
                            <a:pt x="10204" y="9238"/>
                            <a:pt x="10204" y="9229"/>
                            <a:pt x="10195" y="9229"/>
                          </a:cubicBezTo>
                          <a:cubicBezTo>
                            <a:pt x="9812" y="8961"/>
                            <a:pt x="9393" y="8738"/>
                            <a:pt x="8973" y="8542"/>
                          </a:cubicBezTo>
                          <a:cubicBezTo>
                            <a:pt x="11391" y="8051"/>
                            <a:pt x="12836" y="5848"/>
                            <a:pt x="14915" y="4715"/>
                          </a:cubicBezTo>
                          <a:cubicBezTo>
                            <a:pt x="15722" y="4272"/>
                            <a:pt x="16530" y="4093"/>
                            <a:pt x="17331" y="4093"/>
                          </a:cubicBezTo>
                          <a:close/>
                          <a:moveTo>
                            <a:pt x="17912" y="5589"/>
                          </a:moveTo>
                          <a:cubicBezTo>
                            <a:pt x="19241" y="5589"/>
                            <a:pt x="20544" y="6115"/>
                            <a:pt x="21784" y="6588"/>
                          </a:cubicBezTo>
                          <a:cubicBezTo>
                            <a:pt x="21614" y="6695"/>
                            <a:pt x="21454" y="6802"/>
                            <a:pt x="21302" y="6918"/>
                          </a:cubicBezTo>
                          <a:cubicBezTo>
                            <a:pt x="20713" y="6749"/>
                            <a:pt x="20125" y="6561"/>
                            <a:pt x="19527" y="6419"/>
                          </a:cubicBezTo>
                          <a:cubicBezTo>
                            <a:pt x="19222" y="6345"/>
                            <a:pt x="18915" y="6313"/>
                            <a:pt x="18609" y="6313"/>
                          </a:cubicBezTo>
                          <a:cubicBezTo>
                            <a:pt x="17841" y="6313"/>
                            <a:pt x="17076" y="6513"/>
                            <a:pt x="16342" y="6749"/>
                          </a:cubicBezTo>
                          <a:cubicBezTo>
                            <a:pt x="15209" y="7114"/>
                            <a:pt x="14246" y="7757"/>
                            <a:pt x="13220" y="8354"/>
                          </a:cubicBezTo>
                          <a:cubicBezTo>
                            <a:pt x="12791" y="8604"/>
                            <a:pt x="12345" y="8827"/>
                            <a:pt x="11882" y="9015"/>
                          </a:cubicBezTo>
                          <a:cubicBezTo>
                            <a:pt x="11480" y="9175"/>
                            <a:pt x="11061" y="9443"/>
                            <a:pt x="10624" y="9541"/>
                          </a:cubicBezTo>
                          <a:cubicBezTo>
                            <a:pt x="10534" y="9469"/>
                            <a:pt x="10436" y="9398"/>
                            <a:pt x="10338" y="9327"/>
                          </a:cubicBezTo>
                          <a:cubicBezTo>
                            <a:pt x="11962" y="8586"/>
                            <a:pt x="13434" y="7641"/>
                            <a:pt x="14915" y="6642"/>
                          </a:cubicBezTo>
                          <a:cubicBezTo>
                            <a:pt x="15272" y="6392"/>
                            <a:pt x="15628" y="6151"/>
                            <a:pt x="16021" y="5955"/>
                          </a:cubicBezTo>
                          <a:cubicBezTo>
                            <a:pt x="16592" y="5660"/>
                            <a:pt x="17279" y="5589"/>
                            <a:pt x="17912" y="5589"/>
                          </a:cubicBezTo>
                          <a:close/>
                          <a:moveTo>
                            <a:pt x="18567" y="6458"/>
                          </a:moveTo>
                          <a:cubicBezTo>
                            <a:pt x="18878" y="6458"/>
                            <a:pt x="19187" y="6490"/>
                            <a:pt x="19491" y="6561"/>
                          </a:cubicBezTo>
                          <a:cubicBezTo>
                            <a:pt x="20053" y="6695"/>
                            <a:pt x="20633" y="6838"/>
                            <a:pt x="21186" y="6998"/>
                          </a:cubicBezTo>
                          <a:cubicBezTo>
                            <a:pt x="21008" y="7123"/>
                            <a:pt x="20838" y="7257"/>
                            <a:pt x="20660" y="7391"/>
                          </a:cubicBezTo>
                          <a:cubicBezTo>
                            <a:pt x="20116" y="7293"/>
                            <a:pt x="19571" y="7114"/>
                            <a:pt x="19018" y="7061"/>
                          </a:cubicBezTo>
                          <a:cubicBezTo>
                            <a:pt x="18886" y="7048"/>
                            <a:pt x="18751" y="7042"/>
                            <a:pt x="18614" y="7042"/>
                          </a:cubicBezTo>
                          <a:cubicBezTo>
                            <a:pt x="17898" y="7042"/>
                            <a:pt x="17131" y="7211"/>
                            <a:pt x="16503" y="7480"/>
                          </a:cubicBezTo>
                          <a:cubicBezTo>
                            <a:pt x="15682" y="7828"/>
                            <a:pt x="14906" y="8265"/>
                            <a:pt x="14094" y="8649"/>
                          </a:cubicBezTo>
                          <a:cubicBezTo>
                            <a:pt x="13095" y="9131"/>
                            <a:pt x="12033" y="9505"/>
                            <a:pt x="10963" y="9791"/>
                          </a:cubicBezTo>
                          <a:cubicBezTo>
                            <a:pt x="10865" y="9719"/>
                            <a:pt x="10766" y="9639"/>
                            <a:pt x="10668" y="9568"/>
                          </a:cubicBezTo>
                          <a:cubicBezTo>
                            <a:pt x="10998" y="9523"/>
                            <a:pt x="11311" y="9371"/>
                            <a:pt x="11614" y="9246"/>
                          </a:cubicBezTo>
                          <a:cubicBezTo>
                            <a:pt x="12060" y="9050"/>
                            <a:pt x="12506" y="8872"/>
                            <a:pt x="12943" y="8649"/>
                          </a:cubicBezTo>
                          <a:cubicBezTo>
                            <a:pt x="13398" y="8417"/>
                            <a:pt x="13826" y="8149"/>
                            <a:pt x="14263" y="7890"/>
                          </a:cubicBezTo>
                          <a:cubicBezTo>
                            <a:pt x="14817" y="7551"/>
                            <a:pt x="15361" y="7284"/>
                            <a:pt x="15958" y="7043"/>
                          </a:cubicBezTo>
                          <a:cubicBezTo>
                            <a:pt x="16772" y="6719"/>
                            <a:pt x="17675" y="6458"/>
                            <a:pt x="18567" y="6458"/>
                          </a:cubicBezTo>
                          <a:close/>
                          <a:moveTo>
                            <a:pt x="18733" y="7203"/>
                          </a:moveTo>
                          <a:cubicBezTo>
                            <a:pt x="18751" y="7203"/>
                            <a:pt x="18769" y="7203"/>
                            <a:pt x="18786" y="7204"/>
                          </a:cubicBezTo>
                          <a:cubicBezTo>
                            <a:pt x="19357" y="7204"/>
                            <a:pt x="19937" y="7400"/>
                            <a:pt x="20508" y="7525"/>
                          </a:cubicBezTo>
                          <a:cubicBezTo>
                            <a:pt x="20401" y="7605"/>
                            <a:pt x="20303" y="7685"/>
                            <a:pt x="20205" y="7775"/>
                          </a:cubicBezTo>
                          <a:cubicBezTo>
                            <a:pt x="19723" y="8194"/>
                            <a:pt x="18778" y="8836"/>
                            <a:pt x="18349" y="9068"/>
                          </a:cubicBezTo>
                          <a:cubicBezTo>
                            <a:pt x="18039" y="9240"/>
                            <a:pt x="17737" y="9363"/>
                            <a:pt x="17701" y="9363"/>
                          </a:cubicBezTo>
                          <a:cubicBezTo>
                            <a:pt x="17700" y="9363"/>
                            <a:pt x="17699" y="9363"/>
                            <a:pt x="17698" y="9362"/>
                          </a:cubicBezTo>
                          <a:cubicBezTo>
                            <a:pt x="17377" y="9255"/>
                            <a:pt x="17047" y="9157"/>
                            <a:pt x="16708" y="9086"/>
                          </a:cubicBezTo>
                          <a:cubicBezTo>
                            <a:pt x="16371" y="9010"/>
                            <a:pt x="16042" y="8976"/>
                            <a:pt x="15719" y="8976"/>
                          </a:cubicBezTo>
                          <a:cubicBezTo>
                            <a:pt x="14265" y="8976"/>
                            <a:pt x="12939" y="9662"/>
                            <a:pt x="11596" y="10246"/>
                          </a:cubicBezTo>
                          <a:cubicBezTo>
                            <a:pt x="11587" y="10255"/>
                            <a:pt x="11578" y="10263"/>
                            <a:pt x="11569" y="10263"/>
                          </a:cubicBezTo>
                          <a:cubicBezTo>
                            <a:pt x="11409" y="10139"/>
                            <a:pt x="11239" y="10005"/>
                            <a:pt x="11070" y="9871"/>
                          </a:cubicBezTo>
                          <a:cubicBezTo>
                            <a:pt x="12836" y="9443"/>
                            <a:pt x="14424" y="8631"/>
                            <a:pt x="16057" y="7846"/>
                          </a:cubicBezTo>
                          <a:cubicBezTo>
                            <a:pt x="16897" y="7434"/>
                            <a:pt x="17798" y="7203"/>
                            <a:pt x="18733" y="7203"/>
                          </a:cubicBezTo>
                          <a:close/>
                          <a:moveTo>
                            <a:pt x="25156" y="10067"/>
                          </a:moveTo>
                          <a:cubicBezTo>
                            <a:pt x="25299" y="10201"/>
                            <a:pt x="25326" y="10433"/>
                            <a:pt x="25192" y="10585"/>
                          </a:cubicBezTo>
                          <a:cubicBezTo>
                            <a:pt x="25085" y="10692"/>
                            <a:pt x="24969" y="10745"/>
                            <a:pt x="24835" y="10781"/>
                          </a:cubicBezTo>
                          <a:cubicBezTo>
                            <a:pt x="24995" y="10629"/>
                            <a:pt x="25040" y="10326"/>
                            <a:pt x="25031" y="10121"/>
                          </a:cubicBezTo>
                          <a:cubicBezTo>
                            <a:pt x="25031" y="10112"/>
                            <a:pt x="25031" y="10103"/>
                            <a:pt x="25022" y="10094"/>
                          </a:cubicBezTo>
                          <a:cubicBezTo>
                            <a:pt x="25067" y="10067"/>
                            <a:pt x="25111" y="10067"/>
                            <a:pt x="25156" y="10067"/>
                          </a:cubicBezTo>
                          <a:close/>
                          <a:moveTo>
                            <a:pt x="25227" y="10085"/>
                          </a:moveTo>
                          <a:lnTo>
                            <a:pt x="25227" y="10085"/>
                          </a:lnTo>
                          <a:cubicBezTo>
                            <a:pt x="25290" y="10103"/>
                            <a:pt x="25352" y="10139"/>
                            <a:pt x="25406" y="10165"/>
                          </a:cubicBezTo>
                          <a:cubicBezTo>
                            <a:pt x="25486" y="10219"/>
                            <a:pt x="25566" y="10272"/>
                            <a:pt x="25638" y="10335"/>
                          </a:cubicBezTo>
                          <a:cubicBezTo>
                            <a:pt x="25807" y="10495"/>
                            <a:pt x="25718" y="10701"/>
                            <a:pt x="25611" y="10870"/>
                          </a:cubicBezTo>
                          <a:cubicBezTo>
                            <a:pt x="25433" y="10843"/>
                            <a:pt x="25254" y="10825"/>
                            <a:pt x="25076" y="10817"/>
                          </a:cubicBezTo>
                          <a:cubicBezTo>
                            <a:pt x="25192" y="10754"/>
                            <a:pt x="25281" y="10656"/>
                            <a:pt x="25326" y="10549"/>
                          </a:cubicBezTo>
                          <a:cubicBezTo>
                            <a:pt x="25397" y="10397"/>
                            <a:pt x="25343" y="10201"/>
                            <a:pt x="25227" y="10085"/>
                          </a:cubicBezTo>
                          <a:close/>
                          <a:moveTo>
                            <a:pt x="24380" y="8820"/>
                          </a:moveTo>
                          <a:cubicBezTo>
                            <a:pt x="24563" y="8820"/>
                            <a:pt x="24741" y="8881"/>
                            <a:pt x="24862" y="9023"/>
                          </a:cubicBezTo>
                          <a:cubicBezTo>
                            <a:pt x="24865" y="9027"/>
                            <a:pt x="24871" y="9029"/>
                            <a:pt x="24876" y="9029"/>
                          </a:cubicBezTo>
                          <a:cubicBezTo>
                            <a:pt x="24884" y="9029"/>
                            <a:pt x="24892" y="9025"/>
                            <a:pt x="24897" y="9015"/>
                          </a:cubicBezTo>
                          <a:cubicBezTo>
                            <a:pt x="24962" y="8916"/>
                            <a:pt x="25083" y="8885"/>
                            <a:pt x="25211" y="8885"/>
                          </a:cubicBezTo>
                          <a:cubicBezTo>
                            <a:pt x="25349" y="8885"/>
                            <a:pt x="25496" y="8920"/>
                            <a:pt x="25593" y="8943"/>
                          </a:cubicBezTo>
                          <a:cubicBezTo>
                            <a:pt x="25807" y="8988"/>
                            <a:pt x="26004" y="9166"/>
                            <a:pt x="26155" y="9300"/>
                          </a:cubicBezTo>
                          <a:cubicBezTo>
                            <a:pt x="26512" y="9612"/>
                            <a:pt x="26414" y="9942"/>
                            <a:pt x="26485" y="10344"/>
                          </a:cubicBezTo>
                          <a:cubicBezTo>
                            <a:pt x="26490" y="10364"/>
                            <a:pt x="26509" y="10375"/>
                            <a:pt x="26528" y="10375"/>
                          </a:cubicBezTo>
                          <a:cubicBezTo>
                            <a:pt x="26543" y="10375"/>
                            <a:pt x="26558" y="10368"/>
                            <a:pt x="26566" y="10353"/>
                          </a:cubicBezTo>
                          <a:cubicBezTo>
                            <a:pt x="26690" y="10112"/>
                            <a:pt x="26664" y="9853"/>
                            <a:pt x="26566" y="9630"/>
                          </a:cubicBezTo>
                          <a:cubicBezTo>
                            <a:pt x="26557" y="9541"/>
                            <a:pt x="26557" y="9487"/>
                            <a:pt x="26628" y="9362"/>
                          </a:cubicBezTo>
                          <a:cubicBezTo>
                            <a:pt x="26700" y="9242"/>
                            <a:pt x="26830" y="9183"/>
                            <a:pt x="26957" y="9183"/>
                          </a:cubicBezTo>
                          <a:cubicBezTo>
                            <a:pt x="27112" y="9183"/>
                            <a:pt x="27263" y="9271"/>
                            <a:pt x="27297" y="9443"/>
                          </a:cubicBezTo>
                          <a:cubicBezTo>
                            <a:pt x="27308" y="9480"/>
                            <a:pt x="27335" y="9495"/>
                            <a:pt x="27363" y="9495"/>
                          </a:cubicBezTo>
                          <a:cubicBezTo>
                            <a:pt x="27381" y="9495"/>
                            <a:pt x="27399" y="9489"/>
                            <a:pt x="27413" y="9478"/>
                          </a:cubicBezTo>
                          <a:cubicBezTo>
                            <a:pt x="27475" y="9430"/>
                            <a:pt x="27553" y="9405"/>
                            <a:pt x="27624" y="9405"/>
                          </a:cubicBezTo>
                          <a:cubicBezTo>
                            <a:pt x="27738" y="9405"/>
                            <a:pt x="27834" y="9470"/>
                            <a:pt x="27823" y="9612"/>
                          </a:cubicBezTo>
                          <a:cubicBezTo>
                            <a:pt x="27823" y="9657"/>
                            <a:pt x="27859" y="9684"/>
                            <a:pt x="27895" y="9684"/>
                          </a:cubicBezTo>
                          <a:cubicBezTo>
                            <a:pt x="28278" y="9684"/>
                            <a:pt x="28573" y="10005"/>
                            <a:pt x="28234" y="10353"/>
                          </a:cubicBezTo>
                          <a:cubicBezTo>
                            <a:pt x="28116" y="10464"/>
                            <a:pt x="27994" y="10515"/>
                            <a:pt x="27868" y="10515"/>
                          </a:cubicBezTo>
                          <a:cubicBezTo>
                            <a:pt x="27812" y="10515"/>
                            <a:pt x="27756" y="10506"/>
                            <a:pt x="27699" y="10486"/>
                          </a:cubicBezTo>
                          <a:cubicBezTo>
                            <a:pt x="27699" y="10473"/>
                            <a:pt x="27689" y="10465"/>
                            <a:pt x="27677" y="10465"/>
                          </a:cubicBezTo>
                          <a:cubicBezTo>
                            <a:pt x="27672" y="10465"/>
                            <a:pt x="27668" y="10466"/>
                            <a:pt x="27663" y="10469"/>
                          </a:cubicBezTo>
                          <a:cubicBezTo>
                            <a:pt x="27609" y="10442"/>
                            <a:pt x="27556" y="10415"/>
                            <a:pt x="27502" y="10371"/>
                          </a:cubicBezTo>
                          <a:cubicBezTo>
                            <a:pt x="27395" y="10290"/>
                            <a:pt x="27368" y="10174"/>
                            <a:pt x="27261" y="10112"/>
                          </a:cubicBezTo>
                          <a:cubicBezTo>
                            <a:pt x="27256" y="10108"/>
                            <a:pt x="27249" y="10106"/>
                            <a:pt x="27243" y="10106"/>
                          </a:cubicBezTo>
                          <a:cubicBezTo>
                            <a:pt x="27221" y="10106"/>
                            <a:pt x="27201" y="10129"/>
                            <a:pt x="27208" y="10156"/>
                          </a:cubicBezTo>
                          <a:cubicBezTo>
                            <a:pt x="27208" y="10183"/>
                            <a:pt x="27217" y="10210"/>
                            <a:pt x="27226" y="10237"/>
                          </a:cubicBezTo>
                          <a:cubicBezTo>
                            <a:pt x="27083" y="10281"/>
                            <a:pt x="26958" y="10397"/>
                            <a:pt x="26869" y="10522"/>
                          </a:cubicBezTo>
                          <a:cubicBezTo>
                            <a:pt x="26753" y="10710"/>
                            <a:pt x="26798" y="10933"/>
                            <a:pt x="26931" y="11075"/>
                          </a:cubicBezTo>
                          <a:cubicBezTo>
                            <a:pt x="26530" y="11004"/>
                            <a:pt x="26128" y="10933"/>
                            <a:pt x="25718" y="10879"/>
                          </a:cubicBezTo>
                          <a:cubicBezTo>
                            <a:pt x="25914" y="10647"/>
                            <a:pt x="25870" y="10335"/>
                            <a:pt x="25602" y="10147"/>
                          </a:cubicBezTo>
                          <a:cubicBezTo>
                            <a:pt x="25486" y="10067"/>
                            <a:pt x="25272" y="9907"/>
                            <a:pt x="25129" y="9907"/>
                          </a:cubicBezTo>
                          <a:cubicBezTo>
                            <a:pt x="24918" y="9907"/>
                            <a:pt x="24757" y="10324"/>
                            <a:pt x="24536" y="10324"/>
                          </a:cubicBezTo>
                          <a:cubicBezTo>
                            <a:pt x="24477" y="10324"/>
                            <a:pt x="24414" y="10294"/>
                            <a:pt x="24344" y="10219"/>
                          </a:cubicBezTo>
                          <a:cubicBezTo>
                            <a:pt x="24338" y="10213"/>
                            <a:pt x="24323" y="10206"/>
                            <a:pt x="24311" y="10206"/>
                          </a:cubicBezTo>
                          <a:cubicBezTo>
                            <a:pt x="24306" y="10206"/>
                            <a:pt x="24302" y="10207"/>
                            <a:pt x="24300" y="10210"/>
                          </a:cubicBezTo>
                          <a:lnTo>
                            <a:pt x="24291" y="10210"/>
                          </a:lnTo>
                          <a:cubicBezTo>
                            <a:pt x="24166" y="10228"/>
                            <a:pt x="24059" y="10255"/>
                            <a:pt x="23943" y="10272"/>
                          </a:cubicBezTo>
                          <a:cubicBezTo>
                            <a:pt x="23890" y="10284"/>
                            <a:pt x="23840" y="10289"/>
                            <a:pt x="23790" y="10289"/>
                          </a:cubicBezTo>
                          <a:cubicBezTo>
                            <a:pt x="23730" y="10289"/>
                            <a:pt x="23671" y="10282"/>
                            <a:pt x="23613" y="10272"/>
                          </a:cubicBezTo>
                          <a:cubicBezTo>
                            <a:pt x="23408" y="10228"/>
                            <a:pt x="23425" y="9969"/>
                            <a:pt x="23577" y="9871"/>
                          </a:cubicBezTo>
                          <a:cubicBezTo>
                            <a:pt x="23764" y="9764"/>
                            <a:pt x="23987" y="9693"/>
                            <a:pt x="24184" y="9612"/>
                          </a:cubicBezTo>
                          <a:cubicBezTo>
                            <a:pt x="24184" y="9603"/>
                            <a:pt x="24193" y="9603"/>
                            <a:pt x="24202" y="9603"/>
                          </a:cubicBezTo>
                          <a:cubicBezTo>
                            <a:pt x="24275" y="9563"/>
                            <a:pt x="24237" y="9448"/>
                            <a:pt x="24162" y="9448"/>
                          </a:cubicBezTo>
                          <a:cubicBezTo>
                            <a:pt x="24155" y="9448"/>
                            <a:pt x="24147" y="9449"/>
                            <a:pt x="24139" y="9452"/>
                          </a:cubicBezTo>
                          <a:cubicBezTo>
                            <a:pt x="24032" y="9487"/>
                            <a:pt x="23925" y="9505"/>
                            <a:pt x="23818" y="9514"/>
                          </a:cubicBezTo>
                          <a:cubicBezTo>
                            <a:pt x="23802" y="9516"/>
                            <a:pt x="23787" y="9516"/>
                            <a:pt x="23773" y="9516"/>
                          </a:cubicBezTo>
                          <a:cubicBezTo>
                            <a:pt x="23455" y="9516"/>
                            <a:pt x="23698" y="9135"/>
                            <a:pt x="23809" y="9032"/>
                          </a:cubicBezTo>
                          <a:cubicBezTo>
                            <a:pt x="23956" y="8899"/>
                            <a:pt x="24171" y="8820"/>
                            <a:pt x="24380" y="8820"/>
                          </a:cubicBezTo>
                          <a:close/>
                          <a:moveTo>
                            <a:pt x="27279" y="10335"/>
                          </a:moveTo>
                          <a:cubicBezTo>
                            <a:pt x="27297" y="10371"/>
                            <a:pt x="27324" y="10406"/>
                            <a:pt x="27351" y="10442"/>
                          </a:cubicBezTo>
                          <a:cubicBezTo>
                            <a:pt x="27235" y="10576"/>
                            <a:pt x="27199" y="10817"/>
                            <a:pt x="27181" y="10986"/>
                          </a:cubicBezTo>
                          <a:cubicBezTo>
                            <a:pt x="27181" y="11040"/>
                            <a:pt x="27199" y="11093"/>
                            <a:pt x="27235" y="11138"/>
                          </a:cubicBezTo>
                          <a:cubicBezTo>
                            <a:pt x="27154" y="11120"/>
                            <a:pt x="27074" y="11102"/>
                            <a:pt x="26985" y="11093"/>
                          </a:cubicBezTo>
                          <a:cubicBezTo>
                            <a:pt x="26994" y="11084"/>
                            <a:pt x="26994" y="11075"/>
                            <a:pt x="26994" y="11075"/>
                          </a:cubicBezTo>
                          <a:cubicBezTo>
                            <a:pt x="26949" y="10924"/>
                            <a:pt x="26931" y="10772"/>
                            <a:pt x="26994" y="10620"/>
                          </a:cubicBezTo>
                          <a:cubicBezTo>
                            <a:pt x="27038" y="10513"/>
                            <a:pt x="27154" y="10379"/>
                            <a:pt x="27279" y="10335"/>
                          </a:cubicBezTo>
                          <a:close/>
                          <a:moveTo>
                            <a:pt x="27422" y="10504"/>
                          </a:moveTo>
                          <a:cubicBezTo>
                            <a:pt x="27476" y="10549"/>
                            <a:pt x="27529" y="10585"/>
                            <a:pt x="27592" y="10611"/>
                          </a:cubicBezTo>
                          <a:cubicBezTo>
                            <a:pt x="27538" y="10754"/>
                            <a:pt x="27520" y="10906"/>
                            <a:pt x="27592" y="11049"/>
                          </a:cubicBezTo>
                          <a:cubicBezTo>
                            <a:pt x="27618" y="11120"/>
                            <a:pt x="27663" y="11182"/>
                            <a:pt x="27716" y="11245"/>
                          </a:cubicBezTo>
                          <a:cubicBezTo>
                            <a:pt x="27618" y="11227"/>
                            <a:pt x="27520" y="11200"/>
                            <a:pt x="27413" y="11182"/>
                          </a:cubicBezTo>
                          <a:cubicBezTo>
                            <a:pt x="27351" y="11102"/>
                            <a:pt x="27306" y="11013"/>
                            <a:pt x="27306" y="10933"/>
                          </a:cubicBezTo>
                          <a:cubicBezTo>
                            <a:pt x="27306" y="10817"/>
                            <a:pt x="27342" y="10620"/>
                            <a:pt x="27422" y="10504"/>
                          </a:cubicBezTo>
                          <a:close/>
                          <a:moveTo>
                            <a:pt x="15550" y="9163"/>
                          </a:moveTo>
                          <a:cubicBezTo>
                            <a:pt x="16134" y="9163"/>
                            <a:pt x="16714" y="9266"/>
                            <a:pt x="17297" y="9434"/>
                          </a:cubicBezTo>
                          <a:cubicBezTo>
                            <a:pt x="18242" y="9710"/>
                            <a:pt x="19134" y="10130"/>
                            <a:pt x="20053" y="10469"/>
                          </a:cubicBezTo>
                          <a:cubicBezTo>
                            <a:pt x="20606" y="10674"/>
                            <a:pt x="21249" y="10915"/>
                            <a:pt x="21882" y="10986"/>
                          </a:cubicBezTo>
                          <a:cubicBezTo>
                            <a:pt x="21418" y="11066"/>
                            <a:pt x="20963" y="11164"/>
                            <a:pt x="20508" y="11280"/>
                          </a:cubicBezTo>
                          <a:cubicBezTo>
                            <a:pt x="19054" y="11066"/>
                            <a:pt x="17752" y="10362"/>
                            <a:pt x="16315" y="10094"/>
                          </a:cubicBezTo>
                          <a:cubicBezTo>
                            <a:pt x="15959" y="10027"/>
                            <a:pt x="15605" y="9999"/>
                            <a:pt x="15250" y="9999"/>
                          </a:cubicBezTo>
                          <a:cubicBezTo>
                            <a:pt x="14940" y="9999"/>
                            <a:pt x="14629" y="10021"/>
                            <a:pt x="14317" y="10058"/>
                          </a:cubicBezTo>
                          <a:cubicBezTo>
                            <a:pt x="13594" y="10139"/>
                            <a:pt x="12899" y="10522"/>
                            <a:pt x="12238" y="10763"/>
                          </a:cubicBezTo>
                          <a:cubicBezTo>
                            <a:pt x="12229" y="10763"/>
                            <a:pt x="12221" y="10772"/>
                            <a:pt x="12221" y="10772"/>
                          </a:cubicBezTo>
                          <a:cubicBezTo>
                            <a:pt x="12158" y="10727"/>
                            <a:pt x="12096" y="10674"/>
                            <a:pt x="12033" y="10629"/>
                          </a:cubicBezTo>
                          <a:cubicBezTo>
                            <a:pt x="11926" y="10540"/>
                            <a:pt x="11810" y="10460"/>
                            <a:pt x="11703" y="10371"/>
                          </a:cubicBezTo>
                          <a:cubicBezTo>
                            <a:pt x="12568" y="9996"/>
                            <a:pt x="13407" y="9577"/>
                            <a:pt x="14317" y="9327"/>
                          </a:cubicBezTo>
                          <a:cubicBezTo>
                            <a:pt x="14732" y="9213"/>
                            <a:pt x="15142" y="9163"/>
                            <a:pt x="15550" y="9163"/>
                          </a:cubicBezTo>
                          <a:close/>
                          <a:moveTo>
                            <a:pt x="15130" y="10159"/>
                          </a:moveTo>
                          <a:cubicBezTo>
                            <a:pt x="15630" y="10159"/>
                            <a:pt x="16138" y="10237"/>
                            <a:pt x="16610" y="10335"/>
                          </a:cubicBezTo>
                          <a:cubicBezTo>
                            <a:pt x="17805" y="10576"/>
                            <a:pt x="18911" y="11129"/>
                            <a:pt x="20107" y="11388"/>
                          </a:cubicBezTo>
                          <a:cubicBezTo>
                            <a:pt x="19857" y="11450"/>
                            <a:pt x="19616" y="11521"/>
                            <a:pt x="19375" y="11593"/>
                          </a:cubicBezTo>
                          <a:cubicBezTo>
                            <a:pt x="19366" y="11593"/>
                            <a:pt x="19357" y="11593"/>
                            <a:pt x="19357" y="11602"/>
                          </a:cubicBezTo>
                          <a:cubicBezTo>
                            <a:pt x="18956" y="11602"/>
                            <a:pt x="18537" y="11521"/>
                            <a:pt x="18180" y="11414"/>
                          </a:cubicBezTo>
                          <a:cubicBezTo>
                            <a:pt x="17493" y="11209"/>
                            <a:pt x="16797" y="11049"/>
                            <a:pt x="16092" y="10933"/>
                          </a:cubicBezTo>
                          <a:cubicBezTo>
                            <a:pt x="15674" y="10868"/>
                            <a:pt x="15275" y="10834"/>
                            <a:pt x="14870" y="10834"/>
                          </a:cubicBezTo>
                          <a:cubicBezTo>
                            <a:pt x="14662" y="10834"/>
                            <a:pt x="14452" y="10843"/>
                            <a:pt x="14237" y="10861"/>
                          </a:cubicBezTo>
                          <a:cubicBezTo>
                            <a:pt x="13978" y="10879"/>
                            <a:pt x="13728" y="10906"/>
                            <a:pt x="13469" y="10968"/>
                          </a:cubicBezTo>
                          <a:cubicBezTo>
                            <a:pt x="13238" y="11022"/>
                            <a:pt x="13015" y="11138"/>
                            <a:pt x="12791" y="11200"/>
                          </a:cubicBezTo>
                          <a:cubicBezTo>
                            <a:pt x="12640" y="11102"/>
                            <a:pt x="12506" y="10995"/>
                            <a:pt x="12363" y="10888"/>
                          </a:cubicBezTo>
                          <a:cubicBezTo>
                            <a:pt x="12970" y="10674"/>
                            <a:pt x="13559" y="10433"/>
                            <a:pt x="14183" y="10272"/>
                          </a:cubicBezTo>
                          <a:cubicBezTo>
                            <a:pt x="14488" y="10192"/>
                            <a:pt x="14807" y="10159"/>
                            <a:pt x="15130" y="10159"/>
                          </a:cubicBezTo>
                          <a:close/>
                          <a:moveTo>
                            <a:pt x="14810" y="10954"/>
                          </a:moveTo>
                          <a:cubicBezTo>
                            <a:pt x="15462" y="10954"/>
                            <a:pt x="16097" y="11052"/>
                            <a:pt x="16744" y="11191"/>
                          </a:cubicBezTo>
                          <a:cubicBezTo>
                            <a:pt x="17448" y="11343"/>
                            <a:pt x="18126" y="11557"/>
                            <a:pt x="18831" y="11691"/>
                          </a:cubicBezTo>
                          <a:cubicBezTo>
                            <a:pt x="18876" y="11700"/>
                            <a:pt x="18938" y="11709"/>
                            <a:pt x="19001" y="11709"/>
                          </a:cubicBezTo>
                          <a:cubicBezTo>
                            <a:pt x="18974" y="11718"/>
                            <a:pt x="18938" y="11727"/>
                            <a:pt x="18911" y="11735"/>
                          </a:cubicBezTo>
                          <a:lnTo>
                            <a:pt x="18902" y="11735"/>
                          </a:lnTo>
                          <a:cubicBezTo>
                            <a:pt x="18876" y="11753"/>
                            <a:pt x="18858" y="11762"/>
                            <a:pt x="18840" y="11762"/>
                          </a:cubicBezTo>
                          <a:cubicBezTo>
                            <a:pt x="18831" y="11771"/>
                            <a:pt x="18822" y="11771"/>
                            <a:pt x="18813" y="11771"/>
                          </a:cubicBezTo>
                          <a:cubicBezTo>
                            <a:pt x="18723" y="11803"/>
                            <a:pt x="18617" y="11815"/>
                            <a:pt x="18504" y="11815"/>
                          </a:cubicBezTo>
                          <a:cubicBezTo>
                            <a:pt x="18166" y="11815"/>
                            <a:pt x="17762" y="11706"/>
                            <a:pt x="17529" y="11673"/>
                          </a:cubicBezTo>
                          <a:cubicBezTo>
                            <a:pt x="16993" y="11593"/>
                            <a:pt x="16458" y="11495"/>
                            <a:pt x="15914" y="11423"/>
                          </a:cubicBezTo>
                          <a:cubicBezTo>
                            <a:pt x="15476" y="11363"/>
                            <a:pt x="15052" y="11341"/>
                            <a:pt x="14618" y="11341"/>
                          </a:cubicBezTo>
                          <a:cubicBezTo>
                            <a:pt x="14539" y="11341"/>
                            <a:pt x="14459" y="11342"/>
                            <a:pt x="14379" y="11343"/>
                          </a:cubicBezTo>
                          <a:cubicBezTo>
                            <a:pt x="14344" y="11343"/>
                            <a:pt x="14308" y="11343"/>
                            <a:pt x="14272" y="11343"/>
                          </a:cubicBezTo>
                          <a:cubicBezTo>
                            <a:pt x="13914" y="11343"/>
                            <a:pt x="13554" y="11350"/>
                            <a:pt x="13238" y="11512"/>
                          </a:cubicBezTo>
                          <a:cubicBezTo>
                            <a:pt x="13104" y="11432"/>
                            <a:pt x="12979" y="11343"/>
                            <a:pt x="12854" y="11254"/>
                          </a:cubicBezTo>
                          <a:cubicBezTo>
                            <a:pt x="13023" y="11218"/>
                            <a:pt x="13202" y="11164"/>
                            <a:pt x="13371" y="11120"/>
                          </a:cubicBezTo>
                          <a:cubicBezTo>
                            <a:pt x="13710" y="11040"/>
                            <a:pt x="14040" y="10995"/>
                            <a:pt x="14388" y="10968"/>
                          </a:cubicBezTo>
                          <a:cubicBezTo>
                            <a:pt x="14530" y="10959"/>
                            <a:pt x="14670" y="10954"/>
                            <a:pt x="14810" y="10954"/>
                          </a:cubicBezTo>
                          <a:close/>
                          <a:moveTo>
                            <a:pt x="13993" y="11420"/>
                          </a:moveTo>
                          <a:cubicBezTo>
                            <a:pt x="14288" y="11420"/>
                            <a:pt x="14590" y="11450"/>
                            <a:pt x="14861" y="11450"/>
                          </a:cubicBezTo>
                          <a:cubicBezTo>
                            <a:pt x="15477" y="11450"/>
                            <a:pt x="16110" y="11557"/>
                            <a:pt x="16717" y="11664"/>
                          </a:cubicBezTo>
                          <a:cubicBezTo>
                            <a:pt x="17198" y="11744"/>
                            <a:pt x="17662" y="11842"/>
                            <a:pt x="18144" y="11905"/>
                          </a:cubicBezTo>
                          <a:cubicBezTo>
                            <a:pt x="18215" y="11914"/>
                            <a:pt x="18305" y="11923"/>
                            <a:pt x="18394" y="11923"/>
                          </a:cubicBezTo>
                          <a:cubicBezTo>
                            <a:pt x="17814" y="12137"/>
                            <a:pt x="17243" y="12378"/>
                            <a:pt x="16663" y="12601"/>
                          </a:cubicBezTo>
                          <a:cubicBezTo>
                            <a:pt x="15825" y="12601"/>
                            <a:pt x="15066" y="12467"/>
                            <a:pt x="14281" y="12110"/>
                          </a:cubicBezTo>
                          <a:cubicBezTo>
                            <a:pt x="13924" y="11950"/>
                            <a:pt x="13585" y="11744"/>
                            <a:pt x="13255" y="11530"/>
                          </a:cubicBezTo>
                          <a:cubicBezTo>
                            <a:pt x="13480" y="11443"/>
                            <a:pt x="13734" y="11420"/>
                            <a:pt x="13993" y="11420"/>
                          </a:cubicBezTo>
                          <a:close/>
                          <a:moveTo>
                            <a:pt x="31938" y="11296"/>
                          </a:moveTo>
                          <a:cubicBezTo>
                            <a:pt x="32593" y="11296"/>
                            <a:pt x="33272" y="11393"/>
                            <a:pt x="33890" y="11521"/>
                          </a:cubicBezTo>
                          <a:cubicBezTo>
                            <a:pt x="34693" y="11691"/>
                            <a:pt x="35469" y="12137"/>
                            <a:pt x="36174" y="12547"/>
                          </a:cubicBezTo>
                          <a:cubicBezTo>
                            <a:pt x="36477" y="12726"/>
                            <a:pt x="36816" y="12940"/>
                            <a:pt x="37173" y="13091"/>
                          </a:cubicBezTo>
                          <a:cubicBezTo>
                            <a:pt x="36744" y="13127"/>
                            <a:pt x="36316" y="13207"/>
                            <a:pt x="35906" y="13332"/>
                          </a:cubicBezTo>
                          <a:cubicBezTo>
                            <a:pt x="35831" y="13337"/>
                            <a:pt x="35755" y="13339"/>
                            <a:pt x="35680" y="13339"/>
                          </a:cubicBezTo>
                          <a:cubicBezTo>
                            <a:pt x="34895" y="13339"/>
                            <a:pt x="34094" y="13099"/>
                            <a:pt x="33346" y="12895"/>
                          </a:cubicBezTo>
                          <a:cubicBezTo>
                            <a:pt x="32329" y="12619"/>
                            <a:pt x="31356" y="12217"/>
                            <a:pt x="30348" y="11941"/>
                          </a:cubicBezTo>
                          <a:cubicBezTo>
                            <a:pt x="29965" y="11834"/>
                            <a:pt x="29590" y="11727"/>
                            <a:pt x="29197" y="11619"/>
                          </a:cubicBezTo>
                          <a:cubicBezTo>
                            <a:pt x="29367" y="11611"/>
                            <a:pt x="29527" y="11575"/>
                            <a:pt x="29697" y="11539"/>
                          </a:cubicBezTo>
                          <a:cubicBezTo>
                            <a:pt x="30179" y="11414"/>
                            <a:pt x="30705" y="11414"/>
                            <a:pt x="31196" y="11343"/>
                          </a:cubicBezTo>
                          <a:cubicBezTo>
                            <a:pt x="31436" y="11311"/>
                            <a:pt x="31686" y="11296"/>
                            <a:pt x="31938" y="11296"/>
                          </a:cubicBezTo>
                          <a:close/>
                          <a:moveTo>
                            <a:pt x="9562" y="11352"/>
                          </a:moveTo>
                          <a:lnTo>
                            <a:pt x="9562" y="11352"/>
                          </a:lnTo>
                          <a:cubicBezTo>
                            <a:pt x="10303" y="12119"/>
                            <a:pt x="9839" y="13466"/>
                            <a:pt x="8848" y="13796"/>
                          </a:cubicBezTo>
                          <a:cubicBezTo>
                            <a:pt x="8590" y="13680"/>
                            <a:pt x="8322" y="13564"/>
                            <a:pt x="8045" y="13457"/>
                          </a:cubicBezTo>
                          <a:cubicBezTo>
                            <a:pt x="8777" y="13341"/>
                            <a:pt x="9348" y="12984"/>
                            <a:pt x="9589" y="12235"/>
                          </a:cubicBezTo>
                          <a:cubicBezTo>
                            <a:pt x="9660" y="11985"/>
                            <a:pt x="9696" y="11602"/>
                            <a:pt x="9562" y="11352"/>
                          </a:cubicBezTo>
                          <a:close/>
                          <a:moveTo>
                            <a:pt x="10017" y="12030"/>
                          </a:moveTo>
                          <a:lnTo>
                            <a:pt x="10017" y="12030"/>
                          </a:lnTo>
                          <a:cubicBezTo>
                            <a:pt x="10178" y="12333"/>
                            <a:pt x="10401" y="12583"/>
                            <a:pt x="10285" y="13002"/>
                          </a:cubicBezTo>
                          <a:cubicBezTo>
                            <a:pt x="10169" y="13448"/>
                            <a:pt x="9785" y="13903"/>
                            <a:pt x="9330" y="14028"/>
                          </a:cubicBezTo>
                          <a:cubicBezTo>
                            <a:pt x="9223" y="13975"/>
                            <a:pt x="9107" y="13921"/>
                            <a:pt x="9000" y="13868"/>
                          </a:cubicBezTo>
                          <a:cubicBezTo>
                            <a:pt x="9428" y="13769"/>
                            <a:pt x="9758" y="13413"/>
                            <a:pt x="9919" y="12993"/>
                          </a:cubicBezTo>
                          <a:cubicBezTo>
                            <a:pt x="10044" y="12672"/>
                            <a:pt x="10079" y="12333"/>
                            <a:pt x="10017" y="12030"/>
                          </a:cubicBezTo>
                          <a:close/>
                          <a:moveTo>
                            <a:pt x="11569" y="13065"/>
                          </a:moveTo>
                          <a:cubicBezTo>
                            <a:pt x="11569" y="13065"/>
                            <a:pt x="11427" y="13377"/>
                            <a:pt x="11435" y="13555"/>
                          </a:cubicBezTo>
                          <a:cubicBezTo>
                            <a:pt x="11435" y="13707"/>
                            <a:pt x="11462" y="13859"/>
                            <a:pt x="11578" y="13975"/>
                          </a:cubicBezTo>
                          <a:cubicBezTo>
                            <a:pt x="11596" y="13992"/>
                            <a:pt x="11614" y="14010"/>
                            <a:pt x="11623" y="14019"/>
                          </a:cubicBezTo>
                          <a:cubicBezTo>
                            <a:pt x="11480" y="14028"/>
                            <a:pt x="11328" y="14046"/>
                            <a:pt x="11177" y="14055"/>
                          </a:cubicBezTo>
                          <a:cubicBezTo>
                            <a:pt x="11070" y="13600"/>
                            <a:pt x="11186" y="13341"/>
                            <a:pt x="11320" y="13207"/>
                          </a:cubicBezTo>
                          <a:cubicBezTo>
                            <a:pt x="11435" y="13091"/>
                            <a:pt x="11569" y="13065"/>
                            <a:pt x="11569" y="13065"/>
                          </a:cubicBezTo>
                          <a:close/>
                          <a:moveTo>
                            <a:pt x="9638" y="10261"/>
                          </a:moveTo>
                          <a:cubicBezTo>
                            <a:pt x="9839" y="10261"/>
                            <a:pt x="9963" y="10518"/>
                            <a:pt x="10026" y="10665"/>
                          </a:cubicBezTo>
                          <a:cubicBezTo>
                            <a:pt x="10079" y="10790"/>
                            <a:pt x="10187" y="10805"/>
                            <a:pt x="10308" y="10805"/>
                          </a:cubicBezTo>
                          <a:cubicBezTo>
                            <a:pt x="10349" y="10805"/>
                            <a:pt x="10391" y="10804"/>
                            <a:pt x="10433" y="10804"/>
                          </a:cubicBezTo>
                          <a:cubicBezTo>
                            <a:pt x="10518" y="10804"/>
                            <a:pt x="10603" y="10811"/>
                            <a:pt x="10677" y="10852"/>
                          </a:cubicBezTo>
                          <a:cubicBezTo>
                            <a:pt x="11266" y="11182"/>
                            <a:pt x="10713" y="11200"/>
                            <a:pt x="10909" y="11396"/>
                          </a:cubicBezTo>
                          <a:cubicBezTo>
                            <a:pt x="11052" y="11539"/>
                            <a:pt x="11204" y="11664"/>
                            <a:pt x="11346" y="11807"/>
                          </a:cubicBezTo>
                          <a:cubicBezTo>
                            <a:pt x="11774" y="12226"/>
                            <a:pt x="11105" y="12503"/>
                            <a:pt x="10891" y="12636"/>
                          </a:cubicBezTo>
                          <a:cubicBezTo>
                            <a:pt x="10856" y="12663"/>
                            <a:pt x="10865" y="12726"/>
                            <a:pt x="10909" y="12726"/>
                          </a:cubicBezTo>
                          <a:cubicBezTo>
                            <a:pt x="11195" y="12699"/>
                            <a:pt x="11480" y="12565"/>
                            <a:pt x="11596" y="12289"/>
                          </a:cubicBezTo>
                          <a:cubicBezTo>
                            <a:pt x="11662" y="12274"/>
                            <a:pt x="11727" y="12267"/>
                            <a:pt x="11791" y="12267"/>
                          </a:cubicBezTo>
                          <a:cubicBezTo>
                            <a:pt x="12006" y="12267"/>
                            <a:pt x="12209" y="12349"/>
                            <a:pt x="12381" y="12520"/>
                          </a:cubicBezTo>
                          <a:cubicBezTo>
                            <a:pt x="12497" y="12636"/>
                            <a:pt x="12568" y="12797"/>
                            <a:pt x="12604" y="12949"/>
                          </a:cubicBezTo>
                          <a:cubicBezTo>
                            <a:pt x="12631" y="13056"/>
                            <a:pt x="12622" y="13163"/>
                            <a:pt x="12604" y="13270"/>
                          </a:cubicBezTo>
                          <a:cubicBezTo>
                            <a:pt x="12588" y="13350"/>
                            <a:pt x="12550" y="13376"/>
                            <a:pt x="12506" y="13376"/>
                          </a:cubicBezTo>
                          <a:cubicBezTo>
                            <a:pt x="12432" y="13376"/>
                            <a:pt x="12340" y="13301"/>
                            <a:pt x="12301" y="13279"/>
                          </a:cubicBezTo>
                          <a:cubicBezTo>
                            <a:pt x="12185" y="13199"/>
                            <a:pt x="11867" y="12917"/>
                            <a:pt x="11661" y="12917"/>
                          </a:cubicBezTo>
                          <a:cubicBezTo>
                            <a:pt x="11615" y="12917"/>
                            <a:pt x="11574" y="12932"/>
                            <a:pt x="11543" y="12967"/>
                          </a:cubicBezTo>
                          <a:cubicBezTo>
                            <a:pt x="11537" y="12966"/>
                            <a:pt x="11531" y="12966"/>
                            <a:pt x="11525" y="12966"/>
                          </a:cubicBezTo>
                          <a:cubicBezTo>
                            <a:pt x="11346" y="12966"/>
                            <a:pt x="11209" y="13097"/>
                            <a:pt x="11114" y="13270"/>
                          </a:cubicBezTo>
                          <a:cubicBezTo>
                            <a:pt x="10972" y="13520"/>
                            <a:pt x="10954" y="13823"/>
                            <a:pt x="11088" y="14064"/>
                          </a:cubicBezTo>
                          <a:cubicBezTo>
                            <a:pt x="10650" y="14108"/>
                            <a:pt x="10213" y="14189"/>
                            <a:pt x="9776" y="14269"/>
                          </a:cubicBezTo>
                          <a:cubicBezTo>
                            <a:pt x="9660" y="14207"/>
                            <a:pt x="9544" y="14144"/>
                            <a:pt x="9428" y="14082"/>
                          </a:cubicBezTo>
                          <a:cubicBezTo>
                            <a:pt x="9830" y="14001"/>
                            <a:pt x="10142" y="13716"/>
                            <a:pt x="10311" y="13314"/>
                          </a:cubicBezTo>
                          <a:cubicBezTo>
                            <a:pt x="10401" y="13091"/>
                            <a:pt x="10454" y="12886"/>
                            <a:pt x="10427" y="12645"/>
                          </a:cubicBezTo>
                          <a:cubicBezTo>
                            <a:pt x="10383" y="12271"/>
                            <a:pt x="10044" y="12074"/>
                            <a:pt x="9928" y="11744"/>
                          </a:cubicBezTo>
                          <a:cubicBezTo>
                            <a:pt x="9928" y="11735"/>
                            <a:pt x="9919" y="11727"/>
                            <a:pt x="9910" y="11727"/>
                          </a:cubicBezTo>
                          <a:cubicBezTo>
                            <a:pt x="9812" y="11530"/>
                            <a:pt x="9669" y="11352"/>
                            <a:pt x="9455" y="11200"/>
                          </a:cubicBezTo>
                          <a:lnTo>
                            <a:pt x="9446" y="11200"/>
                          </a:lnTo>
                          <a:cubicBezTo>
                            <a:pt x="9371" y="11130"/>
                            <a:pt x="9287" y="11092"/>
                            <a:pt x="9201" y="11092"/>
                          </a:cubicBezTo>
                          <a:cubicBezTo>
                            <a:pt x="9124" y="11092"/>
                            <a:pt x="9045" y="11123"/>
                            <a:pt x="8973" y="11191"/>
                          </a:cubicBezTo>
                          <a:cubicBezTo>
                            <a:pt x="8908" y="11210"/>
                            <a:pt x="8848" y="11218"/>
                            <a:pt x="8792" y="11218"/>
                          </a:cubicBezTo>
                          <a:cubicBezTo>
                            <a:pt x="8292" y="11218"/>
                            <a:pt x="8194" y="10532"/>
                            <a:pt x="8813" y="10460"/>
                          </a:cubicBezTo>
                          <a:cubicBezTo>
                            <a:pt x="8838" y="10456"/>
                            <a:pt x="8860" y="10454"/>
                            <a:pt x="8881" y="10454"/>
                          </a:cubicBezTo>
                          <a:cubicBezTo>
                            <a:pt x="8964" y="10454"/>
                            <a:pt x="9020" y="10483"/>
                            <a:pt x="9098" y="10540"/>
                          </a:cubicBezTo>
                          <a:cubicBezTo>
                            <a:pt x="9106" y="10548"/>
                            <a:pt x="9116" y="10550"/>
                            <a:pt x="9128" y="10550"/>
                          </a:cubicBezTo>
                          <a:cubicBezTo>
                            <a:pt x="9143" y="10550"/>
                            <a:pt x="9159" y="10545"/>
                            <a:pt x="9170" y="10540"/>
                          </a:cubicBezTo>
                          <a:cubicBezTo>
                            <a:pt x="9286" y="10486"/>
                            <a:pt x="9348" y="10388"/>
                            <a:pt x="9455" y="10326"/>
                          </a:cubicBezTo>
                          <a:cubicBezTo>
                            <a:pt x="9522" y="10280"/>
                            <a:pt x="9583" y="10261"/>
                            <a:pt x="9638" y="10261"/>
                          </a:cubicBezTo>
                          <a:close/>
                          <a:moveTo>
                            <a:pt x="24101" y="10977"/>
                          </a:moveTo>
                          <a:cubicBezTo>
                            <a:pt x="25032" y="10977"/>
                            <a:pt x="25971" y="11097"/>
                            <a:pt x="26869" y="11263"/>
                          </a:cubicBezTo>
                          <a:cubicBezTo>
                            <a:pt x="27493" y="11379"/>
                            <a:pt x="28118" y="11548"/>
                            <a:pt x="28724" y="11718"/>
                          </a:cubicBezTo>
                          <a:cubicBezTo>
                            <a:pt x="29349" y="11896"/>
                            <a:pt x="30000" y="12021"/>
                            <a:pt x="30607" y="12244"/>
                          </a:cubicBezTo>
                          <a:cubicBezTo>
                            <a:pt x="31570" y="12592"/>
                            <a:pt x="32552" y="12895"/>
                            <a:pt x="33542" y="13163"/>
                          </a:cubicBezTo>
                          <a:cubicBezTo>
                            <a:pt x="34132" y="13319"/>
                            <a:pt x="34799" y="13475"/>
                            <a:pt x="35443" y="13475"/>
                          </a:cubicBezTo>
                          <a:cubicBezTo>
                            <a:pt x="35460" y="13475"/>
                            <a:pt x="35478" y="13475"/>
                            <a:pt x="35496" y="13475"/>
                          </a:cubicBezTo>
                          <a:lnTo>
                            <a:pt x="35496" y="13475"/>
                          </a:lnTo>
                          <a:cubicBezTo>
                            <a:pt x="35478" y="13484"/>
                            <a:pt x="35469" y="13484"/>
                            <a:pt x="35451" y="13493"/>
                          </a:cubicBezTo>
                          <a:cubicBezTo>
                            <a:pt x="35074" y="13571"/>
                            <a:pt x="34699" y="13609"/>
                            <a:pt x="34319" y="13609"/>
                          </a:cubicBezTo>
                          <a:cubicBezTo>
                            <a:pt x="33962" y="13609"/>
                            <a:pt x="33601" y="13576"/>
                            <a:pt x="33230" y="13511"/>
                          </a:cubicBezTo>
                          <a:cubicBezTo>
                            <a:pt x="32355" y="13359"/>
                            <a:pt x="31517" y="13083"/>
                            <a:pt x="30669" y="12877"/>
                          </a:cubicBezTo>
                          <a:cubicBezTo>
                            <a:pt x="28903" y="12440"/>
                            <a:pt x="27038" y="11905"/>
                            <a:pt x="25210" y="11905"/>
                          </a:cubicBezTo>
                          <a:cubicBezTo>
                            <a:pt x="23934" y="11905"/>
                            <a:pt x="22649" y="12199"/>
                            <a:pt x="21418" y="12512"/>
                          </a:cubicBezTo>
                          <a:cubicBezTo>
                            <a:pt x="20187" y="12815"/>
                            <a:pt x="18956" y="13145"/>
                            <a:pt x="17716" y="13448"/>
                          </a:cubicBezTo>
                          <a:cubicBezTo>
                            <a:pt x="16538" y="13743"/>
                            <a:pt x="15334" y="13903"/>
                            <a:pt x="14147" y="14153"/>
                          </a:cubicBezTo>
                          <a:cubicBezTo>
                            <a:pt x="12881" y="14412"/>
                            <a:pt x="11614" y="14438"/>
                            <a:pt x="10338" y="14590"/>
                          </a:cubicBezTo>
                          <a:cubicBezTo>
                            <a:pt x="10240" y="14528"/>
                            <a:pt x="10133" y="14474"/>
                            <a:pt x="10035" y="14412"/>
                          </a:cubicBezTo>
                          <a:cubicBezTo>
                            <a:pt x="9990" y="14385"/>
                            <a:pt x="9946" y="14367"/>
                            <a:pt x="9901" y="14340"/>
                          </a:cubicBezTo>
                          <a:cubicBezTo>
                            <a:pt x="10847" y="14224"/>
                            <a:pt x="11810" y="14215"/>
                            <a:pt x="12738" y="14037"/>
                          </a:cubicBezTo>
                          <a:cubicBezTo>
                            <a:pt x="13889" y="13814"/>
                            <a:pt x="14977" y="13341"/>
                            <a:pt x="16092" y="13002"/>
                          </a:cubicBezTo>
                          <a:cubicBezTo>
                            <a:pt x="16619" y="12851"/>
                            <a:pt x="17118" y="12628"/>
                            <a:pt x="17627" y="12422"/>
                          </a:cubicBezTo>
                          <a:cubicBezTo>
                            <a:pt x="18135" y="12226"/>
                            <a:pt x="18653" y="12074"/>
                            <a:pt x="19170" y="11896"/>
                          </a:cubicBezTo>
                          <a:cubicBezTo>
                            <a:pt x="19687" y="11709"/>
                            <a:pt x="20241" y="11602"/>
                            <a:pt x="20785" y="11468"/>
                          </a:cubicBezTo>
                          <a:cubicBezTo>
                            <a:pt x="21516" y="11298"/>
                            <a:pt x="22248" y="11129"/>
                            <a:pt x="22988" y="11040"/>
                          </a:cubicBezTo>
                          <a:cubicBezTo>
                            <a:pt x="23356" y="10996"/>
                            <a:pt x="23728" y="10977"/>
                            <a:pt x="24101" y="10977"/>
                          </a:cubicBezTo>
                          <a:close/>
                          <a:moveTo>
                            <a:pt x="25445" y="12047"/>
                          </a:moveTo>
                          <a:cubicBezTo>
                            <a:pt x="26481" y="12047"/>
                            <a:pt x="27565" y="12284"/>
                            <a:pt x="28573" y="12512"/>
                          </a:cubicBezTo>
                          <a:cubicBezTo>
                            <a:pt x="29358" y="12690"/>
                            <a:pt x="30134" y="12868"/>
                            <a:pt x="30910" y="13065"/>
                          </a:cubicBezTo>
                          <a:cubicBezTo>
                            <a:pt x="31784" y="13279"/>
                            <a:pt x="32641" y="13555"/>
                            <a:pt x="33542" y="13662"/>
                          </a:cubicBezTo>
                          <a:cubicBezTo>
                            <a:pt x="33751" y="13692"/>
                            <a:pt x="33958" y="13706"/>
                            <a:pt x="34163" y="13706"/>
                          </a:cubicBezTo>
                          <a:cubicBezTo>
                            <a:pt x="34517" y="13706"/>
                            <a:pt x="34866" y="13664"/>
                            <a:pt x="35210" y="13591"/>
                          </a:cubicBezTo>
                          <a:lnTo>
                            <a:pt x="35210" y="13591"/>
                          </a:lnTo>
                          <a:cubicBezTo>
                            <a:pt x="34925" y="13725"/>
                            <a:pt x="34648" y="13876"/>
                            <a:pt x="34380" y="14037"/>
                          </a:cubicBezTo>
                          <a:cubicBezTo>
                            <a:pt x="33849" y="14112"/>
                            <a:pt x="33314" y="14145"/>
                            <a:pt x="32779" y="14145"/>
                          </a:cubicBezTo>
                          <a:cubicBezTo>
                            <a:pt x="31096" y="14145"/>
                            <a:pt x="29403" y="13826"/>
                            <a:pt x="27752" y="13529"/>
                          </a:cubicBezTo>
                          <a:cubicBezTo>
                            <a:pt x="26666" y="13333"/>
                            <a:pt x="25523" y="13170"/>
                            <a:pt x="24408" y="13170"/>
                          </a:cubicBezTo>
                          <a:cubicBezTo>
                            <a:pt x="24351" y="13170"/>
                            <a:pt x="24294" y="13171"/>
                            <a:pt x="24237" y="13172"/>
                          </a:cubicBezTo>
                          <a:cubicBezTo>
                            <a:pt x="23176" y="13190"/>
                            <a:pt x="22105" y="13457"/>
                            <a:pt x="21070" y="13698"/>
                          </a:cubicBezTo>
                          <a:cubicBezTo>
                            <a:pt x="19661" y="14028"/>
                            <a:pt x="18224" y="14296"/>
                            <a:pt x="16788" y="14537"/>
                          </a:cubicBezTo>
                          <a:cubicBezTo>
                            <a:pt x="15994" y="14670"/>
                            <a:pt x="15200" y="14813"/>
                            <a:pt x="14406" y="14956"/>
                          </a:cubicBezTo>
                          <a:cubicBezTo>
                            <a:pt x="13759" y="15069"/>
                            <a:pt x="13122" y="15114"/>
                            <a:pt x="12483" y="15114"/>
                          </a:cubicBezTo>
                          <a:cubicBezTo>
                            <a:pt x="12064" y="15114"/>
                            <a:pt x="11645" y="15095"/>
                            <a:pt x="11221" y="15063"/>
                          </a:cubicBezTo>
                          <a:cubicBezTo>
                            <a:pt x="10954" y="14929"/>
                            <a:pt x="10686" y="14786"/>
                            <a:pt x="10427" y="14635"/>
                          </a:cubicBezTo>
                          <a:lnTo>
                            <a:pt x="10427" y="14635"/>
                          </a:lnTo>
                          <a:cubicBezTo>
                            <a:pt x="10667" y="14658"/>
                            <a:pt x="10911" y="14668"/>
                            <a:pt x="11156" y="14668"/>
                          </a:cubicBezTo>
                          <a:cubicBezTo>
                            <a:pt x="12061" y="14668"/>
                            <a:pt x="12992" y="14529"/>
                            <a:pt x="13862" y="14367"/>
                          </a:cubicBezTo>
                          <a:cubicBezTo>
                            <a:pt x="15057" y="14135"/>
                            <a:pt x="16253" y="13912"/>
                            <a:pt x="17448" y="13671"/>
                          </a:cubicBezTo>
                          <a:cubicBezTo>
                            <a:pt x="20089" y="13136"/>
                            <a:pt x="22658" y="12057"/>
                            <a:pt x="25388" y="12048"/>
                          </a:cubicBezTo>
                          <a:cubicBezTo>
                            <a:pt x="25407" y="12048"/>
                            <a:pt x="25426" y="12047"/>
                            <a:pt x="25445" y="12047"/>
                          </a:cubicBezTo>
                          <a:close/>
                          <a:moveTo>
                            <a:pt x="24469" y="13330"/>
                          </a:moveTo>
                          <a:cubicBezTo>
                            <a:pt x="25385" y="13330"/>
                            <a:pt x="26301" y="13472"/>
                            <a:pt x="27208" y="13609"/>
                          </a:cubicBezTo>
                          <a:cubicBezTo>
                            <a:pt x="27797" y="13689"/>
                            <a:pt x="28377" y="13796"/>
                            <a:pt x="28965" y="13885"/>
                          </a:cubicBezTo>
                          <a:cubicBezTo>
                            <a:pt x="28329" y="13807"/>
                            <a:pt x="27693" y="13772"/>
                            <a:pt x="27058" y="13772"/>
                          </a:cubicBezTo>
                          <a:cubicBezTo>
                            <a:pt x="24564" y="13772"/>
                            <a:pt x="22083" y="14320"/>
                            <a:pt x="19687" y="15009"/>
                          </a:cubicBezTo>
                          <a:cubicBezTo>
                            <a:pt x="18456" y="15357"/>
                            <a:pt x="17198" y="15786"/>
                            <a:pt x="15914" y="15848"/>
                          </a:cubicBezTo>
                          <a:cubicBezTo>
                            <a:pt x="15658" y="15863"/>
                            <a:pt x="15402" y="15870"/>
                            <a:pt x="15146" y="15870"/>
                          </a:cubicBezTo>
                          <a:cubicBezTo>
                            <a:pt x="14652" y="15870"/>
                            <a:pt x="14159" y="15845"/>
                            <a:pt x="13666" y="15803"/>
                          </a:cubicBezTo>
                          <a:cubicBezTo>
                            <a:pt x="13318" y="15768"/>
                            <a:pt x="12934" y="15759"/>
                            <a:pt x="12568" y="15696"/>
                          </a:cubicBezTo>
                          <a:cubicBezTo>
                            <a:pt x="12140" y="15518"/>
                            <a:pt x="11730" y="15322"/>
                            <a:pt x="11320" y="15116"/>
                          </a:cubicBezTo>
                          <a:lnTo>
                            <a:pt x="11320" y="15116"/>
                          </a:lnTo>
                          <a:cubicBezTo>
                            <a:pt x="11819" y="15194"/>
                            <a:pt x="12302" y="15244"/>
                            <a:pt x="12808" y="15244"/>
                          </a:cubicBezTo>
                          <a:cubicBezTo>
                            <a:pt x="12943" y="15244"/>
                            <a:pt x="13080" y="15240"/>
                            <a:pt x="13220" y="15232"/>
                          </a:cubicBezTo>
                          <a:cubicBezTo>
                            <a:pt x="14156" y="15179"/>
                            <a:pt x="15075" y="14992"/>
                            <a:pt x="16003" y="14831"/>
                          </a:cubicBezTo>
                          <a:cubicBezTo>
                            <a:pt x="17484" y="14590"/>
                            <a:pt x="18956" y="14331"/>
                            <a:pt x="20419" y="14019"/>
                          </a:cubicBezTo>
                          <a:cubicBezTo>
                            <a:pt x="21436" y="13796"/>
                            <a:pt x="22435" y="13529"/>
                            <a:pt x="23461" y="13395"/>
                          </a:cubicBezTo>
                          <a:cubicBezTo>
                            <a:pt x="23797" y="13349"/>
                            <a:pt x="24133" y="13330"/>
                            <a:pt x="24469" y="13330"/>
                          </a:cubicBezTo>
                          <a:close/>
                          <a:moveTo>
                            <a:pt x="27135" y="13895"/>
                          </a:moveTo>
                          <a:cubicBezTo>
                            <a:pt x="27926" y="13895"/>
                            <a:pt x="28718" y="13936"/>
                            <a:pt x="29510" y="14010"/>
                          </a:cubicBezTo>
                          <a:cubicBezTo>
                            <a:pt x="29424" y="14009"/>
                            <a:pt x="29339" y="14009"/>
                            <a:pt x="29254" y="14009"/>
                          </a:cubicBezTo>
                          <a:cubicBezTo>
                            <a:pt x="27473" y="14009"/>
                            <a:pt x="25683" y="14194"/>
                            <a:pt x="24023" y="14867"/>
                          </a:cubicBezTo>
                          <a:cubicBezTo>
                            <a:pt x="22114" y="15643"/>
                            <a:pt x="20196" y="16392"/>
                            <a:pt x="18153" y="16651"/>
                          </a:cubicBezTo>
                          <a:cubicBezTo>
                            <a:pt x="17828" y="16677"/>
                            <a:pt x="17504" y="16690"/>
                            <a:pt x="17183" y="16690"/>
                          </a:cubicBezTo>
                          <a:cubicBezTo>
                            <a:pt x="16173" y="16690"/>
                            <a:pt x="15178" y="16558"/>
                            <a:pt x="14183" y="16267"/>
                          </a:cubicBezTo>
                          <a:cubicBezTo>
                            <a:pt x="13701" y="16133"/>
                            <a:pt x="13238" y="15973"/>
                            <a:pt x="12774" y="15786"/>
                          </a:cubicBezTo>
                          <a:lnTo>
                            <a:pt x="12774" y="15786"/>
                          </a:lnTo>
                          <a:cubicBezTo>
                            <a:pt x="12943" y="15812"/>
                            <a:pt x="13113" y="15839"/>
                            <a:pt x="13273" y="15857"/>
                          </a:cubicBezTo>
                          <a:cubicBezTo>
                            <a:pt x="13978" y="15964"/>
                            <a:pt x="14701" y="15973"/>
                            <a:pt x="15405" y="15973"/>
                          </a:cubicBezTo>
                          <a:cubicBezTo>
                            <a:pt x="16681" y="15964"/>
                            <a:pt x="17885" y="15625"/>
                            <a:pt x="19108" y="15286"/>
                          </a:cubicBezTo>
                          <a:cubicBezTo>
                            <a:pt x="20678" y="14840"/>
                            <a:pt x="22230" y="14394"/>
                            <a:pt x="23845" y="14144"/>
                          </a:cubicBezTo>
                          <a:cubicBezTo>
                            <a:pt x="24939" y="13973"/>
                            <a:pt x="26036" y="13895"/>
                            <a:pt x="27135" y="13895"/>
                          </a:cubicBezTo>
                          <a:close/>
                          <a:moveTo>
                            <a:pt x="15158" y="1"/>
                          </a:moveTo>
                          <a:cubicBezTo>
                            <a:pt x="15083" y="1"/>
                            <a:pt x="15002" y="9"/>
                            <a:pt x="14915" y="22"/>
                          </a:cubicBezTo>
                          <a:cubicBezTo>
                            <a:pt x="14210" y="129"/>
                            <a:pt x="13318" y="638"/>
                            <a:pt x="13478" y="1494"/>
                          </a:cubicBezTo>
                          <a:cubicBezTo>
                            <a:pt x="13523" y="1699"/>
                            <a:pt x="13559" y="1887"/>
                            <a:pt x="13657" y="2065"/>
                          </a:cubicBezTo>
                          <a:cubicBezTo>
                            <a:pt x="13657" y="2065"/>
                            <a:pt x="13657" y="2065"/>
                            <a:pt x="13657" y="2065"/>
                          </a:cubicBezTo>
                          <a:cubicBezTo>
                            <a:pt x="13662" y="2065"/>
                            <a:pt x="13764" y="2244"/>
                            <a:pt x="13782" y="2261"/>
                          </a:cubicBezTo>
                          <a:cubicBezTo>
                            <a:pt x="13880" y="2342"/>
                            <a:pt x="13898" y="2306"/>
                            <a:pt x="13782" y="2386"/>
                          </a:cubicBezTo>
                          <a:cubicBezTo>
                            <a:pt x="13577" y="2529"/>
                            <a:pt x="13505" y="2868"/>
                            <a:pt x="13514" y="3091"/>
                          </a:cubicBezTo>
                          <a:cubicBezTo>
                            <a:pt x="13519" y="3381"/>
                            <a:pt x="13720" y="3500"/>
                            <a:pt x="13947" y="3500"/>
                          </a:cubicBezTo>
                          <a:cubicBezTo>
                            <a:pt x="14168" y="3500"/>
                            <a:pt x="14412" y="3387"/>
                            <a:pt x="14522" y="3207"/>
                          </a:cubicBezTo>
                          <a:cubicBezTo>
                            <a:pt x="14629" y="3037"/>
                            <a:pt x="14701" y="2779"/>
                            <a:pt x="14718" y="2547"/>
                          </a:cubicBezTo>
                          <a:cubicBezTo>
                            <a:pt x="15245" y="3011"/>
                            <a:pt x="15182" y="3885"/>
                            <a:pt x="14924" y="4465"/>
                          </a:cubicBezTo>
                          <a:cubicBezTo>
                            <a:pt x="12729" y="5553"/>
                            <a:pt x="11320" y="7819"/>
                            <a:pt x="8857" y="8488"/>
                          </a:cubicBezTo>
                          <a:cubicBezTo>
                            <a:pt x="8518" y="8337"/>
                            <a:pt x="8179" y="8203"/>
                            <a:pt x="7831" y="8078"/>
                          </a:cubicBezTo>
                          <a:cubicBezTo>
                            <a:pt x="6829" y="7723"/>
                            <a:pt x="5780" y="7551"/>
                            <a:pt x="4733" y="7551"/>
                          </a:cubicBezTo>
                          <a:cubicBezTo>
                            <a:pt x="3095" y="7551"/>
                            <a:pt x="1460" y="7970"/>
                            <a:pt x="8" y="8765"/>
                          </a:cubicBezTo>
                          <a:cubicBezTo>
                            <a:pt x="0" y="8765"/>
                            <a:pt x="5" y="8776"/>
                            <a:pt x="11" y="8776"/>
                          </a:cubicBezTo>
                          <a:cubicBezTo>
                            <a:pt x="13" y="8776"/>
                            <a:pt x="15" y="8775"/>
                            <a:pt x="17" y="8774"/>
                          </a:cubicBezTo>
                          <a:cubicBezTo>
                            <a:pt x="1346" y="8131"/>
                            <a:pt x="2898" y="7739"/>
                            <a:pt x="4379" y="7676"/>
                          </a:cubicBezTo>
                          <a:cubicBezTo>
                            <a:pt x="4485" y="7672"/>
                            <a:pt x="4590" y="7669"/>
                            <a:pt x="4696" y="7669"/>
                          </a:cubicBezTo>
                          <a:cubicBezTo>
                            <a:pt x="6007" y="7669"/>
                            <a:pt x="7303" y="8021"/>
                            <a:pt x="8500" y="8533"/>
                          </a:cubicBezTo>
                          <a:cubicBezTo>
                            <a:pt x="9999" y="9175"/>
                            <a:pt x="11177" y="10263"/>
                            <a:pt x="12470" y="11218"/>
                          </a:cubicBezTo>
                          <a:cubicBezTo>
                            <a:pt x="12256" y="11093"/>
                            <a:pt x="12033" y="10959"/>
                            <a:pt x="11819" y="10834"/>
                          </a:cubicBezTo>
                          <a:cubicBezTo>
                            <a:pt x="10686" y="10156"/>
                            <a:pt x="9553" y="9478"/>
                            <a:pt x="8331" y="8970"/>
                          </a:cubicBezTo>
                          <a:cubicBezTo>
                            <a:pt x="7057" y="8438"/>
                            <a:pt x="5777" y="8032"/>
                            <a:pt x="4421" y="8032"/>
                          </a:cubicBezTo>
                          <a:cubicBezTo>
                            <a:pt x="4163" y="8032"/>
                            <a:pt x="3903" y="8046"/>
                            <a:pt x="3639" y="8078"/>
                          </a:cubicBezTo>
                          <a:cubicBezTo>
                            <a:pt x="2969" y="8158"/>
                            <a:pt x="2309" y="8310"/>
                            <a:pt x="1658" y="8470"/>
                          </a:cubicBezTo>
                          <a:cubicBezTo>
                            <a:pt x="1221" y="8568"/>
                            <a:pt x="766" y="8667"/>
                            <a:pt x="373" y="8872"/>
                          </a:cubicBezTo>
                          <a:cubicBezTo>
                            <a:pt x="356" y="8881"/>
                            <a:pt x="364" y="8899"/>
                            <a:pt x="382" y="8899"/>
                          </a:cubicBezTo>
                          <a:cubicBezTo>
                            <a:pt x="1435" y="8497"/>
                            <a:pt x="2657" y="8328"/>
                            <a:pt x="3763" y="8194"/>
                          </a:cubicBezTo>
                          <a:cubicBezTo>
                            <a:pt x="3997" y="8166"/>
                            <a:pt x="4230" y="8153"/>
                            <a:pt x="4461" y="8153"/>
                          </a:cubicBezTo>
                          <a:cubicBezTo>
                            <a:pt x="5954" y="8153"/>
                            <a:pt x="7399" y="8690"/>
                            <a:pt x="8750" y="9300"/>
                          </a:cubicBezTo>
                          <a:cubicBezTo>
                            <a:pt x="9901" y="9817"/>
                            <a:pt x="10972" y="10486"/>
                            <a:pt x="12051" y="11129"/>
                          </a:cubicBezTo>
                          <a:cubicBezTo>
                            <a:pt x="12560" y="11441"/>
                            <a:pt x="13077" y="11735"/>
                            <a:pt x="13603" y="12021"/>
                          </a:cubicBezTo>
                          <a:cubicBezTo>
                            <a:pt x="13889" y="12173"/>
                            <a:pt x="14183" y="12360"/>
                            <a:pt x="14495" y="12431"/>
                          </a:cubicBezTo>
                          <a:cubicBezTo>
                            <a:pt x="14498" y="12434"/>
                            <a:pt x="14501" y="12435"/>
                            <a:pt x="14504" y="12435"/>
                          </a:cubicBezTo>
                          <a:cubicBezTo>
                            <a:pt x="14510" y="12435"/>
                            <a:pt x="14516" y="12431"/>
                            <a:pt x="14522" y="12431"/>
                          </a:cubicBezTo>
                          <a:cubicBezTo>
                            <a:pt x="15048" y="12638"/>
                            <a:pt x="15599" y="12762"/>
                            <a:pt x="16159" y="12762"/>
                          </a:cubicBezTo>
                          <a:cubicBezTo>
                            <a:pt x="16175" y="12762"/>
                            <a:pt x="16192" y="12762"/>
                            <a:pt x="16208" y="12761"/>
                          </a:cubicBezTo>
                          <a:lnTo>
                            <a:pt x="16208" y="12761"/>
                          </a:lnTo>
                          <a:cubicBezTo>
                            <a:pt x="15102" y="13154"/>
                            <a:pt x="13978" y="13573"/>
                            <a:pt x="12845" y="13850"/>
                          </a:cubicBezTo>
                          <a:cubicBezTo>
                            <a:pt x="12515" y="13930"/>
                            <a:pt x="12185" y="13966"/>
                            <a:pt x="11855" y="14001"/>
                          </a:cubicBezTo>
                          <a:cubicBezTo>
                            <a:pt x="11766" y="13975"/>
                            <a:pt x="11694" y="13939"/>
                            <a:pt x="11632" y="13850"/>
                          </a:cubicBezTo>
                          <a:cubicBezTo>
                            <a:pt x="11569" y="13760"/>
                            <a:pt x="11569" y="13618"/>
                            <a:pt x="11551" y="13511"/>
                          </a:cubicBezTo>
                          <a:cubicBezTo>
                            <a:pt x="11534" y="13350"/>
                            <a:pt x="11551" y="13172"/>
                            <a:pt x="11667" y="13065"/>
                          </a:cubicBezTo>
                          <a:cubicBezTo>
                            <a:pt x="11899" y="13118"/>
                            <a:pt x="12247" y="13493"/>
                            <a:pt x="12408" y="13529"/>
                          </a:cubicBezTo>
                          <a:cubicBezTo>
                            <a:pt x="12440" y="13536"/>
                            <a:pt x="12469" y="13540"/>
                            <a:pt x="12497" y="13540"/>
                          </a:cubicBezTo>
                          <a:cubicBezTo>
                            <a:pt x="12719" y="13540"/>
                            <a:pt x="12782" y="13296"/>
                            <a:pt x="12774" y="13074"/>
                          </a:cubicBezTo>
                          <a:cubicBezTo>
                            <a:pt x="12765" y="12744"/>
                            <a:pt x="12542" y="12449"/>
                            <a:pt x="12283" y="12280"/>
                          </a:cubicBezTo>
                          <a:cubicBezTo>
                            <a:pt x="12161" y="12200"/>
                            <a:pt x="12030" y="12168"/>
                            <a:pt x="11896" y="12168"/>
                          </a:cubicBezTo>
                          <a:cubicBezTo>
                            <a:pt x="11805" y="12168"/>
                            <a:pt x="11713" y="12183"/>
                            <a:pt x="11623" y="12208"/>
                          </a:cubicBezTo>
                          <a:cubicBezTo>
                            <a:pt x="11739" y="11789"/>
                            <a:pt x="11355" y="11593"/>
                            <a:pt x="11079" y="11325"/>
                          </a:cubicBezTo>
                          <a:cubicBezTo>
                            <a:pt x="11070" y="11316"/>
                            <a:pt x="11123" y="11236"/>
                            <a:pt x="11105" y="11173"/>
                          </a:cubicBezTo>
                          <a:cubicBezTo>
                            <a:pt x="11061" y="11013"/>
                            <a:pt x="10998" y="10906"/>
                            <a:pt x="10873" y="10790"/>
                          </a:cubicBezTo>
                          <a:cubicBezTo>
                            <a:pt x="10784" y="10710"/>
                            <a:pt x="10633" y="10602"/>
                            <a:pt x="10499" y="10594"/>
                          </a:cubicBezTo>
                          <a:cubicBezTo>
                            <a:pt x="10473" y="10591"/>
                            <a:pt x="10450" y="10590"/>
                            <a:pt x="10427" y="10590"/>
                          </a:cubicBezTo>
                          <a:cubicBezTo>
                            <a:pt x="10388" y="10590"/>
                            <a:pt x="10354" y="10593"/>
                            <a:pt x="10324" y="10593"/>
                          </a:cubicBezTo>
                          <a:cubicBezTo>
                            <a:pt x="10246" y="10593"/>
                            <a:pt x="10192" y="10577"/>
                            <a:pt x="10142" y="10460"/>
                          </a:cubicBezTo>
                          <a:cubicBezTo>
                            <a:pt x="10055" y="10279"/>
                            <a:pt x="9833" y="10109"/>
                            <a:pt x="9619" y="10109"/>
                          </a:cubicBezTo>
                          <a:cubicBezTo>
                            <a:pt x="9569" y="10109"/>
                            <a:pt x="9520" y="10118"/>
                            <a:pt x="9473" y="10139"/>
                          </a:cubicBezTo>
                          <a:cubicBezTo>
                            <a:pt x="9396" y="10177"/>
                            <a:pt x="9234" y="10321"/>
                            <a:pt x="9127" y="10321"/>
                          </a:cubicBezTo>
                          <a:cubicBezTo>
                            <a:pt x="9110" y="10321"/>
                            <a:pt x="9094" y="10317"/>
                            <a:pt x="9080" y="10308"/>
                          </a:cubicBezTo>
                          <a:cubicBezTo>
                            <a:pt x="9044" y="10289"/>
                            <a:pt x="8998" y="10281"/>
                            <a:pt x="8946" y="10281"/>
                          </a:cubicBezTo>
                          <a:cubicBezTo>
                            <a:pt x="8804" y="10281"/>
                            <a:pt x="8623" y="10338"/>
                            <a:pt x="8518" y="10371"/>
                          </a:cubicBezTo>
                          <a:cubicBezTo>
                            <a:pt x="7885" y="10584"/>
                            <a:pt x="8211" y="11313"/>
                            <a:pt x="8726" y="11313"/>
                          </a:cubicBezTo>
                          <a:cubicBezTo>
                            <a:pt x="8813" y="11313"/>
                            <a:pt x="8906" y="11293"/>
                            <a:pt x="9000" y="11245"/>
                          </a:cubicBezTo>
                          <a:cubicBezTo>
                            <a:pt x="9031" y="11241"/>
                            <a:pt x="9061" y="11239"/>
                            <a:pt x="9089" y="11239"/>
                          </a:cubicBezTo>
                          <a:cubicBezTo>
                            <a:pt x="9605" y="11239"/>
                            <a:pt x="9505" y="11920"/>
                            <a:pt x="9446" y="12199"/>
                          </a:cubicBezTo>
                          <a:cubicBezTo>
                            <a:pt x="9384" y="12458"/>
                            <a:pt x="9241" y="12690"/>
                            <a:pt x="9062" y="12886"/>
                          </a:cubicBezTo>
                          <a:cubicBezTo>
                            <a:pt x="8813" y="13172"/>
                            <a:pt x="8340" y="13341"/>
                            <a:pt x="7947" y="13421"/>
                          </a:cubicBezTo>
                          <a:cubicBezTo>
                            <a:pt x="6866" y="13015"/>
                            <a:pt x="5714" y="12749"/>
                            <a:pt x="4587" y="12749"/>
                          </a:cubicBezTo>
                          <a:cubicBezTo>
                            <a:pt x="4106" y="12749"/>
                            <a:pt x="3630" y="12797"/>
                            <a:pt x="3166" y="12904"/>
                          </a:cubicBezTo>
                          <a:cubicBezTo>
                            <a:pt x="3124" y="12912"/>
                            <a:pt x="3137" y="12967"/>
                            <a:pt x="3175" y="12967"/>
                          </a:cubicBezTo>
                          <a:cubicBezTo>
                            <a:pt x="3178" y="12967"/>
                            <a:pt x="3181" y="12967"/>
                            <a:pt x="3184" y="12967"/>
                          </a:cubicBezTo>
                          <a:cubicBezTo>
                            <a:pt x="3627" y="12871"/>
                            <a:pt x="4069" y="12828"/>
                            <a:pt x="4508" y="12828"/>
                          </a:cubicBezTo>
                          <a:cubicBezTo>
                            <a:pt x="6692" y="12828"/>
                            <a:pt x="8805" y="13900"/>
                            <a:pt x="10677" y="14947"/>
                          </a:cubicBezTo>
                          <a:cubicBezTo>
                            <a:pt x="12566" y="16000"/>
                            <a:pt x="14759" y="16870"/>
                            <a:pt x="16958" y="16870"/>
                          </a:cubicBezTo>
                          <a:cubicBezTo>
                            <a:pt x="17366" y="16870"/>
                            <a:pt x="17774" y="16840"/>
                            <a:pt x="18180" y="16776"/>
                          </a:cubicBezTo>
                          <a:cubicBezTo>
                            <a:pt x="18840" y="16731"/>
                            <a:pt x="19518" y="16588"/>
                            <a:pt x="20134" y="16437"/>
                          </a:cubicBezTo>
                          <a:cubicBezTo>
                            <a:pt x="20785" y="16285"/>
                            <a:pt x="21409" y="16044"/>
                            <a:pt x="22034" y="15803"/>
                          </a:cubicBezTo>
                          <a:cubicBezTo>
                            <a:pt x="22631" y="15580"/>
                            <a:pt x="23220" y="15268"/>
                            <a:pt x="23836" y="15090"/>
                          </a:cubicBezTo>
                          <a:cubicBezTo>
                            <a:pt x="25085" y="14733"/>
                            <a:pt x="26316" y="14233"/>
                            <a:pt x="27645" y="14215"/>
                          </a:cubicBezTo>
                          <a:cubicBezTo>
                            <a:pt x="28323" y="14207"/>
                            <a:pt x="29001" y="14153"/>
                            <a:pt x="29679" y="14135"/>
                          </a:cubicBezTo>
                          <a:cubicBezTo>
                            <a:pt x="29792" y="14129"/>
                            <a:pt x="29905" y="14127"/>
                            <a:pt x="30018" y="14127"/>
                          </a:cubicBezTo>
                          <a:cubicBezTo>
                            <a:pt x="30244" y="14127"/>
                            <a:pt x="30470" y="14135"/>
                            <a:pt x="30696" y="14135"/>
                          </a:cubicBezTo>
                          <a:cubicBezTo>
                            <a:pt x="31297" y="14209"/>
                            <a:pt x="31900" y="14256"/>
                            <a:pt x="32508" y="14256"/>
                          </a:cubicBezTo>
                          <a:cubicBezTo>
                            <a:pt x="33001" y="14256"/>
                            <a:pt x="33497" y="14225"/>
                            <a:pt x="33997" y="14153"/>
                          </a:cubicBezTo>
                          <a:cubicBezTo>
                            <a:pt x="34086" y="14144"/>
                            <a:pt x="34175" y="14126"/>
                            <a:pt x="34264" y="14108"/>
                          </a:cubicBezTo>
                          <a:lnTo>
                            <a:pt x="34264" y="14108"/>
                          </a:lnTo>
                          <a:cubicBezTo>
                            <a:pt x="33845" y="14367"/>
                            <a:pt x="33426" y="14644"/>
                            <a:pt x="32980" y="14876"/>
                          </a:cubicBezTo>
                          <a:cubicBezTo>
                            <a:pt x="32507" y="15125"/>
                            <a:pt x="32088" y="15438"/>
                            <a:pt x="31579" y="15616"/>
                          </a:cubicBezTo>
                          <a:cubicBezTo>
                            <a:pt x="31089" y="15794"/>
                            <a:pt x="30607" y="15919"/>
                            <a:pt x="30098" y="16026"/>
                          </a:cubicBezTo>
                          <a:cubicBezTo>
                            <a:pt x="30072" y="16035"/>
                            <a:pt x="30080" y="16071"/>
                            <a:pt x="30107" y="16071"/>
                          </a:cubicBezTo>
                          <a:cubicBezTo>
                            <a:pt x="30571" y="15991"/>
                            <a:pt x="31035" y="15919"/>
                            <a:pt x="31490" y="15777"/>
                          </a:cubicBezTo>
                          <a:cubicBezTo>
                            <a:pt x="31927" y="15634"/>
                            <a:pt x="32284" y="15420"/>
                            <a:pt x="32685" y="15206"/>
                          </a:cubicBezTo>
                          <a:cubicBezTo>
                            <a:pt x="33622" y="14688"/>
                            <a:pt x="34487" y="14046"/>
                            <a:pt x="35487" y="13636"/>
                          </a:cubicBezTo>
                          <a:cubicBezTo>
                            <a:pt x="36125" y="13373"/>
                            <a:pt x="36776" y="13268"/>
                            <a:pt x="37434" y="13268"/>
                          </a:cubicBezTo>
                          <a:cubicBezTo>
                            <a:pt x="37558" y="13268"/>
                            <a:pt x="37682" y="13272"/>
                            <a:pt x="37806" y="13279"/>
                          </a:cubicBezTo>
                          <a:cubicBezTo>
                            <a:pt x="37877" y="13288"/>
                            <a:pt x="37949" y="13297"/>
                            <a:pt x="38020" y="13297"/>
                          </a:cubicBezTo>
                          <a:cubicBezTo>
                            <a:pt x="38270" y="13314"/>
                            <a:pt x="38520" y="13350"/>
                            <a:pt x="38778" y="13404"/>
                          </a:cubicBezTo>
                          <a:cubicBezTo>
                            <a:pt x="39139" y="13467"/>
                            <a:pt x="39521" y="13519"/>
                            <a:pt x="39899" y="13519"/>
                          </a:cubicBezTo>
                          <a:cubicBezTo>
                            <a:pt x="40315" y="13519"/>
                            <a:pt x="40728" y="13456"/>
                            <a:pt x="41107" y="13279"/>
                          </a:cubicBezTo>
                          <a:cubicBezTo>
                            <a:pt x="41140" y="13262"/>
                            <a:pt x="41120" y="13215"/>
                            <a:pt x="41088" y="13215"/>
                          </a:cubicBezTo>
                          <a:cubicBezTo>
                            <a:pt x="41085" y="13215"/>
                            <a:pt x="41083" y="13216"/>
                            <a:pt x="41080" y="13216"/>
                          </a:cubicBezTo>
                          <a:cubicBezTo>
                            <a:pt x="40705" y="13295"/>
                            <a:pt x="40347" y="13326"/>
                            <a:pt x="39993" y="13326"/>
                          </a:cubicBezTo>
                          <a:cubicBezTo>
                            <a:pt x="39421" y="13326"/>
                            <a:pt x="38862" y="13244"/>
                            <a:pt x="38261" y="13145"/>
                          </a:cubicBezTo>
                          <a:cubicBezTo>
                            <a:pt x="38118" y="13118"/>
                            <a:pt x="37976" y="13100"/>
                            <a:pt x="37824" y="13091"/>
                          </a:cubicBezTo>
                          <a:cubicBezTo>
                            <a:pt x="37547" y="13011"/>
                            <a:pt x="37280" y="12913"/>
                            <a:pt x="37003" y="12797"/>
                          </a:cubicBezTo>
                          <a:cubicBezTo>
                            <a:pt x="36593" y="12619"/>
                            <a:pt x="36218" y="12369"/>
                            <a:pt x="35817" y="12155"/>
                          </a:cubicBezTo>
                          <a:cubicBezTo>
                            <a:pt x="35121" y="11780"/>
                            <a:pt x="34416" y="11432"/>
                            <a:pt x="33631" y="11298"/>
                          </a:cubicBezTo>
                          <a:cubicBezTo>
                            <a:pt x="33082" y="11206"/>
                            <a:pt x="32509" y="11138"/>
                            <a:pt x="31948" y="11138"/>
                          </a:cubicBezTo>
                          <a:cubicBezTo>
                            <a:pt x="31752" y="11138"/>
                            <a:pt x="31557" y="11146"/>
                            <a:pt x="31365" y="11164"/>
                          </a:cubicBezTo>
                          <a:cubicBezTo>
                            <a:pt x="30955" y="11200"/>
                            <a:pt x="30553" y="11280"/>
                            <a:pt x="30143" y="11334"/>
                          </a:cubicBezTo>
                          <a:cubicBezTo>
                            <a:pt x="29759" y="11388"/>
                            <a:pt x="29385" y="11503"/>
                            <a:pt x="28992" y="11566"/>
                          </a:cubicBezTo>
                          <a:cubicBezTo>
                            <a:pt x="28653" y="11477"/>
                            <a:pt x="28305" y="11388"/>
                            <a:pt x="27966" y="11307"/>
                          </a:cubicBezTo>
                          <a:cubicBezTo>
                            <a:pt x="27734" y="11138"/>
                            <a:pt x="27592" y="10915"/>
                            <a:pt x="27654" y="10638"/>
                          </a:cubicBezTo>
                          <a:lnTo>
                            <a:pt x="27654" y="10638"/>
                          </a:lnTo>
                          <a:cubicBezTo>
                            <a:pt x="27723" y="10666"/>
                            <a:pt x="27795" y="10682"/>
                            <a:pt x="27866" y="10682"/>
                          </a:cubicBezTo>
                          <a:cubicBezTo>
                            <a:pt x="27931" y="10682"/>
                            <a:pt x="27995" y="10668"/>
                            <a:pt x="28055" y="10638"/>
                          </a:cubicBezTo>
                          <a:cubicBezTo>
                            <a:pt x="28314" y="10531"/>
                            <a:pt x="28716" y="10156"/>
                            <a:pt x="28519" y="9844"/>
                          </a:cubicBezTo>
                          <a:cubicBezTo>
                            <a:pt x="28439" y="9710"/>
                            <a:pt x="28341" y="9639"/>
                            <a:pt x="28198" y="9585"/>
                          </a:cubicBezTo>
                          <a:cubicBezTo>
                            <a:pt x="28145" y="9568"/>
                            <a:pt x="28082" y="9550"/>
                            <a:pt x="28029" y="9550"/>
                          </a:cubicBezTo>
                          <a:cubicBezTo>
                            <a:pt x="28018" y="9548"/>
                            <a:pt x="28009" y="9547"/>
                            <a:pt x="28001" y="9547"/>
                          </a:cubicBezTo>
                          <a:cubicBezTo>
                            <a:pt x="27979" y="9547"/>
                            <a:pt x="27969" y="9554"/>
                            <a:pt x="27966" y="9558"/>
                          </a:cubicBezTo>
                          <a:lnTo>
                            <a:pt x="27966" y="9558"/>
                          </a:lnTo>
                          <a:cubicBezTo>
                            <a:pt x="27968" y="9553"/>
                            <a:pt x="27972" y="9541"/>
                            <a:pt x="27975" y="9514"/>
                          </a:cubicBezTo>
                          <a:cubicBezTo>
                            <a:pt x="27991" y="9311"/>
                            <a:pt x="27869" y="9238"/>
                            <a:pt x="27721" y="9238"/>
                          </a:cubicBezTo>
                          <a:cubicBezTo>
                            <a:pt x="27616" y="9238"/>
                            <a:pt x="27497" y="9275"/>
                            <a:pt x="27404" y="9327"/>
                          </a:cubicBezTo>
                          <a:cubicBezTo>
                            <a:pt x="27323" y="9097"/>
                            <a:pt x="27164" y="9000"/>
                            <a:pt x="27003" y="9000"/>
                          </a:cubicBezTo>
                          <a:cubicBezTo>
                            <a:pt x="26759" y="9000"/>
                            <a:pt x="26510" y="9223"/>
                            <a:pt x="26521" y="9541"/>
                          </a:cubicBezTo>
                          <a:cubicBezTo>
                            <a:pt x="26414" y="9354"/>
                            <a:pt x="26262" y="9184"/>
                            <a:pt x="26102" y="9068"/>
                          </a:cubicBezTo>
                          <a:cubicBezTo>
                            <a:pt x="25929" y="8941"/>
                            <a:pt x="25561" y="8754"/>
                            <a:pt x="25261" y="8754"/>
                          </a:cubicBezTo>
                          <a:cubicBezTo>
                            <a:pt x="25097" y="8754"/>
                            <a:pt x="24952" y="8810"/>
                            <a:pt x="24871" y="8961"/>
                          </a:cubicBezTo>
                          <a:cubicBezTo>
                            <a:pt x="24743" y="8767"/>
                            <a:pt x="24551" y="8688"/>
                            <a:pt x="24348" y="8688"/>
                          </a:cubicBezTo>
                          <a:cubicBezTo>
                            <a:pt x="24083" y="8688"/>
                            <a:pt x="23799" y="8823"/>
                            <a:pt x="23613" y="9015"/>
                          </a:cubicBezTo>
                          <a:cubicBezTo>
                            <a:pt x="23479" y="9148"/>
                            <a:pt x="23345" y="9425"/>
                            <a:pt x="23515" y="9585"/>
                          </a:cubicBezTo>
                          <a:cubicBezTo>
                            <a:pt x="23550" y="9621"/>
                            <a:pt x="23595" y="9648"/>
                            <a:pt x="23639" y="9657"/>
                          </a:cubicBezTo>
                          <a:cubicBezTo>
                            <a:pt x="23416" y="9764"/>
                            <a:pt x="23220" y="9907"/>
                            <a:pt x="23247" y="10121"/>
                          </a:cubicBezTo>
                          <a:cubicBezTo>
                            <a:pt x="23270" y="10347"/>
                            <a:pt x="23478" y="10422"/>
                            <a:pt x="23710" y="10422"/>
                          </a:cubicBezTo>
                          <a:cubicBezTo>
                            <a:pt x="23935" y="10422"/>
                            <a:pt x="24181" y="10352"/>
                            <a:pt x="24300" y="10281"/>
                          </a:cubicBezTo>
                          <a:cubicBezTo>
                            <a:pt x="24392" y="10353"/>
                            <a:pt x="24478" y="10404"/>
                            <a:pt x="24571" y="10404"/>
                          </a:cubicBezTo>
                          <a:cubicBezTo>
                            <a:pt x="24639" y="10404"/>
                            <a:pt x="24711" y="10376"/>
                            <a:pt x="24790" y="10308"/>
                          </a:cubicBezTo>
                          <a:cubicBezTo>
                            <a:pt x="24853" y="10255"/>
                            <a:pt x="24906" y="10192"/>
                            <a:pt x="24969" y="10139"/>
                          </a:cubicBezTo>
                          <a:lnTo>
                            <a:pt x="24969" y="10139"/>
                          </a:lnTo>
                          <a:cubicBezTo>
                            <a:pt x="24942" y="10424"/>
                            <a:pt x="24826" y="10665"/>
                            <a:pt x="24567" y="10781"/>
                          </a:cubicBezTo>
                          <a:cubicBezTo>
                            <a:pt x="24398" y="10773"/>
                            <a:pt x="24229" y="10769"/>
                            <a:pt x="24060" y="10769"/>
                          </a:cubicBezTo>
                          <a:cubicBezTo>
                            <a:pt x="23649" y="10769"/>
                            <a:pt x="23239" y="10793"/>
                            <a:pt x="22828" y="10843"/>
                          </a:cubicBezTo>
                          <a:cubicBezTo>
                            <a:pt x="22756" y="10852"/>
                            <a:pt x="22694" y="10861"/>
                            <a:pt x="22631" y="10870"/>
                          </a:cubicBezTo>
                          <a:cubicBezTo>
                            <a:pt x="22132" y="10763"/>
                            <a:pt x="21623" y="10718"/>
                            <a:pt x="21124" y="10594"/>
                          </a:cubicBezTo>
                          <a:cubicBezTo>
                            <a:pt x="20615" y="10460"/>
                            <a:pt x="20116" y="10272"/>
                            <a:pt x="19625" y="10085"/>
                          </a:cubicBezTo>
                          <a:cubicBezTo>
                            <a:pt x="19340" y="9978"/>
                            <a:pt x="19054" y="9862"/>
                            <a:pt x="18769" y="9755"/>
                          </a:cubicBezTo>
                          <a:lnTo>
                            <a:pt x="18769" y="9755"/>
                          </a:lnTo>
                          <a:cubicBezTo>
                            <a:pt x="18826" y="9758"/>
                            <a:pt x="18884" y="9759"/>
                            <a:pt x="18942" y="9759"/>
                          </a:cubicBezTo>
                          <a:cubicBezTo>
                            <a:pt x="19389" y="9759"/>
                            <a:pt x="19848" y="9675"/>
                            <a:pt x="20258" y="9612"/>
                          </a:cubicBezTo>
                          <a:cubicBezTo>
                            <a:pt x="21463" y="9416"/>
                            <a:pt x="22631" y="9077"/>
                            <a:pt x="23773" y="8640"/>
                          </a:cubicBezTo>
                          <a:cubicBezTo>
                            <a:pt x="24772" y="8256"/>
                            <a:pt x="25745" y="7766"/>
                            <a:pt x="26815" y="7578"/>
                          </a:cubicBezTo>
                          <a:cubicBezTo>
                            <a:pt x="27078" y="7533"/>
                            <a:pt x="27337" y="7511"/>
                            <a:pt x="27592" y="7511"/>
                          </a:cubicBezTo>
                          <a:cubicBezTo>
                            <a:pt x="28535" y="7511"/>
                            <a:pt x="29433" y="7801"/>
                            <a:pt x="30304" y="8229"/>
                          </a:cubicBezTo>
                          <a:cubicBezTo>
                            <a:pt x="31160" y="8658"/>
                            <a:pt x="31990" y="9122"/>
                            <a:pt x="32917" y="9380"/>
                          </a:cubicBezTo>
                          <a:cubicBezTo>
                            <a:pt x="33381" y="9514"/>
                            <a:pt x="33863" y="9612"/>
                            <a:pt x="34345" y="9675"/>
                          </a:cubicBezTo>
                          <a:cubicBezTo>
                            <a:pt x="34666" y="9716"/>
                            <a:pt x="35010" y="9743"/>
                            <a:pt x="35357" y="9743"/>
                          </a:cubicBezTo>
                          <a:cubicBezTo>
                            <a:pt x="36437" y="9743"/>
                            <a:pt x="37553" y="9478"/>
                            <a:pt x="38154" y="8533"/>
                          </a:cubicBezTo>
                          <a:cubicBezTo>
                            <a:pt x="38172" y="8509"/>
                            <a:pt x="38154" y="8489"/>
                            <a:pt x="38132" y="8489"/>
                          </a:cubicBezTo>
                          <a:cubicBezTo>
                            <a:pt x="38121" y="8489"/>
                            <a:pt x="38109" y="8494"/>
                            <a:pt x="38100" y="8506"/>
                          </a:cubicBezTo>
                          <a:cubicBezTo>
                            <a:pt x="37492" y="9349"/>
                            <a:pt x="36488" y="9593"/>
                            <a:pt x="35476" y="9593"/>
                          </a:cubicBezTo>
                          <a:cubicBezTo>
                            <a:pt x="34946" y="9593"/>
                            <a:pt x="34413" y="9526"/>
                            <a:pt x="33934" y="9443"/>
                          </a:cubicBezTo>
                          <a:cubicBezTo>
                            <a:pt x="33533" y="9371"/>
                            <a:pt x="33131" y="9273"/>
                            <a:pt x="32739" y="9166"/>
                          </a:cubicBezTo>
                          <a:cubicBezTo>
                            <a:pt x="31660" y="8854"/>
                            <a:pt x="30714" y="8212"/>
                            <a:pt x="29688" y="7783"/>
                          </a:cubicBezTo>
                          <a:cubicBezTo>
                            <a:pt x="29030" y="7508"/>
                            <a:pt x="28347" y="7374"/>
                            <a:pt x="27647" y="7374"/>
                          </a:cubicBezTo>
                          <a:cubicBezTo>
                            <a:pt x="27416" y="7374"/>
                            <a:pt x="27183" y="7389"/>
                            <a:pt x="26949" y="7418"/>
                          </a:cubicBezTo>
                          <a:cubicBezTo>
                            <a:pt x="26021" y="7534"/>
                            <a:pt x="25165" y="7926"/>
                            <a:pt x="24309" y="8283"/>
                          </a:cubicBezTo>
                          <a:cubicBezTo>
                            <a:pt x="23265" y="8702"/>
                            <a:pt x="22221" y="9041"/>
                            <a:pt x="21133" y="9309"/>
                          </a:cubicBezTo>
                          <a:cubicBezTo>
                            <a:pt x="20482" y="9473"/>
                            <a:pt x="19660" y="9707"/>
                            <a:pt x="18907" y="9707"/>
                          </a:cubicBezTo>
                          <a:cubicBezTo>
                            <a:pt x="18803" y="9707"/>
                            <a:pt x="18700" y="9702"/>
                            <a:pt x="18599" y="9693"/>
                          </a:cubicBezTo>
                          <a:cubicBezTo>
                            <a:pt x="18528" y="9657"/>
                            <a:pt x="18447" y="9630"/>
                            <a:pt x="18376" y="9603"/>
                          </a:cubicBezTo>
                          <a:lnTo>
                            <a:pt x="18376" y="9603"/>
                          </a:lnTo>
                          <a:cubicBezTo>
                            <a:pt x="18406" y="9605"/>
                            <a:pt x="18436" y="9606"/>
                            <a:pt x="18466" y="9606"/>
                          </a:cubicBezTo>
                          <a:cubicBezTo>
                            <a:pt x="19065" y="9606"/>
                            <a:pt x="19704" y="9278"/>
                            <a:pt x="20205" y="9023"/>
                          </a:cubicBezTo>
                          <a:cubicBezTo>
                            <a:pt x="21017" y="8613"/>
                            <a:pt x="21775" y="8096"/>
                            <a:pt x="22587" y="7659"/>
                          </a:cubicBezTo>
                          <a:cubicBezTo>
                            <a:pt x="23372" y="7230"/>
                            <a:pt x="24184" y="6847"/>
                            <a:pt x="24995" y="6472"/>
                          </a:cubicBezTo>
                          <a:cubicBezTo>
                            <a:pt x="25843" y="6088"/>
                            <a:pt x="26664" y="5776"/>
                            <a:pt x="27600" y="5749"/>
                          </a:cubicBezTo>
                          <a:cubicBezTo>
                            <a:pt x="27630" y="5749"/>
                            <a:pt x="27660" y="5748"/>
                            <a:pt x="27690" y="5748"/>
                          </a:cubicBezTo>
                          <a:cubicBezTo>
                            <a:pt x="29667" y="5748"/>
                            <a:pt x="31355" y="7199"/>
                            <a:pt x="33033" y="8060"/>
                          </a:cubicBezTo>
                          <a:cubicBezTo>
                            <a:pt x="33917" y="8511"/>
                            <a:pt x="35039" y="8983"/>
                            <a:pt x="36096" y="8983"/>
                          </a:cubicBezTo>
                          <a:cubicBezTo>
                            <a:pt x="36692" y="8983"/>
                            <a:pt x="37269" y="8833"/>
                            <a:pt x="37770" y="8444"/>
                          </a:cubicBezTo>
                          <a:cubicBezTo>
                            <a:pt x="37794" y="8428"/>
                            <a:pt x="37776" y="8398"/>
                            <a:pt x="37752" y="8398"/>
                          </a:cubicBezTo>
                          <a:cubicBezTo>
                            <a:pt x="37749" y="8398"/>
                            <a:pt x="37747" y="8398"/>
                            <a:pt x="37744" y="8399"/>
                          </a:cubicBezTo>
                          <a:cubicBezTo>
                            <a:pt x="37243" y="8699"/>
                            <a:pt x="36712" y="8820"/>
                            <a:pt x="36173" y="8820"/>
                          </a:cubicBezTo>
                          <a:cubicBezTo>
                            <a:pt x="34967" y="8820"/>
                            <a:pt x="33722" y="8214"/>
                            <a:pt x="32685" y="7659"/>
                          </a:cubicBezTo>
                          <a:cubicBezTo>
                            <a:pt x="31038" y="6782"/>
                            <a:pt x="29510" y="5561"/>
                            <a:pt x="27562" y="5561"/>
                          </a:cubicBezTo>
                          <a:cubicBezTo>
                            <a:pt x="27527" y="5561"/>
                            <a:pt x="27493" y="5561"/>
                            <a:pt x="27458" y="5562"/>
                          </a:cubicBezTo>
                          <a:cubicBezTo>
                            <a:pt x="25905" y="5589"/>
                            <a:pt x="24353" y="6526"/>
                            <a:pt x="23015" y="7221"/>
                          </a:cubicBezTo>
                          <a:cubicBezTo>
                            <a:pt x="22275" y="7605"/>
                            <a:pt x="21588" y="8051"/>
                            <a:pt x="20874" y="8470"/>
                          </a:cubicBezTo>
                          <a:cubicBezTo>
                            <a:pt x="20428" y="8738"/>
                            <a:pt x="19973" y="8979"/>
                            <a:pt x="19491" y="9193"/>
                          </a:cubicBezTo>
                          <a:cubicBezTo>
                            <a:pt x="19143" y="9349"/>
                            <a:pt x="18745" y="9529"/>
                            <a:pt x="18349" y="9529"/>
                          </a:cubicBezTo>
                          <a:cubicBezTo>
                            <a:pt x="18268" y="9529"/>
                            <a:pt x="18188" y="9522"/>
                            <a:pt x="18108" y="9505"/>
                          </a:cubicBezTo>
                          <a:cubicBezTo>
                            <a:pt x="18046" y="9487"/>
                            <a:pt x="17984" y="9461"/>
                            <a:pt x="17921" y="9443"/>
                          </a:cubicBezTo>
                          <a:cubicBezTo>
                            <a:pt x="18001" y="9425"/>
                            <a:pt x="18662" y="9166"/>
                            <a:pt x="19322" y="8676"/>
                          </a:cubicBezTo>
                          <a:cubicBezTo>
                            <a:pt x="20098" y="8096"/>
                            <a:pt x="20981" y="7302"/>
                            <a:pt x="21793" y="6811"/>
                          </a:cubicBezTo>
                          <a:cubicBezTo>
                            <a:pt x="21873" y="6766"/>
                            <a:pt x="21953" y="6713"/>
                            <a:pt x="22025" y="6668"/>
                          </a:cubicBezTo>
                          <a:cubicBezTo>
                            <a:pt x="22043" y="6668"/>
                            <a:pt x="22060" y="6650"/>
                            <a:pt x="22078" y="6642"/>
                          </a:cubicBezTo>
                          <a:cubicBezTo>
                            <a:pt x="23720" y="5633"/>
                            <a:pt x="25334" y="4402"/>
                            <a:pt x="27306" y="4179"/>
                          </a:cubicBezTo>
                          <a:cubicBezTo>
                            <a:pt x="27481" y="4159"/>
                            <a:pt x="27653" y="4149"/>
                            <a:pt x="27820" y="4149"/>
                          </a:cubicBezTo>
                          <a:cubicBezTo>
                            <a:pt x="31273" y="4149"/>
                            <a:pt x="33103" y="8273"/>
                            <a:pt x="36588" y="8273"/>
                          </a:cubicBezTo>
                          <a:cubicBezTo>
                            <a:pt x="36715" y="8273"/>
                            <a:pt x="36845" y="8268"/>
                            <a:pt x="36976" y="8256"/>
                          </a:cubicBezTo>
                          <a:cubicBezTo>
                            <a:pt x="37048" y="8256"/>
                            <a:pt x="37048" y="8158"/>
                            <a:pt x="36976" y="8158"/>
                          </a:cubicBezTo>
                          <a:cubicBezTo>
                            <a:pt x="35959" y="8078"/>
                            <a:pt x="35050" y="7882"/>
                            <a:pt x="34148" y="7391"/>
                          </a:cubicBezTo>
                          <a:cubicBezTo>
                            <a:pt x="33328" y="6954"/>
                            <a:pt x="32623" y="6320"/>
                            <a:pt x="31900" y="5723"/>
                          </a:cubicBezTo>
                          <a:cubicBezTo>
                            <a:pt x="30955" y="4955"/>
                            <a:pt x="29947" y="4322"/>
                            <a:pt x="28805" y="4072"/>
                          </a:cubicBezTo>
                          <a:cubicBezTo>
                            <a:pt x="28948" y="3805"/>
                            <a:pt x="29349" y="3662"/>
                            <a:pt x="29626" y="3635"/>
                          </a:cubicBezTo>
                          <a:cubicBezTo>
                            <a:pt x="29644" y="3634"/>
                            <a:pt x="29661" y="3633"/>
                            <a:pt x="29679" y="3633"/>
                          </a:cubicBezTo>
                          <a:cubicBezTo>
                            <a:pt x="29991" y="3633"/>
                            <a:pt x="30227" y="3851"/>
                            <a:pt x="30455" y="4046"/>
                          </a:cubicBezTo>
                          <a:cubicBezTo>
                            <a:pt x="30491" y="4081"/>
                            <a:pt x="30527" y="4117"/>
                            <a:pt x="30571" y="4144"/>
                          </a:cubicBezTo>
                          <a:cubicBezTo>
                            <a:pt x="30678" y="4212"/>
                            <a:pt x="30804" y="4248"/>
                            <a:pt x="30933" y="4248"/>
                          </a:cubicBezTo>
                          <a:cubicBezTo>
                            <a:pt x="31039" y="4248"/>
                            <a:pt x="31148" y="4223"/>
                            <a:pt x="31249" y="4170"/>
                          </a:cubicBezTo>
                          <a:cubicBezTo>
                            <a:pt x="31606" y="4001"/>
                            <a:pt x="31436" y="3608"/>
                            <a:pt x="31276" y="3323"/>
                          </a:cubicBezTo>
                          <a:cubicBezTo>
                            <a:pt x="31401" y="3323"/>
                            <a:pt x="31490" y="3260"/>
                            <a:pt x="31552" y="3100"/>
                          </a:cubicBezTo>
                          <a:cubicBezTo>
                            <a:pt x="31660" y="2814"/>
                            <a:pt x="31178" y="2395"/>
                            <a:pt x="31017" y="2235"/>
                          </a:cubicBezTo>
                          <a:cubicBezTo>
                            <a:pt x="30796" y="2026"/>
                            <a:pt x="30563" y="1941"/>
                            <a:pt x="30330" y="1941"/>
                          </a:cubicBezTo>
                          <a:cubicBezTo>
                            <a:pt x="29878" y="1941"/>
                            <a:pt x="29429" y="2262"/>
                            <a:pt x="29081" y="2609"/>
                          </a:cubicBezTo>
                          <a:cubicBezTo>
                            <a:pt x="29215" y="2145"/>
                            <a:pt x="29188" y="1646"/>
                            <a:pt x="28939" y="1253"/>
                          </a:cubicBezTo>
                          <a:cubicBezTo>
                            <a:pt x="28733" y="939"/>
                            <a:pt x="28195" y="610"/>
                            <a:pt x="27760" y="610"/>
                          </a:cubicBezTo>
                          <a:cubicBezTo>
                            <a:pt x="27591" y="610"/>
                            <a:pt x="27436" y="660"/>
                            <a:pt x="27324" y="780"/>
                          </a:cubicBezTo>
                          <a:cubicBezTo>
                            <a:pt x="27235" y="513"/>
                            <a:pt x="26949" y="299"/>
                            <a:pt x="26690" y="227"/>
                          </a:cubicBezTo>
                          <a:cubicBezTo>
                            <a:pt x="26582" y="197"/>
                            <a:pt x="26462" y="175"/>
                            <a:pt x="26344" y="175"/>
                          </a:cubicBezTo>
                          <a:cubicBezTo>
                            <a:pt x="26219" y="175"/>
                            <a:pt x="26095" y="199"/>
                            <a:pt x="25986" y="263"/>
                          </a:cubicBezTo>
                          <a:cubicBezTo>
                            <a:pt x="25772" y="388"/>
                            <a:pt x="25584" y="379"/>
                            <a:pt x="25361" y="468"/>
                          </a:cubicBezTo>
                          <a:cubicBezTo>
                            <a:pt x="25004" y="620"/>
                            <a:pt x="24621" y="1093"/>
                            <a:pt x="24969" y="1458"/>
                          </a:cubicBezTo>
                          <a:cubicBezTo>
                            <a:pt x="25131" y="1637"/>
                            <a:pt x="25301" y="1720"/>
                            <a:pt x="25532" y="1720"/>
                          </a:cubicBezTo>
                          <a:cubicBezTo>
                            <a:pt x="25555" y="1720"/>
                            <a:pt x="25578" y="1719"/>
                            <a:pt x="25602" y="1717"/>
                          </a:cubicBezTo>
                          <a:cubicBezTo>
                            <a:pt x="25745" y="1717"/>
                            <a:pt x="25798" y="1592"/>
                            <a:pt x="25879" y="1521"/>
                          </a:cubicBezTo>
                          <a:cubicBezTo>
                            <a:pt x="25919" y="1511"/>
                            <a:pt x="25959" y="1506"/>
                            <a:pt x="25998" y="1506"/>
                          </a:cubicBezTo>
                          <a:cubicBezTo>
                            <a:pt x="26265" y="1506"/>
                            <a:pt x="26515" y="1723"/>
                            <a:pt x="26717" y="1887"/>
                          </a:cubicBezTo>
                          <a:cubicBezTo>
                            <a:pt x="26931" y="2065"/>
                            <a:pt x="27021" y="2288"/>
                            <a:pt x="27083" y="2538"/>
                          </a:cubicBezTo>
                          <a:cubicBezTo>
                            <a:pt x="26860" y="2074"/>
                            <a:pt x="26289" y="1851"/>
                            <a:pt x="25772" y="1789"/>
                          </a:cubicBezTo>
                          <a:cubicBezTo>
                            <a:pt x="25728" y="1784"/>
                            <a:pt x="25684" y="1782"/>
                            <a:pt x="25640" y="1782"/>
                          </a:cubicBezTo>
                          <a:cubicBezTo>
                            <a:pt x="25128" y="1782"/>
                            <a:pt x="24586" y="2065"/>
                            <a:pt x="24799" y="2574"/>
                          </a:cubicBezTo>
                          <a:cubicBezTo>
                            <a:pt x="24704" y="2561"/>
                            <a:pt x="24593" y="2549"/>
                            <a:pt x="24484" y="2549"/>
                          </a:cubicBezTo>
                          <a:cubicBezTo>
                            <a:pt x="24287" y="2549"/>
                            <a:pt x="24098" y="2587"/>
                            <a:pt x="24023" y="2725"/>
                          </a:cubicBezTo>
                          <a:cubicBezTo>
                            <a:pt x="23898" y="2957"/>
                            <a:pt x="24050" y="3100"/>
                            <a:pt x="24255" y="3145"/>
                          </a:cubicBezTo>
                          <a:cubicBezTo>
                            <a:pt x="24005" y="3385"/>
                            <a:pt x="23889" y="3751"/>
                            <a:pt x="23952" y="4099"/>
                          </a:cubicBezTo>
                          <a:cubicBezTo>
                            <a:pt x="23993" y="4315"/>
                            <a:pt x="24151" y="4488"/>
                            <a:pt x="24331" y="4488"/>
                          </a:cubicBezTo>
                          <a:cubicBezTo>
                            <a:pt x="24427" y="4488"/>
                            <a:pt x="24528" y="4440"/>
                            <a:pt x="24621" y="4322"/>
                          </a:cubicBezTo>
                          <a:cubicBezTo>
                            <a:pt x="24799" y="4081"/>
                            <a:pt x="24772" y="3626"/>
                            <a:pt x="24978" y="3448"/>
                          </a:cubicBezTo>
                          <a:cubicBezTo>
                            <a:pt x="25147" y="3617"/>
                            <a:pt x="25245" y="3796"/>
                            <a:pt x="25245" y="4054"/>
                          </a:cubicBezTo>
                          <a:cubicBezTo>
                            <a:pt x="25245" y="4242"/>
                            <a:pt x="25165" y="4474"/>
                            <a:pt x="25031" y="4634"/>
                          </a:cubicBezTo>
                          <a:cubicBezTo>
                            <a:pt x="24317" y="4973"/>
                            <a:pt x="23639" y="5393"/>
                            <a:pt x="22979" y="5821"/>
                          </a:cubicBezTo>
                          <a:cubicBezTo>
                            <a:pt x="21846" y="5241"/>
                            <a:pt x="20678" y="4625"/>
                            <a:pt x="19464" y="4242"/>
                          </a:cubicBezTo>
                          <a:cubicBezTo>
                            <a:pt x="19482" y="4197"/>
                            <a:pt x="19491" y="4153"/>
                            <a:pt x="19527" y="4099"/>
                          </a:cubicBezTo>
                          <a:cubicBezTo>
                            <a:pt x="19589" y="4001"/>
                            <a:pt x="19696" y="3938"/>
                            <a:pt x="19803" y="3903"/>
                          </a:cubicBezTo>
                          <a:cubicBezTo>
                            <a:pt x="19839" y="3938"/>
                            <a:pt x="19866" y="3974"/>
                            <a:pt x="19893" y="4010"/>
                          </a:cubicBezTo>
                          <a:cubicBezTo>
                            <a:pt x="20035" y="4206"/>
                            <a:pt x="20196" y="4331"/>
                            <a:pt x="20437" y="4376"/>
                          </a:cubicBezTo>
                          <a:cubicBezTo>
                            <a:pt x="20465" y="4381"/>
                            <a:pt x="20491" y="4383"/>
                            <a:pt x="20516" y="4383"/>
                          </a:cubicBezTo>
                          <a:cubicBezTo>
                            <a:pt x="20805" y="4383"/>
                            <a:pt x="20915" y="4068"/>
                            <a:pt x="20874" y="3814"/>
                          </a:cubicBezTo>
                          <a:cubicBezTo>
                            <a:pt x="20838" y="3591"/>
                            <a:pt x="20704" y="3475"/>
                            <a:pt x="20838" y="3341"/>
                          </a:cubicBezTo>
                          <a:cubicBezTo>
                            <a:pt x="20981" y="3216"/>
                            <a:pt x="20919" y="3020"/>
                            <a:pt x="20838" y="2868"/>
                          </a:cubicBezTo>
                          <a:cubicBezTo>
                            <a:pt x="20727" y="2659"/>
                            <a:pt x="20405" y="2483"/>
                            <a:pt x="20128" y="2483"/>
                          </a:cubicBezTo>
                          <a:cubicBezTo>
                            <a:pt x="20050" y="2483"/>
                            <a:pt x="19975" y="2497"/>
                            <a:pt x="19910" y="2529"/>
                          </a:cubicBezTo>
                          <a:cubicBezTo>
                            <a:pt x="19839" y="2172"/>
                            <a:pt x="19536" y="1833"/>
                            <a:pt x="19161" y="1789"/>
                          </a:cubicBezTo>
                          <a:cubicBezTo>
                            <a:pt x="19124" y="1785"/>
                            <a:pt x="19087" y="1784"/>
                            <a:pt x="19052" y="1784"/>
                          </a:cubicBezTo>
                          <a:cubicBezTo>
                            <a:pt x="18707" y="1784"/>
                            <a:pt x="18453" y="1936"/>
                            <a:pt x="18242" y="2154"/>
                          </a:cubicBezTo>
                          <a:cubicBezTo>
                            <a:pt x="18278" y="1860"/>
                            <a:pt x="18198" y="1574"/>
                            <a:pt x="17894" y="1351"/>
                          </a:cubicBezTo>
                          <a:cubicBezTo>
                            <a:pt x="17814" y="1289"/>
                            <a:pt x="17662" y="1271"/>
                            <a:pt x="17564" y="1244"/>
                          </a:cubicBezTo>
                          <a:cubicBezTo>
                            <a:pt x="17377" y="1191"/>
                            <a:pt x="17306" y="1209"/>
                            <a:pt x="17279" y="1128"/>
                          </a:cubicBezTo>
                          <a:cubicBezTo>
                            <a:pt x="17172" y="834"/>
                            <a:pt x="16993" y="575"/>
                            <a:pt x="16699" y="450"/>
                          </a:cubicBezTo>
                          <a:cubicBezTo>
                            <a:pt x="16593" y="412"/>
                            <a:pt x="16455" y="355"/>
                            <a:pt x="16328" y="355"/>
                          </a:cubicBezTo>
                          <a:cubicBezTo>
                            <a:pt x="16305" y="355"/>
                            <a:pt x="16283" y="357"/>
                            <a:pt x="16262" y="361"/>
                          </a:cubicBezTo>
                          <a:cubicBezTo>
                            <a:pt x="16153" y="378"/>
                            <a:pt x="16070" y="400"/>
                            <a:pt x="15995" y="400"/>
                          </a:cubicBezTo>
                          <a:cubicBezTo>
                            <a:pt x="15909" y="400"/>
                            <a:pt x="15834" y="371"/>
                            <a:pt x="15744" y="272"/>
                          </a:cubicBezTo>
                          <a:cubicBezTo>
                            <a:pt x="15570" y="71"/>
                            <a:pt x="15386" y="1"/>
                            <a:pt x="151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31" name="Google Shape;6731;p21"/>
                    <p:cNvSpPr/>
                    <p:nvPr/>
                  </p:nvSpPr>
                  <p:spPr>
                    <a:xfrm>
                      <a:off x="3553318" y="3838158"/>
                      <a:ext cx="724975" cy="2015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699" h="2418" extrusionOk="0">
                          <a:moveTo>
                            <a:pt x="8182" y="1"/>
                          </a:moveTo>
                          <a:cubicBezTo>
                            <a:pt x="6817" y="1"/>
                            <a:pt x="5424" y="208"/>
                            <a:pt x="4139" y="679"/>
                          </a:cubicBezTo>
                          <a:cubicBezTo>
                            <a:pt x="3524" y="910"/>
                            <a:pt x="2944" y="1232"/>
                            <a:pt x="2382" y="1580"/>
                          </a:cubicBezTo>
                          <a:cubicBezTo>
                            <a:pt x="1795" y="1944"/>
                            <a:pt x="1146" y="2376"/>
                            <a:pt x="445" y="2376"/>
                          </a:cubicBezTo>
                          <a:cubicBezTo>
                            <a:pt x="305" y="2376"/>
                            <a:pt x="162" y="2359"/>
                            <a:pt x="18" y="2320"/>
                          </a:cubicBezTo>
                          <a:cubicBezTo>
                            <a:pt x="9" y="2320"/>
                            <a:pt x="0" y="2338"/>
                            <a:pt x="9" y="2338"/>
                          </a:cubicBezTo>
                          <a:cubicBezTo>
                            <a:pt x="182" y="2393"/>
                            <a:pt x="353" y="2417"/>
                            <a:pt x="521" y="2417"/>
                          </a:cubicBezTo>
                          <a:cubicBezTo>
                            <a:pt x="926" y="2417"/>
                            <a:pt x="1317" y="2277"/>
                            <a:pt x="1695" y="2088"/>
                          </a:cubicBezTo>
                          <a:cubicBezTo>
                            <a:pt x="2355" y="1749"/>
                            <a:pt x="2962" y="1330"/>
                            <a:pt x="3622" y="1000"/>
                          </a:cubicBezTo>
                          <a:cubicBezTo>
                            <a:pt x="5183" y="241"/>
                            <a:pt x="6967" y="143"/>
                            <a:pt x="8662" y="63"/>
                          </a:cubicBezTo>
                          <a:cubicBezTo>
                            <a:pt x="8698" y="63"/>
                            <a:pt x="8698" y="18"/>
                            <a:pt x="8662" y="9"/>
                          </a:cubicBezTo>
                          <a:cubicBezTo>
                            <a:pt x="8503" y="4"/>
                            <a:pt x="8342" y="1"/>
                            <a:pt x="818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32" name="Google Shape;6732;p21"/>
                    <p:cNvSpPr/>
                    <p:nvPr/>
                  </p:nvSpPr>
                  <p:spPr>
                    <a:xfrm>
                      <a:off x="3692329" y="3888579"/>
                      <a:ext cx="534459" cy="1700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3" h="2040" extrusionOk="0">
                          <a:moveTo>
                            <a:pt x="6378" y="0"/>
                          </a:moveTo>
                          <a:cubicBezTo>
                            <a:pt x="6375" y="0"/>
                            <a:pt x="6372" y="1"/>
                            <a:pt x="6370" y="2"/>
                          </a:cubicBezTo>
                          <a:cubicBezTo>
                            <a:pt x="5371" y="261"/>
                            <a:pt x="4300" y="305"/>
                            <a:pt x="3355" y="752"/>
                          </a:cubicBezTo>
                          <a:cubicBezTo>
                            <a:pt x="2240" y="1269"/>
                            <a:pt x="1303" y="1938"/>
                            <a:pt x="27" y="1992"/>
                          </a:cubicBezTo>
                          <a:cubicBezTo>
                            <a:pt x="0" y="2000"/>
                            <a:pt x="0" y="2036"/>
                            <a:pt x="27" y="2036"/>
                          </a:cubicBezTo>
                          <a:cubicBezTo>
                            <a:pt x="80" y="2038"/>
                            <a:pt x="131" y="2040"/>
                            <a:pt x="183" y="2040"/>
                          </a:cubicBezTo>
                          <a:cubicBezTo>
                            <a:pt x="1301" y="2040"/>
                            <a:pt x="2160" y="1496"/>
                            <a:pt x="3141" y="992"/>
                          </a:cubicBezTo>
                          <a:cubicBezTo>
                            <a:pt x="3801" y="653"/>
                            <a:pt x="4604" y="448"/>
                            <a:pt x="5344" y="359"/>
                          </a:cubicBezTo>
                          <a:cubicBezTo>
                            <a:pt x="5665" y="314"/>
                            <a:pt x="6183" y="323"/>
                            <a:pt x="6397" y="38"/>
                          </a:cubicBezTo>
                          <a:cubicBezTo>
                            <a:pt x="6412" y="22"/>
                            <a:pt x="6394" y="0"/>
                            <a:pt x="637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6733" name="Google Shape;6733;p21"/>
                <p:cNvSpPr/>
                <p:nvPr/>
              </p:nvSpPr>
              <p:spPr>
                <a:xfrm>
                  <a:off x="4777137" y="4553269"/>
                  <a:ext cx="86393" cy="40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545" extrusionOk="0">
                      <a:moveTo>
                        <a:pt x="982" y="0"/>
                      </a:moveTo>
                      <a:cubicBezTo>
                        <a:pt x="812" y="18"/>
                        <a:pt x="634" y="27"/>
                        <a:pt x="482" y="72"/>
                      </a:cubicBezTo>
                      <a:cubicBezTo>
                        <a:pt x="348" y="107"/>
                        <a:pt x="179" y="152"/>
                        <a:pt x="81" y="268"/>
                      </a:cubicBezTo>
                      <a:cubicBezTo>
                        <a:pt x="36" y="322"/>
                        <a:pt x="18" y="402"/>
                        <a:pt x="0" y="473"/>
                      </a:cubicBezTo>
                      <a:cubicBezTo>
                        <a:pt x="116" y="491"/>
                        <a:pt x="241" y="518"/>
                        <a:pt x="357" y="545"/>
                      </a:cubicBezTo>
                      <a:cubicBezTo>
                        <a:pt x="366" y="384"/>
                        <a:pt x="527" y="277"/>
                        <a:pt x="705" y="197"/>
                      </a:cubicBezTo>
                      <a:cubicBezTo>
                        <a:pt x="811" y="156"/>
                        <a:pt x="969" y="115"/>
                        <a:pt x="1118" y="115"/>
                      </a:cubicBezTo>
                      <a:cubicBezTo>
                        <a:pt x="1132" y="115"/>
                        <a:pt x="1146" y="116"/>
                        <a:pt x="1160" y="116"/>
                      </a:cubicBezTo>
                      <a:cubicBezTo>
                        <a:pt x="1107" y="72"/>
                        <a:pt x="1044" y="36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4" name="Google Shape;6734;p21"/>
                <p:cNvSpPr/>
                <p:nvPr/>
              </p:nvSpPr>
              <p:spPr>
                <a:xfrm>
                  <a:off x="4515579" y="4405859"/>
                  <a:ext cx="177325" cy="185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" h="2490" extrusionOk="0">
                      <a:moveTo>
                        <a:pt x="462" y="0"/>
                      </a:moveTo>
                      <a:cubicBezTo>
                        <a:pt x="454" y="0"/>
                        <a:pt x="446" y="1"/>
                        <a:pt x="438" y="1"/>
                      </a:cubicBezTo>
                      <a:cubicBezTo>
                        <a:pt x="241" y="19"/>
                        <a:pt x="90" y="170"/>
                        <a:pt x="0" y="358"/>
                      </a:cubicBezTo>
                      <a:cubicBezTo>
                        <a:pt x="75" y="314"/>
                        <a:pt x="156" y="295"/>
                        <a:pt x="240" y="295"/>
                      </a:cubicBezTo>
                      <a:cubicBezTo>
                        <a:pt x="637" y="295"/>
                        <a:pt x="1096" y="722"/>
                        <a:pt x="1258" y="1009"/>
                      </a:cubicBezTo>
                      <a:cubicBezTo>
                        <a:pt x="1472" y="1401"/>
                        <a:pt x="1651" y="2079"/>
                        <a:pt x="1392" y="2490"/>
                      </a:cubicBezTo>
                      <a:cubicBezTo>
                        <a:pt x="1624" y="2445"/>
                        <a:pt x="1847" y="2410"/>
                        <a:pt x="2070" y="2392"/>
                      </a:cubicBezTo>
                      <a:cubicBezTo>
                        <a:pt x="2382" y="1482"/>
                        <a:pt x="1936" y="572"/>
                        <a:pt x="1044" y="179"/>
                      </a:cubicBezTo>
                      <a:cubicBezTo>
                        <a:pt x="881" y="102"/>
                        <a:pt x="661" y="0"/>
                        <a:pt x="4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5" name="Google Shape;6735;p21"/>
                <p:cNvSpPr/>
                <p:nvPr/>
              </p:nvSpPr>
              <p:spPr>
                <a:xfrm>
                  <a:off x="5259699" y="5041859"/>
                  <a:ext cx="36611" cy="531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" h="714" extrusionOk="0">
                      <a:moveTo>
                        <a:pt x="322" y="0"/>
                      </a:moveTo>
                      <a:cubicBezTo>
                        <a:pt x="277" y="0"/>
                        <a:pt x="233" y="0"/>
                        <a:pt x="188" y="27"/>
                      </a:cubicBezTo>
                      <a:cubicBezTo>
                        <a:pt x="197" y="36"/>
                        <a:pt x="197" y="45"/>
                        <a:pt x="197" y="54"/>
                      </a:cubicBezTo>
                      <a:cubicBezTo>
                        <a:pt x="206" y="259"/>
                        <a:pt x="161" y="562"/>
                        <a:pt x="1" y="714"/>
                      </a:cubicBezTo>
                      <a:cubicBezTo>
                        <a:pt x="135" y="678"/>
                        <a:pt x="251" y="625"/>
                        <a:pt x="358" y="518"/>
                      </a:cubicBezTo>
                      <a:cubicBezTo>
                        <a:pt x="492" y="366"/>
                        <a:pt x="465" y="134"/>
                        <a:pt x="3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6" name="Google Shape;6736;p21"/>
                <p:cNvSpPr/>
                <p:nvPr/>
              </p:nvSpPr>
              <p:spPr>
                <a:xfrm>
                  <a:off x="5277632" y="5043198"/>
                  <a:ext cx="54544" cy="5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86" extrusionOk="0">
                      <a:moveTo>
                        <a:pt x="152" y="0"/>
                      </a:moveTo>
                      <a:lnTo>
                        <a:pt x="152" y="0"/>
                      </a:lnTo>
                      <a:cubicBezTo>
                        <a:pt x="268" y="116"/>
                        <a:pt x="322" y="312"/>
                        <a:pt x="251" y="464"/>
                      </a:cubicBezTo>
                      <a:cubicBezTo>
                        <a:pt x="206" y="571"/>
                        <a:pt x="117" y="669"/>
                        <a:pt x="1" y="732"/>
                      </a:cubicBezTo>
                      <a:cubicBezTo>
                        <a:pt x="179" y="740"/>
                        <a:pt x="358" y="758"/>
                        <a:pt x="536" y="785"/>
                      </a:cubicBezTo>
                      <a:cubicBezTo>
                        <a:pt x="634" y="616"/>
                        <a:pt x="732" y="410"/>
                        <a:pt x="563" y="250"/>
                      </a:cubicBezTo>
                      <a:cubicBezTo>
                        <a:pt x="491" y="187"/>
                        <a:pt x="411" y="134"/>
                        <a:pt x="331" y="80"/>
                      </a:cubicBezTo>
                      <a:cubicBezTo>
                        <a:pt x="277" y="54"/>
                        <a:pt x="215" y="18"/>
                        <a:pt x="1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7" name="Google Shape;6737;p21"/>
                <p:cNvSpPr/>
                <p:nvPr/>
              </p:nvSpPr>
              <p:spPr>
                <a:xfrm>
                  <a:off x="4813599" y="4571054"/>
                  <a:ext cx="67790" cy="3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467" extrusionOk="0">
                      <a:moveTo>
                        <a:pt x="791" y="0"/>
                      </a:moveTo>
                      <a:cubicBezTo>
                        <a:pt x="728" y="0"/>
                        <a:pt x="661" y="21"/>
                        <a:pt x="608" y="29"/>
                      </a:cubicBezTo>
                      <a:cubicBezTo>
                        <a:pt x="518" y="38"/>
                        <a:pt x="420" y="47"/>
                        <a:pt x="322" y="83"/>
                      </a:cubicBezTo>
                      <a:cubicBezTo>
                        <a:pt x="170" y="136"/>
                        <a:pt x="54" y="207"/>
                        <a:pt x="1" y="332"/>
                      </a:cubicBezTo>
                      <a:cubicBezTo>
                        <a:pt x="170" y="377"/>
                        <a:pt x="331" y="413"/>
                        <a:pt x="492" y="466"/>
                      </a:cubicBezTo>
                      <a:cubicBezTo>
                        <a:pt x="501" y="439"/>
                        <a:pt x="509" y="413"/>
                        <a:pt x="518" y="386"/>
                      </a:cubicBezTo>
                      <a:cubicBezTo>
                        <a:pt x="608" y="234"/>
                        <a:pt x="741" y="136"/>
                        <a:pt x="911" y="91"/>
                      </a:cubicBezTo>
                      <a:cubicBezTo>
                        <a:pt x="875" y="56"/>
                        <a:pt x="848" y="29"/>
                        <a:pt x="822" y="2"/>
                      </a:cubicBezTo>
                      <a:cubicBezTo>
                        <a:pt x="812" y="1"/>
                        <a:pt x="802" y="0"/>
                        <a:pt x="7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8" name="Google Shape;6738;p21"/>
                <p:cNvSpPr/>
                <p:nvPr/>
              </p:nvSpPr>
              <p:spPr>
                <a:xfrm>
                  <a:off x="4508286" y="4433019"/>
                  <a:ext cx="112214" cy="169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277" extrusionOk="0">
                      <a:moveTo>
                        <a:pt x="272" y="1"/>
                      </a:moveTo>
                      <a:cubicBezTo>
                        <a:pt x="207" y="1"/>
                        <a:pt x="143" y="12"/>
                        <a:pt x="81" y="37"/>
                      </a:cubicBezTo>
                      <a:cubicBezTo>
                        <a:pt x="45" y="109"/>
                        <a:pt x="18" y="180"/>
                        <a:pt x="0" y="260"/>
                      </a:cubicBezTo>
                      <a:cubicBezTo>
                        <a:pt x="464" y="350"/>
                        <a:pt x="955" y="680"/>
                        <a:pt x="1035" y="1161"/>
                      </a:cubicBezTo>
                      <a:cubicBezTo>
                        <a:pt x="1098" y="1518"/>
                        <a:pt x="1151" y="1973"/>
                        <a:pt x="937" y="2277"/>
                      </a:cubicBezTo>
                      <a:cubicBezTo>
                        <a:pt x="1089" y="2223"/>
                        <a:pt x="1249" y="2178"/>
                        <a:pt x="1410" y="2143"/>
                      </a:cubicBezTo>
                      <a:cubicBezTo>
                        <a:pt x="1508" y="1732"/>
                        <a:pt x="1445" y="1268"/>
                        <a:pt x="1312" y="876"/>
                      </a:cubicBezTo>
                      <a:cubicBezTo>
                        <a:pt x="1195" y="526"/>
                        <a:pt x="713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9" name="Google Shape;6739;p21"/>
                <p:cNvSpPr/>
                <p:nvPr/>
              </p:nvSpPr>
              <p:spPr>
                <a:xfrm>
                  <a:off x="4205578" y="4773306"/>
                  <a:ext cx="782744" cy="248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9" h="3333" extrusionOk="0">
                      <a:moveTo>
                        <a:pt x="7899" y="0"/>
                      </a:moveTo>
                      <a:cubicBezTo>
                        <a:pt x="7007" y="0"/>
                        <a:pt x="6104" y="261"/>
                        <a:pt x="5290" y="585"/>
                      </a:cubicBezTo>
                      <a:cubicBezTo>
                        <a:pt x="4693" y="826"/>
                        <a:pt x="4149" y="1093"/>
                        <a:pt x="3595" y="1432"/>
                      </a:cubicBezTo>
                      <a:cubicBezTo>
                        <a:pt x="3158" y="1691"/>
                        <a:pt x="2730" y="1959"/>
                        <a:pt x="2275" y="2191"/>
                      </a:cubicBezTo>
                      <a:cubicBezTo>
                        <a:pt x="1838" y="2414"/>
                        <a:pt x="1392" y="2592"/>
                        <a:pt x="946" y="2788"/>
                      </a:cubicBezTo>
                      <a:cubicBezTo>
                        <a:pt x="643" y="2913"/>
                        <a:pt x="330" y="3065"/>
                        <a:pt x="0" y="3110"/>
                      </a:cubicBezTo>
                      <a:cubicBezTo>
                        <a:pt x="98" y="3181"/>
                        <a:pt x="197" y="3261"/>
                        <a:pt x="295" y="3333"/>
                      </a:cubicBezTo>
                      <a:cubicBezTo>
                        <a:pt x="1365" y="3047"/>
                        <a:pt x="2427" y="2673"/>
                        <a:pt x="3426" y="2191"/>
                      </a:cubicBezTo>
                      <a:cubicBezTo>
                        <a:pt x="4238" y="1807"/>
                        <a:pt x="5014" y="1370"/>
                        <a:pt x="5835" y="1022"/>
                      </a:cubicBezTo>
                      <a:cubicBezTo>
                        <a:pt x="6463" y="753"/>
                        <a:pt x="7230" y="584"/>
                        <a:pt x="7946" y="584"/>
                      </a:cubicBezTo>
                      <a:cubicBezTo>
                        <a:pt x="8083" y="584"/>
                        <a:pt x="8218" y="590"/>
                        <a:pt x="8350" y="603"/>
                      </a:cubicBezTo>
                      <a:cubicBezTo>
                        <a:pt x="8903" y="656"/>
                        <a:pt x="9448" y="835"/>
                        <a:pt x="9992" y="933"/>
                      </a:cubicBezTo>
                      <a:cubicBezTo>
                        <a:pt x="10170" y="799"/>
                        <a:pt x="10340" y="665"/>
                        <a:pt x="10518" y="540"/>
                      </a:cubicBezTo>
                      <a:cubicBezTo>
                        <a:pt x="9965" y="380"/>
                        <a:pt x="9385" y="237"/>
                        <a:pt x="8823" y="103"/>
                      </a:cubicBezTo>
                      <a:cubicBezTo>
                        <a:pt x="8519" y="32"/>
                        <a:pt x="8210" y="0"/>
                        <a:pt x="7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0" name="Google Shape;6740;p21"/>
                <p:cNvSpPr/>
                <p:nvPr/>
              </p:nvSpPr>
              <p:spPr>
                <a:xfrm>
                  <a:off x="4506947" y="4455045"/>
                  <a:ext cx="81035" cy="161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177" extrusionOk="0">
                      <a:moveTo>
                        <a:pt x="18" y="0"/>
                      </a:moveTo>
                      <a:cubicBezTo>
                        <a:pt x="0" y="62"/>
                        <a:pt x="0" y="125"/>
                        <a:pt x="0" y="178"/>
                      </a:cubicBezTo>
                      <a:cubicBezTo>
                        <a:pt x="0" y="214"/>
                        <a:pt x="0" y="259"/>
                        <a:pt x="0" y="294"/>
                      </a:cubicBezTo>
                      <a:cubicBezTo>
                        <a:pt x="384" y="535"/>
                        <a:pt x="571" y="1035"/>
                        <a:pt x="562" y="1472"/>
                      </a:cubicBezTo>
                      <a:cubicBezTo>
                        <a:pt x="562" y="1633"/>
                        <a:pt x="554" y="1963"/>
                        <a:pt x="446" y="2177"/>
                      </a:cubicBezTo>
                      <a:cubicBezTo>
                        <a:pt x="491" y="2159"/>
                        <a:pt x="545" y="2132"/>
                        <a:pt x="589" y="2114"/>
                      </a:cubicBezTo>
                      <a:cubicBezTo>
                        <a:pt x="670" y="2079"/>
                        <a:pt x="759" y="2052"/>
                        <a:pt x="839" y="2016"/>
                      </a:cubicBezTo>
                      <a:cubicBezTo>
                        <a:pt x="1089" y="1187"/>
                        <a:pt x="955" y="277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1" name="Google Shape;6741;p21"/>
                <p:cNvSpPr/>
                <p:nvPr/>
              </p:nvSpPr>
              <p:spPr>
                <a:xfrm>
                  <a:off x="5272349" y="4543298"/>
                  <a:ext cx="42564" cy="87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" h="1179" extrusionOk="0">
                      <a:moveTo>
                        <a:pt x="170" y="1"/>
                      </a:moveTo>
                      <a:cubicBezTo>
                        <a:pt x="152" y="1"/>
                        <a:pt x="134" y="9"/>
                        <a:pt x="116" y="9"/>
                      </a:cubicBezTo>
                      <a:cubicBezTo>
                        <a:pt x="72" y="18"/>
                        <a:pt x="36" y="36"/>
                        <a:pt x="0" y="54"/>
                      </a:cubicBezTo>
                      <a:cubicBezTo>
                        <a:pt x="250" y="277"/>
                        <a:pt x="357" y="509"/>
                        <a:pt x="339" y="857"/>
                      </a:cubicBezTo>
                      <a:cubicBezTo>
                        <a:pt x="330" y="955"/>
                        <a:pt x="286" y="1080"/>
                        <a:pt x="206" y="1178"/>
                      </a:cubicBezTo>
                      <a:cubicBezTo>
                        <a:pt x="250" y="1160"/>
                        <a:pt x="286" y="1142"/>
                        <a:pt x="322" y="1134"/>
                      </a:cubicBezTo>
                      <a:cubicBezTo>
                        <a:pt x="402" y="1000"/>
                        <a:pt x="455" y="803"/>
                        <a:pt x="482" y="723"/>
                      </a:cubicBezTo>
                      <a:cubicBezTo>
                        <a:pt x="571" y="438"/>
                        <a:pt x="438" y="125"/>
                        <a:pt x="1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2" name="Google Shape;6742;p21"/>
                <p:cNvSpPr/>
                <p:nvPr/>
              </p:nvSpPr>
              <p:spPr>
                <a:xfrm>
                  <a:off x="4411327" y="5232354"/>
                  <a:ext cx="17338" cy="15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0" extrusionOk="0">
                      <a:moveTo>
                        <a:pt x="81" y="1"/>
                      </a:moveTo>
                      <a:cubicBezTo>
                        <a:pt x="36" y="54"/>
                        <a:pt x="1" y="143"/>
                        <a:pt x="54" y="188"/>
                      </a:cubicBezTo>
                      <a:cubicBezTo>
                        <a:pt x="70" y="203"/>
                        <a:pt x="87" y="210"/>
                        <a:pt x="105" y="210"/>
                      </a:cubicBezTo>
                      <a:cubicBezTo>
                        <a:pt x="149" y="210"/>
                        <a:pt x="193" y="170"/>
                        <a:pt x="206" y="125"/>
                      </a:cubicBezTo>
                      <a:cubicBezTo>
                        <a:pt x="215" y="90"/>
                        <a:pt x="233" y="45"/>
                        <a:pt x="188" y="27"/>
                      </a:cubicBezTo>
                      <a:cubicBezTo>
                        <a:pt x="161" y="9"/>
                        <a:pt x="126" y="9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3" name="Google Shape;6743;p21"/>
                <p:cNvSpPr/>
                <p:nvPr/>
              </p:nvSpPr>
              <p:spPr>
                <a:xfrm>
                  <a:off x="4368168" y="5107863"/>
                  <a:ext cx="457488" cy="64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8" h="861" extrusionOk="0">
                      <a:moveTo>
                        <a:pt x="1957" y="0"/>
                      </a:moveTo>
                      <a:cubicBezTo>
                        <a:pt x="1817" y="0"/>
                        <a:pt x="1677" y="5"/>
                        <a:pt x="1535" y="14"/>
                      </a:cubicBezTo>
                      <a:cubicBezTo>
                        <a:pt x="1187" y="41"/>
                        <a:pt x="857" y="86"/>
                        <a:pt x="518" y="166"/>
                      </a:cubicBezTo>
                      <a:cubicBezTo>
                        <a:pt x="349" y="210"/>
                        <a:pt x="170" y="264"/>
                        <a:pt x="1" y="300"/>
                      </a:cubicBezTo>
                      <a:cubicBezTo>
                        <a:pt x="126" y="389"/>
                        <a:pt x="251" y="478"/>
                        <a:pt x="385" y="558"/>
                      </a:cubicBezTo>
                      <a:cubicBezTo>
                        <a:pt x="701" y="396"/>
                        <a:pt x="1061" y="389"/>
                        <a:pt x="1419" y="389"/>
                      </a:cubicBezTo>
                      <a:cubicBezTo>
                        <a:pt x="1455" y="389"/>
                        <a:pt x="1491" y="389"/>
                        <a:pt x="1526" y="389"/>
                      </a:cubicBezTo>
                      <a:cubicBezTo>
                        <a:pt x="1606" y="388"/>
                        <a:pt x="1686" y="387"/>
                        <a:pt x="1765" y="387"/>
                      </a:cubicBezTo>
                      <a:cubicBezTo>
                        <a:pt x="2199" y="387"/>
                        <a:pt x="2623" y="409"/>
                        <a:pt x="3061" y="469"/>
                      </a:cubicBezTo>
                      <a:cubicBezTo>
                        <a:pt x="3605" y="541"/>
                        <a:pt x="4140" y="639"/>
                        <a:pt x="4676" y="719"/>
                      </a:cubicBezTo>
                      <a:cubicBezTo>
                        <a:pt x="4909" y="752"/>
                        <a:pt x="5313" y="861"/>
                        <a:pt x="5651" y="861"/>
                      </a:cubicBezTo>
                      <a:cubicBezTo>
                        <a:pt x="5764" y="861"/>
                        <a:pt x="5870" y="849"/>
                        <a:pt x="5960" y="817"/>
                      </a:cubicBezTo>
                      <a:lnTo>
                        <a:pt x="5987" y="808"/>
                      </a:lnTo>
                      <a:cubicBezTo>
                        <a:pt x="6005" y="808"/>
                        <a:pt x="6023" y="799"/>
                        <a:pt x="6049" y="781"/>
                      </a:cubicBezTo>
                      <a:lnTo>
                        <a:pt x="6058" y="781"/>
                      </a:lnTo>
                      <a:cubicBezTo>
                        <a:pt x="6085" y="773"/>
                        <a:pt x="6121" y="764"/>
                        <a:pt x="6148" y="755"/>
                      </a:cubicBezTo>
                      <a:cubicBezTo>
                        <a:pt x="6085" y="755"/>
                        <a:pt x="6023" y="746"/>
                        <a:pt x="5978" y="737"/>
                      </a:cubicBezTo>
                      <a:cubicBezTo>
                        <a:pt x="5273" y="603"/>
                        <a:pt x="4595" y="389"/>
                        <a:pt x="3891" y="237"/>
                      </a:cubicBezTo>
                      <a:cubicBezTo>
                        <a:pt x="3244" y="98"/>
                        <a:pt x="2609" y="0"/>
                        <a:pt x="19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4" name="Google Shape;6744;p21"/>
                <p:cNvSpPr/>
                <p:nvPr/>
              </p:nvSpPr>
              <p:spPr>
                <a:xfrm>
                  <a:off x="4254020" y="5284666"/>
                  <a:ext cx="1313156" cy="189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47" h="2541" extrusionOk="0">
                      <a:moveTo>
                        <a:pt x="13150" y="0"/>
                      </a:moveTo>
                      <a:cubicBezTo>
                        <a:pt x="12814" y="0"/>
                        <a:pt x="12478" y="19"/>
                        <a:pt x="12142" y="65"/>
                      </a:cubicBezTo>
                      <a:cubicBezTo>
                        <a:pt x="11116" y="199"/>
                        <a:pt x="10117" y="466"/>
                        <a:pt x="9100" y="689"/>
                      </a:cubicBezTo>
                      <a:cubicBezTo>
                        <a:pt x="7637" y="1001"/>
                        <a:pt x="6165" y="1260"/>
                        <a:pt x="4684" y="1501"/>
                      </a:cubicBezTo>
                      <a:cubicBezTo>
                        <a:pt x="3756" y="1662"/>
                        <a:pt x="2837" y="1849"/>
                        <a:pt x="1901" y="1902"/>
                      </a:cubicBezTo>
                      <a:cubicBezTo>
                        <a:pt x="1771" y="1909"/>
                        <a:pt x="1644" y="1913"/>
                        <a:pt x="1519" y="1913"/>
                      </a:cubicBezTo>
                      <a:cubicBezTo>
                        <a:pt x="1002" y="1913"/>
                        <a:pt x="510" y="1858"/>
                        <a:pt x="1" y="1786"/>
                      </a:cubicBezTo>
                      <a:lnTo>
                        <a:pt x="1" y="1786"/>
                      </a:lnTo>
                      <a:cubicBezTo>
                        <a:pt x="411" y="1992"/>
                        <a:pt x="821" y="2188"/>
                        <a:pt x="1249" y="2366"/>
                      </a:cubicBezTo>
                      <a:cubicBezTo>
                        <a:pt x="1615" y="2429"/>
                        <a:pt x="1999" y="2438"/>
                        <a:pt x="2347" y="2473"/>
                      </a:cubicBezTo>
                      <a:cubicBezTo>
                        <a:pt x="2840" y="2515"/>
                        <a:pt x="3333" y="2540"/>
                        <a:pt x="3827" y="2540"/>
                      </a:cubicBezTo>
                      <a:cubicBezTo>
                        <a:pt x="4083" y="2540"/>
                        <a:pt x="4339" y="2533"/>
                        <a:pt x="4595" y="2518"/>
                      </a:cubicBezTo>
                      <a:cubicBezTo>
                        <a:pt x="5879" y="2456"/>
                        <a:pt x="7137" y="2027"/>
                        <a:pt x="8368" y="1679"/>
                      </a:cubicBezTo>
                      <a:cubicBezTo>
                        <a:pt x="10764" y="990"/>
                        <a:pt x="13245" y="442"/>
                        <a:pt x="15739" y="442"/>
                      </a:cubicBezTo>
                      <a:cubicBezTo>
                        <a:pt x="16374" y="442"/>
                        <a:pt x="17010" y="477"/>
                        <a:pt x="17646" y="555"/>
                      </a:cubicBezTo>
                      <a:cubicBezTo>
                        <a:pt x="17058" y="466"/>
                        <a:pt x="16478" y="359"/>
                        <a:pt x="15889" y="279"/>
                      </a:cubicBezTo>
                      <a:cubicBezTo>
                        <a:pt x="14982" y="142"/>
                        <a:pt x="14066" y="0"/>
                        <a:pt x="131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745" name="Google Shape;6745;p21"/>
                <p:cNvGrpSpPr/>
                <p:nvPr/>
              </p:nvGrpSpPr>
              <p:grpSpPr>
                <a:xfrm>
                  <a:off x="3797949" y="4305626"/>
                  <a:ext cx="2255126" cy="1072873"/>
                  <a:chOff x="1566186" y="3119918"/>
                  <a:chExt cx="2525703" cy="1201600"/>
                </a:xfrm>
              </p:grpSpPr>
              <p:sp>
                <p:nvSpPr>
                  <p:cNvPr id="6746" name="Google Shape;6746;p21"/>
                  <p:cNvSpPr/>
                  <p:nvPr/>
                </p:nvSpPr>
                <p:spPr>
                  <a:xfrm>
                    <a:off x="3084394" y="3840478"/>
                    <a:ext cx="430534" cy="18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66" h="2257" extrusionOk="0">
                        <a:moveTo>
                          <a:pt x="973" y="1"/>
                        </a:moveTo>
                        <a:cubicBezTo>
                          <a:pt x="764" y="1"/>
                          <a:pt x="549" y="80"/>
                          <a:pt x="402" y="213"/>
                        </a:cubicBezTo>
                        <a:cubicBezTo>
                          <a:pt x="291" y="316"/>
                          <a:pt x="48" y="697"/>
                          <a:pt x="366" y="697"/>
                        </a:cubicBezTo>
                        <a:cubicBezTo>
                          <a:pt x="380" y="697"/>
                          <a:pt x="395" y="697"/>
                          <a:pt x="411" y="695"/>
                        </a:cubicBezTo>
                        <a:cubicBezTo>
                          <a:pt x="518" y="686"/>
                          <a:pt x="625" y="668"/>
                          <a:pt x="732" y="633"/>
                        </a:cubicBezTo>
                        <a:cubicBezTo>
                          <a:pt x="740" y="630"/>
                          <a:pt x="748" y="629"/>
                          <a:pt x="755" y="629"/>
                        </a:cubicBezTo>
                        <a:cubicBezTo>
                          <a:pt x="830" y="629"/>
                          <a:pt x="868" y="744"/>
                          <a:pt x="795" y="784"/>
                        </a:cubicBezTo>
                        <a:cubicBezTo>
                          <a:pt x="786" y="784"/>
                          <a:pt x="777" y="784"/>
                          <a:pt x="777" y="793"/>
                        </a:cubicBezTo>
                        <a:cubicBezTo>
                          <a:pt x="580" y="874"/>
                          <a:pt x="357" y="945"/>
                          <a:pt x="170" y="1052"/>
                        </a:cubicBezTo>
                        <a:cubicBezTo>
                          <a:pt x="18" y="1150"/>
                          <a:pt x="1" y="1409"/>
                          <a:pt x="206" y="1453"/>
                        </a:cubicBezTo>
                        <a:cubicBezTo>
                          <a:pt x="264" y="1463"/>
                          <a:pt x="323" y="1470"/>
                          <a:pt x="383" y="1470"/>
                        </a:cubicBezTo>
                        <a:cubicBezTo>
                          <a:pt x="433" y="1470"/>
                          <a:pt x="483" y="1465"/>
                          <a:pt x="536" y="1453"/>
                        </a:cubicBezTo>
                        <a:cubicBezTo>
                          <a:pt x="652" y="1436"/>
                          <a:pt x="759" y="1409"/>
                          <a:pt x="884" y="1391"/>
                        </a:cubicBezTo>
                        <a:lnTo>
                          <a:pt x="893" y="1391"/>
                        </a:lnTo>
                        <a:cubicBezTo>
                          <a:pt x="895" y="1388"/>
                          <a:pt x="899" y="1387"/>
                          <a:pt x="904" y="1387"/>
                        </a:cubicBezTo>
                        <a:cubicBezTo>
                          <a:pt x="916" y="1387"/>
                          <a:pt x="931" y="1394"/>
                          <a:pt x="937" y="1400"/>
                        </a:cubicBezTo>
                        <a:cubicBezTo>
                          <a:pt x="1007" y="1475"/>
                          <a:pt x="1070" y="1505"/>
                          <a:pt x="1129" y="1505"/>
                        </a:cubicBezTo>
                        <a:cubicBezTo>
                          <a:pt x="1350" y="1505"/>
                          <a:pt x="1511" y="1088"/>
                          <a:pt x="1722" y="1088"/>
                        </a:cubicBezTo>
                        <a:cubicBezTo>
                          <a:pt x="1865" y="1088"/>
                          <a:pt x="2079" y="1248"/>
                          <a:pt x="2195" y="1328"/>
                        </a:cubicBezTo>
                        <a:cubicBezTo>
                          <a:pt x="2463" y="1516"/>
                          <a:pt x="2507" y="1828"/>
                          <a:pt x="2311" y="2060"/>
                        </a:cubicBezTo>
                        <a:cubicBezTo>
                          <a:pt x="2721" y="2114"/>
                          <a:pt x="3123" y="2185"/>
                          <a:pt x="3524" y="2256"/>
                        </a:cubicBezTo>
                        <a:cubicBezTo>
                          <a:pt x="3391" y="2114"/>
                          <a:pt x="3346" y="1891"/>
                          <a:pt x="3462" y="1703"/>
                        </a:cubicBezTo>
                        <a:cubicBezTo>
                          <a:pt x="3551" y="1578"/>
                          <a:pt x="3676" y="1462"/>
                          <a:pt x="3819" y="1418"/>
                        </a:cubicBezTo>
                        <a:cubicBezTo>
                          <a:pt x="3810" y="1391"/>
                          <a:pt x="3801" y="1364"/>
                          <a:pt x="3801" y="1337"/>
                        </a:cubicBezTo>
                        <a:cubicBezTo>
                          <a:pt x="3794" y="1310"/>
                          <a:pt x="3814" y="1287"/>
                          <a:pt x="3836" y="1287"/>
                        </a:cubicBezTo>
                        <a:cubicBezTo>
                          <a:pt x="3842" y="1287"/>
                          <a:pt x="3849" y="1289"/>
                          <a:pt x="3854" y="1293"/>
                        </a:cubicBezTo>
                        <a:cubicBezTo>
                          <a:pt x="3961" y="1355"/>
                          <a:pt x="3988" y="1471"/>
                          <a:pt x="4095" y="1552"/>
                        </a:cubicBezTo>
                        <a:cubicBezTo>
                          <a:pt x="4149" y="1596"/>
                          <a:pt x="4202" y="1623"/>
                          <a:pt x="4256" y="1650"/>
                        </a:cubicBezTo>
                        <a:cubicBezTo>
                          <a:pt x="4261" y="1647"/>
                          <a:pt x="4265" y="1646"/>
                          <a:pt x="4270" y="1646"/>
                        </a:cubicBezTo>
                        <a:cubicBezTo>
                          <a:pt x="4282" y="1646"/>
                          <a:pt x="4292" y="1654"/>
                          <a:pt x="4292" y="1667"/>
                        </a:cubicBezTo>
                        <a:cubicBezTo>
                          <a:pt x="4349" y="1687"/>
                          <a:pt x="4405" y="1696"/>
                          <a:pt x="4461" y="1696"/>
                        </a:cubicBezTo>
                        <a:cubicBezTo>
                          <a:pt x="4587" y="1696"/>
                          <a:pt x="4709" y="1645"/>
                          <a:pt x="4827" y="1534"/>
                        </a:cubicBezTo>
                        <a:cubicBezTo>
                          <a:pt x="5166" y="1186"/>
                          <a:pt x="4871" y="865"/>
                          <a:pt x="4488" y="865"/>
                        </a:cubicBezTo>
                        <a:cubicBezTo>
                          <a:pt x="4452" y="865"/>
                          <a:pt x="4416" y="838"/>
                          <a:pt x="4416" y="793"/>
                        </a:cubicBezTo>
                        <a:cubicBezTo>
                          <a:pt x="4427" y="651"/>
                          <a:pt x="4331" y="586"/>
                          <a:pt x="4217" y="586"/>
                        </a:cubicBezTo>
                        <a:cubicBezTo>
                          <a:pt x="4146" y="586"/>
                          <a:pt x="4068" y="611"/>
                          <a:pt x="4006" y="659"/>
                        </a:cubicBezTo>
                        <a:cubicBezTo>
                          <a:pt x="3992" y="670"/>
                          <a:pt x="3974" y="676"/>
                          <a:pt x="3956" y="676"/>
                        </a:cubicBezTo>
                        <a:cubicBezTo>
                          <a:pt x="3928" y="676"/>
                          <a:pt x="3901" y="661"/>
                          <a:pt x="3890" y="624"/>
                        </a:cubicBezTo>
                        <a:cubicBezTo>
                          <a:pt x="3856" y="452"/>
                          <a:pt x="3705" y="364"/>
                          <a:pt x="3550" y="364"/>
                        </a:cubicBezTo>
                        <a:cubicBezTo>
                          <a:pt x="3423" y="364"/>
                          <a:pt x="3293" y="423"/>
                          <a:pt x="3221" y="543"/>
                        </a:cubicBezTo>
                        <a:cubicBezTo>
                          <a:pt x="3150" y="668"/>
                          <a:pt x="3150" y="722"/>
                          <a:pt x="3159" y="811"/>
                        </a:cubicBezTo>
                        <a:cubicBezTo>
                          <a:pt x="3257" y="1034"/>
                          <a:pt x="3283" y="1293"/>
                          <a:pt x="3159" y="1534"/>
                        </a:cubicBezTo>
                        <a:cubicBezTo>
                          <a:pt x="3151" y="1549"/>
                          <a:pt x="3136" y="1556"/>
                          <a:pt x="3121" y="1556"/>
                        </a:cubicBezTo>
                        <a:cubicBezTo>
                          <a:pt x="3102" y="1556"/>
                          <a:pt x="3083" y="1545"/>
                          <a:pt x="3078" y="1525"/>
                        </a:cubicBezTo>
                        <a:cubicBezTo>
                          <a:pt x="3007" y="1123"/>
                          <a:pt x="3105" y="793"/>
                          <a:pt x="2748" y="481"/>
                        </a:cubicBezTo>
                        <a:cubicBezTo>
                          <a:pt x="2597" y="347"/>
                          <a:pt x="2400" y="169"/>
                          <a:pt x="2186" y="124"/>
                        </a:cubicBezTo>
                        <a:cubicBezTo>
                          <a:pt x="2089" y="101"/>
                          <a:pt x="1942" y="66"/>
                          <a:pt x="1804" y="66"/>
                        </a:cubicBezTo>
                        <a:cubicBezTo>
                          <a:pt x="1676" y="66"/>
                          <a:pt x="1555" y="97"/>
                          <a:pt x="1490" y="196"/>
                        </a:cubicBezTo>
                        <a:cubicBezTo>
                          <a:pt x="1485" y="206"/>
                          <a:pt x="1477" y="210"/>
                          <a:pt x="1469" y="210"/>
                        </a:cubicBezTo>
                        <a:cubicBezTo>
                          <a:pt x="1464" y="210"/>
                          <a:pt x="1458" y="208"/>
                          <a:pt x="1455" y="204"/>
                        </a:cubicBezTo>
                        <a:cubicBezTo>
                          <a:pt x="1334" y="62"/>
                          <a:pt x="1156" y="1"/>
                          <a:pt x="97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47" name="Google Shape;6747;p21"/>
                  <p:cNvSpPr/>
                  <p:nvPr/>
                </p:nvSpPr>
                <p:spPr>
                  <a:xfrm>
                    <a:off x="2265827" y="3119918"/>
                    <a:ext cx="595964" cy="33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1" h="4001" extrusionOk="0">
                        <a:moveTo>
                          <a:pt x="1455" y="1"/>
                        </a:moveTo>
                        <a:cubicBezTo>
                          <a:pt x="1310" y="1"/>
                          <a:pt x="1158" y="33"/>
                          <a:pt x="1000" y="90"/>
                        </a:cubicBezTo>
                        <a:cubicBezTo>
                          <a:pt x="545" y="251"/>
                          <a:pt x="0" y="607"/>
                          <a:pt x="54" y="1169"/>
                        </a:cubicBezTo>
                        <a:cubicBezTo>
                          <a:pt x="90" y="1526"/>
                          <a:pt x="197" y="1839"/>
                          <a:pt x="464" y="2088"/>
                        </a:cubicBezTo>
                        <a:cubicBezTo>
                          <a:pt x="500" y="2115"/>
                          <a:pt x="491" y="2178"/>
                          <a:pt x="464" y="2204"/>
                        </a:cubicBezTo>
                        <a:cubicBezTo>
                          <a:pt x="313" y="2365"/>
                          <a:pt x="116" y="2508"/>
                          <a:pt x="72" y="2740"/>
                        </a:cubicBezTo>
                        <a:cubicBezTo>
                          <a:pt x="17" y="3033"/>
                          <a:pt x="205" y="3174"/>
                          <a:pt x="417" y="3174"/>
                        </a:cubicBezTo>
                        <a:cubicBezTo>
                          <a:pt x="616" y="3174"/>
                          <a:pt x="836" y="3049"/>
                          <a:pt x="893" y="2811"/>
                        </a:cubicBezTo>
                        <a:cubicBezTo>
                          <a:pt x="964" y="2490"/>
                          <a:pt x="919" y="2115"/>
                          <a:pt x="1044" y="1812"/>
                        </a:cubicBezTo>
                        <a:cubicBezTo>
                          <a:pt x="1199" y="1445"/>
                          <a:pt x="1438" y="1218"/>
                          <a:pt x="1773" y="1218"/>
                        </a:cubicBezTo>
                        <a:cubicBezTo>
                          <a:pt x="1862" y="1218"/>
                          <a:pt x="1958" y="1234"/>
                          <a:pt x="2061" y="1268"/>
                        </a:cubicBezTo>
                        <a:cubicBezTo>
                          <a:pt x="3150" y="1642"/>
                          <a:pt x="3863" y="2641"/>
                          <a:pt x="3390" y="3730"/>
                        </a:cubicBezTo>
                        <a:cubicBezTo>
                          <a:pt x="3505" y="3723"/>
                          <a:pt x="3619" y="3719"/>
                          <a:pt x="3733" y="3719"/>
                        </a:cubicBezTo>
                        <a:cubicBezTo>
                          <a:pt x="4043" y="3719"/>
                          <a:pt x="4350" y="3744"/>
                          <a:pt x="4657" y="3783"/>
                        </a:cubicBezTo>
                        <a:cubicBezTo>
                          <a:pt x="4657" y="3587"/>
                          <a:pt x="4764" y="3444"/>
                          <a:pt x="4978" y="3328"/>
                        </a:cubicBezTo>
                        <a:cubicBezTo>
                          <a:pt x="5148" y="3239"/>
                          <a:pt x="5353" y="3230"/>
                          <a:pt x="5549" y="3230"/>
                        </a:cubicBezTo>
                        <a:cubicBezTo>
                          <a:pt x="5540" y="3212"/>
                          <a:pt x="5549" y="3186"/>
                          <a:pt x="5576" y="3177"/>
                        </a:cubicBezTo>
                        <a:cubicBezTo>
                          <a:pt x="5593" y="3173"/>
                          <a:pt x="5611" y="3171"/>
                          <a:pt x="5628" y="3171"/>
                        </a:cubicBezTo>
                        <a:cubicBezTo>
                          <a:pt x="5742" y="3171"/>
                          <a:pt x="5873" y="3239"/>
                          <a:pt x="6004" y="3293"/>
                        </a:cubicBezTo>
                        <a:cubicBezTo>
                          <a:pt x="6156" y="3346"/>
                          <a:pt x="6343" y="3578"/>
                          <a:pt x="6406" y="3667"/>
                        </a:cubicBezTo>
                        <a:cubicBezTo>
                          <a:pt x="6486" y="3783"/>
                          <a:pt x="6584" y="3926"/>
                          <a:pt x="6718" y="3989"/>
                        </a:cubicBezTo>
                        <a:cubicBezTo>
                          <a:pt x="6770" y="3996"/>
                          <a:pt x="6818" y="4000"/>
                          <a:pt x="6860" y="4000"/>
                        </a:cubicBezTo>
                        <a:cubicBezTo>
                          <a:pt x="7058" y="4000"/>
                          <a:pt x="7150" y="3915"/>
                          <a:pt x="7128" y="3739"/>
                        </a:cubicBezTo>
                        <a:cubicBezTo>
                          <a:pt x="7119" y="3596"/>
                          <a:pt x="6941" y="3319"/>
                          <a:pt x="7012" y="3203"/>
                        </a:cubicBezTo>
                        <a:cubicBezTo>
                          <a:pt x="7066" y="3114"/>
                          <a:pt x="7075" y="3132"/>
                          <a:pt x="7137" y="3052"/>
                        </a:cubicBezTo>
                        <a:cubicBezTo>
                          <a:pt x="7146" y="2847"/>
                          <a:pt x="7075" y="2704"/>
                          <a:pt x="6923" y="2624"/>
                        </a:cubicBezTo>
                        <a:cubicBezTo>
                          <a:pt x="6805" y="2558"/>
                          <a:pt x="6659" y="2466"/>
                          <a:pt x="6519" y="2466"/>
                        </a:cubicBezTo>
                        <a:cubicBezTo>
                          <a:pt x="6448" y="2466"/>
                          <a:pt x="6379" y="2489"/>
                          <a:pt x="6317" y="2552"/>
                        </a:cubicBezTo>
                        <a:cubicBezTo>
                          <a:pt x="6303" y="2566"/>
                          <a:pt x="6285" y="2572"/>
                          <a:pt x="6267" y="2572"/>
                        </a:cubicBezTo>
                        <a:cubicBezTo>
                          <a:pt x="6226" y="2572"/>
                          <a:pt x="6183" y="2539"/>
                          <a:pt x="6183" y="2490"/>
                        </a:cubicBezTo>
                        <a:cubicBezTo>
                          <a:pt x="6176" y="2026"/>
                          <a:pt x="5804" y="1769"/>
                          <a:pt x="5410" y="1769"/>
                        </a:cubicBezTo>
                        <a:cubicBezTo>
                          <a:pt x="5244" y="1769"/>
                          <a:pt x="5073" y="1815"/>
                          <a:pt x="4925" y="1910"/>
                        </a:cubicBezTo>
                        <a:cubicBezTo>
                          <a:pt x="4809" y="1981"/>
                          <a:pt x="4702" y="2070"/>
                          <a:pt x="4613" y="2169"/>
                        </a:cubicBezTo>
                        <a:cubicBezTo>
                          <a:pt x="4577" y="2294"/>
                          <a:pt x="4515" y="2418"/>
                          <a:pt x="4452" y="2543"/>
                        </a:cubicBezTo>
                        <a:cubicBezTo>
                          <a:pt x="4433" y="2578"/>
                          <a:pt x="4402" y="2592"/>
                          <a:pt x="4372" y="2592"/>
                        </a:cubicBezTo>
                        <a:cubicBezTo>
                          <a:pt x="4330" y="2592"/>
                          <a:pt x="4289" y="2566"/>
                          <a:pt x="4274" y="2525"/>
                        </a:cubicBezTo>
                        <a:cubicBezTo>
                          <a:pt x="4256" y="2525"/>
                          <a:pt x="4229" y="2508"/>
                          <a:pt x="4247" y="2481"/>
                        </a:cubicBezTo>
                        <a:cubicBezTo>
                          <a:pt x="4274" y="2454"/>
                          <a:pt x="4291" y="2418"/>
                          <a:pt x="4318" y="2383"/>
                        </a:cubicBezTo>
                        <a:cubicBezTo>
                          <a:pt x="4497" y="2070"/>
                          <a:pt x="4630" y="1660"/>
                          <a:pt x="4300" y="1384"/>
                        </a:cubicBezTo>
                        <a:cubicBezTo>
                          <a:pt x="4140" y="1250"/>
                          <a:pt x="3890" y="1214"/>
                          <a:pt x="3694" y="1169"/>
                        </a:cubicBezTo>
                        <a:cubicBezTo>
                          <a:pt x="3613" y="1152"/>
                          <a:pt x="3587" y="1143"/>
                          <a:pt x="3560" y="1062"/>
                        </a:cubicBezTo>
                        <a:cubicBezTo>
                          <a:pt x="3404" y="656"/>
                          <a:pt x="3124" y="366"/>
                          <a:pt x="2704" y="366"/>
                        </a:cubicBezTo>
                        <a:cubicBezTo>
                          <a:pt x="2644" y="366"/>
                          <a:pt x="2582" y="372"/>
                          <a:pt x="2516" y="384"/>
                        </a:cubicBezTo>
                        <a:cubicBezTo>
                          <a:pt x="2458" y="395"/>
                          <a:pt x="2366" y="424"/>
                          <a:pt x="2285" y="424"/>
                        </a:cubicBezTo>
                        <a:cubicBezTo>
                          <a:pt x="2230" y="424"/>
                          <a:pt x="2180" y="410"/>
                          <a:pt x="2150" y="367"/>
                        </a:cubicBezTo>
                        <a:cubicBezTo>
                          <a:pt x="1955" y="108"/>
                          <a:pt x="1718" y="1"/>
                          <a:pt x="145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48" name="Google Shape;6748;p21"/>
                  <p:cNvSpPr/>
                  <p:nvPr/>
                </p:nvSpPr>
                <p:spPr>
                  <a:xfrm>
                    <a:off x="2108980" y="3869064"/>
                    <a:ext cx="848401" cy="17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180" h="2119" extrusionOk="0">
                        <a:moveTo>
                          <a:pt x="3847" y="1"/>
                        </a:moveTo>
                        <a:cubicBezTo>
                          <a:pt x="3439" y="1"/>
                          <a:pt x="3029" y="51"/>
                          <a:pt x="2614" y="165"/>
                        </a:cubicBezTo>
                        <a:cubicBezTo>
                          <a:pt x="1704" y="415"/>
                          <a:pt x="865" y="834"/>
                          <a:pt x="0" y="1209"/>
                        </a:cubicBezTo>
                        <a:cubicBezTo>
                          <a:pt x="107" y="1298"/>
                          <a:pt x="223" y="1378"/>
                          <a:pt x="330" y="1467"/>
                        </a:cubicBezTo>
                        <a:cubicBezTo>
                          <a:pt x="393" y="1512"/>
                          <a:pt x="455" y="1565"/>
                          <a:pt x="518" y="1610"/>
                        </a:cubicBezTo>
                        <a:cubicBezTo>
                          <a:pt x="518" y="1610"/>
                          <a:pt x="526" y="1601"/>
                          <a:pt x="535" y="1601"/>
                        </a:cubicBezTo>
                        <a:cubicBezTo>
                          <a:pt x="1196" y="1360"/>
                          <a:pt x="1891" y="977"/>
                          <a:pt x="2614" y="896"/>
                        </a:cubicBezTo>
                        <a:cubicBezTo>
                          <a:pt x="2926" y="859"/>
                          <a:pt x="3237" y="837"/>
                          <a:pt x="3547" y="837"/>
                        </a:cubicBezTo>
                        <a:cubicBezTo>
                          <a:pt x="3902" y="837"/>
                          <a:pt x="4256" y="865"/>
                          <a:pt x="4612" y="932"/>
                        </a:cubicBezTo>
                        <a:cubicBezTo>
                          <a:pt x="6049" y="1200"/>
                          <a:pt x="7351" y="1904"/>
                          <a:pt x="8805" y="2118"/>
                        </a:cubicBezTo>
                        <a:cubicBezTo>
                          <a:pt x="9260" y="2002"/>
                          <a:pt x="9715" y="1904"/>
                          <a:pt x="10179" y="1824"/>
                        </a:cubicBezTo>
                        <a:cubicBezTo>
                          <a:pt x="9546" y="1753"/>
                          <a:pt x="8903" y="1512"/>
                          <a:pt x="8350" y="1307"/>
                        </a:cubicBezTo>
                        <a:cubicBezTo>
                          <a:pt x="7431" y="968"/>
                          <a:pt x="6539" y="548"/>
                          <a:pt x="5594" y="272"/>
                        </a:cubicBezTo>
                        <a:cubicBezTo>
                          <a:pt x="5011" y="104"/>
                          <a:pt x="4431" y="1"/>
                          <a:pt x="384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49" name="Google Shape;6749;p21"/>
                  <p:cNvSpPr/>
                  <p:nvPr/>
                </p:nvSpPr>
                <p:spPr>
                  <a:xfrm>
                    <a:off x="3079977" y="3257513"/>
                    <a:ext cx="30502" cy="237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" h="285" extrusionOk="0">
                        <a:moveTo>
                          <a:pt x="107" y="0"/>
                        </a:moveTo>
                        <a:cubicBezTo>
                          <a:pt x="54" y="36"/>
                          <a:pt x="0" y="116"/>
                          <a:pt x="18" y="170"/>
                        </a:cubicBezTo>
                        <a:cubicBezTo>
                          <a:pt x="32" y="242"/>
                          <a:pt x="81" y="284"/>
                          <a:pt x="146" y="284"/>
                        </a:cubicBezTo>
                        <a:cubicBezTo>
                          <a:pt x="162" y="284"/>
                          <a:pt x="179" y="282"/>
                          <a:pt x="196" y="277"/>
                        </a:cubicBezTo>
                        <a:cubicBezTo>
                          <a:pt x="268" y="250"/>
                          <a:pt x="366" y="188"/>
                          <a:pt x="303" y="98"/>
                        </a:cubicBezTo>
                        <a:cubicBezTo>
                          <a:pt x="268" y="27"/>
                          <a:pt x="187" y="9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0" name="Google Shape;6750;p21"/>
                  <p:cNvSpPr/>
                  <p:nvPr/>
                </p:nvSpPr>
                <p:spPr>
                  <a:xfrm>
                    <a:off x="2254659" y="3419526"/>
                    <a:ext cx="25919" cy="25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" h="306" extrusionOk="0">
                        <a:moveTo>
                          <a:pt x="161" y="1"/>
                        </a:moveTo>
                        <a:cubicBezTo>
                          <a:pt x="158" y="1"/>
                          <a:pt x="155" y="1"/>
                          <a:pt x="152" y="1"/>
                        </a:cubicBezTo>
                        <a:cubicBezTo>
                          <a:pt x="99" y="28"/>
                          <a:pt x="63" y="46"/>
                          <a:pt x="27" y="90"/>
                        </a:cubicBezTo>
                        <a:cubicBezTo>
                          <a:pt x="1" y="126"/>
                          <a:pt x="1" y="188"/>
                          <a:pt x="18" y="215"/>
                        </a:cubicBezTo>
                        <a:cubicBezTo>
                          <a:pt x="45" y="255"/>
                          <a:pt x="112" y="305"/>
                          <a:pt x="167" y="305"/>
                        </a:cubicBezTo>
                        <a:cubicBezTo>
                          <a:pt x="185" y="305"/>
                          <a:pt x="201" y="300"/>
                          <a:pt x="215" y="286"/>
                        </a:cubicBezTo>
                        <a:cubicBezTo>
                          <a:pt x="311" y="199"/>
                          <a:pt x="296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1" name="Google Shape;6751;p21"/>
                  <p:cNvSpPr/>
                  <p:nvPr/>
                </p:nvSpPr>
                <p:spPr>
                  <a:xfrm>
                    <a:off x="3007054" y="3363772"/>
                    <a:ext cx="50671" cy="3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8" h="392" extrusionOk="0">
                        <a:moveTo>
                          <a:pt x="295" y="1"/>
                        </a:moveTo>
                        <a:cubicBezTo>
                          <a:pt x="170" y="37"/>
                          <a:pt x="1" y="108"/>
                          <a:pt x="81" y="251"/>
                        </a:cubicBezTo>
                        <a:cubicBezTo>
                          <a:pt x="129" y="339"/>
                          <a:pt x="207" y="391"/>
                          <a:pt x="297" y="391"/>
                        </a:cubicBezTo>
                        <a:cubicBezTo>
                          <a:pt x="326" y="391"/>
                          <a:pt x="355" y="386"/>
                          <a:pt x="384" y="376"/>
                        </a:cubicBezTo>
                        <a:cubicBezTo>
                          <a:pt x="518" y="340"/>
                          <a:pt x="607" y="215"/>
                          <a:pt x="482" y="108"/>
                        </a:cubicBezTo>
                        <a:cubicBezTo>
                          <a:pt x="429" y="63"/>
                          <a:pt x="358" y="37"/>
                          <a:pt x="29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2" name="Google Shape;6752;p21"/>
                  <p:cNvSpPr/>
                  <p:nvPr/>
                </p:nvSpPr>
                <p:spPr>
                  <a:xfrm>
                    <a:off x="3012305" y="3238178"/>
                    <a:ext cx="11918" cy="98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18" extrusionOk="0">
                        <a:moveTo>
                          <a:pt x="116" y="0"/>
                        </a:moveTo>
                        <a:cubicBezTo>
                          <a:pt x="107" y="0"/>
                          <a:pt x="98" y="0"/>
                          <a:pt x="89" y="9"/>
                        </a:cubicBezTo>
                        <a:lnTo>
                          <a:pt x="80" y="9"/>
                        </a:lnTo>
                        <a:cubicBezTo>
                          <a:pt x="63" y="18"/>
                          <a:pt x="54" y="45"/>
                          <a:pt x="36" y="54"/>
                        </a:cubicBezTo>
                        <a:cubicBezTo>
                          <a:pt x="18" y="63"/>
                          <a:pt x="9" y="72"/>
                          <a:pt x="9" y="81"/>
                        </a:cubicBezTo>
                        <a:cubicBezTo>
                          <a:pt x="0" y="89"/>
                          <a:pt x="0" y="89"/>
                          <a:pt x="9" y="98"/>
                        </a:cubicBezTo>
                        <a:cubicBezTo>
                          <a:pt x="20" y="109"/>
                          <a:pt x="28" y="117"/>
                          <a:pt x="38" y="117"/>
                        </a:cubicBezTo>
                        <a:cubicBezTo>
                          <a:pt x="45" y="117"/>
                          <a:pt x="52" y="114"/>
                          <a:pt x="63" y="107"/>
                        </a:cubicBezTo>
                        <a:cubicBezTo>
                          <a:pt x="80" y="89"/>
                          <a:pt x="98" y="72"/>
                          <a:pt x="116" y="45"/>
                        </a:cubicBezTo>
                        <a:cubicBezTo>
                          <a:pt x="116" y="36"/>
                          <a:pt x="143" y="0"/>
                          <a:pt x="116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3" name="Google Shape;6753;p21"/>
                  <p:cNvSpPr/>
                  <p:nvPr/>
                </p:nvSpPr>
                <p:spPr>
                  <a:xfrm>
                    <a:off x="3859125" y="3372689"/>
                    <a:ext cx="40920" cy="33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03" extrusionOk="0">
                        <a:moveTo>
                          <a:pt x="211" y="0"/>
                        </a:moveTo>
                        <a:cubicBezTo>
                          <a:pt x="162" y="0"/>
                          <a:pt x="110" y="5"/>
                          <a:pt x="72" y="37"/>
                        </a:cubicBezTo>
                        <a:cubicBezTo>
                          <a:pt x="0" y="117"/>
                          <a:pt x="45" y="233"/>
                          <a:pt x="98" y="313"/>
                        </a:cubicBezTo>
                        <a:cubicBezTo>
                          <a:pt x="142" y="371"/>
                          <a:pt x="209" y="403"/>
                          <a:pt x="275" y="403"/>
                        </a:cubicBezTo>
                        <a:cubicBezTo>
                          <a:pt x="332" y="403"/>
                          <a:pt x="388" y="380"/>
                          <a:pt x="428" y="331"/>
                        </a:cubicBezTo>
                        <a:cubicBezTo>
                          <a:pt x="491" y="269"/>
                          <a:pt x="491" y="197"/>
                          <a:pt x="464" y="144"/>
                        </a:cubicBezTo>
                        <a:cubicBezTo>
                          <a:pt x="455" y="144"/>
                          <a:pt x="455" y="135"/>
                          <a:pt x="455" y="135"/>
                        </a:cubicBezTo>
                        <a:cubicBezTo>
                          <a:pt x="411" y="72"/>
                          <a:pt x="348" y="10"/>
                          <a:pt x="268" y="1"/>
                        </a:cubicBezTo>
                        <a:cubicBezTo>
                          <a:pt x="250" y="1"/>
                          <a:pt x="231" y="0"/>
                          <a:pt x="21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4" name="Google Shape;6754;p21"/>
                  <p:cNvSpPr/>
                  <p:nvPr/>
                </p:nvSpPr>
                <p:spPr>
                  <a:xfrm>
                    <a:off x="3759450" y="3149670"/>
                    <a:ext cx="27586" cy="28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43" extrusionOk="0">
                        <a:moveTo>
                          <a:pt x="161" y="1"/>
                        </a:moveTo>
                        <a:cubicBezTo>
                          <a:pt x="135" y="19"/>
                          <a:pt x="117" y="45"/>
                          <a:pt x="99" y="63"/>
                        </a:cubicBezTo>
                        <a:cubicBezTo>
                          <a:pt x="72" y="90"/>
                          <a:pt x="28" y="108"/>
                          <a:pt x="19" y="143"/>
                        </a:cubicBezTo>
                        <a:cubicBezTo>
                          <a:pt x="10" y="179"/>
                          <a:pt x="1" y="215"/>
                          <a:pt x="10" y="250"/>
                        </a:cubicBezTo>
                        <a:cubicBezTo>
                          <a:pt x="28" y="277"/>
                          <a:pt x="54" y="295"/>
                          <a:pt x="81" y="313"/>
                        </a:cubicBezTo>
                        <a:cubicBezTo>
                          <a:pt x="99" y="333"/>
                          <a:pt x="129" y="342"/>
                          <a:pt x="161" y="342"/>
                        </a:cubicBezTo>
                        <a:cubicBezTo>
                          <a:pt x="228" y="342"/>
                          <a:pt x="307" y="304"/>
                          <a:pt x="313" y="250"/>
                        </a:cubicBezTo>
                        <a:cubicBezTo>
                          <a:pt x="331" y="143"/>
                          <a:pt x="242" y="54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5" name="Google Shape;6755;p21"/>
                  <p:cNvSpPr/>
                  <p:nvPr/>
                </p:nvSpPr>
                <p:spPr>
                  <a:xfrm>
                    <a:off x="3659108" y="3162338"/>
                    <a:ext cx="13501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" h="137" extrusionOk="0">
                        <a:moveTo>
                          <a:pt x="90" y="0"/>
                        </a:moveTo>
                        <a:lnTo>
                          <a:pt x="90" y="0"/>
                        </a:lnTo>
                        <a:cubicBezTo>
                          <a:pt x="54" y="9"/>
                          <a:pt x="27" y="36"/>
                          <a:pt x="18" y="63"/>
                        </a:cubicBezTo>
                        <a:cubicBezTo>
                          <a:pt x="1" y="90"/>
                          <a:pt x="1" y="98"/>
                          <a:pt x="18" y="116"/>
                        </a:cubicBezTo>
                        <a:cubicBezTo>
                          <a:pt x="26" y="124"/>
                          <a:pt x="39" y="137"/>
                          <a:pt x="53" y="137"/>
                        </a:cubicBezTo>
                        <a:cubicBezTo>
                          <a:pt x="56" y="137"/>
                          <a:pt x="60" y="136"/>
                          <a:pt x="63" y="134"/>
                        </a:cubicBezTo>
                        <a:cubicBezTo>
                          <a:pt x="108" y="125"/>
                          <a:pt x="161" y="9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6" name="Google Shape;6756;p21"/>
                  <p:cNvSpPr/>
                  <p:nvPr/>
                </p:nvSpPr>
                <p:spPr>
                  <a:xfrm>
                    <a:off x="3134232" y="3266097"/>
                    <a:ext cx="261771" cy="194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1" h="2334" extrusionOk="0">
                        <a:moveTo>
                          <a:pt x="1813" y="1"/>
                        </a:moveTo>
                        <a:cubicBezTo>
                          <a:pt x="1387" y="1"/>
                          <a:pt x="635" y="141"/>
                          <a:pt x="1017" y="718"/>
                        </a:cubicBezTo>
                        <a:cubicBezTo>
                          <a:pt x="1057" y="774"/>
                          <a:pt x="1004" y="837"/>
                          <a:pt x="948" y="837"/>
                        </a:cubicBezTo>
                        <a:cubicBezTo>
                          <a:pt x="941" y="837"/>
                          <a:pt x="935" y="836"/>
                          <a:pt x="928" y="834"/>
                        </a:cubicBezTo>
                        <a:cubicBezTo>
                          <a:pt x="804" y="813"/>
                          <a:pt x="674" y="792"/>
                          <a:pt x="551" y="792"/>
                        </a:cubicBezTo>
                        <a:cubicBezTo>
                          <a:pt x="516" y="792"/>
                          <a:pt x="480" y="794"/>
                          <a:pt x="446" y="798"/>
                        </a:cubicBezTo>
                        <a:cubicBezTo>
                          <a:pt x="81" y="834"/>
                          <a:pt x="161" y="1084"/>
                          <a:pt x="446" y="1084"/>
                        </a:cubicBezTo>
                        <a:cubicBezTo>
                          <a:pt x="536" y="1084"/>
                          <a:pt x="553" y="1191"/>
                          <a:pt x="491" y="1235"/>
                        </a:cubicBezTo>
                        <a:cubicBezTo>
                          <a:pt x="179" y="1423"/>
                          <a:pt x="0" y="1869"/>
                          <a:pt x="125" y="2226"/>
                        </a:cubicBezTo>
                        <a:cubicBezTo>
                          <a:pt x="224" y="2297"/>
                          <a:pt x="310" y="2333"/>
                          <a:pt x="381" y="2333"/>
                        </a:cubicBezTo>
                        <a:cubicBezTo>
                          <a:pt x="469" y="2333"/>
                          <a:pt x="536" y="2277"/>
                          <a:pt x="580" y="2163"/>
                        </a:cubicBezTo>
                        <a:cubicBezTo>
                          <a:pt x="616" y="2083"/>
                          <a:pt x="643" y="2003"/>
                          <a:pt x="669" y="1913"/>
                        </a:cubicBezTo>
                        <a:cubicBezTo>
                          <a:pt x="696" y="1806"/>
                          <a:pt x="714" y="1681"/>
                          <a:pt x="750" y="1574"/>
                        </a:cubicBezTo>
                        <a:cubicBezTo>
                          <a:pt x="812" y="1360"/>
                          <a:pt x="928" y="1325"/>
                          <a:pt x="1151" y="1307"/>
                        </a:cubicBezTo>
                        <a:cubicBezTo>
                          <a:pt x="1208" y="1299"/>
                          <a:pt x="1263" y="1296"/>
                          <a:pt x="1315" y="1296"/>
                        </a:cubicBezTo>
                        <a:cubicBezTo>
                          <a:pt x="1899" y="1296"/>
                          <a:pt x="2173" y="1741"/>
                          <a:pt x="2025" y="2306"/>
                        </a:cubicBezTo>
                        <a:cubicBezTo>
                          <a:pt x="2275" y="2226"/>
                          <a:pt x="2525" y="2163"/>
                          <a:pt x="2784" y="2110"/>
                        </a:cubicBezTo>
                        <a:cubicBezTo>
                          <a:pt x="2891" y="2003"/>
                          <a:pt x="2989" y="1815"/>
                          <a:pt x="3051" y="1610"/>
                        </a:cubicBezTo>
                        <a:cubicBezTo>
                          <a:pt x="3114" y="1414"/>
                          <a:pt x="3140" y="1262"/>
                          <a:pt x="3060" y="887"/>
                        </a:cubicBezTo>
                        <a:cubicBezTo>
                          <a:pt x="2980" y="513"/>
                          <a:pt x="2480" y="40"/>
                          <a:pt x="1927" y="4"/>
                        </a:cubicBezTo>
                        <a:cubicBezTo>
                          <a:pt x="1893" y="2"/>
                          <a:pt x="1855" y="1"/>
                          <a:pt x="181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7" name="Google Shape;6757;p21"/>
                  <p:cNvSpPr/>
                  <p:nvPr/>
                </p:nvSpPr>
                <p:spPr>
                  <a:xfrm>
                    <a:off x="2144650" y="3249345"/>
                    <a:ext cx="24585" cy="253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04" extrusionOk="0">
                        <a:moveTo>
                          <a:pt x="214" y="0"/>
                        </a:moveTo>
                        <a:cubicBezTo>
                          <a:pt x="170" y="0"/>
                          <a:pt x="134" y="27"/>
                          <a:pt x="107" y="45"/>
                        </a:cubicBezTo>
                        <a:cubicBezTo>
                          <a:pt x="107" y="54"/>
                          <a:pt x="107" y="63"/>
                          <a:pt x="98" y="63"/>
                        </a:cubicBezTo>
                        <a:cubicBezTo>
                          <a:pt x="54" y="89"/>
                          <a:pt x="0" y="196"/>
                          <a:pt x="36" y="241"/>
                        </a:cubicBezTo>
                        <a:cubicBezTo>
                          <a:pt x="57" y="284"/>
                          <a:pt x="88" y="304"/>
                          <a:pt x="123" y="304"/>
                        </a:cubicBezTo>
                        <a:cubicBezTo>
                          <a:pt x="146" y="304"/>
                          <a:pt x="171" y="295"/>
                          <a:pt x="197" y="277"/>
                        </a:cubicBezTo>
                        <a:cubicBezTo>
                          <a:pt x="259" y="232"/>
                          <a:pt x="295" y="178"/>
                          <a:pt x="277" y="98"/>
                        </a:cubicBezTo>
                        <a:cubicBezTo>
                          <a:pt x="268" y="54"/>
                          <a:pt x="268" y="0"/>
                          <a:pt x="21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8" name="Google Shape;6758;p21"/>
                  <p:cNvSpPr/>
                  <p:nvPr/>
                </p:nvSpPr>
                <p:spPr>
                  <a:xfrm>
                    <a:off x="2025640" y="3337519"/>
                    <a:ext cx="65589" cy="51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7" h="614" extrusionOk="0">
                        <a:moveTo>
                          <a:pt x="434" y="1"/>
                        </a:moveTo>
                        <a:cubicBezTo>
                          <a:pt x="414" y="1"/>
                          <a:pt x="395" y="2"/>
                          <a:pt x="376" y="4"/>
                        </a:cubicBezTo>
                        <a:cubicBezTo>
                          <a:pt x="376" y="13"/>
                          <a:pt x="376" y="13"/>
                          <a:pt x="367" y="22"/>
                        </a:cubicBezTo>
                        <a:cubicBezTo>
                          <a:pt x="242" y="84"/>
                          <a:pt x="1" y="289"/>
                          <a:pt x="117" y="450"/>
                        </a:cubicBezTo>
                        <a:cubicBezTo>
                          <a:pt x="185" y="542"/>
                          <a:pt x="295" y="613"/>
                          <a:pt x="404" y="613"/>
                        </a:cubicBezTo>
                        <a:cubicBezTo>
                          <a:pt x="452" y="613"/>
                          <a:pt x="501" y="599"/>
                          <a:pt x="545" y="566"/>
                        </a:cubicBezTo>
                        <a:cubicBezTo>
                          <a:pt x="679" y="468"/>
                          <a:pt x="786" y="200"/>
                          <a:pt x="625" y="57"/>
                        </a:cubicBezTo>
                        <a:cubicBezTo>
                          <a:pt x="576" y="15"/>
                          <a:pt x="505" y="1"/>
                          <a:pt x="43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9" name="Google Shape;6759;p21"/>
                  <p:cNvSpPr/>
                  <p:nvPr/>
                </p:nvSpPr>
                <p:spPr>
                  <a:xfrm>
                    <a:off x="3196320" y="3133086"/>
                    <a:ext cx="558795" cy="3141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5" h="3769" extrusionOk="0">
                        <a:moveTo>
                          <a:pt x="1591" y="1"/>
                        </a:moveTo>
                        <a:cubicBezTo>
                          <a:pt x="1466" y="1"/>
                          <a:pt x="1355" y="32"/>
                          <a:pt x="1280" y="102"/>
                        </a:cubicBezTo>
                        <a:cubicBezTo>
                          <a:pt x="1197" y="177"/>
                          <a:pt x="1121" y="236"/>
                          <a:pt x="1009" y="236"/>
                        </a:cubicBezTo>
                        <a:cubicBezTo>
                          <a:pt x="1002" y="236"/>
                          <a:pt x="994" y="236"/>
                          <a:pt x="986" y="235"/>
                        </a:cubicBezTo>
                        <a:cubicBezTo>
                          <a:pt x="966" y="233"/>
                          <a:pt x="945" y="231"/>
                          <a:pt x="923" y="231"/>
                        </a:cubicBezTo>
                        <a:cubicBezTo>
                          <a:pt x="739" y="231"/>
                          <a:pt x="526" y="331"/>
                          <a:pt x="406" y="467"/>
                        </a:cubicBezTo>
                        <a:cubicBezTo>
                          <a:pt x="0" y="913"/>
                          <a:pt x="404" y="1231"/>
                          <a:pt x="781" y="1231"/>
                        </a:cubicBezTo>
                        <a:cubicBezTo>
                          <a:pt x="826" y="1231"/>
                          <a:pt x="871" y="1226"/>
                          <a:pt x="915" y="1217"/>
                        </a:cubicBezTo>
                        <a:cubicBezTo>
                          <a:pt x="915" y="1208"/>
                          <a:pt x="915" y="1199"/>
                          <a:pt x="923" y="1199"/>
                        </a:cubicBezTo>
                        <a:cubicBezTo>
                          <a:pt x="1047" y="1105"/>
                          <a:pt x="1178" y="1065"/>
                          <a:pt x="1310" y="1065"/>
                        </a:cubicBezTo>
                        <a:cubicBezTo>
                          <a:pt x="1493" y="1065"/>
                          <a:pt x="1677" y="1142"/>
                          <a:pt x="1842" y="1261"/>
                        </a:cubicBezTo>
                        <a:cubicBezTo>
                          <a:pt x="2556" y="1573"/>
                          <a:pt x="3261" y="2885"/>
                          <a:pt x="2868" y="3625"/>
                        </a:cubicBezTo>
                        <a:cubicBezTo>
                          <a:pt x="2908" y="3624"/>
                          <a:pt x="2948" y="3624"/>
                          <a:pt x="2988" y="3624"/>
                        </a:cubicBezTo>
                        <a:cubicBezTo>
                          <a:pt x="3346" y="3624"/>
                          <a:pt x="3690" y="3660"/>
                          <a:pt x="4019" y="3732"/>
                        </a:cubicBezTo>
                        <a:cubicBezTo>
                          <a:pt x="4117" y="3393"/>
                          <a:pt x="4554" y="3206"/>
                          <a:pt x="4876" y="3188"/>
                        </a:cubicBezTo>
                        <a:cubicBezTo>
                          <a:pt x="4901" y="3186"/>
                          <a:pt x="4927" y="3185"/>
                          <a:pt x="4952" y="3185"/>
                        </a:cubicBezTo>
                        <a:cubicBezTo>
                          <a:pt x="5270" y="3185"/>
                          <a:pt x="5506" y="3340"/>
                          <a:pt x="5696" y="3572"/>
                        </a:cubicBezTo>
                        <a:cubicBezTo>
                          <a:pt x="5840" y="3659"/>
                          <a:pt x="6022" y="3768"/>
                          <a:pt x="6198" y="3768"/>
                        </a:cubicBezTo>
                        <a:cubicBezTo>
                          <a:pt x="6274" y="3768"/>
                          <a:pt x="6349" y="3748"/>
                          <a:pt x="6419" y="3697"/>
                        </a:cubicBezTo>
                        <a:cubicBezTo>
                          <a:pt x="6704" y="3474"/>
                          <a:pt x="6374" y="3090"/>
                          <a:pt x="6249" y="2912"/>
                        </a:cubicBezTo>
                        <a:cubicBezTo>
                          <a:pt x="6209" y="2847"/>
                          <a:pt x="6272" y="2767"/>
                          <a:pt x="6337" y="2767"/>
                        </a:cubicBezTo>
                        <a:cubicBezTo>
                          <a:pt x="6344" y="2767"/>
                          <a:pt x="6350" y="2767"/>
                          <a:pt x="6356" y="2769"/>
                        </a:cubicBezTo>
                        <a:cubicBezTo>
                          <a:pt x="6392" y="2787"/>
                          <a:pt x="6423" y="2796"/>
                          <a:pt x="6448" y="2796"/>
                        </a:cubicBezTo>
                        <a:cubicBezTo>
                          <a:pt x="6536" y="2796"/>
                          <a:pt x="6559" y="2687"/>
                          <a:pt x="6517" y="2466"/>
                        </a:cubicBezTo>
                        <a:cubicBezTo>
                          <a:pt x="6437" y="2341"/>
                          <a:pt x="6347" y="2225"/>
                          <a:pt x="6240" y="2118"/>
                        </a:cubicBezTo>
                        <a:cubicBezTo>
                          <a:pt x="6050" y="1927"/>
                          <a:pt x="5789" y="1767"/>
                          <a:pt x="5510" y="1767"/>
                        </a:cubicBezTo>
                        <a:cubicBezTo>
                          <a:pt x="5489" y="1767"/>
                          <a:pt x="5468" y="1768"/>
                          <a:pt x="5446" y="1770"/>
                        </a:cubicBezTo>
                        <a:cubicBezTo>
                          <a:pt x="5009" y="1823"/>
                          <a:pt x="4608" y="2127"/>
                          <a:pt x="4287" y="2439"/>
                        </a:cubicBezTo>
                        <a:cubicBezTo>
                          <a:pt x="4144" y="2822"/>
                          <a:pt x="3903" y="3161"/>
                          <a:pt x="3582" y="3376"/>
                        </a:cubicBezTo>
                        <a:cubicBezTo>
                          <a:pt x="3576" y="3380"/>
                          <a:pt x="3570" y="3382"/>
                          <a:pt x="3564" y="3382"/>
                        </a:cubicBezTo>
                        <a:cubicBezTo>
                          <a:pt x="3536" y="3382"/>
                          <a:pt x="3515" y="3335"/>
                          <a:pt x="3537" y="3313"/>
                        </a:cubicBezTo>
                        <a:cubicBezTo>
                          <a:pt x="3894" y="2894"/>
                          <a:pt x="4198" y="2260"/>
                          <a:pt x="4198" y="1707"/>
                        </a:cubicBezTo>
                        <a:cubicBezTo>
                          <a:pt x="4198" y="1279"/>
                          <a:pt x="4019" y="878"/>
                          <a:pt x="3635" y="664"/>
                        </a:cubicBezTo>
                        <a:cubicBezTo>
                          <a:pt x="3465" y="566"/>
                          <a:pt x="3220" y="461"/>
                          <a:pt x="3006" y="461"/>
                        </a:cubicBezTo>
                        <a:cubicBezTo>
                          <a:pt x="2829" y="461"/>
                          <a:pt x="2673" y="533"/>
                          <a:pt x="2601" y="744"/>
                        </a:cubicBezTo>
                        <a:cubicBezTo>
                          <a:pt x="2592" y="753"/>
                          <a:pt x="2592" y="771"/>
                          <a:pt x="2592" y="780"/>
                        </a:cubicBezTo>
                        <a:cubicBezTo>
                          <a:pt x="2583" y="788"/>
                          <a:pt x="2583" y="797"/>
                          <a:pt x="2583" y="815"/>
                        </a:cubicBezTo>
                        <a:lnTo>
                          <a:pt x="2574" y="815"/>
                        </a:lnTo>
                        <a:cubicBezTo>
                          <a:pt x="2574" y="815"/>
                          <a:pt x="2574" y="824"/>
                          <a:pt x="2574" y="833"/>
                        </a:cubicBezTo>
                        <a:cubicBezTo>
                          <a:pt x="2559" y="862"/>
                          <a:pt x="2536" y="874"/>
                          <a:pt x="2512" y="874"/>
                        </a:cubicBezTo>
                        <a:cubicBezTo>
                          <a:pt x="2463" y="874"/>
                          <a:pt x="2410" y="824"/>
                          <a:pt x="2422" y="771"/>
                        </a:cubicBezTo>
                        <a:cubicBezTo>
                          <a:pt x="2431" y="726"/>
                          <a:pt x="2440" y="681"/>
                          <a:pt x="2458" y="646"/>
                        </a:cubicBezTo>
                        <a:cubicBezTo>
                          <a:pt x="2498" y="295"/>
                          <a:pt x="1979" y="1"/>
                          <a:pt x="159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0" name="Google Shape;6760;p21"/>
                  <p:cNvSpPr/>
                  <p:nvPr/>
                </p:nvSpPr>
                <p:spPr>
                  <a:xfrm>
                    <a:off x="1881462" y="3446529"/>
                    <a:ext cx="1151009" cy="4288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11" h="5146" extrusionOk="0">
                        <a:moveTo>
                          <a:pt x="8358" y="1"/>
                        </a:moveTo>
                        <a:cubicBezTo>
                          <a:pt x="7557" y="1"/>
                          <a:pt x="6749" y="180"/>
                          <a:pt x="5942" y="623"/>
                        </a:cubicBezTo>
                        <a:cubicBezTo>
                          <a:pt x="3863" y="1756"/>
                          <a:pt x="2418" y="3959"/>
                          <a:pt x="0" y="4450"/>
                        </a:cubicBezTo>
                        <a:cubicBezTo>
                          <a:pt x="420" y="4646"/>
                          <a:pt x="839" y="4869"/>
                          <a:pt x="1222" y="5137"/>
                        </a:cubicBezTo>
                        <a:cubicBezTo>
                          <a:pt x="1231" y="5137"/>
                          <a:pt x="1231" y="5146"/>
                          <a:pt x="1240" y="5146"/>
                        </a:cubicBezTo>
                        <a:cubicBezTo>
                          <a:pt x="1883" y="4807"/>
                          <a:pt x="2543" y="4494"/>
                          <a:pt x="3176" y="4137"/>
                        </a:cubicBezTo>
                        <a:cubicBezTo>
                          <a:pt x="4229" y="3549"/>
                          <a:pt x="5166" y="2808"/>
                          <a:pt x="6174" y="2148"/>
                        </a:cubicBezTo>
                        <a:cubicBezTo>
                          <a:pt x="6985" y="1621"/>
                          <a:pt x="7848" y="1300"/>
                          <a:pt x="8817" y="1300"/>
                        </a:cubicBezTo>
                        <a:cubicBezTo>
                          <a:pt x="8913" y="1300"/>
                          <a:pt x="9010" y="1303"/>
                          <a:pt x="9109" y="1310"/>
                        </a:cubicBezTo>
                        <a:cubicBezTo>
                          <a:pt x="10465" y="1399"/>
                          <a:pt x="11731" y="1889"/>
                          <a:pt x="12998" y="2371"/>
                        </a:cubicBezTo>
                        <a:cubicBezTo>
                          <a:pt x="13079" y="2318"/>
                          <a:pt x="13159" y="2264"/>
                          <a:pt x="13239" y="2211"/>
                        </a:cubicBezTo>
                        <a:cubicBezTo>
                          <a:pt x="13426" y="2095"/>
                          <a:pt x="13623" y="1979"/>
                          <a:pt x="13810" y="1854"/>
                        </a:cubicBezTo>
                        <a:cubicBezTo>
                          <a:pt x="12748" y="1318"/>
                          <a:pt x="11633" y="739"/>
                          <a:pt x="10500" y="373"/>
                        </a:cubicBezTo>
                        <a:cubicBezTo>
                          <a:pt x="10474" y="373"/>
                          <a:pt x="10456" y="364"/>
                          <a:pt x="10438" y="355"/>
                        </a:cubicBezTo>
                        <a:cubicBezTo>
                          <a:pt x="10233" y="293"/>
                          <a:pt x="10036" y="230"/>
                          <a:pt x="9831" y="185"/>
                        </a:cubicBezTo>
                        <a:cubicBezTo>
                          <a:pt x="9822" y="185"/>
                          <a:pt x="9813" y="185"/>
                          <a:pt x="9805" y="177"/>
                        </a:cubicBezTo>
                        <a:cubicBezTo>
                          <a:pt x="9644" y="141"/>
                          <a:pt x="9492" y="114"/>
                          <a:pt x="9332" y="87"/>
                        </a:cubicBezTo>
                        <a:cubicBezTo>
                          <a:pt x="9328" y="91"/>
                          <a:pt x="9323" y="93"/>
                          <a:pt x="9317" y="93"/>
                        </a:cubicBezTo>
                        <a:cubicBezTo>
                          <a:pt x="9310" y="93"/>
                          <a:pt x="9301" y="89"/>
                          <a:pt x="9296" y="78"/>
                        </a:cubicBezTo>
                        <a:cubicBezTo>
                          <a:pt x="8985" y="28"/>
                          <a:pt x="8672" y="1"/>
                          <a:pt x="835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1" name="Google Shape;6761;p21"/>
                  <p:cNvSpPr/>
                  <p:nvPr/>
                </p:nvSpPr>
                <p:spPr>
                  <a:xfrm>
                    <a:off x="3636773" y="3876815"/>
                    <a:ext cx="14251" cy="77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93" extrusionOk="0">
                        <a:moveTo>
                          <a:pt x="99" y="0"/>
                        </a:moveTo>
                        <a:cubicBezTo>
                          <a:pt x="90" y="9"/>
                          <a:pt x="90" y="9"/>
                          <a:pt x="81" y="9"/>
                        </a:cubicBezTo>
                        <a:cubicBezTo>
                          <a:pt x="63" y="18"/>
                          <a:pt x="1" y="72"/>
                          <a:pt x="45" y="90"/>
                        </a:cubicBezTo>
                        <a:cubicBezTo>
                          <a:pt x="54" y="92"/>
                          <a:pt x="63" y="93"/>
                          <a:pt x="72" y="93"/>
                        </a:cubicBezTo>
                        <a:cubicBezTo>
                          <a:pt x="98" y="93"/>
                          <a:pt x="124" y="83"/>
                          <a:pt x="144" y="63"/>
                        </a:cubicBezTo>
                        <a:cubicBezTo>
                          <a:pt x="170" y="36"/>
                          <a:pt x="135" y="18"/>
                          <a:pt x="9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2" name="Google Shape;6762;p21"/>
                  <p:cNvSpPr/>
                  <p:nvPr/>
                </p:nvSpPr>
                <p:spPr>
                  <a:xfrm>
                    <a:off x="1778870" y="4048579"/>
                    <a:ext cx="24585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95" extrusionOk="0">
                        <a:moveTo>
                          <a:pt x="107" y="0"/>
                        </a:moveTo>
                        <a:cubicBezTo>
                          <a:pt x="9" y="80"/>
                          <a:pt x="0" y="321"/>
                          <a:pt x="107" y="384"/>
                        </a:cubicBezTo>
                        <a:cubicBezTo>
                          <a:pt x="120" y="391"/>
                          <a:pt x="132" y="394"/>
                          <a:pt x="144" y="394"/>
                        </a:cubicBezTo>
                        <a:cubicBezTo>
                          <a:pt x="219" y="394"/>
                          <a:pt x="261" y="258"/>
                          <a:pt x="277" y="196"/>
                        </a:cubicBezTo>
                        <a:cubicBezTo>
                          <a:pt x="286" y="134"/>
                          <a:pt x="295" y="54"/>
                          <a:pt x="232" y="18"/>
                        </a:cubicBezTo>
                        <a:cubicBezTo>
                          <a:pt x="188" y="0"/>
                          <a:pt x="143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3" name="Google Shape;6763;p21"/>
                  <p:cNvSpPr/>
                  <p:nvPr/>
                </p:nvSpPr>
                <p:spPr>
                  <a:xfrm>
                    <a:off x="1566186" y="3952404"/>
                    <a:ext cx="52171" cy="463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556" extrusionOk="0">
                        <a:moveTo>
                          <a:pt x="333" y="0"/>
                        </a:moveTo>
                        <a:cubicBezTo>
                          <a:pt x="309" y="0"/>
                          <a:pt x="284" y="4"/>
                          <a:pt x="259" y="12"/>
                        </a:cubicBezTo>
                        <a:cubicBezTo>
                          <a:pt x="143" y="75"/>
                          <a:pt x="1" y="262"/>
                          <a:pt x="90" y="396"/>
                        </a:cubicBezTo>
                        <a:cubicBezTo>
                          <a:pt x="142" y="480"/>
                          <a:pt x="222" y="555"/>
                          <a:pt x="314" y="555"/>
                        </a:cubicBezTo>
                        <a:cubicBezTo>
                          <a:pt x="348" y="555"/>
                          <a:pt x="384" y="545"/>
                          <a:pt x="420" y="521"/>
                        </a:cubicBezTo>
                        <a:cubicBezTo>
                          <a:pt x="536" y="440"/>
                          <a:pt x="625" y="253"/>
                          <a:pt x="536" y="119"/>
                        </a:cubicBezTo>
                        <a:cubicBezTo>
                          <a:pt x="488" y="44"/>
                          <a:pt x="414" y="0"/>
                          <a:pt x="33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4" name="Google Shape;6764;p21"/>
                  <p:cNvSpPr/>
                  <p:nvPr/>
                </p:nvSpPr>
                <p:spPr>
                  <a:xfrm>
                    <a:off x="1740283" y="3957822"/>
                    <a:ext cx="23002" cy="23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" h="281" extrusionOk="0">
                        <a:moveTo>
                          <a:pt x="142" y="1"/>
                        </a:moveTo>
                        <a:lnTo>
                          <a:pt x="142" y="1"/>
                        </a:lnTo>
                        <a:cubicBezTo>
                          <a:pt x="80" y="28"/>
                          <a:pt x="26" y="117"/>
                          <a:pt x="8" y="170"/>
                        </a:cubicBezTo>
                        <a:cubicBezTo>
                          <a:pt x="0" y="225"/>
                          <a:pt x="20" y="280"/>
                          <a:pt x="74" y="280"/>
                        </a:cubicBezTo>
                        <a:cubicBezTo>
                          <a:pt x="81" y="280"/>
                          <a:pt x="89" y="279"/>
                          <a:pt x="97" y="277"/>
                        </a:cubicBezTo>
                        <a:cubicBezTo>
                          <a:pt x="196" y="242"/>
                          <a:pt x="276" y="36"/>
                          <a:pt x="1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5" name="Google Shape;6765;p21"/>
                  <p:cNvSpPr/>
                  <p:nvPr/>
                </p:nvSpPr>
                <p:spPr>
                  <a:xfrm>
                    <a:off x="3557266" y="3899150"/>
                    <a:ext cx="28336" cy="24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288" extrusionOk="0">
                        <a:moveTo>
                          <a:pt x="188" y="0"/>
                        </a:moveTo>
                        <a:cubicBezTo>
                          <a:pt x="125" y="18"/>
                          <a:pt x="45" y="98"/>
                          <a:pt x="27" y="161"/>
                        </a:cubicBezTo>
                        <a:cubicBezTo>
                          <a:pt x="0" y="241"/>
                          <a:pt x="90" y="268"/>
                          <a:pt x="152" y="285"/>
                        </a:cubicBezTo>
                        <a:cubicBezTo>
                          <a:pt x="161" y="287"/>
                          <a:pt x="169" y="287"/>
                          <a:pt x="178" y="287"/>
                        </a:cubicBezTo>
                        <a:cubicBezTo>
                          <a:pt x="238" y="287"/>
                          <a:pt x="289" y="259"/>
                          <a:pt x="313" y="196"/>
                        </a:cubicBezTo>
                        <a:cubicBezTo>
                          <a:pt x="339" y="107"/>
                          <a:pt x="259" y="36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6" name="Google Shape;6766;p21"/>
                  <p:cNvSpPr/>
                  <p:nvPr/>
                </p:nvSpPr>
                <p:spPr>
                  <a:xfrm>
                    <a:off x="3041307" y="3893899"/>
                    <a:ext cx="6751" cy="7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90" extrusionOk="0">
                        <a:moveTo>
                          <a:pt x="54" y="1"/>
                        </a:moveTo>
                        <a:cubicBezTo>
                          <a:pt x="45" y="9"/>
                          <a:pt x="36" y="9"/>
                          <a:pt x="27" y="27"/>
                        </a:cubicBezTo>
                        <a:cubicBezTo>
                          <a:pt x="27" y="45"/>
                          <a:pt x="0" y="72"/>
                          <a:pt x="9" y="90"/>
                        </a:cubicBezTo>
                        <a:lnTo>
                          <a:pt x="27" y="90"/>
                        </a:lnTo>
                        <a:cubicBezTo>
                          <a:pt x="36" y="90"/>
                          <a:pt x="45" y="81"/>
                          <a:pt x="54" y="72"/>
                        </a:cubicBezTo>
                        <a:cubicBezTo>
                          <a:pt x="71" y="54"/>
                          <a:pt x="80" y="45"/>
                          <a:pt x="71" y="27"/>
                        </a:cubicBezTo>
                        <a:cubicBezTo>
                          <a:pt x="71" y="9"/>
                          <a:pt x="63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7" name="Google Shape;6767;p21"/>
                  <p:cNvSpPr/>
                  <p:nvPr/>
                </p:nvSpPr>
                <p:spPr>
                  <a:xfrm>
                    <a:off x="3494095" y="3833644"/>
                    <a:ext cx="10918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" h="137" extrusionOk="0">
                        <a:moveTo>
                          <a:pt x="71" y="1"/>
                        </a:moveTo>
                        <a:cubicBezTo>
                          <a:pt x="62" y="1"/>
                          <a:pt x="54" y="10"/>
                          <a:pt x="45" y="10"/>
                        </a:cubicBezTo>
                        <a:cubicBezTo>
                          <a:pt x="27" y="19"/>
                          <a:pt x="18" y="19"/>
                          <a:pt x="9" y="19"/>
                        </a:cubicBezTo>
                        <a:lnTo>
                          <a:pt x="0" y="19"/>
                        </a:lnTo>
                        <a:cubicBezTo>
                          <a:pt x="0" y="28"/>
                          <a:pt x="9" y="63"/>
                          <a:pt x="18" y="72"/>
                        </a:cubicBezTo>
                        <a:cubicBezTo>
                          <a:pt x="27" y="90"/>
                          <a:pt x="36" y="117"/>
                          <a:pt x="54" y="126"/>
                        </a:cubicBezTo>
                        <a:cubicBezTo>
                          <a:pt x="63" y="133"/>
                          <a:pt x="72" y="136"/>
                          <a:pt x="80" y="136"/>
                        </a:cubicBezTo>
                        <a:cubicBezTo>
                          <a:pt x="111" y="136"/>
                          <a:pt x="130" y="90"/>
                          <a:pt x="116" y="55"/>
                        </a:cubicBezTo>
                        <a:cubicBezTo>
                          <a:pt x="107" y="37"/>
                          <a:pt x="89" y="19"/>
                          <a:pt x="7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8" name="Google Shape;6768;p21"/>
                  <p:cNvSpPr/>
                  <p:nvPr/>
                </p:nvSpPr>
                <p:spPr>
                  <a:xfrm>
                    <a:off x="2989220" y="3928819"/>
                    <a:ext cx="12751" cy="15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" h="182" extrusionOk="0">
                        <a:moveTo>
                          <a:pt x="63" y="1"/>
                        </a:moveTo>
                        <a:cubicBezTo>
                          <a:pt x="63" y="10"/>
                          <a:pt x="54" y="10"/>
                          <a:pt x="54" y="19"/>
                        </a:cubicBezTo>
                        <a:cubicBezTo>
                          <a:pt x="27" y="37"/>
                          <a:pt x="18" y="54"/>
                          <a:pt x="10" y="90"/>
                        </a:cubicBezTo>
                        <a:cubicBezTo>
                          <a:pt x="1" y="108"/>
                          <a:pt x="1" y="144"/>
                          <a:pt x="10" y="161"/>
                        </a:cubicBezTo>
                        <a:cubicBezTo>
                          <a:pt x="24" y="176"/>
                          <a:pt x="39" y="182"/>
                          <a:pt x="54" y="182"/>
                        </a:cubicBezTo>
                        <a:cubicBezTo>
                          <a:pt x="85" y="182"/>
                          <a:pt x="113" y="156"/>
                          <a:pt x="126" y="126"/>
                        </a:cubicBezTo>
                        <a:cubicBezTo>
                          <a:pt x="152" y="63"/>
                          <a:pt x="108" y="28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9" name="Google Shape;6769;p21"/>
                  <p:cNvSpPr/>
                  <p:nvPr/>
                </p:nvSpPr>
                <p:spPr>
                  <a:xfrm>
                    <a:off x="1804122" y="4051496"/>
                    <a:ext cx="188182" cy="20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2446" extrusionOk="0">
                        <a:moveTo>
                          <a:pt x="1517" y="1"/>
                        </a:moveTo>
                        <a:lnTo>
                          <a:pt x="1517" y="1"/>
                        </a:lnTo>
                        <a:cubicBezTo>
                          <a:pt x="1651" y="251"/>
                          <a:pt x="1615" y="634"/>
                          <a:pt x="1544" y="884"/>
                        </a:cubicBezTo>
                        <a:cubicBezTo>
                          <a:pt x="1303" y="1633"/>
                          <a:pt x="732" y="1990"/>
                          <a:pt x="0" y="2106"/>
                        </a:cubicBezTo>
                        <a:cubicBezTo>
                          <a:pt x="277" y="2213"/>
                          <a:pt x="545" y="2329"/>
                          <a:pt x="803" y="2445"/>
                        </a:cubicBezTo>
                        <a:cubicBezTo>
                          <a:pt x="1794" y="2115"/>
                          <a:pt x="2258" y="768"/>
                          <a:pt x="151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0" name="Google Shape;6770;p21"/>
                  <p:cNvSpPr/>
                  <p:nvPr/>
                </p:nvSpPr>
                <p:spPr>
                  <a:xfrm>
                    <a:off x="1816540" y="3960572"/>
                    <a:ext cx="369780" cy="3341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37" h="4009" extrusionOk="0">
                        <a:moveTo>
                          <a:pt x="1444" y="1"/>
                        </a:moveTo>
                        <a:cubicBezTo>
                          <a:pt x="1389" y="1"/>
                          <a:pt x="1328" y="20"/>
                          <a:pt x="1261" y="66"/>
                        </a:cubicBezTo>
                        <a:cubicBezTo>
                          <a:pt x="1154" y="128"/>
                          <a:pt x="1092" y="226"/>
                          <a:pt x="976" y="280"/>
                        </a:cubicBezTo>
                        <a:cubicBezTo>
                          <a:pt x="965" y="285"/>
                          <a:pt x="949" y="290"/>
                          <a:pt x="934" y="290"/>
                        </a:cubicBezTo>
                        <a:cubicBezTo>
                          <a:pt x="922" y="290"/>
                          <a:pt x="912" y="288"/>
                          <a:pt x="904" y="280"/>
                        </a:cubicBezTo>
                        <a:cubicBezTo>
                          <a:pt x="826" y="223"/>
                          <a:pt x="770" y="194"/>
                          <a:pt x="687" y="194"/>
                        </a:cubicBezTo>
                        <a:cubicBezTo>
                          <a:pt x="666" y="194"/>
                          <a:pt x="644" y="196"/>
                          <a:pt x="619" y="200"/>
                        </a:cubicBezTo>
                        <a:cubicBezTo>
                          <a:pt x="0" y="272"/>
                          <a:pt x="98" y="958"/>
                          <a:pt x="598" y="958"/>
                        </a:cubicBezTo>
                        <a:cubicBezTo>
                          <a:pt x="654" y="958"/>
                          <a:pt x="714" y="950"/>
                          <a:pt x="779" y="931"/>
                        </a:cubicBezTo>
                        <a:cubicBezTo>
                          <a:pt x="851" y="863"/>
                          <a:pt x="930" y="832"/>
                          <a:pt x="1007" y="832"/>
                        </a:cubicBezTo>
                        <a:cubicBezTo>
                          <a:pt x="1093" y="832"/>
                          <a:pt x="1177" y="870"/>
                          <a:pt x="1252" y="940"/>
                        </a:cubicBezTo>
                        <a:lnTo>
                          <a:pt x="1261" y="940"/>
                        </a:lnTo>
                        <a:cubicBezTo>
                          <a:pt x="1475" y="1092"/>
                          <a:pt x="1618" y="1270"/>
                          <a:pt x="1716" y="1467"/>
                        </a:cubicBezTo>
                        <a:cubicBezTo>
                          <a:pt x="1725" y="1467"/>
                          <a:pt x="1734" y="1475"/>
                          <a:pt x="1734" y="1484"/>
                        </a:cubicBezTo>
                        <a:cubicBezTo>
                          <a:pt x="1850" y="1814"/>
                          <a:pt x="2189" y="2011"/>
                          <a:pt x="2233" y="2385"/>
                        </a:cubicBezTo>
                        <a:cubicBezTo>
                          <a:pt x="2260" y="2626"/>
                          <a:pt x="2207" y="2831"/>
                          <a:pt x="2117" y="3054"/>
                        </a:cubicBezTo>
                        <a:cubicBezTo>
                          <a:pt x="1948" y="3456"/>
                          <a:pt x="1636" y="3741"/>
                          <a:pt x="1234" y="3822"/>
                        </a:cubicBezTo>
                        <a:cubicBezTo>
                          <a:pt x="1350" y="3884"/>
                          <a:pt x="1466" y="3947"/>
                          <a:pt x="1582" y="4009"/>
                        </a:cubicBezTo>
                        <a:cubicBezTo>
                          <a:pt x="2019" y="3929"/>
                          <a:pt x="2456" y="3848"/>
                          <a:pt x="2894" y="3804"/>
                        </a:cubicBezTo>
                        <a:cubicBezTo>
                          <a:pt x="2760" y="3563"/>
                          <a:pt x="2778" y="3260"/>
                          <a:pt x="2920" y="3010"/>
                        </a:cubicBezTo>
                        <a:cubicBezTo>
                          <a:pt x="3015" y="2837"/>
                          <a:pt x="3152" y="2706"/>
                          <a:pt x="3331" y="2706"/>
                        </a:cubicBezTo>
                        <a:cubicBezTo>
                          <a:pt x="3337" y="2706"/>
                          <a:pt x="3343" y="2706"/>
                          <a:pt x="3349" y="2707"/>
                        </a:cubicBezTo>
                        <a:cubicBezTo>
                          <a:pt x="3380" y="2672"/>
                          <a:pt x="3421" y="2657"/>
                          <a:pt x="3467" y="2657"/>
                        </a:cubicBezTo>
                        <a:cubicBezTo>
                          <a:pt x="3673" y="2657"/>
                          <a:pt x="3991" y="2939"/>
                          <a:pt x="4107" y="3019"/>
                        </a:cubicBezTo>
                        <a:cubicBezTo>
                          <a:pt x="4146" y="3041"/>
                          <a:pt x="4238" y="3116"/>
                          <a:pt x="4312" y="3116"/>
                        </a:cubicBezTo>
                        <a:cubicBezTo>
                          <a:pt x="4356" y="3116"/>
                          <a:pt x="4394" y="3090"/>
                          <a:pt x="4410" y="3010"/>
                        </a:cubicBezTo>
                        <a:cubicBezTo>
                          <a:pt x="4428" y="2903"/>
                          <a:pt x="4437" y="2796"/>
                          <a:pt x="4410" y="2689"/>
                        </a:cubicBezTo>
                        <a:cubicBezTo>
                          <a:pt x="4366" y="2537"/>
                          <a:pt x="4303" y="2376"/>
                          <a:pt x="4187" y="2260"/>
                        </a:cubicBezTo>
                        <a:cubicBezTo>
                          <a:pt x="4015" y="2089"/>
                          <a:pt x="3812" y="2007"/>
                          <a:pt x="3597" y="2007"/>
                        </a:cubicBezTo>
                        <a:cubicBezTo>
                          <a:pt x="3533" y="2007"/>
                          <a:pt x="3468" y="2014"/>
                          <a:pt x="3402" y="2029"/>
                        </a:cubicBezTo>
                        <a:cubicBezTo>
                          <a:pt x="3286" y="2305"/>
                          <a:pt x="3001" y="2439"/>
                          <a:pt x="2715" y="2457"/>
                        </a:cubicBezTo>
                        <a:cubicBezTo>
                          <a:pt x="2712" y="2457"/>
                          <a:pt x="2709" y="2458"/>
                          <a:pt x="2707" y="2458"/>
                        </a:cubicBezTo>
                        <a:cubicBezTo>
                          <a:pt x="2670" y="2458"/>
                          <a:pt x="2664" y="2401"/>
                          <a:pt x="2697" y="2376"/>
                        </a:cubicBezTo>
                        <a:cubicBezTo>
                          <a:pt x="2911" y="2243"/>
                          <a:pt x="3580" y="1966"/>
                          <a:pt x="3152" y="1547"/>
                        </a:cubicBezTo>
                        <a:cubicBezTo>
                          <a:pt x="3010" y="1404"/>
                          <a:pt x="2858" y="1279"/>
                          <a:pt x="2715" y="1136"/>
                        </a:cubicBezTo>
                        <a:cubicBezTo>
                          <a:pt x="2519" y="940"/>
                          <a:pt x="3072" y="922"/>
                          <a:pt x="2483" y="592"/>
                        </a:cubicBezTo>
                        <a:cubicBezTo>
                          <a:pt x="2409" y="551"/>
                          <a:pt x="2324" y="544"/>
                          <a:pt x="2239" y="544"/>
                        </a:cubicBezTo>
                        <a:cubicBezTo>
                          <a:pt x="2197" y="544"/>
                          <a:pt x="2155" y="545"/>
                          <a:pt x="2114" y="545"/>
                        </a:cubicBezTo>
                        <a:cubicBezTo>
                          <a:pt x="1993" y="545"/>
                          <a:pt x="1885" y="530"/>
                          <a:pt x="1832" y="405"/>
                        </a:cubicBezTo>
                        <a:cubicBezTo>
                          <a:pt x="1769" y="258"/>
                          <a:pt x="1645" y="1"/>
                          <a:pt x="14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1" name="Google Shape;6771;p21"/>
                  <p:cNvSpPr/>
                  <p:nvPr/>
                </p:nvSpPr>
                <p:spPr>
                  <a:xfrm>
                    <a:off x="1958801" y="4020243"/>
                    <a:ext cx="2133087" cy="3012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595" h="3615" extrusionOk="0">
                        <a:moveTo>
                          <a:pt x="14200" y="1"/>
                        </a:moveTo>
                        <a:cubicBezTo>
                          <a:pt x="13827" y="1"/>
                          <a:pt x="13455" y="20"/>
                          <a:pt x="13087" y="64"/>
                        </a:cubicBezTo>
                        <a:cubicBezTo>
                          <a:pt x="12347" y="153"/>
                          <a:pt x="11615" y="322"/>
                          <a:pt x="10884" y="492"/>
                        </a:cubicBezTo>
                        <a:cubicBezTo>
                          <a:pt x="10340" y="626"/>
                          <a:pt x="9786" y="733"/>
                          <a:pt x="9269" y="920"/>
                        </a:cubicBezTo>
                        <a:cubicBezTo>
                          <a:pt x="8752" y="1098"/>
                          <a:pt x="8234" y="1250"/>
                          <a:pt x="7726" y="1446"/>
                        </a:cubicBezTo>
                        <a:cubicBezTo>
                          <a:pt x="7217" y="1652"/>
                          <a:pt x="6718" y="1875"/>
                          <a:pt x="6191" y="2026"/>
                        </a:cubicBezTo>
                        <a:cubicBezTo>
                          <a:pt x="5076" y="2365"/>
                          <a:pt x="3988" y="2838"/>
                          <a:pt x="2837" y="3061"/>
                        </a:cubicBezTo>
                        <a:cubicBezTo>
                          <a:pt x="1909" y="3239"/>
                          <a:pt x="946" y="3248"/>
                          <a:pt x="0" y="3364"/>
                        </a:cubicBezTo>
                        <a:cubicBezTo>
                          <a:pt x="45" y="3391"/>
                          <a:pt x="89" y="3409"/>
                          <a:pt x="134" y="3436"/>
                        </a:cubicBezTo>
                        <a:cubicBezTo>
                          <a:pt x="232" y="3498"/>
                          <a:pt x="339" y="3552"/>
                          <a:pt x="437" y="3614"/>
                        </a:cubicBezTo>
                        <a:cubicBezTo>
                          <a:pt x="1713" y="3462"/>
                          <a:pt x="2980" y="3436"/>
                          <a:pt x="4246" y="3177"/>
                        </a:cubicBezTo>
                        <a:cubicBezTo>
                          <a:pt x="5433" y="2927"/>
                          <a:pt x="6637" y="2767"/>
                          <a:pt x="7815" y="2472"/>
                        </a:cubicBezTo>
                        <a:cubicBezTo>
                          <a:pt x="9055" y="2169"/>
                          <a:pt x="10286" y="1839"/>
                          <a:pt x="11517" y="1536"/>
                        </a:cubicBezTo>
                        <a:cubicBezTo>
                          <a:pt x="12748" y="1223"/>
                          <a:pt x="14033" y="929"/>
                          <a:pt x="15309" y="929"/>
                        </a:cubicBezTo>
                        <a:cubicBezTo>
                          <a:pt x="15323" y="929"/>
                          <a:pt x="15338" y="929"/>
                          <a:pt x="15353" y="929"/>
                        </a:cubicBezTo>
                        <a:cubicBezTo>
                          <a:pt x="17168" y="929"/>
                          <a:pt x="19016" y="1468"/>
                          <a:pt x="20768" y="1901"/>
                        </a:cubicBezTo>
                        <a:cubicBezTo>
                          <a:pt x="21616" y="2107"/>
                          <a:pt x="22454" y="2383"/>
                          <a:pt x="23329" y="2535"/>
                        </a:cubicBezTo>
                        <a:cubicBezTo>
                          <a:pt x="23700" y="2600"/>
                          <a:pt x="24061" y="2633"/>
                          <a:pt x="24418" y="2633"/>
                        </a:cubicBezTo>
                        <a:cubicBezTo>
                          <a:pt x="24798" y="2633"/>
                          <a:pt x="25173" y="2595"/>
                          <a:pt x="25550" y="2517"/>
                        </a:cubicBezTo>
                        <a:cubicBezTo>
                          <a:pt x="25568" y="2508"/>
                          <a:pt x="25577" y="2508"/>
                          <a:pt x="25595" y="2499"/>
                        </a:cubicBezTo>
                        <a:lnTo>
                          <a:pt x="25595" y="2499"/>
                        </a:lnTo>
                        <a:cubicBezTo>
                          <a:pt x="25577" y="2499"/>
                          <a:pt x="25559" y="2499"/>
                          <a:pt x="25542" y="2499"/>
                        </a:cubicBezTo>
                        <a:cubicBezTo>
                          <a:pt x="24898" y="2499"/>
                          <a:pt x="24231" y="2343"/>
                          <a:pt x="23641" y="2187"/>
                        </a:cubicBezTo>
                        <a:cubicBezTo>
                          <a:pt x="22651" y="1919"/>
                          <a:pt x="21669" y="1616"/>
                          <a:pt x="20706" y="1268"/>
                        </a:cubicBezTo>
                        <a:cubicBezTo>
                          <a:pt x="20099" y="1045"/>
                          <a:pt x="19448" y="920"/>
                          <a:pt x="18823" y="742"/>
                        </a:cubicBezTo>
                        <a:cubicBezTo>
                          <a:pt x="18217" y="572"/>
                          <a:pt x="17592" y="403"/>
                          <a:pt x="16968" y="287"/>
                        </a:cubicBezTo>
                        <a:cubicBezTo>
                          <a:pt x="16070" y="121"/>
                          <a:pt x="15131" y="1"/>
                          <a:pt x="1420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72" name="Google Shape;6772;p21"/>
                <p:cNvSpPr/>
                <p:nvPr/>
              </p:nvSpPr>
              <p:spPr>
                <a:xfrm>
                  <a:off x="4235417" y="5264872"/>
                  <a:ext cx="41224" cy="73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991" extrusionOk="0">
                      <a:moveTo>
                        <a:pt x="500" y="1"/>
                      </a:moveTo>
                      <a:cubicBezTo>
                        <a:pt x="500" y="1"/>
                        <a:pt x="366" y="27"/>
                        <a:pt x="251" y="143"/>
                      </a:cubicBezTo>
                      <a:cubicBezTo>
                        <a:pt x="117" y="277"/>
                        <a:pt x="1" y="536"/>
                        <a:pt x="108" y="991"/>
                      </a:cubicBezTo>
                      <a:cubicBezTo>
                        <a:pt x="259" y="982"/>
                        <a:pt x="411" y="964"/>
                        <a:pt x="554" y="955"/>
                      </a:cubicBezTo>
                      <a:cubicBezTo>
                        <a:pt x="545" y="946"/>
                        <a:pt x="527" y="928"/>
                        <a:pt x="509" y="911"/>
                      </a:cubicBezTo>
                      <a:cubicBezTo>
                        <a:pt x="393" y="795"/>
                        <a:pt x="366" y="643"/>
                        <a:pt x="366" y="491"/>
                      </a:cubicBezTo>
                      <a:cubicBezTo>
                        <a:pt x="358" y="313"/>
                        <a:pt x="500" y="1"/>
                        <a:pt x="50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3" name="Google Shape;6773;p21"/>
                <p:cNvSpPr/>
                <p:nvPr/>
              </p:nvSpPr>
              <p:spPr>
                <a:xfrm>
                  <a:off x="4081459" y="5187856"/>
                  <a:ext cx="104252" cy="14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1" h="2000" extrusionOk="0">
                      <a:moveTo>
                        <a:pt x="1017" y="1"/>
                      </a:moveTo>
                      <a:cubicBezTo>
                        <a:pt x="1079" y="304"/>
                        <a:pt x="1044" y="643"/>
                        <a:pt x="919" y="964"/>
                      </a:cubicBezTo>
                      <a:cubicBezTo>
                        <a:pt x="758" y="1384"/>
                        <a:pt x="428" y="1740"/>
                        <a:pt x="0" y="1839"/>
                      </a:cubicBezTo>
                      <a:cubicBezTo>
                        <a:pt x="107" y="1892"/>
                        <a:pt x="223" y="1946"/>
                        <a:pt x="330" y="1999"/>
                      </a:cubicBezTo>
                      <a:cubicBezTo>
                        <a:pt x="785" y="1874"/>
                        <a:pt x="1169" y="1419"/>
                        <a:pt x="1285" y="973"/>
                      </a:cubicBezTo>
                      <a:cubicBezTo>
                        <a:pt x="1401" y="554"/>
                        <a:pt x="1178" y="304"/>
                        <a:pt x="101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74" name="Google Shape;6774;p21"/>
              <p:cNvGrpSpPr/>
              <p:nvPr/>
            </p:nvGrpSpPr>
            <p:grpSpPr>
              <a:xfrm>
                <a:off x="5316726" y="4447477"/>
                <a:ext cx="3061303" cy="1264038"/>
                <a:chOff x="5316726" y="4447477"/>
                <a:chExt cx="3061303" cy="1264038"/>
              </a:xfrm>
            </p:grpSpPr>
            <p:sp>
              <p:nvSpPr>
                <p:cNvPr id="6775" name="Google Shape;6775;p21"/>
                <p:cNvSpPr/>
                <p:nvPr/>
              </p:nvSpPr>
              <p:spPr>
                <a:xfrm>
                  <a:off x="5584358" y="5133312"/>
                  <a:ext cx="593514" cy="15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" h="2044" extrusionOk="0">
                      <a:moveTo>
                        <a:pt x="2741" y="0"/>
                      </a:moveTo>
                      <a:cubicBezTo>
                        <a:pt x="2489" y="0"/>
                        <a:pt x="2239" y="15"/>
                        <a:pt x="1999" y="47"/>
                      </a:cubicBezTo>
                      <a:cubicBezTo>
                        <a:pt x="1508" y="118"/>
                        <a:pt x="982" y="118"/>
                        <a:pt x="500" y="243"/>
                      </a:cubicBezTo>
                      <a:cubicBezTo>
                        <a:pt x="330" y="279"/>
                        <a:pt x="170" y="315"/>
                        <a:pt x="0" y="323"/>
                      </a:cubicBezTo>
                      <a:cubicBezTo>
                        <a:pt x="393" y="431"/>
                        <a:pt x="768" y="538"/>
                        <a:pt x="1151" y="645"/>
                      </a:cubicBezTo>
                      <a:cubicBezTo>
                        <a:pt x="2159" y="921"/>
                        <a:pt x="3132" y="1323"/>
                        <a:pt x="4149" y="1599"/>
                      </a:cubicBezTo>
                      <a:cubicBezTo>
                        <a:pt x="4897" y="1803"/>
                        <a:pt x="5698" y="2043"/>
                        <a:pt x="6483" y="2043"/>
                      </a:cubicBezTo>
                      <a:cubicBezTo>
                        <a:pt x="6558" y="2043"/>
                        <a:pt x="6634" y="2041"/>
                        <a:pt x="6709" y="2036"/>
                      </a:cubicBezTo>
                      <a:cubicBezTo>
                        <a:pt x="7119" y="1911"/>
                        <a:pt x="7547" y="1831"/>
                        <a:pt x="7976" y="1795"/>
                      </a:cubicBezTo>
                      <a:cubicBezTo>
                        <a:pt x="7619" y="1644"/>
                        <a:pt x="7280" y="1430"/>
                        <a:pt x="6977" y="1251"/>
                      </a:cubicBezTo>
                      <a:cubicBezTo>
                        <a:pt x="6272" y="841"/>
                        <a:pt x="5496" y="395"/>
                        <a:pt x="4693" y="225"/>
                      </a:cubicBezTo>
                      <a:cubicBezTo>
                        <a:pt x="4075" y="97"/>
                        <a:pt x="3396" y="0"/>
                        <a:pt x="27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776" name="Google Shape;6776;p21"/>
                <p:cNvGrpSpPr/>
                <p:nvPr/>
              </p:nvGrpSpPr>
              <p:grpSpPr>
                <a:xfrm flipH="1">
                  <a:off x="5316726" y="4447477"/>
                  <a:ext cx="3061303" cy="1264038"/>
                  <a:chOff x="1133650" y="3105500"/>
                  <a:chExt cx="3428608" cy="1415701"/>
                </a:xfrm>
              </p:grpSpPr>
              <p:sp>
                <p:nvSpPr>
                  <p:cNvPr id="6777" name="Google Shape;6777;p21"/>
                  <p:cNvSpPr/>
                  <p:nvPr/>
                </p:nvSpPr>
                <p:spPr>
                  <a:xfrm>
                    <a:off x="2240575" y="3413443"/>
                    <a:ext cx="54421" cy="4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528" extrusionOk="0">
                        <a:moveTo>
                          <a:pt x="330" y="74"/>
                        </a:moveTo>
                        <a:cubicBezTo>
                          <a:pt x="465" y="74"/>
                          <a:pt x="480" y="272"/>
                          <a:pt x="384" y="359"/>
                        </a:cubicBezTo>
                        <a:cubicBezTo>
                          <a:pt x="370" y="373"/>
                          <a:pt x="354" y="378"/>
                          <a:pt x="336" y="378"/>
                        </a:cubicBezTo>
                        <a:cubicBezTo>
                          <a:pt x="281" y="378"/>
                          <a:pt x="214" y="328"/>
                          <a:pt x="187" y="288"/>
                        </a:cubicBezTo>
                        <a:cubicBezTo>
                          <a:pt x="170" y="261"/>
                          <a:pt x="170" y="199"/>
                          <a:pt x="196" y="163"/>
                        </a:cubicBezTo>
                        <a:cubicBezTo>
                          <a:pt x="232" y="119"/>
                          <a:pt x="268" y="101"/>
                          <a:pt x="321" y="74"/>
                        </a:cubicBezTo>
                        <a:cubicBezTo>
                          <a:pt x="324" y="74"/>
                          <a:pt x="327" y="74"/>
                          <a:pt x="330" y="74"/>
                        </a:cubicBezTo>
                        <a:close/>
                        <a:moveTo>
                          <a:pt x="227" y="0"/>
                        </a:moveTo>
                        <a:cubicBezTo>
                          <a:pt x="219" y="0"/>
                          <a:pt x="212" y="1"/>
                          <a:pt x="205" y="3"/>
                        </a:cubicBezTo>
                        <a:cubicBezTo>
                          <a:pt x="161" y="12"/>
                          <a:pt x="116" y="38"/>
                          <a:pt x="80" y="74"/>
                        </a:cubicBezTo>
                        <a:cubicBezTo>
                          <a:pt x="9" y="136"/>
                          <a:pt x="0" y="235"/>
                          <a:pt x="27" y="324"/>
                        </a:cubicBezTo>
                        <a:cubicBezTo>
                          <a:pt x="75" y="446"/>
                          <a:pt x="200" y="527"/>
                          <a:pt x="328" y="527"/>
                        </a:cubicBezTo>
                        <a:cubicBezTo>
                          <a:pt x="368" y="527"/>
                          <a:pt x="408" y="519"/>
                          <a:pt x="446" y="502"/>
                        </a:cubicBezTo>
                        <a:cubicBezTo>
                          <a:pt x="653" y="403"/>
                          <a:pt x="584" y="13"/>
                          <a:pt x="374" y="13"/>
                        </a:cubicBezTo>
                        <a:cubicBezTo>
                          <a:pt x="357" y="13"/>
                          <a:pt x="340" y="15"/>
                          <a:pt x="321" y="20"/>
                        </a:cubicBezTo>
                        <a:cubicBezTo>
                          <a:pt x="292" y="13"/>
                          <a:pt x="258" y="0"/>
                          <a:pt x="2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8" name="Google Shape;6778;p21"/>
                  <p:cNvSpPr/>
                  <p:nvPr/>
                </p:nvSpPr>
                <p:spPr>
                  <a:xfrm>
                    <a:off x="2131982" y="3244012"/>
                    <a:ext cx="49171" cy="44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529" extrusionOk="0">
                        <a:moveTo>
                          <a:pt x="366" y="64"/>
                        </a:moveTo>
                        <a:cubicBezTo>
                          <a:pt x="420" y="64"/>
                          <a:pt x="420" y="118"/>
                          <a:pt x="429" y="162"/>
                        </a:cubicBezTo>
                        <a:cubicBezTo>
                          <a:pt x="447" y="242"/>
                          <a:pt x="411" y="296"/>
                          <a:pt x="349" y="341"/>
                        </a:cubicBezTo>
                        <a:cubicBezTo>
                          <a:pt x="323" y="359"/>
                          <a:pt x="298" y="368"/>
                          <a:pt x="275" y="368"/>
                        </a:cubicBezTo>
                        <a:cubicBezTo>
                          <a:pt x="240" y="368"/>
                          <a:pt x="209" y="348"/>
                          <a:pt x="188" y="305"/>
                        </a:cubicBezTo>
                        <a:cubicBezTo>
                          <a:pt x="152" y="260"/>
                          <a:pt x="206" y="153"/>
                          <a:pt x="250" y="127"/>
                        </a:cubicBezTo>
                        <a:cubicBezTo>
                          <a:pt x="259" y="127"/>
                          <a:pt x="259" y="118"/>
                          <a:pt x="259" y="109"/>
                        </a:cubicBezTo>
                        <a:cubicBezTo>
                          <a:pt x="286" y="91"/>
                          <a:pt x="322" y="64"/>
                          <a:pt x="366" y="64"/>
                        </a:cubicBezTo>
                        <a:close/>
                        <a:moveTo>
                          <a:pt x="398" y="0"/>
                        </a:moveTo>
                        <a:cubicBezTo>
                          <a:pt x="340" y="0"/>
                          <a:pt x="279" y="42"/>
                          <a:pt x="242" y="91"/>
                        </a:cubicBezTo>
                        <a:cubicBezTo>
                          <a:pt x="161" y="91"/>
                          <a:pt x="108" y="109"/>
                          <a:pt x="54" y="171"/>
                        </a:cubicBezTo>
                        <a:cubicBezTo>
                          <a:pt x="1" y="234"/>
                          <a:pt x="19" y="314"/>
                          <a:pt x="45" y="385"/>
                        </a:cubicBezTo>
                        <a:cubicBezTo>
                          <a:pt x="81" y="457"/>
                          <a:pt x="143" y="501"/>
                          <a:pt x="215" y="519"/>
                        </a:cubicBezTo>
                        <a:cubicBezTo>
                          <a:pt x="234" y="525"/>
                          <a:pt x="253" y="528"/>
                          <a:pt x="272" y="528"/>
                        </a:cubicBezTo>
                        <a:cubicBezTo>
                          <a:pt x="333" y="528"/>
                          <a:pt x="392" y="499"/>
                          <a:pt x="447" y="466"/>
                        </a:cubicBezTo>
                        <a:cubicBezTo>
                          <a:pt x="589" y="376"/>
                          <a:pt x="589" y="198"/>
                          <a:pt x="500" y="64"/>
                        </a:cubicBezTo>
                        <a:cubicBezTo>
                          <a:pt x="472" y="18"/>
                          <a:pt x="435" y="0"/>
                          <a:pt x="3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9" name="Google Shape;6779;p21"/>
                  <p:cNvSpPr/>
                  <p:nvPr/>
                </p:nvSpPr>
                <p:spPr>
                  <a:xfrm>
                    <a:off x="1761118" y="4044079"/>
                    <a:ext cx="51254" cy="50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5" h="601" extrusionOk="0">
                        <a:moveTo>
                          <a:pt x="320" y="54"/>
                        </a:moveTo>
                        <a:cubicBezTo>
                          <a:pt x="356" y="54"/>
                          <a:pt x="401" y="54"/>
                          <a:pt x="445" y="72"/>
                        </a:cubicBezTo>
                        <a:cubicBezTo>
                          <a:pt x="508" y="108"/>
                          <a:pt x="499" y="188"/>
                          <a:pt x="490" y="250"/>
                        </a:cubicBezTo>
                        <a:cubicBezTo>
                          <a:pt x="474" y="312"/>
                          <a:pt x="432" y="448"/>
                          <a:pt x="357" y="448"/>
                        </a:cubicBezTo>
                        <a:cubicBezTo>
                          <a:pt x="345" y="448"/>
                          <a:pt x="333" y="445"/>
                          <a:pt x="320" y="438"/>
                        </a:cubicBezTo>
                        <a:cubicBezTo>
                          <a:pt x="213" y="375"/>
                          <a:pt x="222" y="134"/>
                          <a:pt x="320" y="54"/>
                        </a:cubicBezTo>
                        <a:close/>
                        <a:moveTo>
                          <a:pt x="315" y="0"/>
                        </a:moveTo>
                        <a:cubicBezTo>
                          <a:pt x="0" y="0"/>
                          <a:pt x="48" y="572"/>
                          <a:pt x="329" y="598"/>
                        </a:cubicBezTo>
                        <a:cubicBezTo>
                          <a:pt x="341" y="600"/>
                          <a:pt x="352" y="600"/>
                          <a:pt x="362" y="600"/>
                        </a:cubicBezTo>
                        <a:cubicBezTo>
                          <a:pt x="558" y="600"/>
                          <a:pt x="614" y="375"/>
                          <a:pt x="606" y="206"/>
                        </a:cubicBezTo>
                        <a:cubicBezTo>
                          <a:pt x="598" y="69"/>
                          <a:pt x="507" y="4"/>
                          <a:pt x="397" y="4"/>
                        </a:cubicBezTo>
                        <a:cubicBezTo>
                          <a:pt x="378" y="4"/>
                          <a:pt x="358" y="6"/>
                          <a:pt x="338" y="10"/>
                        </a:cubicBezTo>
                        <a:cubicBezTo>
                          <a:pt x="338" y="1"/>
                          <a:pt x="338" y="1"/>
                          <a:pt x="329" y="1"/>
                        </a:cubicBezTo>
                        <a:cubicBezTo>
                          <a:pt x="324" y="0"/>
                          <a:pt x="319" y="0"/>
                          <a:pt x="31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0" name="Google Shape;6780;p21"/>
                  <p:cNvSpPr/>
                  <p:nvPr/>
                </p:nvSpPr>
                <p:spPr>
                  <a:xfrm>
                    <a:off x="1727866" y="3952404"/>
                    <a:ext cx="44337" cy="392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471" extrusionOk="0">
                        <a:moveTo>
                          <a:pt x="291" y="66"/>
                        </a:moveTo>
                        <a:lnTo>
                          <a:pt x="291" y="66"/>
                        </a:lnTo>
                        <a:cubicBezTo>
                          <a:pt x="425" y="101"/>
                          <a:pt x="345" y="307"/>
                          <a:pt x="246" y="342"/>
                        </a:cubicBezTo>
                        <a:cubicBezTo>
                          <a:pt x="238" y="344"/>
                          <a:pt x="230" y="345"/>
                          <a:pt x="223" y="345"/>
                        </a:cubicBezTo>
                        <a:cubicBezTo>
                          <a:pt x="169" y="345"/>
                          <a:pt x="149" y="290"/>
                          <a:pt x="157" y="235"/>
                        </a:cubicBezTo>
                        <a:cubicBezTo>
                          <a:pt x="175" y="182"/>
                          <a:pt x="229" y="93"/>
                          <a:pt x="291" y="66"/>
                        </a:cubicBezTo>
                        <a:close/>
                        <a:moveTo>
                          <a:pt x="266" y="0"/>
                        </a:moveTo>
                        <a:cubicBezTo>
                          <a:pt x="161" y="0"/>
                          <a:pt x="79" y="111"/>
                          <a:pt x="41" y="209"/>
                        </a:cubicBezTo>
                        <a:cubicBezTo>
                          <a:pt x="0" y="332"/>
                          <a:pt x="88" y="470"/>
                          <a:pt x="221" y="470"/>
                        </a:cubicBezTo>
                        <a:cubicBezTo>
                          <a:pt x="232" y="470"/>
                          <a:pt x="243" y="469"/>
                          <a:pt x="255" y="467"/>
                        </a:cubicBezTo>
                        <a:cubicBezTo>
                          <a:pt x="443" y="432"/>
                          <a:pt x="532" y="75"/>
                          <a:pt x="336" y="12"/>
                        </a:cubicBezTo>
                        <a:lnTo>
                          <a:pt x="327" y="12"/>
                        </a:lnTo>
                        <a:cubicBezTo>
                          <a:pt x="306" y="4"/>
                          <a:pt x="286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1" name="Google Shape;6781;p21"/>
                  <p:cNvSpPr/>
                  <p:nvPr/>
                </p:nvSpPr>
                <p:spPr>
                  <a:xfrm>
                    <a:off x="1551351" y="3947237"/>
                    <a:ext cx="77423" cy="66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793" extrusionOk="0">
                        <a:moveTo>
                          <a:pt x="511" y="62"/>
                        </a:moveTo>
                        <a:cubicBezTo>
                          <a:pt x="592" y="62"/>
                          <a:pt x="666" y="106"/>
                          <a:pt x="714" y="181"/>
                        </a:cubicBezTo>
                        <a:cubicBezTo>
                          <a:pt x="803" y="315"/>
                          <a:pt x="714" y="502"/>
                          <a:pt x="598" y="583"/>
                        </a:cubicBezTo>
                        <a:cubicBezTo>
                          <a:pt x="562" y="607"/>
                          <a:pt x="526" y="617"/>
                          <a:pt x="492" y="617"/>
                        </a:cubicBezTo>
                        <a:cubicBezTo>
                          <a:pt x="400" y="617"/>
                          <a:pt x="320" y="542"/>
                          <a:pt x="268" y="458"/>
                        </a:cubicBezTo>
                        <a:cubicBezTo>
                          <a:pt x="179" y="324"/>
                          <a:pt x="321" y="137"/>
                          <a:pt x="437" y="74"/>
                        </a:cubicBezTo>
                        <a:cubicBezTo>
                          <a:pt x="462" y="66"/>
                          <a:pt x="487" y="62"/>
                          <a:pt x="511" y="62"/>
                        </a:cubicBezTo>
                        <a:close/>
                        <a:moveTo>
                          <a:pt x="556" y="0"/>
                        </a:moveTo>
                        <a:cubicBezTo>
                          <a:pt x="505" y="0"/>
                          <a:pt x="455" y="13"/>
                          <a:pt x="411" y="39"/>
                        </a:cubicBezTo>
                        <a:cubicBezTo>
                          <a:pt x="206" y="74"/>
                          <a:pt x="0" y="279"/>
                          <a:pt x="98" y="494"/>
                        </a:cubicBezTo>
                        <a:cubicBezTo>
                          <a:pt x="167" y="664"/>
                          <a:pt x="323" y="792"/>
                          <a:pt x="496" y="792"/>
                        </a:cubicBezTo>
                        <a:cubicBezTo>
                          <a:pt x="550" y="792"/>
                          <a:pt x="605" y="780"/>
                          <a:pt x="660" y="752"/>
                        </a:cubicBezTo>
                        <a:cubicBezTo>
                          <a:pt x="875" y="645"/>
                          <a:pt x="928" y="315"/>
                          <a:pt x="803" y="137"/>
                        </a:cubicBezTo>
                        <a:cubicBezTo>
                          <a:pt x="745" y="44"/>
                          <a:pt x="650" y="0"/>
                          <a:pt x="5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2" name="Google Shape;6782;p21"/>
                  <p:cNvSpPr/>
                  <p:nvPr/>
                </p:nvSpPr>
                <p:spPr>
                  <a:xfrm>
                    <a:off x="2244242" y="4151921"/>
                    <a:ext cx="35086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" h="395" extrusionOk="0">
                        <a:moveTo>
                          <a:pt x="197" y="72"/>
                        </a:moveTo>
                        <a:cubicBezTo>
                          <a:pt x="233" y="80"/>
                          <a:pt x="268" y="80"/>
                          <a:pt x="295" y="98"/>
                        </a:cubicBezTo>
                        <a:cubicBezTo>
                          <a:pt x="340" y="116"/>
                          <a:pt x="322" y="161"/>
                          <a:pt x="313" y="196"/>
                        </a:cubicBezTo>
                        <a:cubicBezTo>
                          <a:pt x="300" y="241"/>
                          <a:pt x="256" y="281"/>
                          <a:pt x="212" y="281"/>
                        </a:cubicBezTo>
                        <a:cubicBezTo>
                          <a:pt x="194" y="281"/>
                          <a:pt x="177" y="274"/>
                          <a:pt x="161" y="259"/>
                        </a:cubicBezTo>
                        <a:cubicBezTo>
                          <a:pt x="108" y="214"/>
                          <a:pt x="143" y="125"/>
                          <a:pt x="188" y="72"/>
                        </a:cubicBezTo>
                        <a:close/>
                        <a:moveTo>
                          <a:pt x="197" y="0"/>
                        </a:moveTo>
                        <a:cubicBezTo>
                          <a:pt x="108" y="18"/>
                          <a:pt x="45" y="98"/>
                          <a:pt x="28" y="188"/>
                        </a:cubicBezTo>
                        <a:cubicBezTo>
                          <a:pt x="1" y="303"/>
                          <a:pt x="72" y="375"/>
                          <a:pt x="170" y="393"/>
                        </a:cubicBezTo>
                        <a:cubicBezTo>
                          <a:pt x="178" y="394"/>
                          <a:pt x="187" y="394"/>
                          <a:pt x="194" y="394"/>
                        </a:cubicBezTo>
                        <a:cubicBezTo>
                          <a:pt x="247" y="394"/>
                          <a:pt x="292" y="370"/>
                          <a:pt x="331" y="339"/>
                        </a:cubicBezTo>
                        <a:cubicBezTo>
                          <a:pt x="384" y="286"/>
                          <a:pt x="384" y="232"/>
                          <a:pt x="402" y="170"/>
                        </a:cubicBezTo>
                        <a:cubicBezTo>
                          <a:pt x="420" y="63"/>
                          <a:pt x="304" y="27"/>
                          <a:pt x="224" y="27"/>
                        </a:cubicBezTo>
                        <a:cubicBezTo>
                          <a:pt x="224" y="18"/>
                          <a:pt x="215" y="0"/>
                          <a:pt x="1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3" name="Google Shape;6783;p21"/>
                  <p:cNvSpPr/>
                  <p:nvPr/>
                </p:nvSpPr>
                <p:spPr>
                  <a:xfrm>
                    <a:off x="2011556" y="3329852"/>
                    <a:ext cx="89257" cy="74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" h="888" extrusionOk="0">
                        <a:moveTo>
                          <a:pt x="603" y="93"/>
                        </a:moveTo>
                        <a:cubicBezTo>
                          <a:pt x="674" y="93"/>
                          <a:pt x="745" y="107"/>
                          <a:pt x="794" y="149"/>
                        </a:cubicBezTo>
                        <a:cubicBezTo>
                          <a:pt x="955" y="292"/>
                          <a:pt x="848" y="560"/>
                          <a:pt x="714" y="658"/>
                        </a:cubicBezTo>
                        <a:cubicBezTo>
                          <a:pt x="670" y="691"/>
                          <a:pt x="621" y="705"/>
                          <a:pt x="573" y="705"/>
                        </a:cubicBezTo>
                        <a:cubicBezTo>
                          <a:pt x="464" y="705"/>
                          <a:pt x="354" y="634"/>
                          <a:pt x="286" y="542"/>
                        </a:cubicBezTo>
                        <a:cubicBezTo>
                          <a:pt x="170" y="381"/>
                          <a:pt x="411" y="176"/>
                          <a:pt x="536" y="114"/>
                        </a:cubicBezTo>
                        <a:cubicBezTo>
                          <a:pt x="545" y="105"/>
                          <a:pt x="545" y="105"/>
                          <a:pt x="545" y="96"/>
                        </a:cubicBezTo>
                        <a:cubicBezTo>
                          <a:pt x="564" y="94"/>
                          <a:pt x="583" y="93"/>
                          <a:pt x="603" y="93"/>
                        </a:cubicBezTo>
                        <a:close/>
                        <a:moveTo>
                          <a:pt x="671" y="1"/>
                        </a:moveTo>
                        <a:cubicBezTo>
                          <a:pt x="572" y="1"/>
                          <a:pt x="467" y="34"/>
                          <a:pt x="384" y="78"/>
                        </a:cubicBezTo>
                        <a:cubicBezTo>
                          <a:pt x="170" y="149"/>
                          <a:pt x="0" y="345"/>
                          <a:pt x="99" y="577"/>
                        </a:cubicBezTo>
                        <a:cubicBezTo>
                          <a:pt x="176" y="758"/>
                          <a:pt x="371" y="888"/>
                          <a:pt x="564" y="888"/>
                        </a:cubicBezTo>
                        <a:cubicBezTo>
                          <a:pt x="637" y="888"/>
                          <a:pt x="710" y="869"/>
                          <a:pt x="777" y="827"/>
                        </a:cubicBezTo>
                        <a:cubicBezTo>
                          <a:pt x="1009" y="684"/>
                          <a:pt x="1071" y="363"/>
                          <a:pt x="928" y="131"/>
                        </a:cubicBezTo>
                        <a:cubicBezTo>
                          <a:pt x="869" y="36"/>
                          <a:pt x="774" y="1"/>
                          <a:pt x="6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4" name="Google Shape;6784;p21"/>
                  <p:cNvSpPr/>
                  <p:nvPr/>
                </p:nvSpPr>
                <p:spPr>
                  <a:xfrm>
                    <a:off x="3067309" y="3251429"/>
                    <a:ext cx="52838" cy="43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4" h="525" extrusionOk="0">
                        <a:moveTo>
                          <a:pt x="259" y="73"/>
                        </a:moveTo>
                        <a:cubicBezTo>
                          <a:pt x="339" y="82"/>
                          <a:pt x="420" y="100"/>
                          <a:pt x="455" y="171"/>
                        </a:cubicBezTo>
                        <a:cubicBezTo>
                          <a:pt x="518" y="261"/>
                          <a:pt x="420" y="323"/>
                          <a:pt x="348" y="350"/>
                        </a:cubicBezTo>
                        <a:cubicBezTo>
                          <a:pt x="331" y="355"/>
                          <a:pt x="314" y="357"/>
                          <a:pt x="298" y="357"/>
                        </a:cubicBezTo>
                        <a:cubicBezTo>
                          <a:pt x="233" y="357"/>
                          <a:pt x="184" y="315"/>
                          <a:pt x="170" y="243"/>
                        </a:cubicBezTo>
                        <a:cubicBezTo>
                          <a:pt x="152" y="189"/>
                          <a:pt x="206" y="109"/>
                          <a:pt x="259" y="73"/>
                        </a:cubicBezTo>
                        <a:close/>
                        <a:moveTo>
                          <a:pt x="264" y="1"/>
                        </a:moveTo>
                        <a:cubicBezTo>
                          <a:pt x="250" y="1"/>
                          <a:pt x="237" y="1"/>
                          <a:pt x="223" y="2"/>
                        </a:cubicBezTo>
                        <a:cubicBezTo>
                          <a:pt x="214" y="2"/>
                          <a:pt x="206" y="11"/>
                          <a:pt x="197" y="11"/>
                        </a:cubicBezTo>
                        <a:cubicBezTo>
                          <a:pt x="90" y="38"/>
                          <a:pt x="0" y="136"/>
                          <a:pt x="0" y="252"/>
                        </a:cubicBezTo>
                        <a:cubicBezTo>
                          <a:pt x="0" y="332"/>
                          <a:pt x="54" y="403"/>
                          <a:pt x="107" y="466"/>
                        </a:cubicBezTo>
                        <a:cubicBezTo>
                          <a:pt x="154" y="507"/>
                          <a:pt x="205" y="525"/>
                          <a:pt x="259" y="525"/>
                        </a:cubicBezTo>
                        <a:cubicBezTo>
                          <a:pt x="288" y="525"/>
                          <a:pt x="317" y="520"/>
                          <a:pt x="348" y="510"/>
                        </a:cubicBezTo>
                        <a:cubicBezTo>
                          <a:pt x="491" y="475"/>
                          <a:pt x="634" y="341"/>
                          <a:pt x="580" y="180"/>
                        </a:cubicBezTo>
                        <a:cubicBezTo>
                          <a:pt x="540" y="43"/>
                          <a:pt x="397" y="1"/>
                          <a:pt x="26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5" name="Google Shape;6785;p21"/>
                  <p:cNvSpPr/>
                  <p:nvPr/>
                </p:nvSpPr>
                <p:spPr>
                  <a:xfrm>
                    <a:off x="2997387" y="3355354"/>
                    <a:ext cx="69256" cy="563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1" h="676" extrusionOk="0">
                        <a:moveTo>
                          <a:pt x="411" y="102"/>
                        </a:moveTo>
                        <a:cubicBezTo>
                          <a:pt x="474" y="138"/>
                          <a:pt x="545" y="164"/>
                          <a:pt x="598" y="209"/>
                        </a:cubicBezTo>
                        <a:cubicBezTo>
                          <a:pt x="723" y="316"/>
                          <a:pt x="634" y="441"/>
                          <a:pt x="500" y="477"/>
                        </a:cubicBezTo>
                        <a:cubicBezTo>
                          <a:pt x="471" y="487"/>
                          <a:pt x="442" y="492"/>
                          <a:pt x="413" y="492"/>
                        </a:cubicBezTo>
                        <a:cubicBezTo>
                          <a:pt x="323" y="492"/>
                          <a:pt x="245" y="440"/>
                          <a:pt x="197" y="352"/>
                        </a:cubicBezTo>
                        <a:cubicBezTo>
                          <a:pt x="117" y="209"/>
                          <a:pt x="286" y="138"/>
                          <a:pt x="411" y="102"/>
                        </a:cubicBezTo>
                        <a:close/>
                        <a:moveTo>
                          <a:pt x="344" y="0"/>
                        </a:moveTo>
                        <a:cubicBezTo>
                          <a:pt x="335" y="0"/>
                          <a:pt x="328" y="6"/>
                          <a:pt x="322" y="13"/>
                        </a:cubicBezTo>
                        <a:cubicBezTo>
                          <a:pt x="306" y="10"/>
                          <a:pt x="291" y="9"/>
                          <a:pt x="275" y="9"/>
                        </a:cubicBezTo>
                        <a:cubicBezTo>
                          <a:pt x="229" y="9"/>
                          <a:pt x="186" y="19"/>
                          <a:pt x="152" y="39"/>
                        </a:cubicBezTo>
                        <a:cubicBezTo>
                          <a:pt x="54" y="93"/>
                          <a:pt x="10" y="182"/>
                          <a:pt x="1" y="289"/>
                        </a:cubicBezTo>
                        <a:cubicBezTo>
                          <a:pt x="1" y="498"/>
                          <a:pt x="196" y="675"/>
                          <a:pt x="397" y="675"/>
                        </a:cubicBezTo>
                        <a:cubicBezTo>
                          <a:pt x="410" y="675"/>
                          <a:pt x="424" y="675"/>
                          <a:pt x="438" y="673"/>
                        </a:cubicBezTo>
                        <a:cubicBezTo>
                          <a:pt x="634" y="637"/>
                          <a:pt x="830" y="494"/>
                          <a:pt x="786" y="280"/>
                        </a:cubicBezTo>
                        <a:cubicBezTo>
                          <a:pt x="750" y="147"/>
                          <a:pt x="616" y="93"/>
                          <a:pt x="491" y="48"/>
                        </a:cubicBezTo>
                        <a:cubicBezTo>
                          <a:pt x="491" y="39"/>
                          <a:pt x="483" y="39"/>
                          <a:pt x="483" y="39"/>
                        </a:cubicBezTo>
                        <a:cubicBezTo>
                          <a:pt x="474" y="39"/>
                          <a:pt x="456" y="31"/>
                          <a:pt x="447" y="31"/>
                        </a:cubicBezTo>
                        <a:cubicBezTo>
                          <a:pt x="420" y="22"/>
                          <a:pt x="384" y="13"/>
                          <a:pt x="358" y="4"/>
                        </a:cubicBezTo>
                        <a:cubicBezTo>
                          <a:pt x="352" y="1"/>
                          <a:pt x="348" y="0"/>
                          <a:pt x="3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6" name="Google Shape;6786;p21"/>
                  <p:cNvSpPr/>
                  <p:nvPr/>
                </p:nvSpPr>
                <p:spPr>
                  <a:xfrm>
                    <a:off x="3746115" y="3141920"/>
                    <a:ext cx="53588" cy="49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90" extrusionOk="0">
                        <a:moveTo>
                          <a:pt x="321" y="94"/>
                        </a:moveTo>
                        <a:cubicBezTo>
                          <a:pt x="402" y="147"/>
                          <a:pt x="491" y="236"/>
                          <a:pt x="473" y="343"/>
                        </a:cubicBezTo>
                        <a:cubicBezTo>
                          <a:pt x="467" y="397"/>
                          <a:pt x="388" y="435"/>
                          <a:pt x="321" y="435"/>
                        </a:cubicBezTo>
                        <a:cubicBezTo>
                          <a:pt x="289" y="435"/>
                          <a:pt x="259" y="426"/>
                          <a:pt x="241" y="406"/>
                        </a:cubicBezTo>
                        <a:cubicBezTo>
                          <a:pt x="214" y="388"/>
                          <a:pt x="188" y="370"/>
                          <a:pt x="170" y="343"/>
                        </a:cubicBezTo>
                        <a:cubicBezTo>
                          <a:pt x="161" y="308"/>
                          <a:pt x="170" y="272"/>
                          <a:pt x="179" y="236"/>
                        </a:cubicBezTo>
                        <a:cubicBezTo>
                          <a:pt x="188" y="201"/>
                          <a:pt x="232" y="183"/>
                          <a:pt x="259" y="156"/>
                        </a:cubicBezTo>
                        <a:cubicBezTo>
                          <a:pt x="277" y="138"/>
                          <a:pt x="295" y="112"/>
                          <a:pt x="321" y="94"/>
                        </a:cubicBezTo>
                        <a:close/>
                        <a:moveTo>
                          <a:pt x="298" y="1"/>
                        </a:moveTo>
                        <a:cubicBezTo>
                          <a:pt x="193" y="1"/>
                          <a:pt x="83" y="93"/>
                          <a:pt x="36" y="174"/>
                        </a:cubicBezTo>
                        <a:cubicBezTo>
                          <a:pt x="0" y="245"/>
                          <a:pt x="0" y="317"/>
                          <a:pt x="18" y="388"/>
                        </a:cubicBezTo>
                        <a:cubicBezTo>
                          <a:pt x="18" y="424"/>
                          <a:pt x="45" y="459"/>
                          <a:pt x="63" y="486"/>
                        </a:cubicBezTo>
                        <a:cubicBezTo>
                          <a:pt x="78" y="494"/>
                          <a:pt x="87" y="509"/>
                          <a:pt x="101" y="518"/>
                        </a:cubicBezTo>
                        <a:lnTo>
                          <a:pt x="101" y="518"/>
                        </a:lnTo>
                        <a:cubicBezTo>
                          <a:pt x="105" y="522"/>
                          <a:pt x="143" y="551"/>
                          <a:pt x="143" y="558"/>
                        </a:cubicBezTo>
                        <a:cubicBezTo>
                          <a:pt x="183" y="579"/>
                          <a:pt x="232" y="589"/>
                          <a:pt x="282" y="589"/>
                        </a:cubicBezTo>
                        <a:cubicBezTo>
                          <a:pt x="400" y="589"/>
                          <a:pt x="527" y="533"/>
                          <a:pt x="571" y="433"/>
                        </a:cubicBezTo>
                        <a:cubicBezTo>
                          <a:pt x="643" y="281"/>
                          <a:pt x="536" y="138"/>
                          <a:pt x="402" y="58"/>
                        </a:cubicBezTo>
                        <a:cubicBezTo>
                          <a:pt x="402" y="49"/>
                          <a:pt x="402" y="40"/>
                          <a:pt x="393" y="31"/>
                        </a:cubicBezTo>
                        <a:cubicBezTo>
                          <a:pt x="363" y="10"/>
                          <a:pt x="330" y="1"/>
                          <a:pt x="29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7" name="Google Shape;6787;p21"/>
                  <p:cNvSpPr/>
                  <p:nvPr/>
                </p:nvSpPr>
                <p:spPr>
                  <a:xfrm>
                    <a:off x="3544599" y="3893733"/>
                    <a:ext cx="49171" cy="39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479" extrusionOk="0">
                        <a:moveTo>
                          <a:pt x="340" y="65"/>
                        </a:moveTo>
                        <a:cubicBezTo>
                          <a:pt x="411" y="101"/>
                          <a:pt x="491" y="172"/>
                          <a:pt x="465" y="261"/>
                        </a:cubicBezTo>
                        <a:cubicBezTo>
                          <a:pt x="441" y="324"/>
                          <a:pt x="390" y="352"/>
                          <a:pt x="330" y="352"/>
                        </a:cubicBezTo>
                        <a:cubicBezTo>
                          <a:pt x="321" y="352"/>
                          <a:pt x="313" y="352"/>
                          <a:pt x="304" y="350"/>
                        </a:cubicBezTo>
                        <a:cubicBezTo>
                          <a:pt x="242" y="333"/>
                          <a:pt x="152" y="306"/>
                          <a:pt x="179" y="226"/>
                        </a:cubicBezTo>
                        <a:cubicBezTo>
                          <a:pt x="197" y="163"/>
                          <a:pt x="277" y="83"/>
                          <a:pt x="340" y="65"/>
                        </a:cubicBezTo>
                        <a:close/>
                        <a:moveTo>
                          <a:pt x="310" y="1"/>
                        </a:moveTo>
                        <a:cubicBezTo>
                          <a:pt x="189" y="1"/>
                          <a:pt x="87" y="100"/>
                          <a:pt x="54" y="208"/>
                        </a:cubicBezTo>
                        <a:cubicBezTo>
                          <a:pt x="1" y="342"/>
                          <a:pt x="143" y="466"/>
                          <a:pt x="268" y="475"/>
                        </a:cubicBezTo>
                        <a:cubicBezTo>
                          <a:pt x="282" y="477"/>
                          <a:pt x="296" y="478"/>
                          <a:pt x="310" y="478"/>
                        </a:cubicBezTo>
                        <a:cubicBezTo>
                          <a:pt x="418" y="478"/>
                          <a:pt x="513" y="417"/>
                          <a:pt x="545" y="306"/>
                        </a:cubicBezTo>
                        <a:cubicBezTo>
                          <a:pt x="589" y="172"/>
                          <a:pt x="482" y="65"/>
                          <a:pt x="358" y="20"/>
                        </a:cubicBezTo>
                        <a:cubicBezTo>
                          <a:pt x="358" y="11"/>
                          <a:pt x="349" y="3"/>
                          <a:pt x="340" y="3"/>
                        </a:cubicBezTo>
                        <a:cubicBezTo>
                          <a:pt x="330" y="1"/>
                          <a:pt x="320" y="1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8" name="Google Shape;6788;p21"/>
                  <p:cNvSpPr/>
                  <p:nvPr/>
                </p:nvSpPr>
                <p:spPr>
                  <a:xfrm>
                    <a:off x="3482927" y="3827644"/>
                    <a:ext cx="27586" cy="25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05" extrusionOk="0">
                        <a:moveTo>
                          <a:pt x="205" y="73"/>
                        </a:moveTo>
                        <a:cubicBezTo>
                          <a:pt x="223" y="91"/>
                          <a:pt x="241" y="109"/>
                          <a:pt x="250" y="127"/>
                        </a:cubicBezTo>
                        <a:cubicBezTo>
                          <a:pt x="264" y="162"/>
                          <a:pt x="245" y="208"/>
                          <a:pt x="214" y="208"/>
                        </a:cubicBezTo>
                        <a:cubicBezTo>
                          <a:pt x="206" y="208"/>
                          <a:pt x="197" y="205"/>
                          <a:pt x="188" y="198"/>
                        </a:cubicBezTo>
                        <a:cubicBezTo>
                          <a:pt x="170" y="189"/>
                          <a:pt x="161" y="162"/>
                          <a:pt x="152" y="144"/>
                        </a:cubicBezTo>
                        <a:cubicBezTo>
                          <a:pt x="143" y="135"/>
                          <a:pt x="134" y="100"/>
                          <a:pt x="134" y="91"/>
                        </a:cubicBezTo>
                        <a:cubicBezTo>
                          <a:pt x="152" y="91"/>
                          <a:pt x="161" y="91"/>
                          <a:pt x="179" y="82"/>
                        </a:cubicBezTo>
                        <a:cubicBezTo>
                          <a:pt x="188" y="82"/>
                          <a:pt x="196" y="73"/>
                          <a:pt x="205" y="73"/>
                        </a:cubicBezTo>
                        <a:close/>
                        <a:moveTo>
                          <a:pt x="120" y="0"/>
                        </a:moveTo>
                        <a:cubicBezTo>
                          <a:pt x="80" y="0"/>
                          <a:pt x="43" y="33"/>
                          <a:pt x="27" y="73"/>
                        </a:cubicBezTo>
                        <a:cubicBezTo>
                          <a:pt x="0" y="162"/>
                          <a:pt x="72" y="269"/>
                          <a:pt x="161" y="296"/>
                        </a:cubicBezTo>
                        <a:cubicBezTo>
                          <a:pt x="176" y="302"/>
                          <a:pt x="190" y="305"/>
                          <a:pt x="204" y="305"/>
                        </a:cubicBezTo>
                        <a:cubicBezTo>
                          <a:pt x="275" y="305"/>
                          <a:pt x="330" y="237"/>
                          <a:pt x="330" y="162"/>
                        </a:cubicBezTo>
                        <a:cubicBezTo>
                          <a:pt x="330" y="100"/>
                          <a:pt x="286" y="55"/>
                          <a:pt x="232" y="28"/>
                        </a:cubicBezTo>
                        <a:lnTo>
                          <a:pt x="223" y="28"/>
                        </a:lnTo>
                        <a:cubicBezTo>
                          <a:pt x="214" y="19"/>
                          <a:pt x="214" y="19"/>
                          <a:pt x="205" y="19"/>
                        </a:cubicBezTo>
                        <a:cubicBezTo>
                          <a:pt x="188" y="11"/>
                          <a:pt x="170" y="2"/>
                          <a:pt x="152" y="2"/>
                        </a:cubicBezTo>
                        <a:lnTo>
                          <a:pt x="134" y="2"/>
                        </a:lnTo>
                        <a:cubicBezTo>
                          <a:pt x="129" y="1"/>
                          <a:pt x="125" y="0"/>
                          <a:pt x="12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9" name="Google Shape;6789;p21"/>
                  <p:cNvSpPr/>
                  <p:nvPr/>
                </p:nvSpPr>
                <p:spPr>
                  <a:xfrm>
                    <a:off x="3630106" y="3872231"/>
                    <a:ext cx="25252" cy="18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227" extrusionOk="0">
                        <a:moveTo>
                          <a:pt x="179" y="55"/>
                        </a:moveTo>
                        <a:cubicBezTo>
                          <a:pt x="215" y="73"/>
                          <a:pt x="250" y="91"/>
                          <a:pt x="224" y="118"/>
                        </a:cubicBezTo>
                        <a:cubicBezTo>
                          <a:pt x="204" y="138"/>
                          <a:pt x="178" y="148"/>
                          <a:pt x="152" y="148"/>
                        </a:cubicBezTo>
                        <a:cubicBezTo>
                          <a:pt x="143" y="148"/>
                          <a:pt x="134" y="147"/>
                          <a:pt x="125" y="145"/>
                        </a:cubicBezTo>
                        <a:cubicBezTo>
                          <a:pt x="81" y="127"/>
                          <a:pt x="143" y="73"/>
                          <a:pt x="161" y="64"/>
                        </a:cubicBezTo>
                        <a:cubicBezTo>
                          <a:pt x="170" y="64"/>
                          <a:pt x="170" y="64"/>
                          <a:pt x="179" y="55"/>
                        </a:cubicBezTo>
                        <a:close/>
                        <a:moveTo>
                          <a:pt x="135" y="0"/>
                        </a:moveTo>
                        <a:cubicBezTo>
                          <a:pt x="125" y="0"/>
                          <a:pt x="116" y="1"/>
                          <a:pt x="108" y="2"/>
                        </a:cubicBezTo>
                        <a:cubicBezTo>
                          <a:pt x="90" y="2"/>
                          <a:pt x="90" y="11"/>
                          <a:pt x="90" y="20"/>
                        </a:cubicBezTo>
                        <a:cubicBezTo>
                          <a:pt x="54" y="29"/>
                          <a:pt x="27" y="55"/>
                          <a:pt x="18" y="91"/>
                        </a:cubicBezTo>
                        <a:cubicBezTo>
                          <a:pt x="1" y="154"/>
                          <a:pt x="54" y="216"/>
                          <a:pt x="117" y="225"/>
                        </a:cubicBezTo>
                        <a:cubicBezTo>
                          <a:pt x="123" y="226"/>
                          <a:pt x="129" y="226"/>
                          <a:pt x="136" y="226"/>
                        </a:cubicBezTo>
                        <a:cubicBezTo>
                          <a:pt x="199" y="226"/>
                          <a:pt x="287" y="190"/>
                          <a:pt x="295" y="118"/>
                        </a:cubicBezTo>
                        <a:cubicBezTo>
                          <a:pt x="303" y="31"/>
                          <a:pt x="207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0" name="Google Shape;6790;p21"/>
                  <p:cNvSpPr/>
                  <p:nvPr/>
                </p:nvSpPr>
                <p:spPr>
                  <a:xfrm>
                    <a:off x="2978052" y="3923319"/>
                    <a:ext cx="31336" cy="29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56" extrusionOk="0">
                        <a:moveTo>
                          <a:pt x="197" y="67"/>
                        </a:moveTo>
                        <a:cubicBezTo>
                          <a:pt x="242" y="94"/>
                          <a:pt x="286" y="129"/>
                          <a:pt x="260" y="192"/>
                        </a:cubicBezTo>
                        <a:cubicBezTo>
                          <a:pt x="247" y="222"/>
                          <a:pt x="219" y="248"/>
                          <a:pt x="188" y="248"/>
                        </a:cubicBezTo>
                        <a:cubicBezTo>
                          <a:pt x="173" y="248"/>
                          <a:pt x="158" y="242"/>
                          <a:pt x="144" y="227"/>
                        </a:cubicBezTo>
                        <a:cubicBezTo>
                          <a:pt x="135" y="210"/>
                          <a:pt x="135" y="174"/>
                          <a:pt x="144" y="156"/>
                        </a:cubicBezTo>
                        <a:cubicBezTo>
                          <a:pt x="152" y="120"/>
                          <a:pt x="161" y="103"/>
                          <a:pt x="188" y="85"/>
                        </a:cubicBezTo>
                        <a:cubicBezTo>
                          <a:pt x="188" y="76"/>
                          <a:pt x="197" y="76"/>
                          <a:pt x="197" y="67"/>
                        </a:cubicBezTo>
                        <a:close/>
                        <a:moveTo>
                          <a:pt x="184" y="1"/>
                        </a:moveTo>
                        <a:cubicBezTo>
                          <a:pt x="174" y="1"/>
                          <a:pt x="168" y="9"/>
                          <a:pt x="161" y="22"/>
                        </a:cubicBezTo>
                        <a:cubicBezTo>
                          <a:pt x="152" y="19"/>
                          <a:pt x="142" y="17"/>
                          <a:pt x="132" y="17"/>
                        </a:cubicBezTo>
                        <a:cubicBezTo>
                          <a:pt x="72" y="17"/>
                          <a:pt x="17" y="84"/>
                          <a:pt x="10" y="138"/>
                        </a:cubicBezTo>
                        <a:cubicBezTo>
                          <a:pt x="1" y="219"/>
                          <a:pt x="37" y="308"/>
                          <a:pt x="108" y="334"/>
                        </a:cubicBezTo>
                        <a:cubicBezTo>
                          <a:pt x="137" y="349"/>
                          <a:pt x="161" y="356"/>
                          <a:pt x="186" y="356"/>
                        </a:cubicBezTo>
                        <a:cubicBezTo>
                          <a:pt x="206" y="356"/>
                          <a:pt x="227" y="351"/>
                          <a:pt x="251" y="343"/>
                        </a:cubicBezTo>
                        <a:cubicBezTo>
                          <a:pt x="295" y="317"/>
                          <a:pt x="331" y="254"/>
                          <a:pt x="349" y="210"/>
                        </a:cubicBezTo>
                        <a:cubicBezTo>
                          <a:pt x="376" y="103"/>
                          <a:pt x="286" y="31"/>
                          <a:pt x="197" y="4"/>
                        </a:cubicBezTo>
                        <a:cubicBezTo>
                          <a:pt x="192" y="2"/>
                          <a:pt x="188" y="1"/>
                          <a:pt x="18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1" name="Google Shape;6791;p21"/>
                  <p:cNvSpPr/>
                  <p:nvPr/>
                </p:nvSpPr>
                <p:spPr>
                  <a:xfrm>
                    <a:off x="3033057" y="3887982"/>
                    <a:ext cx="19418" cy="20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" h="242" extrusionOk="0">
                        <a:moveTo>
                          <a:pt x="153" y="72"/>
                        </a:moveTo>
                        <a:cubicBezTo>
                          <a:pt x="162" y="72"/>
                          <a:pt x="170" y="80"/>
                          <a:pt x="170" y="98"/>
                        </a:cubicBezTo>
                        <a:cubicBezTo>
                          <a:pt x="179" y="116"/>
                          <a:pt x="170" y="125"/>
                          <a:pt x="153" y="143"/>
                        </a:cubicBezTo>
                        <a:cubicBezTo>
                          <a:pt x="144" y="152"/>
                          <a:pt x="135" y="161"/>
                          <a:pt x="126" y="170"/>
                        </a:cubicBezTo>
                        <a:cubicBezTo>
                          <a:pt x="117" y="161"/>
                          <a:pt x="117" y="161"/>
                          <a:pt x="108" y="161"/>
                        </a:cubicBezTo>
                        <a:cubicBezTo>
                          <a:pt x="99" y="143"/>
                          <a:pt x="126" y="116"/>
                          <a:pt x="126" y="98"/>
                        </a:cubicBezTo>
                        <a:cubicBezTo>
                          <a:pt x="135" y="80"/>
                          <a:pt x="144" y="80"/>
                          <a:pt x="153" y="72"/>
                        </a:cubicBezTo>
                        <a:close/>
                        <a:moveTo>
                          <a:pt x="141" y="0"/>
                        </a:moveTo>
                        <a:cubicBezTo>
                          <a:pt x="91" y="0"/>
                          <a:pt x="35" y="61"/>
                          <a:pt x="28" y="98"/>
                        </a:cubicBezTo>
                        <a:cubicBezTo>
                          <a:pt x="1" y="161"/>
                          <a:pt x="37" y="232"/>
                          <a:pt x="108" y="241"/>
                        </a:cubicBezTo>
                        <a:cubicBezTo>
                          <a:pt x="111" y="242"/>
                          <a:pt x="114" y="242"/>
                          <a:pt x="118" y="242"/>
                        </a:cubicBezTo>
                        <a:cubicBezTo>
                          <a:pt x="177" y="242"/>
                          <a:pt x="233" y="167"/>
                          <a:pt x="233" y="116"/>
                        </a:cubicBezTo>
                        <a:cubicBezTo>
                          <a:pt x="224" y="80"/>
                          <a:pt x="206" y="45"/>
                          <a:pt x="179" y="27"/>
                        </a:cubicBezTo>
                        <a:cubicBezTo>
                          <a:pt x="179" y="27"/>
                          <a:pt x="179" y="18"/>
                          <a:pt x="170" y="9"/>
                        </a:cubicBezTo>
                        <a:cubicBezTo>
                          <a:pt x="161" y="3"/>
                          <a:pt x="151" y="0"/>
                          <a:pt x="14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2" name="Google Shape;6792;p21"/>
                  <p:cNvSpPr/>
                  <p:nvPr/>
                </p:nvSpPr>
                <p:spPr>
                  <a:xfrm>
                    <a:off x="3648691" y="3157504"/>
                    <a:ext cx="31336" cy="23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282" extrusionOk="0">
                        <a:moveTo>
                          <a:pt x="215" y="58"/>
                        </a:moveTo>
                        <a:lnTo>
                          <a:pt x="215" y="58"/>
                        </a:lnTo>
                        <a:cubicBezTo>
                          <a:pt x="286" y="67"/>
                          <a:pt x="233" y="183"/>
                          <a:pt x="188" y="192"/>
                        </a:cubicBezTo>
                        <a:cubicBezTo>
                          <a:pt x="185" y="194"/>
                          <a:pt x="181" y="195"/>
                          <a:pt x="178" y="195"/>
                        </a:cubicBezTo>
                        <a:cubicBezTo>
                          <a:pt x="164" y="195"/>
                          <a:pt x="151" y="182"/>
                          <a:pt x="143" y="174"/>
                        </a:cubicBezTo>
                        <a:cubicBezTo>
                          <a:pt x="126" y="156"/>
                          <a:pt x="126" y="148"/>
                          <a:pt x="134" y="121"/>
                        </a:cubicBezTo>
                        <a:cubicBezTo>
                          <a:pt x="152" y="94"/>
                          <a:pt x="179" y="67"/>
                          <a:pt x="215" y="58"/>
                        </a:cubicBezTo>
                        <a:close/>
                        <a:moveTo>
                          <a:pt x="199" y="1"/>
                        </a:moveTo>
                        <a:cubicBezTo>
                          <a:pt x="133" y="1"/>
                          <a:pt x="59" y="41"/>
                          <a:pt x="36" y="94"/>
                        </a:cubicBezTo>
                        <a:cubicBezTo>
                          <a:pt x="1" y="183"/>
                          <a:pt x="90" y="281"/>
                          <a:pt x="179" y="281"/>
                        </a:cubicBezTo>
                        <a:cubicBezTo>
                          <a:pt x="313" y="264"/>
                          <a:pt x="375" y="23"/>
                          <a:pt x="233" y="5"/>
                        </a:cubicBezTo>
                        <a:cubicBezTo>
                          <a:pt x="222" y="2"/>
                          <a:pt x="210" y="1"/>
                          <a:pt x="1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3" name="Google Shape;6793;p21"/>
                  <p:cNvSpPr/>
                  <p:nvPr/>
                </p:nvSpPr>
                <p:spPr>
                  <a:xfrm>
                    <a:off x="3000387" y="3233177"/>
                    <a:ext cx="27586" cy="22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266" extrusionOk="0">
                        <a:moveTo>
                          <a:pt x="259" y="60"/>
                        </a:moveTo>
                        <a:cubicBezTo>
                          <a:pt x="286" y="60"/>
                          <a:pt x="259" y="96"/>
                          <a:pt x="259" y="105"/>
                        </a:cubicBezTo>
                        <a:cubicBezTo>
                          <a:pt x="241" y="132"/>
                          <a:pt x="223" y="149"/>
                          <a:pt x="206" y="167"/>
                        </a:cubicBezTo>
                        <a:cubicBezTo>
                          <a:pt x="195" y="174"/>
                          <a:pt x="188" y="177"/>
                          <a:pt x="181" y="177"/>
                        </a:cubicBezTo>
                        <a:cubicBezTo>
                          <a:pt x="171" y="177"/>
                          <a:pt x="163" y="169"/>
                          <a:pt x="152" y="158"/>
                        </a:cubicBezTo>
                        <a:cubicBezTo>
                          <a:pt x="143" y="149"/>
                          <a:pt x="143" y="149"/>
                          <a:pt x="152" y="141"/>
                        </a:cubicBezTo>
                        <a:cubicBezTo>
                          <a:pt x="152" y="132"/>
                          <a:pt x="161" y="123"/>
                          <a:pt x="179" y="114"/>
                        </a:cubicBezTo>
                        <a:cubicBezTo>
                          <a:pt x="197" y="105"/>
                          <a:pt x="206" y="78"/>
                          <a:pt x="223" y="69"/>
                        </a:cubicBezTo>
                        <a:lnTo>
                          <a:pt x="232" y="69"/>
                        </a:lnTo>
                        <a:cubicBezTo>
                          <a:pt x="241" y="60"/>
                          <a:pt x="250" y="60"/>
                          <a:pt x="259" y="60"/>
                        </a:cubicBezTo>
                        <a:close/>
                        <a:moveTo>
                          <a:pt x="233" y="1"/>
                        </a:moveTo>
                        <a:cubicBezTo>
                          <a:pt x="212" y="1"/>
                          <a:pt x="191" y="5"/>
                          <a:pt x="170" y="16"/>
                        </a:cubicBezTo>
                        <a:cubicBezTo>
                          <a:pt x="134" y="33"/>
                          <a:pt x="90" y="42"/>
                          <a:pt x="63" y="78"/>
                        </a:cubicBezTo>
                        <a:cubicBezTo>
                          <a:pt x="0" y="149"/>
                          <a:pt x="81" y="265"/>
                          <a:pt x="161" y="265"/>
                        </a:cubicBezTo>
                        <a:cubicBezTo>
                          <a:pt x="250" y="265"/>
                          <a:pt x="322" y="167"/>
                          <a:pt x="331" y="87"/>
                        </a:cubicBezTo>
                        <a:cubicBezTo>
                          <a:pt x="331" y="42"/>
                          <a:pt x="313" y="25"/>
                          <a:pt x="286" y="25"/>
                        </a:cubicBezTo>
                        <a:cubicBezTo>
                          <a:pt x="286" y="16"/>
                          <a:pt x="286" y="7"/>
                          <a:pt x="277" y="7"/>
                        </a:cubicBezTo>
                        <a:cubicBezTo>
                          <a:pt x="262" y="3"/>
                          <a:pt x="247" y="1"/>
                          <a:pt x="23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4" name="Google Shape;6794;p21"/>
                  <p:cNvSpPr/>
                  <p:nvPr/>
                </p:nvSpPr>
                <p:spPr>
                  <a:xfrm>
                    <a:off x="3844207" y="3361605"/>
                    <a:ext cx="67755" cy="58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3" h="698" extrusionOk="0">
                        <a:moveTo>
                          <a:pt x="390" y="133"/>
                        </a:moveTo>
                        <a:cubicBezTo>
                          <a:pt x="410" y="133"/>
                          <a:pt x="429" y="134"/>
                          <a:pt x="447" y="134"/>
                        </a:cubicBezTo>
                        <a:cubicBezTo>
                          <a:pt x="527" y="143"/>
                          <a:pt x="590" y="205"/>
                          <a:pt x="634" y="268"/>
                        </a:cubicBezTo>
                        <a:cubicBezTo>
                          <a:pt x="634" y="268"/>
                          <a:pt x="634" y="277"/>
                          <a:pt x="643" y="277"/>
                        </a:cubicBezTo>
                        <a:cubicBezTo>
                          <a:pt x="670" y="330"/>
                          <a:pt x="670" y="402"/>
                          <a:pt x="607" y="464"/>
                        </a:cubicBezTo>
                        <a:cubicBezTo>
                          <a:pt x="567" y="513"/>
                          <a:pt x="511" y="536"/>
                          <a:pt x="454" y="536"/>
                        </a:cubicBezTo>
                        <a:cubicBezTo>
                          <a:pt x="388" y="536"/>
                          <a:pt x="321" y="504"/>
                          <a:pt x="277" y="446"/>
                        </a:cubicBezTo>
                        <a:cubicBezTo>
                          <a:pt x="224" y="366"/>
                          <a:pt x="179" y="250"/>
                          <a:pt x="251" y="170"/>
                        </a:cubicBezTo>
                        <a:cubicBezTo>
                          <a:pt x="289" y="138"/>
                          <a:pt x="341" y="133"/>
                          <a:pt x="390" y="133"/>
                        </a:cubicBezTo>
                        <a:close/>
                        <a:moveTo>
                          <a:pt x="362" y="0"/>
                        </a:moveTo>
                        <a:cubicBezTo>
                          <a:pt x="305" y="0"/>
                          <a:pt x="248" y="12"/>
                          <a:pt x="197" y="36"/>
                        </a:cubicBezTo>
                        <a:cubicBezTo>
                          <a:pt x="1" y="134"/>
                          <a:pt x="54" y="393"/>
                          <a:pt x="153" y="535"/>
                        </a:cubicBezTo>
                        <a:cubicBezTo>
                          <a:pt x="222" y="641"/>
                          <a:pt x="331" y="697"/>
                          <a:pt x="440" y="697"/>
                        </a:cubicBezTo>
                        <a:cubicBezTo>
                          <a:pt x="543" y="697"/>
                          <a:pt x="645" y="648"/>
                          <a:pt x="715" y="544"/>
                        </a:cubicBezTo>
                        <a:cubicBezTo>
                          <a:pt x="813" y="393"/>
                          <a:pt x="759" y="241"/>
                          <a:pt x="643" y="143"/>
                        </a:cubicBezTo>
                        <a:cubicBezTo>
                          <a:pt x="590" y="48"/>
                          <a:pt x="477" y="0"/>
                          <a:pt x="3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795" name="Google Shape;6795;p21"/>
                  <p:cNvGrpSpPr/>
                  <p:nvPr/>
                </p:nvGrpSpPr>
                <p:grpSpPr>
                  <a:xfrm>
                    <a:off x="1133650" y="3105500"/>
                    <a:ext cx="3428608" cy="1415701"/>
                    <a:chOff x="911100" y="2701063"/>
                    <a:chExt cx="3428608" cy="1415701"/>
                  </a:xfrm>
                </p:grpSpPr>
                <p:sp>
                  <p:nvSpPr>
                    <p:cNvPr id="6796" name="Google Shape;6796;p21"/>
                    <p:cNvSpPr/>
                    <p:nvPr/>
                  </p:nvSpPr>
                  <p:spPr>
                    <a:xfrm>
                      <a:off x="1285631" y="3840408"/>
                      <a:ext cx="859569" cy="27635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14" h="3316" extrusionOk="0">
                          <a:moveTo>
                            <a:pt x="19" y="0"/>
                          </a:moveTo>
                          <a:cubicBezTo>
                            <a:pt x="10" y="0"/>
                            <a:pt x="1" y="27"/>
                            <a:pt x="19" y="27"/>
                          </a:cubicBezTo>
                          <a:cubicBezTo>
                            <a:pt x="536" y="125"/>
                            <a:pt x="1054" y="188"/>
                            <a:pt x="1571" y="286"/>
                          </a:cubicBezTo>
                          <a:cubicBezTo>
                            <a:pt x="2615" y="482"/>
                            <a:pt x="3605" y="901"/>
                            <a:pt x="4515" y="1428"/>
                          </a:cubicBezTo>
                          <a:cubicBezTo>
                            <a:pt x="5880" y="2222"/>
                            <a:pt x="7316" y="2962"/>
                            <a:pt x="8860" y="3212"/>
                          </a:cubicBezTo>
                          <a:cubicBezTo>
                            <a:pt x="8735" y="3221"/>
                            <a:pt x="8610" y="3239"/>
                            <a:pt x="8485" y="3239"/>
                          </a:cubicBezTo>
                          <a:cubicBezTo>
                            <a:pt x="8119" y="3230"/>
                            <a:pt x="7753" y="3203"/>
                            <a:pt x="7396" y="3167"/>
                          </a:cubicBezTo>
                          <a:cubicBezTo>
                            <a:pt x="6433" y="3069"/>
                            <a:pt x="5577" y="2801"/>
                            <a:pt x="4738" y="2311"/>
                          </a:cubicBezTo>
                          <a:cubicBezTo>
                            <a:pt x="4131" y="1954"/>
                            <a:pt x="3489" y="1615"/>
                            <a:pt x="2856" y="1303"/>
                          </a:cubicBezTo>
                          <a:cubicBezTo>
                            <a:pt x="2366" y="1066"/>
                            <a:pt x="1786" y="814"/>
                            <a:pt x="1227" y="814"/>
                          </a:cubicBezTo>
                          <a:cubicBezTo>
                            <a:pt x="1175" y="814"/>
                            <a:pt x="1123" y="816"/>
                            <a:pt x="1071" y="821"/>
                          </a:cubicBezTo>
                          <a:cubicBezTo>
                            <a:pt x="1063" y="821"/>
                            <a:pt x="1063" y="839"/>
                            <a:pt x="1071" y="839"/>
                          </a:cubicBezTo>
                          <a:cubicBezTo>
                            <a:pt x="1758" y="839"/>
                            <a:pt x="2561" y="1258"/>
                            <a:pt x="3150" y="1579"/>
                          </a:cubicBezTo>
                          <a:cubicBezTo>
                            <a:pt x="3855" y="1972"/>
                            <a:pt x="4560" y="2382"/>
                            <a:pt x="5273" y="2739"/>
                          </a:cubicBezTo>
                          <a:cubicBezTo>
                            <a:pt x="6138" y="3165"/>
                            <a:pt x="7092" y="3315"/>
                            <a:pt x="8043" y="3315"/>
                          </a:cubicBezTo>
                          <a:cubicBezTo>
                            <a:pt x="8406" y="3315"/>
                            <a:pt x="8769" y="3293"/>
                            <a:pt x="9127" y="3256"/>
                          </a:cubicBezTo>
                          <a:cubicBezTo>
                            <a:pt x="9389" y="3287"/>
                            <a:pt x="9651" y="3301"/>
                            <a:pt x="9916" y="3301"/>
                          </a:cubicBezTo>
                          <a:cubicBezTo>
                            <a:pt x="10039" y="3301"/>
                            <a:pt x="10163" y="3298"/>
                            <a:pt x="10287" y="3292"/>
                          </a:cubicBezTo>
                          <a:cubicBezTo>
                            <a:pt x="10314" y="3292"/>
                            <a:pt x="10314" y="3256"/>
                            <a:pt x="10287" y="3256"/>
                          </a:cubicBezTo>
                          <a:cubicBezTo>
                            <a:pt x="9181" y="3176"/>
                            <a:pt x="8092" y="2944"/>
                            <a:pt x="7049" y="2552"/>
                          </a:cubicBezTo>
                          <a:cubicBezTo>
                            <a:pt x="6558" y="2364"/>
                            <a:pt x="6094" y="2070"/>
                            <a:pt x="5621" y="1838"/>
                          </a:cubicBezTo>
                          <a:cubicBezTo>
                            <a:pt x="5131" y="1597"/>
                            <a:pt x="4658" y="1321"/>
                            <a:pt x="4176" y="1053"/>
                          </a:cubicBezTo>
                          <a:cubicBezTo>
                            <a:pt x="2909" y="339"/>
                            <a:pt x="1455" y="54"/>
                            <a:pt x="1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97" name="Google Shape;6797;p21"/>
                    <p:cNvSpPr/>
                    <p:nvPr/>
                  </p:nvSpPr>
                  <p:spPr>
                    <a:xfrm>
                      <a:off x="911100" y="2701063"/>
                      <a:ext cx="3428608" cy="140594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140" h="16870" extrusionOk="0">
                          <a:moveTo>
                            <a:pt x="15296" y="1520"/>
                          </a:moveTo>
                          <a:cubicBezTo>
                            <a:pt x="15495" y="1520"/>
                            <a:pt x="15715" y="1622"/>
                            <a:pt x="15878" y="1699"/>
                          </a:cubicBezTo>
                          <a:cubicBezTo>
                            <a:pt x="16770" y="2092"/>
                            <a:pt x="17216" y="3002"/>
                            <a:pt x="16904" y="3912"/>
                          </a:cubicBezTo>
                          <a:cubicBezTo>
                            <a:pt x="16681" y="3930"/>
                            <a:pt x="16458" y="3965"/>
                            <a:pt x="16226" y="4010"/>
                          </a:cubicBezTo>
                          <a:cubicBezTo>
                            <a:pt x="16485" y="3599"/>
                            <a:pt x="16306" y="2921"/>
                            <a:pt x="16092" y="2529"/>
                          </a:cubicBezTo>
                          <a:cubicBezTo>
                            <a:pt x="15930" y="2242"/>
                            <a:pt x="15471" y="1815"/>
                            <a:pt x="15074" y="1815"/>
                          </a:cubicBezTo>
                          <a:cubicBezTo>
                            <a:pt x="14990" y="1815"/>
                            <a:pt x="14909" y="1834"/>
                            <a:pt x="14834" y="1878"/>
                          </a:cubicBezTo>
                          <a:cubicBezTo>
                            <a:pt x="14924" y="1690"/>
                            <a:pt x="15075" y="1539"/>
                            <a:pt x="15272" y="1521"/>
                          </a:cubicBezTo>
                          <a:cubicBezTo>
                            <a:pt x="15280" y="1521"/>
                            <a:pt x="15288" y="1520"/>
                            <a:pt x="15296" y="1520"/>
                          </a:cubicBezTo>
                          <a:close/>
                          <a:moveTo>
                            <a:pt x="26976" y="1967"/>
                          </a:moveTo>
                          <a:cubicBezTo>
                            <a:pt x="27440" y="2493"/>
                            <a:pt x="27707" y="3359"/>
                            <a:pt x="27511" y="3956"/>
                          </a:cubicBezTo>
                          <a:cubicBezTo>
                            <a:pt x="27440" y="3956"/>
                            <a:pt x="27368" y="3965"/>
                            <a:pt x="27306" y="3965"/>
                          </a:cubicBezTo>
                          <a:cubicBezTo>
                            <a:pt x="27181" y="3983"/>
                            <a:pt x="27056" y="3992"/>
                            <a:pt x="26940" y="4010"/>
                          </a:cubicBezTo>
                          <a:cubicBezTo>
                            <a:pt x="27360" y="3662"/>
                            <a:pt x="27333" y="2904"/>
                            <a:pt x="27226" y="2449"/>
                          </a:cubicBezTo>
                          <a:cubicBezTo>
                            <a:pt x="27181" y="2297"/>
                            <a:pt x="27092" y="2128"/>
                            <a:pt x="26976" y="1967"/>
                          </a:cubicBezTo>
                          <a:close/>
                          <a:moveTo>
                            <a:pt x="19331" y="3501"/>
                          </a:moveTo>
                          <a:cubicBezTo>
                            <a:pt x="19393" y="3537"/>
                            <a:pt x="19456" y="3573"/>
                            <a:pt x="19509" y="3617"/>
                          </a:cubicBezTo>
                          <a:cubicBezTo>
                            <a:pt x="19495" y="3617"/>
                            <a:pt x="19481" y="3616"/>
                            <a:pt x="19467" y="3616"/>
                          </a:cubicBezTo>
                          <a:cubicBezTo>
                            <a:pt x="19318" y="3616"/>
                            <a:pt x="19160" y="3657"/>
                            <a:pt x="19054" y="3698"/>
                          </a:cubicBezTo>
                          <a:cubicBezTo>
                            <a:pt x="18876" y="3778"/>
                            <a:pt x="18715" y="3885"/>
                            <a:pt x="18706" y="4046"/>
                          </a:cubicBezTo>
                          <a:cubicBezTo>
                            <a:pt x="18590" y="4019"/>
                            <a:pt x="18465" y="3992"/>
                            <a:pt x="18349" y="3974"/>
                          </a:cubicBezTo>
                          <a:cubicBezTo>
                            <a:pt x="18367" y="3903"/>
                            <a:pt x="18385" y="3823"/>
                            <a:pt x="18430" y="3769"/>
                          </a:cubicBezTo>
                          <a:cubicBezTo>
                            <a:pt x="18528" y="3653"/>
                            <a:pt x="18697" y="3608"/>
                            <a:pt x="18831" y="3573"/>
                          </a:cubicBezTo>
                          <a:cubicBezTo>
                            <a:pt x="18983" y="3528"/>
                            <a:pt x="19161" y="3519"/>
                            <a:pt x="19331" y="3501"/>
                          </a:cubicBezTo>
                          <a:close/>
                          <a:moveTo>
                            <a:pt x="26341" y="332"/>
                          </a:moveTo>
                          <a:cubicBezTo>
                            <a:pt x="26729" y="332"/>
                            <a:pt x="27248" y="626"/>
                            <a:pt x="27208" y="977"/>
                          </a:cubicBezTo>
                          <a:cubicBezTo>
                            <a:pt x="27190" y="1012"/>
                            <a:pt x="27181" y="1057"/>
                            <a:pt x="27172" y="1102"/>
                          </a:cubicBezTo>
                          <a:cubicBezTo>
                            <a:pt x="27160" y="1155"/>
                            <a:pt x="27213" y="1205"/>
                            <a:pt x="27262" y="1205"/>
                          </a:cubicBezTo>
                          <a:cubicBezTo>
                            <a:pt x="27286" y="1205"/>
                            <a:pt x="27309" y="1193"/>
                            <a:pt x="27324" y="1164"/>
                          </a:cubicBezTo>
                          <a:cubicBezTo>
                            <a:pt x="27324" y="1155"/>
                            <a:pt x="27324" y="1146"/>
                            <a:pt x="27324" y="1146"/>
                          </a:cubicBezTo>
                          <a:lnTo>
                            <a:pt x="27333" y="1146"/>
                          </a:lnTo>
                          <a:cubicBezTo>
                            <a:pt x="27333" y="1128"/>
                            <a:pt x="27333" y="1119"/>
                            <a:pt x="27342" y="1111"/>
                          </a:cubicBezTo>
                          <a:cubicBezTo>
                            <a:pt x="27342" y="1102"/>
                            <a:pt x="27342" y="1084"/>
                            <a:pt x="27351" y="1075"/>
                          </a:cubicBezTo>
                          <a:cubicBezTo>
                            <a:pt x="27423" y="864"/>
                            <a:pt x="27579" y="792"/>
                            <a:pt x="27756" y="792"/>
                          </a:cubicBezTo>
                          <a:cubicBezTo>
                            <a:pt x="27970" y="792"/>
                            <a:pt x="28215" y="897"/>
                            <a:pt x="28385" y="995"/>
                          </a:cubicBezTo>
                          <a:cubicBezTo>
                            <a:pt x="28769" y="1209"/>
                            <a:pt x="28948" y="1610"/>
                            <a:pt x="28948" y="2038"/>
                          </a:cubicBezTo>
                          <a:cubicBezTo>
                            <a:pt x="28948" y="2591"/>
                            <a:pt x="28644" y="3225"/>
                            <a:pt x="28287" y="3644"/>
                          </a:cubicBezTo>
                          <a:cubicBezTo>
                            <a:pt x="28265" y="3666"/>
                            <a:pt x="28286" y="3713"/>
                            <a:pt x="28314" y="3713"/>
                          </a:cubicBezTo>
                          <a:cubicBezTo>
                            <a:pt x="28320" y="3713"/>
                            <a:pt x="28326" y="3711"/>
                            <a:pt x="28332" y="3707"/>
                          </a:cubicBezTo>
                          <a:cubicBezTo>
                            <a:pt x="28653" y="3492"/>
                            <a:pt x="28894" y="3153"/>
                            <a:pt x="29037" y="2770"/>
                          </a:cubicBezTo>
                          <a:cubicBezTo>
                            <a:pt x="29358" y="2458"/>
                            <a:pt x="29759" y="2154"/>
                            <a:pt x="30196" y="2101"/>
                          </a:cubicBezTo>
                          <a:cubicBezTo>
                            <a:pt x="30218" y="2099"/>
                            <a:pt x="30239" y="2098"/>
                            <a:pt x="30260" y="2098"/>
                          </a:cubicBezTo>
                          <a:cubicBezTo>
                            <a:pt x="30539" y="2098"/>
                            <a:pt x="30800" y="2258"/>
                            <a:pt x="30990" y="2449"/>
                          </a:cubicBezTo>
                          <a:cubicBezTo>
                            <a:pt x="31097" y="2556"/>
                            <a:pt x="31187" y="2672"/>
                            <a:pt x="31276" y="2797"/>
                          </a:cubicBezTo>
                          <a:cubicBezTo>
                            <a:pt x="31311" y="3018"/>
                            <a:pt x="31286" y="3127"/>
                            <a:pt x="31198" y="3127"/>
                          </a:cubicBezTo>
                          <a:cubicBezTo>
                            <a:pt x="31173" y="3127"/>
                            <a:pt x="31142" y="3118"/>
                            <a:pt x="31106" y="3100"/>
                          </a:cubicBezTo>
                          <a:cubicBezTo>
                            <a:pt x="31100" y="3098"/>
                            <a:pt x="31094" y="3098"/>
                            <a:pt x="31087" y="3098"/>
                          </a:cubicBezTo>
                          <a:cubicBezTo>
                            <a:pt x="31022" y="3098"/>
                            <a:pt x="30959" y="3178"/>
                            <a:pt x="30999" y="3243"/>
                          </a:cubicBezTo>
                          <a:cubicBezTo>
                            <a:pt x="31124" y="3421"/>
                            <a:pt x="31454" y="3805"/>
                            <a:pt x="31169" y="4028"/>
                          </a:cubicBezTo>
                          <a:cubicBezTo>
                            <a:pt x="31099" y="4079"/>
                            <a:pt x="31024" y="4099"/>
                            <a:pt x="30948" y="4099"/>
                          </a:cubicBezTo>
                          <a:cubicBezTo>
                            <a:pt x="30772" y="4099"/>
                            <a:pt x="30590" y="3990"/>
                            <a:pt x="30446" y="3903"/>
                          </a:cubicBezTo>
                          <a:cubicBezTo>
                            <a:pt x="30256" y="3671"/>
                            <a:pt x="30020" y="3516"/>
                            <a:pt x="29702" y="3516"/>
                          </a:cubicBezTo>
                          <a:cubicBezTo>
                            <a:pt x="29677" y="3516"/>
                            <a:pt x="29651" y="3517"/>
                            <a:pt x="29626" y="3519"/>
                          </a:cubicBezTo>
                          <a:cubicBezTo>
                            <a:pt x="29304" y="3537"/>
                            <a:pt x="28867" y="3724"/>
                            <a:pt x="28769" y="4063"/>
                          </a:cubicBezTo>
                          <a:cubicBezTo>
                            <a:pt x="28440" y="3991"/>
                            <a:pt x="28096" y="3955"/>
                            <a:pt x="27738" y="3955"/>
                          </a:cubicBezTo>
                          <a:cubicBezTo>
                            <a:pt x="27698" y="3955"/>
                            <a:pt x="27658" y="3955"/>
                            <a:pt x="27618" y="3956"/>
                          </a:cubicBezTo>
                          <a:cubicBezTo>
                            <a:pt x="28011" y="3216"/>
                            <a:pt x="27306" y="1904"/>
                            <a:pt x="26592" y="1592"/>
                          </a:cubicBezTo>
                          <a:cubicBezTo>
                            <a:pt x="26427" y="1473"/>
                            <a:pt x="26243" y="1396"/>
                            <a:pt x="26060" y="1396"/>
                          </a:cubicBezTo>
                          <a:cubicBezTo>
                            <a:pt x="25928" y="1396"/>
                            <a:pt x="25797" y="1436"/>
                            <a:pt x="25673" y="1530"/>
                          </a:cubicBezTo>
                          <a:cubicBezTo>
                            <a:pt x="25665" y="1530"/>
                            <a:pt x="25665" y="1539"/>
                            <a:pt x="25665" y="1548"/>
                          </a:cubicBezTo>
                          <a:cubicBezTo>
                            <a:pt x="25621" y="1557"/>
                            <a:pt x="25576" y="1562"/>
                            <a:pt x="25531" y="1562"/>
                          </a:cubicBezTo>
                          <a:cubicBezTo>
                            <a:pt x="25154" y="1562"/>
                            <a:pt x="24750" y="1244"/>
                            <a:pt x="25156" y="798"/>
                          </a:cubicBezTo>
                          <a:cubicBezTo>
                            <a:pt x="25276" y="662"/>
                            <a:pt x="25489" y="562"/>
                            <a:pt x="25673" y="562"/>
                          </a:cubicBezTo>
                          <a:cubicBezTo>
                            <a:pt x="25695" y="562"/>
                            <a:pt x="25716" y="564"/>
                            <a:pt x="25736" y="566"/>
                          </a:cubicBezTo>
                          <a:cubicBezTo>
                            <a:pt x="25744" y="567"/>
                            <a:pt x="25752" y="567"/>
                            <a:pt x="25759" y="567"/>
                          </a:cubicBezTo>
                          <a:cubicBezTo>
                            <a:pt x="25871" y="567"/>
                            <a:pt x="25947" y="508"/>
                            <a:pt x="26030" y="433"/>
                          </a:cubicBezTo>
                          <a:cubicBezTo>
                            <a:pt x="26105" y="363"/>
                            <a:pt x="26216" y="332"/>
                            <a:pt x="26341" y="332"/>
                          </a:cubicBezTo>
                          <a:close/>
                          <a:moveTo>
                            <a:pt x="15008" y="1886"/>
                          </a:moveTo>
                          <a:cubicBezTo>
                            <a:pt x="15449" y="1886"/>
                            <a:pt x="15931" y="2411"/>
                            <a:pt x="16048" y="2761"/>
                          </a:cubicBezTo>
                          <a:cubicBezTo>
                            <a:pt x="16181" y="3153"/>
                            <a:pt x="16244" y="3617"/>
                            <a:pt x="16146" y="4028"/>
                          </a:cubicBezTo>
                          <a:cubicBezTo>
                            <a:pt x="15985" y="4063"/>
                            <a:pt x="15825" y="4108"/>
                            <a:pt x="15673" y="4162"/>
                          </a:cubicBezTo>
                          <a:cubicBezTo>
                            <a:pt x="15887" y="3858"/>
                            <a:pt x="15834" y="3403"/>
                            <a:pt x="15771" y="3046"/>
                          </a:cubicBezTo>
                          <a:cubicBezTo>
                            <a:pt x="15691" y="2565"/>
                            <a:pt x="15200" y="2235"/>
                            <a:pt x="14736" y="2145"/>
                          </a:cubicBezTo>
                          <a:cubicBezTo>
                            <a:pt x="14754" y="2065"/>
                            <a:pt x="14781" y="1994"/>
                            <a:pt x="14817" y="1922"/>
                          </a:cubicBezTo>
                          <a:cubicBezTo>
                            <a:pt x="14879" y="1897"/>
                            <a:pt x="14943" y="1886"/>
                            <a:pt x="15008" y="1886"/>
                          </a:cubicBezTo>
                          <a:close/>
                          <a:moveTo>
                            <a:pt x="15040" y="174"/>
                          </a:moveTo>
                          <a:cubicBezTo>
                            <a:pt x="15303" y="174"/>
                            <a:pt x="15540" y="281"/>
                            <a:pt x="15735" y="540"/>
                          </a:cubicBezTo>
                          <a:cubicBezTo>
                            <a:pt x="15765" y="583"/>
                            <a:pt x="15815" y="597"/>
                            <a:pt x="15870" y="597"/>
                          </a:cubicBezTo>
                          <a:cubicBezTo>
                            <a:pt x="15951" y="597"/>
                            <a:pt x="16043" y="568"/>
                            <a:pt x="16101" y="557"/>
                          </a:cubicBezTo>
                          <a:cubicBezTo>
                            <a:pt x="16167" y="545"/>
                            <a:pt x="16229" y="539"/>
                            <a:pt x="16289" y="539"/>
                          </a:cubicBezTo>
                          <a:cubicBezTo>
                            <a:pt x="16709" y="539"/>
                            <a:pt x="16989" y="829"/>
                            <a:pt x="17145" y="1235"/>
                          </a:cubicBezTo>
                          <a:cubicBezTo>
                            <a:pt x="17172" y="1316"/>
                            <a:pt x="17198" y="1325"/>
                            <a:pt x="17279" y="1342"/>
                          </a:cubicBezTo>
                          <a:cubicBezTo>
                            <a:pt x="17475" y="1387"/>
                            <a:pt x="17725" y="1423"/>
                            <a:pt x="17885" y="1557"/>
                          </a:cubicBezTo>
                          <a:cubicBezTo>
                            <a:pt x="18215" y="1833"/>
                            <a:pt x="18082" y="2243"/>
                            <a:pt x="17903" y="2556"/>
                          </a:cubicBezTo>
                          <a:cubicBezTo>
                            <a:pt x="17876" y="2591"/>
                            <a:pt x="17859" y="2627"/>
                            <a:pt x="17832" y="2654"/>
                          </a:cubicBezTo>
                          <a:cubicBezTo>
                            <a:pt x="17814" y="2681"/>
                            <a:pt x="17841" y="2698"/>
                            <a:pt x="17859" y="2698"/>
                          </a:cubicBezTo>
                          <a:cubicBezTo>
                            <a:pt x="17874" y="2739"/>
                            <a:pt x="17915" y="2765"/>
                            <a:pt x="17957" y="2765"/>
                          </a:cubicBezTo>
                          <a:cubicBezTo>
                            <a:pt x="17987" y="2765"/>
                            <a:pt x="18018" y="2751"/>
                            <a:pt x="18037" y="2716"/>
                          </a:cubicBezTo>
                          <a:cubicBezTo>
                            <a:pt x="18100" y="2591"/>
                            <a:pt x="18162" y="2467"/>
                            <a:pt x="18198" y="2342"/>
                          </a:cubicBezTo>
                          <a:cubicBezTo>
                            <a:pt x="18287" y="2243"/>
                            <a:pt x="18394" y="2154"/>
                            <a:pt x="18510" y="2083"/>
                          </a:cubicBezTo>
                          <a:cubicBezTo>
                            <a:pt x="18658" y="1988"/>
                            <a:pt x="18829" y="1942"/>
                            <a:pt x="18995" y="1942"/>
                          </a:cubicBezTo>
                          <a:cubicBezTo>
                            <a:pt x="19389" y="1942"/>
                            <a:pt x="19761" y="2199"/>
                            <a:pt x="19768" y="2663"/>
                          </a:cubicBezTo>
                          <a:cubicBezTo>
                            <a:pt x="19768" y="2712"/>
                            <a:pt x="19811" y="2745"/>
                            <a:pt x="19852" y="2745"/>
                          </a:cubicBezTo>
                          <a:cubicBezTo>
                            <a:pt x="19870" y="2745"/>
                            <a:pt x="19888" y="2739"/>
                            <a:pt x="19902" y="2725"/>
                          </a:cubicBezTo>
                          <a:cubicBezTo>
                            <a:pt x="19964" y="2659"/>
                            <a:pt x="20033" y="2635"/>
                            <a:pt x="20104" y="2635"/>
                          </a:cubicBezTo>
                          <a:cubicBezTo>
                            <a:pt x="20244" y="2635"/>
                            <a:pt x="20390" y="2731"/>
                            <a:pt x="20508" y="2797"/>
                          </a:cubicBezTo>
                          <a:cubicBezTo>
                            <a:pt x="20660" y="2877"/>
                            <a:pt x="20731" y="3020"/>
                            <a:pt x="20722" y="3225"/>
                          </a:cubicBezTo>
                          <a:cubicBezTo>
                            <a:pt x="20660" y="3305"/>
                            <a:pt x="20651" y="3287"/>
                            <a:pt x="20597" y="3376"/>
                          </a:cubicBezTo>
                          <a:cubicBezTo>
                            <a:pt x="20526" y="3492"/>
                            <a:pt x="20704" y="3769"/>
                            <a:pt x="20713" y="3912"/>
                          </a:cubicBezTo>
                          <a:cubicBezTo>
                            <a:pt x="20735" y="4088"/>
                            <a:pt x="20643" y="4173"/>
                            <a:pt x="20445" y="4173"/>
                          </a:cubicBezTo>
                          <a:cubicBezTo>
                            <a:pt x="20403" y="4173"/>
                            <a:pt x="20355" y="4169"/>
                            <a:pt x="20303" y="4162"/>
                          </a:cubicBezTo>
                          <a:cubicBezTo>
                            <a:pt x="20169" y="4099"/>
                            <a:pt x="20071" y="3956"/>
                            <a:pt x="19991" y="3840"/>
                          </a:cubicBezTo>
                          <a:cubicBezTo>
                            <a:pt x="19928" y="3751"/>
                            <a:pt x="19741" y="3519"/>
                            <a:pt x="19589" y="3466"/>
                          </a:cubicBezTo>
                          <a:cubicBezTo>
                            <a:pt x="19458" y="3412"/>
                            <a:pt x="19327" y="3344"/>
                            <a:pt x="19213" y="3344"/>
                          </a:cubicBezTo>
                          <a:cubicBezTo>
                            <a:pt x="19196" y="3344"/>
                            <a:pt x="19178" y="3346"/>
                            <a:pt x="19161" y="3350"/>
                          </a:cubicBezTo>
                          <a:cubicBezTo>
                            <a:pt x="19134" y="3359"/>
                            <a:pt x="19125" y="3385"/>
                            <a:pt x="19134" y="3403"/>
                          </a:cubicBezTo>
                          <a:cubicBezTo>
                            <a:pt x="18938" y="3403"/>
                            <a:pt x="18733" y="3412"/>
                            <a:pt x="18563" y="3501"/>
                          </a:cubicBezTo>
                          <a:cubicBezTo>
                            <a:pt x="18349" y="3617"/>
                            <a:pt x="18242" y="3760"/>
                            <a:pt x="18242" y="3956"/>
                          </a:cubicBezTo>
                          <a:cubicBezTo>
                            <a:pt x="17935" y="3917"/>
                            <a:pt x="17628" y="3892"/>
                            <a:pt x="17318" y="3892"/>
                          </a:cubicBezTo>
                          <a:cubicBezTo>
                            <a:pt x="17204" y="3892"/>
                            <a:pt x="17090" y="3896"/>
                            <a:pt x="16975" y="3903"/>
                          </a:cubicBezTo>
                          <a:cubicBezTo>
                            <a:pt x="17448" y="2814"/>
                            <a:pt x="16735" y="1815"/>
                            <a:pt x="15646" y="1441"/>
                          </a:cubicBezTo>
                          <a:cubicBezTo>
                            <a:pt x="15542" y="1406"/>
                            <a:pt x="15444" y="1390"/>
                            <a:pt x="15354" y="1390"/>
                          </a:cubicBezTo>
                          <a:cubicBezTo>
                            <a:pt x="15021" y="1390"/>
                            <a:pt x="14784" y="1613"/>
                            <a:pt x="14629" y="1985"/>
                          </a:cubicBezTo>
                          <a:cubicBezTo>
                            <a:pt x="14504" y="2288"/>
                            <a:pt x="14549" y="2663"/>
                            <a:pt x="14478" y="2984"/>
                          </a:cubicBezTo>
                          <a:cubicBezTo>
                            <a:pt x="14421" y="3222"/>
                            <a:pt x="14201" y="3347"/>
                            <a:pt x="14002" y="3347"/>
                          </a:cubicBezTo>
                          <a:cubicBezTo>
                            <a:pt x="13790" y="3347"/>
                            <a:pt x="13602" y="3206"/>
                            <a:pt x="13657" y="2913"/>
                          </a:cubicBezTo>
                          <a:cubicBezTo>
                            <a:pt x="13701" y="2681"/>
                            <a:pt x="13898" y="2538"/>
                            <a:pt x="14049" y="2377"/>
                          </a:cubicBezTo>
                          <a:cubicBezTo>
                            <a:pt x="14076" y="2351"/>
                            <a:pt x="14085" y="2288"/>
                            <a:pt x="14049" y="2261"/>
                          </a:cubicBezTo>
                          <a:cubicBezTo>
                            <a:pt x="13782" y="2012"/>
                            <a:pt x="13675" y="1699"/>
                            <a:pt x="13639" y="1342"/>
                          </a:cubicBezTo>
                          <a:cubicBezTo>
                            <a:pt x="13585" y="780"/>
                            <a:pt x="14130" y="424"/>
                            <a:pt x="14585" y="263"/>
                          </a:cubicBezTo>
                          <a:cubicBezTo>
                            <a:pt x="14743" y="206"/>
                            <a:pt x="14895" y="174"/>
                            <a:pt x="15040" y="174"/>
                          </a:cubicBezTo>
                          <a:close/>
                          <a:moveTo>
                            <a:pt x="19630" y="3740"/>
                          </a:moveTo>
                          <a:cubicBezTo>
                            <a:pt x="19641" y="3740"/>
                            <a:pt x="19651" y="3741"/>
                            <a:pt x="19661" y="3742"/>
                          </a:cubicBezTo>
                          <a:cubicBezTo>
                            <a:pt x="19687" y="3769"/>
                            <a:pt x="19714" y="3796"/>
                            <a:pt x="19750" y="3831"/>
                          </a:cubicBezTo>
                          <a:cubicBezTo>
                            <a:pt x="19580" y="3876"/>
                            <a:pt x="19456" y="3974"/>
                            <a:pt x="19357" y="4126"/>
                          </a:cubicBezTo>
                          <a:cubicBezTo>
                            <a:pt x="19348" y="4153"/>
                            <a:pt x="19340" y="4179"/>
                            <a:pt x="19331" y="4206"/>
                          </a:cubicBezTo>
                          <a:cubicBezTo>
                            <a:pt x="19170" y="4153"/>
                            <a:pt x="19009" y="4117"/>
                            <a:pt x="18840" y="4072"/>
                          </a:cubicBezTo>
                          <a:cubicBezTo>
                            <a:pt x="18893" y="3947"/>
                            <a:pt x="19009" y="3876"/>
                            <a:pt x="19161" y="3823"/>
                          </a:cubicBezTo>
                          <a:cubicBezTo>
                            <a:pt x="19259" y="3787"/>
                            <a:pt x="19357" y="3778"/>
                            <a:pt x="19447" y="3769"/>
                          </a:cubicBezTo>
                          <a:cubicBezTo>
                            <a:pt x="19500" y="3761"/>
                            <a:pt x="19567" y="3740"/>
                            <a:pt x="19630" y="3740"/>
                          </a:cubicBezTo>
                          <a:close/>
                          <a:moveTo>
                            <a:pt x="25818" y="1928"/>
                          </a:moveTo>
                          <a:cubicBezTo>
                            <a:pt x="25860" y="1928"/>
                            <a:pt x="25898" y="1929"/>
                            <a:pt x="25932" y="1931"/>
                          </a:cubicBezTo>
                          <a:cubicBezTo>
                            <a:pt x="26485" y="1967"/>
                            <a:pt x="26985" y="2440"/>
                            <a:pt x="27065" y="2814"/>
                          </a:cubicBezTo>
                          <a:cubicBezTo>
                            <a:pt x="27145" y="3189"/>
                            <a:pt x="27119" y="3341"/>
                            <a:pt x="27056" y="3537"/>
                          </a:cubicBezTo>
                          <a:cubicBezTo>
                            <a:pt x="26994" y="3742"/>
                            <a:pt x="26896" y="3930"/>
                            <a:pt x="26789" y="4037"/>
                          </a:cubicBezTo>
                          <a:cubicBezTo>
                            <a:pt x="26530" y="4090"/>
                            <a:pt x="26280" y="4153"/>
                            <a:pt x="26030" y="4233"/>
                          </a:cubicBezTo>
                          <a:cubicBezTo>
                            <a:pt x="26178" y="3668"/>
                            <a:pt x="25904" y="3223"/>
                            <a:pt x="25320" y="3223"/>
                          </a:cubicBezTo>
                          <a:cubicBezTo>
                            <a:pt x="25268" y="3223"/>
                            <a:pt x="25213" y="3226"/>
                            <a:pt x="25156" y="3234"/>
                          </a:cubicBezTo>
                          <a:cubicBezTo>
                            <a:pt x="24933" y="3252"/>
                            <a:pt x="24817" y="3287"/>
                            <a:pt x="24755" y="3501"/>
                          </a:cubicBezTo>
                          <a:cubicBezTo>
                            <a:pt x="24719" y="3608"/>
                            <a:pt x="24701" y="3733"/>
                            <a:pt x="24674" y="3840"/>
                          </a:cubicBezTo>
                          <a:cubicBezTo>
                            <a:pt x="24648" y="3930"/>
                            <a:pt x="24621" y="4010"/>
                            <a:pt x="24585" y="4090"/>
                          </a:cubicBezTo>
                          <a:cubicBezTo>
                            <a:pt x="24541" y="4204"/>
                            <a:pt x="24474" y="4260"/>
                            <a:pt x="24386" y="4260"/>
                          </a:cubicBezTo>
                          <a:cubicBezTo>
                            <a:pt x="24315" y="4260"/>
                            <a:pt x="24229" y="4224"/>
                            <a:pt x="24130" y="4153"/>
                          </a:cubicBezTo>
                          <a:cubicBezTo>
                            <a:pt x="24005" y="3796"/>
                            <a:pt x="24184" y="3350"/>
                            <a:pt x="24496" y="3162"/>
                          </a:cubicBezTo>
                          <a:cubicBezTo>
                            <a:pt x="24558" y="3118"/>
                            <a:pt x="24541" y="3011"/>
                            <a:pt x="24451" y="3011"/>
                          </a:cubicBezTo>
                          <a:cubicBezTo>
                            <a:pt x="24166" y="3011"/>
                            <a:pt x="24086" y="2761"/>
                            <a:pt x="24451" y="2725"/>
                          </a:cubicBezTo>
                          <a:cubicBezTo>
                            <a:pt x="24485" y="2721"/>
                            <a:pt x="24521" y="2719"/>
                            <a:pt x="24556" y="2719"/>
                          </a:cubicBezTo>
                          <a:cubicBezTo>
                            <a:pt x="24679" y="2719"/>
                            <a:pt x="24809" y="2740"/>
                            <a:pt x="24933" y="2761"/>
                          </a:cubicBezTo>
                          <a:cubicBezTo>
                            <a:pt x="24940" y="2763"/>
                            <a:pt x="24946" y="2764"/>
                            <a:pt x="24953" y="2764"/>
                          </a:cubicBezTo>
                          <a:cubicBezTo>
                            <a:pt x="25009" y="2764"/>
                            <a:pt x="25062" y="2701"/>
                            <a:pt x="25022" y="2645"/>
                          </a:cubicBezTo>
                          <a:cubicBezTo>
                            <a:pt x="24640" y="2068"/>
                            <a:pt x="25392" y="1928"/>
                            <a:pt x="25818" y="1928"/>
                          </a:cubicBezTo>
                          <a:close/>
                          <a:moveTo>
                            <a:pt x="14736" y="2181"/>
                          </a:moveTo>
                          <a:cubicBezTo>
                            <a:pt x="15673" y="2458"/>
                            <a:pt x="15807" y="3368"/>
                            <a:pt x="15557" y="4197"/>
                          </a:cubicBezTo>
                          <a:cubicBezTo>
                            <a:pt x="15477" y="4233"/>
                            <a:pt x="15388" y="4260"/>
                            <a:pt x="15307" y="4295"/>
                          </a:cubicBezTo>
                          <a:cubicBezTo>
                            <a:pt x="15263" y="4313"/>
                            <a:pt x="15209" y="4340"/>
                            <a:pt x="15164" y="4358"/>
                          </a:cubicBezTo>
                          <a:cubicBezTo>
                            <a:pt x="15272" y="4144"/>
                            <a:pt x="15280" y="3814"/>
                            <a:pt x="15280" y="3653"/>
                          </a:cubicBezTo>
                          <a:cubicBezTo>
                            <a:pt x="15289" y="3216"/>
                            <a:pt x="15102" y="2716"/>
                            <a:pt x="14718" y="2475"/>
                          </a:cubicBezTo>
                          <a:cubicBezTo>
                            <a:pt x="14718" y="2440"/>
                            <a:pt x="14718" y="2395"/>
                            <a:pt x="14718" y="2359"/>
                          </a:cubicBezTo>
                          <a:cubicBezTo>
                            <a:pt x="14718" y="2306"/>
                            <a:pt x="14718" y="2243"/>
                            <a:pt x="14736" y="2181"/>
                          </a:cubicBezTo>
                          <a:close/>
                          <a:moveTo>
                            <a:pt x="25354" y="3353"/>
                          </a:moveTo>
                          <a:cubicBezTo>
                            <a:pt x="25489" y="3353"/>
                            <a:pt x="25621" y="3383"/>
                            <a:pt x="25736" y="3448"/>
                          </a:cubicBezTo>
                          <a:cubicBezTo>
                            <a:pt x="26012" y="3591"/>
                            <a:pt x="25977" y="3974"/>
                            <a:pt x="25950" y="4260"/>
                          </a:cubicBezTo>
                          <a:cubicBezTo>
                            <a:pt x="25807" y="4304"/>
                            <a:pt x="25665" y="4358"/>
                            <a:pt x="25531" y="4411"/>
                          </a:cubicBezTo>
                          <a:cubicBezTo>
                            <a:pt x="25602" y="4277"/>
                            <a:pt x="25647" y="4117"/>
                            <a:pt x="25647" y="4019"/>
                          </a:cubicBezTo>
                          <a:cubicBezTo>
                            <a:pt x="25638" y="3742"/>
                            <a:pt x="25504" y="3475"/>
                            <a:pt x="25254" y="3359"/>
                          </a:cubicBezTo>
                          <a:cubicBezTo>
                            <a:pt x="25287" y="3355"/>
                            <a:pt x="25321" y="3353"/>
                            <a:pt x="25354" y="3353"/>
                          </a:cubicBezTo>
                          <a:close/>
                          <a:moveTo>
                            <a:pt x="25174" y="3368"/>
                          </a:moveTo>
                          <a:cubicBezTo>
                            <a:pt x="25442" y="3492"/>
                            <a:pt x="25575" y="3805"/>
                            <a:pt x="25486" y="4090"/>
                          </a:cubicBezTo>
                          <a:cubicBezTo>
                            <a:pt x="25459" y="4170"/>
                            <a:pt x="25406" y="4367"/>
                            <a:pt x="25326" y="4501"/>
                          </a:cubicBezTo>
                          <a:cubicBezTo>
                            <a:pt x="25290" y="4509"/>
                            <a:pt x="25254" y="4527"/>
                            <a:pt x="25210" y="4545"/>
                          </a:cubicBezTo>
                          <a:cubicBezTo>
                            <a:pt x="25290" y="4447"/>
                            <a:pt x="25334" y="4322"/>
                            <a:pt x="25343" y="4224"/>
                          </a:cubicBezTo>
                          <a:cubicBezTo>
                            <a:pt x="25361" y="3876"/>
                            <a:pt x="25254" y="3644"/>
                            <a:pt x="25004" y="3421"/>
                          </a:cubicBezTo>
                          <a:cubicBezTo>
                            <a:pt x="25040" y="3403"/>
                            <a:pt x="25076" y="3385"/>
                            <a:pt x="25120" y="3376"/>
                          </a:cubicBezTo>
                          <a:cubicBezTo>
                            <a:pt x="25138" y="3376"/>
                            <a:pt x="25156" y="3368"/>
                            <a:pt x="25174" y="3368"/>
                          </a:cubicBezTo>
                          <a:close/>
                          <a:moveTo>
                            <a:pt x="17331" y="4093"/>
                          </a:moveTo>
                          <a:cubicBezTo>
                            <a:pt x="17645" y="4093"/>
                            <a:pt x="17958" y="4120"/>
                            <a:pt x="18269" y="4170"/>
                          </a:cubicBezTo>
                          <a:cubicBezTo>
                            <a:pt x="18274" y="4181"/>
                            <a:pt x="18283" y="4185"/>
                            <a:pt x="18290" y="4185"/>
                          </a:cubicBezTo>
                          <a:cubicBezTo>
                            <a:pt x="18296" y="4185"/>
                            <a:pt x="18301" y="4183"/>
                            <a:pt x="18305" y="4179"/>
                          </a:cubicBezTo>
                          <a:cubicBezTo>
                            <a:pt x="18465" y="4206"/>
                            <a:pt x="18617" y="4233"/>
                            <a:pt x="18778" y="4269"/>
                          </a:cubicBezTo>
                          <a:cubicBezTo>
                            <a:pt x="18786" y="4277"/>
                            <a:pt x="18795" y="4277"/>
                            <a:pt x="18804" y="4277"/>
                          </a:cubicBezTo>
                          <a:cubicBezTo>
                            <a:pt x="19009" y="4322"/>
                            <a:pt x="19206" y="4385"/>
                            <a:pt x="19411" y="4447"/>
                          </a:cubicBezTo>
                          <a:cubicBezTo>
                            <a:pt x="19429" y="4456"/>
                            <a:pt x="19447" y="4465"/>
                            <a:pt x="19473" y="4465"/>
                          </a:cubicBezTo>
                          <a:cubicBezTo>
                            <a:pt x="20606" y="4831"/>
                            <a:pt x="21721" y="5410"/>
                            <a:pt x="22783" y="5946"/>
                          </a:cubicBezTo>
                          <a:cubicBezTo>
                            <a:pt x="22596" y="6071"/>
                            <a:pt x="22399" y="6187"/>
                            <a:pt x="22212" y="6303"/>
                          </a:cubicBezTo>
                          <a:cubicBezTo>
                            <a:pt x="22132" y="6356"/>
                            <a:pt x="22052" y="6410"/>
                            <a:pt x="21971" y="6463"/>
                          </a:cubicBezTo>
                          <a:cubicBezTo>
                            <a:pt x="20704" y="5981"/>
                            <a:pt x="19438" y="5491"/>
                            <a:pt x="18082" y="5402"/>
                          </a:cubicBezTo>
                          <a:cubicBezTo>
                            <a:pt x="17983" y="5395"/>
                            <a:pt x="17886" y="5392"/>
                            <a:pt x="17790" y="5392"/>
                          </a:cubicBezTo>
                          <a:cubicBezTo>
                            <a:pt x="16821" y="5392"/>
                            <a:pt x="15958" y="5713"/>
                            <a:pt x="15147" y="6240"/>
                          </a:cubicBezTo>
                          <a:cubicBezTo>
                            <a:pt x="14139" y="6900"/>
                            <a:pt x="13202" y="7641"/>
                            <a:pt x="12149" y="8229"/>
                          </a:cubicBezTo>
                          <a:cubicBezTo>
                            <a:pt x="11516" y="8586"/>
                            <a:pt x="10856" y="8899"/>
                            <a:pt x="10213" y="9238"/>
                          </a:cubicBezTo>
                          <a:cubicBezTo>
                            <a:pt x="10204" y="9238"/>
                            <a:pt x="10204" y="9229"/>
                            <a:pt x="10195" y="9229"/>
                          </a:cubicBezTo>
                          <a:cubicBezTo>
                            <a:pt x="9812" y="8961"/>
                            <a:pt x="9393" y="8738"/>
                            <a:pt x="8973" y="8542"/>
                          </a:cubicBezTo>
                          <a:cubicBezTo>
                            <a:pt x="11391" y="8051"/>
                            <a:pt x="12836" y="5848"/>
                            <a:pt x="14915" y="4715"/>
                          </a:cubicBezTo>
                          <a:cubicBezTo>
                            <a:pt x="15722" y="4272"/>
                            <a:pt x="16530" y="4093"/>
                            <a:pt x="17331" y="4093"/>
                          </a:cubicBezTo>
                          <a:close/>
                          <a:moveTo>
                            <a:pt x="17912" y="5589"/>
                          </a:moveTo>
                          <a:cubicBezTo>
                            <a:pt x="19241" y="5589"/>
                            <a:pt x="20544" y="6115"/>
                            <a:pt x="21784" y="6588"/>
                          </a:cubicBezTo>
                          <a:cubicBezTo>
                            <a:pt x="21614" y="6695"/>
                            <a:pt x="21454" y="6802"/>
                            <a:pt x="21302" y="6918"/>
                          </a:cubicBezTo>
                          <a:cubicBezTo>
                            <a:pt x="20713" y="6749"/>
                            <a:pt x="20125" y="6561"/>
                            <a:pt x="19527" y="6419"/>
                          </a:cubicBezTo>
                          <a:cubicBezTo>
                            <a:pt x="19222" y="6345"/>
                            <a:pt x="18915" y="6313"/>
                            <a:pt x="18609" y="6313"/>
                          </a:cubicBezTo>
                          <a:cubicBezTo>
                            <a:pt x="17841" y="6313"/>
                            <a:pt x="17076" y="6513"/>
                            <a:pt x="16342" y="6749"/>
                          </a:cubicBezTo>
                          <a:cubicBezTo>
                            <a:pt x="15209" y="7114"/>
                            <a:pt x="14246" y="7757"/>
                            <a:pt x="13220" y="8354"/>
                          </a:cubicBezTo>
                          <a:cubicBezTo>
                            <a:pt x="12791" y="8604"/>
                            <a:pt x="12345" y="8827"/>
                            <a:pt x="11882" y="9015"/>
                          </a:cubicBezTo>
                          <a:cubicBezTo>
                            <a:pt x="11480" y="9175"/>
                            <a:pt x="11061" y="9443"/>
                            <a:pt x="10624" y="9541"/>
                          </a:cubicBezTo>
                          <a:cubicBezTo>
                            <a:pt x="10534" y="9469"/>
                            <a:pt x="10436" y="9398"/>
                            <a:pt x="10338" y="9327"/>
                          </a:cubicBezTo>
                          <a:cubicBezTo>
                            <a:pt x="11962" y="8586"/>
                            <a:pt x="13434" y="7641"/>
                            <a:pt x="14915" y="6642"/>
                          </a:cubicBezTo>
                          <a:cubicBezTo>
                            <a:pt x="15272" y="6392"/>
                            <a:pt x="15628" y="6151"/>
                            <a:pt x="16021" y="5955"/>
                          </a:cubicBezTo>
                          <a:cubicBezTo>
                            <a:pt x="16592" y="5660"/>
                            <a:pt x="17279" y="5589"/>
                            <a:pt x="17912" y="5589"/>
                          </a:cubicBezTo>
                          <a:close/>
                          <a:moveTo>
                            <a:pt x="18567" y="6458"/>
                          </a:moveTo>
                          <a:cubicBezTo>
                            <a:pt x="18878" y="6458"/>
                            <a:pt x="19187" y="6490"/>
                            <a:pt x="19491" y="6561"/>
                          </a:cubicBezTo>
                          <a:cubicBezTo>
                            <a:pt x="20053" y="6695"/>
                            <a:pt x="20633" y="6838"/>
                            <a:pt x="21186" y="6998"/>
                          </a:cubicBezTo>
                          <a:cubicBezTo>
                            <a:pt x="21008" y="7123"/>
                            <a:pt x="20838" y="7257"/>
                            <a:pt x="20660" y="7391"/>
                          </a:cubicBezTo>
                          <a:cubicBezTo>
                            <a:pt x="20116" y="7293"/>
                            <a:pt x="19571" y="7114"/>
                            <a:pt x="19018" y="7061"/>
                          </a:cubicBezTo>
                          <a:cubicBezTo>
                            <a:pt x="18886" y="7048"/>
                            <a:pt x="18751" y="7042"/>
                            <a:pt x="18614" y="7042"/>
                          </a:cubicBezTo>
                          <a:cubicBezTo>
                            <a:pt x="17898" y="7042"/>
                            <a:pt x="17131" y="7211"/>
                            <a:pt x="16503" y="7480"/>
                          </a:cubicBezTo>
                          <a:cubicBezTo>
                            <a:pt x="15682" y="7828"/>
                            <a:pt x="14906" y="8265"/>
                            <a:pt x="14094" y="8649"/>
                          </a:cubicBezTo>
                          <a:cubicBezTo>
                            <a:pt x="13095" y="9131"/>
                            <a:pt x="12033" y="9505"/>
                            <a:pt x="10963" y="9791"/>
                          </a:cubicBezTo>
                          <a:cubicBezTo>
                            <a:pt x="10865" y="9719"/>
                            <a:pt x="10766" y="9639"/>
                            <a:pt x="10668" y="9568"/>
                          </a:cubicBezTo>
                          <a:cubicBezTo>
                            <a:pt x="10998" y="9523"/>
                            <a:pt x="11311" y="9371"/>
                            <a:pt x="11614" y="9246"/>
                          </a:cubicBezTo>
                          <a:cubicBezTo>
                            <a:pt x="12060" y="9050"/>
                            <a:pt x="12506" y="8872"/>
                            <a:pt x="12943" y="8649"/>
                          </a:cubicBezTo>
                          <a:cubicBezTo>
                            <a:pt x="13398" y="8417"/>
                            <a:pt x="13826" y="8149"/>
                            <a:pt x="14263" y="7890"/>
                          </a:cubicBezTo>
                          <a:cubicBezTo>
                            <a:pt x="14817" y="7551"/>
                            <a:pt x="15361" y="7284"/>
                            <a:pt x="15958" y="7043"/>
                          </a:cubicBezTo>
                          <a:cubicBezTo>
                            <a:pt x="16772" y="6719"/>
                            <a:pt x="17675" y="6458"/>
                            <a:pt x="18567" y="6458"/>
                          </a:cubicBezTo>
                          <a:close/>
                          <a:moveTo>
                            <a:pt x="18733" y="7203"/>
                          </a:moveTo>
                          <a:cubicBezTo>
                            <a:pt x="18751" y="7203"/>
                            <a:pt x="18769" y="7203"/>
                            <a:pt x="18786" y="7204"/>
                          </a:cubicBezTo>
                          <a:cubicBezTo>
                            <a:pt x="19357" y="7204"/>
                            <a:pt x="19937" y="7400"/>
                            <a:pt x="20508" y="7525"/>
                          </a:cubicBezTo>
                          <a:cubicBezTo>
                            <a:pt x="20401" y="7605"/>
                            <a:pt x="20303" y="7685"/>
                            <a:pt x="20205" y="7775"/>
                          </a:cubicBezTo>
                          <a:cubicBezTo>
                            <a:pt x="19723" y="8194"/>
                            <a:pt x="18778" y="8836"/>
                            <a:pt x="18349" y="9068"/>
                          </a:cubicBezTo>
                          <a:cubicBezTo>
                            <a:pt x="18039" y="9240"/>
                            <a:pt x="17737" y="9363"/>
                            <a:pt x="17701" y="9363"/>
                          </a:cubicBezTo>
                          <a:cubicBezTo>
                            <a:pt x="17700" y="9363"/>
                            <a:pt x="17699" y="9363"/>
                            <a:pt x="17698" y="9362"/>
                          </a:cubicBezTo>
                          <a:cubicBezTo>
                            <a:pt x="17377" y="9255"/>
                            <a:pt x="17047" y="9157"/>
                            <a:pt x="16708" y="9086"/>
                          </a:cubicBezTo>
                          <a:cubicBezTo>
                            <a:pt x="16371" y="9010"/>
                            <a:pt x="16042" y="8976"/>
                            <a:pt x="15719" y="8976"/>
                          </a:cubicBezTo>
                          <a:cubicBezTo>
                            <a:pt x="14265" y="8976"/>
                            <a:pt x="12939" y="9662"/>
                            <a:pt x="11596" y="10246"/>
                          </a:cubicBezTo>
                          <a:cubicBezTo>
                            <a:pt x="11587" y="10255"/>
                            <a:pt x="11578" y="10263"/>
                            <a:pt x="11569" y="10263"/>
                          </a:cubicBezTo>
                          <a:cubicBezTo>
                            <a:pt x="11409" y="10139"/>
                            <a:pt x="11239" y="10005"/>
                            <a:pt x="11070" y="9871"/>
                          </a:cubicBezTo>
                          <a:cubicBezTo>
                            <a:pt x="12836" y="9443"/>
                            <a:pt x="14424" y="8631"/>
                            <a:pt x="16057" y="7846"/>
                          </a:cubicBezTo>
                          <a:cubicBezTo>
                            <a:pt x="16897" y="7434"/>
                            <a:pt x="17798" y="7203"/>
                            <a:pt x="18733" y="7203"/>
                          </a:cubicBezTo>
                          <a:close/>
                          <a:moveTo>
                            <a:pt x="25156" y="10067"/>
                          </a:moveTo>
                          <a:cubicBezTo>
                            <a:pt x="25299" y="10201"/>
                            <a:pt x="25326" y="10433"/>
                            <a:pt x="25192" y="10585"/>
                          </a:cubicBezTo>
                          <a:cubicBezTo>
                            <a:pt x="25085" y="10692"/>
                            <a:pt x="24969" y="10745"/>
                            <a:pt x="24835" y="10781"/>
                          </a:cubicBezTo>
                          <a:cubicBezTo>
                            <a:pt x="24995" y="10629"/>
                            <a:pt x="25040" y="10326"/>
                            <a:pt x="25031" y="10121"/>
                          </a:cubicBezTo>
                          <a:cubicBezTo>
                            <a:pt x="25031" y="10112"/>
                            <a:pt x="25031" y="10103"/>
                            <a:pt x="25022" y="10094"/>
                          </a:cubicBezTo>
                          <a:cubicBezTo>
                            <a:pt x="25067" y="10067"/>
                            <a:pt x="25111" y="10067"/>
                            <a:pt x="25156" y="10067"/>
                          </a:cubicBezTo>
                          <a:close/>
                          <a:moveTo>
                            <a:pt x="25227" y="10085"/>
                          </a:moveTo>
                          <a:lnTo>
                            <a:pt x="25227" y="10085"/>
                          </a:lnTo>
                          <a:cubicBezTo>
                            <a:pt x="25290" y="10103"/>
                            <a:pt x="25352" y="10139"/>
                            <a:pt x="25406" y="10165"/>
                          </a:cubicBezTo>
                          <a:cubicBezTo>
                            <a:pt x="25486" y="10219"/>
                            <a:pt x="25566" y="10272"/>
                            <a:pt x="25638" y="10335"/>
                          </a:cubicBezTo>
                          <a:cubicBezTo>
                            <a:pt x="25807" y="10495"/>
                            <a:pt x="25718" y="10701"/>
                            <a:pt x="25611" y="10870"/>
                          </a:cubicBezTo>
                          <a:cubicBezTo>
                            <a:pt x="25433" y="10843"/>
                            <a:pt x="25254" y="10825"/>
                            <a:pt x="25076" y="10817"/>
                          </a:cubicBezTo>
                          <a:cubicBezTo>
                            <a:pt x="25192" y="10754"/>
                            <a:pt x="25281" y="10656"/>
                            <a:pt x="25326" y="10549"/>
                          </a:cubicBezTo>
                          <a:cubicBezTo>
                            <a:pt x="25397" y="10397"/>
                            <a:pt x="25343" y="10201"/>
                            <a:pt x="25227" y="10085"/>
                          </a:cubicBezTo>
                          <a:close/>
                          <a:moveTo>
                            <a:pt x="24380" y="8820"/>
                          </a:moveTo>
                          <a:cubicBezTo>
                            <a:pt x="24563" y="8820"/>
                            <a:pt x="24741" y="8881"/>
                            <a:pt x="24862" y="9023"/>
                          </a:cubicBezTo>
                          <a:cubicBezTo>
                            <a:pt x="24865" y="9027"/>
                            <a:pt x="24871" y="9029"/>
                            <a:pt x="24876" y="9029"/>
                          </a:cubicBezTo>
                          <a:cubicBezTo>
                            <a:pt x="24884" y="9029"/>
                            <a:pt x="24892" y="9025"/>
                            <a:pt x="24897" y="9015"/>
                          </a:cubicBezTo>
                          <a:cubicBezTo>
                            <a:pt x="24962" y="8916"/>
                            <a:pt x="25083" y="8885"/>
                            <a:pt x="25211" y="8885"/>
                          </a:cubicBezTo>
                          <a:cubicBezTo>
                            <a:pt x="25349" y="8885"/>
                            <a:pt x="25496" y="8920"/>
                            <a:pt x="25593" y="8943"/>
                          </a:cubicBezTo>
                          <a:cubicBezTo>
                            <a:pt x="25807" y="8988"/>
                            <a:pt x="26004" y="9166"/>
                            <a:pt x="26155" y="9300"/>
                          </a:cubicBezTo>
                          <a:cubicBezTo>
                            <a:pt x="26512" y="9612"/>
                            <a:pt x="26414" y="9942"/>
                            <a:pt x="26485" y="10344"/>
                          </a:cubicBezTo>
                          <a:cubicBezTo>
                            <a:pt x="26490" y="10364"/>
                            <a:pt x="26509" y="10375"/>
                            <a:pt x="26528" y="10375"/>
                          </a:cubicBezTo>
                          <a:cubicBezTo>
                            <a:pt x="26543" y="10375"/>
                            <a:pt x="26558" y="10368"/>
                            <a:pt x="26566" y="10353"/>
                          </a:cubicBezTo>
                          <a:cubicBezTo>
                            <a:pt x="26690" y="10112"/>
                            <a:pt x="26664" y="9853"/>
                            <a:pt x="26566" y="9630"/>
                          </a:cubicBezTo>
                          <a:cubicBezTo>
                            <a:pt x="26557" y="9541"/>
                            <a:pt x="26557" y="9487"/>
                            <a:pt x="26628" y="9362"/>
                          </a:cubicBezTo>
                          <a:cubicBezTo>
                            <a:pt x="26700" y="9242"/>
                            <a:pt x="26830" y="9183"/>
                            <a:pt x="26957" y="9183"/>
                          </a:cubicBezTo>
                          <a:cubicBezTo>
                            <a:pt x="27112" y="9183"/>
                            <a:pt x="27263" y="9271"/>
                            <a:pt x="27297" y="9443"/>
                          </a:cubicBezTo>
                          <a:cubicBezTo>
                            <a:pt x="27308" y="9480"/>
                            <a:pt x="27335" y="9495"/>
                            <a:pt x="27363" y="9495"/>
                          </a:cubicBezTo>
                          <a:cubicBezTo>
                            <a:pt x="27381" y="9495"/>
                            <a:pt x="27399" y="9489"/>
                            <a:pt x="27413" y="9478"/>
                          </a:cubicBezTo>
                          <a:cubicBezTo>
                            <a:pt x="27475" y="9430"/>
                            <a:pt x="27553" y="9405"/>
                            <a:pt x="27624" y="9405"/>
                          </a:cubicBezTo>
                          <a:cubicBezTo>
                            <a:pt x="27738" y="9405"/>
                            <a:pt x="27834" y="9470"/>
                            <a:pt x="27823" y="9612"/>
                          </a:cubicBezTo>
                          <a:cubicBezTo>
                            <a:pt x="27823" y="9657"/>
                            <a:pt x="27859" y="9684"/>
                            <a:pt x="27895" y="9684"/>
                          </a:cubicBezTo>
                          <a:cubicBezTo>
                            <a:pt x="28278" y="9684"/>
                            <a:pt x="28573" y="10005"/>
                            <a:pt x="28234" y="10353"/>
                          </a:cubicBezTo>
                          <a:cubicBezTo>
                            <a:pt x="28116" y="10464"/>
                            <a:pt x="27994" y="10515"/>
                            <a:pt x="27868" y="10515"/>
                          </a:cubicBezTo>
                          <a:cubicBezTo>
                            <a:pt x="27812" y="10515"/>
                            <a:pt x="27756" y="10506"/>
                            <a:pt x="27699" y="10486"/>
                          </a:cubicBezTo>
                          <a:cubicBezTo>
                            <a:pt x="27699" y="10473"/>
                            <a:pt x="27689" y="10465"/>
                            <a:pt x="27677" y="10465"/>
                          </a:cubicBezTo>
                          <a:cubicBezTo>
                            <a:pt x="27672" y="10465"/>
                            <a:pt x="27668" y="10466"/>
                            <a:pt x="27663" y="10469"/>
                          </a:cubicBezTo>
                          <a:cubicBezTo>
                            <a:pt x="27609" y="10442"/>
                            <a:pt x="27556" y="10415"/>
                            <a:pt x="27502" y="10371"/>
                          </a:cubicBezTo>
                          <a:cubicBezTo>
                            <a:pt x="27395" y="10290"/>
                            <a:pt x="27368" y="10174"/>
                            <a:pt x="27261" y="10112"/>
                          </a:cubicBezTo>
                          <a:cubicBezTo>
                            <a:pt x="27256" y="10108"/>
                            <a:pt x="27249" y="10106"/>
                            <a:pt x="27243" y="10106"/>
                          </a:cubicBezTo>
                          <a:cubicBezTo>
                            <a:pt x="27221" y="10106"/>
                            <a:pt x="27201" y="10129"/>
                            <a:pt x="27208" y="10156"/>
                          </a:cubicBezTo>
                          <a:cubicBezTo>
                            <a:pt x="27208" y="10183"/>
                            <a:pt x="27217" y="10210"/>
                            <a:pt x="27226" y="10237"/>
                          </a:cubicBezTo>
                          <a:cubicBezTo>
                            <a:pt x="27083" y="10281"/>
                            <a:pt x="26958" y="10397"/>
                            <a:pt x="26869" y="10522"/>
                          </a:cubicBezTo>
                          <a:cubicBezTo>
                            <a:pt x="26753" y="10710"/>
                            <a:pt x="26798" y="10933"/>
                            <a:pt x="26931" y="11075"/>
                          </a:cubicBezTo>
                          <a:cubicBezTo>
                            <a:pt x="26530" y="11004"/>
                            <a:pt x="26128" y="10933"/>
                            <a:pt x="25718" y="10879"/>
                          </a:cubicBezTo>
                          <a:cubicBezTo>
                            <a:pt x="25914" y="10647"/>
                            <a:pt x="25870" y="10335"/>
                            <a:pt x="25602" y="10147"/>
                          </a:cubicBezTo>
                          <a:cubicBezTo>
                            <a:pt x="25486" y="10067"/>
                            <a:pt x="25272" y="9907"/>
                            <a:pt x="25129" y="9907"/>
                          </a:cubicBezTo>
                          <a:cubicBezTo>
                            <a:pt x="24918" y="9907"/>
                            <a:pt x="24757" y="10324"/>
                            <a:pt x="24536" y="10324"/>
                          </a:cubicBezTo>
                          <a:cubicBezTo>
                            <a:pt x="24477" y="10324"/>
                            <a:pt x="24414" y="10294"/>
                            <a:pt x="24344" y="10219"/>
                          </a:cubicBezTo>
                          <a:cubicBezTo>
                            <a:pt x="24338" y="10213"/>
                            <a:pt x="24323" y="10206"/>
                            <a:pt x="24311" y="10206"/>
                          </a:cubicBezTo>
                          <a:cubicBezTo>
                            <a:pt x="24306" y="10206"/>
                            <a:pt x="24302" y="10207"/>
                            <a:pt x="24300" y="10210"/>
                          </a:cubicBezTo>
                          <a:lnTo>
                            <a:pt x="24291" y="10210"/>
                          </a:lnTo>
                          <a:cubicBezTo>
                            <a:pt x="24166" y="10228"/>
                            <a:pt x="24059" y="10255"/>
                            <a:pt x="23943" y="10272"/>
                          </a:cubicBezTo>
                          <a:cubicBezTo>
                            <a:pt x="23890" y="10284"/>
                            <a:pt x="23840" y="10289"/>
                            <a:pt x="23790" y="10289"/>
                          </a:cubicBezTo>
                          <a:cubicBezTo>
                            <a:pt x="23730" y="10289"/>
                            <a:pt x="23671" y="10282"/>
                            <a:pt x="23613" y="10272"/>
                          </a:cubicBezTo>
                          <a:cubicBezTo>
                            <a:pt x="23408" y="10228"/>
                            <a:pt x="23425" y="9969"/>
                            <a:pt x="23577" y="9871"/>
                          </a:cubicBezTo>
                          <a:cubicBezTo>
                            <a:pt x="23764" y="9764"/>
                            <a:pt x="23987" y="9693"/>
                            <a:pt x="24184" y="9612"/>
                          </a:cubicBezTo>
                          <a:cubicBezTo>
                            <a:pt x="24184" y="9603"/>
                            <a:pt x="24193" y="9603"/>
                            <a:pt x="24202" y="9603"/>
                          </a:cubicBezTo>
                          <a:cubicBezTo>
                            <a:pt x="24275" y="9563"/>
                            <a:pt x="24237" y="9448"/>
                            <a:pt x="24162" y="9448"/>
                          </a:cubicBezTo>
                          <a:cubicBezTo>
                            <a:pt x="24155" y="9448"/>
                            <a:pt x="24147" y="9449"/>
                            <a:pt x="24139" y="9452"/>
                          </a:cubicBezTo>
                          <a:cubicBezTo>
                            <a:pt x="24032" y="9487"/>
                            <a:pt x="23925" y="9505"/>
                            <a:pt x="23818" y="9514"/>
                          </a:cubicBezTo>
                          <a:cubicBezTo>
                            <a:pt x="23802" y="9516"/>
                            <a:pt x="23787" y="9516"/>
                            <a:pt x="23773" y="9516"/>
                          </a:cubicBezTo>
                          <a:cubicBezTo>
                            <a:pt x="23455" y="9516"/>
                            <a:pt x="23698" y="9135"/>
                            <a:pt x="23809" y="9032"/>
                          </a:cubicBezTo>
                          <a:cubicBezTo>
                            <a:pt x="23956" y="8899"/>
                            <a:pt x="24171" y="8820"/>
                            <a:pt x="24380" y="8820"/>
                          </a:cubicBezTo>
                          <a:close/>
                          <a:moveTo>
                            <a:pt x="27279" y="10335"/>
                          </a:moveTo>
                          <a:cubicBezTo>
                            <a:pt x="27297" y="10371"/>
                            <a:pt x="27324" y="10406"/>
                            <a:pt x="27351" y="10442"/>
                          </a:cubicBezTo>
                          <a:cubicBezTo>
                            <a:pt x="27235" y="10576"/>
                            <a:pt x="27199" y="10817"/>
                            <a:pt x="27181" y="10986"/>
                          </a:cubicBezTo>
                          <a:cubicBezTo>
                            <a:pt x="27181" y="11040"/>
                            <a:pt x="27199" y="11093"/>
                            <a:pt x="27235" y="11138"/>
                          </a:cubicBezTo>
                          <a:cubicBezTo>
                            <a:pt x="27154" y="11120"/>
                            <a:pt x="27074" y="11102"/>
                            <a:pt x="26985" y="11093"/>
                          </a:cubicBezTo>
                          <a:cubicBezTo>
                            <a:pt x="26994" y="11084"/>
                            <a:pt x="26994" y="11075"/>
                            <a:pt x="26994" y="11075"/>
                          </a:cubicBezTo>
                          <a:cubicBezTo>
                            <a:pt x="26949" y="10924"/>
                            <a:pt x="26931" y="10772"/>
                            <a:pt x="26994" y="10620"/>
                          </a:cubicBezTo>
                          <a:cubicBezTo>
                            <a:pt x="27038" y="10513"/>
                            <a:pt x="27154" y="10379"/>
                            <a:pt x="27279" y="10335"/>
                          </a:cubicBezTo>
                          <a:close/>
                          <a:moveTo>
                            <a:pt x="27422" y="10504"/>
                          </a:moveTo>
                          <a:cubicBezTo>
                            <a:pt x="27476" y="10549"/>
                            <a:pt x="27529" y="10585"/>
                            <a:pt x="27592" y="10611"/>
                          </a:cubicBezTo>
                          <a:cubicBezTo>
                            <a:pt x="27538" y="10754"/>
                            <a:pt x="27520" y="10906"/>
                            <a:pt x="27592" y="11049"/>
                          </a:cubicBezTo>
                          <a:cubicBezTo>
                            <a:pt x="27618" y="11120"/>
                            <a:pt x="27663" y="11182"/>
                            <a:pt x="27716" y="11245"/>
                          </a:cubicBezTo>
                          <a:cubicBezTo>
                            <a:pt x="27618" y="11227"/>
                            <a:pt x="27520" y="11200"/>
                            <a:pt x="27413" y="11182"/>
                          </a:cubicBezTo>
                          <a:cubicBezTo>
                            <a:pt x="27351" y="11102"/>
                            <a:pt x="27306" y="11013"/>
                            <a:pt x="27306" y="10933"/>
                          </a:cubicBezTo>
                          <a:cubicBezTo>
                            <a:pt x="27306" y="10817"/>
                            <a:pt x="27342" y="10620"/>
                            <a:pt x="27422" y="10504"/>
                          </a:cubicBezTo>
                          <a:close/>
                          <a:moveTo>
                            <a:pt x="15550" y="9163"/>
                          </a:moveTo>
                          <a:cubicBezTo>
                            <a:pt x="16134" y="9163"/>
                            <a:pt x="16714" y="9266"/>
                            <a:pt x="17297" y="9434"/>
                          </a:cubicBezTo>
                          <a:cubicBezTo>
                            <a:pt x="18242" y="9710"/>
                            <a:pt x="19134" y="10130"/>
                            <a:pt x="20053" y="10469"/>
                          </a:cubicBezTo>
                          <a:cubicBezTo>
                            <a:pt x="20606" y="10674"/>
                            <a:pt x="21249" y="10915"/>
                            <a:pt x="21882" y="10986"/>
                          </a:cubicBezTo>
                          <a:cubicBezTo>
                            <a:pt x="21418" y="11066"/>
                            <a:pt x="20963" y="11164"/>
                            <a:pt x="20508" y="11280"/>
                          </a:cubicBezTo>
                          <a:cubicBezTo>
                            <a:pt x="19054" y="11066"/>
                            <a:pt x="17752" y="10362"/>
                            <a:pt x="16315" y="10094"/>
                          </a:cubicBezTo>
                          <a:cubicBezTo>
                            <a:pt x="15959" y="10027"/>
                            <a:pt x="15605" y="9999"/>
                            <a:pt x="15250" y="9999"/>
                          </a:cubicBezTo>
                          <a:cubicBezTo>
                            <a:pt x="14940" y="9999"/>
                            <a:pt x="14629" y="10021"/>
                            <a:pt x="14317" y="10058"/>
                          </a:cubicBezTo>
                          <a:cubicBezTo>
                            <a:pt x="13594" y="10139"/>
                            <a:pt x="12899" y="10522"/>
                            <a:pt x="12238" y="10763"/>
                          </a:cubicBezTo>
                          <a:cubicBezTo>
                            <a:pt x="12229" y="10763"/>
                            <a:pt x="12221" y="10772"/>
                            <a:pt x="12221" y="10772"/>
                          </a:cubicBezTo>
                          <a:cubicBezTo>
                            <a:pt x="12158" y="10727"/>
                            <a:pt x="12096" y="10674"/>
                            <a:pt x="12033" y="10629"/>
                          </a:cubicBezTo>
                          <a:cubicBezTo>
                            <a:pt x="11926" y="10540"/>
                            <a:pt x="11810" y="10460"/>
                            <a:pt x="11703" y="10371"/>
                          </a:cubicBezTo>
                          <a:cubicBezTo>
                            <a:pt x="12568" y="9996"/>
                            <a:pt x="13407" y="9577"/>
                            <a:pt x="14317" y="9327"/>
                          </a:cubicBezTo>
                          <a:cubicBezTo>
                            <a:pt x="14732" y="9213"/>
                            <a:pt x="15142" y="9163"/>
                            <a:pt x="15550" y="9163"/>
                          </a:cubicBezTo>
                          <a:close/>
                          <a:moveTo>
                            <a:pt x="15130" y="10159"/>
                          </a:moveTo>
                          <a:cubicBezTo>
                            <a:pt x="15630" y="10159"/>
                            <a:pt x="16138" y="10237"/>
                            <a:pt x="16610" y="10335"/>
                          </a:cubicBezTo>
                          <a:cubicBezTo>
                            <a:pt x="17805" y="10576"/>
                            <a:pt x="18911" y="11129"/>
                            <a:pt x="20107" y="11388"/>
                          </a:cubicBezTo>
                          <a:cubicBezTo>
                            <a:pt x="19857" y="11450"/>
                            <a:pt x="19616" y="11521"/>
                            <a:pt x="19375" y="11593"/>
                          </a:cubicBezTo>
                          <a:cubicBezTo>
                            <a:pt x="19366" y="11593"/>
                            <a:pt x="19357" y="11593"/>
                            <a:pt x="19357" y="11602"/>
                          </a:cubicBezTo>
                          <a:cubicBezTo>
                            <a:pt x="18956" y="11602"/>
                            <a:pt x="18537" y="11521"/>
                            <a:pt x="18180" y="11414"/>
                          </a:cubicBezTo>
                          <a:cubicBezTo>
                            <a:pt x="17493" y="11209"/>
                            <a:pt x="16797" y="11049"/>
                            <a:pt x="16092" y="10933"/>
                          </a:cubicBezTo>
                          <a:cubicBezTo>
                            <a:pt x="15674" y="10868"/>
                            <a:pt x="15275" y="10834"/>
                            <a:pt x="14870" y="10834"/>
                          </a:cubicBezTo>
                          <a:cubicBezTo>
                            <a:pt x="14662" y="10834"/>
                            <a:pt x="14452" y="10843"/>
                            <a:pt x="14237" y="10861"/>
                          </a:cubicBezTo>
                          <a:cubicBezTo>
                            <a:pt x="13978" y="10879"/>
                            <a:pt x="13728" y="10906"/>
                            <a:pt x="13469" y="10968"/>
                          </a:cubicBezTo>
                          <a:cubicBezTo>
                            <a:pt x="13238" y="11022"/>
                            <a:pt x="13015" y="11138"/>
                            <a:pt x="12791" y="11200"/>
                          </a:cubicBezTo>
                          <a:cubicBezTo>
                            <a:pt x="12640" y="11102"/>
                            <a:pt x="12506" y="10995"/>
                            <a:pt x="12363" y="10888"/>
                          </a:cubicBezTo>
                          <a:cubicBezTo>
                            <a:pt x="12970" y="10674"/>
                            <a:pt x="13559" y="10433"/>
                            <a:pt x="14183" y="10272"/>
                          </a:cubicBezTo>
                          <a:cubicBezTo>
                            <a:pt x="14488" y="10192"/>
                            <a:pt x="14807" y="10159"/>
                            <a:pt x="15130" y="10159"/>
                          </a:cubicBezTo>
                          <a:close/>
                          <a:moveTo>
                            <a:pt x="14810" y="10954"/>
                          </a:moveTo>
                          <a:cubicBezTo>
                            <a:pt x="15462" y="10954"/>
                            <a:pt x="16097" y="11052"/>
                            <a:pt x="16744" y="11191"/>
                          </a:cubicBezTo>
                          <a:cubicBezTo>
                            <a:pt x="17448" y="11343"/>
                            <a:pt x="18126" y="11557"/>
                            <a:pt x="18831" y="11691"/>
                          </a:cubicBezTo>
                          <a:cubicBezTo>
                            <a:pt x="18876" y="11700"/>
                            <a:pt x="18938" y="11709"/>
                            <a:pt x="19001" y="11709"/>
                          </a:cubicBezTo>
                          <a:cubicBezTo>
                            <a:pt x="18974" y="11718"/>
                            <a:pt x="18938" y="11727"/>
                            <a:pt x="18911" y="11735"/>
                          </a:cubicBezTo>
                          <a:lnTo>
                            <a:pt x="18902" y="11735"/>
                          </a:lnTo>
                          <a:cubicBezTo>
                            <a:pt x="18876" y="11753"/>
                            <a:pt x="18858" y="11762"/>
                            <a:pt x="18840" y="11762"/>
                          </a:cubicBezTo>
                          <a:cubicBezTo>
                            <a:pt x="18831" y="11771"/>
                            <a:pt x="18822" y="11771"/>
                            <a:pt x="18813" y="11771"/>
                          </a:cubicBezTo>
                          <a:cubicBezTo>
                            <a:pt x="18723" y="11803"/>
                            <a:pt x="18617" y="11815"/>
                            <a:pt x="18504" y="11815"/>
                          </a:cubicBezTo>
                          <a:cubicBezTo>
                            <a:pt x="18166" y="11815"/>
                            <a:pt x="17762" y="11706"/>
                            <a:pt x="17529" y="11673"/>
                          </a:cubicBezTo>
                          <a:cubicBezTo>
                            <a:pt x="16993" y="11593"/>
                            <a:pt x="16458" y="11495"/>
                            <a:pt x="15914" y="11423"/>
                          </a:cubicBezTo>
                          <a:cubicBezTo>
                            <a:pt x="15476" y="11363"/>
                            <a:pt x="15052" y="11341"/>
                            <a:pt x="14618" y="11341"/>
                          </a:cubicBezTo>
                          <a:cubicBezTo>
                            <a:pt x="14539" y="11341"/>
                            <a:pt x="14459" y="11342"/>
                            <a:pt x="14379" y="11343"/>
                          </a:cubicBezTo>
                          <a:cubicBezTo>
                            <a:pt x="14344" y="11343"/>
                            <a:pt x="14308" y="11343"/>
                            <a:pt x="14272" y="11343"/>
                          </a:cubicBezTo>
                          <a:cubicBezTo>
                            <a:pt x="13914" y="11343"/>
                            <a:pt x="13554" y="11350"/>
                            <a:pt x="13238" y="11512"/>
                          </a:cubicBezTo>
                          <a:cubicBezTo>
                            <a:pt x="13104" y="11432"/>
                            <a:pt x="12979" y="11343"/>
                            <a:pt x="12854" y="11254"/>
                          </a:cubicBezTo>
                          <a:cubicBezTo>
                            <a:pt x="13023" y="11218"/>
                            <a:pt x="13202" y="11164"/>
                            <a:pt x="13371" y="11120"/>
                          </a:cubicBezTo>
                          <a:cubicBezTo>
                            <a:pt x="13710" y="11040"/>
                            <a:pt x="14040" y="10995"/>
                            <a:pt x="14388" y="10968"/>
                          </a:cubicBezTo>
                          <a:cubicBezTo>
                            <a:pt x="14530" y="10959"/>
                            <a:pt x="14670" y="10954"/>
                            <a:pt x="14810" y="10954"/>
                          </a:cubicBezTo>
                          <a:close/>
                          <a:moveTo>
                            <a:pt x="13993" y="11420"/>
                          </a:moveTo>
                          <a:cubicBezTo>
                            <a:pt x="14288" y="11420"/>
                            <a:pt x="14590" y="11450"/>
                            <a:pt x="14861" y="11450"/>
                          </a:cubicBezTo>
                          <a:cubicBezTo>
                            <a:pt x="15477" y="11450"/>
                            <a:pt x="16110" y="11557"/>
                            <a:pt x="16717" y="11664"/>
                          </a:cubicBezTo>
                          <a:cubicBezTo>
                            <a:pt x="17198" y="11744"/>
                            <a:pt x="17662" y="11842"/>
                            <a:pt x="18144" y="11905"/>
                          </a:cubicBezTo>
                          <a:cubicBezTo>
                            <a:pt x="18215" y="11914"/>
                            <a:pt x="18305" y="11923"/>
                            <a:pt x="18394" y="11923"/>
                          </a:cubicBezTo>
                          <a:cubicBezTo>
                            <a:pt x="17814" y="12137"/>
                            <a:pt x="17243" y="12378"/>
                            <a:pt x="16663" y="12601"/>
                          </a:cubicBezTo>
                          <a:cubicBezTo>
                            <a:pt x="15825" y="12601"/>
                            <a:pt x="15066" y="12467"/>
                            <a:pt x="14281" y="12110"/>
                          </a:cubicBezTo>
                          <a:cubicBezTo>
                            <a:pt x="13924" y="11950"/>
                            <a:pt x="13585" y="11744"/>
                            <a:pt x="13255" y="11530"/>
                          </a:cubicBezTo>
                          <a:cubicBezTo>
                            <a:pt x="13480" y="11443"/>
                            <a:pt x="13734" y="11420"/>
                            <a:pt x="13993" y="11420"/>
                          </a:cubicBezTo>
                          <a:close/>
                          <a:moveTo>
                            <a:pt x="31938" y="11296"/>
                          </a:moveTo>
                          <a:cubicBezTo>
                            <a:pt x="32593" y="11296"/>
                            <a:pt x="33272" y="11393"/>
                            <a:pt x="33890" y="11521"/>
                          </a:cubicBezTo>
                          <a:cubicBezTo>
                            <a:pt x="34693" y="11691"/>
                            <a:pt x="35469" y="12137"/>
                            <a:pt x="36174" y="12547"/>
                          </a:cubicBezTo>
                          <a:cubicBezTo>
                            <a:pt x="36477" y="12726"/>
                            <a:pt x="36816" y="12940"/>
                            <a:pt x="37173" y="13091"/>
                          </a:cubicBezTo>
                          <a:cubicBezTo>
                            <a:pt x="36744" y="13127"/>
                            <a:pt x="36316" y="13207"/>
                            <a:pt x="35906" y="13332"/>
                          </a:cubicBezTo>
                          <a:cubicBezTo>
                            <a:pt x="35831" y="13337"/>
                            <a:pt x="35755" y="13339"/>
                            <a:pt x="35680" y="13339"/>
                          </a:cubicBezTo>
                          <a:cubicBezTo>
                            <a:pt x="34895" y="13339"/>
                            <a:pt x="34094" y="13099"/>
                            <a:pt x="33346" y="12895"/>
                          </a:cubicBezTo>
                          <a:cubicBezTo>
                            <a:pt x="32329" y="12619"/>
                            <a:pt x="31356" y="12217"/>
                            <a:pt x="30348" y="11941"/>
                          </a:cubicBezTo>
                          <a:cubicBezTo>
                            <a:pt x="29965" y="11834"/>
                            <a:pt x="29590" y="11727"/>
                            <a:pt x="29197" y="11619"/>
                          </a:cubicBezTo>
                          <a:cubicBezTo>
                            <a:pt x="29367" y="11611"/>
                            <a:pt x="29527" y="11575"/>
                            <a:pt x="29697" y="11539"/>
                          </a:cubicBezTo>
                          <a:cubicBezTo>
                            <a:pt x="30179" y="11414"/>
                            <a:pt x="30705" y="11414"/>
                            <a:pt x="31196" y="11343"/>
                          </a:cubicBezTo>
                          <a:cubicBezTo>
                            <a:pt x="31436" y="11311"/>
                            <a:pt x="31686" y="11296"/>
                            <a:pt x="31938" y="11296"/>
                          </a:cubicBezTo>
                          <a:close/>
                          <a:moveTo>
                            <a:pt x="9562" y="11352"/>
                          </a:moveTo>
                          <a:lnTo>
                            <a:pt x="9562" y="11352"/>
                          </a:lnTo>
                          <a:cubicBezTo>
                            <a:pt x="10303" y="12119"/>
                            <a:pt x="9839" y="13466"/>
                            <a:pt x="8848" y="13796"/>
                          </a:cubicBezTo>
                          <a:cubicBezTo>
                            <a:pt x="8590" y="13680"/>
                            <a:pt x="8322" y="13564"/>
                            <a:pt x="8045" y="13457"/>
                          </a:cubicBezTo>
                          <a:cubicBezTo>
                            <a:pt x="8777" y="13341"/>
                            <a:pt x="9348" y="12984"/>
                            <a:pt x="9589" y="12235"/>
                          </a:cubicBezTo>
                          <a:cubicBezTo>
                            <a:pt x="9660" y="11985"/>
                            <a:pt x="9696" y="11602"/>
                            <a:pt x="9562" y="11352"/>
                          </a:cubicBezTo>
                          <a:close/>
                          <a:moveTo>
                            <a:pt x="10017" y="12030"/>
                          </a:moveTo>
                          <a:lnTo>
                            <a:pt x="10017" y="12030"/>
                          </a:lnTo>
                          <a:cubicBezTo>
                            <a:pt x="10178" y="12333"/>
                            <a:pt x="10401" y="12583"/>
                            <a:pt x="10285" y="13002"/>
                          </a:cubicBezTo>
                          <a:cubicBezTo>
                            <a:pt x="10169" y="13448"/>
                            <a:pt x="9785" y="13903"/>
                            <a:pt x="9330" y="14028"/>
                          </a:cubicBezTo>
                          <a:cubicBezTo>
                            <a:pt x="9223" y="13975"/>
                            <a:pt x="9107" y="13921"/>
                            <a:pt x="9000" y="13868"/>
                          </a:cubicBezTo>
                          <a:cubicBezTo>
                            <a:pt x="9428" y="13769"/>
                            <a:pt x="9758" y="13413"/>
                            <a:pt x="9919" y="12993"/>
                          </a:cubicBezTo>
                          <a:cubicBezTo>
                            <a:pt x="10044" y="12672"/>
                            <a:pt x="10079" y="12333"/>
                            <a:pt x="10017" y="12030"/>
                          </a:cubicBezTo>
                          <a:close/>
                          <a:moveTo>
                            <a:pt x="11569" y="13065"/>
                          </a:moveTo>
                          <a:cubicBezTo>
                            <a:pt x="11569" y="13065"/>
                            <a:pt x="11427" y="13377"/>
                            <a:pt x="11435" y="13555"/>
                          </a:cubicBezTo>
                          <a:cubicBezTo>
                            <a:pt x="11435" y="13707"/>
                            <a:pt x="11462" y="13859"/>
                            <a:pt x="11578" y="13975"/>
                          </a:cubicBezTo>
                          <a:cubicBezTo>
                            <a:pt x="11596" y="13992"/>
                            <a:pt x="11614" y="14010"/>
                            <a:pt x="11623" y="14019"/>
                          </a:cubicBezTo>
                          <a:cubicBezTo>
                            <a:pt x="11480" y="14028"/>
                            <a:pt x="11328" y="14046"/>
                            <a:pt x="11177" y="14055"/>
                          </a:cubicBezTo>
                          <a:cubicBezTo>
                            <a:pt x="11070" y="13600"/>
                            <a:pt x="11186" y="13341"/>
                            <a:pt x="11320" y="13207"/>
                          </a:cubicBezTo>
                          <a:cubicBezTo>
                            <a:pt x="11435" y="13091"/>
                            <a:pt x="11569" y="13065"/>
                            <a:pt x="11569" y="13065"/>
                          </a:cubicBezTo>
                          <a:close/>
                          <a:moveTo>
                            <a:pt x="9638" y="10261"/>
                          </a:moveTo>
                          <a:cubicBezTo>
                            <a:pt x="9839" y="10261"/>
                            <a:pt x="9963" y="10518"/>
                            <a:pt x="10026" y="10665"/>
                          </a:cubicBezTo>
                          <a:cubicBezTo>
                            <a:pt x="10079" y="10790"/>
                            <a:pt x="10187" y="10805"/>
                            <a:pt x="10308" y="10805"/>
                          </a:cubicBezTo>
                          <a:cubicBezTo>
                            <a:pt x="10349" y="10805"/>
                            <a:pt x="10391" y="10804"/>
                            <a:pt x="10433" y="10804"/>
                          </a:cubicBezTo>
                          <a:cubicBezTo>
                            <a:pt x="10518" y="10804"/>
                            <a:pt x="10603" y="10811"/>
                            <a:pt x="10677" y="10852"/>
                          </a:cubicBezTo>
                          <a:cubicBezTo>
                            <a:pt x="11266" y="11182"/>
                            <a:pt x="10713" y="11200"/>
                            <a:pt x="10909" y="11396"/>
                          </a:cubicBezTo>
                          <a:cubicBezTo>
                            <a:pt x="11052" y="11539"/>
                            <a:pt x="11204" y="11664"/>
                            <a:pt x="11346" y="11807"/>
                          </a:cubicBezTo>
                          <a:cubicBezTo>
                            <a:pt x="11774" y="12226"/>
                            <a:pt x="11105" y="12503"/>
                            <a:pt x="10891" y="12636"/>
                          </a:cubicBezTo>
                          <a:cubicBezTo>
                            <a:pt x="10856" y="12663"/>
                            <a:pt x="10865" y="12726"/>
                            <a:pt x="10909" y="12726"/>
                          </a:cubicBezTo>
                          <a:cubicBezTo>
                            <a:pt x="11195" y="12699"/>
                            <a:pt x="11480" y="12565"/>
                            <a:pt x="11596" y="12289"/>
                          </a:cubicBezTo>
                          <a:cubicBezTo>
                            <a:pt x="11662" y="12274"/>
                            <a:pt x="11727" y="12267"/>
                            <a:pt x="11791" y="12267"/>
                          </a:cubicBezTo>
                          <a:cubicBezTo>
                            <a:pt x="12006" y="12267"/>
                            <a:pt x="12209" y="12349"/>
                            <a:pt x="12381" y="12520"/>
                          </a:cubicBezTo>
                          <a:cubicBezTo>
                            <a:pt x="12497" y="12636"/>
                            <a:pt x="12568" y="12797"/>
                            <a:pt x="12604" y="12949"/>
                          </a:cubicBezTo>
                          <a:cubicBezTo>
                            <a:pt x="12631" y="13056"/>
                            <a:pt x="12622" y="13163"/>
                            <a:pt x="12604" y="13270"/>
                          </a:cubicBezTo>
                          <a:cubicBezTo>
                            <a:pt x="12588" y="13350"/>
                            <a:pt x="12550" y="13376"/>
                            <a:pt x="12506" y="13376"/>
                          </a:cubicBezTo>
                          <a:cubicBezTo>
                            <a:pt x="12432" y="13376"/>
                            <a:pt x="12340" y="13301"/>
                            <a:pt x="12301" y="13279"/>
                          </a:cubicBezTo>
                          <a:cubicBezTo>
                            <a:pt x="12185" y="13199"/>
                            <a:pt x="11867" y="12917"/>
                            <a:pt x="11661" y="12917"/>
                          </a:cubicBezTo>
                          <a:cubicBezTo>
                            <a:pt x="11615" y="12917"/>
                            <a:pt x="11574" y="12932"/>
                            <a:pt x="11543" y="12967"/>
                          </a:cubicBezTo>
                          <a:cubicBezTo>
                            <a:pt x="11537" y="12966"/>
                            <a:pt x="11531" y="12966"/>
                            <a:pt x="11525" y="12966"/>
                          </a:cubicBezTo>
                          <a:cubicBezTo>
                            <a:pt x="11346" y="12966"/>
                            <a:pt x="11209" y="13097"/>
                            <a:pt x="11114" y="13270"/>
                          </a:cubicBezTo>
                          <a:cubicBezTo>
                            <a:pt x="10972" y="13520"/>
                            <a:pt x="10954" y="13823"/>
                            <a:pt x="11088" y="14064"/>
                          </a:cubicBezTo>
                          <a:cubicBezTo>
                            <a:pt x="10650" y="14108"/>
                            <a:pt x="10213" y="14189"/>
                            <a:pt x="9776" y="14269"/>
                          </a:cubicBezTo>
                          <a:cubicBezTo>
                            <a:pt x="9660" y="14207"/>
                            <a:pt x="9544" y="14144"/>
                            <a:pt x="9428" y="14082"/>
                          </a:cubicBezTo>
                          <a:cubicBezTo>
                            <a:pt x="9830" y="14001"/>
                            <a:pt x="10142" y="13716"/>
                            <a:pt x="10311" y="13314"/>
                          </a:cubicBezTo>
                          <a:cubicBezTo>
                            <a:pt x="10401" y="13091"/>
                            <a:pt x="10454" y="12886"/>
                            <a:pt x="10427" y="12645"/>
                          </a:cubicBezTo>
                          <a:cubicBezTo>
                            <a:pt x="10383" y="12271"/>
                            <a:pt x="10044" y="12074"/>
                            <a:pt x="9928" y="11744"/>
                          </a:cubicBezTo>
                          <a:cubicBezTo>
                            <a:pt x="9928" y="11735"/>
                            <a:pt x="9919" y="11727"/>
                            <a:pt x="9910" y="11727"/>
                          </a:cubicBezTo>
                          <a:cubicBezTo>
                            <a:pt x="9812" y="11530"/>
                            <a:pt x="9669" y="11352"/>
                            <a:pt x="9455" y="11200"/>
                          </a:cubicBezTo>
                          <a:lnTo>
                            <a:pt x="9446" y="11200"/>
                          </a:lnTo>
                          <a:cubicBezTo>
                            <a:pt x="9371" y="11130"/>
                            <a:pt x="9287" y="11092"/>
                            <a:pt x="9201" y="11092"/>
                          </a:cubicBezTo>
                          <a:cubicBezTo>
                            <a:pt x="9124" y="11092"/>
                            <a:pt x="9045" y="11123"/>
                            <a:pt x="8973" y="11191"/>
                          </a:cubicBezTo>
                          <a:cubicBezTo>
                            <a:pt x="8908" y="11210"/>
                            <a:pt x="8848" y="11218"/>
                            <a:pt x="8792" y="11218"/>
                          </a:cubicBezTo>
                          <a:cubicBezTo>
                            <a:pt x="8292" y="11218"/>
                            <a:pt x="8194" y="10532"/>
                            <a:pt x="8813" y="10460"/>
                          </a:cubicBezTo>
                          <a:cubicBezTo>
                            <a:pt x="8838" y="10456"/>
                            <a:pt x="8860" y="10454"/>
                            <a:pt x="8881" y="10454"/>
                          </a:cubicBezTo>
                          <a:cubicBezTo>
                            <a:pt x="8964" y="10454"/>
                            <a:pt x="9020" y="10483"/>
                            <a:pt x="9098" y="10540"/>
                          </a:cubicBezTo>
                          <a:cubicBezTo>
                            <a:pt x="9106" y="10548"/>
                            <a:pt x="9116" y="10550"/>
                            <a:pt x="9128" y="10550"/>
                          </a:cubicBezTo>
                          <a:cubicBezTo>
                            <a:pt x="9143" y="10550"/>
                            <a:pt x="9159" y="10545"/>
                            <a:pt x="9170" y="10540"/>
                          </a:cubicBezTo>
                          <a:cubicBezTo>
                            <a:pt x="9286" y="10486"/>
                            <a:pt x="9348" y="10388"/>
                            <a:pt x="9455" y="10326"/>
                          </a:cubicBezTo>
                          <a:cubicBezTo>
                            <a:pt x="9522" y="10280"/>
                            <a:pt x="9583" y="10261"/>
                            <a:pt x="9638" y="10261"/>
                          </a:cubicBezTo>
                          <a:close/>
                          <a:moveTo>
                            <a:pt x="24101" y="10977"/>
                          </a:moveTo>
                          <a:cubicBezTo>
                            <a:pt x="25032" y="10977"/>
                            <a:pt x="25971" y="11097"/>
                            <a:pt x="26869" y="11263"/>
                          </a:cubicBezTo>
                          <a:cubicBezTo>
                            <a:pt x="27493" y="11379"/>
                            <a:pt x="28118" y="11548"/>
                            <a:pt x="28724" y="11718"/>
                          </a:cubicBezTo>
                          <a:cubicBezTo>
                            <a:pt x="29349" y="11896"/>
                            <a:pt x="30000" y="12021"/>
                            <a:pt x="30607" y="12244"/>
                          </a:cubicBezTo>
                          <a:cubicBezTo>
                            <a:pt x="31570" y="12592"/>
                            <a:pt x="32552" y="12895"/>
                            <a:pt x="33542" y="13163"/>
                          </a:cubicBezTo>
                          <a:cubicBezTo>
                            <a:pt x="34132" y="13319"/>
                            <a:pt x="34799" y="13475"/>
                            <a:pt x="35443" y="13475"/>
                          </a:cubicBezTo>
                          <a:cubicBezTo>
                            <a:pt x="35460" y="13475"/>
                            <a:pt x="35478" y="13475"/>
                            <a:pt x="35496" y="13475"/>
                          </a:cubicBezTo>
                          <a:lnTo>
                            <a:pt x="35496" y="13475"/>
                          </a:lnTo>
                          <a:cubicBezTo>
                            <a:pt x="35478" y="13484"/>
                            <a:pt x="35469" y="13484"/>
                            <a:pt x="35451" y="13493"/>
                          </a:cubicBezTo>
                          <a:cubicBezTo>
                            <a:pt x="35074" y="13571"/>
                            <a:pt x="34699" y="13609"/>
                            <a:pt x="34319" y="13609"/>
                          </a:cubicBezTo>
                          <a:cubicBezTo>
                            <a:pt x="33962" y="13609"/>
                            <a:pt x="33601" y="13576"/>
                            <a:pt x="33230" y="13511"/>
                          </a:cubicBezTo>
                          <a:cubicBezTo>
                            <a:pt x="32355" y="13359"/>
                            <a:pt x="31517" y="13083"/>
                            <a:pt x="30669" y="12877"/>
                          </a:cubicBezTo>
                          <a:cubicBezTo>
                            <a:pt x="28903" y="12440"/>
                            <a:pt x="27038" y="11905"/>
                            <a:pt x="25210" y="11905"/>
                          </a:cubicBezTo>
                          <a:cubicBezTo>
                            <a:pt x="23934" y="11905"/>
                            <a:pt x="22649" y="12199"/>
                            <a:pt x="21418" y="12512"/>
                          </a:cubicBezTo>
                          <a:cubicBezTo>
                            <a:pt x="20187" y="12815"/>
                            <a:pt x="18956" y="13145"/>
                            <a:pt x="17716" y="13448"/>
                          </a:cubicBezTo>
                          <a:cubicBezTo>
                            <a:pt x="16538" y="13743"/>
                            <a:pt x="15334" y="13903"/>
                            <a:pt x="14147" y="14153"/>
                          </a:cubicBezTo>
                          <a:cubicBezTo>
                            <a:pt x="12881" y="14412"/>
                            <a:pt x="11614" y="14438"/>
                            <a:pt x="10338" y="14590"/>
                          </a:cubicBezTo>
                          <a:cubicBezTo>
                            <a:pt x="10240" y="14528"/>
                            <a:pt x="10133" y="14474"/>
                            <a:pt x="10035" y="14412"/>
                          </a:cubicBezTo>
                          <a:cubicBezTo>
                            <a:pt x="9990" y="14385"/>
                            <a:pt x="9946" y="14367"/>
                            <a:pt x="9901" y="14340"/>
                          </a:cubicBezTo>
                          <a:cubicBezTo>
                            <a:pt x="10847" y="14224"/>
                            <a:pt x="11810" y="14215"/>
                            <a:pt x="12738" y="14037"/>
                          </a:cubicBezTo>
                          <a:cubicBezTo>
                            <a:pt x="13889" y="13814"/>
                            <a:pt x="14977" y="13341"/>
                            <a:pt x="16092" y="13002"/>
                          </a:cubicBezTo>
                          <a:cubicBezTo>
                            <a:pt x="16619" y="12851"/>
                            <a:pt x="17118" y="12628"/>
                            <a:pt x="17627" y="12422"/>
                          </a:cubicBezTo>
                          <a:cubicBezTo>
                            <a:pt x="18135" y="12226"/>
                            <a:pt x="18653" y="12074"/>
                            <a:pt x="19170" y="11896"/>
                          </a:cubicBezTo>
                          <a:cubicBezTo>
                            <a:pt x="19687" y="11709"/>
                            <a:pt x="20241" y="11602"/>
                            <a:pt x="20785" y="11468"/>
                          </a:cubicBezTo>
                          <a:cubicBezTo>
                            <a:pt x="21516" y="11298"/>
                            <a:pt x="22248" y="11129"/>
                            <a:pt x="22988" y="11040"/>
                          </a:cubicBezTo>
                          <a:cubicBezTo>
                            <a:pt x="23356" y="10996"/>
                            <a:pt x="23728" y="10977"/>
                            <a:pt x="24101" y="10977"/>
                          </a:cubicBezTo>
                          <a:close/>
                          <a:moveTo>
                            <a:pt x="25445" y="12047"/>
                          </a:moveTo>
                          <a:cubicBezTo>
                            <a:pt x="26481" y="12047"/>
                            <a:pt x="27565" y="12284"/>
                            <a:pt x="28573" y="12512"/>
                          </a:cubicBezTo>
                          <a:cubicBezTo>
                            <a:pt x="29358" y="12690"/>
                            <a:pt x="30134" y="12868"/>
                            <a:pt x="30910" y="13065"/>
                          </a:cubicBezTo>
                          <a:cubicBezTo>
                            <a:pt x="31784" y="13279"/>
                            <a:pt x="32641" y="13555"/>
                            <a:pt x="33542" y="13662"/>
                          </a:cubicBezTo>
                          <a:cubicBezTo>
                            <a:pt x="33751" y="13692"/>
                            <a:pt x="33958" y="13706"/>
                            <a:pt x="34163" y="13706"/>
                          </a:cubicBezTo>
                          <a:cubicBezTo>
                            <a:pt x="34517" y="13706"/>
                            <a:pt x="34866" y="13664"/>
                            <a:pt x="35210" y="13591"/>
                          </a:cubicBezTo>
                          <a:lnTo>
                            <a:pt x="35210" y="13591"/>
                          </a:lnTo>
                          <a:cubicBezTo>
                            <a:pt x="34925" y="13725"/>
                            <a:pt x="34648" y="13876"/>
                            <a:pt x="34380" y="14037"/>
                          </a:cubicBezTo>
                          <a:cubicBezTo>
                            <a:pt x="33849" y="14112"/>
                            <a:pt x="33314" y="14145"/>
                            <a:pt x="32779" y="14145"/>
                          </a:cubicBezTo>
                          <a:cubicBezTo>
                            <a:pt x="31096" y="14145"/>
                            <a:pt x="29403" y="13826"/>
                            <a:pt x="27752" y="13529"/>
                          </a:cubicBezTo>
                          <a:cubicBezTo>
                            <a:pt x="26666" y="13333"/>
                            <a:pt x="25523" y="13170"/>
                            <a:pt x="24408" y="13170"/>
                          </a:cubicBezTo>
                          <a:cubicBezTo>
                            <a:pt x="24351" y="13170"/>
                            <a:pt x="24294" y="13171"/>
                            <a:pt x="24237" y="13172"/>
                          </a:cubicBezTo>
                          <a:cubicBezTo>
                            <a:pt x="23176" y="13190"/>
                            <a:pt x="22105" y="13457"/>
                            <a:pt x="21070" y="13698"/>
                          </a:cubicBezTo>
                          <a:cubicBezTo>
                            <a:pt x="19661" y="14028"/>
                            <a:pt x="18224" y="14296"/>
                            <a:pt x="16788" y="14537"/>
                          </a:cubicBezTo>
                          <a:cubicBezTo>
                            <a:pt x="15994" y="14670"/>
                            <a:pt x="15200" y="14813"/>
                            <a:pt x="14406" y="14956"/>
                          </a:cubicBezTo>
                          <a:cubicBezTo>
                            <a:pt x="13759" y="15069"/>
                            <a:pt x="13122" y="15114"/>
                            <a:pt x="12483" y="15114"/>
                          </a:cubicBezTo>
                          <a:cubicBezTo>
                            <a:pt x="12064" y="15114"/>
                            <a:pt x="11645" y="15095"/>
                            <a:pt x="11221" y="15063"/>
                          </a:cubicBezTo>
                          <a:cubicBezTo>
                            <a:pt x="10954" y="14929"/>
                            <a:pt x="10686" y="14786"/>
                            <a:pt x="10427" y="14635"/>
                          </a:cubicBezTo>
                          <a:lnTo>
                            <a:pt x="10427" y="14635"/>
                          </a:lnTo>
                          <a:cubicBezTo>
                            <a:pt x="10667" y="14658"/>
                            <a:pt x="10911" y="14668"/>
                            <a:pt x="11156" y="14668"/>
                          </a:cubicBezTo>
                          <a:cubicBezTo>
                            <a:pt x="12061" y="14668"/>
                            <a:pt x="12992" y="14529"/>
                            <a:pt x="13862" y="14367"/>
                          </a:cubicBezTo>
                          <a:cubicBezTo>
                            <a:pt x="15057" y="14135"/>
                            <a:pt x="16253" y="13912"/>
                            <a:pt x="17448" y="13671"/>
                          </a:cubicBezTo>
                          <a:cubicBezTo>
                            <a:pt x="20089" y="13136"/>
                            <a:pt x="22658" y="12057"/>
                            <a:pt x="25388" y="12048"/>
                          </a:cubicBezTo>
                          <a:cubicBezTo>
                            <a:pt x="25407" y="12048"/>
                            <a:pt x="25426" y="12047"/>
                            <a:pt x="25445" y="12047"/>
                          </a:cubicBezTo>
                          <a:close/>
                          <a:moveTo>
                            <a:pt x="24469" y="13330"/>
                          </a:moveTo>
                          <a:cubicBezTo>
                            <a:pt x="25385" y="13330"/>
                            <a:pt x="26301" y="13472"/>
                            <a:pt x="27208" y="13609"/>
                          </a:cubicBezTo>
                          <a:cubicBezTo>
                            <a:pt x="27797" y="13689"/>
                            <a:pt x="28377" y="13796"/>
                            <a:pt x="28965" y="13885"/>
                          </a:cubicBezTo>
                          <a:cubicBezTo>
                            <a:pt x="28329" y="13807"/>
                            <a:pt x="27693" y="13772"/>
                            <a:pt x="27058" y="13772"/>
                          </a:cubicBezTo>
                          <a:cubicBezTo>
                            <a:pt x="24564" y="13772"/>
                            <a:pt x="22083" y="14320"/>
                            <a:pt x="19687" y="15009"/>
                          </a:cubicBezTo>
                          <a:cubicBezTo>
                            <a:pt x="18456" y="15357"/>
                            <a:pt x="17198" y="15786"/>
                            <a:pt x="15914" y="15848"/>
                          </a:cubicBezTo>
                          <a:cubicBezTo>
                            <a:pt x="15658" y="15863"/>
                            <a:pt x="15402" y="15870"/>
                            <a:pt x="15146" y="15870"/>
                          </a:cubicBezTo>
                          <a:cubicBezTo>
                            <a:pt x="14652" y="15870"/>
                            <a:pt x="14159" y="15845"/>
                            <a:pt x="13666" y="15803"/>
                          </a:cubicBezTo>
                          <a:cubicBezTo>
                            <a:pt x="13318" y="15768"/>
                            <a:pt x="12934" y="15759"/>
                            <a:pt x="12568" y="15696"/>
                          </a:cubicBezTo>
                          <a:cubicBezTo>
                            <a:pt x="12140" y="15518"/>
                            <a:pt x="11730" y="15322"/>
                            <a:pt x="11320" y="15116"/>
                          </a:cubicBezTo>
                          <a:lnTo>
                            <a:pt x="11320" y="15116"/>
                          </a:lnTo>
                          <a:cubicBezTo>
                            <a:pt x="11819" y="15194"/>
                            <a:pt x="12302" y="15244"/>
                            <a:pt x="12808" y="15244"/>
                          </a:cubicBezTo>
                          <a:cubicBezTo>
                            <a:pt x="12943" y="15244"/>
                            <a:pt x="13080" y="15240"/>
                            <a:pt x="13220" y="15232"/>
                          </a:cubicBezTo>
                          <a:cubicBezTo>
                            <a:pt x="14156" y="15179"/>
                            <a:pt x="15075" y="14992"/>
                            <a:pt x="16003" y="14831"/>
                          </a:cubicBezTo>
                          <a:cubicBezTo>
                            <a:pt x="17484" y="14590"/>
                            <a:pt x="18956" y="14331"/>
                            <a:pt x="20419" y="14019"/>
                          </a:cubicBezTo>
                          <a:cubicBezTo>
                            <a:pt x="21436" y="13796"/>
                            <a:pt x="22435" y="13529"/>
                            <a:pt x="23461" y="13395"/>
                          </a:cubicBezTo>
                          <a:cubicBezTo>
                            <a:pt x="23797" y="13349"/>
                            <a:pt x="24133" y="13330"/>
                            <a:pt x="24469" y="13330"/>
                          </a:cubicBezTo>
                          <a:close/>
                          <a:moveTo>
                            <a:pt x="27135" y="13895"/>
                          </a:moveTo>
                          <a:cubicBezTo>
                            <a:pt x="27926" y="13895"/>
                            <a:pt x="28718" y="13936"/>
                            <a:pt x="29510" y="14010"/>
                          </a:cubicBezTo>
                          <a:cubicBezTo>
                            <a:pt x="29424" y="14009"/>
                            <a:pt x="29339" y="14009"/>
                            <a:pt x="29254" y="14009"/>
                          </a:cubicBezTo>
                          <a:cubicBezTo>
                            <a:pt x="27473" y="14009"/>
                            <a:pt x="25683" y="14194"/>
                            <a:pt x="24023" y="14867"/>
                          </a:cubicBezTo>
                          <a:cubicBezTo>
                            <a:pt x="22114" y="15643"/>
                            <a:pt x="20196" y="16392"/>
                            <a:pt x="18153" y="16651"/>
                          </a:cubicBezTo>
                          <a:cubicBezTo>
                            <a:pt x="17828" y="16677"/>
                            <a:pt x="17504" y="16690"/>
                            <a:pt x="17183" y="16690"/>
                          </a:cubicBezTo>
                          <a:cubicBezTo>
                            <a:pt x="16173" y="16690"/>
                            <a:pt x="15178" y="16558"/>
                            <a:pt x="14183" y="16267"/>
                          </a:cubicBezTo>
                          <a:cubicBezTo>
                            <a:pt x="13701" y="16133"/>
                            <a:pt x="13238" y="15973"/>
                            <a:pt x="12774" y="15786"/>
                          </a:cubicBezTo>
                          <a:lnTo>
                            <a:pt x="12774" y="15786"/>
                          </a:lnTo>
                          <a:cubicBezTo>
                            <a:pt x="12943" y="15812"/>
                            <a:pt x="13113" y="15839"/>
                            <a:pt x="13273" y="15857"/>
                          </a:cubicBezTo>
                          <a:cubicBezTo>
                            <a:pt x="13978" y="15964"/>
                            <a:pt x="14701" y="15973"/>
                            <a:pt x="15405" y="15973"/>
                          </a:cubicBezTo>
                          <a:cubicBezTo>
                            <a:pt x="16681" y="15964"/>
                            <a:pt x="17885" y="15625"/>
                            <a:pt x="19108" y="15286"/>
                          </a:cubicBezTo>
                          <a:cubicBezTo>
                            <a:pt x="20678" y="14840"/>
                            <a:pt x="22230" y="14394"/>
                            <a:pt x="23845" y="14144"/>
                          </a:cubicBezTo>
                          <a:cubicBezTo>
                            <a:pt x="24939" y="13973"/>
                            <a:pt x="26036" y="13895"/>
                            <a:pt x="27135" y="13895"/>
                          </a:cubicBezTo>
                          <a:close/>
                          <a:moveTo>
                            <a:pt x="15158" y="1"/>
                          </a:moveTo>
                          <a:cubicBezTo>
                            <a:pt x="15083" y="1"/>
                            <a:pt x="15002" y="9"/>
                            <a:pt x="14915" y="22"/>
                          </a:cubicBezTo>
                          <a:cubicBezTo>
                            <a:pt x="14210" y="129"/>
                            <a:pt x="13318" y="638"/>
                            <a:pt x="13478" y="1494"/>
                          </a:cubicBezTo>
                          <a:cubicBezTo>
                            <a:pt x="13523" y="1699"/>
                            <a:pt x="13559" y="1887"/>
                            <a:pt x="13657" y="2065"/>
                          </a:cubicBezTo>
                          <a:cubicBezTo>
                            <a:pt x="13657" y="2065"/>
                            <a:pt x="13657" y="2065"/>
                            <a:pt x="13657" y="2065"/>
                          </a:cubicBezTo>
                          <a:cubicBezTo>
                            <a:pt x="13662" y="2065"/>
                            <a:pt x="13764" y="2244"/>
                            <a:pt x="13782" y="2261"/>
                          </a:cubicBezTo>
                          <a:cubicBezTo>
                            <a:pt x="13880" y="2342"/>
                            <a:pt x="13898" y="2306"/>
                            <a:pt x="13782" y="2386"/>
                          </a:cubicBezTo>
                          <a:cubicBezTo>
                            <a:pt x="13577" y="2529"/>
                            <a:pt x="13505" y="2868"/>
                            <a:pt x="13514" y="3091"/>
                          </a:cubicBezTo>
                          <a:cubicBezTo>
                            <a:pt x="13519" y="3381"/>
                            <a:pt x="13720" y="3500"/>
                            <a:pt x="13947" y="3500"/>
                          </a:cubicBezTo>
                          <a:cubicBezTo>
                            <a:pt x="14168" y="3500"/>
                            <a:pt x="14412" y="3387"/>
                            <a:pt x="14522" y="3207"/>
                          </a:cubicBezTo>
                          <a:cubicBezTo>
                            <a:pt x="14629" y="3037"/>
                            <a:pt x="14701" y="2779"/>
                            <a:pt x="14718" y="2547"/>
                          </a:cubicBezTo>
                          <a:cubicBezTo>
                            <a:pt x="15245" y="3011"/>
                            <a:pt x="15182" y="3885"/>
                            <a:pt x="14924" y="4465"/>
                          </a:cubicBezTo>
                          <a:cubicBezTo>
                            <a:pt x="12729" y="5553"/>
                            <a:pt x="11320" y="7819"/>
                            <a:pt x="8857" y="8488"/>
                          </a:cubicBezTo>
                          <a:cubicBezTo>
                            <a:pt x="8518" y="8337"/>
                            <a:pt x="8179" y="8203"/>
                            <a:pt x="7831" y="8078"/>
                          </a:cubicBezTo>
                          <a:cubicBezTo>
                            <a:pt x="6829" y="7723"/>
                            <a:pt x="5780" y="7551"/>
                            <a:pt x="4733" y="7551"/>
                          </a:cubicBezTo>
                          <a:cubicBezTo>
                            <a:pt x="3095" y="7551"/>
                            <a:pt x="1460" y="7970"/>
                            <a:pt x="8" y="8765"/>
                          </a:cubicBezTo>
                          <a:cubicBezTo>
                            <a:pt x="0" y="8765"/>
                            <a:pt x="5" y="8776"/>
                            <a:pt x="11" y="8776"/>
                          </a:cubicBezTo>
                          <a:cubicBezTo>
                            <a:pt x="13" y="8776"/>
                            <a:pt x="15" y="8775"/>
                            <a:pt x="17" y="8774"/>
                          </a:cubicBezTo>
                          <a:cubicBezTo>
                            <a:pt x="1346" y="8131"/>
                            <a:pt x="2898" y="7739"/>
                            <a:pt x="4379" y="7676"/>
                          </a:cubicBezTo>
                          <a:cubicBezTo>
                            <a:pt x="4485" y="7672"/>
                            <a:pt x="4590" y="7669"/>
                            <a:pt x="4696" y="7669"/>
                          </a:cubicBezTo>
                          <a:cubicBezTo>
                            <a:pt x="6007" y="7669"/>
                            <a:pt x="7303" y="8021"/>
                            <a:pt x="8500" y="8533"/>
                          </a:cubicBezTo>
                          <a:cubicBezTo>
                            <a:pt x="9999" y="9175"/>
                            <a:pt x="11177" y="10263"/>
                            <a:pt x="12470" y="11218"/>
                          </a:cubicBezTo>
                          <a:cubicBezTo>
                            <a:pt x="12256" y="11093"/>
                            <a:pt x="12033" y="10959"/>
                            <a:pt x="11819" y="10834"/>
                          </a:cubicBezTo>
                          <a:cubicBezTo>
                            <a:pt x="10686" y="10156"/>
                            <a:pt x="9553" y="9478"/>
                            <a:pt x="8331" y="8970"/>
                          </a:cubicBezTo>
                          <a:cubicBezTo>
                            <a:pt x="7057" y="8438"/>
                            <a:pt x="5777" y="8032"/>
                            <a:pt x="4421" y="8032"/>
                          </a:cubicBezTo>
                          <a:cubicBezTo>
                            <a:pt x="4163" y="8032"/>
                            <a:pt x="3903" y="8046"/>
                            <a:pt x="3639" y="8078"/>
                          </a:cubicBezTo>
                          <a:cubicBezTo>
                            <a:pt x="2969" y="8158"/>
                            <a:pt x="2309" y="8310"/>
                            <a:pt x="1658" y="8470"/>
                          </a:cubicBezTo>
                          <a:cubicBezTo>
                            <a:pt x="1221" y="8568"/>
                            <a:pt x="766" y="8667"/>
                            <a:pt x="373" y="8872"/>
                          </a:cubicBezTo>
                          <a:cubicBezTo>
                            <a:pt x="356" y="8881"/>
                            <a:pt x="364" y="8899"/>
                            <a:pt x="382" y="8899"/>
                          </a:cubicBezTo>
                          <a:cubicBezTo>
                            <a:pt x="1435" y="8497"/>
                            <a:pt x="2657" y="8328"/>
                            <a:pt x="3763" y="8194"/>
                          </a:cubicBezTo>
                          <a:cubicBezTo>
                            <a:pt x="3997" y="8166"/>
                            <a:pt x="4230" y="8153"/>
                            <a:pt x="4461" y="8153"/>
                          </a:cubicBezTo>
                          <a:cubicBezTo>
                            <a:pt x="5954" y="8153"/>
                            <a:pt x="7399" y="8690"/>
                            <a:pt x="8750" y="9300"/>
                          </a:cubicBezTo>
                          <a:cubicBezTo>
                            <a:pt x="9901" y="9817"/>
                            <a:pt x="10972" y="10486"/>
                            <a:pt x="12051" y="11129"/>
                          </a:cubicBezTo>
                          <a:cubicBezTo>
                            <a:pt x="12560" y="11441"/>
                            <a:pt x="13077" y="11735"/>
                            <a:pt x="13603" y="12021"/>
                          </a:cubicBezTo>
                          <a:cubicBezTo>
                            <a:pt x="13889" y="12173"/>
                            <a:pt x="14183" y="12360"/>
                            <a:pt x="14495" y="12431"/>
                          </a:cubicBezTo>
                          <a:cubicBezTo>
                            <a:pt x="14498" y="12434"/>
                            <a:pt x="14501" y="12435"/>
                            <a:pt x="14504" y="12435"/>
                          </a:cubicBezTo>
                          <a:cubicBezTo>
                            <a:pt x="14510" y="12435"/>
                            <a:pt x="14516" y="12431"/>
                            <a:pt x="14522" y="12431"/>
                          </a:cubicBezTo>
                          <a:cubicBezTo>
                            <a:pt x="15048" y="12638"/>
                            <a:pt x="15599" y="12762"/>
                            <a:pt x="16159" y="12762"/>
                          </a:cubicBezTo>
                          <a:cubicBezTo>
                            <a:pt x="16175" y="12762"/>
                            <a:pt x="16192" y="12762"/>
                            <a:pt x="16208" y="12761"/>
                          </a:cubicBezTo>
                          <a:lnTo>
                            <a:pt x="16208" y="12761"/>
                          </a:lnTo>
                          <a:cubicBezTo>
                            <a:pt x="15102" y="13154"/>
                            <a:pt x="13978" y="13573"/>
                            <a:pt x="12845" y="13850"/>
                          </a:cubicBezTo>
                          <a:cubicBezTo>
                            <a:pt x="12515" y="13930"/>
                            <a:pt x="12185" y="13966"/>
                            <a:pt x="11855" y="14001"/>
                          </a:cubicBezTo>
                          <a:cubicBezTo>
                            <a:pt x="11766" y="13975"/>
                            <a:pt x="11694" y="13939"/>
                            <a:pt x="11632" y="13850"/>
                          </a:cubicBezTo>
                          <a:cubicBezTo>
                            <a:pt x="11569" y="13760"/>
                            <a:pt x="11569" y="13618"/>
                            <a:pt x="11551" y="13511"/>
                          </a:cubicBezTo>
                          <a:cubicBezTo>
                            <a:pt x="11534" y="13350"/>
                            <a:pt x="11551" y="13172"/>
                            <a:pt x="11667" y="13065"/>
                          </a:cubicBezTo>
                          <a:cubicBezTo>
                            <a:pt x="11899" y="13118"/>
                            <a:pt x="12247" y="13493"/>
                            <a:pt x="12408" y="13529"/>
                          </a:cubicBezTo>
                          <a:cubicBezTo>
                            <a:pt x="12440" y="13536"/>
                            <a:pt x="12469" y="13540"/>
                            <a:pt x="12497" y="13540"/>
                          </a:cubicBezTo>
                          <a:cubicBezTo>
                            <a:pt x="12719" y="13540"/>
                            <a:pt x="12782" y="13296"/>
                            <a:pt x="12774" y="13074"/>
                          </a:cubicBezTo>
                          <a:cubicBezTo>
                            <a:pt x="12765" y="12744"/>
                            <a:pt x="12542" y="12449"/>
                            <a:pt x="12283" y="12280"/>
                          </a:cubicBezTo>
                          <a:cubicBezTo>
                            <a:pt x="12161" y="12200"/>
                            <a:pt x="12030" y="12168"/>
                            <a:pt x="11896" y="12168"/>
                          </a:cubicBezTo>
                          <a:cubicBezTo>
                            <a:pt x="11805" y="12168"/>
                            <a:pt x="11713" y="12183"/>
                            <a:pt x="11623" y="12208"/>
                          </a:cubicBezTo>
                          <a:cubicBezTo>
                            <a:pt x="11739" y="11789"/>
                            <a:pt x="11355" y="11593"/>
                            <a:pt x="11079" y="11325"/>
                          </a:cubicBezTo>
                          <a:cubicBezTo>
                            <a:pt x="11070" y="11316"/>
                            <a:pt x="11123" y="11236"/>
                            <a:pt x="11105" y="11173"/>
                          </a:cubicBezTo>
                          <a:cubicBezTo>
                            <a:pt x="11061" y="11013"/>
                            <a:pt x="10998" y="10906"/>
                            <a:pt x="10873" y="10790"/>
                          </a:cubicBezTo>
                          <a:cubicBezTo>
                            <a:pt x="10784" y="10710"/>
                            <a:pt x="10633" y="10602"/>
                            <a:pt x="10499" y="10594"/>
                          </a:cubicBezTo>
                          <a:cubicBezTo>
                            <a:pt x="10473" y="10591"/>
                            <a:pt x="10450" y="10590"/>
                            <a:pt x="10427" y="10590"/>
                          </a:cubicBezTo>
                          <a:cubicBezTo>
                            <a:pt x="10388" y="10590"/>
                            <a:pt x="10354" y="10593"/>
                            <a:pt x="10324" y="10593"/>
                          </a:cubicBezTo>
                          <a:cubicBezTo>
                            <a:pt x="10246" y="10593"/>
                            <a:pt x="10192" y="10577"/>
                            <a:pt x="10142" y="10460"/>
                          </a:cubicBezTo>
                          <a:cubicBezTo>
                            <a:pt x="10055" y="10279"/>
                            <a:pt x="9833" y="10109"/>
                            <a:pt x="9619" y="10109"/>
                          </a:cubicBezTo>
                          <a:cubicBezTo>
                            <a:pt x="9569" y="10109"/>
                            <a:pt x="9520" y="10118"/>
                            <a:pt x="9473" y="10139"/>
                          </a:cubicBezTo>
                          <a:cubicBezTo>
                            <a:pt x="9396" y="10177"/>
                            <a:pt x="9234" y="10321"/>
                            <a:pt x="9127" y="10321"/>
                          </a:cubicBezTo>
                          <a:cubicBezTo>
                            <a:pt x="9110" y="10321"/>
                            <a:pt x="9094" y="10317"/>
                            <a:pt x="9080" y="10308"/>
                          </a:cubicBezTo>
                          <a:cubicBezTo>
                            <a:pt x="9044" y="10289"/>
                            <a:pt x="8998" y="10281"/>
                            <a:pt x="8946" y="10281"/>
                          </a:cubicBezTo>
                          <a:cubicBezTo>
                            <a:pt x="8804" y="10281"/>
                            <a:pt x="8623" y="10338"/>
                            <a:pt x="8518" y="10371"/>
                          </a:cubicBezTo>
                          <a:cubicBezTo>
                            <a:pt x="7885" y="10584"/>
                            <a:pt x="8211" y="11313"/>
                            <a:pt x="8726" y="11313"/>
                          </a:cubicBezTo>
                          <a:cubicBezTo>
                            <a:pt x="8813" y="11313"/>
                            <a:pt x="8906" y="11293"/>
                            <a:pt x="9000" y="11245"/>
                          </a:cubicBezTo>
                          <a:cubicBezTo>
                            <a:pt x="9031" y="11241"/>
                            <a:pt x="9061" y="11239"/>
                            <a:pt x="9089" y="11239"/>
                          </a:cubicBezTo>
                          <a:cubicBezTo>
                            <a:pt x="9605" y="11239"/>
                            <a:pt x="9505" y="11920"/>
                            <a:pt x="9446" y="12199"/>
                          </a:cubicBezTo>
                          <a:cubicBezTo>
                            <a:pt x="9384" y="12458"/>
                            <a:pt x="9241" y="12690"/>
                            <a:pt x="9062" y="12886"/>
                          </a:cubicBezTo>
                          <a:cubicBezTo>
                            <a:pt x="8813" y="13172"/>
                            <a:pt x="8340" y="13341"/>
                            <a:pt x="7947" y="13421"/>
                          </a:cubicBezTo>
                          <a:cubicBezTo>
                            <a:pt x="6866" y="13015"/>
                            <a:pt x="5714" y="12749"/>
                            <a:pt x="4587" y="12749"/>
                          </a:cubicBezTo>
                          <a:cubicBezTo>
                            <a:pt x="4106" y="12749"/>
                            <a:pt x="3630" y="12797"/>
                            <a:pt x="3166" y="12904"/>
                          </a:cubicBezTo>
                          <a:cubicBezTo>
                            <a:pt x="3124" y="12912"/>
                            <a:pt x="3137" y="12967"/>
                            <a:pt x="3175" y="12967"/>
                          </a:cubicBezTo>
                          <a:cubicBezTo>
                            <a:pt x="3178" y="12967"/>
                            <a:pt x="3181" y="12967"/>
                            <a:pt x="3184" y="12967"/>
                          </a:cubicBezTo>
                          <a:cubicBezTo>
                            <a:pt x="3627" y="12871"/>
                            <a:pt x="4069" y="12828"/>
                            <a:pt x="4508" y="12828"/>
                          </a:cubicBezTo>
                          <a:cubicBezTo>
                            <a:pt x="6692" y="12828"/>
                            <a:pt x="8805" y="13900"/>
                            <a:pt x="10677" y="14947"/>
                          </a:cubicBezTo>
                          <a:cubicBezTo>
                            <a:pt x="12566" y="16000"/>
                            <a:pt x="14759" y="16870"/>
                            <a:pt x="16958" y="16870"/>
                          </a:cubicBezTo>
                          <a:cubicBezTo>
                            <a:pt x="17366" y="16870"/>
                            <a:pt x="17774" y="16840"/>
                            <a:pt x="18180" y="16776"/>
                          </a:cubicBezTo>
                          <a:cubicBezTo>
                            <a:pt x="18840" y="16731"/>
                            <a:pt x="19518" y="16588"/>
                            <a:pt x="20134" y="16437"/>
                          </a:cubicBezTo>
                          <a:cubicBezTo>
                            <a:pt x="20785" y="16285"/>
                            <a:pt x="21409" y="16044"/>
                            <a:pt x="22034" y="15803"/>
                          </a:cubicBezTo>
                          <a:cubicBezTo>
                            <a:pt x="22631" y="15580"/>
                            <a:pt x="23220" y="15268"/>
                            <a:pt x="23836" y="15090"/>
                          </a:cubicBezTo>
                          <a:cubicBezTo>
                            <a:pt x="25085" y="14733"/>
                            <a:pt x="26316" y="14233"/>
                            <a:pt x="27645" y="14215"/>
                          </a:cubicBezTo>
                          <a:cubicBezTo>
                            <a:pt x="28323" y="14207"/>
                            <a:pt x="29001" y="14153"/>
                            <a:pt x="29679" y="14135"/>
                          </a:cubicBezTo>
                          <a:cubicBezTo>
                            <a:pt x="29792" y="14129"/>
                            <a:pt x="29905" y="14127"/>
                            <a:pt x="30018" y="14127"/>
                          </a:cubicBezTo>
                          <a:cubicBezTo>
                            <a:pt x="30244" y="14127"/>
                            <a:pt x="30470" y="14135"/>
                            <a:pt x="30696" y="14135"/>
                          </a:cubicBezTo>
                          <a:cubicBezTo>
                            <a:pt x="31297" y="14209"/>
                            <a:pt x="31900" y="14256"/>
                            <a:pt x="32508" y="14256"/>
                          </a:cubicBezTo>
                          <a:cubicBezTo>
                            <a:pt x="33001" y="14256"/>
                            <a:pt x="33497" y="14225"/>
                            <a:pt x="33997" y="14153"/>
                          </a:cubicBezTo>
                          <a:cubicBezTo>
                            <a:pt x="34086" y="14144"/>
                            <a:pt x="34175" y="14126"/>
                            <a:pt x="34264" y="14108"/>
                          </a:cubicBezTo>
                          <a:lnTo>
                            <a:pt x="34264" y="14108"/>
                          </a:lnTo>
                          <a:cubicBezTo>
                            <a:pt x="33845" y="14367"/>
                            <a:pt x="33426" y="14644"/>
                            <a:pt x="32980" y="14876"/>
                          </a:cubicBezTo>
                          <a:cubicBezTo>
                            <a:pt x="32507" y="15125"/>
                            <a:pt x="32088" y="15438"/>
                            <a:pt x="31579" y="15616"/>
                          </a:cubicBezTo>
                          <a:cubicBezTo>
                            <a:pt x="31089" y="15794"/>
                            <a:pt x="30607" y="15919"/>
                            <a:pt x="30098" y="16026"/>
                          </a:cubicBezTo>
                          <a:cubicBezTo>
                            <a:pt x="30072" y="16035"/>
                            <a:pt x="30080" y="16071"/>
                            <a:pt x="30107" y="16071"/>
                          </a:cubicBezTo>
                          <a:cubicBezTo>
                            <a:pt x="30571" y="15991"/>
                            <a:pt x="31035" y="15919"/>
                            <a:pt x="31490" y="15777"/>
                          </a:cubicBezTo>
                          <a:cubicBezTo>
                            <a:pt x="31927" y="15634"/>
                            <a:pt x="32284" y="15420"/>
                            <a:pt x="32685" y="15206"/>
                          </a:cubicBezTo>
                          <a:cubicBezTo>
                            <a:pt x="33622" y="14688"/>
                            <a:pt x="34487" y="14046"/>
                            <a:pt x="35487" y="13636"/>
                          </a:cubicBezTo>
                          <a:cubicBezTo>
                            <a:pt x="36125" y="13373"/>
                            <a:pt x="36776" y="13268"/>
                            <a:pt x="37434" y="13268"/>
                          </a:cubicBezTo>
                          <a:cubicBezTo>
                            <a:pt x="37558" y="13268"/>
                            <a:pt x="37682" y="13272"/>
                            <a:pt x="37806" y="13279"/>
                          </a:cubicBezTo>
                          <a:cubicBezTo>
                            <a:pt x="37877" y="13288"/>
                            <a:pt x="37949" y="13297"/>
                            <a:pt x="38020" y="13297"/>
                          </a:cubicBezTo>
                          <a:cubicBezTo>
                            <a:pt x="38270" y="13314"/>
                            <a:pt x="38520" y="13350"/>
                            <a:pt x="38778" y="13404"/>
                          </a:cubicBezTo>
                          <a:cubicBezTo>
                            <a:pt x="39139" y="13467"/>
                            <a:pt x="39521" y="13519"/>
                            <a:pt x="39899" y="13519"/>
                          </a:cubicBezTo>
                          <a:cubicBezTo>
                            <a:pt x="40315" y="13519"/>
                            <a:pt x="40728" y="13456"/>
                            <a:pt x="41107" y="13279"/>
                          </a:cubicBezTo>
                          <a:cubicBezTo>
                            <a:pt x="41140" y="13262"/>
                            <a:pt x="41120" y="13215"/>
                            <a:pt x="41088" y="13215"/>
                          </a:cubicBezTo>
                          <a:cubicBezTo>
                            <a:pt x="41085" y="13215"/>
                            <a:pt x="41083" y="13216"/>
                            <a:pt x="41080" y="13216"/>
                          </a:cubicBezTo>
                          <a:cubicBezTo>
                            <a:pt x="40705" y="13295"/>
                            <a:pt x="40347" y="13326"/>
                            <a:pt x="39993" y="13326"/>
                          </a:cubicBezTo>
                          <a:cubicBezTo>
                            <a:pt x="39421" y="13326"/>
                            <a:pt x="38862" y="13244"/>
                            <a:pt x="38261" y="13145"/>
                          </a:cubicBezTo>
                          <a:cubicBezTo>
                            <a:pt x="38118" y="13118"/>
                            <a:pt x="37976" y="13100"/>
                            <a:pt x="37824" y="13091"/>
                          </a:cubicBezTo>
                          <a:cubicBezTo>
                            <a:pt x="37547" y="13011"/>
                            <a:pt x="37280" y="12913"/>
                            <a:pt x="37003" y="12797"/>
                          </a:cubicBezTo>
                          <a:cubicBezTo>
                            <a:pt x="36593" y="12619"/>
                            <a:pt x="36218" y="12369"/>
                            <a:pt x="35817" y="12155"/>
                          </a:cubicBezTo>
                          <a:cubicBezTo>
                            <a:pt x="35121" y="11780"/>
                            <a:pt x="34416" y="11432"/>
                            <a:pt x="33631" y="11298"/>
                          </a:cubicBezTo>
                          <a:cubicBezTo>
                            <a:pt x="33082" y="11206"/>
                            <a:pt x="32509" y="11138"/>
                            <a:pt x="31948" y="11138"/>
                          </a:cubicBezTo>
                          <a:cubicBezTo>
                            <a:pt x="31752" y="11138"/>
                            <a:pt x="31557" y="11146"/>
                            <a:pt x="31365" y="11164"/>
                          </a:cubicBezTo>
                          <a:cubicBezTo>
                            <a:pt x="30955" y="11200"/>
                            <a:pt x="30553" y="11280"/>
                            <a:pt x="30143" y="11334"/>
                          </a:cubicBezTo>
                          <a:cubicBezTo>
                            <a:pt x="29759" y="11388"/>
                            <a:pt x="29385" y="11503"/>
                            <a:pt x="28992" y="11566"/>
                          </a:cubicBezTo>
                          <a:cubicBezTo>
                            <a:pt x="28653" y="11477"/>
                            <a:pt x="28305" y="11388"/>
                            <a:pt x="27966" y="11307"/>
                          </a:cubicBezTo>
                          <a:cubicBezTo>
                            <a:pt x="27734" y="11138"/>
                            <a:pt x="27592" y="10915"/>
                            <a:pt x="27654" y="10638"/>
                          </a:cubicBezTo>
                          <a:lnTo>
                            <a:pt x="27654" y="10638"/>
                          </a:lnTo>
                          <a:cubicBezTo>
                            <a:pt x="27723" y="10666"/>
                            <a:pt x="27795" y="10682"/>
                            <a:pt x="27866" y="10682"/>
                          </a:cubicBezTo>
                          <a:cubicBezTo>
                            <a:pt x="27931" y="10682"/>
                            <a:pt x="27995" y="10668"/>
                            <a:pt x="28055" y="10638"/>
                          </a:cubicBezTo>
                          <a:cubicBezTo>
                            <a:pt x="28314" y="10531"/>
                            <a:pt x="28716" y="10156"/>
                            <a:pt x="28519" y="9844"/>
                          </a:cubicBezTo>
                          <a:cubicBezTo>
                            <a:pt x="28439" y="9710"/>
                            <a:pt x="28341" y="9639"/>
                            <a:pt x="28198" y="9585"/>
                          </a:cubicBezTo>
                          <a:cubicBezTo>
                            <a:pt x="28145" y="9568"/>
                            <a:pt x="28082" y="9550"/>
                            <a:pt x="28029" y="9550"/>
                          </a:cubicBezTo>
                          <a:cubicBezTo>
                            <a:pt x="28018" y="9548"/>
                            <a:pt x="28009" y="9547"/>
                            <a:pt x="28001" y="9547"/>
                          </a:cubicBezTo>
                          <a:cubicBezTo>
                            <a:pt x="27979" y="9547"/>
                            <a:pt x="27969" y="9554"/>
                            <a:pt x="27966" y="9558"/>
                          </a:cubicBezTo>
                          <a:lnTo>
                            <a:pt x="27966" y="9558"/>
                          </a:lnTo>
                          <a:cubicBezTo>
                            <a:pt x="27968" y="9553"/>
                            <a:pt x="27972" y="9541"/>
                            <a:pt x="27975" y="9514"/>
                          </a:cubicBezTo>
                          <a:cubicBezTo>
                            <a:pt x="27991" y="9311"/>
                            <a:pt x="27869" y="9238"/>
                            <a:pt x="27721" y="9238"/>
                          </a:cubicBezTo>
                          <a:cubicBezTo>
                            <a:pt x="27616" y="9238"/>
                            <a:pt x="27497" y="9275"/>
                            <a:pt x="27404" y="9327"/>
                          </a:cubicBezTo>
                          <a:cubicBezTo>
                            <a:pt x="27323" y="9097"/>
                            <a:pt x="27164" y="9000"/>
                            <a:pt x="27003" y="9000"/>
                          </a:cubicBezTo>
                          <a:cubicBezTo>
                            <a:pt x="26759" y="9000"/>
                            <a:pt x="26510" y="9223"/>
                            <a:pt x="26521" y="9541"/>
                          </a:cubicBezTo>
                          <a:cubicBezTo>
                            <a:pt x="26414" y="9354"/>
                            <a:pt x="26262" y="9184"/>
                            <a:pt x="26102" y="9068"/>
                          </a:cubicBezTo>
                          <a:cubicBezTo>
                            <a:pt x="25929" y="8941"/>
                            <a:pt x="25561" y="8754"/>
                            <a:pt x="25261" y="8754"/>
                          </a:cubicBezTo>
                          <a:cubicBezTo>
                            <a:pt x="25097" y="8754"/>
                            <a:pt x="24952" y="8810"/>
                            <a:pt x="24871" y="8961"/>
                          </a:cubicBezTo>
                          <a:cubicBezTo>
                            <a:pt x="24743" y="8767"/>
                            <a:pt x="24551" y="8688"/>
                            <a:pt x="24348" y="8688"/>
                          </a:cubicBezTo>
                          <a:cubicBezTo>
                            <a:pt x="24083" y="8688"/>
                            <a:pt x="23799" y="8823"/>
                            <a:pt x="23613" y="9015"/>
                          </a:cubicBezTo>
                          <a:cubicBezTo>
                            <a:pt x="23479" y="9148"/>
                            <a:pt x="23345" y="9425"/>
                            <a:pt x="23515" y="9585"/>
                          </a:cubicBezTo>
                          <a:cubicBezTo>
                            <a:pt x="23550" y="9621"/>
                            <a:pt x="23595" y="9648"/>
                            <a:pt x="23639" y="9657"/>
                          </a:cubicBezTo>
                          <a:cubicBezTo>
                            <a:pt x="23416" y="9764"/>
                            <a:pt x="23220" y="9907"/>
                            <a:pt x="23247" y="10121"/>
                          </a:cubicBezTo>
                          <a:cubicBezTo>
                            <a:pt x="23270" y="10347"/>
                            <a:pt x="23478" y="10422"/>
                            <a:pt x="23710" y="10422"/>
                          </a:cubicBezTo>
                          <a:cubicBezTo>
                            <a:pt x="23935" y="10422"/>
                            <a:pt x="24181" y="10352"/>
                            <a:pt x="24300" y="10281"/>
                          </a:cubicBezTo>
                          <a:cubicBezTo>
                            <a:pt x="24392" y="10353"/>
                            <a:pt x="24478" y="10404"/>
                            <a:pt x="24571" y="10404"/>
                          </a:cubicBezTo>
                          <a:cubicBezTo>
                            <a:pt x="24639" y="10404"/>
                            <a:pt x="24711" y="10376"/>
                            <a:pt x="24790" y="10308"/>
                          </a:cubicBezTo>
                          <a:cubicBezTo>
                            <a:pt x="24853" y="10255"/>
                            <a:pt x="24906" y="10192"/>
                            <a:pt x="24969" y="10139"/>
                          </a:cubicBezTo>
                          <a:lnTo>
                            <a:pt x="24969" y="10139"/>
                          </a:lnTo>
                          <a:cubicBezTo>
                            <a:pt x="24942" y="10424"/>
                            <a:pt x="24826" y="10665"/>
                            <a:pt x="24567" y="10781"/>
                          </a:cubicBezTo>
                          <a:cubicBezTo>
                            <a:pt x="24398" y="10773"/>
                            <a:pt x="24229" y="10769"/>
                            <a:pt x="24060" y="10769"/>
                          </a:cubicBezTo>
                          <a:cubicBezTo>
                            <a:pt x="23649" y="10769"/>
                            <a:pt x="23239" y="10793"/>
                            <a:pt x="22828" y="10843"/>
                          </a:cubicBezTo>
                          <a:cubicBezTo>
                            <a:pt x="22756" y="10852"/>
                            <a:pt x="22694" y="10861"/>
                            <a:pt x="22631" y="10870"/>
                          </a:cubicBezTo>
                          <a:cubicBezTo>
                            <a:pt x="22132" y="10763"/>
                            <a:pt x="21623" y="10718"/>
                            <a:pt x="21124" y="10594"/>
                          </a:cubicBezTo>
                          <a:cubicBezTo>
                            <a:pt x="20615" y="10460"/>
                            <a:pt x="20116" y="10272"/>
                            <a:pt x="19625" y="10085"/>
                          </a:cubicBezTo>
                          <a:cubicBezTo>
                            <a:pt x="19340" y="9978"/>
                            <a:pt x="19054" y="9862"/>
                            <a:pt x="18769" y="9755"/>
                          </a:cubicBezTo>
                          <a:lnTo>
                            <a:pt x="18769" y="9755"/>
                          </a:lnTo>
                          <a:cubicBezTo>
                            <a:pt x="18826" y="9758"/>
                            <a:pt x="18884" y="9759"/>
                            <a:pt x="18942" y="9759"/>
                          </a:cubicBezTo>
                          <a:cubicBezTo>
                            <a:pt x="19389" y="9759"/>
                            <a:pt x="19848" y="9675"/>
                            <a:pt x="20258" y="9612"/>
                          </a:cubicBezTo>
                          <a:cubicBezTo>
                            <a:pt x="21463" y="9416"/>
                            <a:pt x="22631" y="9077"/>
                            <a:pt x="23773" y="8640"/>
                          </a:cubicBezTo>
                          <a:cubicBezTo>
                            <a:pt x="24772" y="8256"/>
                            <a:pt x="25745" y="7766"/>
                            <a:pt x="26815" y="7578"/>
                          </a:cubicBezTo>
                          <a:cubicBezTo>
                            <a:pt x="27078" y="7533"/>
                            <a:pt x="27337" y="7511"/>
                            <a:pt x="27592" y="7511"/>
                          </a:cubicBezTo>
                          <a:cubicBezTo>
                            <a:pt x="28535" y="7511"/>
                            <a:pt x="29433" y="7801"/>
                            <a:pt x="30304" y="8229"/>
                          </a:cubicBezTo>
                          <a:cubicBezTo>
                            <a:pt x="31160" y="8658"/>
                            <a:pt x="31990" y="9122"/>
                            <a:pt x="32917" y="9380"/>
                          </a:cubicBezTo>
                          <a:cubicBezTo>
                            <a:pt x="33381" y="9514"/>
                            <a:pt x="33863" y="9612"/>
                            <a:pt x="34345" y="9675"/>
                          </a:cubicBezTo>
                          <a:cubicBezTo>
                            <a:pt x="34666" y="9716"/>
                            <a:pt x="35010" y="9743"/>
                            <a:pt x="35357" y="9743"/>
                          </a:cubicBezTo>
                          <a:cubicBezTo>
                            <a:pt x="36437" y="9743"/>
                            <a:pt x="37553" y="9478"/>
                            <a:pt x="38154" y="8533"/>
                          </a:cubicBezTo>
                          <a:cubicBezTo>
                            <a:pt x="38172" y="8509"/>
                            <a:pt x="38154" y="8489"/>
                            <a:pt x="38132" y="8489"/>
                          </a:cubicBezTo>
                          <a:cubicBezTo>
                            <a:pt x="38121" y="8489"/>
                            <a:pt x="38109" y="8494"/>
                            <a:pt x="38100" y="8506"/>
                          </a:cubicBezTo>
                          <a:cubicBezTo>
                            <a:pt x="37492" y="9349"/>
                            <a:pt x="36488" y="9593"/>
                            <a:pt x="35476" y="9593"/>
                          </a:cubicBezTo>
                          <a:cubicBezTo>
                            <a:pt x="34946" y="9593"/>
                            <a:pt x="34413" y="9526"/>
                            <a:pt x="33934" y="9443"/>
                          </a:cubicBezTo>
                          <a:cubicBezTo>
                            <a:pt x="33533" y="9371"/>
                            <a:pt x="33131" y="9273"/>
                            <a:pt x="32739" y="9166"/>
                          </a:cubicBezTo>
                          <a:cubicBezTo>
                            <a:pt x="31660" y="8854"/>
                            <a:pt x="30714" y="8212"/>
                            <a:pt x="29688" y="7783"/>
                          </a:cubicBezTo>
                          <a:cubicBezTo>
                            <a:pt x="29030" y="7508"/>
                            <a:pt x="28347" y="7374"/>
                            <a:pt x="27647" y="7374"/>
                          </a:cubicBezTo>
                          <a:cubicBezTo>
                            <a:pt x="27416" y="7374"/>
                            <a:pt x="27183" y="7389"/>
                            <a:pt x="26949" y="7418"/>
                          </a:cubicBezTo>
                          <a:cubicBezTo>
                            <a:pt x="26021" y="7534"/>
                            <a:pt x="25165" y="7926"/>
                            <a:pt x="24309" y="8283"/>
                          </a:cubicBezTo>
                          <a:cubicBezTo>
                            <a:pt x="23265" y="8702"/>
                            <a:pt x="22221" y="9041"/>
                            <a:pt x="21133" y="9309"/>
                          </a:cubicBezTo>
                          <a:cubicBezTo>
                            <a:pt x="20482" y="9473"/>
                            <a:pt x="19660" y="9707"/>
                            <a:pt x="18907" y="9707"/>
                          </a:cubicBezTo>
                          <a:cubicBezTo>
                            <a:pt x="18803" y="9707"/>
                            <a:pt x="18700" y="9702"/>
                            <a:pt x="18599" y="9693"/>
                          </a:cubicBezTo>
                          <a:cubicBezTo>
                            <a:pt x="18528" y="9657"/>
                            <a:pt x="18447" y="9630"/>
                            <a:pt x="18376" y="9603"/>
                          </a:cubicBezTo>
                          <a:lnTo>
                            <a:pt x="18376" y="9603"/>
                          </a:lnTo>
                          <a:cubicBezTo>
                            <a:pt x="18406" y="9605"/>
                            <a:pt x="18436" y="9606"/>
                            <a:pt x="18466" y="9606"/>
                          </a:cubicBezTo>
                          <a:cubicBezTo>
                            <a:pt x="19065" y="9606"/>
                            <a:pt x="19704" y="9278"/>
                            <a:pt x="20205" y="9023"/>
                          </a:cubicBezTo>
                          <a:cubicBezTo>
                            <a:pt x="21017" y="8613"/>
                            <a:pt x="21775" y="8096"/>
                            <a:pt x="22587" y="7659"/>
                          </a:cubicBezTo>
                          <a:cubicBezTo>
                            <a:pt x="23372" y="7230"/>
                            <a:pt x="24184" y="6847"/>
                            <a:pt x="24995" y="6472"/>
                          </a:cubicBezTo>
                          <a:cubicBezTo>
                            <a:pt x="25843" y="6088"/>
                            <a:pt x="26664" y="5776"/>
                            <a:pt x="27600" y="5749"/>
                          </a:cubicBezTo>
                          <a:cubicBezTo>
                            <a:pt x="27630" y="5749"/>
                            <a:pt x="27660" y="5748"/>
                            <a:pt x="27690" y="5748"/>
                          </a:cubicBezTo>
                          <a:cubicBezTo>
                            <a:pt x="29667" y="5748"/>
                            <a:pt x="31355" y="7199"/>
                            <a:pt x="33033" y="8060"/>
                          </a:cubicBezTo>
                          <a:cubicBezTo>
                            <a:pt x="33917" y="8511"/>
                            <a:pt x="35039" y="8983"/>
                            <a:pt x="36096" y="8983"/>
                          </a:cubicBezTo>
                          <a:cubicBezTo>
                            <a:pt x="36692" y="8983"/>
                            <a:pt x="37269" y="8833"/>
                            <a:pt x="37770" y="8444"/>
                          </a:cubicBezTo>
                          <a:cubicBezTo>
                            <a:pt x="37794" y="8428"/>
                            <a:pt x="37776" y="8398"/>
                            <a:pt x="37752" y="8398"/>
                          </a:cubicBezTo>
                          <a:cubicBezTo>
                            <a:pt x="37749" y="8398"/>
                            <a:pt x="37747" y="8398"/>
                            <a:pt x="37744" y="8399"/>
                          </a:cubicBezTo>
                          <a:cubicBezTo>
                            <a:pt x="37243" y="8699"/>
                            <a:pt x="36712" y="8820"/>
                            <a:pt x="36173" y="8820"/>
                          </a:cubicBezTo>
                          <a:cubicBezTo>
                            <a:pt x="34967" y="8820"/>
                            <a:pt x="33722" y="8214"/>
                            <a:pt x="32685" y="7659"/>
                          </a:cubicBezTo>
                          <a:cubicBezTo>
                            <a:pt x="31038" y="6782"/>
                            <a:pt x="29510" y="5561"/>
                            <a:pt x="27562" y="5561"/>
                          </a:cubicBezTo>
                          <a:cubicBezTo>
                            <a:pt x="27527" y="5561"/>
                            <a:pt x="27493" y="5561"/>
                            <a:pt x="27458" y="5562"/>
                          </a:cubicBezTo>
                          <a:cubicBezTo>
                            <a:pt x="25905" y="5589"/>
                            <a:pt x="24353" y="6526"/>
                            <a:pt x="23015" y="7221"/>
                          </a:cubicBezTo>
                          <a:cubicBezTo>
                            <a:pt x="22275" y="7605"/>
                            <a:pt x="21588" y="8051"/>
                            <a:pt x="20874" y="8470"/>
                          </a:cubicBezTo>
                          <a:cubicBezTo>
                            <a:pt x="20428" y="8738"/>
                            <a:pt x="19973" y="8979"/>
                            <a:pt x="19491" y="9193"/>
                          </a:cubicBezTo>
                          <a:cubicBezTo>
                            <a:pt x="19143" y="9349"/>
                            <a:pt x="18745" y="9529"/>
                            <a:pt x="18349" y="9529"/>
                          </a:cubicBezTo>
                          <a:cubicBezTo>
                            <a:pt x="18268" y="9529"/>
                            <a:pt x="18188" y="9522"/>
                            <a:pt x="18108" y="9505"/>
                          </a:cubicBezTo>
                          <a:cubicBezTo>
                            <a:pt x="18046" y="9487"/>
                            <a:pt x="17984" y="9461"/>
                            <a:pt x="17921" y="9443"/>
                          </a:cubicBezTo>
                          <a:cubicBezTo>
                            <a:pt x="18001" y="9425"/>
                            <a:pt x="18662" y="9166"/>
                            <a:pt x="19322" y="8676"/>
                          </a:cubicBezTo>
                          <a:cubicBezTo>
                            <a:pt x="20098" y="8096"/>
                            <a:pt x="20981" y="7302"/>
                            <a:pt x="21793" y="6811"/>
                          </a:cubicBezTo>
                          <a:cubicBezTo>
                            <a:pt x="21873" y="6766"/>
                            <a:pt x="21953" y="6713"/>
                            <a:pt x="22025" y="6668"/>
                          </a:cubicBezTo>
                          <a:cubicBezTo>
                            <a:pt x="22043" y="6668"/>
                            <a:pt x="22060" y="6650"/>
                            <a:pt x="22078" y="6642"/>
                          </a:cubicBezTo>
                          <a:cubicBezTo>
                            <a:pt x="23720" y="5633"/>
                            <a:pt x="25334" y="4402"/>
                            <a:pt x="27306" y="4179"/>
                          </a:cubicBezTo>
                          <a:cubicBezTo>
                            <a:pt x="27481" y="4159"/>
                            <a:pt x="27653" y="4149"/>
                            <a:pt x="27820" y="4149"/>
                          </a:cubicBezTo>
                          <a:cubicBezTo>
                            <a:pt x="31273" y="4149"/>
                            <a:pt x="33103" y="8273"/>
                            <a:pt x="36588" y="8273"/>
                          </a:cubicBezTo>
                          <a:cubicBezTo>
                            <a:pt x="36715" y="8273"/>
                            <a:pt x="36845" y="8268"/>
                            <a:pt x="36976" y="8256"/>
                          </a:cubicBezTo>
                          <a:cubicBezTo>
                            <a:pt x="37048" y="8256"/>
                            <a:pt x="37048" y="8158"/>
                            <a:pt x="36976" y="8158"/>
                          </a:cubicBezTo>
                          <a:cubicBezTo>
                            <a:pt x="35959" y="8078"/>
                            <a:pt x="35050" y="7882"/>
                            <a:pt x="34148" y="7391"/>
                          </a:cubicBezTo>
                          <a:cubicBezTo>
                            <a:pt x="33328" y="6954"/>
                            <a:pt x="32623" y="6320"/>
                            <a:pt x="31900" y="5723"/>
                          </a:cubicBezTo>
                          <a:cubicBezTo>
                            <a:pt x="30955" y="4955"/>
                            <a:pt x="29947" y="4322"/>
                            <a:pt x="28805" y="4072"/>
                          </a:cubicBezTo>
                          <a:cubicBezTo>
                            <a:pt x="28948" y="3805"/>
                            <a:pt x="29349" y="3662"/>
                            <a:pt x="29626" y="3635"/>
                          </a:cubicBezTo>
                          <a:cubicBezTo>
                            <a:pt x="29644" y="3634"/>
                            <a:pt x="29661" y="3633"/>
                            <a:pt x="29679" y="3633"/>
                          </a:cubicBezTo>
                          <a:cubicBezTo>
                            <a:pt x="29991" y="3633"/>
                            <a:pt x="30227" y="3851"/>
                            <a:pt x="30455" y="4046"/>
                          </a:cubicBezTo>
                          <a:cubicBezTo>
                            <a:pt x="30491" y="4081"/>
                            <a:pt x="30527" y="4117"/>
                            <a:pt x="30571" y="4144"/>
                          </a:cubicBezTo>
                          <a:cubicBezTo>
                            <a:pt x="30678" y="4212"/>
                            <a:pt x="30804" y="4248"/>
                            <a:pt x="30933" y="4248"/>
                          </a:cubicBezTo>
                          <a:cubicBezTo>
                            <a:pt x="31039" y="4248"/>
                            <a:pt x="31148" y="4223"/>
                            <a:pt x="31249" y="4170"/>
                          </a:cubicBezTo>
                          <a:cubicBezTo>
                            <a:pt x="31606" y="4001"/>
                            <a:pt x="31436" y="3608"/>
                            <a:pt x="31276" y="3323"/>
                          </a:cubicBezTo>
                          <a:cubicBezTo>
                            <a:pt x="31401" y="3323"/>
                            <a:pt x="31490" y="3260"/>
                            <a:pt x="31552" y="3100"/>
                          </a:cubicBezTo>
                          <a:cubicBezTo>
                            <a:pt x="31660" y="2814"/>
                            <a:pt x="31178" y="2395"/>
                            <a:pt x="31017" y="2235"/>
                          </a:cubicBezTo>
                          <a:cubicBezTo>
                            <a:pt x="30796" y="2026"/>
                            <a:pt x="30563" y="1941"/>
                            <a:pt x="30330" y="1941"/>
                          </a:cubicBezTo>
                          <a:cubicBezTo>
                            <a:pt x="29878" y="1941"/>
                            <a:pt x="29429" y="2262"/>
                            <a:pt x="29081" y="2609"/>
                          </a:cubicBezTo>
                          <a:cubicBezTo>
                            <a:pt x="29215" y="2145"/>
                            <a:pt x="29188" y="1646"/>
                            <a:pt x="28939" y="1253"/>
                          </a:cubicBezTo>
                          <a:cubicBezTo>
                            <a:pt x="28733" y="939"/>
                            <a:pt x="28195" y="610"/>
                            <a:pt x="27760" y="610"/>
                          </a:cubicBezTo>
                          <a:cubicBezTo>
                            <a:pt x="27591" y="610"/>
                            <a:pt x="27436" y="660"/>
                            <a:pt x="27324" y="780"/>
                          </a:cubicBezTo>
                          <a:cubicBezTo>
                            <a:pt x="27235" y="513"/>
                            <a:pt x="26949" y="299"/>
                            <a:pt x="26690" y="227"/>
                          </a:cubicBezTo>
                          <a:cubicBezTo>
                            <a:pt x="26582" y="197"/>
                            <a:pt x="26462" y="175"/>
                            <a:pt x="26344" y="175"/>
                          </a:cubicBezTo>
                          <a:cubicBezTo>
                            <a:pt x="26219" y="175"/>
                            <a:pt x="26095" y="199"/>
                            <a:pt x="25986" y="263"/>
                          </a:cubicBezTo>
                          <a:cubicBezTo>
                            <a:pt x="25772" y="388"/>
                            <a:pt x="25584" y="379"/>
                            <a:pt x="25361" y="468"/>
                          </a:cubicBezTo>
                          <a:cubicBezTo>
                            <a:pt x="25004" y="620"/>
                            <a:pt x="24621" y="1093"/>
                            <a:pt x="24969" y="1458"/>
                          </a:cubicBezTo>
                          <a:cubicBezTo>
                            <a:pt x="25131" y="1637"/>
                            <a:pt x="25301" y="1720"/>
                            <a:pt x="25532" y="1720"/>
                          </a:cubicBezTo>
                          <a:cubicBezTo>
                            <a:pt x="25555" y="1720"/>
                            <a:pt x="25578" y="1719"/>
                            <a:pt x="25602" y="1717"/>
                          </a:cubicBezTo>
                          <a:cubicBezTo>
                            <a:pt x="25745" y="1717"/>
                            <a:pt x="25798" y="1592"/>
                            <a:pt x="25879" y="1521"/>
                          </a:cubicBezTo>
                          <a:cubicBezTo>
                            <a:pt x="25919" y="1511"/>
                            <a:pt x="25959" y="1506"/>
                            <a:pt x="25998" y="1506"/>
                          </a:cubicBezTo>
                          <a:cubicBezTo>
                            <a:pt x="26265" y="1506"/>
                            <a:pt x="26515" y="1723"/>
                            <a:pt x="26717" y="1887"/>
                          </a:cubicBezTo>
                          <a:cubicBezTo>
                            <a:pt x="26931" y="2065"/>
                            <a:pt x="27021" y="2288"/>
                            <a:pt x="27083" y="2538"/>
                          </a:cubicBezTo>
                          <a:cubicBezTo>
                            <a:pt x="26860" y="2074"/>
                            <a:pt x="26289" y="1851"/>
                            <a:pt x="25772" y="1789"/>
                          </a:cubicBezTo>
                          <a:cubicBezTo>
                            <a:pt x="25728" y="1784"/>
                            <a:pt x="25684" y="1782"/>
                            <a:pt x="25640" y="1782"/>
                          </a:cubicBezTo>
                          <a:cubicBezTo>
                            <a:pt x="25128" y="1782"/>
                            <a:pt x="24586" y="2065"/>
                            <a:pt x="24799" y="2574"/>
                          </a:cubicBezTo>
                          <a:cubicBezTo>
                            <a:pt x="24704" y="2561"/>
                            <a:pt x="24593" y="2549"/>
                            <a:pt x="24484" y="2549"/>
                          </a:cubicBezTo>
                          <a:cubicBezTo>
                            <a:pt x="24287" y="2549"/>
                            <a:pt x="24098" y="2587"/>
                            <a:pt x="24023" y="2725"/>
                          </a:cubicBezTo>
                          <a:cubicBezTo>
                            <a:pt x="23898" y="2957"/>
                            <a:pt x="24050" y="3100"/>
                            <a:pt x="24255" y="3145"/>
                          </a:cubicBezTo>
                          <a:cubicBezTo>
                            <a:pt x="24005" y="3385"/>
                            <a:pt x="23889" y="3751"/>
                            <a:pt x="23952" y="4099"/>
                          </a:cubicBezTo>
                          <a:cubicBezTo>
                            <a:pt x="23993" y="4315"/>
                            <a:pt x="24151" y="4488"/>
                            <a:pt x="24331" y="4488"/>
                          </a:cubicBezTo>
                          <a:cubicBezTo>
                            <a:pt x="24427" y="4488"/>
                            <a:pt x="24528" y="4440"/>
                            <a:pt x="24621" y="4322"/>
                          </a:cubicBezTo>
                          <a:cubicBezTo>
                            <a:pt x="24799" y="4081"/>
                            <a:pt x="24772" y="3626"/>
                            <a:pt x="24978" y="3448"/>
                          </a:cubicBezTo>
                          <a:cubicBezTo>
                            <a:pt x="25147" y="3617"/>
                            <a:pt x="25245" y="3796"/>
                            <a:pt x="25245" y="4054"/>
                          </a:cubicBezTo>
                          <a:cubicBezTo>
                            <a:pt x="25245" y="4242"/>
                            <a:pt x="25165" y="4474"/>
                            <a:pt x="25031" y="4634"/>
                          </a:cubicBezTo>
                          <a:cubicBezTo>
                            <a:pt x="24317" y="4973"/>
                            <a:pt x="23639" y="5393"/>
                            <a:pt x="22979" y="5821"/>
                          </a:cubicBezTo>
                          <a:cubicBezTo>
                            <a:pt x="21846" y="5241"/>
                            <a:pt x="20678" y="4625"/>
                            <a:pt x="19464" y="4242"/>
                          </a:cubicBezTo>
                          <a:cubicBezTo>
                            <a:pt x="19482" y="4197"/>
                            <a:pt x="19491" y="4153"/>
                            <a:pt x="19527" y="4099"/>
                          </a:cubicBezTo>
                          <a:cubicBezTo>
                            <a:pt x="19589" y="4001"/>
                            <a:pt x="19696" y="3938"/>
                            <a:pt x="19803" y="3903"/>
                          </a:cubicBezTo>
                          <a:cubicBezTo>
                            <a:pt x="19839" y="3938"/>
                            <a:pt x="19866" y="3974"/>
                            <a:pt x="19893" y="4010"/>
                          </a:cubicBezTo>
                          <a:cubicBezTo>
                            <a:pt x="20035" y="4206"/>
                            <a:pt x="20196" y="4331"/>
                            <a:pt x="20437" y="4376"/>
                          </a:cubicBezTo>
                          <a:cubicBezTo>
                            <a:pt x="20465" y="4381"/>
                            <a:pt x="20491" y="4383"/>
                            <a:pt x="20516" y="4383"/>
                          </a:cubicBezTo>
                          <a:cubicBezTo>
                            <a:pt x="20805" y="4383"/>
                            <a:pt x="20915" y="4068"/>
                            <a:pt x="20874" y="3814"/>
                          </a:cubicBezTo>
                          <a:cubicBezTo>
                            <a:pt x="20838" y="3591"/>
                            <a:pt x="20704" y="3475"/>
                            <a:pt x="20838" y="3341"/>
                          </a:cubicBezTo>
                          <a:cubicBezTo>
                            <a:pt x="20981" y="3216"/>
                            <a:pt x="20919" y="3020"/>
                            <a:pt x="20838" y="2868"/>
                          </a:cubicBezTo>
                          <a:cubicBezTo>
                            <a:pt x="20727" y="2659"/>
                            <a:pt x="20405" y="2483"/>
                            <a:pt x="20128" y="2483"/>
                          </a:cubicBezTo>
                          <a:cubicBezTo>
                            <a:pt x="20050" y="2483"/>
                            <a:pt x="19975" y="2497"/>
                            <a:pt x="19910" y="2529"/>
                          </a:cubicBezTo>
                          <a:cubicBezTo>
                            <a:pt x="19839" y="2172"/>
                            <a:pt x="19536" y="1833"/>
                            <a:pt x="19161" y="1789"/>
                          </a:cubicBezTo>
                          <a:cubicBezTo>
                            <a:pt x="19124" y="1785"/>
                            <a:pt x="19087" y="1784"/>
                            <a:pt x="19052" y="1784"/>
                          </a:cubicBezTo>
                          <a:cubicBezTo>
                            <a:pt x="18707" y="1784"/>
                            <a:pt x="18453" y="1936"/>
                            <a:pt x="18242" y="2154"/>
                          </a:cubicBezTo>
                          <a:cubicBezTo>
                            <a:pt x="18278" y="1860"/>
                            <a:pt x="18198" y="1574"/>
                            <a:pt x="17894" y="1351"/>
                          </a:cubicBezTo>
                          <a:cubicBezTo>
                            <a:pt x="17814" y="1289"/>
                            <a:pt x="17662" y="1271"/>
                            <a:pt x="17564" y="1244"/>
                          </a:cubicBezTo>
                          <a:cubicBezTo>
                            <a:pt x="17377" y="1191"/>
                            <a:pt x="17306" y="1209"/>
                            <a:pt x="17279" y="1128"/>
                          </a:cubicBezTo>
                          <a:cubicBezTo>
                            <a:pt x="17172" y="834"/>
                            <a:pt x="16993" y="575"/>
                            <a:pt x="16699" y="450"/>
                          </a:cubicBezTo>
                          <a:cubicBezTo>
                            <a:pt x="16593" y="412"/>
                            <a:pt x="16455" y="355"/>
                            <a:pt x="16328" y="355"/>
                          </a:cubicBezTo>
                          <a:cubicBezTo>
                            <a:pt x="16305" y="355"/>
                            <a:pt x="16283" y="357"/>
                            <a:pt x="16262" y="361"/>
                          </a:cubicBezTo>
                          <a:cubicBezTo>
                            <a:pt x="16153" y="378"/>
                            <a:pt x="16070" y="400"/>
                            <a:pt x="15995" y="400"/>
                          </a:cubicBezTo>
                          <a:cubicBezTo>
                            <a:pt x="15909" y="400"/>
                            <a:pt x="15834" y="371"/>
                            <a:pt x="15744" y="272"/>
                          </a:cubicBezTo>
                          <a:cubicBezTo>
                            <a:pt x="15570" y="71"/>
                            <a:pt x="15386" y="1"/>
                            <a:pt x="151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98" name="Google Shape;6798;p21"/>
                    <p:cNvSpPr/>
                    <p:nvPr/>
                  </p:nvSpPr>
                  <p:spPr>
                    <a:xfrm>
                      <a:off x="3553318" y="3838158"/>
                      <a:ext cx="724975" cy="2015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699" h="2418" extrusionOk="0">
                          <a:moveTo>
                            <a:pt x="8182" y="1"/>
                          </a:moveTo>
                          <a:cubicBezTo>
                            <a:pt x="6817" y="1"/>
                            <a:pt x="5424" y="208"/>
                            <a:pt x="4139" y="679"/>
                          </a:cubicBezTo>
                          <a:cubicBezTo>
                            <a:pt x="3524" y="910"/>
                            <a:pt x="2944" y="1232"/>
                            <a:pt x="2382" y="1580"/>
                          </a:cubicBezTo>
                          <a:cubicBezTo>
                            <a:pt x="1795" y="1944"/>
                            <a:pt x="1146" y="2376"/>
                            <a:pt x="445" y="2376"/>
                          </a:cubicBezTo>
                          <a:cubicBezTo>
                            <a:pt x="305" y="2376"/>
                            <a:pt x="162" y="2359"/>
                            <a:pt x="18" y="2320"/>
                          </a:cubicBezTo>
                          <a:cubicBezTo>
                            <a:pt x="9" y="2320"/>
                            <a:pt x="0" y="2338"/>
                            <a:pt x="9" y="2338"/>
                          </a:cubicBezTo>
                          <a:cubicBezTo>
                            <a:pt x="182" y="2393"/>
                            <a:pt x="353" y="2417"/>
                            <a:pt x="521" y="2417"/>
                          </a:cubicBezTo>
                          <a:cubicBezTo>
                            <a:pt x="926" y="2417"/>
                            <a:pt x="1317" y="2277"/>
                            <a:pt x="1695" y="2088"/>
                          </a:cubicBezTo>
                          <a:cubicBezTo>
                            <a:pt x="2355" y="1749"/>
                            <a:pt x="2962" y="1330"/>
                            <a:pt x="3622" y="1000"/>
                          </a:cubicBezTo>
                          <a:cubicBezTo>
                            <a:pt x="5183" y="241"/>
                            <a:pt x="6967" y="143"/>
                            <a:pt x="8662" y="63"/>
                          </a:cubicBezTo>
                          <a:cubicBezTo>
                            <a:pt x="8698" y="63"/>
                            <a:pt x="8698" y="18"/>
                            <a:pt x="8662" y="9"/>
                          </a:cubicBezTo>
                          <a:cubicBezTo>
                            <a:pt x="8503" y="4"/>
                            <a:pt x="8342" y="1"/>
                            <a:pt x="818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99" name="Google Shape;6799;p21"/>
                    <p:cNvSpPr/>
                    <p:nvPr/>
                  </p:nvSpPr>
                  <p:spPr>
                    <a:xfrm>
                      <a:off x="3692329" y="3888579"/>
                      <a:ext cx="534459" cy="1700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3" h="2040" extrusionOk="0">
                          <a:moveTo>
                            <a:pt x="6378" y="0"/>
                          </a:moveTo>
                          <a:cubicBezTo>
                            <a:pt x="6375" y="0"/>
                            <a:pt x="6372" y="1"/>
                            <a:pt x="6370" y="2"/>
                          </a:cubicBezTo>
                          <a:cubicBezTo>
                            <a:pt x="5371" y="261"/>
                            <a:pt x="4300" y="305"/>
                            <a:pt x="3355" y="752"/>
                          </a:cubicBezTo>
                          <a:cubicBezTo>
                            <a:pt x="2240" y="1269"/>
                            <a:pt x="1303" y="1938"/>
                            <a:pt x="27" y="1992"/>
                          </a:cubicBezTo>
                          <a:cubicBezTo>
                            <a:pt x="0" y="2000"/>
                            <a:pt x="0" y="2036"/>
                            <a:pt x="27" y="2036"/>
                          </a:cubicBezTo>
                          <a:cubicBezTo>
                            <a:pt x="80" y="2038"/>
                            <a:pt x="131" y="2040"/>
                            <a:pt x="183" y="2040"/>
                          </a:cubicBezTo>
                          <a:cubicBezTo>
                            <a:pt x="1301" y="2040"/>
                            <a:pt x="2160" y="1496"/>
                            <a:pt x="3141" y="992"/>
                          </a:cubicBezTo>
                          <a:cubicBezTo>
                            <a:pt x="3801" y="653"/>
                            <a:pt x="4604" y="448"/>
                            <a:pt x="5344" y="359"/>
                          </a:cubicBezTo>
                          <a:cubicBezTo>
                            <a:pt x="5665" y="314"/>
                            <a:pt x="6183" y="323"/>
                            <a:pt x="6397" y="38"/>
                          </a:cubicBezTo>
                          <a:cubicBezTo>
                            <a:pt x="6412" y="22"/>
                            <a:pt x="6394" y="0"/>
                            <a:pt x="637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6800" name="Google Shape;6800;p21"/>
                <p:cNvSpPr/>
                <p:nvPr/>
              </p:nvSpPr>
              <p:spPr>
                <a:xfrm flipH="1">
                  <a:off x="6926250" y="4707994"/>
                  <a:ext cx="86393" cy="40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545" extrusionOk="0">
                      <a:moveTo>
                        <a:pt x="982" y="0"/>
                      </a:moveTo>
                      <a:cubicBezTo>
                        <a:pt x="812" y="18"/>
                        <a:pt x="634" y="27"/>
                        <a:pt x="482" y="72"/>
                      </a:cubicBezTo>
                      <a:cubicBezTo>
                        <a:pt x="348" y="107"/>
                        <a:pt x="179" y="152"/>
                        <a:pt x="81" y="268"/>
                      </a:cubicBezTo>
                      <a:cubicBezTo>
                        <a:pt x="36" y="322"/>
                        <a:pt x="18" y="402"/>
                        <a:pt x="0" y="473"/>
                      </a:cubicBezTo>
                      <a:cubicBezTo>
                        <a:pt x="116" y="491"/>
                        <a:pt x="241" y="518"/>
                        <a:pt x="357" y="545"/>
                      </a:cubicBezTo>
                      <a:cubicBezTo>
                        <a:pt x="366" y="384"/>
                        <a:pt x="527" y="277"/>
                        <a:pt x="705" y="197"/>
                      </a:cubicBezTo>
                      <a:cubicBezTo>
                        <a:pt x="811" y="156"/>
                        <a:pt x="969" y="115"/>
                        <a:pt x="1118" y="115"/>
                      </a:cubicBezTo>
                      <a:cubicBezTo>
                        <a:pt x="1132" y="115"/>
                        <a:pt x="1146" y="116"/>
                        <a:pt x="1160" y="116"/>
                      </a:cubicBezTo>
                      <a:cubicBezTo>
                        <a:pt x="1107" y="72"/>
                        <a:pt x="1044" y="36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1" name="Google Shape;6801;p21"/>
                <p:cNvSpPr/>
                <p:nvPr/>
              </p:nvSpPr>
              <p:spPr>
                <a:xfrm flipH="1">
                  <a:off x="6342785" y="5216452"/>
                  <a:ext cx="31253" cy="59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804" extrusionOk="0">
                      <a:moveTo>
                        <a:pt x="348" y="1"/>
                      </a:moveTo>
                      <a:cubicBezTo>
                        <a:pt x="223" y="45"/>
                        <a:pt x="107" y="179"/>
                        <a:pt x="63" y="286"/>
                      </a:cubicBezTo>
                      <a:cubicBezTo>
                        <a:pt x="0" y="438"/>
                        <a:pt x="18" y="590"/>
                        <a:pt x="63" y="741"/>
                      </a:cubicBezTo>
                      <a:cubicBezTo>
                        <a:pt x="63" y="741"/>
                        <a:pt x="63" y="750"/>
                        <a:pt x="54" y="759"/>
                      </a:cubicBezTo>
                      <a:cubicBezTo>
                        <a:pt x="143" y="768"/>
                        <a:pt x="223" y="786"/>
                        <a:pt x="304" y="804"/>
                      </a:cubicBezTo>
                      <a:cubicBezTo>
                        <a:pt x="268" y="759"/>
                        <a:pt x="250" y="706"/>
                        <a:pt x="250" y="652"/>
                      </a:cubicBezTo>
                      <a:cubicBezTo>
                        <a:pt x="268" y="483"/>
                        <a:pt x="304" y="242"/>
                        <a:pt x="420" y="108"/>
                      </a:cubicBezTo>
                      <a:cubicBezTo>
                        <a:pt x="393" y="72"/>
                        <a:pt x="366" y="37"/>
                        <a:pt x="3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2" name="Google Shape;6802;p21"/>
                <p:cNvSpPr/>
                <p:nvPr/>
              </p:nvSpPr>
              <p:spPr>
                <a:xfrm flipH="1">
                  <a:off x="7096876" y="4560584"/>
                  <a:ext cx="177325" cy="185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" h="2490" extrusionOk="0">
                      <a:moveTo>
                        <a:pt x="462" y="0"/>
                      </a:moveTo>
                      <a:cubicBezTo>
                        <a:pt x="454" y="0"/>
                        <a:pt x="446" y="1"/>
                        <a:pt x="438" y="1"/>
                      </a:cubicBezTo>
                      <a:cubicBezTo>
                        <a:pt x="241" y="19"/>
                        <a:pt x="90" y="170"/>
                        <a:pt x="0" y="358"/>
                      </a:cubicBezTo>
                      <a:cubicBezTo>
                        <a:pt x="75" y="314"/>
                        <a:pt x="156" y="295"/>
                        <a:pt x="240" y="295"/>
                      </a:cubicBezTo>
                      <a:cubicBezTo>
                        <a:pt x="637" y="295"/>
                        <a:pt x="1096" y="722"/>
                        <a:pt x="1258" y="1009"/>
                      </a:cubicBezTo>
                      <a:cubicBezTo>
                        <a:pt x="1472" y="1401"/>
                        <a:pt x="1651" y="2079"/>
                        <a:pt x="1392" y="2490"/>
                      </a:cubicBezTo>
                      <a:cubicBezTo>
                        <a:pt x="1624" y="2445"/>
                        <a:pt x="1847" y="2410"/>
                        <a:pt x="2070" y="2392"/>
                      </a:cubicBezTo>
                      <a:cubicBezTo>
                        <a:pt x="2382" y="1482"/>
                        <a:pt x="1936" y="572"/>
                        <a:pt x="1044" y="179"/>
                      </a:cubicBezTo>
                      <a:cubicBezTo>
                        <a:pt x="881" y="102"/>
                        <a:pt x="661" y="0"/>
                        <a:pt x="4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3" name="Google Shape;6803;p21"/>
                <p:cNvSpPr/>
                <p:nvPr/>
              </p:nvSpPr>
              <p:spPr>
                <a:xfrm flipH="1">
                  <a:off x="6493470" y="5196584"/>
                  <a:ext cx="36611" cy="531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" h="714" extrusionOk="0">
                      <a:moveTo>
                        <a:pt x="322" y="0"/>
                      </a:moveTo>
                      <a:cubicBezTo>
                        <a:pt x="277" y="0"/>
                        <a:pt x="233" y="0"/>
                        <a:pt x="188" y="27"/>
                      </a:cubicBezTo>
                      <a:cubicBezTo>
                        <a:pt x="197" y="36"/>
                        <a:pt x="197" y="45"/>
                        <a:pt x="197" y="54"/>
                      </a:cubicBezTo>
                      <a:cubicBezTo>
                        <a:pt x="206" y="259"/>
                        <a:pt x="161" y="562"/>
                        <a:pt x="1" y="714"/>
                      </a:cubicBezTo>
                      <a:cubicBezTo>
                        <a:pt x="135" y="678"/>
                        <a:pt x="251" y="625"/>
                        <a:pt x="358" y="518"/>
                      </a:cubicBezTo>
                      <a:cubicBezTo>
                        <a:pt x="492" y="366"/>
                        <a:pt x="465" y="134"/>
                        <a:pt x="3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4" name="Google Shape;6804;p21"/>
                <p:cNvSpPr/>
                <p:nvPr/>
              </p:nvSpPr>
              <p:spPr>
                <a:xfrm flipH="1">
                  <a:off x="6457603" y="5197923"/>
                  <a:ext cx="54544" cy="5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86" extrusionOk="0">
                      <a:moveTo>
                        <a:pt x="152" y="0"/>
                      </a:moveTo>
                      <a:lnTo>
                        <a:pt x="152" y="0"/>
                      </a:lnTo>
                      <a:cubicBezTo>
                        <a:pt x="268" y="116"/>
                        <a:pt x="322" y="312"/>
                        <a:pt x="251" y="464"/>
                      </a:cubicBezTo>
                      <a:cubicBezTo>
                        <a:pt x="206" y="571"/>
                        <a:pt x="117" y="669"/>
                        <a:pt x="1" y="732"/>
                      </a:cubicBezTo>
                      <a:cubicBezTo>
                        <a:pt x="179" y="740"/>
                        <a:pt x="358" y="758"/>
                        <a:pt x="536" y="785"/>
                      </a:cubicBezTo>
                      <a:cubicBezTo>
                        <a:pt x="634" y="616"/>
                        <a:pt x="732" y="410"/>
                        <a:pt x="563" y="250"/>
                      </a:cubicBezTo>
                      <a:cubicBezTo>
                        <a:pt x="491" y="187"/>
                        <a:pt x="411" y="134"/>
                        <a:pt x="331" y="80"/>
                      </a:cubicBezTo>
                      <a:cubicBezTo>
                        <a:pt x="277" y="54"/>
                        <a:pt x="215" y="18"/>
                        <a:pt x="1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5" name="Google Shape;6805;p21"/>
                <p:cNvSpPr/>
                <p:nvPr/>
              </p:nvSpPr>
              <p:spPr>
                <a:xfrm flipH="1">
                  <a:off x="6908391" y="4725779"/>
                  <a:ext cx="67790" cy="3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467" extrusionOk="0">
                      <a:moveTo>
                        <a:pt x="791" y="0"/>
                      </a:moveTo>
                      <a:cubicBezTo>
                        <a:pt x="728" y="0"/>
                        <a:pt x="661" y="21"/>
                        <a:pt x="608" y="29"/>
                      </a:cubicBezTo>
                      <a:cubicBezTo>
                        <a:pt x="518" y="38"/>
                        <a:pt x="420" y="47"/>
                        <a:pt x="322" y="83"/>
                      </a:cubicBezTo>
                      <a:cubicBezTo>
                        <a:pt x="170" y="136"/>
                        <a:pt x="54" y="207"/>
                        <a:pt x="1" y="332"/>
                      </a:cubicBezTo>
                      <a:cubicBezTo>
                        <a:pt x="170" y="377"/>
                        <a:pt x="331" y="413"/>
                        <a:pt x="492" y="466"/>
                      </a:cubicBezTo>
                      <a:cubicBezTo>
                        <a:pt x="501" y="439"/>
                        <a:pt x="509" y="413"/>
                        <a:pt x="518" y="386"/>
                      </a:cubicBezTo>
                      <a:cubicBezTo>
                        <a:pt x="608" y="234"/>
                        <a:pt x="741" y="136"/>
                        <a:pt x="911" y="91"/>
                      </a:cubicBezTo>
                      <a:cubicBezTo>
                        <a:pt x="875" y="56"/>
                        <a:pt x="848" y="29"/>
                        <a:pt x="822" y="2"/>
                      </a:cubicBezTo>
                      <a:cubicBezTo>
                        <a:pt x="812" y="1"/>
                        <a:pt x="802" y="0"/>
                        <a:pt x="7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6" name="Google Shape;6806;p21"/>
                <p:cNvSpPr/>
                <p:nvPr/>
              </p:nvSpPr>
              <p:spPr>
                <a:xfrm flipH="1">
                  <a:off x="7169279" y="4587744"/>
                  <a:ext cx="112214" cy="169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277" extrusionOk="0">
                      <a:moveTo>
                        <a:pt x="272" y="1"/>
                      </a:moveTo>
                      <a:cubicBezTo>
                        <a:pt x="207" y="1"/>
                        <a:pt x="143" y="12"/>
                        <a:pt x="81" y="37"/>
                      </a:cubicBezTo>
                      <a:cubicBezTo>
                        <a:pt x="45" y="109"/>
                        <a:pt x="18" y="180"/>
                        <a:pt x="0" y="260"/>
                      </a:cubicBezTo>
                      <a:cubicBezTo>
                        <a:pt x="464" y="350"/>
                        <a:pt x="955" y="680"/>
                        <a:pt x="1035" y="1161"/>
                      </a:cubicBezTo>
                      <a:cubicBezTo>
                        <a:pt x="1098" y="1518"/>
                        <a:pt x="1151" y="1973"/>
                        <a:pt x="937" y="2277"/>
                      </a:cubicBezTo>
                      <a:cubicBezTo>
                        <a:pt x="1089" y="2223"/>
                        <a:pt x="1249" y="2178"/>
                        <a:pt x="1410" y="2143"/>
                      </a:cubicBezTo>
                      <a:cubicBezTo>
                        <a:pt x="1508" y="1732"/>
                        <a:pt x="1445" y="1268"/>
                        <a:pt x="1312" y="876"/>
                      </a:cubicBezTo>
                      <a:cubicBezTo>
                        <a:pt x="1195" y="526"/>
                        <a:pt x="713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7" name="Google Shape;6807;p21"/>
                <p:cNvSpPr/>
                <p:nvPr/>
              </p:nvSpPr>
              <p:spPr>
                <a:xfrm flipH="1">
                  <a:off x="6801457" y="4928031"/>
                  <a:ext cx="782744" cy="248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9" h="3333" extrusionOk="0">
                      <a:moveTo>
                        <a:pt x="7899" y="0"/>
                      </a:moveTo>
                      <a:cubicBezTo>
                        <a:pt x="7007" y="0"/>
                        <a:pt x="6104" y="261"/>
                        <a:pt x="5290" y="585"/>
                      </a:cubicBezTo>
                      <a:cubicBezTo>
                        <a:pt x="4693" y="826"/>
                        <a:pt x="4149" y="1093"/>
                        <a:pt x="3595" y="1432"/>
                      </a:cubicBezTo>
                      <a:cubicBezTo>
                        <a:pt x="3158" y="1691"/>
                        <a:pt x="2730" y="1959"/>
                        <a:pt x="2275" y="2191"/>
                      </a:cubicBezTo>
                      <a:cubicBezTo>
                        <a:pt x="1838" y="2414"/>
                        <a:pt x="1392" y="2592"/>
                        <a:pt x="946" y="2788"/>
                      </a:cubicBezTo>
                      <a:cubicBezTo>
                        <a:pt x="643" y="2913"/>
                        <a:pt x="330" y="3065"/>
                        <a:pt x="0" y="3110"/>
                      </a:cubicBezTo>
                      <a:cubicBezTo>
                        <a:pt x="98" y="3181"/>
                        <a:pt x="197" y="3261"/>
                        <a:pt x="295" y="3333"/>
                      </a:cubicBezTo>
                      <a:cubicBezTo>
                        <a:pt x="1365" y="3047"/>
                        <a:pt x="2427" y="2673"/>
                        <a:pt x="3426" y="2191"/>
                      </a:cubicBezTo>
                      <a:cubicBezTo>
                        <a:pt x="4238" y="1807"/>
                        <a:pt x="5014" y="1370"/>
                        <a:pt x="5835" y="1022"/>
                      </a:cubicBezTo>
                      <a:cubicBezTo>
                        <a:pt x="6463" y="753"/>
                        <a:pt x="7230" y="584"/>
                        <a:pt x="7946" y="584"/>
                      </a:cubicBezTo>
                      <a:cubicBezTo>
                        <a:pt x="8083" y="584"/>
                        <a:pt x="8218" y="590"/>
                        <a:pt x="8350" y="603"/>
                      </a:cubicBezTo>
                      <a:cubicBezTo>
                        <a:pt x="8903" y="656"/>
                        <a:pt x="9448" y="835"/>
                        <a:pt x="9992" y="933"/>
                      </a:cubicBezTo>
                      <a:cubicBezTo>
                        <a:pt x="10170" y="799"/>
                        <a:pt x="10340" y="665"/>
                        <a:pt x="10518" y="540"/>
                      </a:cubicBezTo>
                      <a:cubicBezTo>
                        <a:pt x="9965" y="380"/>
                        <a:pt x="9385" y="237"/>
                        <a:pt x="8823" y="103"/>
                      </a:cubicBezTo>
                      <a:cubicBezTo>
                        <a:pt x="8519" y="32"/>
                        <a:pt x="8210" y="0"/>
                        <a:pt x="7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8" name="Google Shape;6808;p21"/>
                <p:cNvSpPr/>
                <p:nvPr/>
              </p:nvSpPr>
              <p:spPr>
                <a:xfrm flipH="1">
                  <a:off x="7201797" y="4609770"/>
                  <a:ext cx="81035" cy="161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177" extrusionOk="0">
                      <a:moveTo>
                        <a:pt x="18" y="0"/>
                      </a:moveTo>
                      <a:cubicBezTo>
                        <a:pt x="0" y="62"/>
                        <a:pt x="0" y="125"/>
                        <a:pt x="0" y="178"/>
                      </a:cubicBezTo>
                      <a:cubicBezTo>
                        <a:pt x="0" y="214"/>
                        <a:pt x="0" y="259"/>
                        <a:pt x="0" y="294"/>
                      </a:cubicBezTo>
                      <a:cubicBezTo>
                        <a:pt x="384" y="535"/>
                        <a:pt x="571" y="1035"/>
                        <a:pt x="562" y="1472"/>
                      </a:cubicBezTo>
                      <a:cubicBezTo>
                        <a:pt x="562" y="1633"/>
                        <a:pt x="554" y="1963"/>
                        <a:pt x="446" y="2177"/>
                      </a:cubicBezTo>
                      <a:cubicBezTo>
                        <a:pt x="491" y="2159"/>
                        <a:pt x="545" y="2132"/>
                        <a:pt x="589" y="2114"/>
                      </a:cubicBezTo>
                      <a:cubicBezTo>
                        <a:pt x="670" y="2079"/>
                        <a:pt x="759" y="2052"/>
                        <a:pt x="839" y="2016"/>
                      </a:cubicBezTo>
                      <a:cubicBezTo>
                        <a:pt x="1089" y="1187"/>
                        <a:pt x="955" y="277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9" name="Google Shape;6809;p21"/>
                <p:cNvSpPr/>
                <p:nvPr/>
              </p:nvSpPr>
              <p:spPr>
                <a:xfrm flipH="1">
                  <a:off x="6474867" y="4698023"/>
                  <a:ext cx="42564" cy="87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" h="1179" extrusionOk="0">
                      <a:moveTo>
                        <a:pt x="170" y="1"/>
                      </a:moveTo>
                      <a:cubicBezTo>
                        <a:pt x="152" y="1"/>
                        <a:pt x="134" y="9"/>
                        <a:pt x="116" y="9"/>
                      </a:cubicBezTo>
                      <a:cubicBezTo>
                        <a:pt x="72" y="18"/>
                        <a:pt x="36" y="36"/>
                        <a:pt x="0" y="54"/>
                      </a:cubicBezTo>
                      <a:cubicBezTo>
                        <a:pt x="250" y="277"/>
                        <a:pt x="357" y="509"/>
                        <a:pt x="339" y="857"/>
                      </a:cubicBezTo>
                      <a:cubicBezTo>
                        <a:pt x="330" y="955"/>
                        <a:pt x="286" y="1080"/>
                        <a:pt x="206" y="1178"/>
                      </a:cubicBezTo>
                      <a:cubicBezTo>
                        <a:pt x="250" y="1160"/>
                        <a:pt x="286" y="1142"/>
                        <a:pt x="322" y="1134"/>
                      </a:cubicBezTo>
                      <a:cubicBezTo>
                        <a:pt x="402" y="1000"/>
                        <a:pt x="455" y="803"/>
                        <a:pt x="482" y="723"/>
                      </a:cubicBezTo>
                      <a:cubicBezTo>
                        <a:pt x="571" y="438"/>
                        <a:pt x="438" y="125"/>
                        <a:pt x="1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0" name="Google Shape;6810;p21"/>
                <p:cNvSpPr/>
                <p:nvPr/>
              </p:nvSpPr>
              <p:spPr>
                <a:xfrm flipH="1">
                  <a:off x="6315550" y="5229102"/>
                  <a:ext cx="30584" cy="5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741" extrusionOk="0">
                      <a:moveTo>
                        <a:pt x="116" y="0"/>
                      </a:moveTo>
                      <a:cubicBezTo>
                        <a:pt x="36" y="116"/>
                        <a:pt x="0" y="313"/>
                        <a:pt x="0" y="429"/>
                      </a:cubicBezTo>
                      <a:cubicBezTo>
                        <a:pt x="0" y="509"/>
                        <a:pt x="45" y="598"/>
                        <a:pt x="107" y="678"/>
                      </a:cubicBezTo>
                      <a:cubicBezTo>
                        <a:pt x="214" y="696"/>
                        <a:pt x="312" y="723"/>
                        <a:pt x="410" y="741"/>
                      </a:cubicBezTo>
                      <a:cubicBezTo>
                        <a:pt x="357" y="678"/>
                        <a:pt x="312" y="616"/>
                        <a:pt x="286" y="545"/>
                      </a:cubicBezTo>
                      <a:cubicBezTo>
                        <a:pt x="214" y="402"/>
                        <a:pt x="232" y="250"/>
                        <a:pt x="286" y="107"/>
                      </a:cubicBezTo>
                      <a:cubicBezTo>
                        <a:pt x="223" y="81"/>
                        <a:pt x="170" y="45"/>
                        <a:pt x="11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1" name="Google Shape;6811;p21"/>
                <p:cNvSpPr/>
                <p:nvPr/>
              </p:nvSpPr>
              <p:spPr>
                <a:xfrm flipH="1">
                  <a:off x="6316220" y="4593771"/>
                  <a:ext cx="57149" cy="15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2044" extrusionOk="0">
                      <a:moveTo>
                        <a:pt x="36" y="1"/>
                      </a:moveTo>
                      <a:lnTo>
                        <a:pt x="36" y="1"/>
                      </a:lnTo>
                      <a:cubicBezTo>
                        <a:pt x="152" y="162"/>
                        <a:pt x="241" y="331"/>
                        <a:pt x="286" y="483"/>
                      </a:cubicBezTo>
                      <a:cubicBezTo>
                        <a:pt x="393" y="938"/>
                        <a:pt x="420" y="1696"/>
                        <a:pt x="0" y="2044"/>
                      </a:cubicBezTo>
                      <a:cubicBezTo>
                        <a:pt x="116" y="2026"/>
                        <a:pt x="241" y="2017"/>
                        <a:pt x="366" y="1999"/>
                      </a:cubicBezTo>
                      <a:cubicBezTo>
                        <a:pt x="428" y="1999"/>
                        <a:pt x="500" y="1990"/>
                        <a:pt x="571" y="1990"/>
                      </a:cubicBezTo>
                      <a:cubicBezTo>
                        <a:pt x="767" y="1393"/>
                        <a:pt x="500" y="527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2" name="Google Shape;6812;p21"/>
                <p:cNvSpPr/>
                <p:nvPr/>
              </p:nvSpPr>
              <p:spPr>
                <a:xfrm flipH="1">
                  <a:off x="6442348" y="4696981"/>
                  <a:ext cx="56479" cy="78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1059" extrusionOk="0">
                      <a:moveTo>
                        <a:pt x="100" y="0"/>
                      </a:moveTo>
                      <a:cubicBezTo>
                        <a:pt x="67" y="0"/>
                        <a:pt x="33" y="2"/>
                        <a:pt x="0" y="6"/>
                      </a:cubicBezTo>
                      <a:cubicBezTo>
                        <a:pt x="250" y="122"/>
                        <a:pt x="384" y="389"/>
                        <a:pt x="393" y="666"/>
                      </a:cubicBezTo>
                      <a:cubicBezTo>
                        <a:pt x="393" y="764"/>
                        <a:pt x="348" y="924"/>
                        <a:pt x="277" y="1058"/>
                      </a:cubicBezTo>
                      <a:cubicBezTo>
                        <a:pt x="411" y="1005"/>
                        <a:pt x="553" y="951"/>
                        <a:pt x="696" y="907"/>
                      </a:cubicBezTo>
                      <a:cubicBezTo>
                        <a:pt x="723" y="621"/>
                        <a:pt x="758" y="238"/>
                        <a:pt x="482" y="95"/>
                      </a:cubicBezTo>
                      <a:cubicBezTo>
                        <a:pt x="367" y="30"/>
                        <a:pt x="235" y="0"/>
                        <a:pt x="10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3" name="Google Shape;6813;p21"/>
                <p:cNvSpPr/>
                <p:nvPr/>
              </p:nvSpPr>
              <p:spPr>
                <a:xfrm flipH="1">
                  <a:off x="7361114" y="5387079"/>
                  <a:ext cx="17338" cy="15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0" extrusionOk="0">
                      <a:moveTo>
                        <a:pt x="81" y="1"/>
                      </a:moveTo>
                      <a:cubicBezTo>
                        <a:pt x="36" y="54"/>
                        <a:pt x="1" y="143"/>
                        <a:pt x="54" y="188"/>
                      </a:cubicBezTo>
                      <a:cubicBezTo>
                        <a:pt x="70" y="203"/>
                        <a:pt x="87" y="210"/>
                        <a:pt x="105" y="210"/>
                      </a:cubicBezTo>
                      <a:cubicBezTo>
                        <a:pt x="149" y="210"/>
                        <a:pt x="193" y="170"/>
                        <a:pt x="206" y="125"/>
                      </a:cubicBezTo>
                      <a:cubicBezTo>
                        <a:pt x="215" y="90"/>
                        <a:pt x="233" y="45"/>
                        <a:pt x="188" y="27"/>
                      </a:cubicBezTo>
                      <a:cubicBezTo>
                        <a:pt x="161" y="9"/>
                        <a:pt x="126" y="9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4" name="Google Shape;6814;p21"/>
                <p:cNvSpPr/>
                <p:nvPr/>
              </p:nvSpPr>
              <p:spPr>
                <a:xfrm flipH="1">
                  <a:off x="6964123" y="5262588"/>
                  <a:ext cx="457488" cy="64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8" h="861" extrusionOk="0">
                      <a:moveTo>
                        <a:pt x="1957" y="0"/>
                      </a:moveTo>
                      <a:cubicBezTo>
                        <a:pt x="1817" y="0"/>
                        <a:pt x="1677" y="5"/>
                        <a:pt x="1535" y="14"/>
                      </a:cubicBezTo>
                      <a:cubicBezTo>
                        <a:pt x="1187" y="41"/>
                        <a:pt x="857" y="86"/>
                        <a:pt x="518" y="166"/>
                      </a:cubicBezTo>
                      <a:cubicBezTo>
                        <a:pt x="349" y="210"/>
                        <a:pt x="170" y="264"/>
                        <a:pt x="1" y="300"/>
                      </a:cubicBezTo>
                      <a:cubicBezTo>
                        <a:pt x="126" y="389"/>
                        <a:pt x="251" y="478"/>
                        <a:pt x="385" y="558"/>
                      </a:cubicBezTo>
                      <a:cubicBezTo>
                        <a:pt x="701" y="396"/>
                        <a:pt x="1061" y="389"/>
                        <a:pt x="1419" y="389"/>
                      </a:cubicBezTo>
                      <a:cubicBezTo>
                        <a:pt x="1455" y="389"/>
                        <a:pt x="1491" y="389"/>
                        <a:pt x="1526" y="389"/>
                      </a:cubicBezTo>
                      <a:cubicBezTo>
                        <a:pt x="1606" y="388"/>
                        <a:pt x="1686" y="387"/>
                        <a:pt x="1765" y="387"/>
                      </a:cubicBezTo>
                      <a:cubicBezTo>
                        <a:pt x="2199" y="387"/>
                        <a:pt x="2623" y="409"/>
                        <a:pt x="3061" y="469"/>
                      </a:cubicBezTo>
                      <a:cubicBezTo>
                        <a:pt x="3605" y="541"/>
                        <a:pt x="4140" y="639"/>
                        <a:pt x="4676" y="719"/>
                      </a:cubicBezTo>
                      <a:cubicBezTo>
                        <a:pt x="4909" y="752"/>
                        <a:pt x="5313" y="861"/>
                        <a:pt x="5651" y="861"/>
                      </a:cubicBezTo>
                      <a:cubicBezTo>
                        <a:pt x="5764" y="861"/>
                        <a:pt x="5870" y="849"/>
                        <a:pt x="5960" y="817"/>
                      </a:cubicBezTo>
                      <a:lnTo>
                        <a:pt x="5987" y="808"/>
                      </a:lnTo>
                      <a:cubicBezTo>
                        <a:pt x="6005" y="808"/>
                        <a:pt x="6023" y="799"/>
                        <a:pt x="6049" y="781"/>
                      </a:cubicBezTo>
                      <a:lnTo>
                        <a:pt x="6058" y="781"/>
                      </a:lnTo>
                      <a:cubicBezTo>
                        <a:pt x="6085" y="773"/>
                        <a:pt x="6121" y="764"/>
                        <a:pt x="6148" y="755"/>
                      </a:cubicBezTo>
                      <a:cubicBezTo>
                        <a:pt x="6085" y="755"/>
                        <a:pt x="6023" y="746"/>
                        <a:pt x="5978" y="737"/>
                      </a:cubicBezTo>
                      <a:cubicBezTo>
                        <a:pt x="5273" y="603"/>
                        <a:pt x="4595" y="389"/>
                        <a:pt x="3891" y="237"/>
                      </a:cubicBezTo>
                      <a:cubicBezTo>
                        <a:pt x="3244" y="98"/>
                        <a:pt x="2609" y="0"/>
                        <a:pt x="19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5" name="Google Shape;6815;p21"/>
                <p:cNvSpPr/>
                <p:nvPr/>
              </p:nvSpPr>
              <p:spPr>
                <a:xfrm flipH="1">
                  <a:off x="6222603" y="5439391"/>
                  <a:ext cx="1313156" cy="189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47" h="2541" extrusionOk="0">
                      <a:moveTo>
                        <a:pt x="13150" y="0"/>
                      </a:moveTo>
                      <a:cubicBezTo>
                        <a:pt x="12814" y="0"/>
                        <a:pt x="12478" y="19"/>
                        <a:pt x="12142" y="65"/>
                      </a:cubicBezTo>
                      <a:cubicBezTo>
                        <a:pt x="11116" y="199"/>
                        <a:pt x="10117" y="466"/>
                        <a:pt x="9100" y="689"/>
                      </a:cubicBezTo>
                      <a:cubicBezTo>
                        <a:pt x="7637" y="1001"/>
                        <a:pt x="6165" y="1260"/>
                        <a:pt x="4684" y="1501"/>
                      </a:cubicBezTo>
                      <a:cubicBezTo>
                        <a:pt x="3756" y="1662"/>
                        <a:pt x="2837" y="1849"/>
                        <a:pt x="1901" y="1902"/>
                      </a:cubicBezTo>
                      <a:cubicBezTo>
                        <a:pt x="1771" y="1909"/>
                        <a:pt x="1644" y="1913"/>
                        <a:pt x="1519" y="1913"/>
                      </a:cubicBezTo>
                      <a:cubicBezTo>
                        <a:pt x="1002" y="1913"/>
                        <a:pt x="510" y="1858"/>
                        <a:pt x="1" y="1786"/>
                      </a:cubicBezTo>
                      <a:lnTo>
                        <a:pt x="1" y="1786"/>
                      </a:lnTo>
                      <a:cubicBezTo>
                        <a:pt x="411" y="1992"/>
                        <a:pt x="821" y="2188"/>
                        <a:pt x="1249" y="2366"/>
                      </a:cubicBezTo>
                      <a:cubicBezTo>
                        <a:pt x="1615" y="2429"/>
                        <a:pt x="1999" y="2438"/>
                        <a:pt x="2347" y="2473"/>
                      </a:cubicBezTo>
                      <a:cubicBezTo>
                        <a:pt x="2840" y="2515"/>
                        <a:pt x="3333" y="2540"/>
                        <a:pt x="3827" y="2540"/>
                      </a:cubicBezTo>
                      <a:cubicBezTo>
                        <a:pt x="4083" y="2540"/>
                        <a:pt x="4339" y="2533"/>
                        <a:pt x="4595" y="2518"/>
                      </a:cubicBezTo>
                      <a:cubicBezTo>
                        <a:pt x="5879" y="2456"/>
                        <a:pt x="7137" y="2027"/>
                        <a:pt x="8368" y="1679"/>
                      </a:cubicBezTo>
                      <a:cubicBezTo>
                        <a:pt x="10764" y="990"/>
                        <a:pt x="13245" y="442"/>
                        <a:pt x="15739" y="442"/>
                      </a:cubicBezTo>
                      <a:cubicBezTo>
                        <a:pt x="16374" y="442"/>
                        <a:pt x="17010" y="477"/>
                        <a:pt x="17646" y="555"/>
                      </a:cubicBezTo>
                      <a:cubicBezTo>
                        <a:pt x="17058" y="466"/>
                        <a:pt x="16478" y="359"/>
                        <a:pt x="15889" y="279"/>
                      </a:cubicBezTo>
                      <a:cubicBezTo>
                        <a:pt x="14982" y="142"/>
                        <a:pt x="14066" y="0"/>
                        <a:pt x="131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816" name="Google Shape;6816;p21"/>
                <p:cNvGrpSpPr/>
                <p:nvPr/>
              </p:nvGrpSpPr>
              <p:grpSpPr>
                <a:xfrm flipH="1">
                  <a:off x="5736704" y="4460351"/>
                  <a:ext cx="2255126" cy="1072873"/>
                  <a:chOff x="1566186" y="3119918"/>
                  <a:chExt cx="2525703" cy="1201600"/>
                </a:xfrm>
              </p:grpSpPr>
              <p:sp>
                <p:nvSpPr>
                  <p:cNvPr id="6817" name="Google Shape;6817;p21"/>
                  <p:cNvSpPr/>
                  <p:nvPr/>
                </p:nvSpPr>
                <p:spPr>
                  <a:xfrm>
                    <a:off x="3084394" y="3840478"/>
                    <a:ext cx="430534" cy="18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66" h="2257" extrusionOk="0">
                        <a:moveTo>
                          <a:pt x="973" y="1"/>
                        </a:moveTo>
                        <a:cubicBezTo>
                          <a:pt x="764" y="1"/>
                          <a:pt x="549" y="80"/>
                          <a:pt x="402" y="213"/>
                        </a:cubicBezTo>
                        <a:cubicBezTo>
                          <a:pt x="291" y="316"/>
                          <a:pt x="48" y="697"/>
                          <a:pt x="366" y="697"/>
                        </a:cubicBezTo>
                        <a:cubicBezTo>
                          <a:pt x="380" y="697"/>
                          <a:pt x="395" y="697"/>
                          <a:pt x="411" y="695"/>
                        </a:cubicBezTo>
                        <a:cubicBezTo>
                          <a:pt x="518" y="686"/>
                          <a:pt x="625" y="668"/>
                          <a:pt x="732" y="633"/>
                        </a:cubicBezTo>
                        <a:cubicBezTo>
                          <a:pt x="740" y="630"/>
                          <a:pt x="748" y="629"/>
                          <a:pt x="755" y="629"/>
                        </a:cubicBezTo>
                        <a:cubicBezTo>
                          <a:pt x="830" y="629"/>
                          <a:pt x="868" y="744"/>
                          <a:pt x="795" y="784"/>
                        </a:cubicBezTo>
                        <a:cubicBezTo>
                          <a:pt x="786" y="784"/>
                          <a:pt x="777" y="784"/>
                          <a:pt x="777" y="793"/>
                        </a:cubicBezTo>
                        <a:cubicBezTo>
                          <a:pt x="580" y="874"/>
                          <a:pt x="357" y="945"/>
                          <a:pt x="170" y="1052"/>
                        </a:cubicBezTo>
                        <a:cubicBezTo>
                          <a:pt x="18" y="1150"/>
                          <a:pt x="1" y="1409"/>
                          <a:pt x="206" y="1453"/>
                        </a:cubicBezTo>
                        <a:cubicBezTo>
                          <a:pt x="264" y="1463"/>
                          <a:pt x="323" y="1470"/>
                          <a:pt x="383" y="1470"/>
                        </a:cubicBezTo>
                        <a:cubicBezTo>
                          <a:pt x="433" y="1470"/>
                          <a:pt x="483" y="1465"/>
                          <a:pt x="536" y="1453"/>
                        </a:cubicBezTo>
                        <a:cubicBezTo>
                          <a:pt x="652" y="1436"/>
                          <a:pt x="759" y="1409"/>
                          <a:pt x="884" y="1391"/>
                        </a:cubicBezTo>
                        <a:lnTo>
                          <a:pt x="893" y="1391"/>
                        </a:lnTo>
                        <a:cubicBezTo>
                          <a:pt x="895" y="1388"/>
                          <a:pt x="899" y="1387"/>
                          <a:pt x="904" y="1387"/>
                        </a:cubicBezTo>
                        <a:cubicBezTo>
                          <a:pt x="916" y="1387"/>
                          <a:pt x="931" y="1394"/>
                          <a:pt x="937" y="1400"/>
                        </a:cubicBezTo>
                        <a:cubicBezTo>
                          <a:pt x="1007" y="1475"/>
                          <a:pt x="1070" y="1505"/>
                          <a:pt x="1129" y="1505"/>
                        </a:cubicBezTo>
                        <a:cubicBezTo>
                          <a:pt x="1350" y="1505"/>
                          <a:pt x="1511" y="1088"/>
                          <a:pt x="1722" y="1088"/>
                        </a:cubicBezTo>
                        <a:cubicBezTo>
                          <a:pt x="1865" y="1088"/>
                          <a:pt x="2079" y="1248"/>
                          <a:pt x="2195" y="1328"/>
                        </a:cubicBezTo>
                        <a:cubicBezTo>
                          <a:pt x="2463" y="1516"/>
                          <a:pt x="2507" y="1828"/>
                          <a:pt x="2311" y="2060"/>
                        </a:cubicBezTo>
                        <a:cubicBezTo>
                          <a:pt x="2721" y="2114"/>
                          <a:pt x="3123" y="2185"/>
                          <a:pt x="3524" y="2256"/>
                        </a:cubicBezTo>
                        <a:cubicBezTo>
                          <a:pt x="3391" y="2114"/>
                          <a:pt x="3346" y="1891"/>
                          <a:pt x="3462" y="1703"/>
                        </a:cubicBezTo>
                        <a:cubicBezTo>
                          <a:pt x="3551" y="1578"/>
                          <a:pt x="3676" y="1462"/>
                          <a:pt x="3819" y="1418"/>
                        </a:cubicBezTo>
                        <a:cubicBezTo>
                          <a:pt x="3810" y="1391"/>
                          <a:pt x="3801" y="1364"/>
                          <a:pt x="3801" y="1337"/>
                        </a:cubicBezTo>
                        <a:cubicBezTo>
                          <a:pt x="3794" y="1310"/>
                          <a:pt x="3814" y="1287"/>
                          <a:pt x="3836" y="1287"/>
                        </a:cubicBezTo>
                        <a:cubicBezTo>
                          <a:pt x="3842" y="1287"/>
                          <a:pt x="3849" y="1289"/>
                          <a:pt x="3854" y="1293"/>
                        </a:cubicBezTo>
                        <a:cubicBezTo>
                          <a:pt x="3961" y="1355"/>
                          <a:pt x="3988" y="1471"/>
                          <a:pt x="4095" y="1552"/>
                        </a:cubicBezTo>
                        <a:cubicBezTo>
                          <a:pt x="4149" y="1596"/>
                          <a:pt x="4202" y="1623"/>
                          <a:pt x="4256" y="1650"/>
                        </a:cubicBezTo>
                        <a:cubicBezTo>
                          <a:pt x="4261" y="1647"/>
                          <a:pt x="4265" y="1646"/>
                          <a:pt x="4270" y="1646"/>
                        </a:cubicBezTo>
                        <a:cubicBezTo>
                          <a:pt x="4282" y="1646"/>
                          <a:pt x="4292" y="1654"/>
                          <a:pt x="4292" y="1667"/>
                        </a:cubicBezTo>
                        <a:cubicBezTo>
                          <a:pt x="4349" y="1687"/>
                          <a:pt x="4405" y="1696"/>
                          <a:pt x="4461" y="1696"/>
                        </a:cubicBezTo>
                        <a:cubicBezTo>
                          <a:pt x="4587" y="1696"/>
                          <a:pt x="4709" y="1645"/>
                          <a:pt x="4827" y="1534"/>
                        </a:cubicBezTo>
                        <a:cubicBezTo>
                          <a:pt x="5166" y="1186"/>
                          <a:pt x="4871" y="865"/>
                          <a:pt x="4488" y="865"/>
                        </a:cubicBezTo>
                        <a:cubicBezTo>
                          <a:pt x="4452" y="865"/>
                          <a:pt x="4416" y="838"/>
                          <a:pt x="4416" y="793"/>
                        </a:cubicBezTo>
                        <a:cubicBezTo>
                          <a:pt x="4427" y="651"/>
                          <a:pt x="4331" y="586"/>
                          <a:pt x="4217" y="586"/>
                        </a:cubicBezTo>
                        <a:cubicBezTo>
                          <a:pt x="4146" y="586"/>
                          <a:pt x="4068" y="611"/>
                          <a:pt x="4006" y="659"/>
                        </a:cubicBezTo>
                        <a:cubicBezTo>
                          <a:pt x="3992" y="670"/>
                          <a:pt x="3974" y="676"/>
                          <a:pt x="3956" y="676"/>
                        </a:cubicBezTo>
                        <a:cubicBezTo>
                          <a:pt x="3928" y="676"/>
                          <a:pt x="3901" y="661"/>
                          <a:pt x="3890" y="624"/>
                        </a:cubicBezTo>
                        <a:cubicBezTo>
                          <a:pt x="3856" y="452"/>
                          <a:pt x="3705" y="364"/>
                          <a:pt x="3550" y="364"/>
                        </a:cubicBezTo>
                        <a:cubicBezTo>
                          <a:pt x="3423" y="364"/>
                          <a:pt x="3293" y="423"/>
                          <a:pt x="3221" y="543"/>
                        </a:cubicBezTo>
                        <a:cubicBezTo>
                          <a:pt x="3150" y="668"/>
                          <a:pt x="3150" y="722"/>
                          <a:pt x="3159" y="811"/>
                        </a:cubicBezTo>
                        <a:cubicBezTo>
                          <a:pt x="3257" y="1034"/>
                          <a:pt x="3283" y="1293"/>
                          <a:pt x="3159" y="1534"/>
                        </a:cubicBezTo>
                        <a:cubicBezTo>
                          <a:pt x="3151" y="1549"/>
                          <a:pt x="3136" y="1556"/>
                          <a:pt x="3121" y="1556"/>
                        </a:cubicBezTo>
                        <a:cubicBezTo>
                          <a:pt x="3102" y="1556"/>
                          <a:pt x="3083" y="1545"/>
                          <a:pt x="3078" y="1525"/>
                        </a:cubicBezTo>
                        <a:cubicBezTo>
                          <a:pt x="3007" y="1123"/>
                          <a:pt x="3105" y="793"/>
                          <a:pt x="2748" y="481"/>
                        </a:cubicBezTo>
                        <a:cubicBezTo>
                          <a:pt x="2597" y="347"/>
                          <a:pt x="2400" y="169"/>
                          <a:pt x="2186" y="124"/>
                        </a:cubicBezTo>
                        <a:cubicBezTo>
                          <a:pt x="2089" y="101"/>
                          <a:pt x="1942" y="66"/>
                          <a:pt x="1804" y="66"/>
                        </a:cubicBezTo>
                        <a:cubicBezTo>
                          <a:pt x="1676" y="66"/>
                          <a:pt x="1555" y="97"/>
                          <a:pt x="1490" y="196"/>
                        </a:cubicBezTo>
                        <a:cubicBezTo>
                          <a:pt x="1485" y="206"/>
                          <a:pt x="1477" y="210"/>
                          <a:pt x="1469" y="210"/>
                        </a:cubicBezTo>
                        <a:cubicBezTo>
                          <a:pt x="1464" y="210"/>
                          <a:pt x="1458" y="208"/>
                          <a:pt x="1455" y="204"/>
                        </a:cubicBezTo>
                        <a:cubicBezTo>
                          <a:pt x="1334" y="62"/>
                          <a:pt x="1156" y="1"/>
                          <a:pt x="97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8" name="Google Shape;6818;p21"/>
                  <p:cNvSpPr/>
                  <p:nvPr/>
                </p:nvSpPr>
                <p:spPr>
                  <a:xfrm>
                    <a:off x="2265827" y="3119918"/>
                    <a:ext cx="595964" cy="33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1" h="4001" extrusionOk="0">
                        <a:moveTo>
                          <a:pt x="1455" y="1"/>
                        </a:moveTo>
                        <a:cubicBezTo>
                          <a:pt x="1310" y="1"/>
                          <a:pt x="1158" y="33"/>
                          <a:pt x="1000" y="90"/>
                        </a:cubicBezTo>
                        <a:cubicBezTo>
                          <a:pt x="545" y="251"/>
                          <a:pt x="0" y="607"/>
                          <a:pt x="54" y="1169"/>
                        </a:cubicBezTo>
                        <a:cubicBezTo>
                          <a:pt x="90" y="1526"/>
                          <a:pt x="197" y="1839"/>
                          <a:pt x="464" y="2088"/>
                        </a:cubicBezTo>
                        <a:cubicBezTo>
                          <a:pt x="500" y="2115"/>
                          <a:pt x="491" y="2178"/>
                          <a:pt x="464" y="2204"/>
                        </a:cubicBezTo>
                        <a:cubicBezTo>
                          <a:pt x="313" y="2365"/>
                          <a:pt x="116" y="2508"/>
                          <a:pt x="72" y="2740"/>
                        </a:cubicBezTo>
                        <a:cubicBezTo>
                          <a:pt x="17" y="3033"/>
                          <a:pt x="205" y="3174"/>
                          <a:pt x="417" y="3174"/>
                        </a:cubicBezTo>
                        <a:cubicBezTo>
                          <a:pt x="616" y="3174"/>
                          <a:pt x="836" y="3049"/>
                          <a:pt x="893" y="2811"/>
                        </a:cubicBezTo>
                        <a:cubicBezTo>
                          <a:pt x="964" y="2490"/>
                          <a:pt x="919" y="2115"/>
                          <a:pt x="1044" y="1812"/>
                        </a:cubicBezTo>
                        <a:cubicBezTo>
                          <a:pt x="1199" y="1445"/>
                          <a:pt x="1438" y="1218"/>
                          <a:pt x="1773" y="1218"/>
                        </a:cubicBezTo>
                        <a:cubicBezTo>
                          <a:pt x="1862" y="1218"/>
                          <a:pt x="1958" y="1234"/>
                          <a:pt x="2061" y="1268"/>
                        </a:cubicBezTo>
                        <a:cubicBezTo>
                          <a:pt x="3150" y="1642"/>
                          <a:pt x="3863" y="2641"/>
                          <a:pt x="3390" y="3730"/>
                        </a:cubicBezTo>
                        <a:cubicBezTo>
                          <a:pt x="3505" y="3723"/>
                          <a:pt x="3619" y="3719"/>
                          <a:pt x="3733" y="3719"/>
                        </a:cubicBezTo>
                        <a:cubicBezTo>
                          <a:pt x="4043" y="3719"/>
                          <a:pt x="4350" y="3744"/>
                          <a:pt x="4657" y="3783"/>
                        </a:cubicBezTo>
                        <a:cubicBezTo>
                          <a:pt x="4657" y="3587"/>
                          <a:pt x="4764" y="3444"/>
                          <a:pt x="4978" y="3328"/>
                        </a:cubicBezTo>
                        <a:cubicBezTo>
                          <a:pt x="5148" y="3239"/>
                          <a:pt x="5353" y="3230"/>
                          <a:pt x="5549" y="3230"/>
                        </a:cubicBezTo>
                        <a:cubicBezTo>
                          <a:pt x="5540" y="3212"/>
                          <a:pt x="5549" y="3186"/>
                          <a:pt x="5576" y="3177"/>
                        </a:cubicBezTo>
                        <a:cubicBezTo>
                          <a:pt x="5593" y="3173"/>
                          <a:pt x="5611" y="3171"/>
                          <a:pt x="5628" y="3171"/>
                        </a:cubicBezTo>
                        <a:cubicBezTo>
                          <a:pt x="5742" y="3171"/>
                          <a:pt x="5873" y="3239"/>
                          <a:pt x="6004" y="3293"/>
                        </a:cubicBezTo>
                        <a:cubicBezTo>
                          <a:pt x="6156" y="3346"/>
                          <a:pt x="6343" y="3578"/>
                          <a:pt x="6406" y="3667"/>
                        </a:cubicBezTo>
                        <a:cubicBezTo>
                          <a:pt x="6486" y="3783"/>
                          <a:pt x="6584" y="3926"/>
                          <a:pt x="6718" y="3989"/>
                        </a:cubicBezTo>
                        <a:cubicBezTo>
                          <a:pt x="6770" y="3996"/>
                          <a:pt x="6818" y="4000"/>
                          <a:pt x="6860" y="4000"/>
                        </a:cubicBezTo>
                        <a:cubicBezTo>
                          <a:pt x="7058" y="4000"/>
                          <a:pt x="7150" y="3915"/>
                          <a:pt x="7128" y="3739"/>
                        </a:cubicBezTo>
                        <a:cubicBezTo>
                          <a:pt x="7119" y="3596"/>
                          <a:pt x="6941" y="3319"/>
                          <a:pt x="7012" y="3203"/>
                        </a:cubicBezTo>
                        <a:cubicBezTo>
                          <a:pt x="7066" y="3114"/>
                          <a:pt x="7075" y="3132"/>
                          <a:pt x="7137" y="3052"/>
                        </a:cubicBezTo>
                        <a:cubicBezTo>
                          <a:pt x="7146" y="2847"/>
                          <a:pt x="7075" y="2704"/>
                          <a:pt x="6923" y="2624"/>
                        </a:cubicBezTo>
                        <a:cubicBezTo>
                          <a:pt x="6805" y="2558"/>
                          <a:pt x="6659" y="2466"/>
                          <a:pt x="6519" y="2466"/>
                        </a:cubicBezTo>
                        <a:cubicBezTo>
                          <a:pt x="6448" y="2466"/>
                          <a:pt x="6379" y="2489"/>
                          <a:pt x="6317" y="2552"/>
                        </a:cubicBezTo>
                        <a:cubicBezTo>
                          <a:pt x="6303" y="2566"/>
                          <a:pt x="6285" y="2572"/>
                          <a:pt x="6267" y="2572"/>
                        </a:cubicBezTo>
                        <a:cubicBezTo>
                          <a:pt x="6226" y="2572"/>
                          <a:pt x="6183" y="2539"/>
                          <a:pt x="6183" y="2490"/>
                        </a:cubicBezTo>
                        <a:cubicBezTo>
                          <a:pt x="6176" y="2026"/>
                          <a:pt x="5804" y="1769"/>
                          <a:pt x="5410" y="1769"/>
                        </a:cubicBezTo>
                        <a:cubicBezTo>
                          <a:pt x="5244" y="1769"/>
                          <a:pt x="5073" y="1815"/>
                          <a:pt x="4925" y="1910"/>
                        </a:cubicBezTo>
                        <a:cubicBezTo>
                          <a:pt x="4809" y="1981"/>
                          <a:pt x="4702" y="2070"/>
                          <a:pt x="4613" y="2169"/>
                        </a:cubicBezTo>
                        <a:cubicBezTo>
                          <a:pt x="4577" y="2294"/>
                          <a:pt x="4515" y="2418"/>
                          <a:pt x="4452" y="2543"/>
                        </a:cubicBezTo>
                        <a:cubicBezTo>
                          <a:pt x="4433" y="2578"/>
                          <a:pt x="4402" y="2592"/>
                          <a:pt x="4372" y="2592"/>
                        </a:cubicBezTo>
                        <a:cubicBezTo>
                          <a:pt x="4330" y="2592"/>
                          <a:pt x="4289" y="2566"/>
                          <a:pt x="4274" y="2525"/>
                        </a:cubicBezTo>
                        <a:cubicBezTo>
                          <a:pt x="4256" y="2525"/>
                          <a:pt x="4229" y="2508"/>
                          <a:pt x="4247" y="2481"/>
                        </a:cubicBezTo>
                        <a:cubicBezTo>
                          <a:pt x="4274" y="2454"/>
                          <a:pt x="4291" y="2418"/>
                          <a:pt x="4318" y="2383"/>
                        </a:cubicBezTo>
                        <a:cubicBezTo>
                          <a:pt x="4497" y="2070"/>
                          <a:pt x="4630" y="1660"/>
                          <a:pt x="4300" y="1384"/>
                        </a:cubicBezTo>
                        <a:cubicBezTo>
                          <a:pt x="4140" y="1250"/>
                          <a:pt x="3890" y="1214"/>
                          <a:pt x="3694" y="1169"/>
                        </a:cubicBezTo>
                        <a:cubicBezTo>
                          <a:pt x="3613" y="1152"/>
                          <a:pt x="3587" y="1143"/>
                          <a:pt x="3560" y="1062"/>
                        </a:cubicBezTo>
                        <a:cubicBezTo>
                          <a:pt x="3404" y="656"/>
                          <a:pt x="3124" y="366"/>
                          <a:pt x="2704" y="366"/>
                        </a:cubicBezTo>
                        <a:cubicBezTo>
                          <a:pt x="2644" y="366"/>
                          <a:pt x="2582" y="372"/>
                          <a:pt x="2516" y="384"/>
                        </a:cubicBezTo>
                        <a:cubicBezTo>
                          <a:pt x="2458" y="395"/>
                          <a:pt x="2366" y="424"/>
                          <a:pt x="2285" y="424"/>
                        </a:cubicBezTo>
                        <a:cubicBezTo>
                          <a:pt x="2230" y="424"/>
                          <a:pt x="2180" y="410"/>
                          <a:pt x="2150" y="367"/>
                        </a:cubicBezTo>
                        <a:cubicBezTo>
                          <a:pt x="1955" y="108"/>
                          <a:pt x="1718" y="1"/>
                          <a:pt x="145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9" name="Google Shape;6819;p21"/>
                  <p:cNvSpPr/>
                  <p:nvPr/>
                </p:nvSpPr>
                <p:spPr>
                  <a:xfrm>
                    <a:off x="2108980" y="3869064"/>
                    <a:ext cx="848401" cy="17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180" h="2119" extrusionOk="0">
                        <a:moveTo>
                          <a:pt x="3847" y="1"/>
                        </a:moveTo>
                        <a:cubicBezTo>
                          <a:pt x="3439" y="1"/>
                          <a:pt x="3029" y="51"/>
                          <a:pt x="2614" y="165"/>
                        </a:cubicBezTo>
                        <a:cubicBezTo>
                          <a:pt x="1704" y="415"/>
                          <a:pt x="865" y="834"/>
                          <a:pt x="0" y="1209"/>
                        </a:cubicBezTo>
                        <a:cubicBezTo>
                          <a:pt x="107" y="1298"/>
                          <a:pt x="223" y="1378"/>
                          <a:pt x="330" y="1467"/>
                        </a:cubicBezTo>
                        <a:cubicBezTo>
                          <a:pt x="393" y="1512"/>
                          <a:pt x="455" y="1565"/>
                          <a:pt x="518" y="1610"/>
                        </a:cubicBezTo>
                        <a:cubicBezTo>
                          <a:pt x="518" y="1610"/>
                          <a:pt x="526" y="1601"/>
                          <a:pt x="535" y="1601"/>
                        </a:cubicBezTo>
                        <a:cubicBezTo>
                          <a:pt x="1196" y="1360"/>
                          <a:pt x="1891" y="977"/>
                          <a:pt x="2614" y="896"/>
                        </a:cubicBezTo>
                        <a:cubicBezTo>
                          <a:pt x="2926" y="859"/>
                          <a:pt x="3237" y="837"/>
                          <a:pt x="3547" y="837"/>
                        </a:cubicBezTo>
                        <a:cubicBezTo>
                          <a:pt x="3902" y="837"/>
                          <a:pt x="4256" y="865"/>
                          <a:pt x="4612" y="932"/>
                        </a:cubicBezTo>
                        <a:cubicBezTo>
                          <a:pt x="6049" y="1200"/>
                          <a:pt x="7351" y="1904"/>
                          <a:pt x="8805" y="2118"/>
                        </a:cubicBezTo>
                        <a:cubicBezTo>
                          <a:pt x="9260" y="2002"/>
                          <a:pt x="9715" y="1904"/>
                          <a:pt x="10179" y="1824"/>
                        </a:cubicBezTo>
                        <a:cubicBezTo>
                          <a:pt x="9546" y="1753"/>
                          <a:pt x="8903" y="1512"/>
                          <a:pt x="8350" y="1307"/>
                        </a:cubicBezTo>
                        <a:cubicBezTo>
                          <a:pt x="7431" y="968"/>
                          <a:pt x="6539" y="548"/>
                          <a:pt x="5594" y="272"/>
                        </a:cubicBezTo>
                        <a:cubicBezTo>
                          <a:pt x="5011" y="104"/>
                          <a:pt x="4431" y="1"/>
                          <a:pt x="384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0" name="Google Shape;6820;p21"/>
                  <p:cNvSpPr/>
                  <p:nvPr/>
                </p:nvSpPr>
                <p:spPr>
                  <a:xfrm>
                    <a:off x="3079977" y="3257513"/>
                    <a:ext cx="30502" cy="237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" h="285" extrusionOk="0">
                        <a:moveTo>
                          <a:pt x="107" y="0"/>
                        </a:moveTo>
                        <a:cubicBezTo>
                          <a:pt x="54" y="36"/>
                          <a:pt x="0" y="116"/>
                          <a:pt x="18" y="170"/>
                        </a:cubicBezTo>
                        <a:cubicBezTo>
                          <a:pt x="32" y="242"/>
                          <a:pt x="81" y="284"/>
                          <a:pt x="146" y="284"/>
                        </a:cubicBezTo>
                        <a:cubicBezTo>
                          <a:pt x="162" y="284"/>
                          <a:pt x="179" y="282"/>
                          <a:pt x="196" y="277"/>
                        </a:cubicBezTo>
                        <a:cubicBezTo>
                          <a:pt x="268" y="250"/>
                          <a:pt x="366" y="188"/>
                          <a:pt x="303" y="98"/>
                        </a:cubicBezTo>
                        <a:cubicBezTo>
                          <a:pt x="268" y="27"/>
                          <a:pt x="187" y="9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1" name="Google Shape;6821;p21"/>
                  <p:cNvSpPr/>
                  <p:nvPr/>
                </p:nvSpPr>
                <p:spPr>
                  <a:xfrm>
                    <a:off x="2254659" y="3419526"/>
                    <a:ext cx="25919" cy="25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" h="306" extrusionOk="0">
                        <a:moveTo>
                          <a:pt x="161" y="1"/>
                        </a:moveTo>
                        <a:cubicBezTo>
                          <a:pt x="158" y="1"/>
                          <a:pt x="155" y="1"/>
                          <a:pt x="152" y="1"/>
                        </a:cubicBezTo>
                        <a:cubicBezTo>
                          <a:pt x="99" y="28"/>
                          <a:pt x="63" y="46"/>
                          <a:pt x="27" y="90"/>
                        </a:cubicBezTo>
                        <a:cubicBezTo>
                          <a:pt x="1" y="126"/>
                          <a:pt x="1" y="188"/>
                          <a:pt x="18" y="215"/>
                        </a:cubicBezTo>
                        <a:cubicBezTo>
                          <a:pt x="45" y="255"/>
                          <a:pt x="112" y="305"/>
                          <a:pt x="167" y="305"/>
                        </a:cubicBezTo>
                        <a:cubicBezTo>
                          <a:pt x="185" y="305"/>
                          <a:pt x="201" y="300"/>
                          <a:pt x="215" y="286"/>
                        </a:cubicBezTo>
                        <a:cubicBezTo>
                          <a:pt x="311" y="199"/>
                          <a:pt x="296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2" name="Google Shape;6822;p21"/>
                  <p:cNvSpPr/>
                  <p:nvPr/>
                </p:nvSpPr>
                <p:spPr>
                  <a:xfrm>
                    <a:off x="3007054" y="3363772"/>
                    <a:ext cx="50671" cy="3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8" h="392" extrusionOk="0">
                        <a:moveTo>
                          <a:pt x="295" y="1"/>
                        </a:moveTo>
                        <a:cubicBezTo>
                          <a:pt x="170" y="37"/>
                          <a:pt x="1" y="108"/>
                          <a:pt x="81" y="251"/>
                        </a:cubicBezTo>
                        <a:cubicBezTo>
                          <a:pt x="129" y="339"/>
                          <a:pt x="207" y="391"/>
                          <a:pt x="297" y="391"/>
                        </a:cubicBezTo>
                        <a:cubicBezTo>
                          <a:pt x="326" y="391"/>
                          <a:pt x="355" y="386"/>
                          <a:pt x="384" y="376"/>
                        </a:cubicBezTo>
                        <a:cubicBezTo>
                          <a:pt x="518" y="340"/>
                          <a:pt x="607" y="215"/>
                          <a:pt x="482" y="108"/>
                        </a:cubicBezTo>
                        <a:cubicBezTo>
                          <a:pt x="429" y="63"/>
                          <a:pt x="358" y="37"/>
                          <a:pt x="29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3" name="Google Shape;6823;p21"/>
                  <p:cNvSpPr/>
                  <p:nvPr/>
                </p:nvSpPr>
                <p:spPr>
                  <a:xfrm>
                    <a:off x="3012305" y="3238178"/>
                    <a:ext cx="11918" cy="98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18" extrusionOk="0">
                        <a:moveTo>
                          <a:pt x="116" y="0"/>
                        </a:moveTo>
                        <a:cubicBezTo>
                          <a:pt x="107" y="0"/>
                          <a:pt x="98" y="0"/>
                          <a:pt x="89" y="9"/>
                        </a:cubicBezTo>
                        <a:lnTo>
                          <a:pt x="80" y="9"/>
                        </a:lnTo>
                        <a:cubicBezTo>
                          <a:pt x="63" y="18"/>
                          <a:pt x="54" y="45"/>
                          <a:pt x="36" y="54"/>
                        </a:cubicBezTo>
                        <a:cubicBezTo>
                          <a:pt x="18" y="63"/>
                          <a:pt x="9" y="72"/>
                          <a:pt x="9" y="81"/>
                        </a:cubicBezTo>
                        <a:cubicBezTo>
                          <a:pt x="0" y="89"/>
                          <a:pt x="0" y="89"/>
                          <a:pt x="9" y="98"/>
                        </a:cubicBezTo>
                        <a:cubicBezTo>
                          <a:pt x="20" y="109"/>
                          <a:pt x="28" y="117"/>
                          <a:pt x="38" y="117"/>
                        </a:cubicBezTo>
                        <a:cubicBezTo>
                          <a:pt x="45" y="117"/>
                          <a:pt x="52" y="114"/>
                          <a:pt x="63" y="107"/>
                        </a:cubicBezTo>
                        <a:cubicBezTo>
                          <a:pt x="80" y="89"/>
                          <a:pt x="98" y="72"/>
                          <a:pt x="116" y="45"/>
                        </a:cubicBezTo>
                        <a:cubicBezTo>
                          <a:pt x="116" y="36"/>
                          <a:pt x="143" y="0"/>
                          <a:pt x="116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4" name="Google Shape;6824;p21"/>
                  <p:cNvSpPr/>
                  <p:nvPr/>
                </p:nvSpPr>
                <p:spPr>
                  <a:xfrm>
                    <a:off x="3859125" y="3372689"/>
                    <a:ext cx="40920" cy="33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03" extrusionOk="0">
                        <a:moveTo>
                          <a:pt x="211" y="0"/>
                        </a:moveTo>
                        <a:cubicBezTo>
                          <a:pt x="162" y="0"/>
                          <a:pt x="110" y="5"/>
                          <a:pt x="72" y="37"/>
                        </a:cubicBezTo>
                        <a:cubicBezTo>
                          <a:pt x="0" y="117"/>
                          <a:pt x="45" y="233"/>
                          <a:pt x="98" y="313"/>
                        </a:cubicBezTo>
                        <a:cubicBezTo>
                          <a:pt x="142" y="371"/>
                          <a:pt x="209" y="403"/>
                          <a:pt x="275" y="403"/>
                        </a:cubicBezTo>
                        <a:cubicBezTo>
                          <a:pt x="332" y="403"/>
                          <a:pt x="388" y="380"/>
                          <a:pt x="428" y="331"/>
                        </a:cubicBezTo>
                        <a:cubicBezTo>
                          <a:pt x="491" y="269"/>
                          <a:pt x="491" y="197"/>
                          <a:pt x="464" y="144"/>
                        </a:cubicBezTo>
                        <a:cubicBezTo>
                          <a:pt x="455" y="144"/>
                          <a:pt x="455" y="135"/>
                          <a:pt x="455" y="135"/>
                        </a:cubicBezTo>
                        <a:cubicBezTo>
                          <a:pt x="411" y="72"/>
                          <a:pt x="348" y="10"/>
                          <a:pt x="268" y="1"/>
                        </a:cubicBezTo>
                        <a:cubicBezTo>
                          <a:pt x="250" y="1"/>
                          <a:pt x="231" y="0"/>
                          <a:pt x="21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5" name="Google Shape;6825;p21"/>
                  <p:cNvSpPr/>
                  <p:nvPr/>
                </p:nvSpPr>
                <p:spPr>
                  <a:xfrm>
                    <a:off x="3759450" y="3149670"/>
                    <a:ext cx="27586" cy="28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43" extrusionOk="0">
                        <a:moveTo>
                          <a:pt x="161" y="1"/>
                        </a:moveTo>
                        <a:cubicBezTo>
                          <a:pt x="135" y="19"/>
                          <a:pt x="117" y="45"/>
                          <a:pt x="99" y="63"/>
                        </a:cubicBezTo>
                        <a:cubicBezTo>
                          <a:pt x="72" y="90"/>
                          <a:pt x="28" y="108"/>
                          <a:pt x="19" y="143"/>
                        </a:cubicBezTo>
                        <a:cubicBezTo>
                          <a:pt x="10" y="179"/>
                          <a:pt x="1" y="215"/>
                          <a:pt x="10" y="250"/>
                        </a:cubicBezTo>
                        <a:cubicBezTo>
                          <a:pt x="28" y="277"/>
                          <a:pt x="54" y="295"/>
                          <a:pt x="81" y="313"/>
                        </a:cubicBezTo>
                        <a:cubicBezTo>
                          <a:pt x="99" y="333"/>
                          <a:pt x="129" y="342"/>
                          <a:pt x="161" y="342"/>
                        </a:cubicBezTo>
                        <a:cubicBezTo>
                          <a:pt x="228" y="342"/>
                          <a:pt x="307" y="304"/>
                          <a:pt x="313" y="250"/>
                        </a:cubicBezTo>
                        <a:cubicBezTo>
                          <a:pt x="331" y="143"/>
                          <a:pt x="242" y="54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6" name="Google Shape;6826;p21"/>
                  <p:cNvSpPr/>
                  <p:nvPr/>
                </p:nvSpPr>
                <p:spPr>
                  <a:xfrm>
                    <a:off x="3659108" y="3162338"/>
                    <a:ext cx="13501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" h="137" extrusionOk="0">
                        <a:moveTo>
                          <a:pt x="90" y="0"/>
                        </a:moveTo>
                        <a:lnTo>
                          <a:pt x="90" y="0"/>
                        </a:lnTo>
                        <a:cubicBezTo>
                          <a:pt x="54" y="9"/>
                          <a:pt x="27" y="36"/>
                          <a:pt x="18" y="63"/>
                        </a:cubicBezTo>
                        <a:cubicBezTo>
                          <a:pt x="1" y="90"/>
                          <a:pt x="1" y="98"/>
                          <a:pt x="18" y="116"/>
                        </a:cubicBezTo>
                        <a:cubicBezTo>
                          <a:pt x="26" y="124"/>
                          <a:pt x="39" y="137"/>
                          <a:pt x="53" y="137"/>
                        </a:cubicBezTo>
                        <a:cubicBezTo>
                          <a:pt x="56" y="137"/>
                          <a:pt x="60" y="136"/>
                          <a:pt x="63" y="134"/>
                        </a:cubicBezTo>
                        <a:cubicBezTo>
                          <a:pt x="108" y="125"/>
                          <a:pt x="161" y="9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7" name="Google Shape;6827;p21"/>
                  <p:cNvSpPr/>
                  <p:nvPr/>
                </p:nvSpPr>
                <p:spPr>
                  <a:xfrm>
                    <a:off x="3134232" y="3266097"/>
                    <a:ext cx="261771" cy="194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1" h="2334" extrusionOk="0">
                        <a:moveTo>
                          <a:pt x="1813" y="1"/>
                        </a:moveTo>
                        <a:cubicBezTo>
                          <a:pt x="1387" y="1"/>
                          <a:pt x="635" y="141"/>
                          <a:pt x="1017" y="718"/>
                        </a:cubicBezTo>
                        <a:cubicBezTo>
                          <a:pt x="1057" y="774"/>
                          <a:pt x="1004" y="837"/>
                          <a:pt x="948" y="837"/>
                        </a:cubicBezTo>
                        <a:cubicBezTo>
                          <a:pt x="941" y="837"/>
                          <a:pt x="935" y="836"/>
                          <a:pt x="928" y="834"/>
                        </a:cubicBezTo>
                        <a:cubicBezTo>
                          <a:pt x="804" y="813"/>
                          <a:pt x="674" y="792"/>
                          <a:pt x="551" y="792"/>
                        </a:cubicBezTo>
                        <a:cubicBezTo>
                          <a:pt x="516" y="792"/>
                          <a:pt x="480" y="794"/>
                          <a:pt x="446" y="798"/>
                        </a:cubicBezTo>
                        <a:cubicBezTo>
                          <a:pt x="81" y="834"/>
                          <a:pt x="161" y="1084"/>
                          <a:pt x="446" y="1084"/>
                        </a:cubicBezTo>
                        <a:cubicBezTo>
                          <a:pt x="536" y="1084"/>
                          <a:pt x="553" y="1191"/>
                          <a:pt x="491" y="1235"/>
                        </a:cubicBezTo>
                        <a:cubicBezTo>
                          <a:pt x="179" y="1423"/>
                          <a:pt x="0" y="1869"/>
                          <a:pt x="125" y="2226"/>
                        </a:cubicBezTo>
                        <a:cubicBezTo>
                          <a:pt x="224" y="2297"/>
                          <a:pt x="310" y="2333"/>
                          <a:pt x="381" y="2333"/>
                        </a:cubicBezTo>
                        <a:cubicBezTo>
                          <a:pt x="469" y="2333"/>
                          <a:pt x="536" y="2277"/>
                          <a:pt x="580" y="2163"/>
                        </a:cubicBezTo>
                        <a:cubicBezTo>
                          <a:pt x="616" y="2083"/>
                          <a:pt x="643" y="2003"/>
                          <a:pt x="669" y="1913"/>
                        </a:cubicBezTo>
                        <a:cubicBezTo>
                          <a:pt x="696" y="1806"/>
                          <a:pt x="714" y="1681"/>
                          <a:pt x="750" y="1574"/>
                        </a:cubicBezTo>
                        <a:cubicBezTo>
                          <a:pt x="812" y="1360"/>
                          <a:pt x="928" y="1325"/>
                          <a:pt x="1151" y="1307"/>
                        </a:cubicBezTo>
                        <a:cubicBezTo>
                          <a:pt x="1208" y="1299"/>
                          <a:pt x="1263" y="1296"/>
                          <a:pt x="1315" y="1296"/>
                        </a:cubicBezTo>
                        <a:cubicBezTo>
                          <a:pt x="1899" y="1296"/>
                          <a:pt x="2173" y="1741"/>
                          <a:pt x="2025" y="2306"/>
                        </a:cubicBezTo>
                        <a:cubicBezTo>
                          <a:pt x="2275" y="2226"/>
                          <a:pt x="2525" y="2163"/>
                          <a:pt x="2784" y="2110"/>
                        </a:cubicBezTo>
                        <a:cubicBezTo>
                          <a:pt x="2891" y="2003"/>
                          <a:pt x="2989" y="1815"/>
                          <a:pt x="3051" y="1610"/>
                        </a:cubicBezTo>
                        <a:cubicBezTo>
                          <a:pt x="3114" y="1414"/>
                          <a:pt x="3140" y="1262"/>
                          <a:pt x="3060" y="887"/>
                        </a:cubicBezTo>
                        <a:cubicBezTo>
                          <a:pt x="2980" y="513"/>
                          <a:pt x="2480" y="40"/>
                          <a:pt x="1927" y="4"/>
                        </a:cubicBezTo>
                        <a:cubicBezTo>
                          <a:pt x="1893" y="2"/>
                          <a:pt x="1855" y="1"/>
                          <a:pt x="181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8" name="Google Shape;6828;p21"/>
                  <p:cNvSpPr/>
                  <p:nvPr/>
                </p:nvSpPr>
                <p:spPr>
                  <a:xfrm>
                    <a:off x="2144650" y="3249345"/>
                    <a:ext cx="24585" cy="253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04" extrusionOk="0">
                        <a:moveTo>
                          <a:pt x="214" y="0"/>
                        </a:moveTo>
                        <a:cubicBezTo>
                          <a:pt x="170" y="0"/>
                          <a:pt x="134" y="27"/>
                          <a:pt x="107" y="45"/>
                        </a:cubicBezTo>
                        <a:cubicBezTo>
                          <a:pt x="107" y="54"/>
                          <a:pt x="107" y="63"/>
                          <a:pt x="98" y="63"/>
                        </a:cubicBezTo>
                        <a:cubicBezTo>
                          <a:pt x="54" y="89"/>
                          <a:pt x="0" y="196"/>
                          <a:pt x="36" y="241"/>
                        </a:cubicBezTo>
                        <a:cubicBezTo>
                          <a:pt x="57" y="284"/>
                          <a:pt x="88" y="304"/>
                          <a:pt x="123" y="304"/>
                        </a:cubicBezTo>
                        <a:cubicBezTo>
                          <a:pt x="146" y="304"/>
                          <a:pt x="171" y="295"/>
                          <a:pt x="197" y="277"/>
                        </a:cubicBezTo>
                        <a:cubicBezTo>
                          <a:pt x="259" y="232"/>
                          <a:pt x="295" y="178"/>
                          <a:pt x="277" y="98"/>
                        </a:cubicBezTo>
                        <a:cubicBezTo>
                          <a:pt x="268" y="54"/>
                          <a:pt x="268" y="0"/>
                          <a:pt x="21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9" name="Google Shape;6829;p21"/>
                  <p:cNvSpPr/>
                  <p:nvPr/>
                </p:nvSpPr>
                <p:spPr>
                  <a:xfrm>
                    <a:off x="2025640" y="3337519"/>
                    <a:ext cx="65589" cy="51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7" h="614" extrusionOk="0">
                        <a:moveTo>
                          <a:pt x="434" y="1"/>
                        </a:moveTo>
                        <a:cubicBezTo>
                          <a:pt x="414" y="1"/>
                          <a:pt x="395" y="2"/>
                          <a:pt x="376" y="4"/>
                        </a:cubicBezTo>
                        <a:cubicBezTo>
                          <a:pt x="376" y="13"/>
                          <a:pt x="376" y="13"/>
                          <a:pt x="367" y="22"/>
                        </a:cubicBezTo>
                        <a:cubicBezTo>
                          <a:pt x="242" y="84"/>
                          <a:pt x="1" y="289"/>
                          <a:pt x="117" y="450"/>
                        </a:cubicBezTo>
                        <a:cubicBezTo>
                          <a:pt x="185" y="542"/>
                          <a:pt x="295" y="613"/>
                          <a:pt x="404" y="613"/>
                        </a:cubicBezTo>
                        <a:cubicBezTo>
                          <a:pt x="452" y="613"/>
                          <a:pt x="501" y="599"/>
                          <a:pt x="545" y="566"/>
                        </a:cubicBezTo>
                        <a:cubicBezTo>
                          <a:pt x="679" y="468"/>
                          <a:pt x="786" y="200"/>
                          <a:pt x="625" y="57"/>
                        </a:cubicBezTo>
                        <a:cubicBezTo>
                          <a:pt x="576" y="15"/>
                          <a:pt x="505" y="1"/>
                          <a:pt x="43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0" name="Google Shape;6830;p21"/>
                  <p:cNvSpPr/>
                  <p:nvPr/>
                </p:nvSpPr>
                <p:spPr>
                  <a:xfrm>
                    <a:off x="3196320" y="3133086"/>
                    <a:ext cx="558795" cy="3141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5" h="3769" extrusionOk="0">
                        <a:moveTo>
                          <a:pt x="1591" y="1"/>
                        </a:moveTo>
                        <a:cubicBezTo>
                          <a:pt x="1466" y="1"/>
                          <a:pt x="1355" y="32"/>
                          <a:pt x="1280" y="102"/>
                        </a:cubicBezTo>
                        <a:cubicBezTo>
                          <a:pt x="1197" y="177"/>
                          <a:pt x="1121" y="236"/>
                          <a:pt x="1009" y="236"/>
                        </a:cubicBezTo>
                        <a:cubicBezTo>
                          <a:pt x="1002" y="236"/>
                          <a:pt x="994" y="236"/>
                          <a:pt x="986" y="235"/>
                        </a:cubicBezTo>
                        <a:cubicBezTo>
                          <a:pt x="966" y="233"/>
                          <a:pt x="945" y="231"/>
                          <a:pt x="923" y="231"/>
                        </a:cubicBezTo>
                        <a:cubicBezTo>
                          <a:pt x="739" y="231"/>
                          <a:pt x="526" y="331"/>
                          <a:pt x="406" y="467"/>
                        </a:cubicBezTo>
                        <a:cubicBezTo>
                          <a:pt x="0" y="913"/>
                          <a:pt x="404" y="1231"/>
                          <a:pt x="781" y="1231"/>
                        </a:cubicBezTo>
                        <a:cubicBezTo>
                          <a:pt x="826" y="1231"/>
                          <a:pt x="871" y="1226"/>
                          <a:pt x="915" y="1217"/>
                        </a:cubicBezTo>
                        <a:cubicBezTo>
                          <a:pt x="915" y="1208"/>
                          <a:pt x="915" y="1199"/>
                          <a:pt x="923" y="1199"/>
                        </a:cubicBezTo>
                        <a:cubicBezTo>
                          <a:pt x="1047" y="1105"/>
                          <a:pt x="1178" y="1065"/>
                          <a:pt x="1310" y="1065"/>
                        </a:cubicBezTo>
                        <a:cubicBezTo>
                          <a:pt x="1493" y="1065"/>
                          <a:pt x="1677" y="1142"/>
                          <a:pt x="1842" y="1261"/>
                        </a:cubicBezTo>
                        <a:cubicBezTo>
                          <a:pt x="2556" y="1573"/>
                          <a:pt x="3261" y="2885"/>
                          <a:pt x="2868" y="3625"/>
                        </a:cubicBezTo>
                        <a:cubicBezTo>
                          <a:pt x="2908" y="3624"/>
                          <a:pt x="2948" y="3624"/>
                          <a:pt x="2988" y="3624"/>
                        </a:cubicBezTo>
                        <a:cubicBezTo>
                          <a:pt x="3346" y="3624"/>
                          <a:pt x="3690" y="3660"/>
                          <a:pt x="4019" y="3732"/>
                        </a:cubicBezTo>
                        <a:cubicBezTo>
                          <a:pt x="4117" y="3393"/>
                          <a:pt x="4554" y="3206"/>
                          <a:pt x="4876" y="3188"/>
                        </a:cubicBezTo>
                        <a:cubicBezTo>
                          <a:pt x="4901" y="3186"/>
                          <a:pt x="4927" y="3185"/>
                          <a:pt x="4952" y="3185"/>
                        </a:cubicBezTo>
                        <a:cubicBezTo>
                          <a:pt x="5270" y="3185"/>
                          <a:pt x="5506" y="3340"/>
                          <a:pt x="5696" y="3572"/>
                        </a:cubicBezTo>
                        <a:cubicBezTo>
                          <a:pt x="5840" y="3659"/>
                          <a:pt x="6022" y="3768"/>
                          <a:pt x="6198" y="3768"/>
                        </a:cubicBezTo>
                        <a:cubicBezTo>
                          <a:pt x="6274" y="3768"/>
                          <a:pt x="6349" y="3748"/>
                          <a:pt x="6419" y="3697"/>
                        </a:cubicBezTo>
                        <a:cubicBezTo>
                          <a:pt x="6704" y="3474"/>
                          <a:pt x="6374" y="3090"/>
                          <a:pt x="6249" y="2912"/>
                        </a:cubicBezTo>
                        <a:cubicBezTo>
                          <a:pt x="6209" y="2847"/>
                          <a:pt x="6272" y="2767"/>
                          <a:pt x="6337" y="2767"/>
                        </a:cubicBezTo>
                        <a:cubicBezTo>
                          <a:pt x="6344" y="2767"/>
                          <a:pt x="6350" y="2767"/>
                          <a:pt x="6356" y="2769"/>
                        </a:cubicBezTo>
                        <a:cubicBezTo>
                          <a:pt x="6392" y="2787"/>
                          <a:pt x="6423" y="2796"/>
                          <a:pt x="6448" y="2796"/>
                        </a:cubicBezTo>
                        <a:cubicBezTo>
                          <a:pt x="6536" y="2796"/>
                          <a:pt x="6559" y="2687"/>
                          <a:pt x="6517" y="2466"/>
                        </a:cubicBezTo>
                        <a:cubicBezTo>
                          <a:pt x="6437" y="2341"/>
                          <a:pt x="6347" y="2225"/>
                          <a:pt x="6240" y="2118"/>
                        </a:cubicBezTo>
                        <a:cubicBezTo>
                          <a:pt x="6050" y="1927"/>
                          <a:pt x="5789" y="1767"/>
                          <a:pt x="5510" y="1767"/>
                        </a:cubicBezTo>
                        <a:cubicBezTo>
                          <a:pt x="5489" y="1767"/>
                          <a:pt x="5468" y="1768"/>
                          <a:pt x="5446" y="1770"/>
                        </a:cubicBezTo>
                        <a:cubicBezTo>
                          <a:pt x="5009" y="1823"/>
                          <a:pt x="4608" y="2127"/>
                          <a:pt x="4287" y="2439"/>
                        </a:cubicBezTo>
                        <a:cubicBezTo>
                          <a:pt x="4144" y="2822"/>
                          <a:pt x="3903" y="3161"/>
                          <a:pt x="3582" y="3376"/>
                        </a:cubicBezTo>
                        <a:cubicBezTo>
                          <a:pt x="3576" y="3380"/>
                          <a:pt x="3570" y="3382"/>
                          <a:pt x="3564" y="3382"/>
                        </a:cubicBezTo>
                        <a:cubicBezTo>
                          <a:pt x="3536" y="3382"/>
                          <a:pt x="3515" y="3335"/>
                          <a:pt x="3537" y="3313"/>
                        </a:cubicBezTo>
                        <a:cubicBezTo>
                          <a:pt x="3894" y="2894"/>
                          <a:pt x="4198" y="2260"/>
                          <a:pt x="4198" y="1707"/>
                        </a:cubicBezTo>
                        <a:cubicBezTo>
                          <a:pt x="4198" y="1279"/>
                          <a:pt x="4019" y="878"/>
                          <a:pt x="3635" y="664"/>
                        </a:cubicBezTo>
                        <a:cubicBezTo>
                          <a:pt x="3465" y="566"/>
                          <a:pt x="3220" y="461"/>
                          <a:pt x="3006" y="461"/>
                        </a:cubicBezTo>
                        <a:cubicBezTo>
                          <a:pt x="2829" y="461"/>
                          <a:pt x="2673" y="533"/>
                          <a:pt x="2601" y="744"/>
                        </a:cubicBezTo>
                        <a:cubicBezTo>
                          <a:pt x="2592" y="753"/>
                          <a:pt x="2592" y="771"/>
                          <a:pt x="2592" y="780"/>
                        </a:cubicBezTo>
                        <a:cubicBezTo>
                          <a:pt x="2583" y="788"/>
                          <a:pt x="2583" y="797"/>
                          <a:pt x="2583" y="815"/>
                        </a:cubicBezTo>
                        <a:lnTo>
                          <a:pt x="2574" y="815"/>
                        </a:lnTo>
                        <a:cubicBezTo>
                          <a:pt x="2574" y="815"/>
                          <a:pt x="2574" y="824"/>
                          <a:pt x="2574" y="833"/>
                        </a:cubicBezTo>
                        <a:cubicBezTo>
                          <a:pt x="2559" y="862"/>
                          <a:pt x="2536" y="874"/>
                          <a:pt x="2512" y="874"/>
                        </a:cubicBezTo>
                        <a:cubicBezTo>
                          <a:pt x="2463" y="874"/>
                          <a:pt x="2410" y="824"/>
                          <a:pt x="2422" y="771"/>
                        </a:cubicBezTo>
                        <a:cubicBezTo>
                          <a:pt x="2431" y="726"/>
                          <a:pt x="2440" y="681"/>
                          <a:pt x="2458" y="646"/>
                        </a:cubicBezTo>
                        <a:cubicBezTo>
                          <a:pt x="2498" y="295"/>
                          <a:pt x="1979" y="1"/>
                          <a:pt x="159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1" name="Google Shape;6831;p21"/>
                  <p:cNvSpPr/>
                  <p:nvPr/>
                </p:nvSpPr>
                <p:spPr>
                  <a:xfrm>
                    <a:off x="1881462" y="3446529"/>
                    <a:ext cx="1151009" cy="4288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11" h="5146" extrusionOk="0">
                        <a:moveTo>
                          <a:pt x="8358" y="1"/>
                        </a:moveTo>
                        <a:cubicBezTo>
                          <a:pt x="7557" y="1"/>
                          <a:pt x="6749" y="180"/>
                          <a:pt x="5942" y="623"/>
                        </a:cubicBezTo>
                        <a:cubicBezTo>
                          <a:pt x="3863" y="1756"/>
                          <a:pt x="2418" y="3959"/>
                          <a:pt x="0" y="4450"/>
                        </a:cubicBezTo>
                        <a:cubicBezTo>
                          <a:pt x="420" y="4646"/>
                          <a:pt x="839" y="4869"/>
                          <a:pt x="1222" y="5137"/>
                        </a:cubicBezTo>
                        <a:cubicBezTo>
                          <a:pt x="1231" y="5137"/>
                          <a:pt x="1231" y="5146"/>
                          <a:pt x="1240" y="5146"/>
                        </a:cubicBezTo>
                        <a:cubicBezTo>
                          <a:pt x="1883" y="4807"/>
                          <a:pt x="2543" y="4494"/>
                          <a:pt x="3176" y="4137"/>
                        </a:cubicBezTo>
                        <a:cubicBezTo>
                          <a:pt x="4229" y="3549"/>
                          <a:pt x="5166" y="2808"/>
                          <a:pt x="6174" y="2148"/>
                        </a:cubicBezTo>
                        <a:cubicBezTo>
                          <a:pt x="6985" y="1621"/>
                          <a:pt x="7848" y="1300"/>
                          <a:pt x="8817" y="1300"/>
                        </a:cubicBezTo>
                        <a:cubicBezTo>
                          <a:pt x="8913" y="1300"/>
                          <a:pt x="9010" y="1303"/>
                          <a:pt x="9109" y="1310"/>
                        </a:cubicBezTo>
                        <a:cubicBezTo>
                          <a:pt x="10465" y="1399"/>
                          <a:pt x="11731" y="1889"/>
                          <a:pt x="12998" y="2371"/>
                        </a:cubicBezTo>
                        <a:cubicBezTo>
                          <a:pt x="13079" y="2318"/>
                          <a:pt x="13159" y="2264"/>
                          <a:pt x="13239" y="2211"/>
                        </a:cubicBezTo>
                        <a:cubicBezTo>
                          <a:pt x="13426" y="2095"/>
                          <a:pt x="13623" y="1979"/>
                          <a:pt x="13810" y="1854"/>
                        </a:cubicBezTo>
                        <a:cubicBezTo>
                          <a:pt x="12748" y="1318"/>
                          <a:pt x="11633" y="739"/>
                          <a:pt x="10500" y="373"/>
                        </a:cubicBezTo>
                        <a:cubicBezTo>
                          <a:pt x="10474" y="373"/>
                          <a:pt x="10456" y="364"/>
                          <a:pt x="10438" y="355"/>
                        </a:cubicBezTo>
                        <a:cubicBezTo>
                          <a:pt x="10233" y="293"/>
                          <a:pt x="10036" y="230"/>
                          <a:pt x="9831" y="185"/>
                        </a:cubicBezTo>
                        <a:cubicBezTo>
                          <a:pt x="9822" y="185"/>
                          <a:pt x="9813" y="185"/>
                          <a:pt x="9805" y="177"/>
                        </a:cubicBezTo>
                        <a:cubicBezTo>
                          <a:pt x="9644" y="141"/>
                          <a:pt x="9492" y="114"/>
                          <a:pt x="9332" y="87"/>
                        </a:cubicBezTo>
                        <a:cubicBezTo>
                          <a:pt x="9328" y="91"/>
                          <a:pt x="9323" y="93"/>
                          <a:pt x="9317" y="93"/>
                        </a:cubicBezTo>
                        <a:cubicBezTo>
                          <a:pt x="9310" y="93"/>
                          <a:pt x="9301" y="89"/>
                          <a:pt x="9296" y="78"/>
                        </a:cubicBezTo>
                        <a:cubicBezTo>
                          <a:pt x="8985" y="28"/>
                          <a:pt x="8672" y="1"/>
                          <a:pt x="835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2" name="Google Shape;6832;p21"/>
                  <p:cNvSpPr/>
                  <p:nvPr/>
                </p:nvSpPr>
                <p:spPr>
                  <a:xfrm>
                    <a:off x="3636773" y="3876815"/>
                    <a:ext cx="14251" cy="77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93" extrusionOk="0">
                        <a:moveTo>
                          <a:pt x="99" y="0"/>
                        </a:moveTo>
                        <a:cubicBezTo>
                          <a:pt x="90" y="9"/>
                          <a:pt x="90" y="9"/>
                          <a:pt x="81" y="9"/>
                        </a:cubicBezTo>
                        <a:cubicBezTo>
                          <a:pt x="63" y="18"/>
                          <a:pt x="1" y="72"/>
                          <a:pt x="45" y="90"/>
                        </a:cubicBezTo>
                        <a:cubicBezTo>
                          <a:pt x="54" y="92"/>
                          <a:pt x="63" y="93"/>
                          <a:pt x="72" y="93"/>
                        </a:cubicBezTo>
                        <a:cubicBezTo>
                          <a:pt x="98" y="93"/>
                          <a:pt x="124" y="83"/>
                          <a:pt x="144" y="63"/>
                        </a:cubicBezTo>
                        <a:cubicBezTo>
                          <a:pt x="170" y="36"/>
                          <a:pt x="135" y="18"/>
                          <a:pt x="9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3" name="Google Shape;6833;p21"/>
                  <p:cNvSpPr/>
                  <p:nvPr/>
                </p:nvSpPr>
                <p:spPr>
                  <a:xfrm>
                    <a:off x="1778870" y="4048579"/>
                    <a:ext cx="24585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95" extrusionOk="0">
                        <a:moveTo>
                          <a:pt x="107" y="0"/>
                        </a:moveTo>
                        <a:cubicBezTo>
                          <a:pt x="9" y="80"/>
                          <a:pt x="0" y="321"/>
                          <a:pt x="107" y="384"/>
                        </a:cubicBezTo>
                        <a:cubicBezTo>
                          <a:pt x="120" y="391"/>
                          <a:pt x="132" y="394"/>
                          <a:pt x="144" y="394"/>
                        </a:cubicBezTo>
                        <a:cubicBezTo>
                          <a:pt x="219" y="394"/>
                          <a:pt x="261" y="258"/>
                          <a:pt x="277" y="196"/>
                        </a:cubicBezTo>
                        <a:cubicBezTo>
                          <a:pt x="286" y="134"/>
                          <a:pt x="295" y="54"/>
                          <a:pt x="232" y="18"/>
                        </a:cubicBezTo>
                        <a:cubicBezTo>
                          <a:pt x="188" y="0"/>
                          <a:pt x="143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4" name="Google Shape;6834;p21"/>
                  <p:cNvSpPr/>
                  <p:nvPr/>
                </p:nvSpPr>
                <p:spPr>
                  <a:xfrm>
                    <a:off x="1566186" y="3952404"/>
                    <a:ext cx="52171" cy="463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556" extrusionOk="0">
                        <a:moveTo>
                          <a:pt x="333" y="0"/>
                        </a:moveTo>
                        <a:cubicBezTo>
                          <a:pt x="309" y="0"/>
                          <a:pt x="284" y="4"/>
                          <a:pt x="259" y="12"/>
                        </a:cubicBezTo>
                        <a:cubicBezTo>
                          <a:pt x="143" y="75"/>
                          <a:pt x="1" y="262"/>
                          <a:pt x="90" y="396"/>
                        </a:cubicBezTo>
                        <a:cubicBezTo>
                          <a:pt x="142" y="480"/>
                          <a:pt x="222" y="555"/>
                          <a:pt x="314" y="555"/>
                        </a:cubicBezTo>
                        <a:cubicBezTo>
                          <a:pt x="348" y="555"/>
                          <a:pt x="384" y="545"/>
                          <a:pt x="420" y="521"/>
                        </a:cubicBezTo>
                        <a:cubicBezTo>
                          <a:pt x="536" y="440"/>
                          <a:pt x="625" y="253"/>
                          <a:pt x="536" y="119"/>
                        </a:cubicBezTo>
                        <a:cubicBezTo>
                          <a:pt x="488" y="44"/>
                          <a:pt x="414" y="0"/>
                          <a:pt x="33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5" name="Google Shape;6835;p21"/>
                  <p:cNvSpPr/>
                  <p:nvPr/>
                </p:nvSpPr>
                <p:spPr>
                  <a:xfrm>
                    <a:off x="1740283" y="3957822"/>
                    <a:ext cx="23002" cy="23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" h="281" extrusionOk="0">
                        <a:moveTo>
                          <a:pt x="142" y="1"/>
                        </a:moveTo>
                        <a:lnTo>
                          <a:pt x="142" y="1"/>
                        </a:lnTo>
                        <a:cubicBezTo>
                          <a:pt x="80" y="28"/>
                          <a:pt x="26" y="117"/>
                          <a:pt x="8" y="170"/>
                        </a:cubicBezTo>
                        <a:cubicBezTo>
                          <a:pt x="0" y="225"/>
                          <a:pt x="20" y="280"/>
                          <a:pt x="74" y="280"/>
                        </a:cubicBezTo>
                        <a:cubicBezTo>
                          <a:pt x="81" y="280"/>
                          <a:pt x="89" y="279"/>
                          <a:pt x="97" y="277"/>
                        </a:cubicBezTo>
                        <a:cubicBezTo>
                          <a:pt x="196" y="242"/>
                          <a:pt x="276" y="36"/>
                          <a:pt x="1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6" name="Google Shape;6836;p21"/>
                  <p:cNvSpPr/>
                  <p:nvPr/>
                </p:nvSpPr>
                <p:spPr>
                  <a:xfrm>
                    <a:off x="3557266" y="3899150"/>
                    <a:ext cx="28336" cy="24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288" extrusionOk="0">
                        <a:moveTo>
                          <a:pt x="188" y="0"/>
                        </a:moveTo>
                        <a:cubicBezTo>
                          <a:pt x="125" y="18"/>
                          <a:pt x="45" y="98"/>
                          <a:pt x="27" y="161"/>
                        </a:cubicBezTo>
                        <a:cubicBezTo>
                          <a:pt x="0" y="241"/>
                          <a:pt x="90" y="268"/>
                          <a:pt x="152" y="285"/>
                        </a:cubicBezTo>
                        <a:cubicBezTo>
                          <a:pt x="161" y="287"/>
                          <a:pt x="169" y="287"/>
                          <a:pt x="178" y="287"/>
                        </a:cubicBezTo>
                        <a:cubicBezTo>
                          <a:pt x="238" y="287"/>
                          <a:pt x="289" y="259"/>
                          <a:pt x="313" y="196"/>
                        </a:cubicBezTo>
                        <a:cubicBezTo>
                          <a:pt x="339" y="107"/>
                          <a:pt x="259" y="36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7" name="Google Shape;6837;p21"/>
                  <p:cNvSpPr/>
                  <p:nvPr/>
                </p:nvSpPr>
                <p:spPr>
                  <a:xfrm>
                    <a:off x="3041307" y="3893899"/>
                    <a:ext cx="6751" cy="7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90" extrusionOk="0">
                        <a:moveTo>
                          <a:pt x="54" y="1"/>
                        </a:moveTo>
                        <a:cubicBezTo>
                          <a:pt x="45" y="9"/>
                          <a:pt x="36" y="9"/>
                          <a:pt x="27" y="27"/>
                        </a:cubicBezTo>
                        <a:cubicBezTo>
                          <a:pt x="27" y="45"/>
                          <a:pt x="0" y="72"/>
                          <a:pt x="9" y="90"/>
                        </a:cubicBezTo>
                        <a:lnTo>
                          <a:pt x="27" y="90"/>
                        </a:lnTo>
                        <a:cubicBezTo>
                          <a:pt x="36" y="90"/>
                          <a:pt x="45" y="81"/>
                          <a:pt x="54" y="72"/>
                        </a:cubicBezTo>
                        <a:cubicBezTo>
                          <a:pt x="71" y="54"/>
                          <a:pt x="80" y="45"/>
                          <a:pt x="71" y="27"/>
                        </a:cubicBezTo>
                        <a:cubicBezTo>
                          <a:pt x="71" y="9"/>
                          <a:pt x="63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8" name="Google Shape;6838;p21"/>
                  <p:cNvSpPr/>
                  <p:nvPr/>
                </p:nvSpPr>
                <p:spPr>
                  <a:xfrm>
                    <a:off x="3494095" y="3833644"/>
                    <a:ext cx="10918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" h="137" extrusionOk="0">
                        <a:moveTo>
                          <a:pt x="71" y="1"/>
                        </a:moveTo>
                        <a:cubicBezTo>
                          <a:pt x="62" y="1"/>
                          <a:pt x="54" y="10"/>
                          <a:pt x="45" y="10"/>
                        </a:cubicBezTo>
                        <a:cubicBezTo>
                          <a:pt x="27" y="19"/>
                          <a:pt x="18" y="19"/>
                          <a:pt x="9" y="19"/>
                        </a:cubicBezTo>
                        <a:lnTo>
                          <a:pt x="0" y="19"/>
                        </a:lnTo>
                        <a:cubicBezTo>
                          <a:pt x="0" y="28"/>
                          <a:pt x="9" y="63"/>
                          <a:pt x="18" y="72"/>
                        </a:cubicBezTo>
                        <a:cubicBezTo>
                          <a:pt x="27" y="90"/>
                          <a:pt x="36" y="117"/>
                          <a:pt x="54" y="126"/>
                        </a:cubicBezTo>
                        <a:cubicBezTo>
                          <a:pt x="63" y="133"/>
                          <a:pt x="72" y="136"/>
                          <a:pt x="80" y="136"/>
                        </a:cubicBezTo>
                        <a:cubicBezTo>
                          <a:pt x="111" y="136"/>
                          <a:pt x="130" y="90"/>
                          <a:pt x="116" y="55"/>
                        </a:cubicBezTo>
                        <a:cubicBezTo>
                          <a:pt x="107" y="37"/>
                          <a:pt x="89" y="19"/>
                          <a:pt x="7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9" name="Google Shape;6839;p21"/>
                  <p:cNvSpPr/>
                  <p:nvPr/>
                </p:nvSpPr>
                <p:spPr>
                  <a:xfrm>
                    <a:off x="2989220" y="3928819"/>
                    <a:ext cx="12751" cy="15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" h="182" extrusionOk="0">
                        <a:moveTo>
                          <a:pt x="63" y="1"/>
                        </a:moveTo>
                        <a:cubicBezTo>
                          <a:pt x="63" y="10"/>
                          <a:pt x="54" y="10"/>
                          <a:pt x="54" y="19"/>
                        </a:cubicBezTo>
                        <a:cubicBezTo>
                          <a:pt x="27" y="37"/>
                          <a:pt x="18" y="54"/>
                          <a:pt x="10" y="90"/>
                        </a:cubicBezTo>
                        <a:cubicBezTo>
                          <a:pt x="1" y="108"/>
                          <a:pt x="1" y="144"/>
                          <a:pt x="10" y="161"/>
                        </a:cubicBezTo>
                        <a:cubicBezTo>
                          <a:pt x="24" y="176"/>
                          <a:pt x="39" y="182"/>
                          <a:pt x="54" y="182"/>
                        </a:cubicBezTo>
                        <a:cubicBezTo>
                          <a:pt x="85" y="182"/>
                          <a:pt x="113" y="156"/>
                          <a:pt x="126" y="126"/>
                        </a:cubicBezTo>
                        <a:cubicBezTo>
                          <a:pt x="152" y="63"/>
                          <a:pt x="108" y="28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0" name="Google Shape;6840;p21"/>
                  <p:cNvSpPr/>
                  <p:nvPr/>
                </p:nvSpPr>
                <p:spPr>
                  <a:xfrm>
                    <a:off x="1804122" y="4051496"/>
                    <a:ext cx="188182" cy="20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2446" extrusionOk="0">
                        <a:moveTo>
                          <a:pt x="1517" y="1"/>
                        </a:moveTo>
                        <a:lnTo>
                          <a:pt x="1517" y="1"/>
                        </a:lnTo>
                        <a:cubicBezTo>
                          <a:pt x="1651" y="251"/>
                          <a:pt x="1615" y="634"/>
                          <a:pt x="1544" y="884"/>
                        </a:cubicBezTo>
                        <a:cubicBezTo>
                          <a:pt x="1303" y="1633"/>
                          <a:pt x="732" y="1990"/>
                          <a:pt x="0" y="2106"/>
                        </a:cubicBezTo>
                        <a:cubicBezTo>
                          <a:pt x="277" y="2213"/>
                          <a:pt x="545" y="2329"/>
                          <a:pt x="803" y="2445"/>
                        </a:cubicBezTo>
                        <a:cubicBezTo>
                          <a:pt x="1794" y="2115"/>
                          <a:pt x="2258" y="768"/>
                          <a:pt x="151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1" name="Google Shape;6841;p21"/>
                  <p:cNvSpPr/>
                  <p:nvPr/>
                </p:nvSpPr>
                <p:spPr>
                  <a:xfrm>
                    <a:off x="1816540" y="3960572"/>
                    <a:ext cx="369780" cy="3341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37" h="4009" extrusionOk="0">
                        <a:moveTo>
                          <a:pt x="1444" y="1"/>
                        </a:moveTo>
                        <a:cubicBezTo>
                          <a:pt x="1389" y="1"/>
                          <a:pt x="1328" y="20"/>
                          <a:pt x="1261" y="66"/>
                        </a:cubicBezTo>
                        <a:cubicBezTo>
                          <a:pt x="1154" y="128"/>
                          <a:pt x="1092" y="226"/>
                          <a:pt x="976" y="280"/>
                        </a:cubicBezTo>
                        <a:cubicBezTo>
                          <a:pt x="965" y="285"/>
                          <a:pt x="949" y="290"/>
                          <a:pt x="934" y="290"/>
                        </a:cubicBezTo>
                        <a:cubicBezTo>
                          <a:pt x="922" y="290"/>
                          <a:pt x="912" y="288"/>
                          <a:pt x="904" y="280"/>
                        </a:cubicBezTo>
                        <a:cubicBezTo>
                          <a:pt x="826" y="223"/>
                          <a:pt x="770" y="194"/>
                          <a:pt x="687" y="194"/>
                        </a:cubicBezTo>
                        <a:cubicBezTo>
                          <a:pt x="666" y="194"/>
                          <a:pt x="644" y="196"/>
                          <a:pt x="619" y="200"/>
                        </a:cubicBezTo>
                        <a:cubicBezTo>
                          <a:pt x="0" y="272"/>
                          <a:pt x="98" y="958"/>
                          <a:pt x="598" y="958"/>
                        </a:cubicBezTo>
                        <a:cubicBezTo>
                          <a:pt x="654" y="958"/>
                          <a:pt x="714" y="950"/>
                          <a:pt x="779" y="931"/>
                        </a:cubicBezTo>
                        <a:cubicBezTo>
                          <a:pt x="851" y="863"/>
                          <a:pt x="930" y="832"/>
                          <a:pt x="1007" y="832"/>
                        </a:cubicBezTo>
                        <a:cubicBezTo>
                          <a:pt x="1093" y="832"/>
                          <a:pt x="1177" y="870"/>
                          <a:pt x="1252" y="940"/>
                        </a:cubicBezTo>
                        <a:lnTo>
                          <a:pt x="1261" y="940"/>
                        </a:lnTo>
                        <a:cubicBezTo>
                          <a:pt x="1475" y="1092"/>
                          <a:pt x="1618" y="1270"/>
                          <a:pt x="1716" y="1467"/>
                        </a:cubicBezTo>
                        <a:cubicBezTo>
                          <a:pt x="1725" y="1467"/>
                          <a:pt x="1734" y="1475"/>
                          <a:pt x="1734" y="1484"/>
                        </a:cubicBezTo>
                        <a:cubicBezTo>
                          <a:pt x="1850" y="1814"/>
                          <a:pt x="2189" y="2011"/>
                          <a:pt x="2233" y="2385"/>
                        </a:cubicBezTo>
                        <a:cubicBezTo>
                          <a:pt x="2260" y="2626"/>
                          <a:pt x="2207" y="2831"/>
                          <a:pt x="2117" y="3054"/>
                        </a:cubicBezTo>
                        <a:cubicBezTo>
                          <a:pt x="1948" y="3456"/>
                          <a:pt x="1636" y="3741"/>
                          <a:pt x="1234" y="3822"/>
                        </a:cubicBezTo>
                        <a:cubicBezTo>
                          <a:pt x="1350" y="3884"/>
                          <a:pt x="1466" y="3947"/>
                          <a:pt x="1582" y="4009"/>
                        </a:cubicBezTo>
                        <a:cubicBezTo>
                          <a:pt x="2019" y="3929"/>
                          <a:pt x="2456" y="3848"/>
                          <a:pt x="2894" y="3804"/>
                        </a:cubicBezTo>
                        <a:cubicBezTo>
                          <a:pt x="2760" y="3563"/>
                          <a:pt x="2778" y="3260"/>
                          <a:pt x="2920" y="3010"/>
                        </a:cubicBezTo>
                        <a:cubicBezTo>
                          <a:pt x="3015" y="2837"/>
                          <a:pt x="3152" y="2706"/>
                          <a:pt x="3331" y="2706"/>
                        </a:cubicBezTo>
                        <a:cubicBezTo>
                          <a:pt x="3337" y="2706"/>
                          <a:pt x="3343" y="2706"/>
                          <a:pt x="3349" y="2707"/>
                        </a:cubicBezTo>
                        <a:cubicBezTo>
                          <a:pt x="3380" y="2672"/>
                          <a:pt x="3421" y="2657"/>
                          <a:pt x="3467" y="2657"/>
                        </a:cubicBezTo>
                        <a:cubicBezTo>
                          <a:pt x="3673" y="2657"/>
                          <a:pt x="3991" y="2939"/>
                          <a:pt x="4107" y="3019"/>
                        </a:cubicBezTo>
                        <a:cubicBezTo>
                          <a:pt x="4146" y="3041"/>
                          <a:pt x="4238" y="3116"/>
                          <a:pt x="4312" y="3116"/>
                        </a:cubicBezTo>
                        <a:cubicBezTo>
                          <a:pt x="4356" y="3116"/>
                          <a:pt x="4394" y="3090"/>
                          <a:pt x="4410" y="3010"/>
                        </a:cubicBezTo>
                        <a:cubicBezTo>
                          <a:pt x="4428" y="2903"/>
                          <a:pt x="4437" y="2796"/>
                          <a:pt x="4410" y="2689"/>
                        </a:cubicBezTo>
                        <a:cubicBezTo>
                          <a:pt x="4366" y="2537"/>
                          <a:pt x="4303" y="2376"/>
                          <a:pt x="4187" y="2260"/>
                        </a:cubicBezTo>
                        <a:cubicBezTo>
                          <a:pt x="4015" y="2089"/>
                          <a:pt x="3812" y="2007"/>
                          <a:pt x="3597" y="2007"/>
                        </a:cubicBezTo>
                        <a:cubicBezTo>
                          <a:pt x="3533" y="2007"/>
                          <a:pt x="3468" y="2014"/>
                          <a:pt x="3402" y="2029"/>
                        </a:cubicBezTo>
                        <a:cubicBezTo>
                          <a:pt x="3286" y="2305"/>
                          <a:pt x="3001" y="2439"/>
                          <a:pt x="2715" y="2457"/>
                        </a:cubicBezTo>
                        <a:cubicBezTo>
                          <a:pt x="2712" y="2457"/>
                          <a:pt x="2709" y="2458"/>
                          <a:pt x="2707" y="2458"/>
                        </a:cubicBezTo>
                        <a:cubicBezTo>
                          <a:pt x="2670" y="2458"/>
                          <a:pt x="2664" y="2401"/>
                          <a:pt x="2697" y="2376"/>
                        </a:cubicBezTo>
                        <a:cubicBezTo>
                          <a:pt x="2911" y="2243"/>
                          <a:pt x="3580" y="1966"/>
                          <a:pt x="3152" y="1547"/>
                        </a:cubicBezTo>
                        <a:cubicBezTo>
                          <a:pt x="3010" y="1404"/>
                          <a:pt x="2858" y="1279"/>
                          <a:pt x="2715" y="1136"/>
                        </a:cubicBezTo>
                        <a:cubicBezTo>
                          <a:pt x="2519" y="940"/>
                          <a:pt x="3072" y="922"/>
                          <a:pt x="2483" y="592"/>
                        </a:cubicBezTo>
                        <a:cubicBezTo>
                          <a:pt x="2409" y="551"/>
                          <a:pt x="2324" y="544"/>
                          <a:pt x="2239" y="544"/>
                        </a:cubicBezTo>
                        <a:cubicBezTo>
                          <a:pt x="2197" y="544"/>
                          <a:pt x="2155" y="545"/>
                          <a:pt x="2114" y="545"/>
                        </a:cubicBezTo>
                        <a:cubicBezTo>
                          <a:pt x="1993" y="545"/>
                          <a:pt x="1885" y="530"/>
                          <a:pt x="1832" y="405"/>
                        </a:cubicBezTo>
                        <a:cubicBezTo>
                          <a:pt x="1769" y="258"/>
                          <a:pt x="1645" y="1"/>
                          <a:pt x="14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2" name="Google Shape;6842;p21"/>
                  <p:cNvSpPr/>
                  <p:nvPr/>
                </p:nvSpPr>
                <p:spPr>
                  <a:xfrm>
                    <a:off x="1958801" y="4020243"/>
                    <a:ext cx="2133087" cy="3012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595" h="3615" extrusionOk="0">
                        <a:moveTo>
                          <a:pt x="14200" y="1"/>
                        </a:moveTo>
                        <a:cubicBezTo>
                          <a:pt x="13827" y="1"/>
                          <a:pt x="13455" y="20"/>
                          <a:pt x="13087" y="64"/>
                        </a:cubicBezTo>
                        <a:cubicBezTo>
                          <a:pt x="12347" y="153"/>
                          <a:pt x="11615" y="322"/>
                          <a:pt x="10884" y="492"/>
                        </a:cubicBezTo>
                        <a:cubicBezTo>
                          <a:pt x="10340" y="626"/>
                          <a:pt x="9786" y="733"/>
                          <a:pt x="9269" y="920"/>
                        </a:cubicBezTo>
                        <a:cubicBezTo>
                          <a:pt x="8752" y="1098"/>
                          <a:pt x="8234" y="1250"/>
                          <a:pt x="7726" y="1446"/>
                        </a:cubicBezTo>
                        <a:cubicBezTo>
                          <a:pt x="7217" y="1652"/>
                          <a:pt x="6718" y="1875"/>
                          <a:pt x="6191" y="2026"/>
                        </a:cubicBezTo>
                        <a:cubicBezTo>
                          <a:pt x="5076" y="2365"/>
                          <a:pt x="3988" y="2838"/>
                          <a:pt x="2837" y="3061"/>
                        </a:cubicBezTo>
                        <a:cubicBezTo>
                          <a:pt x="1909" y="3239"/>
                          <a:pt x="946" y="3248"/>
                          <a:pt x="0" y="3364"/>
                        </a:cubicBezTo>
                        <a:cubicBezTo>
                          <a:pt x="45" y="3391"/>
                          <a:pt x="89" y="3409"/>
                          <a:pt x="134" y="3436"/>
                        </a:cubicBezTo>
                        <a:cubicBezTo>
                          <a:pt x="232" y="3498"/>
                          <a:pt x="339" y="3552"/>
                          <a:pt x="437" y="3614"/>
                        </a:cubicBezTo>
                        <a:cubicBezTo>
                          <a:pt x="1713" y="3462"/>
                          <a:pt x="2980" y="3436"/>
                          <a:pt x="4246" y="3177"/>
                        </a:cubicBezTo>
                        <a:cubicBezTo>
                          <a:pt x="5433" y="2927"/>
                          <a:pt x="6637" y="2767"/>
                          <a:pt x="7815" y="2472"/>
                        </a:cubicBezTo>
                        <a:cubicBezTo>
                          <a:pt x="9055" y="2169"/>
                          <a:pt x="10286" y="1839"/>
                          <a:pt x="11517" y="1536"/>
                        </a:cubicBezTo>
                        <a:cubicBezTo>
                          <a:pt x="12748" y="1223"/>
                          <a:pt x="14033" y="929"/>
                          <a:pt x="15309" y="929"/>
                        </a:cubicBezTo>
                        <a:cubicBezTo>
                          <a:pt x="15323" y="929"/>
                          <a:pt x="15338" y="929"/>
                          <a:pt x="15353" y="929"/>
                        </a:cubicBezTo>
                        <a:cubicBezTo>
                          <a:pt x="17168" y="929"/>
                          <a:pt x="19016" y="1468"/>
                          <a:pt x="20768" y="1901"/>
                        </a:cubicBezTo>
                        <a:cubicBezTo>
                          <a:pt x="21616" y="2107"/>
                          <a:pt x="22454" y="2383"/>
                          <a:pt x="23329" y="2535"/>
                        </a:cubicBezTo>
                        <a:cubicBezTo>
                          <a:pt x="23700" y="2600"/>
                          <a:pt x="24061" y="2633"/>
                          <a:pt x="24418" y="2633"/>
                        </a:cubicBezTo>
                        <a:cubicBezTo>
                          <a:pt x="24798" y="2633"/>
                          <a:pt x="25173" y="2595"/>
                          <a:pt x="25550" y="2517"/>
                        </a:cubicBezTo>
                        <a:cubicBezTo>
                          <a:pt x="25568" y="2508"/>
                          <a:pt x="25577" y="2508"/>
                          <a:pt x="25595" y="2499"/>
                        </a:cubicBezTo>
                        <a:lnTo>
                          <a:pt x="25595" y="2499"/>
                        </a:lnTo>
                        <a:cubicBezTo>
                          <a:pt x="25577" y="2499"/>
                          <a:pt x="25559" y="2499"/>
                          <a:pt x="25542" y="2499"/>
                        </a:cubicBezTo>
                        <a:cubicBezTo>
                          <a:pt x="24898" y="2499"/>
                          <a:pt x="24231" y="2343"/>
                          <a:pt x="23641" y="2187"/>
                        </a:cubicBezTo>
                        <a:cubicBezTo>
                          <a:pt x="22651" y="1919"/>
                          <a:pt x="21669" y="1616"/>
                          <a:pt x="20706" y="1268"/>
                        </a:cubicBezTo>
                        <a:cubicBezTo>
                          <a:pt x="20099" y="1045"/>
                          <a:pt x="19448" y="920"/>
                          <a:pt x="18823" y="742"/>
                        </a:cubicBezTo>
                        <a:cubicBezTo>
                          <a:pt x="18217" y="572"/>
                          <a:pt x="17592" y="403"/>
                          <a:pt x="16968" y="287"/>
                        </a:cubicBezTo>
                        <a:cubicBezTo>
                          <a:pt x="16070" y="121"/>
                          <a:pt x="15131" y="1"/>
                          <a:pt x="1420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43" name="Google Shape;6843;p21"/>
                <p:cNvSpPr/>
                <p:nvPr/>
              </p:nvSpPr>
              <p:spPr>
                <a:xfrm flipH="1">
                  <a:off x="7513137" y="5419597"/>
                  <a:ext cx="41224" cy="73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991" extrusionOk="0">
                      <a:moveTo>
                        <a:pt x="500" y="1"/>
                      </a:moveTo>
                      <a:cubicBezTo>
                        <a:pt x="500" y="1"/>
                        <a:pt x="366" y="27"/>
                        <a:pt x="251" y="143"/>
                      </a:cubicBezTo>
                      <a:cubicBezTo>
                        <a:pt x="117" y="277"/>
                        <a:pt x="1" y="536"/>
                        <a:pt x="108" y="991"/>
                      </a:cubicBezTo>
                      <a:cubicBezTo>
                        <a:pt x="259" y="982"/>
                        <a:pt x="411" y="964"/>
                        <a:pt x="554" y="955"/>
                      </a:cubicBezTo>
                      <a:cubicBezTo>
                        <a:pt x="545" y="946"/>
                        <a:pt x="527" y="928"/>
                        <a:pt x="509" y="911"/>
                      </a:cubicBezTo>
                      <a:cubicBezTo>
                        <a:pt x="393" y="795"/>
                        <a:pt x="366" y="643"/>
                        <a:pt x="366" y="491"/>
                      </a:cubicBezTo>
                      <a:cubicBezTo>
                        <a:pt x="358" y="313"/>
                        <a:pt x="500" y="1"/>
                        <a:pt x="50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4" name="Google Shape;6844;p21"/>
                <p:cNvSpPr/>
                <p:nvPr/>
              </p:nvSpPr>
              <p:spPr>
                <a:xfrm flipH="1">
                  <a:off x="5611907" y="5288037"/>
                  <a:ext cx="593514" cy="15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" h="2044" extrusionOk="0">
                      <a:moveTo>
                        <a:pt x="2741" y="0"/>
                      </a:moveTo>
                      <a:cubicBezTo>
                        <a:pt x="2489" y="0"/>
                        <a:pt x="2239" y="15"/>
                        <a:pt x="1999" y="47"/>
                      </a:cubicBezTo>
                      <a:cubicBezTo>
                        <a:pt x="1508" y="118"/>
                        <a:pt x="982" y="118"/>
                        <a:pt x="500" y="243"/>
                      </a:cubicBezTo>
                      <a:cubicBezTo>
                        <a:pt x="330" y="279"/>
                        <a:pt x="170" y="315"/>
                        <a:pt x="0" y="323"/>
                      </a:cubicBezTo>
                      <a:cubicBezTo>
                        <a:pt x="393" y="431"/>
                        <a:pt x="768" y="538"/>
                        <a:pt x="1151" y="645"/>
                      </a:cubicBezTo>
                      <a:cubicBezTo>
                        <a:pt x="2159" y="921"/>
                        <a:pt x="3132" y="1323"/>
                        <a:pt x="4149" y="1599"/>
                      </a:cubicBezTo>
                      <a:cubicBezTo>
                        <a:pt x="4897" y="1803"/>
                        <a:pt x="5698" y="2043"/>
                        <a:pt x="6483" y="2043"/>
                      </a:cubicBezTo>
                      <a:cubicBezTo>
                        <a:pt x="6558" y="2043"/>
                        <a:pt x="6634" y="2041"/>
                        <a:pt x="6709" y="2036"/>
                      </a:cubicBezTo>
                      <a:cubicBezTo>
                        <a:pt x="7119" y="1911"/>
                        <a:pt x="7547" y="1831"/>
                        <a:pt x="7976" y="1795"/>
                      </a:cubicBezTo>
                      <a:cubicBezTo>
                        <a:pt x="7619" y="1644"/>
                        <a:pt x="7280" y="1430"/>
                        <a:pt x="6977" y="1251"/>
                      </a:cubicBezTo>
                      <a:cubicBezTo>
                        <a:pt x="6272" y="841"/>
                        <a:pt x="5496" y="395"/>
                        <a:pt x="4693" y="225"/>
                      </a:cubicBezTo>
                      <a:cubicBezTo>
                        <a:pt x="4075" y="97"/>
                        <a:pt x="3396" y="0"/>
                        <a:pt x="27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5" name="Google Shape;6845;p21"/>
                <p:cNvSpPr/>
                <p:nvPr/>
              </p:nvSpPr>
              <p:spPr>
                <a:xfrm flipH="1">
                  <a:off x="7604068" y="5342581"/>
                  <a:ext cx="104252" cy="14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1" h="2000" extrusionOk="0">
                      <a:moveTo>
                        <a:pt x="1017" y="1"/>
                      </a:moveTo>
                      <a:cubicBezTo>
                        <a:pt x="1079" y="304"/>
                        <a:pt x="1044" y="643"/>
                        <a:pt x="919" y="964"/>
                      </a:cubicBezTo>
                      <a:cubicBezTo>
                        <a:pt x="758" y="1384"/>
                        <a:pt x="428" y="1740"/>
                        <a:pt x="0" y="1839"/>
                      </a:cubicBezTo>
                      <a:cubicBezTo>
                        <a:pt x="107" y="1892"/>
                        <a:pt x="223" y="1946"/>
                        <a:pt x="330" y="1999"/>
                      </a:cubicBezTo>
                      <a:cubicBezTo>
                        <a:pt x="785" y="1874"/>
                        <a:pt x="1169" y="1419"/>
                        <a:pt x="1285" y="973"/>
                      </a:cubicBezTo>
                      <a:cubicBezTo>
                        <a:pt x="1401" y="554"/>
                        <a:pt x="1178" y="304"/>
                        <a:pt x="101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846" name="Google Shape;6846;p21"/>
              <p:cNvGrpSpPr/>
              <p:nvPr/>
            </p:nvGrpSpPr>
            <p:grpSpPr>
              <a:xfrm>
                <a:off x="7117080" y="4515273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6847" name="Google Shape;6847;p21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6848" name="Google Shape;6848;p21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9" name="Google Shape;6849;p21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0" name="Google Shape;6850;p21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1" name="Google Shape;6851;p21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2" name="Google Shape;6852;p21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3" name="Google Shape;6853;p21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4" name="Google Shape;6854;p21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5" name="Google Shape;6855;p21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856" name="Google Shape;6856;p21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6857" name="Google Shape;6857;p21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8" name="Google Shape;6858;p21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9" name="Google Shape;6859;p21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0" name="Google Shape;6860;p21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1" name="Google Shape;6861;p21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2" name="Google Shape;6862;p21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3" name="Google Shape;6863;p21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4" name="Google Shape;6864;p21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5" name="Google Shape;6865;p21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6" name="Google Shape;6866;p21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7" name="Google Shape;6867;p21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8" name="Google Shape;6868;p21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9" name="Google Shape;6869;p21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70" name="Google Shape;6870;p21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1" name="Google Shape;6871;p21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2" name="Google Shape;6872;p21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3" name="Google Shape;6873;p21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4" name="Google Shape;6874;p21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5" name="Google Shape;6875;p21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6" name="Google Shape;6876;p21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7" name="Google Shape;6877;p21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8" name="Google Shape;6878;p21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9" name="Google Shape;6879;p21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0" name="Google Shape;6880;p21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1" name="Google Shape;6881;p21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2" name="Google Shape;6882;p21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3" name="Google Shape;6883;p21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4" name="Google Shape;6884;p21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5" name="Google Shape;6885;p21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6" name="Google Shape;6886;p21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7" name="Google Shape;6887;p21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8" name="Google Shape;6888;p21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9" name="Google Shape;6889;p21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0" name="Google Shape;6890;p21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1" name="Google Shape;6891;p21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2" name="Google Shape;6892;p21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3" name="Google Shape;6893;p21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4" name="Google Shape;6894;p21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2" name="Google Shape;602;p3"/>
          <p:cNvGrpSpPr/>
          <p:nvPr/>
        </p:nvGrpSpPr>
        <p:grpSpPr>
          <a:xfrm>
            <a:off x="-2661250" y="212575"/>
            <a:ext cx="14801750" cy="5992039"/>
            <a:chOff x="-2661250" y="212575"/>
            <a:chExt cx="14801750" cy="5992039"/>
          </a:xfrm>
        </p:grpSpPr>
        <p:sp>
          <p:nvSpPr>
            <p:cNvPr id="603" name="Google Shape;603;p3"/>
            <p:cNvSpPr/>
            <p:nvPr/>
          </p:nvSpPr>
          <p:spPr>
            <a:xfrm>
              <a:off x="-2661250" y="212575"/>
              <a:ext cx="14801750" cy="5988650"/>
            </a:xfrm>
            <a:custGeom>
              <a:avLst/>
              <a:gdLst/>
              <a:ahLst/>
              <a:cxnLst/>
              <a:rect l="l" t="t" r="r" b="b"/>
              <a:pathLst>
                <a:path w="592070" h="239546" extrusionOk="0">
                  <a:moveTo>
                    <a:pt x="0" y="174033"/>
                  </a:moveTo>
                  <a:lnTo>
                    <a:pt x="50321" y="118957"/>
                  </a:lnTo>
                  <a:lnTo>
                    <a:pt x="67160" y="0"/>
                  </a:lnTo>
                  <a:lnTo>
                    <a:pt x="92211" y="16764"/>
                  </a:lnTo>
                  <a:lnTo>
                    <a:pt x="104386" y="51557"/>
                  </a:lnTo>
                  <a:lnTo>
                    <a:pt x="124960" y="56129"/>
                  </a:lnTo>
                  <a:lnTo>
                    <a:pt x="160774" y="71369"/>
                  </a:lnTo>
                  <a:lnTo>
                    <a:pt x="187444" y="93467"/>
                  </a:lnTo>
                  <a:lnTo>
                    <a:pt x="223032" y="126492"/>
                  </a:lnTo>
                  <a:lnTo>
                    <a:pt x="246118" y="141276"/>
                  </a:lnTo>
                  <a:lnTo>
                    <a:pt x="296330" y="144018"/>
                  </a:lnTo>
                  <a:lnTo>
                    <a:pt x="319525" y="147828"/>
                  </a:lnTo>
                  <a:lnTo>
                    <a:pt x="351070" y="145542"/>
                  </a:lnTo>
                  <a:lnTo>
                    <a:pt x="371482" y="150114"/>
                  </a:lnTo>
                  <a:lnTo>
                    <a:pt x="396533" y="150114"/>
                  </a:lnTo>
                  <a:lnTo>
                    <a:pt x="425208" y="152882"/>
                  </a:lnTo>
                  <a:lnTo>
                    <a:pt x="441190" y="145283"/>
                  </a:lnTo>
                  <a:lnTo>
                    <a:pt x="454906" y="139187"/>
                  </a:lnTo>
                  <a:lnTo>
                    <a:pt x="471670" y="138425"/>
                  </a:lnTo>
                  <a:lnTo>
                    <a:pt x="483755" y="136988"/>
                  </a:lnTo>
                  <a:lnTo>
                    <a:pt x="506496" y="155053"/>
                  </a:lnTo>
                  <a:lnTo>
                    <a:pt x="541272" y="140970"/>
                  </a:lnTo>
                  <a:lnTo>
                    <a:pt x="532039" y="153641"/>
                  </a:lnTo>
                  <a:lnTo>
                    <a:pt x="546745" y="158939"/>
                  </a:lnTo>
                  <a:lnTo>
                    <a:pt x="560446" y="160759"/>
                  </a:lnTo>
                  <a:lnTo>
                    <a:pt x="582164" y="169292"/>
                  </a:lnTo>
                  <a:lnTo>
                    <a:pt x="592070" y="214802"/>
                  </a:lnTo>
                  <a:lnTo>
                    <a:pt x="559684" y="234490"/>
                  </a:lnTo>
                  <a:lnTo>
                    <a:pt x="486533" y="237966"/>
                  </a:lnTo>
                  <a:lnTo>
                    <a:pt x="362708" y="233542"/>
                  </a:lnTo>
                  <a:lnTo>
                    <a:pt x="305560" y="238914"/>
                  </a:lnTo>
                  <a:lnTo>
                    <a:pt x="243839" y="239546"/>
                  </a:lnTo>
                  <a:lnTo>
                    <a:pt x="179831" y="237650"/>
                  </a:lnTo>
                  <a:lnTo>
                    <a:pt x="158115" y="233858"/>
                  </a:lnTo>
                  <a:lnTo>
                    <a:pt x="123443" y="230381"/>
                  </a:lnTo>
                  <a:lnTo>
                    <a:pt x="82295" y="234490"/>
                  </a:lnTo>
                  <a:lnTo>
                    <a:pt x="60959" y="234490"/>
                  </a:lnTo>
                  <a:lnTo>
                    <a:pt x="38100" y="227537"/>
                  </a:lnTo>
                  <a:lnTo>
                    <a:pt x="26289" y="2177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604" name="Google Shape;604;p3"/>
            <p:cNvGrpSpPr/>
            <p:nvPr/>
          </p:nvGrpSpPr>
          <p:grpSpPr>
            <a:xfrm>
              <a:off x="-538178" y="3818513"/>
              <a:ext cx="4676371" cy="1571180"/>
              <a:chOff x="5182448" y="4500764"/>
              <a:chExt cx="3648000" cy="1225665"/>
            </a:xfrm>
          </p:grpSpPr>
          <p:grpSp>
            <p:nvGrpSpPr>
              <p:cNvPr id="605" name="Google Shape;605;p3"/>
              <p:cNvGrpSpPr/>
              <p:nvPr/>
            </p:nvGrpSpPr>
            <p:grpSpPr>
              <a:xfrm>
                <a:off x="6797372" y="5132697"/>
                <a:ext cx="1091289" cy="319934"/>
                <a:chOff x="6597922" y="2714372"/>
                <a:chExt cx="1091289" cy="319934"/>
              </a:xfrm>
            </p:grpSpPr>
            <p:sp>
              <p:nvSpPr>
                <p:cNvPr id="606" name="Google Shape;606;p3"/>
                <p:cNvSpPr/>
                <p:nvPr/>
              </p:nvSpPr>
              <p:spPr>
                <a:xfrm>
                  <a:off x="7365810" y="2901260"/>
                  <a:ext cx="323400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0" h="2382" extrusionOk="0">
                      <a:moveTo>
                        <a:pt x="3185" y="0"/>
                      </a:moveTo>
                      <a:cubicBezTo>
                        <a:pt x="3042" y="0"/>
                        <a:pt x="2908" y="9"/>
                        <a:pt x="2783" y="27"/>
                      </a:cubicBezTo>
                      <a:cubicBezTo>
                        <a:pt x="1570" y="179"/>
                        <a:pt x="196" y="1053"/>
                        <a:pt x="0" y="2364"/>
                      </a:cubicBezTo>
                      <a:cubicBezTo>
                        <a:pt x="0" y="2373"/>
                        <a:pt x="9" y="2373"/>
                        <a:pt x="9" y="2382"/>
                      </a:cubicBezTo>
                      <a:lnTo>
                        <a:pt x="27" y="2382"/>
                      </a:lnTo>
                      <a:cubicBezTo>
                        <a:pt x="277" y="2284"/>
                        <a:pt x="491" y="2204"/>
                        <a:pt x="696" y="2132"/>
                      </a:cubicBezTo>
                      <a:cubicBezTo>
                        <a:pt x="910" y="2061"/>
                        <a:pt x="1115" y="1998"/>
                        <a:pt x="1329" y="1918"/>
                      </a:cubicBezTo>
                      <a:cubicBezTo>
                        <a:pt x="1606" y="1249"/>
                        <a:pt x="2418" y="803"/>
                        <a:pt x="3113" y="651"/>
                      </a:cubicBezTo>
                      <a:cubicBezTo>
                        <a:pt x="3336" y="598"/>
                        <a:pt x="3568" y="571"/>
                        <a:pt x="3791" y="571"/>
                      </a:cubicBezTo>
                      <a:cubicBezTo>
                        <a:pt x="4345" y="571"/>
                        <a:pt x="4853" y="732"/>
                        <a:pt x="5281" y="1044"/>
                      </a:cubicBezTo>
                      <a:cubicBezTo>
                        <a:pt x="5451" y="1026"/>
                        <a:pt x="5620" y="1017"/>
                        <a:pt x="5781" y="1008"/>
                      </a:cubicBezTo>
                      <a:cubicBezTo>
                        <a:pt x="5781" y="1008"/>
                        <a:pt x="5790" y="1008"/>
                        <a:pt x="5790" y="999"/>
                      </a:cubicBezTo>
                      <a:cubicBezTo>
                        <a:pt x="5790" y="990"/>
                        <a:pt x="5790" y="990"/>
                        <a:pt x="5790" y="981"/>
                      </a:cubicBezTo>
                      <a:cubicBezTo>
                        <a:pt x="5165" y="384"/>
                        <a:pt x="4148" y="0"/>
                        <a:pt x="31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3"/>
                <p:cNvSpPr/>
                <p:nvPr/>
              </p:nvSpPr>
              <p:spPr>
                <a:xfrm>
                  <a:off x="7446017" y="2942592"/>
                  <a:ext cx="198341" cy="63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1143" extrusionOk="0">
                      <a:moveTo>
                        <a:pt x="2266" y="1"/>
                      </a:moveTo>
                      <a:cubicBezTo>
                        <a:pt x="2079" y="1"/>
                        <a:pt x="1900" y="27"/>
                        <a:pt x="1722" y="72"/>
                      </a:cubicBezTo>
                      <a:cubicBezTo>
                        <a:pt x="1338" y="179"/>
                        <a:pt x="402" y="500"/>
                        <a:pt x="0" y="1125"/>
                      </a:cubicBezTo>
                      <a:cubicBezTo>
                        <a:pt x="0" y="1125"/>
                        <a:pt x="0" y="1134"/>
                        <a:pt x="0" y="1142"/>
                      </a:cubicBezTo>
                      <a:lnTo>
                        <a:pt x="18" y="1142"/>
                      </a:lnTo>
                      <a:cubicBezTo>
                        <a:pt x="1383" y="705"/>
                        <a:pt x="2498" y="447"/>
                        <a:pt x="3542" y="331"/>
                      </a:cubicBezTo>
                      <a:cubicBezTo>
                        <a:pt x="3542" y="331"/>
                        <a:pt x="3551" y="322"/>
                        <a:pt x="3551" y="322"/>
                      </a:cubicBezTo>
                      <a:cubicBezTo>
                        <a:pt x="3551" y="313"/>
                        <a:pt x="3551" y="304"/>
                        <a:pt x="3542" y="304"/>
                      </a:cubicBezTo>
                      <a:cubicBezTo>
                        <a:pt x="3132" y="143"/>
                        <a:pt x="2721" y="1"/>
                        <a:pt x="22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3"/>
                <p:cNvSpPr/>
                <p:nvPr/>
              </p:nvSpPr>
              <p:spPr>
                <a:xfrm>
                  <a:off x="6973153" y="2811558"/>
                  <a:ext cx="103164" cy="1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2543" extrusionOk="0">
                      <a:moveTo>
                        <a:pt x="1829" y="0"/>
                      </a:moveTo>
                      <a:cubicBezTo>
                        <a:pt x="1365" y="45"/>
                        <a:pt x="277" y="241"/>
                        <a:pt x="107" y="1258"/>
                      </a:cubicBezTo>
                      <a:cubicBezTo>
                        <a:pt x="0" y="1838"/>
                        <a:pt x="330" y="2257"/>
                        <a:pt x="1098" y="2543"/>
                      </a:cubicBezTo>
                      <a:lnTo>
                        <a:pt x="1106" y="2543"/>
                      </a:lnTo>
                      <a:cubicBezTo>
                        <a:pt x="1106" y="2543"/>
                        <a:pt x="1115" y="2543"/>
                        <a:pt x="1115" y="2534"/>
                      </a:cubicBezTo>
                      <a:cubicBezTo>
                        <a:pt x="1124" y="2525"/>
                        <a:pt x="1115" y="2525"/>
                        <a:pt x="1115" y="2516"/>
                      </a:cubicBezTo>
                      <a:cubicBezTo>
                        <a:pt x="759" y="2266"/>
                        <a:pt x="598" y="1936"/>
                        <a:pt x="625" y="1517"/>
                      </a:cubicBezTo>
                      <a:cubicBezTo>
                        <a:pt x="687" y="776"/>
                        <a:pt x="1089" y="277"/>
                        <a:pt x="1838" y="27"/>
                      </a:cubicBezTo>
                      <a:cubicBezTo>
                        <a:pt x="1838" y="27"/>
                        <a:pt x="1847" y="18"/>
                        <a:pt x="1847" y="18"/>
                      </a:cubicBezTo>
                      <a:cubicBezTo>
                        <a:pt x="1847" y="9"/>
                        <a:pt x="1838" y="0"/>
                        <a:pt x="18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3"/>
                <p:cNvSpPr/>
                <p:nvPr/>
              </p:nvSpPr>
              <p:spPr>
                <a:xfrm>
                  <a:off x="7016496" y="2806587"/>
                  <a:ext cx="119139" cy="161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3" h="2891" extrusionOk="0">
                      <a:moveTo>
                        <a:pt x="2115" y="0"/>
                      </a:moveTo>
                      <a:cubicBezTo>
                        <a:pt x="1321" y="71"/>
                        <a:pt x="0" y="375"/>
                        <a:pt x="36" y="1606"/>
                      </a:cubicBezTo>
                      <a:cubicBezTo>
                        <a:pt x="63" y="2444"/>
                        <a:pt x="785" y="2766"/>
                        <a:pt x="1392" y="2891"/>
                      </a:cubicBezTo>
                      <a:cubicBezTo>
                        <a:pt x="1401" y="2891"/>
                        <a:pt x="1410" y="2891"/>
                        <a:pt x="1410" y="2882"/>
                      </a:cubicBezTo>
                      <a:cubicBezTo>
                        <a:pt x="1410" y="2873"/>
                        <a:pt x="1410" y="2864"/>
                        <a:pt x="1401" y="2864"/>
                      </a:cubicBezTo>
                      <a:cubicBezTo>
                        <a:pt x="1062" y="2659"/>
                        <a:pt x="875" y="2391"/>
                        <a:pt x="857" y="2043"/>
                      </a:cubicBezTo>
                      <a:cubicBezTo>
                        <a:pt x="794" y="1231"/>
                        <a:pt x="1285" y="464"/>
                        <a:pt x="2124" y="36"/>
                      </a:cubicBezTo>
                      <a:cubicBezTo>
                        <a:pt x="2124" y="27"/>
                        <a:pt x="2133" y="18"/>
                        <a:pt x="2133" y="18"/>
                      </a:cubicBezTo>
                      <a:cubicBezTo>
                        <a:pt x="2124" y="9"/>
                        <a:pt x="2124" y="0"/>
                        <a:pt x="21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3"/>
                <p:cNvSpPr/>
                <p:nvPr/>
              </p:nvSpPr>
              <p:spPr>
                <a:xfrm>
                  <a:off x="6623335" y="2789105"/>
                  <a:ext cx="82777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2276" extrusionOk="0">
                      <a:moveTo>
                        <a:pt x="1321" y="1"/>
                      </a:moveTo>
                      <a:cubicBezTo>
                        <a:pt x="1285" y="10"/>
                        <a:pt x="1250" y="28"/>
                        <a:pt x="1214" y="37"/>
                      </a:cubicBezTo>
                      <a:cubicBezTo>
                        <a:pt x="1214" y="37"/>
                        <a:pt x="1205" y="45"/>
                        <a:pt x="1205" y="45"/>
                      </a:cubicBezTo>
                      <a:cubicBezTo>
                        <a:pt x="1143" y="81"/>
                        <a:pt x="1080" y="108"/>
                        <a:pt x="1027" y="126"/>
                      </a:cubicBezTo>
                      <a:cubicBezTo>
                        <a:pt x="857" y="224"/>
                        <a:pt x="714" y="340"/>
                        <a:pt x="598" y="474"/>
                      </a:cubicBezTo>
                      <a:cubicBezTo>
                        <a:pt x="250" y="866"/>
                        <a:pt x="1" y="1491"/>
                        <a:pt x="420" y="1972"/>
                      </a:cubicBezTo>
                      <a:cubicBezTo>
                        <a:pt x="759" y="2079"/>
                        <a:pt x="1116" y="2187"/>
                        <a:pt x="1464" y="2276"/>
                      </a:cubicBezTo>
                      <a:cubicBezTo>
                        <a:pt x="1473" y="2276"/>
                        <a:pt x="1473" y="2276"/>
                        <a:pt x="1482" y="2267"/>
                      </a:cubicBezTo>
                      <a:cubicBezTo>
                        <a:pt x="1482" y="2258"/>
                        <a:pt x="1482" y="2258"/>
                        <a:pt x="1473" y="2249"/>
                      </a:cubicBezTo>
                      <a:cubicBezTo>
                        <a:pt x="1205" y="2071"/>
                        <a:pt x="884" y="1749"/>
                        <a:pt x="857" y="1232"/>
                      </a:cubicBezTo>
                      <a:cubicBezTo>
                        <a:pt x="830" y="750"/>
                        <a:pt x="991" y="331"/>
                        <a:pt x="1330" y="28"/>
                      </a:cubicBezTo>
                      <a:cubicBezTo>
                        <a:pt x="1339" y="19"/>
                        <a:pt x="1339" y="10"/>
                        <a:pt x="1339" y="10"/>
                      </a:cubicBezTo>
                      <a:cubicBezTo>
                        <a:pt x="1330" y="1"/>
                        <a:pt x="1330" y="1"/>
                        <a:pt x="13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3"/>
                <p:cNvSpPr/>
                <p:nvPr/>
              </p:nvSpPr>
              <p:spPr>
                <a:xfrm>
                  <a:off x="6597922" y="2808542"/>
                  <a:ext cx="48873" cy="87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1562" extrusionOk="0">
                      <a:moveTo>
                        <a:pt x="857" y="1"/>
                      </a:moveTo>
                      <a:cubicBezTo>
                        <a:pt x="777" y="45"/>
                        <a:pt x="714" y="90"/>
                        <a:pt x="661" y="135"/>
                      </a:cubicBezTo>
                      <a:cubicBezTo>
                        <a:pt x="108" y="590"/>
                        <a:pt x="1" y="1018"/>
                        <a:pt x="322" y="1446"/>
                      </a:cubicBezTo>
                      <a:cubicBezTo>
                        <a:pt x="402" y="1473"/>
                        <a:pt x="482" y="1500"/>
                        <a:pt x="563" y="1526"/>
                      </a:cubicBezTo>
                      <a:lnTo>
                        <a:pt x="661" y="1562"/>
                      </a:lnTo>
                      <a:cubicBezTo>
                        <a:pt x="670" y="1562"/>
                        <a:pt x="670" y="1553"/>
                        <a:pt x="679" y="1553"/>
                      </a:cubicBezTo>
                      <a:cubicBezTo>
                        <a:pt x="679" y="1544"/>
                        <a:pt x="679" y="1544"/>
                        <a:pt x="679" y="1535"/>
                      </a:cubicBezTo>
                      <a:cubicBezTo>
                        <a:pt x="340" y="1098"/>
                        <a:pt x="518" y="590"/>
                        <a:pt x="732" y="233"/>
                      </a:cubicBezTo>
                      <a:cubicBezTo>
                        <a:pt x="768" y="161"/>
                        <a:pt x="821" y="90"/>
                        <a:pt x="875" y="28"/>
                      </a:cubicBezTo>
                      <a:cubicBezTo>
                        <a:pt x="875" y="19"/>
                        <a:pt x="875" y="19"/>
                        <a:pt x="875" y="10"/>
                      </a:cubicBezTo>
                      <a:cubicBezTo>
                        <a:pt x="866" y="1"/>
                        <a:pt x="866" y="1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3"/>
                <p:cNvSpPr/>
                <p:nvPr/>
              </p:nvSpPr>
              <p:spPr>
                <a:xfrm>
                  <a:off x="6727504" y="2755257"/>
                  <a:ext cx="156506" cy="182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2" h="3266" extrusionOk="0">
                      <a:moveTo>
                        <a:pt x="2784" y="0"/>
                      </a:moveTo>
                      <a:cubicBezTo>
                        <a:pt x="1945" y="45"/>
                        <a:pt x="1026" y="179"/>
                        <a:pt x="509" y="741"/>
                      </a:cubicBezTo>
                      <a:cubicBezTo>
                        <a:pt x="0" y="1303"/>
                        <a:pt x="9" y="2141"/>
                        <a:pt x="527" y="2650"/>
                      </a:cubicBezTo>
                      <a:cubicBezTo>
                        <a:pt x="857" y="2971"/>
                        <a:pt x="1294" y="3167"/>
                        <a:pt x="1883" y="3265"/>
                      </a:cubicBezTo>
                      <a:cubicBezTo>
                        <a:pt x="1891" y="3265"/>
                        <a:pt x="1900" y="3256"/>
                        <a:pt x="1900" y="3256"/>
                      </a:cubicBezTo>
                      <a:cubicBezTo>
                        <a:pt x="1900" y="3247"/>
                        <a:pt x="1900" y="3239"/>
                        <a:pt x="1900" y="3239"/>
                      </a:cubicBezTo>
                      <a:cubicBezTo>
                        <a:pt x="1606" y="3007"/>
                        <a:pt x="1347" y="2659"/>
                        <a:pt x="1213" y="2320"/>
                      </a:cubicBezTo>
                      <a:cubicBezTo>
                        <a:pt x="901" y="1553"/>
                        <a:pt x="1338" y="830"/>
                        <a:pt x="1909" y="446"/>
                      </a:cubicBezTo>
                      <a:cubicBezTo>
                        <a:pt x="2177" y="268"/>
                        <a:pt x="2471" y="134"/>
                        <a:pt x="2792" y="27"/>
                      </a:cubicBezTo>
                      <a:cubicBezTo>
                        <a:pt x="2792" y="27"/>
                        <a:pt x="2801" y="18"/>
                        <a:pt x="2801" y="9"/>
                      </a:cubicBezTo>
                      <a:cubicBezTo>
                        <a:pt x="2792" y="9"/>
                        <a:pt x="2792" y="0"/>
                        <a:pt x="27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"/>
                <p:cNvSpPr/>
                <p:nvPr/>
              </p:nvSpPr>
              <p:spPr>
                <a:xfrm>
                  <a:off x="6677682" y="2765199"/>
                  <a:ext cx="99701" cy="164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" h="2945" extrusionOk="0">
                      <a:moveTo>
                        <a:pt x="1766" y="1"/>
                      </a:moveTo>
                      <a:cubicBezTo>
                        <a:pt x="1526" y="36"/>
                        <a:pt x="1267" y="117"/>
                        <a:pt x="1035" y="233"/>
                      </a:cubicBezTo>
                      <a:cubicBezTo>
                        <a:pt x="1026" y="242"/>
                        <a:pt x="1017" y="250"/>
                        <a:pt x="1017" y="250"/>
                      </a:cubicBezTo>
                      <a:cubicBezTo>
                        <a:pt x="1017" y="259"/>
                        <a:pt x="1008" y="268"/>
                        <a:pt x="1017" y="277"/>
                      </a:cubicBezTo>
                      <a:lnTo>
                        <a:pt x="964" y="286"/>
                      </a:lnTo>
                      <a:lnTo>
                        <a:pt x="928" y="286"/>
                      </a:lnTo>
                      <a:cubicBezTo>
                        <a:pt x="473" y="536"/>
                        <a:pt x="170" y="866"/>
                        <a:pt x="71" y="1214"/>
                      </a:cubicBezTo>
                      <a:cubicBezTo>
                        <a:pt x="0" y="1490"/>
                        <a:pt x="36" y="1767"/>
                        <a:pt x="196" y="2044"/>
                      </a:cubicBezTo>
                      <a:cubicBezTo>
                        <a:pt x="509" y="2588"/>
                        <a:pt x="1017" y="2793"/>
                        <a:pt x="1686" y="2945"/>
                      </a:cubicBezTo>
                      <a:cubicBezTo>
                        <a:pt x="1695" y="2945"/>
                        <a:pt x="1704" y="2945"/>
                        <a:pt x="1704" y="2936"/>
                      </a:cubicBezTo>
                      <a:cubicBezTo>
                        <a:pt x="1704" y="2927"/>
                        <a:pt x="1704" y="2918"/>
                        <a:pt x="1695" y="2918"/>
                      </a:cubicBezTo>
                      <a:cubicBezTo>
                        <a:pt x="901" y="2525"/>
                        <a:pt x="589" y="1821"/>
                        <a:pt x="856" y="1036"/>
                      </a:cubicBezTo>
                      <a:cubicBezTo>
                        <a:pt x="1008" y="572"/>
                        <a:pt x="1311" y="242"/>
                        <a:pt x="1775" y="27"/>
                      </a:cubicBezTo>
                      <a:cubicBezTo>
                        <a:pt x="1775" y="19"/>
                        <a:pt x="1784" y="10"/>
                        <a:pt x="1784" y="10"/>
                      </a:cubicBezTo>
                      <a:cubicBezTo>
                        <a:pt x="1775" y="1"/>
                        <a:pt x="1775" y="1"/>
                        <a:pt x="17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"/>
                <p:cNvSpPr/>
                <p:nvPr/>
              </p:nvSpPr>
              <p:spPr>
                <a:xfrm>
                  <a:off x="7064810" y="2793126"/>
                  <a:ext cx="252688" cy="187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4" h="3355" extrusionOk="0">
                      <a:moveTo>
                        <a:pt x="3328" y="0"/>
                      </a:moveTo>
                      <a:cubicBezTo>
                        <a:pt x="2954" y="0"/>
                        <a:pt x="2588" y="36"/>
                        <a:pt x="2249" y="116"/>
                      </a:cubicBezTo>
                      <a:cubicBezTo>
                        <a:pt x="1428" y="295"/>
                        <a:pt x="402" y="821"/>
                        <a:pt x="215" y="1713"/>
                      </a:cubicBezTo>
                      <a:cubicBezTo>
                        <a:pt x="1" y="2748"/>
                        <a:pt x="741" y="3132"/>
                        <a:pt x="1419" y="3355"/>
                      </a:cubicBezTo>
                      <a:lnTo>
                        <a:pt x="1428" y="3355"/>
                      </a:lnTo>
                      <a:cubicBezTo>
                        <a:pt x="1437" y="3346"/>
                        <a:pt x="1437" y="3337"/>
                        <a:pt x="1428" y="3337"/>
                      </a:cubicBezTo>
                      <a:cubicBezTo>
                        <a:pt x="1196" y="3140"/>
                        <a:pt x="1053" y="2908"/>
                        <a:pt x="1000" y="2650"/>
                      </a:cubicBezTo>
                      <a:cubicBezTo>
                        <a:pt x="920" y="2230"/>
                        <a:pt x="1044" y="1553"/>
                        <a:pt x="1366" y="1240"/>
                      </a:cubicBezTo>
                      <a:cubicBezTo>
                        <a:pt x="2079" y="544"/>
                        <a:pt x="3034" y="161"/>
                        <a:pt x="4051" y="161"/>
                      </a:cubicBezTo>
                      <a:cubicBezTo>
                        <a:pt x="4203" y="161"/>
                        <a:pt x="4354" y="170"/>
                        <a:pt x="4506" y="188"/>
                      </a:cubicBezTo>
                      <a:cubicBezTo>
                        <a:pt x="4515" y="188"/>
                        <a:pt x="4524" y="188"/>
                        <a:pt x="4524" y="179"/>
                      </a:cubicBezTo>
                      <a:cubicBezTo>
                        <a:pt x="4524" y="179"/>
                        <a:pt x="4524" y="170"/>
                        <a:pt x="4515" y="161"/>
                      </a:cubicBezTo>
                      <a:lnTo>
                        <a:pt x="4479" y="125"/>
                      </a:lnTo>
                      <a:lnTo>
                        <a:pt x="4461" y="107"/>
                      </a:lnTo>
                      <a:cubicBezTo>
                        <a:pt x="4087" y="36"/>
                        <a:pt x="3712" y="0"/>
                        <a:pt x="33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"/>
                <p:cNvSpPr/>
                <p:nvPr/>
              </p:nvSpPr>
              <p:spPr>
                <a:xfrm>
                  <a:off x="6975108" y="2714372"/>
                  <a:ext cx="323959" cy="96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0" h="1732" extrusionOk="0">
                      <a:moveTo>
                        <a:pt x="2383" y="1"/>
                      </a:moveTo>
                      <a:cubicBezTo>
                        <a:pt x="1776" y="19"/>
                        <a:pt x="527" y="45"/>
                        <a:pt x="10" y="634"/>
                      </a:cubicBezTo>
                      <a:cubicBezTo>
                        <a:pt x="1" y="643"/>
                        <a:pt x="1" y="643"/>
                        <a:pt x="1" y="652"/>
                      </a:cubicBezTo>
                      <a:cubicBezTo>
                        <a:pt x="10" y="652"/>
                        <a:pt x="10" y="661"/>
                        <a:pt x="19" y="661"/>
                      </a:cubicBezTo>
                      <a:cubicBezTo>
                        <a:pt x="697" y="795"/>
                        <a:pt x="1286" y="1160"/>
                        <a:pt x="1714" y="1714"/>
                      </a:cubicBezTo>
                      <a:cubicBezTo>
                        <a:pt x="1714" y="1714"/>
                        <a:pt x="1723" y="1722"/>
                        <a:pt x="1723" y="1722"/>
                      </a:cubicBezTo>
                      <a:lnTo>
                        <a:pt x="1901" y="1722"/>
                      </a:lnTo>
                      <a:cubicBezTo>
                        <a:pt x="1901" y="1731"/>
                        <a:pt x="1910" y="1731"/>
                        <a:pt x="1910" y="1731"/>
                      </a:cubicBezTo>
                      <a:lnTo>
                        <a:pt x="1919" y="1731"/>
                      </a:lnTo>
                      <a:cubicBezTo>
                        <a:pt x="2240" y="1642"/>
                        <a:pt x="2615" y="1598"/>
                        <a:pt x="3034" y="1598"/>
                      </a:cubicBezTo>
                      <a:lnTo>
                        <a:pt x="3052" y="1598"/>
                      </a:lnTo>
                      <a:cubicBezTo>
                        <a:pt x="3605" y="1348"/>
                        <a:pt x="4265" y="1223"/>
                        <a:pt x="4943" y="1223"/>
                      </a:cubicBezTo>
                      <a:cubicBezTo>
                        <a:pt x="5229" y="1223"/>
                        <a:pt x="5514" y="1241"/>
                        <a:pt x="5782" y="1285"/>
                      </a:cubicBezTo>
                      <a:lnTo>
                        <a:pt x="5791" y="1285"/>
                      </a:lnTo>
                      <a:cubicBezTo>
                        <a:pt x="5791" y="1285"/>
                        <a:pt x="5800" y="1285"/>
                        <a:pt x="5800" y="1276"/>
                      </a:cubicBezTo>
                      <a:cubicBezTo>
                        <a:pt x="5800" y="1276"/>
                        <a:pt x="5800" y="1268"/>
                        <a:pt x="5800" y="1268"/>
                      </a:cubicBezTo>
                      <a:lnTo>
                        <a:pt x="5737" y="1205"/>
                      </a:lnTo>
                      <a:cubicBezTo>
                        <a:pt x="5336" y="804"/>
                        <a:pt x="4854" y="527"/>
                        <a:pt x="4292" y="384"/>
                      </a:cubicBezTo>
                      <a:cubicBezTo>
                        <a:pt x="4283" y="384"/>
                        <a:pt x="4274" y="393"/>
                        <a:pt x="4265" y="402"/>
                      </a:cubicBezTo>
                      <a:cubicBezTo>
                        <a:pt x="4131" y="384"/>
                        <a:pt x="3980" y="349"/>
                        <a:pt x="3801" y="304"/>
                      </a:cubicBezTo>
                      <a:cubicBezTo>
                        <a:pt x="3578" y="277"/>
                        <a:pt x="3373" y="259"/>
                        <a:pt x="3177" y="259"/>
                      </a:cubicBezTo>
                      <a:cubicBezTo>
                        <a:pt x="2945" y="259"/>
                        <a:pt x="2704" y="277"/>
                        <a:pt x="2427" y="313"/>
                      </a:cubicBezTo>
                      <a:cubicBezTo>
                        <a:pt x="2008" y="366"/>
                        <a:pt x="1125" y="482"/>
                        <a:pt x="822" y="857"/>
                      </a:cubicBezTo>
                      <a:cubicBezTo>
                        <a:pt x="813" y="866"/>
                        <a:pt x="813" y="866"/>
                        <a:pt x="795" y="866"/>
                      </a:cubicBezTo>
                      <a:cubicBezTo>
                        <a:pt x="786" y="866"/>
                        <a:pt x="768" y="857"/>
                        <a:pt x="759" y="839"/>
                      </a:cubicBezTo>
                      <a:cubicBezTo>
                        <a:pt x="759" y="839"/>
                        <a:pt x="750" y="821"/>
                        <a:pt x="759" y="804"/>
                      </a:cubicBezTo>
                      <a:cubicBezTo>
                        <a:pt x="1107" y="215"/>
                        <a:pt x="2142" y="81"/>
                        <a:pt x="2722" y="54"/>
                      </a:cubicBezTo>
                      <a:cubicBezTo>
                        <a:pt x="2731" y="54"/>
                        <a:pt x="2740" y="45"/>
                        <a:pt x="2740" y="36"/>
                      </a:cubicBezTo>
                      <a:cubicBezTo>
                        <a:pt x="2740" y="36"/>
                        <a:pt x="2731" y="27"/>
                        <a:pt x="2731" y="27"/>
                      </a:cubicBezTo>
                      <a:cubicBezTo>
                        <a:pt x="2606" y="10"/>
                        <a:pt x="2517" y="1"/>
                        <a:pt x="24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"/>
                <p:cNvSpPr/>
                <p:nvPr/>
              </p:nvSpPr>
              <p:spPr>
                <a:xfrm>
                  <a:off x="6798719" y="2759725"/>
                  <a:ext cx="268160" cy="181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1" h="3257" extrusionOk="0">
                      <a:moveTo>
                        <a:pt x="2793" y="1"/>
                      </a:moveTo>
                      <a:cubicBezTo>
                        <a:pt x="2106" y="1"/>
                        <a:pt x="813" y="259"/>
                        <a:pt x="277" y="946"/>
                      </a:cubicBezTo>
                      <a:cubicBezTo>
                        <a:pt x="63" y="1223"/>
                        <a:pt x="1" y="1553"/>
                        <a:pt x="90" y="1910"/>
                      </a:cubicBezTo>
                      <a:cubicBezTo>
                        <a:pt x="286" y="2677"/>
                        <a:pt x="1000" y="3257"/>
                        <a:pt x="1740" y="3257"/>
                      </a:cubicBezTo>
                      <a:cubicBezTo>
                        <a:pt x="2026" y="3257"/>
                        <a:pt x="2294" y="3167"/>
                        <a:pt x="2543" y="2998"/>
                      </a:cubicBezTo>
                      <a:cubicBezTo>
                        <a:pt x="2775" y="2837"/>
                        <a:pt x="2918" y="2543"/>
                        <a:pt x="2927" y="2222"/>
                      </a:cubicBezTo>
                      <a:cubicBezTo>
                        <a:pt x="2936" y="1901"/>
                        <a:pt x="2811" y="1615"/>
                        <a:pt x="2588" y="1437"/>
                      </a:cubicBezTo>
                      <a:cubicBezTo>
                        <a:pt x="2427" y="1321"/>
                        <a:pt x="2285" y="1258"/>
                        <a:pt x="2142" y="1258"/>
                      </a:cubicBezTo>
                      <a:cubicBezTo>
                        <a:pt x="1856" y="1258"/>
                        <a:pt x="1687" y="1526"/>
                        <a:pt x="1625" y="1749"/>
                      </a:cubicBezTo>
                      <a:cubicBezTo>
                        <a:pt x="1571" y="1972"/>
                        <a:pt x="1598" y="2258"/>
                        <a:pt x="1785" y="2365"/>
                      </a:cubicBezTo>
                      <a:cubicBezTo>
                        <a:pt x="1803" y="2374"/>
                        <a:pt x="1803" y="2391"/>
                        <a:pt x="1803" y="2391"/>
                      </a:cubicBezTo>
                      <a:cubicBezTo>
                        <a:pt x="1794" y="2400"/>
                        <a:pt x="1785" y="2418"/>
                        <a:pt x="1767" y="2418"/>
                      </a:cubicBezTo>
                      <a:lnTo>
                        <a:pt x="1758" y="2418"/>
                      </a:lnTo>
                      <a:cubicBezTo>
                        <a:pt x="1535" y="2311"/>
                        <a:pt x="1446" y="2088"/>
                        <a:pt x="1509" y="1820"/>
                      </a:cubicBezTo>
                      <a:cubicBezTo>
                        <a:pt x="1580" y="1481"/>
                        <a:pt x="1883" y="1134"/>
                        <a:pt x="2276" y="1134"/>
                      </a:cubicBezTo>
                      <a:cubicBezTo>
                        <a:pt x="2418" y="1134"/>
                        <a:pt x="2570" y="1187"/>
                        <a:pt x="2704" y="1276"/>
                      </a:cubicBezTo>
                      <a:cubicBezTo>
                        <a:pt x="2882" y="1401"/>
                        <a:pt x="3025" y="1624"/>
                        <a:pt x="3105" y="1892"/>
                      </a:cubicBezTo>
                      <a:cubicBezTo>
                        <a:pt x="3105" y="1901"/>
                        <a:pt x="3114" y="1910"/>
                        <a:pt x="3123" y="1910"/>
                      </a:cubicBezTo>
                      <a:cubicBezTo>
                        <a:pt x="3123" y="1910"/>
                        <a:pt x="3132" y="1901"/>
                        <a:pt x="3132" y="1901"/>
                      </a:cubicBezTo>
                      <a:cubicBezTo>
                        <a:pt x="3462" y="1107"/>
                        <a:pt x="4310" y="946"/>
                        <a:pt x="4783" y="919"/>
                      </a:cubicBezTo>
                      <a:cubicBezTo>
                        <a:pt x="4791" y="919"/>
                        <a:pt x="4791" y="910"/>
                        <a:pt x="4791" y="910"/>
                      </a:cubicBezTo>
                      <a:cubicBezTo>
                        <a:pt x="4800" y="902"/>
                        <a:pt x="4800" y="893"/>
                        <a:pt x="4791" y="893"/>
                      </a:cubicBezTo>
                      <a:cubicBezTo>
                        <a:pt x="4265" y="348"/>
                        <a:pt x="3525" y="18"/>
                        <a:pt x="282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7" name="Google Shape;617;p3"/>
              <p:cNvGrpSpPr/>
              <p:nvPr/>
            </p:nvGrpSpPr>
            <p:grpSpPr>
              <a:xfrm>
                <a:off x="8349012" y="5098347"/>
                <a:ext cx="392714" cy="128075"/>
                <a:chOff x="8149562" y="2680022"/>
                <a:chExt cx="392714" cy="128075"/>
              </a:xfrm>
            </p:grpSpPr>
            <p:sp>
              <p:nvSpPr>
                <p:cNvPr id="618" name="Google Shape;618;p3"/>
                <p:cNvSpPr/>
                <p:nvPr/>
              </p:nvSpPr>
              <p:spPr>
                <a:xfrm>
                  <a:off x="8149562" y="2689461"/>
                  <a:ext cx="306030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2124" extrusionOk="0">
                      <a:moveTo>
                        <a:pt x="4096" y="1"/>
                      </a:moveTo>
                      <a:cubicBezTo>
                        <a:pt x="3453" y="1"/>
                        <a:pt x="2829" y="233"/>
                        <a:pt x="2133" y="723"/>
                      </a:cubicBezTo>
                      <a:cubicBezTo>
                        <a:pt x="2044" y="786"/>
                        <a:pt x="1955" y="848"/>
                        <a:pt x="1865" y="911"/>
                      </a:cubicBezTo>
                      <a:cubicBezTo>
                        <a:pt x="1312" y="1312"/>
                        <a:pt x="679" y="1767"/>
                        <a:pt x="19" y="1981"/>
                      </a:cubicBezTo>
                      <a:cubicBezTo>
                        <a:pt x="10" y="1990"/>
                        <a:pt x="1" y="1990"/>
                        <a:pt x="1" y="1999"/>
                      </a:cubicBezTo>
                      <a:cubicBezTo>
                        <a:pt x="1" y="2008"/>
                        <a:pt x="10" y="2017"/>
                        <a:pt x="19" y="2017"/>
                      </a:cubicBezTo>
                      <a:cubicBezTo>
                        <a:pt x="170" y="2026"/>
                        <a:pt x="322" y="2035"/>
                        <a:pt x="474" y="2044"/>
                      </a:cubicBezTo>
                      <a:cubicBezTo>
                        <a:pt x="1125" y="2088"/>
                        <a:pt x="1740" y="2124"/>
                        <a:pt x="2374" y="2124"/>
                      </a:cubicBezTo>
                      <a:cubicBezTo>
                        <a:pt x="2784" y="2124"/>
                        <a:pt x="3150" y="2106"/>
                        <a:pt x="3516" y="2070"/>
                      </a:cubicBezTo>
                      <a:cubicBezTo>
                        <a:pt x="3516" y="2070"/>
                        <a:pt x="3525" y="2070"/>
                        <a:pt x="3525" y="2061"/>
                      </a:cubicBezTo>
                      <a:cubicBezTo>
                        <a:pt x="3525" y="2061"/>
                        <a:pt x="3525" y="2053"/>
                        <a:pt x="3525" y="2053"/>
                      </a:cubicBezTo>
                      <a:cubicBezTo>
                        <a:pt x="3418" y="1901"/>
                        <a:pt x="3382" y="1740"/>
                        <a:pt x="3418" y="1598"/>
                      </a:cubicBezTo>
                      <a:cubicBezTo>
                        <a:pt x="3453" y="1437"/>
                        <a:pt x="3569" y="1303"/>
                        <a:pt x="3766" y="1196"/>
                      </a:cubicBezTo>
                      <a:cubicBezTo>
                        <a:pt x="3766" y="1187"/>
                        <a:pt x="3774" y="1187"/>
                        <a:pt x="3783" y="1187"/>
                      </a:cubicBezTo>
                      <a:cubicBezTo>
                        <a:pt x="3792" y="1187"/>
                        <a:pt x="3801" y="1196"/>
                        <a:pt x="3810" y="1205"/>
                      </a:cubicBezTo>
                      <a:cubicBezTo>
                        <a:pt x="3810" y="1214"/>
                        <a:pt x="3819" y="1223"/>
                        <a:pt x="3810" y="1241"/>
                      </a:cubicBezTo>
                      <a:cubicBezTo>
                        <a:pt x="3658" y="1508"/>
                        <a:pt x="3623" y="1731"/>
                        <a:pt x="3712" y="1883"/>
                      </a:cubicBezTo>
                      <a:cubicBezTo>
                        <a:pt x="3792" y="2026"/>
                        <a:pt x="3980" y="2106"/>
                        <a:pt x="4229" y="2106"/>
                      </a:cubicBezTo>
                      <a:cubicBezTo>
                        <a:pt x="4408" y="2106"/>
                        <a:pt x="4613" y="2061"/>
                        <a:pt x="4818" y="1981"/>
                      </a:cubicBezTo>
                      <a:cubicBezTo>
                        <a:pt x="5086" y="1883"/>
                        <a:pt x="5309" y="1553"/>
                        <a:pt x="5425" y="1107"/>
                      </a:cubicBezTo>
                      <a:cubicBezTo>
                        <a:pt x="5478" y="884"/>
                        <a:pt x="5452" y="670"/>
                        <a:pt x="5336" y="491"/>
                      </a:cubicBezTo>
                      <a:cubicBezTo>
                        <a:pt x="5202" y="277"/>
                        <a:pt x="4979" y="134"/>
                        <a:pt x="4684" y="63"/>
                      </a:cubicBezTo>
                      <a:cubicBezTo>
                        <a:pt x="4488" y="27"/>
                        <a:pt x="4292" y="1"/>
                        <a:pt x="40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3"/>
                <p:cNvSpPr/>
                <p:nvPr/>
              </p:nvSpPr>
              <p:spPr>
                <a:xfrm>
                  <a:off x="8419172" y="2680022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9" y="0"/>
                      </a:moveTo>
                      <a:cubicBezTo>
                        <a:pt x="0" y="0"/>
                        <a:pt x="0" y="0"/>
                        <a:pt x="0" y="9"/>
                      </a:cubicBezTo>
                      <a:cubicBezTo>
                        <a:pt x="0" y="18"/>
                        <a:pt x="0" y="27"/>
                        <a:pt x="9" y="27"/>
                      </a:cubicBezTo>
                      <a:cubicBezTo>
                        <a:pt x="482" y="125"/>
                        <a:pt x="1026" y="384"/>
                        <a:pt x="981" y="999"/>
                      </a:cubicBezTo>
                      <a:cubicBezTo>
                        <a:pt x="955" y="1383"/>
                        <a:pt x="732" y="1856"/>
                        <a:pt x="428" y="2195"/>
                      </a:cubicBezTo>
                      <a:cubicBezTo>
                        <a:pt x="419" y="2204"/>
                        <a:pt x="419" y="2204"/>
                        <a:pt x="428" y="2213"/>
                      </a:cubicBezTo>
                      <a:cubicBezTo>
                        <a:pt x="428" y="2213"/>
                        <a:pt x="428" y="2222"/>
                        <a:pt x="437" y="2222"/>
                      </a:cubicBezTo>
                      <a:cubicBezTo>
                        <a:pt x="482" y="2230"/>
                        <a:pt x="526" y="2230"/>
                        <a:pt x="571" y="2230"/>
                      </a:cubicBezTo>
                      <a:cubicBezTo>
                        <a:pt x="981" y="2230"/>
                        <a:pt x="1410" y="1900"/>
                        <a:pt x="1481" y="1526"/>
                      </a:cubicBezTo>
                      <a:cubicBezTo>
                        <a:pt x="1588" y="999"/>
                        <a:pt x="1347" y="509"/>
                        <a:pt x="848" y="241"/>
                      </a:cubicBezTo>
                      <a:cubicBezTo>
                        <a:pt x="580" y="98"/>
                        <a:pt x="312" y="18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"/>
                <p:cNvSpPr/>
                <p:nvPr/>
              </p:nvSpPr>
              <p:spPr>
                <a:xfrm>
                  <a:off x="8465475" y="2682982"/>
                  <a:ext cx="76801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" h="1776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10"/>
                      </a:cubicBezTo>
                      <a:cubicBezTo>
                        <a:pt x="1" y="19"/>
                        <a:pt x="10" y="27"/>
                        <a:pt x="10" y="27"/>
                      </a:cubicBezTo>
                      <a:cubicBezTo>
                        <a:pt x="402" y="179"/>
                        <a:pt x="661" y="438"/>
                        <a:pt x="786" y="804"/>
                      </a:cubicBezTo>
                      <a:cubicBezTo>
                        <a:pt x="893" y="1107"/>
                        <a:pt x="884" y="1473"/>
                        <a:pt x="768" y="1758"/>
                      </a:cubicBezTo>
                      <a:cubicBezTo>
                        <a:pt x="759" y="1758"/>
                        <a:pt x="768" y="1767"/>
                        <a:pt x="768" y="1776"/>
                      </a:cubicBezTo>
                      <a:lnTo>
                        <a:pt x="786" y="1776"/>
                      </a:lnTo>
                      <a:cubicBezTo>
                        <a:pt x="1152" y="1526"/>
                        <a:pt x="1375" y="1169"/>
                        <a:pt x="1366" y="866"/>
                      </a:cubicBezTo>
                      <a:cubicBezTo>
                        <a:pt x="1357" y="634"/>
                        <a:pt x="1223" y="438"/>
                        <a:pt x="982" y="295"/>
                      </a:cubicBezTo>
                      <a:cubicBezTo>
                        <a:pt x="706" y="135"/>
                        <a:pt x="393" y="3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1" name="Google Shape;621;p3"/>
              <p:cNvGrpSpPr/>
              <p:nvPr/>
            </p:nvGrpSpPr>
            <p:grpSpPr>
              <a:xfrm>
                <a:off x="5664306" y="4658329"/>
                <a:ext cx="1646873" cy="417120"/>
                <a:chOff x="5464856" y="2240004"/>
                <a:chExt cx="1646873" cy="417120"/>
              </a:xfrm>
            </p:grpSpPr>
            <p:sp>
              <p:nvSpPr>
                <p:cNvPr id="622" name="Google Shape;622;p3"/>
                <p:cNvSpPr/>
                <p:nvPr/>
              </p:nvSpPr>
              <p:spPr>
                <a:xfrm>
                  <a:off x="6662713" y="2240004"/>
                  <a:ext cx="159522" cy="156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3"/>
                <p:cNvSpPr/>
                <p:nvPr/>
              </p:nvSpPr>
              <p:spPr>
                <a:xfrm>
                  <a:off x="7046378" y="2370590"/>
                  <a:ext cx="65350" cy="61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3"/>
                <p:cNvSpPr/>
                <p:nvPr/>
              </p:nvSpPr>
              <p:spPr>
                <a:xfrm>
                  <a:off x="6402598" y="2268936"/>
                  <a:ext cx="354847" cy="16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"/>
                <p:cNvSpPr/>
                <p:nvPr/>
              </p:nvSpPr>
              <p:spPr>
                <a:xfrm>
                  <a:off x="6286030" y="2406449"/>
                  <a:ext cx="294523" cy="1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"/>
                <p:cNvSpPr/>
                <p:nvPr/>
              </p:nvSpPr>
              <p:spPr>
                <a:xfrm>
                  <a:off x="6517212" y="2313787"/>
                  <a:ext cx="396682" cy="224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"/>
                <p:cNvSpPr/>
                <p:nvPr/>
              </p:nvSpPr>
              <p:spPr>
                <a:xfrm>
                  <a:off x="6875463" y="2318255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"/>
                <p:cNvSpPr/>
                <p:nvPr/>
              </p:nvSpPr>
              <p:spPr>
                <a:xfrm>
                  <a:off x="6911377" y="2327248"/>
                  <a:ext cx="152987" cy="11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"/>
                <p:cNvSpPr/>
                <p:nvPr/>
              </p:nvSpPr>
              <p:spPr>
                <a:xfrm>
                  <a:off x="6028373" y="2460292"/>
                  <a:ext cx="410646" cy="119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"/>
                <p:cNvSpPr/>
                <p:nvPr/>
              </p:nvSpPr>
              <p:spPr>
                <a:xfrm>
                  <a:off x="6269553" y="2435828"/>
                  <a:ext cx="246209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"/>
                <p:cNvSpPr/>
                <p:nvPr/>
              </p:nvSpPr>
              <p:spPr>
                <a:xfrm>
                  <a:off x="6051329" y="2388017"/>
                  <a:ext cx="210797" cy="64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"/>
                <p:cNvSpPr/>
                <p:nvPr/>
              </p:nvSpPr>
              <p:spPr>
                <a:xfrm>
                  <a:off x="5632252" y="2334676"/>
                  <a:ext cx="190912" cy="9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3"/>
                <p:cNvSpPr/>
                <p:nvPr/>
              </p:nvSpPr>
              <p:spPr>
                <a:xfrm>
                  <a:off x="6118578" y="2414938"/>
                  <a:ext cx="39936" cy="40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3"/>
                <p:cNvSpPr/>
                <p:nvPr/>
              </p:nvSpPr>
              <p:spPr>
                <a:xfrm>
                  <a:off x="5928728" y="2398462"/>
                  <a:ext cx="205882" cy="8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"/>
                <p:cNvSpPr/>
                <p:nvPr/>
              </p:nvSpPr>
              <p:spPr>
                <a:xfrm>
                  <a:off x="6243133" y="2538488"/>
                  <a:ext cx="90262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"/>
                <p:cNvSpPr/>
                <p:nvPr/>
              </p:nvSpPr>
              <p:spPr>
                <a:xfrm>
                  <a:off x="5775742" y="2336184"/>
                  <a:ext cx="102215" cy="6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"/>
                <p:cNvSpPr/>
                <p:nvPr/>
              </p:nvSpPr>
              <p:spPr>
                <a:xfrm>
                  <a:off x="5464856" y="2359587"/>
                  <a:ext cx="280560" cy="1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3"/>
                <p:cNvSpPr/>
                <p:nvPr/>
              </p:nvSpPr>
              <p:spPr>
                <a:xfrm>
                  <a:off x="5667161" y="2411420"/>
                  <a:ext cx="379255" cy="12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3"/>
                <p:cNvSpPr/>
                <p:nvPr/>
              </p:nvSpPr>
              <p:spPr>
                <a:xfrm>
                  <a:off x="6186329" y="2520056"/>
                  <a:ext cx="99757" cy="13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3"/>
                <p:cNvSpPr/>
                <p:nvPr/>
              </p:nvSpPr>
              <p:spPr>
                <a:xfrm>
                  <a:off x="5901359" y="2507098"/>
                  <a:ext cx="335353" cy="14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41" name="Google Shape;641;p3"/>
              <p:cNvSpPr/>
              <p:nvPr/>
            </p:nvSpPr>
            <p:spPr>
              <a:xfrm>
                <a:off x="6975771" y="5348964"/>
                <a:ext cx="12512" cy="553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99" extrusionOk="0">
                    <a:moveTo>
                      <a:pt x="18" y="0"/>
                    </a:moveTo>
                    <a:cubicBezTo>
                      <a:pt x="9" y="9"/>
                      <a:pt x="9" y="9"/>
                      <a:pt x="9" y="18"/>
                    </a:cubicBezTo>
                    <a:cubicBezTo>
                      <a:pt x="9" y="27"/>
                      <a:pt x="9" y="36"/>
                      <a:pt x="9" y="36"/>
                    </a:cubicBezTo>
                    <a:cubicBezTo>
                      <a:pt x="0" y="45"/>
                      <a:pt x="0" y="45"/>
                      <a:pt x="0" y="54"/>
                    </a:cubicBezTo>
                    <a:cubicBezTo>
                      <a:pt x="9" y="54"/>
                      <a:pt x="9" y="63"/>
                      <a:pt x="18" y="63"/>
                    </a:cubicBezTo>
                    <a:cubicBezTo>
                      <a:pt x="18" y="63"/>
                      <a:pt x="206" y="99"/>
                      <a:pt x="215" y="99"/>
                    </a:cubicBezTo>
                    <a:cubicBezTo>
                      <a:pt x="215" y="99"/>
                      <a:pt x="223" y="99"/>
                      <a:pt x="223" y="90"/>
                    </a:cubicBezTo>
                    <a:cubicBezTo>
                      <a:pt x="223" y="81"/>
                      <a:pt x="223" y="81"/>
                      <a:pt x="215" y="72"/>
                    </a:cubicBezTo>
                    <a:cubicBezTo>
                      <a:pt x="152" y="54"/>
                      <a:pt x="90" y="27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"/>
              <p:cNvSpPr/>
              <p:nvPr/>
            </p:nvSpPr>
            <p:spPr>
              <a:xfrm>
                <a:off x="7532865" y="5222399"/>
                <a:ext cx="9495" cy="402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72" extrusionOk="0">
                    <a:moveTo>
                      <a:pt x="9" y="1"/>
                    </a:moveTo>
                    <a:cubicBezTo>
                      <a:pt x="0" y="1"/>
                      <a:pt x="9" y="9"/>
                      <a:pt x="0" y="9"/>
                    </a:cubicBezTo>
                    <a:cubicBezTo>
                      <a:pt x="0" y="18"/>
                      <a:pt x="9" y="36"/>
                      <a:pt x="9" y="36"/>
                    </a:cubicBezTo>
                    <a:cubicBezTo>
                      <a:pt x="63" y="45"/>
                      <a:pt x="107" y="63"/>
                      <a:pt x="152" y="72"/>
                    </a:cubicBezTo>
                    <a:cubicBezTo>
                      <a:pt x="161" y="72"/>
                      <a:pt x="161" y="63"/>
                      <a:pt x="170" y="54"/>
                    </a:cubicBezTo>
                    <a:cubicBezTo>
                      <a:pt x="170" y="54"/>
                      <a:pt x="161" y="45"/>
                      <a:pt x="161" y="36"/>
                    </a:cubicBezTo>
                    <a:cubicBezTo>
                      <a:pt x="107" y="27"/>
                      <a:pt x="54" y="9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"/>
              <p:cNvSpPr/>
              <p:nvPr/>
            </p:nvSpPr>
            <p:spPr>
              <a:xfrm>
                <a:off x="7022130" y="5359911"/>
                <a:ext cx="26922" cy="653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17" extrusionOk="0">
                    <a:moveTo>
                      <a:pt x="18" y="1"/>
                    </a:moveTo>
                    <a:cubicBezTo>
                      <a:pt x="9" y="1"/>
                      <a:pt x="0" y="10"/>
                      <a:pt x="0" y="19"/>
                    </a:cubicBezTo>
                    <a:cubicBezTo>
                      <a:pt x="0" y="27"/>
                      <a:pt x="0" y="36"/>
                      <a:pt x="9" y="36"/>
                    </a:cubicBezTo>
                    <a:cubicBezTo>
                      <a:pt x="161" y="63"/>
                      <a:pt x="312" y="90"/>
                      <a:pt x="464" y="117"/>
                    </a:cubicBezTo>
                    <a:lnTo>
                      <a:pt x="473" y="117"/>
                    </a:lnTo>
                    <a:cubicBezTo>
                      <a:pt x="473" y="117"/>
                      <a:pt x="482" y="108"/>
                      <a:pt x="482" y="108"/>
                    </a:cubicBezTo>
                    <a:cubicBezTo>
                      <a:pt x="482" y="99"/>
                      <a:pt x="482" y="90"/>
                      <a:pt x="473" y="90"/>
                    </a:cubicBezTo>
                    <a:cubicBezTo>
                      <a:pt x="428" y="63"/>
                      <a:pt x="384" y="36"/>
                      <a:pt x="330" y="10"/>
                    </a:cubicBezTo>
                    <a:lnTo>
                      <a:pt x="179" y="10"/>
                    </a:lnTo>
                    <a:cubicBezTo>
                      <a:pt x="125" y="10"/>
                      <a:pt x="71" y="10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"/>
              <p:cNvSpPr/>
              <p:nvPr/>
            </p:nvSpPr>
            <p:spPr>
              <a:xfrm>
                <a:off x="5645036" y="4559188"/>
                <a:ext cx="648030" cy="66914"/>
              </a:xfrm>
              <a:custGeom>
                <a:avLst/>
                <a:gdLst/>
                <a:ahLst/>
                <a:cxnLst/>
                <a:rect l="l" t="t" r="r" b="b"/>
                <a:pathLst>
                  <a:path w="11602" h="1198" extrusionOk="0">
                    <a:moveTo>
                      <a:pt x="6680" y="1"/>
                    </a:moveTo>
                    <a:cubicBezTo>
                      <a:pt x="6437" y="1"/>
                      <a:pt x="6193" y="5"/>
                      <a:pt x="5948" y="10"/>
                    </a:cubicBezTo>
                    <a:cubicBezTo>
                      <a:pt x="3931" y="36"/>
                      <a:pt x="1906" y="447"/>
                      <a:pt x="24" y="1160"/>
                    </a:cubicBezTo>
                    <a:cubicBezTo>
                      <a:pt x="0" y="1168"/>
                      <a:pt x="5" y="1197"/>
                      <a:pt x="25" y="1197"/>
                    </a:cubicBezTo>
                    <a:cubicBezTo>
                      <a:pt x="27" y="1197"/>
                      <a:pt x="30" y="1197"/>
                      <a:pt x="33" y="1196"/>
                    </a:cubicBezTo>
                    <a:cubicBezTo>
                      <a:pt x="1960" y="643"/>
                      <a:pt x="3940" y="250"/>
                      <a:pt x="5948" y="170"/>
                    </a:cubicBezTo>
                    <a:cubicBezTo>
                      <a:pt x="6131" y="165"/>
                      <a:pt x="6314" y="162"/>
                      <a:pt x="6496" y="162"/>
                    </a:cubicBezTo>
                    <a:cubicBezTo>
                      <a:pt x="7278" y="162"/>
                      <a:pt x="8048" y="214"/>
                      <a:pt x="8829" y="366"/>
                    </a:cubicBezTo>
                    <a:cubicBezTo>
                      <a:pt x="9775" y="554"/>
                      <a:pt x="10658" y="911"/>
                      <a:pt x="11568" y="1196"/>
                    </a:cubicBezTo>
                    <a:cubicBezTo>
                      <a:pt x="11571" y="1197"/>
                      <a:pt x="11574" y="1197"/>
                      <a:pt x="11576" y="1197"/>
                    </a:cubicBezTo>
                    <a:cubicBezTo>
                      <a:pt x="11596" y="1197"/>
                      <a:pt x="11602" y="1168"/>
                      <a:pt x="11586" y="1160"/>
                    </a:cubicBezTo>
                    <a:cubicBezTo>
                      <a:pt x="10604" y="786"/>
                      <a:pt x="9677" y="366"/>
                      <a:pt x="8642" y="161"/>
                    </a:cubicBezTo>
                    <a:cubicBezTo>
                      <a:pt x="7984" y="31"/>
                      <a:pt x="7336" y="1"/>
                      <a:pt x="6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"/>
              <p:cNvSpPr/>
              <p:nvPr/>
            </p:nvSpPr>
            <p:spPr>
              <a:xfrm>
                <a:off x="6334896" y="4647102"/>
                <a:ext cx="53565" cy="31670"/>
              </a:xfrm>
              <a:custGeom>
                <a:avLst/>
                <a:gdLst/>
                <a:ahLst/>
                <a:cxnLst/>
                <a:rect l="l" t="t" r="r" b="b"/>
                <a:pathLst>
                  <a:path w="959" h="567" extrusionOk="0">
                    <a:moveTo>
                      <a:pt x="70" y="0"/>
                    </a:moveTo>
                    <a:cubicBezTo>
                      <a:pt x="27" y="0"/>
                      <a:pt x="0" y="64"/>
                      <a:pt x="47" y="95"/>
                    </a:cubicBezTo>
                    <a:cubicBezTo>
                      <a:pt x="323" y="264"/>
                      <a:pt x="600" y="425"/>
                      <a:pt x="894" y="559"/>
                    </a:cubicBezTo>
                    <a:cubicBezTo>
                      <a:pt x="901" y="564"/>
                      <a:pt x="908" y="566"/>
                      <a:pt x="914" y="566"/>
                    </a:cubicBezTo>
                    <a:cubicBezTo>
                      <a:pt x="941" y="566"/>
                      <a:pt x="959" y="527"/>
                      <a:pt x="930" y="505"/>
                    </a:cubicBezTo>
                    <a:cubicBezTo>
                      <a:pt x="662" y="309"/>
                      <a:pt x="377" y="175"/>
                      <a:pt x="91" y="6"/>
                    </a:cubicBezTo>
                    <a:cubicBezTo>
                      <a:pt x="84" y="2"/>
                      <a:pt x="77" y="0"/>
                      <a:pt x="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"/>
              <p:cNvSpPr/>
              <p:nvPr/>
            </p:nvSpPr>
            <p:spPr>
              <a:xfrm>
                <a:off x="5768195" y="4613422"/>
                <a:ext cx="305583" cy="33178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594" extrusionOk="0">
                    <a:moveTo>
                      <a:pt x="3654" y="1"/>
                    </a:moveTo>
                    <a:cubicBezTo>
                      <a:pt x="3460" y="1"/>
                      <a:pt x="3267" y="3"/>
                      <a:pt x="3073" y="3"/>
                    </a:cubicBezTo>
                    <a:cubicBezTo>
                      <a:pt x="3005" y="3"/>
                      <a:pt x="2937" y="3"/>
                      <a:pt x="2868" y="2"/>
                    </a:cubicBezTo>
                    <a:cubicBezTo>
                      <a:pt x="2849" y="2"/>
                      <a:pt x="2829" y="2"/>
                      <a:pt x="2809" y="2"/>
                    </a:cubicBezTo>
                    <a:cubicBezTo>
                      <a:pt x="1958" y="2"/>
                      <a:pt x="816" y="188"/>
                      <a:pt x="40" y="511"/>
                    </a:cubicBezTo>
                    <a:cubicBezTo>
                      <a:pt x="0" y="527"/>
                      <a:pt x="11" y="593"/>
                      <a:pt x="52" y="593"/>
                    </a:cubicBezTo>
                    <a:cubicBezTo>
                      <a:pt x="57" y="593"/>
                      <a:pt x="62" y="593"/>
                      <a:pt x="67" y="591"/>
                    </a:cubicBezTo>
                    <a:cubicBezTo>
                      <a:pt x="808" y="314"/>
                      <a:pt x="1628" y="323"/>
                      <a:pt x="2404" y="216"/>
                    </a:cubicBezTo>
                    <a:cubicBezTo>
                      <a:pt x="2902" y="148"/>
                      <a:pt x="3423" y="108"/>
                      <a:pt x="3943" y="108"/>
                    </a:cubicBezTo>
                    <a:cubicBezTo>
                      <a:pt x="4449" y="108"/>
                      <a:pt x="4954" y="146"/>
                      <a:pt x="5438" y="234"/>
                    </a:cubicBezTo>
                    <a:cubicBezTo>
                      <a:pt x="5440" y="235"/>
                      <a:pt x="5442" y="235"/>
                      <a:pt x="5444" y="235"/>
                    </a:cubicBezTo>
                    <a:cubicBezTo>
                      <a:pt x="5466" y="235"/>
                      <a:pt x="5471" y="198"/>
                      <a:pt x="5447" y="189"/>
                    </a:cubicBezTo>
                    <a:cubicBezTo>
                      <a:pt x="4861" y="21"/>
                      <a:pt x="4259" y="1"/>
                      <a:pt x="3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"/>
              <p:cNvSpPr/>
              <p:nvPr/>
            </p:nvSpPr>
            <p:spPr>
              <a:xfrm>
                <a:off x="6095503" y="4629899"/>
                <a:ext cx="100818" cy="29212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523" extrusionOk="0">
                    <a:moveTo>
                      <a:pt x="59" y="1"/>
                    </a:moveTo>
                    <a:cubicBezTo>
                      <a:pt x="13" y="1"/>
                      <a:pt x="0" y="65"/>
                      <a:pt x="50" y="82"/>
                    </a:cubicBezTo>
                    <a:cubicBezTo>
                      <a:pt x="595" y="296"/>
                      <a:pt x="1210" y="305"/>
                      <a:pt x="1754" y="519"/>
                    </a:cubicBezTo>
                    <a:cubicBezTo>
                      <a:pt x="1761" y="521"/>
                      <a:pt x="1766" y="522"/>
                      <a:pt x="1771" y="522"/>
                    </a:cubicBezTo>
                    <a:cubicBezTo>
                      <a:pt x="1801" y="522"/>
                      <a:pt x="1804" y="479"/>
                      <a:pt x="1781" y="456"/>
                    </a:cubicBezTo>
                    <a:cubicBezTo>
                      <a:pt x="1273" y="82"/>
                      <a:pt x="648" y="162"/>
                      <a:pt x="68" y="1"/>
                    </a:cubicBezTo>
                    <a:cubicBezTo>
                      <a:pt x="65" y="1"/>
                      <a:pt x="62" y="1"/>
                      <a:pt x="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"/>
              <p:cNvSpPr/>
              <p:nvPr/>
            </p:nvSpPr>
            <p:spPr>
              <a:xfrm>
                <a:off x="6224527" y="4665645"/>
                <a:ext cx="68199" cy="21057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77" extrusionOk="0">
                    <a:moveTo>
                      <a:pt x="175" y="1"/>
                    </a:moveTo>
                    <a:cubicBezTo>
                      <a:pt x="132" y="1"/>
                      <a:pt x="90" y="4"/>
                      <a:pt x="51" y="13"/>
                    </a:cubicBezTo>
                    <a:cubicBezTo>
                      <a:pt x="0" y="21"/>
                      <a:pt x="6" y="94"/>
                      <a:pt x="52" y="94"/>
                    </a:cubicBezTo>
                    <a:cubicBezTo>
                      <a:pt x="54" y="94"/>
                      <a:pt x="57" y="93"/>
                      <a:pt x="60" y="93"/>
                    </a:cubicBezTo>
                    <a:cubicBezTo>
                      <a:pt x="77" y="91"/>
                      <a:pt x="95" y="90"/>
                      <a:pt x="112" y="90"/>
                    </a:cubicBezTo>
                    <a:cubicBezTo>
                      <a:pt x="260" y="90"/>
                      <a:pt x="425" y="152"/>
                      <a:pt x="568" y="200"/>
                    </a:cubicBezTo>
                    <a:cubicBezTo>
                      <a:pt x="756" y="254"/>
                      <a:pt x="970" y="289"/>
                      <a:pt x="1148" y="370"/>
                    </a:cubicBezTo>
                    <a:cubicBezTo>
                      <a:pt x="1157" y="375"/>
                      <a:pt x="1165" y="377"/>
                      <a:pt x="1172" y="377"/>
                    </a:cubicBezTo>
                    <a:cubicBezTo>
                      <a:pt x="1204" y="377"/>
                      <a:pt x="1220" y="338"/>
                      <a:pt x="1184" y="316"/>
                    </a:cubicBezTo>
                    <a:cubicBezTo>
                      <a:pt x="1014" y="182"/>
                      <a:pt x="809" y="111"/>
                      <a:pt x="604" y="66"/>
                    </a:cubicBezTo>
                    <a:cubicBezTo>
                      <a:pt x="474" y="39"/>
                      <a:pt x="318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"/>
              <p:cNvSpPr/>
              <p:nvPr/>
            </p:nvSpPr>
            <p:spPr>
              <a:xfrm>
                <a:off x="6314174" y="4695695"/>
                <a:ext cx="139805" cy="50996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913" extrusionOk="0">
                    <a:moveTo>
                      <a:pt x="44" y="0"/>
                    </a:moveTo>
                    <a:cubicBezTo>
                      <a:pt x="14" y="0"/>
                      <a:pt x="1" y="47"/>
                      <a:pt x="34" y="63"/>
                    </a:cubicBezTo>
                    <a:cubicBezTo>
                      <a:pt x="846" y="331"/>
                      <a:pt x="1649" y="697"/>
                      <a:pt x="2469" y="911"/>
                    </a:cubicBezTo>
                    <a:cubicBezTo>
                      <a:pt x="2472" y="912"/>
                      <a:pt x="2474" y="912"/>
                      <a:pt x="2476" y="912"/>
                    </a:cubicBezTo>
                    <a:cubicBezTo>
                      <a:pt x="2497" y="912"/>
                      <a:pt x="2503" y="874"/>
                      <a:pt x="2478" y="866"/>
                    </a:cubicBezTo>
                    <a:cubicBezTo>
                      <a:pt x="2077" y="724"/>
                      <a:pt x="1729" y="474"/>
                      <a:pt x="1319" y="358"/>
                    </a:cubicBezTo>
                    <a:cubicBezTo>
                      <a:pt x="899" y="233"/>
                      <a:pt x="471" y="117"/>
                      <a:pt x="52" y="1"/>
                    </a:cubicBezTo>
                    <a:cubicBezTo>
                      <a:pt x="49" y="0"/>
                      <a:pt x="46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"/>
              <p:cNvSpPr/>
              <p:nvPr/>
            </p:nvSpPr>
            <p:spPr>
              <a:xfrm>
                <a:off x="7343518" y="4693461"/>
                <a:ext cx="714385" cy="62669"/>
              </a:xfrm>
              <a:custGeom>
                <a:avLst/>
                <a:gdLst/>
                <a:ahLst/>
                <a:cxnLst/>
                <a:rect l="l" t="t" r="r" b="b"/>
                <a:pathLst>
                  <a:path w="12790" h="1122" extrusionOk="0">
                    <a:moveTo>
                      <a:pt x="4696" y="0"/>
                    </a:moveTo>
                    <a:cubicBezTo>
                      <a:pt x="3898" y="0"/>
                      <a:pt x="3101" y="33"/>
                      <a:pt x="2320" y="148"/>
                    </a:cubicBezTo>
                    <a:cubicBezTo>
                      <a:pt x="1544" y="264"/>
                      <a:pt x="785" y="442"/>
                      <a:pt x="18" y="621"/>
                    </a:cubicBezTo>
                    <a:cubicBezTo>
                      <a:pt x="0" y="621"/>
                      <a:pt x="9" y="648"/>
                      <a:pt x="27" y="648"/>
                    </a:cubicBezTo>
                    <a:cubicBezTo>
                      <a:pt x="758" y="532"/>
                      <a:pt x="1490" y="425"/>
                      <a:pt x="2222" y="309"/>
                    </a:cubicBezTo>
                    <a:cubicBezTo>
                      <a:pt x="2992" y="184"/>
                      <a:pt x="3774" y="150"/>
                      <a:pt x="4557" y="150"/>
                    </a:cubicBezTo>
                    <a:cubicBezTo>
                      <a:pt x="5289" y="150"/>
                      <a:pt x="6021" y="180"/>
                      <a:pt x="6744" y="193"/>
                    </a:cubicBezTo>
                    <a:cubicBezTo>
                      <a:pt x="8778" y="228"/>
                      <a:pt x="10777" y="701"/>
                      <a:pt x="12757" y="1120"/>
                    </a:cubicBezTo>
                    <a:cubicBezTo>
                      <a:pt x="12760" y="1121"/>
                      <a:pt x="12763" y="1122"/>
                      <a:pt x="12765" y="1122"/>
                    </a:cubicBezTo>
                    <a:cubicBezTo>
                      <a:pt x="12786" y="1122"/>
                      <a:pt x="12790" y="1093"/>
                      <a:pt x="12766" y="1085"/>
                    </a:cubicBezTo>
                    <a:cubicBezTo>
                      <a:pt x="10768" y="550"/>
                      <a:pt x="8823" y="95"/>
                      <a:pt x="6744" y="41"/>
                    </a:cubicBezTo>
                    <a:cubicBezTo>
                      <a:pt x="6068" y="25"/>
                      <a:pt x="5382" y="0"/>
                      <a:pt x="4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"/>
              <p:cNvSpPr/>
              <p:nvPr/>
            </p:nvSpPr>
            <p:spPr>
              <a:xfrm>
                <a:off x="8112188" y="4766853"/>
                <a:ext cx="129472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854" extrusionOk="0">
                    <a:moveTo>
                      <a:pt x="68" y="0"/>
                    </a:moveTo>
                    <a:cubicBezTo>
                      <a:pt x="17" y="0"/>
                      <a:pt x="0" y="76"/>
                      <a:pt x="57" y="92"/>
                    </a:cubicBezTo>
                    <a:cubicBezTo>
                      <a:pt x="414" y="226"/>
                      <a:pt x="753" y="386"/>
                      <a:pt x="1110" y="511"/>
                    </a:cubicBezTo>
                    <a:cubicBezTo>
                      <a:pt x="1484" y="645"/>
                      <a:pt x="1877" y="725"/>
                      <a:pt x="2260" y="850"/>
                    </a:cubicBezTo>
                    <a:cubicBezTo>
                      <a:pt x="2265" y="853"/>
                      <a:pt x="2270" y="854"/>
                      <a:pt x="2274" y="854"/>
                    </a:cubicBezTo>
                    <a:cubicBezTo>
                      <a:pt x="2302" y="854"/>
                      <a:pt x="2318" y="811"/>
                      <a:pt x="2287" y="788"/>
                    </a:cubicBezTo>
                    <a:cubicBezTo>
                      <a:pt x="1984" y="592"/>
                      <a:pt x="1645" y="484"/>
                      <a:pt x="1297" y="395"/>
                    </a:cubicBezTo>
                    <a:cubicBezTo>
                      <a:pt x="887" y="297"/>
                      <a:pt x="485" y="128"/>
                      <a:pt x="84" y="3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"/>
              <p:cNvSpPr/>
              <p:nvPr/>
            </p:nvSpPr>
            <p:spPr>
              <a:xfrm>
                <a:off x="6811000" y="4956645"/>
                <a:ext cx="1059513" cy="85011"/>
              </a:xfrm>
              <a:custGeom>
                <a:avLst/>
                <a:gdLst/>
                <a:ahLst/>
                <a:cxnLst/>
                <a:rect l="l" t="t" r="r" b="b"/>
                <a:pathLst>
                  <a:path w="18969" h="1522" extrusionOk="0">
                    <a:moveTo>
                      <a:pt x="10194" y="0"/>
                    </a:moveTo>
                    <a:cubicBezTo>
                      <a:pt x="9942" y="0"/>
                      <a:pt x="9689" y="2"/>
                      <a:pt x="9436" y="4"/>
                    </a:cubicBezTo>
                    <a:cubicBezTo>
                      <a:pt x="6233" y="30"/>
                      <a:pt x="3111" y="628"/>
                      <a:pt x="33" y="1467"/>
                    </a:cubicBezTo>
                    <a:cubicBezTo>
                      <a:pt x="0" y="1475"/>
                      <a:pt x="13" y="1521"/>
                      <a:pt x="43" y="1521"/>
                    </a:cubicBezTo>
                    <a:cubicBezTo>
                      <a:pt x="46" y="1521"/>
                      <a:pt x="48" y="1521"/>
                      <a:pt x="51" y="1520"/>
                    </a:cubicBezTo>
                    <a:cubicBezTo>
                      <a:pt x="3129" y="762"/>
                      <a:pt x="6260" y="200"/>
                      <a:pt x="9436" y="173"/>
                    </a:cubicBezTo>
                    <a:cubicBezTo>
                      <a:pt x="9786" y="169"/>
                      <a:pt x="10136" y="166"/>
                      <a:pt x="10487" y="166"/>
                    </a:cubicBezTo>
                    <a:cubicBezTo>
                      <a:pt x="11697" y="166"/>
                      <a:pt x="12907" y="198"/>
                      <a:pt x="14111" y="316"/>
                    </a:cubicBezTo>
                    <a:cubicBezTo>
                      <a:pt x="15770" y="476"/>
                      <a:pt x="17322" y="940"/>
                      <a:pt x="18919" y="1377"/>
                    </a:cubicBezTo>
                    <a:cubicBezTo>
                      <a:pt x="18925" y="1380"/>
                      <a:pt x="18930" y="1381"/>
                      <a:pt x="18934" y="1381"/>
                    </a:cubicBezTo>
                    <a:cubicBezTo>
                      <a:pt x="18965" y="1381"/>
                      <a:pt x="18968" y="1331"/>
                      <a:pt x="18937" y="1315"/>
                    </a:cubicBezTo>
                    <a:cubicBezTo>
                      <a:pt x="16123" y="180"/>
                      <a:pt x="13188" y="0"/>
                      <a:pt x="101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"/>
              <p:cNvSpPr/>
              <p:nvPr/>
            </p:nvSpPr>
            <p:spPr>
              <a:xfrm>
                <a:off x="6578142" y="5052435"/>
                <a:ext cx="175273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333" extrusionOk="0">
                    <a:moveTo>
                      <a:pt x="3095" y="0"/>
                    </a:moveTo>
                    <a:cubicBezTo>
                      <a:pt x="3092" y="0"/>
                      <a:pt x="3090" y="1"/>
                      <a:pt x="3087" y="1"/>
                    </a:cubicBezTo>
                    <a:cubicBezTo>
                      <a:pt x="2115" y="224"/>
                      <a:pt x="1071" y="216"/>
                      <a:pt x="72" y="224"/>
                    </a:cubicBezTo>
                    <a:cubicBezTo>
                      <a:pt x="0" y="224"/>
                      <a:pt x="0" y="332"/>
                      <a:pt x="72" y="332"/>
                    </a:cubicBezTo>
                    <a:cubicBezTo>
                      <a:pt x="258" y="332"/>
                      <a:pt x="446" y="333"/>
                      <a:pt x="636" y="333"/>
                    </a:cubicBezTo>
                    <a:cubicBezTo>
                      <a:pt x="1466" y="333"/>
                      <a:pt x="2321" y="309"/>
                      <a:pt x="3105" y="55"/>
                    </a:cubicBezTo>
                    <a:cubicBezTo>
                      <a:pt x="3138" y="47"/>
                      <a:pt x="3125" y="0"/>
                      <a:pt x="30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"/>
              <p:cNvSpPr/>
              <p:nvPr/>
            </p:nvSpPr>
            <p:spPr>
              <a:xfrm>
                <a:off x="7673339" y="5071928"/>
                <a:ext cx="63172" cy="20052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359" extrusionOk="0">
                    <a:moveTo>
                      <a:pt x="45" y="0"/>
                    </a:moveTo>
                    <a:cubicBezTo>
                      <a:pt x="10" y="0"/>
                      <a:pt x="1" y="45"/>
                      <a:pt x="37" y="54"/>
                    </a:cubicBezTo>
                    <a:cubicBezTo>
                      <a:pt x="197" y="81"/>
                      <a:pt x="322" y="179"/>
                      <a:pt x="474" y="223"/>
                    </a:cubicBezTo>
                    <a:cubicBezTo>
                      <a:pt x="670" y="286"/>
                      <a:pt x="875" y="322"/>
                      <a:pt x="1071" y="357"/>
                    </a:cubicBezTo>
                    <a:cubicBezTo>
                      <a:pt x="1074" y="358"/>
                      <a:pt x="1077" y="358"/>
                      <a:pt x="1080" y="358"/>
                    </a:cubicBezTo>
                    <a:cubicBezTo>
                      <a:pt x="1118" y="358"/>
                      <a:pt x="1131" y="303"/>
                      <a:pt x="1089" y="295"/>
                    </a:cubicBezTo>
                    <a:cubicBezTo>
                      <a:pt x="893" y="223"/>
                      <a:pt x="706" y="161"/>
                      <a:pt x="500" y="125"/>
                    </a:cubicBezTo>
                    <a:cubicBezTo>
                      <a:pt x="340" y="90"/>
                      <a:pt x="206" y="9"/>
                      <a:pt x="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"/>
              <p:cNvSpPr/>
              <p:nvPr/>
            </p:nvSpPr>
            <p:spPr>
              <a:xfrm>
                <a:off x="5727757" y="5005797"/>
                <a:ext cx="884520" cy="305527"/>
              </a:xfrm>
              <a:custGeom>
                <a:avLst/>
                <a:gdLst/>
                <a:ahLst/>
                <a:cxnLst/>
                <a:rect l="l" t="t" r="r" b="b"/>
                <a:pathLst>
                  <a:path w="15836" h="5470" extrusionOk="0">
                    <a:moveTo>
                      <a:pt x="2837" y="1"/>
                    </a:moveTo>
                    <a:cubicBezTo>
                      <a:pt x="1885" y="1"/>
                      <a:pt x="938" y="145"/>
                      <a:pt x="24" y="489"/>
                    </a:cubicBezTo>
                    <a:cubicBezTo>
                      <a:pt x="1" y="504"/>
                      <a:pt x="4" y="546"/>
                      <a:pt x="28" y="546"/>
                    </a:cubicBezTo>
                    <a:cubicBezTo>
                      <a:pt x="32" y="546"/>
                      <a:pt x="37" y="545"/>
                      <a:pt x="42" y="542"/>
                    </a:cubicBezTo>
                    <a:cubicBezTo>
                      <a:pt x="902" y="234"/>
                      <a:pt x="1776" y="105"/>
                      <a:pt x="2651" y="105"/>
                    </a:cubicBezTo>
                    <a:cubicBezTo>
                      <a:pt x="4510" y="105"/>
                      <a:pt x="6372" y="684"/>
                      <a:pt x="8106" y="1345"/>
                    </a:cubicBezTo>
                    <a:cubicBezTo>
                      <a:pt x="10845" y="2398"/>
                      <a:pt x="13093" y="4316"/>
                      <a:pt x="15761" y="5466"/>
                    </a:cubicBezTo>
                    <a:cubicBezTo>
                      <a:pt x="15766" y="5469"/>
                      <a:pt x="15772" y="5470"/>
                      <a:pt x="15777" y="5470"/>
                    </a:cubicBezTo>
                    <a:cubicBezTo>
                      <a:pt x="15813" y="5470"/>
                      <a:pt x="15836" y="5420"/>
                      <a:pt x="15796" y="5404"/>
                    </a:cubicBezTo>
                    <a:cubicBezTo>
                      <a:pt x="14494" y="4771"/>
                      <a:pt x="13307" y="3932"/>
                      <a:pt x="12076" y="3174"/>
                    </a:cubicBezTo>
                    <a:cubicBezTo>
                      <a:pt x="10836" y="2407"/>
                      <a:pt x="9507" y="1737"/>
                      <a:pt x="8151" y="1193"/>
                    </a:cubicBezTo>
                    <a:cubicBezTo>
                      <a:pt x="6489" y="526"/>
                      <a:pt x="4653" y="1"/>
                      <a:pt x="2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"/>
              <p:cNvSpPr/>
              <p:nvPr/>
            </p:nvSpPr>
            <p:spPr>
              <a:xfrm>
                <a:off x="6702195" y="5335950"/>
                <a:ext cx="114559" cy="3954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708" extrusionOk="0">
                    <a:moveTo>
                      <a:pt x="72" y="1"/>
                    </a:moveTo>
                    <a:cubicBezTo>
                      <a:pt x="34" y="1"/>
                      <a:pt x="0" y="53"/>
                      <a:pt x="36" y="82"/>
                    </a:cubicBezTo>
                    <a:cubicBezTo>
                      <a:pt x="598" y="537"/>
                      <a:pt x="1321" y="635"/>
                      <a:pt x="2017" y="706"/>
                    </a:cubicBezTo>
                    <a:cubicBezTo>
                      <a:pt x="2019" y="707"/>
                      <a:pt x="2021" y="707"/>
                      <a:pt x="2023" y="707"/>
                    </a:cubicBezTo>
                    <a:cubicBezTo>
                      <a:pt x="2045" y="707"/>
                      <a:pt x="2051" y="661"/>
                      <a:pt x="2026" y="653"/>
                    </a:cubicBezTo>
                    <a:cubicBezTo>
                      <a:pt x="1687" y="572"/>
                      <a:pt x="1357" y="448"/>
                      <a:pt x="1018" y="385"/>
                    </a:cubicBezTo>
                    <a:cubicBezTo>
                      <a:pt x="697" y="332"/>
                      <a:pt x="358" y="189"/>
                      <a:pt x="99" y="10"/>
                    </a:cubicBezTo>
                    <a:cubicBezTo>
                      <a:pt x="90" y="4"/>
                      <a:pt x="81" y="1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"/>
              <p:cNvSpPr/>
              <p:nvPr/>
            </p:nvSpPr>
            <p:spPr>
              <a:xfrm>
                <a:off x="6876127" y="5387838"/>
                <a:ext cx="36920" cy="804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7" y="0"/>
                    </a:moveTo>
                    <a:cubicBezTo>
                      <a:pt x="9" y="0"/>
                      <a:pt x="0" y="27"/>
                      <a:pt x="18" y="27"/>
                    </a:cubicBezTo>
                    <a:cubicBezTo>
                      <a:pt x="211" y="77"/>
                      <a:pt x="405" y="144"/>
                      <a:pt x="598" y="144"/>
                    </a:cubicBezTo>
                    <a:cubicBezTo>
                      <a:pt x="610" y="144"/>
                      <a:pt x="622" y="144"/>
                      <a:pt x="634" y="143"/>
                    </a:cubicBezTo>
                    <a:cubicBezTo>
                      <a:pt x="660" y="134"/>
                      <a:pt x="660" y="98"/>
                      <a:pt x="634" y="98"/>
                    </a:cubicBezTo>
                    <a:cubicBezTo>
                      <a:pt x="428" y="81"/>
                      <a:pt x="232" y="45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"/>
              <p:cNvSpPr/>
              <p:nvPr/>
            </p:nvSpPr>
            <p:spPr>
              <a:xfrm>
                <a:off x="5627498" y="5089019"/>
                <a:ext cx="705895" cy="133047"/>
              </a:xfrm>
              <a:custGeom>
                <a:avLst/>
                <a:gdLst/>
                <a:ahLst/>
                <a:cxnLst/>
                <a:rect l="l" t="t" r="r" b="b"/>
                <a:pathLst>
                  <a:path w="12638" h="2382" extrusionOk="0">
                    <a:moveTo>
                      <a:pt x="4774" y="1"/>
                    </a:moveTo>
                    <a:cubicBezTo>
                      <a:pt x="4253" y="1"/>
                      <a:pt x="3732" y="32"/>
                      <a:pt x="3246" y="105"/>
                    </a:cubicBezTo>
                    <a:cubicBezTo>
                      <a:pt x="2096" y="283"/>
                      <a:pt x="1141" y="640"/>
                      <a:pt x="44" y="988"/>
                    </a:cubicBezTo>
                    <a:cubicBezTo>
                      <a:pt x="1" y="997"/>
                      <a:pt x="16" y="1104"/>
                      <a:pt x="57" y="1104"/>
                    </a:cubicBezTo>
                    <a:cubicBezTo>
                      <a:pt x="58" y="1104"/>
                      <a:pt x="60" y="1104"/>
                      <a:pt x="62" y="1104"/>
                    </a:cubicBezTo>
                    <a:cubicBezTo>
                      <a:pt x="1025" y="845"/>
                      <a:pt x="1872" y="497"/>
                      <a:pt x="2854" y="328"/>
                    </a:cubicBezTo>
                    <a:cubicBezTo>
                      <a:pt x="3516" y="215"/>
                      <a:pt x="4233" y="162"/>
                      <a:pt x="4934" y="162"/>
                    </a:cubicBezTo>
                    <a:cubicBezTo>
                      <a:pt x="5292" y="162"/>
                      <a:pt x="5645" y="176"/>
                      <a:pt x="5985" y="203"/>
                    </a:cubicBezTo>
                    <a:cubicBezTo>
                      <a:pt x="8394" y="417"/>
                      <a:pt x="10437" y="1398"/>
                      <a:pt x="12613" y="2380"/>
                    </a:cubicBezTo>
                    <a:cubicBezTo>
                      <a:pt x="12616" y="2381"/>
                      <a:pt x="12618" y="2381"/>
                      <a:pt x="12620" y="2381"/>
                    </a:cubicBezTo>
                    <a:cubicBezTo>
                      <a:pt x="12633" y="2381"/>
                      <a:pt x="12638" y="2361"/>
                      <a:pt x="12622" y="2353"/>
                    </a:cubicBezTo>
                    <a:cubicBezTo>
                      <a:pt x="10535" y="1318"/>
                      <a:pt x="8608" y="301"/>
                      <a:pt x="6244" y="78"/>
                    </a:cubicBezTo>
                    <a:cubicBezTo>
                      <a:pt x="5775" y="30"/>
                      <a:pt x="5275" y="1"/>
                      <a:pt x="4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"/>
              <p:cNvSpPr/>
              <p:nvPr/>
            </p:nvSpPr>
            <p:spPr>
              <a:xfrm>
                <a:off x="6373100" y="5258033"/>
                <a:ext cx="92719" cy="49879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893" extrusionOk="0">
                    <a:moveTo>
                      <a:pt x="37" y="1"/>
                    </a:moveTo>
                    <a:cubicBezTo>
                      <a:pt x="15" y="1"/>
                      <a:pt x="0" y="34"/>
                      <a:pt x="23" y="49"/>
                    </a:cubicBezTo>
                    <a:cubicBezTo>
                      <a:pt x="299" y="201"/>
                      <a:pt x="567" y="371"/>
                      <a:pt x="835" y="531"/>
                    </a:cubicBezTo>
                    <a:cubicBezTo>
                      <a:pt x="1084" y="665"/>
                      <a:pt x="1361" y="745"/>
                      <a:pt x="1611" y="888"/>
                    </a:cubicBezTo>
                    <a:cubicBezTo>
                      <a:pt x="1616" y="891"/>
                      <a:pt x="1621" y="893"/>
                      <a:pt x="1625" y="893"/>
                    </a:cubicBezTo>
                    <a:cubicBezTo>
                      <a:pt x="1646" y="893"/>
                      <a:pt x="1659" y="865"/>
                      <a:pt x="1637" y="843"/>
                    </a:cubicBezTo>
                    <a:cubicBezTo>
                      <a:pt x="1441" y="683"/>
                      <a:pt x="1209" y="629"/>
                      <a:pt x="977" y="522"/>
                    </a:cubicBezTo>
                    <a:cubicBezTo>
                      <a:pt x="656" y="371"/>
                      <a:pt x="362" y="165"/>
                      <a:pt x="49" y="5"/>
                    </a:cubicBezTo>
                    <a:cubicBezTo>
                      <a:pt x="45" y="2"/>
                      <a:pt x="41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"/>
              <p:cNvSpPr/>
              <p:nvPr/>
            </p:nvSpPr>
            <p:spPr>
              <a:xfrm>
                <a:off x="5658106" y="5038974"/>
                <a:ext cx="57419" cy="24241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434" extrusionOk="0">
                    <a:moveTo>
                      <a:pt x="993" y="1"/>
                    </a:moveTo>
                    <a:cubicBezTo>
                      <a:pt x="991" y="1"/>
                      <a:pt x="988" y="1"/>
                      <a:pt x="986" y="2"/>
                    </a:cubicBezTo>
                    <a:cubicBezTo>
                      <a:pt x="664" y="46"/>
                      <a:pt x="343" y="144"/>
                      <a:pt x="67" y="305"/>
                    </a:cubicBezTo>
                    <a:cubicBezTo>
                      <a:pt x="0" y="342"/>
                      <a:pt x="38" y="434"/>
                      <a:pt x="93" y="434"/>
                    </a:cubicBezTo>
                    <a:cubicBezTo>
                      <a:pt x="105" y="434"/>
                      <a:pt x="117" y="430"/>
                      <a:pt x="129" y="421"/>
                    </a:cubicBezTo>
                    <a:cubicBezTo>
                      <a:pt x="397" y="260"/>
                      <a:pt x="709" y="162"/>
                      <a:pt x="994" y="55"/>
                    </a:cubicBezTo>
                    <a:cubicBezTo>
                      <a:pt x="1027" y="47"/>
                      <a:pt x="1022" y="1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"/>
              <p:cNvSpPr/>
              <p:nvPr/>
            </p:nvSpPr>
            <p:spPr>
              <a:xfrm>
                <a:off x="5546955" y="5129346"/>
                <a:ext cx="616974" cy="95289"/>
              </a:xfrm>
              <a:custGeom>
                <a:avLst/>
                <a:gdLst/>
                <a:ahLst/>
                <a:cxnLst/>
                <a:rect l="l" t="t" r="r" b="b"/>
                <a:pathLst>
                  <a:path w="11046" h="1706" extrusionOk="0">
                    <a:moveTo>
                      <a:pt x="6513" y="0"/>
                    </a:moveTo>
                    <a:cubicBezTo>
                      <a:pt x="5722" y="0"/>
                      <a:pt x="4918" y="84"/>
                      <a:pt x="4091" y="248"/>
                    </a:cubicBezTo>
                    <a:cubicBezTo>
                      <a:pt x="2690" y="525"/>
                      <a:pt x="1343" y="1033"/>
                      <a:pt x="40" y="1622"/>
                    </a:cubicBezTo>
                    <a:cubicBezTo>
                      <a:pt x="1" y="1646"/>
                      <a:pt x="25" y="1705"/>
                      <a:pt x="62" y="1705"/>
                    </a:cubicBezTo>
                    <a:cubicBezTo>
                      <a:pt x="67" y="1705"/>
                      <a:pt x="71" y="1704"/>
                      <a:pt x="76" y="1702"/>
                    </a:cubicBezTo>
                    <a:cubicBezTo>
                      <a:pt x="1254" y="1336"/>
                      <a:pt x="2405" y="873"/>
                      <a:pt x="3609" y="578"/>
                    </a:cubicBezTo>
                    <a:cubicBezTo>
                      <a:pt x="4602" y="342"/>
                      <a:pt x="5607" y="215"/>
                      <a:pt x="6623" y="215"/>
                    </a:cubicBezTo>
                    <a:cubicBezTo>
                      <a:pt x="6875" y="215"/>
                      <a:pt x="7129" y="223"/>
                      <a:pt x="7382" y="239"/>
                    </a:cubicBezTo>
                    <a:cubicBezTo>
                      <a:pt x="8631" y="319"/>
                      <a:pt x="9791" y="712"/>
                      <a:pt x="10996" y="1006"/>
                    </a:cubicBezTo>
                    <a:cubicBezTo>
                      <a:pt x="10998" y="1007"/>
                      <a:pt x="11000" y="1008"/>
                      <a:pt x="11003" y="1008"/>
                    </a:cubicBezTo>
                    <a:cubicBezTo>
                      <a:pt x="11027" y="1008"/>
                      <a:pt x="11046" y="969"/>
                      <a:pt x="11013" y="953"/>
                    </a:cubicBezTo>
                    <a:cubicBezTo>
                      <a:pt x="9520" y="312"/>
                      <a:pt x="8042" y="0"/>
                      <a:pt x="6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"/>
              <p:cNvSpPr/>
              <p:nvPr/>
            </p:nvSpPr>
            <p:spPr>
              <a:xfrm>
                <a:off x="6186323" y="5196147"/>
                <a:ext cx="71327" cy="36864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660" extrusionOk="0">
                    <a:moveTo>
                      <a:pt x="48" y="0"/>
                    </a:moveTo>
                    <a:cubicBezTo>
                      <a:pt x="20" y="0"/>
                      <a:pt x="1" y="45"/>
                      <a:pt x="30" y="60"/>
                    </a:cubicBezTo>
                    <a:cubicBezTo>
                      <a:pt x="432" y="274"/>
                      <a:pt x="815" y="488"/>
                      <a:pt x="1235" y="658"/>
                    </a:cubicBezTo>
                    <a:cubicBezTo>
                      <a:pt x="1237" y="659"/>
                      <a:pt x="1239" y="659"/>
                      <a:pt x="1242" y="659"/>
                    </a:cubicBezTo>
                    <a:cubicBezTo>
                      <a:pt x="1264" y="659"/>
                      <a:pt x="1277" y="621"/>
                      <a:pt x="1252" y="604"/>
                    </a:cubicBezTo>
                    <a:cubicBezTo>
                      <a:pt x="869" y="372"/>
                      <a:pt x="476" y="194"/>
                      <a:pt x="66" y="7"/>
                    </a:cubicBezTo>
                    <a:cubicBezTo>
                      <a:pt x="60" y="2"/>
                      <a:pt x="54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"/>
              <p:cNvSpPr/>
              <p:nvPr/>
            </p:nvSpPr>
            <p:spPr>
              <a:xfrm>
                <a:off x="7478518" y="5103820"/>
                <a:ext cx="774430" cy="171028"/>
              </a:xfrm>
              <a:custGeom>
                <a:avLst/>
                <a:gdLst/>
                <a:ahLst/>
                <a:cxnLst/>
                <a:rect l="l" t="t" r="r" b="b"/>
                <a:pathLst>
                  <a:path w="13865" h="3062" extrusionOk="0">
                    <a:moveTo>
                      <a:pt x="63" y="0"/>
                    </a:moveTo>
                    <a:cubicBezTo>
                      <a:pt x="1" y="0"/>
                      <a:pt x="1" y="98"/>
                      <a:pt x="63" y="98"/>
                    </a:cubicBezTo>
                    <a:cubicBezTo>
                      <a:pt x="1036" y="152"/>
                      <a:pt x="2035" y="411"/>
                      <a:pt x="2998" y="607"/>
                    </a:cubicBezTo>
                    <a:cubicBezTo>
                      <a:pt x="4140" y="830"/>
                      <a:pt x="5273" y="1115"/>
                      <a:pt x="6397" y="1410"/>
                    </a:cubicBezTo>
                    <a:cubicBezTo>
                      <a:pt x="8604" y="1966"/>
                      <a:pt x="10996" y="3062"/>
                      <a:pt x="13315" y="3062"/>
                    </a:cubicBezTo>
                    <a:cubicBezTo>
                      <a:pt x="13490" y="3062"/>
                      <a:pt x="13664" y="3055"/>
                      <a:pt x="13837" y="3042"/>
                    </a:cubicBezTo>
                    <a:cubicBezTo>
                      <a:pt x="13864" y="3042"/>
                      <a:pt x="13864" y="3007"/>
                      <a:pt x="13837" y="3007"/>
                    </a:cubicBezTo>
                    <a:cubicBezTo>
                      <a:pt x="13789" y="3008"/>
                      <a:pt x="13740" y="3009"/>
                      <a:pt x="13692" y="3009"/>
                    </a:cubicBezTo>
                    <a:cubicBezTo>
                      <a:pt x="12364" y="3009"/>
                      <a:pt x="10999" y="2547"/>
                      <a:pt x="9734" y="2177"/>
                    </a:cubicBezTo>
                    <a:cubicBezTo>
                      <a:pt x="8511" y="1811"/>
                      <a:pt x="7280" y="1446"/>
                      <a:pt x="6040" y="1133"/>
                    </a:cubicBezTo>
                    <a:cubicBezTo>
                      <a:pt x="4113" y="643"/>
                      <a:pt x="2053" y="72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"/>
              <p:cNvSpPr/>
              <p:nvPr/>
            </p:nvSpPr>
            <p:spPr>
              <a:xfrm>
                <a:off x="7360442" y="5090080"/>
                <a:ext cx="76633" cy="12344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21" extrusionOk="0">
                    <a:moveTo>
                      <a:pt x="381" y="0"/>
                    </a:moveTo>
                    <a:cubicBezTo>
                      <a:pt x="273" y="0"/>
                      <a:pt x="161" y="5"/>
                      <a:pt x="45" y="14"/>
                    </a:cubicBezTo>
                    <a:cubicBezTo>
                      <a:pt x="0" y="14"/>
                      <a:pt x="0" y="77"/>
                      <a:pt x="45" y="86"/>
                    </a:cubicBezTo>
                    <a:cubicBezTo>
                      <a:pt x="473" y="112"/>
                      <a:pt x="910" y="121"/>
                      <a:pt x="1330" y="220"/>
                    </a:cubicBezTo>
                    <a:cubicBezTo>
                      <a:pt x="1333" y="220"/>
                      <a:pt x="1336" y="221"/>
                      <a:pt x="1339" y="221"/>
                    </a:cubicBezTo>
                    <a:cubicBezTo>
                      <a:pt x="1367" y="221"/>
                      <a:pt x="1371" y="182"/>
                      <a:pt x="1339" y="166"/>
                    </a:cubicBezTo>
                    <a:cubicBezTo>
                      <a:pt x="1011" y="46"/>
                      <a:pt x="708" y="0"/>
                      <a:pt x="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"/>
              <p:cNvSpPr/>
              <p:nvPr/>
            </p:nvSpPr>
            <p:spPr>
              <a:xfrm>
                <a:off x="7777340" y="5095554"/>
                <a:ext cx="33625" cy="12847"/>
              </a:xfrm>
              <a:custGeom>
                <a:avLst/>
                <a:gdLst/>
                <a:ahLst/>
                <a:cxnLst/>
                <a:rect l="l" t="t" r="r" b="b"/>
                <a:pathLst>
                  <a:path w="602" h="230" extrusionOk="0">
                    <a:moveTo>
                      <a:pt x="57" y="1"/>
                    </a:moveTo>
                    <a:cubicBezTo>
                      <a:pt x="16" y="1"/>
                      <a:pt x="1" y="79"/>
                      <a:pt x="48" y="95"/>
                    </a:cubicBezTo>
                    <a:cubicBezTo>
                      <a:pt x="210" y="146"/>
                      <a:pt x="371" y="229"/>
                      <a:pt x="533" y="229"/>
                    </a:cubicBezTo>
                    <a:cubicBezTo>
                      <a:pt x="541" y="229"/>
                      <a:pt x="549" y="229"/>
                      <a:pt x="556" y="229"/>
                    </a:cubicBezTo>
                    <a:cubicBezTo>
                      <a:pt x="601" y="220"/>
                      <a:pt x="592" y="175"/>
                      <a:pt x="556" y="166"/>
                    </a:cubicBezTo>
                    <a:cubicBezTo>
                      <a:pt x="387" y="148"/>
                      <a:pt x="235" y="59"/>
                      <a:pt x="75" y="6"/>
                    </a:cubicBezTo>
                    <a:cubicBezTo>
                      <a:pt x="68" y="2"/>
                      <a:pt x="62" y="1"/>
                      <a:pt x="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"/>
              <p:cNvSpPr/>
              <p:nvPr/>
            </p:nvSpPr>
            <p:spPr>
              <a:xfrm>
                <a:off x="7900667" y="5043945"/>
                <a:ext cx="114391" cy="41556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744" extrusionOk="0">
                    <a:moveTo>
                      <a:pt x="36" y="1"/>
                    </a:moveTo>
                    <a:cubicBezTo>
                      <a:pt x="7" y="1"/>
                      <a:pt x="1" y="47"/>
                      <a:pt x="26" y="55"/>
                    </a:cubicBezTo>
                    <a:cubicBezTo>
                      <a:pt x="695" y="287"/>
                      <a:pt x="1328" y="564"/>
                      <a:pt x="2015" y="742"/>
                    </a:cubicBezTo>
                    <a:cubicBezTo>
                      <a:pt x="2018" y="743"/>
                      <a:pt x="2021" y="744"/>
                      <a:pt x="2023" y="744"/>
                    </a:cubicBezTo>
                    <a:cubicBezTo>
                      <a:pt x="2043" y="744"/>
                      <a:pt x="2048" y="714"/>
                      <a:pt x="2024" y="707"/>
                    </a:cubicBezTo>
                    <a:cubicBezTo>
                      <a:pt x="1373" y="457"/>
                      <a:pt x="730" y="180"/>
                      <a:pt x="43" y="2"/>
                    </a:cubicBezTo>
                    <a:cubicBezTo>
                      <a:pt x="41" y="1"/>
                      <a:pt x="38" y="1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"/>
              <p:cNvSpPr/>
              <p:nvPr/>
            </p:nvSpPr>
            <p:spPr>
              <a:xfrm>
                <a:off x="7628488" y="5184530"/>
                <a:ext cx="536711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9609" h="2348" extrusionOk="0">
                    <a:moveTo>
                      <a:pt x="55" y="1"/>
                    </a:moveTo>
                    <a:cubicBezTo>
                      <a:pt x="1" y="1"/>
                      <a:pt x="1" y="81"/>
                      <a:pt x="55" y="81"/>
                    </a:cubicBezTo>
                    <a:cubicBezTo>
                      <a:pt x="1616" y="241"/>
                      <a:pt x="3186" y="821"/>
                      <a:pt x="4693" y="1232"/>
                    </a:cubicBezTo>
                    <a:cubicBezTo>
                      <a:pt x="6235" y="1641"/>
                      <a:pt x="7845" y="2348"/>
                      <a:pt x="9456" y="2348"/>
                    </a:cubicBezTo>
                    <a:cubicBezTo>
                      <a:pt x="9495" y="2348"/>
                      <a:pt x="9534" y="2348"/>
                      <a:pt x="9573" y="2347"/>
                    </a:cubicBezTo>
                    <a:cubicBezTo>
                      <a:pt x="9609" y="2347"/>
                      <a:pt x="9600" y="2293"/>
                      <a:pt x="9573" y="2293"/>
                    </a:cubicBezTo>
                    <a:cubicBezTo>
                      <a:pt x="7860" y="2159"/>
                      <a:pt x="6130" y="1437"/>
                      <a:pt x="4479" y="982"/>
                    </a:cubicBezTo>
                    <a:cubicBezTo>
                      <a:pt x="3043" y="589"/>
                      <a:pt x="1544" y="99"/>
                      <a:pt x="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"/>
              <p:cNvSpPr/>
              <p:nvPr/>
            </p:nvSpPr>
            <p:spPr>
              <a:xfrm>
                <a:off x="6547869" y="5546743"/>
                <a:ext cx="286313" cy="62893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1126" extrusionOk="0">
                    <a:moveTo>
                      <a:pt x="80" y="1"/>
                    </a:moveTo>
                    <a:cubicBezTo>
                      <a:pt x="23" y="1"/>
                      <a:pt x="1" y="91"/>
                      <a:pt x="61" y="99"/>
                    </a:cubicBezTo>
                    <a:cubicBezTo>
                      <a:pt x="1747" y="367"/>
                      <a:pt x="3379" y="947"/>
                      <a:pt x="5074" y="1125"/>
                    </a:cubicBezTo>
                    <a:cubicBezTo>
                      <a:pt x="5077" y="1126"/>
                      <a:pt x="5079" y="1126"/>
                      <a:pt x="5082" y="1126"/>
                    </a:cubicBezTo>
                    <a:cubicBezTo>
                      <a:pt x="5120" y="1126"/>
                      <a:pt x="5125" y="1062"/>
                      <a:pt x="5083" y="1054"/>
                    </a:cubicBezTo>
                    <a:cubicBezTo>
                      <a:pt x="3424" y="706"/>
                      <a:pt x="1765" y="260"/>
                      <a:pt x="87" y="1"/>
                    </a:cubicBezTo>
                    <a:cubicBezTo>
                      <a:pt x="85" y="1"/>
                      <a:pt x="82" y="1"/>
                      <a:pt x="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"/>
              <p:cNvSpPr/>
              <p:nvPr/>
            </p:nvSpPr>
            <p:spPr>
              <a:xfrm>
                <a:off x="6431803" y="5507869"/>
                <a:ext cx="84118" cy="29994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537" extrusionOk="0">
                    <a:moveTo>
                      <a:pt x="69" y="1"/>
                    </a:moveTo>
                    <a:cubicBezTo>
                      <a:pt x="14" y="1"/>
                      <a:pt x="0" y="82"/>
                      <a:pt x="51" y="99"/>
                    </a:cubicBezTo>
                    <a:cubicBezTo>
                      <a:pt x="283" y="153"/>
                      <a:pt x="479" y="278"/>
                      <a:pt x="702" y="349"/>
                    </a:cubicBezTo>
                    <a:cubicBezTo>
                      <a:pt x="952" y="421"/>
                      <a:pt x="1193" y="501"/>
                      <a:pt x="1452" y="537"/>
                    </a:cubicBezTo>
                    <a:cubicBezTo>
                      <a:pt x="1496" y="537"/>
                      <a:pt x="1505" y="474"/>
                      <a:pt x="1461" y="465"/>
                    </a:cubicBezTo>
                    <a:cubicBezTo>
                      <a:pt x="1220" y="394"/>
                      <a:pt x="970" y="340"/>
                      <a:pt x="729" y="251"/>
                    </a:cubicBezTo>
                    <a:cubicBezTo>
                      <a:pt x="506" y="171"/>
                      <a:pt x="301" y="64"/>
                      <a:pt x="78" y="1"/>
                    </a:cubicBezTo>
                    <a:cubicBezTo>
                      <a:pt x="75" y="1"/>
                      <a:pt x="72" y="1"/>
                      <a:pt x="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"/>
              <p:cNvSpPr/>
              <p:nvPr/>
            </p:nvSpPr>
            <p:spPr>
              <a:xfrm>
                <a:off x="6036521" y="5498932"/>
                <a:ext cx="1329237" cy="227497"/>
              </a:xfrm>
              <a:custGeom>
                <a:avLst/>
                <a:gdLst/>
                <a:ahLst/>
                <a:cxnLst/>
                <a:rect l="l" t="t" r="r" b="b"/>
                <a:pathLst>
                  <a:path w="23798" h="4073" extrusionOk="0">
                    <a:moveTo>
                      <a:pt x="73" y="0"/>
                    </a:moveTo>
                    <a:cubicBezTo>
                      <a:pt x="0" y="0"/>
                      <a:pt x="3" y="117"/>
                      <a:pt x="81" y="126"/>
                    </a:cubicBezTo>
                    <a:cubicBezTo>
                      <a:pt x="1802" y="358"/>
                      <a:pt x="3506" y="1018"/>
                      <a:pt x="5148" y="1580"/>
                    </a:cubicBezTo>
                    <a:cubicBezTo>
                      <a:pt x="6941" y="2195"/>
                      <a:pt x="8680" y="2820"/>
                      <a:pt x="10554" y="3230"/>
                    </a:cubicBezTo>
                    <a:cubicBezTo>
                      <a:pt x="12848" y="3730"/>
                      <a:pt x="15197" y="4073"/>
                      <a:pt x="17550" y="4073"/>
                    </a:cubicBezTo>
                    <a:cubicBezTo>
                      <a:pt x="18052" y="4073"/>
                      <a:pt x="18554" y="4057"/>
                      <a:pt x="19056" y="4024"/>
                    </a:cubicBezTo>
                    <a:cubicBezTo>
                      <a:pt x="20099" y="3953"/>
                      <a:pt x="21072" y="3730"/>
                      <a:pt x="22044" y="3346"/>
                    </a:cubicBezTo>
                    <a:cubicBezTo>
                      <a:pt x="22615" y="3114"/>
                      <a:pt x="23311" y="2882"/>
                      <a:pt x="23775" y="2463"/>
                    </a:cubicBezTo>
                    <a:cubicBezTo>
                      <a:pt x="23798" y="2448"/>
                      <a:pt x="23775" y="2406"/>
                      <a:pt x="23745" y="2406"/>
                    </a:cubicBezTo>
                    <a:cubicBezTo>
                      <a:pt x="23740" y="2406"/>
                      <a:pt x="23735" y="2407"/>
                      <a:pt x="23730" y="2409"/>
                    </a:cubicBezTo>
                    <a:cubicBezTo>
                      <a:pt x="23168" y="2829"/>
                      <a:pt x="22321" y="3052"/>
                      <a:pt x="21678" y="3293"/>
                    </a:cubicBezTo>
                    <a:cubicBezTo>
                      <a:pt x="20572" y="3721"/>
                      <a:pt x="19395" y="3828"/>
                      <a:pt x="18226" y="3855"/>
                    </a:cubicBezTo>
                    <a:cubicBezTo>
                      <a:pt x="18023" y="3859"/>
                      <a:pt x="17820" y="3862"/>
                      <a:pt x="17617" y="3862"/>
                    </a:cubicBezTo>
                    <a:cubicBezTo>
                      <a:pt x="14882" y="3862"/>
                      <a:pt x="12132" y="3423"/>
                      <a:pt x="9483" y="2784"/>
                    </a:cubicBezTo>
                    <a:cubicBezTo>
                      <a:pt x="6325" y="2026"/>
                      <a:pt x="3319" y="411"/>
                      <a:pt x="81" y="1"/>
                    </a:cubicBezTo>
                    <a:cubicBezTo>
                      <a:pt x="78" y="0"/>
                      <a:pt x="75" y="0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"/>
              <p:cNvSpPr/>
              <p:nvPr/>
            </p:nvSpPr>
            <p:spPr>
              <a:xfrm>
                <a:off x="7401048" y="5519319"/>
                <a:ext cx="230849" cy="96406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1726" extrusionOk="0">
                    <a:moveTo>
                      <a:pt x="4073" y="1"/>
                    </a:moveTo>
                    <a:cubicBezTo>
                      <a:pt x="4070" y="1"/>
                      <a:pt x="4067" y="1"/>
                      <a:pt x="4064" y="1"/>
                    </a:cubicBezTo>
                    <a:cubicBezTo>
                      <a:pt x="3297" y="242"/>
                      <a:pt x="2512" y="421"/>
                      <a:pt x="1771" y="751"/>
                    </a:cubicBezTo>
                    <a:cubicBezTo>
                      <a:pt x="1174" y="1018"/>
                      <a:pt x="629" y="1375"/>
                      <a:pt x="41" y="1643"/>
                    </a:cubicBezTo>
                    <a:cubicBezTo>
                      <a:pt x="0" y="1659"/>
                      <a:pt x="25" y="1726"/>
                      <a:pt x="63" y="1726"/>
                    </a:cubicBezTo>
                    <a:cubicBezTo>
                      <a:pt x="68" y="1726"/>
                      <a:pt x="72" y="1725"/>
                      <a:pt x="76" y="1723"/>
                    </a:cubicBezTo>
                    <a:cubicBezTo>
                      <a:pt x="585" y="1536"/>
                      <a:pt x="1076" y="1286"/>
                      <a:pt x="1566" y="1045"/>
                    </a:cubicBezTo>
                    <a:cubicBezTo>
                      <a:pt x="2369" y="644"/>
                      <a:pt x="3252" y="385"/>
                      <a:pt x="4091" y="82"/>
                    </a:cubicBezTo>
                    <a:cubicBezTo>
                      <a:pt x="4133" y="65"/>
                      <a:pt x="4119" y="1"/>
                      <a:pt x="40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"/>
              <p:cNvSpPr/>
              <p:nvPr/>
            </p:nvSpPr>
            <p:spPr>
              <a:xfrm>
                <a:off x="7696686" y="5481506"/>
                <a:ext cx="50493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327" extrusionOk="0">
                    <a:moveTo>
                      <a:pt x="859" y="0"/>
                    </a:moveTo>
                    <a:cubicBezTo>
                      <a:pt x="582" y="45"/>
                      <a:pt x="323" y="134"/>
                      <a:pt x="56" y="232"/>
                    </a:cubicBezTo>
                    <a:cubicBezTo>
                      <a:pt x="1" y="248"/>
                      <a:pt x="22" y="326"/>
                      <a:pt x="77" y="326"/>
                    </a:cubicBezTo>
                    <a:cubicBezTo>
                      <a:pt x="84" y="326"/>
                      <a:pt x="92" y="325"/>
                      <a:pt x="100" y="322"/>
                    </a:cubicBezTo>
                    <a:cubicBezTo>
                      <a:pt x="350" y="215"/>
                      <a:pt x="600" y="107"/>
                      <a:pt x="868" y="54"/>
                    </a:cubicBezTo>
                    <a:cubicBezTo>
                      <a:pt x="903" y="45"/>
                      <a:pt x="894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"/>
              <p:cNvSpPr/>
              <p:nvPr/>
            </p:nvSpPr>
            <p:spPr>
              <a:xfrm>
                <a:off x="7708248" y="4776795"/>
                <a:ext cx="695506" cy="167174"/>
              </a:xfrm>
              <a:custGeom>
                <a:avLst/>
                <a:gdLst/>
                <a:ahLst/>
                <a:cxnLst/>
                <a:rect l="l" t="t" r="r" b="b"/>
                <a:pathLst>
                  <a:path w="12452" h="2993" extrusionOk="0">
                    <a:moveTo>
                      <a:pt x="345" y="0"/>
                    </a:moveTo>
                    <a:cubicBezTo>
                      <a:pt x="242" y="0"/>
                      <a:pt x="139" y="1"/>
                      <a:pt x="36" y="3"/>
                    </a:cubicBezTo>
                    <a:cubicBezTo>
                      <a:pt x="0" y="3"/>
                      <a:pt x="0" y="57"/>
                      <a:pt x="36" y="57"/>
                    </a:cubicBezTo>
                    <a:cubicBezTo>
                      <a:pt x="2918" y="119"/>
                      <a:pt x="5665" y="851"/>
                      <a:pt x="8440" y="1546"/>
                    </a:cubicBezTo>
                    <a:cubicBezTo>
                      <a:pt x="9787" y="1894"/>
                      <a:pt x="11089" y="2519"/>
                      <a:pt x="12392" y="2992"/>
                    </a:cubicBezTo>
                    <a:cubicBezTo>
                      <a:pt x="12394" y="2992"/>
                      <a:pt x="12397" y="2993"/>
                      <a:pt x="12400" y="2993"/>
                    </a:cubicBezTo>
                    <a:cubicBezTo>
                      <a:pt x="12431" y="2993"/>
                      <a:pt x="12451" y="2946"/>
                      <a:pt x="12418" y="2929"/>
                    </a:cubicBezTo>
                    <a:cubicBezTo>
                      <a:pt x="11178" y="2323"/>
                      <a:pt x="9840" y="1689"/>
                      <a:pt x="8493" y="1359"/>
                    </a:cubicBezTo>
                    <a:cubicBezTo>
                      <a:pt x="5783" y="688"/>
                      <a:pt x="3139" y="0"/>
                      <a:pt x="3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"/>
              <p:cNvSpPr/>
              <p:nvPr/>
            </p:nvSpPr>
            <p:spPr>
              <a:xfrm>
                <a:off x="5205349" y="4638445"/>
                <a:ext cx="261178" cy="43902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786" extrusionOk="0">
                    <a:moveTo>
                      <a:pt x="4622" y="0"/>
                    </a:moveTo>
                    <a:cubicBezTo>
                      <a:pt x="3891" y="143"/>
                      <a:pt x="3159" y="286"/>
                      <a:pt x="2410" y="384"/>
                    </a:cubicBezTo>
                    <a:cubicBezTo>
                      <a:pt x="1607" y="482"/>
                      <a:pt x="840" y="714"/>
                      <a:pt x="19" y="758"/>
                    </a:cubicBezTo>
                    <a:cubicBezTo>
                      <a:pt x="1" y="758"/>
                      <a:pt x="1" y="785"/>
                      <a:pt x="19" y="785"/>
                    </a:cubicBezTo>
                    <a:cubicBezTo>
                      <a:pt x="38" y="785"/>
                      <a:pt x="57" y="785"/>
                      <a:pt x="76" y="785"/>
                    </a:cubicBezTo>
                    <a:cubicBezTo>
                      <a:pt x="883" y="785"/>
                      <a:pt x="1617" y="605"/>
                      <a:pt x="2410" y="518"/>
                    </a:cubicBezTo>
                    <a:cubicBezTo>
                      <a:pt x="3168" y="428"/>
                      <a:pt x="3917" y="286"/>
                      <a:pt x="4640" y="63"/>
                    </a:cubicBezTo>
                    <a:cubicBezTo>
                      <a:pt x="4676" y="45"/>
                      <a:pt x="4658" y="0"/>
                      <a:pt x="4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"/>
              <p:cNvSpPr/>
              <p:nvPr/>
            </p:nvSpPr>
            <p:spPr>
              <a:xfrm>
                <a:off x="8058289" y="5098626"/>
                <a:ext cx="259782" cy="65071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1165" extrusionOk="0">
                    <a:moveTo>
                      <a:pt x="53" y="1"/>
                    </a:moveTo>
                    <a:cubicBezTo>
                      <a:pt x="23" y="1"/>
                      <a:pt x="1" y="42"/>
                      <a:pt x="32" y="58"/>
                    </a:cubicBezTo>
                    <a:cubicBezTo>
                      <a:pt x="1432" y="700"/>
                      <a:pt x="3100" y="1003"/>
                      <a:pt x="4626" y="1164"/>
                    </a:cubicBezTo>
                    <a:cubicBezTo>
                      <a:pt x="4628" y="1165"/>
                      <a:pt x="4629" y="1165"/>
                      <a:pt x="4631" y="1165"/>
                    </a:cubicBezTo>
                    <a:cubicBezTo>
                      <a:pt x="4645" y="1165"/>
                      <a:pt x="4650" y="1128"/>
                      <a:pt x="4626" y="1128"/>
                    </a:cubicBezTo>
                    <a:cubicBezTo>
                      <a:pt x="3127" y="816"/>
                      <a:pt x="1486" y="611"/>
                      <a:pt x="67" y="4"/>
                    </a:cubicBezTo>
                    <a:cubicBezTo>
                      <a:pt x="62" y="2"/>
                      <a:pt x="57" y="1"/>
                      <a:pt x="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8181280" y="5431125"/>
                <a:ext cx="338872" cy="163152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921" extrusionOk="0">
                    <a:moveTo>
                      <a:pt x="43" y="0"/>
                    </a:moveTo>
                    <a:cubicBezTo>
                      <a:pt x="13" y="0"/>
                      <a:pt x="0" y="47"/>
                      <a:pt x="33" y="55"/>
                    </a:cubicBezTo>
                    <a:cubicBezTo>
                      <a:pt x="1264" y="367"/>
                      <a:pt x="2219" y="1215"/>
                      <a:pt x="3307" y="1812"/>
                    </a:cubicBezTo>
                    <a:cubicBezTo>
                      <a:pt x="4128" y="2258"/>
                      <a:pt x="5065" y="2722"/>
                      <a:pt x="5975" y="2919"/>
                    </a:cubicBezTo>
                    <a:cubicBezTo>
                      <a:pt x="5980" y="2920"/>
                      <a:pt x="5986" y="2921"/>
                      <a:pt x="5991" y="2921"/>
                    </a:cubicBezTo>
                    <a:cubicBezTo>
                      <a:pt x="6050" y="2921"/>
                      <a:pt x="6067" y="2836"/>
                      <a:pt x="6001" y="2812"/>
                    </a:cubicBezTo>
                    <a:cubicBezTo>
                      <a:pt x="5038" y="2446"/>
                      <a:pt x="4119" y="1911"/>
                      <a:pt x="3191" y="1464"/>
                    </a:cubicBezTo>
                    <a:cubicBezTo>
                      <a:pt x="2138" y="956"/>
                      <a:pt x="1229" y="233"/>
                      <a:pt x="51" y="1"/>
                    </a:cubicBezTo>
                    <a:cubicBezTo>
                      <a:pt x="48" y="1"/>
                      <a:pt x="46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8303323" y="5258704"/>
                <a:ext cx="71550" cy="15081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70" extrusionOk="0">
                    <a:moveTo>
                      <a:pt x="1245" y="1"/>
                    </a:moveTo>
                    <a:cubicBezTo>
                      <a:pt x="1243" y="1"/>
                      <a:pt x="1241" y="1"/>
                      <a:pt x="1238" y="2"/>
                    </a:cubicBezTo>
                    <a:cubicBezTo>
                      <a:pt x="846" y="100"/>
                      <a:pt x="426" y="64"/>
                      <a:pt x="43" y="180"/>
                    </a:cubicBezTo>
                    <a:cubicBezTo>
                      <a:pt x="1" y="189"/>
                      <a:pt x="14" y="252"/>
                      <a:pt x="53" y="252"/>
                    </a:cubicBezTo>
                    <a:cubicBezTo>
                      <a:pt x="55" y="252"/>
                      <a:pt x="58" y="252"/>
                      <a:pt x="61" y="252"/>
                    </a:cubicBezTo>
                    <a:cubicBezTo>
                      <a:pt x="444" y="144"/>
                      <a:pt x="908" y="269"/>
                      <a:pt x="1256" y="55"/>
                    </a:cubicBezTo>
                    <a:cubicBezTo>
                      <a:pt x="1280" y="39"/>
                      <a:pt x="1268" y="1"/>
                      <a:pt x="12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5389390" y="4500764"/>
                <a:ext cx="3441059" cy="1142514"/>
              </a:xfrm>
              <a:custGeom>
                <a:avLst/>
                <a:gdLst/>
                <a:ahLst/>
                <a:cxnLst/>
                <a:rect l="l" t="t" r="r" b="b"/>
                <a:pathLst>
                  <a:path w="61607" h="20455" extrusionOk="0">
                    <a:moveTo>
                      <a:pt x="27261" y="2835"/>
                    </a:moveTo>
                    <a:cubicBezTo>
                      <a:pt x="27662" y="2835"/>
                      <a:pt x="28070" y="2949"/>
                      <a:pt x="28402" y="3125"/>
                    </a:cubicBezTo>
                    <a:cubicBezTo>
                      <a:pt x="28733" y="3295"/>
                      <a:pt x="28973" y="3553"/>
                      <a:pt x="29089" y="3848"/>
                    </a:cubicBezTo>
                    <a:cubicBezTo>
                      <a:pt x="29080" y="3875"/>
                      <a:pt x="29089" y="3892"/>
                      <a:pt x="29107" y="3910"/>
                    </a:cubicBezTo>
                    <a:cubicBezTo>
                      <a:pt x="29196" y="4187"/>
                      <a:pt x="29187" y="4490"/>
                      <a:pt x="29036" y="4802"/>
                    </a:cubicBezTo>
                    <a:cubicBezTo>
                      <a:pt x="28795" y="5320"/>
                      <a:pt x="28251" y="5534"/>
                      <a:pt x="27716" y="5596"/>
                    </a:cubicBezTo>
                    <a:cubicBezTo>
                      <a:pt x="28313" y="5177"/>
                      <a:pt x="28706" y="4294"/>
                      <a:pt x="28179" y="3776"/>
                    </a:cubicBezTo>
                    <a:cubicBezTo>
                      <a:pt x="27680" y="3286"/>
                      <a:pt x="27046" y="3081"/>
                      <a:pt x="26386" y="3063"/>
                    </a:cubicBezTo>
                    <a:cubicBezTo>
                      <a:pt x="26647" y="2903"/>
                      <a:pt x="26951" y="2835"/>
                      <a:pt x="27261" y="2835"/>
                    </a:cubicBezTo>
                    <a:close/>
                    <a:moveTo>
                      <a:pt x="10507" y="4553"/>
                    </a:moveTo>
                    <a:lnTo>
                      <a:pt x="10507" y="4553"/>
                    </a:lnTo>
                    <a:cubicBezTo>
                      <a:pt x="11256" y="4695"/>
                      <a:pt x="12041" y="4945"/>
                      <a:pt x="12300" y="5686"/>
                    </a:cubicBezTo>
                    <a:cubicBezTo>
                      <a:pt x="11997" y="5695"/>
                      <a:pt x="11693" y="5721"/>
                      <a:pt x="11390" y="5775"/>
                    </a:cubicBezTo>
                    <a:cubicBezTo>
                      <a:pt x="11667" y="5248"/>
                      <a:pt x="11006" y="4793"/>
                      <a:pt x="10507" y="4553"/>
                    </a:cubicBezTo>
                    <a:close/>
                    <a:moveTo>
                      <a:pt x="26207" y="3353"/>
                    </a:moveTo>
                    <a:cubicBezTo>
                      <a:pt x="26475" y="3353"/>
                      <a:pt x="26751" y="3381"/>
                      <a:pt x="27038" y="3437"/>
                    </a:cubicBezTo>
                    <a:cubicBezTo>
                      <a:pt x="27849" y="3607"/>
                      <a:pt x="28340" y="4517"/>
                      <a:pt x="27671" y="5204"/>
                    </a:cubicBezTo>
                    <a:cubicBezTo>
                      <a:pt x="27519" y="5365"/>
                      <a:pt x="27308" y="5433"/>
                      <a:pt x="27094" y="5433"/>
                    </a:cubicBezTo>
                    <a:cubicBezTo>
                      <a:pt x="26503" y="5433"/>
                      <a:pt x="25882" y="4919"/>
                      <a:pt x="26360" y="4428"/>
                    </a:cubicBezTo>
                    <a:cubicBezTo>
                      <a:pt x="26384" y="4395"/>
                      <a:pt x="26364" y="4355"/>
                      <a:pt x="26326" y="4355"/>
                    </a:cubicBezTo>
                    <a:cubicBezTo>
                      <a:pt x="26323" y="4355"/>
                      <a:pt x="26319" y="4356"/>
                      <a:pt x="26315" y="4356"/>
                    </a:cubicBezTo>
                    <a:cubicBezTo>
                      <a:pt x="25958" y="4428"/>
                      <a:pt x="25905" y="4704"/>
                      <a:pt x="25967" y="5043"/>
                    </a:cubicBezTo>
                    <a:cubicBezTo>
                      <a:pt x="25976" y="5141"/>
                      <a:pt x="26012" y="5222"/>
                      <a:pt x="26056" y="5302"/>
                    </a:cubicBezTo>
                    <a:cubicBezTo>
                      <a:pt x="25967" y="5295"/>
                      <a:pt x="25875" y="5292"/>
                      <a:pt x="25782" y="5292"/>
                    </a:cubicBezTo>
                    <a:cubicBezTo>
                      <a:pt x="25001" y="5292"/>
                      <a:pt x="24090" y="5536"/>
                      <a:pt x="23692" y="6221"/>
                    </a:cubicBezTo>
                    <a:cubicBezTo>
                      <a:pt x="23451" y="6060"/>
                      <a:pt x="23193" y="5926"/>
                      <a:pt x="22952" y="5828"/>
                    </a:cubicBezTo>
                    <a:cubicBezTo>
                      <a:pt x="22541" y="5659"/>
                      <a:pt x="22131" y="5579"/>
                      <a:pt x="21729" y="5561"/>
                    </a:cubicBezTo>
                    <a:cubicBezTo>
                      <a:pt x="22523" y="4954"/>
                      <a:pt x="23282" y="4321"/>
                      <a:pt x="24183" y="3875"/>
                    </a:cubicBezTo>
                    <a:cubicBezTo>
                      <a:pt x="24860" y="3539"/>
                      <a:pt x="25509" y="3353"/>
                      <a:pt x="26207" y="3353"/>
                    </a:cubicBezTo>
                    <a:close/>
                    <a:moveTo>
                      <a:pt x="9343" y="4523"/>
                    </a:moveTo>
                    <a:cubicBezTo>
                      <a:pt x="10030" y="4523"/>
                      <a:pt x="11436" y="4882"/>
                      <a:pt x="11283" y="5793"/>
                    </a:cubicBezTo>
                    <a:cubicBezTo>
                      <a:pt x="10792" y="5891"/>
                      <a:pt x="10302" y="6042"/>
                      <a:pt x="9847" y="6239"/>
                    </a:cubicBezTo>
                    <a:cubicBezTo>
                      <a:pt x="10025" y="6025"/>
                      <a:pt x="10114" y="5757"/>
                      <a:pt x="10061" y="5463"/>
                    </a:cubicBezTo>
                    <a:cubicBezTo>
                      <a:pt x="9944" y="4879"/>
                      <a:pt x="9258" y="4706"/>
                      <a:pt x="8614" y="4706"/>
                    </a:cubicBezTo>
                    <a:cubicBezTo>
                      <a:pt x="8371" y="4706"/>
                      <a:pt x="8135" y="4730"/>
                      <a:pt x="7938" y="4767"/>
                    </a:cubicBezTo>
                    <a:cubicBezTo>
                      <a:pt x="8348" y="4597"/>
                      <a:pt x="8830" y="4553"/>
                      <a:pt x="9249" y="4526"/>
                    </a:cubicBezTo>
                    <a:cubicBezTo>
                      <a:pt x="9278" y="4524"/>
                      <a:pt x="9310" y="4523"/>
                      <a:pt x="9343" y="4523"/>
                    </a:cubicBezTo>
                    <a:close/>
                    <a:moveTo>
                      <a:pt x="33684" y="5177"/>
                    </a:moveTo>
                    <a:lnTo>
                      <a:pt x="33684" y="5177"/>
                    </a:lnTo>
                    <a:cubicBezTo>
                      <a:pt x="34201" y="5257"/>
                      <a:pt x="34531" y="5712"/>
                      <a:pt x="34272" y="6230"/>
                    </a:cubicBezTo>
                    <a:cubicBezTo>
                      <a:pt x="34272" y="6239"/>
                      <a:pt x="34272" y="6239"/>
                      <a:pt x="34272" y="6248"/>
                    </a:cubicBezTo>
                    <a:cubicBezTo>
                      <a:pt x="34032" y="6239"/>
                      <a:pt x="33782" y="6239"/>
                      <a:pt x="33532" y="6239"/>
                    </a:cubicBezTo>
                    <a:lnTo>
                      <a:pt x="33255" y="6239"/>
                    </a:lnTo>
                    <a:cubicBezTo>
                      <a:pt x="33594" y="5935"/>
                      <a:pt x="33764" y="5570"/>
                      <a:pt x="33684" y="5177"/>
                    </a:cubicBezTo>
                    <a:close/>
                    <a:moveTo>
                      <a:pt x="30196" y="4231"/>
                    </a:moveTo>
                    <a:lnTo>
                      <a:pt x="30196" y="4231"/>
                    </a:lnTo>
                    <a:cubicBezTo>
                      <a:pt x="31043" y="4356"/>
                      <a:pt x="32105" y="4749"/>
                      <a:pt x="31560" y="5730"/>
                    </a:cubicBezTo>
                    <a:cubicBezTo>
                      <a:pt x="31355" y="6096"/>
                      <a:pt x="30865" y="6283"/>
                      <a:pt x="30419" y="6435"/>
                    </a:cubicBezTo>
                    <a:cubicBezTo>
                      <a:pt x="30767" y="6194"/>
                      <a:pt x="31025" y="5846"/>
                      <a:pt x="31025" y="5471"/>
                    </a:cubicBezTo>
                    <a:cubicBezTo>
                      <a:pt x="31016" y="4838"/>
                      <a:pt x="30677" y="4437"/>
                      <a:pt x="30196" y="4231"/>
                    </a:cubicBezTo>
                    <a:close/>
                    <a:moveTo>
                      <a:pt x="32162" y="4395"/>
                    </a:moveTo>
                    <a:cubicBezTo>
                      <a:pt x="32560" y="4395"/>
                      <a:pt x="32986" y="4515"/>
                      <a:pt x="33202" y="4704"/>
                    </a:cubicBezTo>
                    <a:cubicBezTo>
                      <a:pt x="33755" y="5177"/>
                      <a:pt x="33505" y="5793"/>
                      <a:pt x="33104" y="6239"/>
                    </a:cubicBezTo>
                    <a:cubicBezTo>
                      <a:pt x="32337" y="6257"/>
                      <a:pt x="31587" y="6328"/>
                      <a:pt x="30838" y="6444"/>
                    </a:cubicBezTo>
                    <a:cubicBezTo>
                      <a:pt x="31346" y="6230"/>
                      <a:pt x="31775" y="5882"/>
                      <a:pt x="31864" y="5266"/>
                    </a:cubicBezTo>
                    <a:cubicBezTo>
                      <a:pt x="31899" y="4981"/>
                      <a:pt x="31712" y="4740"/>
                      <a:pt x="31489" y="4562"/>
                    </a:cubicBezTo>
                    <a:cubicBezTo>
                      <a:pt x="31658" y="4446"/>
                      <a:pt x="31904" y="4395"/>
                      <a:pt x="32162" y="4395"/>
                    </a:cubicBezTo>
                    <a:close/>
                    <a:moveTo>
                      <a:pt x="16412" y="5486"/>
                    </a:moveTo>
                    <a:cubicBezTo>
                      <a:pt x="16724" y="5486"/>
                      <a:pt x="17039" y="5513"/>
                      <a:pt x="17367" y="5579"/>
                    </a:cubicBezTo>
                    <a:cubicBezTo>
                      <a:pt x="17688" y="5641"/>
                      <a:pt x="18000" y="5730"/>
                      <a:pt x="18304" y="5837"/>
                    </a:cubicBezTo>
                    <a:cubicBezTo>
                      <a:pt x="18661" y="5962"/>
                      <a:pt x="18973" y="6141"/>
                      <a:pt x="19169" y="6471"/>
                    </a:cubicBezTo>
                    <a:lnTo>
                      <a:pt x="19178" y="6471"/>
                    </a:lnTo>
                    <a:cubicBezTo>
                      <a:pt x="19133" y="6515"/>
                      <a:pt x="19089" y="6551"/>
                      <a:pt x="19044" y="6596"/>
                    </a:cubicBezTo>
                    <a:cubicBezTo>
                      <a:pt x="18796" y="6570"/>
                      <a:pt x="18547" y="6556"/>
                      <a:pt x="18297" y="6556"/>
                    </a:cubicBezTo>
                    <a:cubicBezTo>
                      <a:pt x="18027" y="6556"/>
                      <a:pt x="17756" y="6572"/>
                      <a:pt x="17483" y="6604"/>
                    </a:cubicBezTo>
                    <a:cubicBezTo>
                      <a:pt x="17465" y="6364"/>
                      <a:pt x="17233" y="6167"/>
                      <a:pt x="17046" y="6034"/>
                    </a:cubicBezTo>
                    <a:cubicBezTo>
                      <a:pt x="16716" y="5810"/>
                      <a:pt x="16297" y="5659"/>
                      <a:pt x="15886" y="5632"/>
                    </a:cubicBezTo>
                    <a:cubicBezTo>
                      <a:pt x="15743" y="5596"/>
                      <a:pt x="15592" y="5579"/>
                      <a:pt x="15431" y="5561"/>
                    </a:cubicBezTo>
                    <a:cubicBezTo>
                      <a:pt x="15763" y="5515"/>
                      <a:pt x="16086" y="5486"/>
                      <a:pt x="16412" y="5486"/>
                    </a:cubicBezTo>
                    <a:close/>
                    <a:moveTo>
                      <a:pt x="16644" y="5962"/>
                    </a:moveTo>
                    <a:lnTo>
                      <a:pt x="16644" y="5962"/>
                    </a:lnTo>
                    <a:cubicBezTo>
                      <a:pt x="16698" y="5989"/>
                      <a:pt x="16743" y="6016"/>
                      <a:pt x="16796" y="6042"/>
                    </a:cubicBezTo>
                    <a:cubicBezTo>
                      <a:pt x="17046" y="6194"/>
                      <a:pt x="17189" y="6390"/>
                      <a:pt x="17322" y="6631"/>
                    </a:cubicBezTo>
                    <a:cubicBezTo>
                      <a:pt x="17233" y="6640"/>
                      <a:pt x="17153" y="6649"/>
                      <a:pt x="17064" y="6667"/>
                    </a:cubicBezTo>
                    <a:cubicBezTo>
                      <a:pt x="17064" y="6667"/>
                      <a:pt x="17064" y="6667"/>
                      <a:pt x="17064" y="6658"/>
                    </a:cubicBezTo>
                    <a:cubicBezTo>
                      <a:pt x="17010" y="6355"/>
                      <a:pt x="16859" y="6132"/>
                      <a:pt x="16644" y="5962"/>
                    </a:cubicBezTo>
                    <a:close/>
                    <a:moveTo>
                      <a:pt x="8496" y="4969"/>
                    </a:moveTo>
                    <a:cubicBezTo>
                      <a:pt x="8662" y="4969"/>
                      <a:pt x="8833" y="4985"/>
                      <a:pt x="9008" y="5017"/>
                    </a:cubicBezTo>
                    <a:cubicBezTo>
                      <a:pt x="9383" y="5088"/>
                      <a:pt x="10302" y="5347"/>
                      <a:pt x="9686" y="6042"/>
                    </a:cubicBezTo>
                    <a:cubicBezTo>
                      <a:pt x="9543" y="6158"/>
                      <a:pt x="9383" y="6248"/>
                      <a:pt x="9213" y="6319"/>
                    </a:cubicBezTo>
                    <a:cubicBezTo>
                      <a:pt x="9115" y="6337"/>
                      <a:pt x="9017" y="6355"/>
                      <a:pt x="8919" y="6372"/>
                    </a:cubicBezTo>
                    <a:cubicBezTo>
                      <a:pt x="8873" y="6380"/>
                      <a:pt x="8830" y="6383"/>
                      <a:pt x="8792" y="6383"/>
                    </a:cubicBezTo>
                    <a:cubicBezTo>
                      <a:pt x="8494" y="6383"/>
                      <a:pt x="8455" y="6165"/>
                      <a:pt x="8669" y="5730"/>
                    </a:cubicBezTo>
                    <a:cubicBezTo>
                      <a:pt x="8702" y="5705"/>
                      <a:pt x="8689" y="5649"/>
                      <a:pt x="8643" y="5649"/>
                    </a:cubicBezTo>
                    <a:cubicBezTo>
                      <a:pt x="8640" y="5649"/>
                      <a:pt x="8637" y="5649"/>
                      <a:pt x="8633" y="5650"/>
                    </a:cubicBezTo>
                    <a:cubicBezTo>
                      <a:pt x="7964" y="5864"/>
                      <a:pt x="8009" y="6524"/>
                      <a:pt x="8714" y="6640"/>
                    </a:cubicBezTo>
                    <a:cubicBezTo>
                      <a:pt x="8776" y="6651"/>
                      <a:pt x="8839" y="6655"/>
                      <a:pt x="8902" y="6655"/>
                    </a:cubicBezTo>
                    <a:cubicBezTo>
                      <a:pt x="8946" y="6655"/>
                      <a:pt x="8990" y="6653"/>
                      <a:pt x="9035" y="6649"/>
                    </a:cubicBezTo>
                    <a:lnTo>
                      <a:pt x="9035" y="6649"/>
                    </a:lnTo>
                    <a:cubicBezTo>
                      <a:pt x="8812" y="6783"/>
                      <a:pt x="8589" y="6926"/>
                      <a:pt x="8393" y="7086"/>
                    </a:cubicBezTo>
                    <a:cubicBezTo>
                      <a:pt x="7429" y="6765"/>
                      <a:pt x="6448" y="6524"/>
                      <a:pt x="5431" y="6417"/>
                    </a:cubicBezTo>
                    <a:cubicBezTo>
                      <a:pt x="5261" y="6390"/>
                      <a:pt x="5101" y="6381"/>
                      <a:pt x="4931" y="6364"/>
                    </a:cubicBezTo>
                    <a:cubicBezTo>
                      <a:pt x="5582" y="6239"/>
                      <a:pt x="6180" y="5962"/>
                      <a:pt x="6751" y="5570"/>
                    </a:cubicBezTo>
                    <a:cubicBezTo>
                      <a:pt x="7301" y="5189"/>
                      <a:pt x="7868" y="4969"/>
                      <a:pt x="8496" y="4969"/>
                    </a:cubicBezTo>
                    <a:close/>
                    <a:moveTo>
                      <a:pt x="14471" y="5668"/>
                    </a:moveTo>
                    <a:cubicBezTo>
                      <a:pt x="15472" y="5668"/>
                      <a:pt x="16516" y="5848"/>
                      <a:pt x="16894" y="6703"/>
                    </a:cubicBezTo>
                    <a:cubicBezTo>
                      <a:pt x="16421" y="6792"/>
                      <a:pt x="15958" y="6926"/>
                      <a:pt x="15512" y="7104"/>
                    </a:cubicBezTo>
                    <a:cubicBezTo>
                      <a:pt x="15752" y="5998"/>
                      <a:pt x="14040" y="5828"/>
                      <a:pt x="13237" y="5730"/>
                    </a:cubicBezTo>
                    <a:cubicBezTo>
                      <a:pt x="13599" y="5703"/>
                      <a:pt x="14031" y="5668"/>
                      <a:pt x="14471" y="5668"/>
                    </a:cubicBezTo>
                    <a:close/>
                    <a:moveTo>
                      <a:pt x="29366" y="4151"/>
                    </a:moveTo>
                    <a:cubicBezTo>
                      <a:pt x="30062" y="4231"/>
                      <a:pt x="31007" y="4695"/>
                      <a:pt x="30775" y="5561"/>
                    </a:cubicBezTo>
                    <a:cubicBezTo>
                      <a:pt x="30659" y="5998"/>
                      <a:pt x="30204" y="6444"/>
                      <a:pt x="29758" y="6640"/>
                    </a:cubicBezTo>
                    <a:cubicBezTo>
                      <a:pt x="28465" y="6917"/>
                      <a:pt x="27198" y="7327"/>
                      <a:pt x="25949" y="7836"/>
                    </a:cubicBezTo>
                    <a:cubicBezTo>
                      <a:pt x="25637" y="7969"/>
                      <a:pt x="25307" y="8059"/>
                      <a:pt x="24968" y="8139"/>
                    </a:cubicBezTo>
                    <a:cubicBezTo>
                      <a:pt x="24932" y="7381"/>
                      <a:pt x="24406" y="6738"/>
                      <a:pt x="23781" y="6283"/>
                    </a:cubicBezTo>
                    <a:cubicBezTo>
                      <a:pt x="24236" y="5659"/>
                      <a:pt x="25227" y="5525"/>
                      <a:pt x="25931" y="5525"/>
                    </a:cubicBezTo>
                    <a:cubicBezTo>
                      <a:pt x="26814" y="5525"/>
                      <a:pt x="27350" y="6890"/>
                      <a:pt x="26395" y="7282"/>
                    </a:cubicBezTo>
                    <a:cubicBezTo>
                      <a:pt x="26318" y="7314"/>
                      <a:pt x="26226" y="7330"/>
                      <a:pt x="26129" y="7330"/>
                    </a:cubicBezTo>
                    <a:cubicBezTo>
                      <a:pt x="25688" y="7330"/>
                      <a:pt x="25167" y="7015"/>
                      <a:pt x="25708" y="6569"/>
                    </a:cubicBezTo>
                    <a:cubicBezTo>
                      <a:pt x="25733" y="6544"/>
                      <a:pt x="25705" y="6505"/>
                      <a:pt x="25680" y="6505"/>
                    </a:cubicBezTo>
                    <a:cubicBezTo>
                      <a:pt x="25677" y="6505"/>
                      <a:pt x="25675" y="6506"/>
                      <a:pt x="25673" y="6506"/>
                    </a:cubicBezTo>
                    <a:cubicBezTo>
                      <a:pt x="25137" y="6649"/>
                      <a:pt x="25039" y="7184"/>
                      <a:pt x="25494" y="7505"/>
                    </a:cubicBezTo>
                    <a:cubicBezTo>
                      <a:pt x="25650" y="7614"/>
                      <a:pt x="25819" y="7660"/>
                      <a:pt x="25988" y="7660"/>
                    </a:cubicBezTo>
                    <a:cubicBezTo>
                      <a:pt x="26489" y="7660"/>
                      <a:pt x="26994" y="7254"/>
                      <a:pt x="27180" y="6827"/>
                    </a:cubicBezTo>
                    <a:cubicBezTo>
                      <a:pt x="27323" y="6506"/>
                      <a:pt x="27198" y="6132"/>
                      <a:pt x="26966" y="5828"/>
                    </a:cubicBezTo>
                    <a:lnTo>
                      <a:pt x="26966" y="5828"/>
                    </a:lnTo>
                    <a:cubicBezTo>
                      <a:pt x="26991" y="5831"/>
                      <a:pt x="27017" y="5832"/>
                      <a:pt x="27042" y="5832"/>
                    </a:cubicBezTo>
                    <a:cubicBezTo>
                      <a:pt x="27215" y="5832"/>
                      <a:pt x="27392" y="5780"/>
                      <a:pt x="27555" y="5695"/>
                    </a:cubicBezTo>
                    <a:cubicBezTo>
                      <a:pt x="27646" y="5702"/>
                      <a:pt x="27738" y="5707"/>
                      <a:pt x="27830" y="5707"/>
                    </a:cubicBezTo>
                    <a:cubicBezTo>
                      <a:pt x="28280" y="5707"/>
                      <a:pt x="28729" y="5599"/>
                      <a:pt x="29018" y="5222"/>
                    </a:cubicBezTo>
                    <a:cubicBezTo>
                      <a:pt x="29277" y="4865"/>
                      <a:pt x="29411" y="4508"/>
                      <a:pt x="29366" y="4151"/>
                    </a:cubicBezTo>
                    <a:close/>
                    <a:moveTo>
                      <a:pt x="12529" y="5898"/>
                    </a:moveTo>
                    <a:cubicBezTo>
                      <a:pt x="13253" y="5898"/>
                      <a:pt x="15593" y="6087"/>
                      <a:pt x="15253" y="7158"/>
                    </a:cubicBezTo>
                    <a:cubicBezTo>
                      <a:pt x="15244" y="7175"/>
                      <a:pt x="15244" y="7193"/>
                      <a:pt x="15253" y="7211"/>
                    </a:cubicBezTo>
                    <a:cubicBezTo>
                      <a:pt x="15048" y="7300"/>
                      <a:pt x="14842" y="7389"/>
                      <a:pt x="14655" y="7497"/>
                    </a:cubicBezTo>
                    <a:cubicBezTo>
                      <a:pt x="14477" y="7443"/>
                      <a:pt x="14289" y="7407"/>
                      <a:pt x="14147" y="7274"/>
                    </a:cubicBezTo>
                    <a:cubicBezTo>
                      <a:pt x="14013" y="7158"/>
                      <a:pt x="13959" y="6935"/>
                      <a:pt x="14111" y="6801"/>
                    </a:cubicBezTo>
                    <a:cubicBezTo>
                      <a:pt x="14133" y="6778"/>
                      <a:pt x="14112" y="6743"/>
                      <a:pt x="14083" y="6743"/>
                    </a:cubicBezTo>
                    <a:cubicBezTo>
                      <a:pt x="14078" y="6743"/>
                      <a:pt x="14072" y="6744"/>
                      <a:pt x="14066" y="6747"/>
                    </a:cubicBezTo>
                    <a:cubicBezTo>
                      <a:pt x="13852" y="6845"/>
                      <a:pt x="13799" y="7122"/>
                      <a:pt x="13915" y="7318"/>
                    </a:cubicBezTo>
                    <a:cubicBezTo>
                      <a:pt x="13995" y="7443"/>
                      <a:pt x="14129" y="7532"/>
                      <a:pt x="14271" y="7577"/>
                    </a:cubicBezTo>
                    <a:cubicBezTo>
                      <a:pt x="13683" y="7693"/>
                      <a:pt x="13040" y="7853"/>
                      <a:pt x="12603" y="8175"/>
                    </a:cubicBezTo>
                    <a:cubicBezTo>
                      <a:pt x="11765" y="7952"/>
                      <a:pt x="10989" y="7827"/>
                      <a:pt x="10132" y="7737"/>
                    </a:cubicBezTo>
                    <a:cubicBezTo>
                      <a:pt x="9579" y="7505"/>
                      <a:pt x="9133" y="7327"/>
                      <a:pt x="8562" y="7140"/>
                    </a:cubicBezTo>
                    <a:cubicBezTo>
                      <a:pt x="9757" y="6381"/>
                      <a:pt x="11024" y="5953"/>
                      <a:pt x="12434" y="5900"/>
                    </a:cubicBezTo>
                    <a:cubicBezTo>
                      <a:pt x="12461" y="5899"/>
                      <a:pt x="12493" y="5898"/>
                      <a:pt x="12529" y="5898"/>
                    </a:cubicBezTo>
                    <a:close/>
                    <a:moveTo>
                      <a:pt x="21506" y="5812"/>
                    </a:moveTo>
                    <a:cubicBezTo>
                      <a:pt x="22955" y="5812"/>
                      <a:pt x="24385" y="6634"/>
                      <a:pt x="24879" y="8166"/>
                    </a:cubicBezTo>
                    <a:cubicBezTo>
                      <a:pt x="24531" y="8237"/>
                      <a:pt x="24174" y="8299"/>
                      <a:pt x="23817" y="8362"/>
                    </a:cubicBezTo>
                    <a:cubicBezTo>
                      <a:pt x="23781" y="7443"/>
                      <a:pt x="23193" y="6711"/>
                      <a:pt x="22336" y="6390"/>
                    </a:cubicBezTo>
                    <a:cubicBezTo>
                      <a:pt x="21923" y="6236"/>
                      <a:pt x="21368" y="6137"/>
                      <a:pt x="20810" y="6137"/>
                    </a:cubicBezTo>
                    <a:cubicBezTo>
                      <a:pt x="20403" y="6137"/>
                      <a:pt x="19996" y="6190"/>
                      <a:pt x="19642" y="6310"/>
                    </a:cubicBezTo>
                    <a:cubicBezTo>
                      <a:pt x="20213" y="5975"/>
                      <a:pt x="20861" y="5812"/>
                      <a:pt x="21506" y="5812"/>
                    </a:cubicBezTo>
                    <a:close/>
                    <a:moveTo>
                      <a:pt x="20861" y="6341"/>
                    </a:moveTo>
                    <a:cubicBezTo>
                      <a:pt x="21149" y="6341"/>
                      <a:pt x="21468" y="6370"/>
                      <a:pt x="21810" y="6444"/>
                    </a:cubicBezTo>
                    <a:cubicBezTo>
                      <a:pt x="22925" y="6685"/>
                      <a:pt x="23335" y="7452"/>
                      <a:pt x="23719" y="8371"/>
                    </a:cubicBezTo>
                    <a:cubicBezTo>
                      <a:pt x="23442" y="8415"/>
                      <a:pt x="23175" y="8460"/>
                      <a:pt x="22907" y="8514"/>
                    </a:cubicBezTo>
                    <a:cubicBezTo>
                      <a:pt x="22755" y="8540"/>
                      <a:pt x="22604" y="8558"/>
                      <a:pt x="22452" y="8585"/>
                    </a:cubicBezTo>
                    <a:cubicBezTo>
                      <a:pt x="22452" y="8255"/>
                      <a:pt x="22113" y="7853"/>
                      <a:pt x="21828" y="7630"/>
                    </a:cubicBezTo>
                    <a:cubicBezTo>
                      <a:pt x="21230" y="7149"/>
                      <a:pt x="20605" y="6935"/>
                      <a:pt x="19874" y="6747"/>
                    </a:cubicBezTo>
                    <a:cubicBezTo>
                      <a:pt x="19669" y="6694"/>
                      <a:pt x="19553" y="6658"/>
                      <a:pt x="19339" y="6631"/>
                    </a:cubicBezTo>
                    <a:cubicBezTo>
                      <a:pt x="19339" y="6631"/>
                      <a:pt x="19939" y="6341"/>
                      <a:pt x="20861" y="6341"/>
                    </a:cubicBezTo>
                    <a:close/>
                    <a:moveTo>
                      <a:pt x="18396" y="6776"/>
                    </a:moveTo>
                    <a:cubicBezTo>
                      <a:pt x="18718" y="6776"/>
                      <a:pt x="19036" y="6798"/>
                      <a:pt x="19348" y="6845"/>
                    </a:cubicBezTo>
                    <a:cubicBezTo>
                      <a:pt x="19954" y="6935"/>
                      <a:pt x="20659" y="7140"/>
                      <a:pt x="21203" y="7425"/>
                    </a:cubicBezTo>
                    <a:cubicBezTo>
                      <a:pt x="21542" y="7604"/>
                      <a:pt x="22283" y="8183"/>
                      <a:pt x="22345" y="8603"/>
                    </a:cubicBezTo>
                    <a:cubicBezTo>
                      <a:pt x="21712" y="8710"/>
                      <a:pt x="21078" y="8799"/>
                      <a:pt x="20436" y="8879"/>
                    </a:cubicBezTo>
                    <a:cubicBezTo>
                      <a:pt x="20146" y="8448"/>
                      <a:pt x="19510" y="8120"/>
                      <a:pt x="19009" y="8120"/>
                    </a:cubicBezTo>
                    <a:cubicBezTo>
                      <a:pt x="18941" y="8120"/>
                      <a:pt x="18875" y="8126"/>
                      <a:pt x="18812" y="8139"/>
                    </a:cubicBezTo>
                    <a:cubicBezTo>
                      <a:pt x="18464" y="7916"/>
                      <a:pt x="18072" y="7773"/>
                      <a:pt x="17661" y="7755"/>
                    </a:cubicBezTo>
                    <a:cubicBezTo>
                      <a:pt x="17099" y="7532"/>
                      <a:pt x="16466" y="7434"/>
                      <a:pt x="15958" y="7425"/>
                    </a:cubicBezTo>
                    <a:cubicBezTo>
                      <a:pt x="15672" y="7425"/>
                      <a:pt x="15351" y="7434"/>
                      <a:pt x="15030" y="7461"/>
                    </a:cubicBezTo>
                    <a:cubicBezTo>
                      <a:pt x="16079" y="7051"/>
                      <a:pt x="17259" y="6776"/>
                      <a:pt x="18396" y="6776"/>
                    </a:cubicBezTo>
                    <a:close/>
                    <a:moveTo>
                      <a:pt x="15507" y="7609"/>
                    </a:moveTo>
                    <a:cubicBezTo>
                      <a:pt x="15664" y="7609"/>
                      <a:pt x="15815" y="7614"/>
                      <a:pt x="15958" y="7621"/>
                    </a:cubicBezTo>
                    <a:cubicBezTo>
                      <a:pt x="16734" y="7666"/>
                      <a:pt x="17412" y="7862"/>
                      <a:pt x="18081" y="8273"/>
                    </a:cubicBezTo>
                    <a:cubicBezTo>
                      <a:pt x="18652" y="8630"/>
                      <a:pt x="19053" y="9584"/>
                      <a:pt x="18339" y="10066"/>
                    </a:cubicBezTo>
                    <a:cubicBezTo>
                      <a:pt x="18240" y="10131"/>
                      <a:pt x="18095" y="10160"/>
                      <a:pt x="17934" y="10160"/>
                    </a:cubicBezTo>
                    <a:cubicBezTo>
                      <a:pt x="17302" y="10160"/>
                      <a:pt x="16411" y="9714"/>
                      <a:pt x="16930" y="9245"/>
                    </a:cubicBezTo>
                    <a:cubicBezTo>
                      <a:pt x="16963" y="9212"/>
                      <a:pt x="16935" y="9164"/>
                      <a:pt x="16895" y="9164"/>
                    </a:cubicBezTo>
                    <a:cubicBezTo>
                      <a:pt x="16892" y="9164"/>
                      <a:pt x="16889" y="9164"/>
                      <a:pt x="16885" y="9165"/>
                    </a:cubicBezTo>
                    <a:cubicBezTo>
                      <a:pt x="16627" y="9218"/>
                      <a:pt x="16484" y="9441"/>
                      <a:pt x="16564" y="9709"/>
                    </a:cubicBezTo>
                    <a:cubicBezTo>
                      <a:pt x="16582" y="9780"/>
                      <a:pt x="16609" y="9834"/>
                      <a:pt x="16636" y="9887"/>
                    </a:cubicBezTo>
                    <a:cubicBezTo>
                      <a:pt x="16065" y="9557"/>
                      <a:pt x="15476" y="9245"/>
                      <a:pt x="14860" y="8986"/>
                    </a:cubicBezTo>
                    <a:cubicBezTo>
                      <a:pt x="14173" y="8683"/>
                      <a:pt x="13469" y="8433"/>
                      <a:pt x="12755" y="8237"/>
                    </a:cubicBezTo>
                    <a:cubicBezTo>
                      <a:pt x="13501" y="7758"/>
                      <a:pt x="14597" y="7609"/>
                      <a:pt x="15507" y="7609"/>
                    </a:cubicBezTo>
                    <a:close/>
                    <a:moveTo>
                      <a:pt x="17858" y="7844"/>
                    </a:moveTo>
                    <a:lnTo>
                      <a:pt x="17858" y="7844"/>
                    </a:lnTo>
                    <a:cubicBezTo>
                      <a:pt x="18625" y="8005"/>
                      <a:pt x="19348" y="8603"/>
                      <a:pt x="19562" y="9334"/>
                    </a:cubicBezTo>
                    <a:cubicBezTo>
                      <a:pt x="19713" y="9878"/>
                      <a:pt x="19026" y="10182"/>
                      <a:pt x="18554" y="10262"/>
                    </a:cubicBezTo>
                    <a:cubicBezTo>
                      <a:pt x="18910" y="9959"/>
                      <a:pt x="19080" y="9441"/>
                      <a:pt x="18910" y="8942"/>
                    </a:cubicBezTo>
                    <a:cubicBezTo>
                      <a:pt x="18750" y="8433"/>
                      <a:pt x="18339" y="8085"/>
                      <a:pt x="17858" y="7844"/>
                    </a:cubicBezTo>
                    <a:close/>
                    <a:moveTo>
                      <a:pt x="18866" y="8175"/>
                    </a:moveTo>
                    <a:cubicBezTo>
                      <a:pt x="19490" y="8175"/>
                      <a:pt x="20516" y="8826"/>
                      <a:pt x="20427" y="9459"/>
                    </a:cubicBezTo>
                    <a:cubicBezTo>
                      <a:pt x="20373" y="9861"/>
                      <a:pt x="19642" y="10146"/>
                      <a:pt x="19187" y="10271"/>
                    </a:cubicBezTo>
                    <a:cubicBezTo>
                      <a:pt x="19472" y="10093"/>
                      <a:pt x="19687" y="9870"/>
                      <a:pt x="19749" y="9620"/>
                    </a:cubicBezTo>
                    <a:cubicBezTo>
                      <a:pt x="19892" y="9111"/>
                      <a:pt x="19321" y="8514"/>
                      <a:pt x="18964" y="8237"/>
                    </a:cubicBezTo>
                    <a:cubicBezTo>
                      <a:pt x="18928" y="8219"/>
                      <a:pt x="18902" y="8192"/>
                      <a:pt x="18866" y="8175"/>
                    </a:cubicBezTo>
                    <a:close/>
                    <a:moveTo>
                      <a:pt x="58663" y="10762"/>
                    </a:moveTo>
                    <a:lnTo>
                      <a:pt x="58663" y="10762"/>
                    </a:lnTo>
                    <a:cubicBezTo>
                      <a:pt x="58993" y="10797"/>
                      <a:pt x="59314" y="10878"/>
                      <a:pt x="59617" y="11056"/>
                    </a:cubicBezTo>
                    <a:cubicBezTo>
                      <a:pt x="60304" y="11466"/>
                      <a:pt x="59938" y="12162"/>
                      <a:pt x="59421" y="12510"/>
                    </a:cubicBezTo>
                    <a:cubicBezTo>
                      <a:pt x="59555" y="12207"/>
                      <a:pt x="59546" y="11832"/>
                      <a:pt x="59448" y="11547"/>
                    </a:cubicBezTo>
                    <a:cubicBezTo>
                      <a:pt x="59305" y="11145"/>
                      <a:pt x="59011" y="10904"/>
                      <a:pt x="58663" y="10762"/>
                    </a:cubicBezTo>
                    <a:close/>
                    <a:moveTo>
                      <a:pt x="57824" y="10708"/>
                    </a:moveTo>
                    <a:cubicBezTo>
                      <a:pt x="58110" y="10726"/>
                      <a:pt x="58386" y="10806"/>
                      <a:pt x="58654" y="10949"/>
                    </a:cubicBezTo>
                    <a:cubicBezTo>
                      <a:pt x="59135" y="11208"/>
                      <a:pt x="59394" y="11689"/>
                      <a:pt x="59287" y="12225"/>
                    </a:cubicBezTo>
                    <a:cubicBezTo>
                      <a:pt x="59207" y="12595"/>
                      <a:pt x="58785" y="12914"/>
                      <a:pt x="58382" y="12914"/>
                    </a:cubicBezTo>
                    <a:cubicBezTo>
                      <a:pt x="58338" y="12914"/>
                      <a:pt x="58295" y="12911"/>
                      <a:pt x="58252" y="12903"/>
                    </a:cubicBezTo>
                    <a:cubicBezTo>
                      <a:pt x="58573" y="12555"/>
                      <a:pt x="58788" y="12082"/>
                      <a:pt x="58814" y="11698"/>
                    </a:cubicBezTo>
                    <a:cubicBezTo>
                      <a:pt x="58850" y="11118"/>
                      <a:pt x="58386" y="10833"/>
                      <a:pt x="57824" y="10708"/>
                    </a:cubicBezTo>
                    <a:close/>
                    <a:moveTo>
                      <a:pt x="38376" y="12929"/>
                    </a:moveTo>
                    <a:lnTo>
                      <a:pt x="38376" y="12929"/>
                    </a:lnTo>
                    <a:cubicBezTo>
                      <a:pt x="38430" y="12947"/>
                      <a:pt x="38483" y="12956"/>
                      <a:pt x="38528" y="12974"/>
                    </a:cubicBezTo>
                    <a:cubicBezTo>
                      <a:pt x="38483" y="12965"/>
                      <a:pt x="38439" y="12947"/>
                      <a:pt x="38394" y="12938"/>
                    </a:cubicBezTo>
                    <a:cubicBezTo>
                      <a:pt x="38385" y="12938"/>
                      <a:pt x="38385" y="12938"/>
                      <a:pt x="38376" y="12929"/>
                    </a:cubicBezTo>
                    <a:close/>
                    <a:moveTo>
                      <a:pt x="57076" y="10882"/>
                    </a:moveTo>
                    <a:cubicBezTo>
                      <a:pt x="57268" y="10882"/>
                      <a:pt x="57467" y="10903"/>
                      <a:pt x="57672" y="10949"/>
                    </a:cubicBezTo>
                    <a:cubicBezTo>
                      <a:pt x="58199" y="11065"/>
                      <a:pt x="58520" y="11475"/>
                      <a:pt x="58395" y="11966"/>
                    </a:cubicBezTo>
                    <a:cubicBezTo>
                      <a:pt x="58270" y="12466"/>
                      <a:pt x="58020" y="12751"/>
                      <a:pt x="57797" y="12840"/>
                    </a:cubicBezTo>
                    <a:cubicBezTo>
                      <a:pt x="57595" y="12919"/>
                      <a:pt x="57395" y="12959"/>
                      <a:pt x="57220" y="12959"/>
                    </a:cubicBezTo>
                    <a:cubicBezTo>
                      <a:pt x="56761" y="12959"/>
                      <a:pt x="56478" y="12684"/>
                      <a:pt x="56807" y="12109"/>
                    </a:cubicBezTo>
                    <a:cubicBezTo>
                      <a:pt x="56828" y="12073"/>
                      <a:pt x="56805" y="12038"/>
                      <a:pt x="56772" y="12038"/>
                    </a:cubicBezTo>
                    <a:cubicBezTo>
                      <a:pt x="56763" y="12038"/>
                      <a:pt x="56754" y="12041"/>
                      <a:pt x="56745" y="12046"/>
                    </a:cubicBezTo>
                    <a:cubicBezTo>
                      <a:pt x="56343" y="12269"/>
                      <a:pt x="56281" y="12608"/>
                      <a:pt x="56504" y="12921"/>
                    </a:cubicBezTo>
                    <a:cubicBezTo>
                      <a:pt x="56105" y="12959"/>
                      <a:pt x="55715" y="12974"/>
                      <a:pt x="55327" y="12974"/>
                    </a:cubicBezTo>
                    <a:cubicBezTo>
                      <a:pt x="54553" y="12974"/>
                      <a:pt x="53792" y="12915"/>
                      <a:pt x="53007" y="12867"/>
                    </a:cubicBezTo>
                    <a:cubicBezTo>
                      <a:pt x="53774" y="12617"/>
                      <a:pt x="54488" y="12055"/>
                      <a:pt x="55130" y="11600"/>
                    </a:cubicBezTo>
                    <a:cubicBezTo>
                      <a:pt x="55733" y="11172"/>
                      <a:pt x="56365" y="10882"/>
                      <a:pt x="57076" y="10882"/>
                    </a:cubicBezTo>
                    <a:close/>
                    <a:moveTo>
                      <a:pt x="34344" y="11324"/>
                    </a:moveTo>
                    <a:cubicBezTo>
                      <a:pt x="34460" y="11324"/>
                      <a:pt x="34576" y="11333"/>
                      <a:pt x="34683" y="11350"/>
                    </a:cubicBezTo>
                    <a:cubicBezTo>
                      <a:pt x="33916" y="11386"/>
                      <a:pt x="33024" y="11573"/>
                      <a:pt x="32711" y="12109"/>
                    </a:cubicBezTo>
                    <a:cubicBezTo>
                      <a:pt x="32685" y="12148"/>
                      <a:pt x="32721" y="12192"/>
                      <a:pt x="32760" y="12192"/>
                    </a:cubicBezTo>
                    <a:cubicBezTo>
                      <a:pt x="32774" y="12192"/>
                      <a:pt x="32788" y="12186"/>
                      <a:pt x="32801" y="12171"/>
                    </a:cubicBezTo>
                    <a:cubicBezTo>
                      <a:pt x="33095" y="11805"/>
                      <a:pt x="33987" y="11689"/>
                      <a:pt x="34406" y="11636"/>
                    </a:cubicBezTo>
                    <a:cubicBezTo>
                      <a:pt x="34652" y="11603"/>
                      <a:pt x="34880" y="11588"/>
                      <a:pt x="35110" y="11588"/>
                    </a:cubicBezTo>
                    <a:cubicBezTo>
                      <a:pt x="35322" y="11588"/>
                      <a:pt x="35535" y="11601"/>
                      <a:pt x="35762" y="11627"/>
                    </a:cubicBezTo>
                    <a:cubicBezTo>
                      <a:pt x="35914" y="11672"/>
                      <a:pt x="36066" y="11707"/>
                      <a:pt x="36226" y="11725"/>
                    </a:cubicBezTo>
                    <a:cubicBezTo>
                      <a:pt x="36235" y="11725"/>
                      <a:pt x="36244" y="11716"/>
                      <a:pt x="36253" y="11716"/>
                    </a:cubicBezTo>
                    <a:cubicBezTo>
                      <a:pt x="36797" y="11850"/>
                      <a:pt x="37279" y="12118"/>
                      <a:pt x="37689" y="12528"/>
                    </a:cubicBezTo>
                    <a:cubicBezTo>
                      <a:pt x="37707" y="12546"/>
                      <a:pt x="37725" y="12564"/>
                      <a:pt x="37752" y="12582"/>
                    </a:cubicBezTo>
                    <a:cubicBezTo>
                      <a:pt x="37478" y="12538"/>
                      <a:pt x="37201" y="12516"/>
                      <a:pt x="36925" y="12516"/>
                    </a:cubicBezTo>
                    <a:cubicBezTo>
                      <a:pt x="36245" y="12516"/>
                      <a:pt x="35575" y="12646"/>
                      <a:pt x="35004" y="12894"/>
                    </a:cubicBezTo>
                    <a:cubicBezTo>
                      <a:pt x="34620" y="12894"/>
                      <a:pt x="34228" y="12929"/>
                      <a:pt x="33871" y="13028"/>
                    </a:cubicBezTo>
                    <a:cubicBezTo>
                      <a:pt x="33871" y="13028"/>
                      <a:pt x="33871" y="13019"/>
                      <a:pt x="33853" y="13019"/>
                    </a:cubicBezTo>
                    <a:lnTo>
                      <a:pt x="33684" y="13019"/>
                    </a:lnTo>
                    <a:cubicBezTo>
                      <a:pt x="33684" y="13010"/>
                      <a:pt x="33684" y="13001"/>
                      <a:pt x="33675" y="13001"/>
                    </a:cubicBezTo>
                    <a:cubicBezTo>
                      <a:pt x="33229" y="12430"/>
                      <a:pt x="32631" y="12091"/>
                      <a:pt x="31980" y="11957"/>
                    </a:cubicBezTo>
                    <a:cubicBezTo>
                      <a:pt x="32479" y="11386"/>
                      <a:pt x="33693" y="11341"/>
                      <a:pt x="34344" y="11324"/>
                    </a:cubicBezTo>
                    <a:close/>
                    <a:moveTo>
                      <a:pt x="26065" y="13019"/>
                    </a:moveTo>
                    <a:lnTo>
                      <a:pt x="26065" y="13019"/>
                    </a:lnTo>
                    <a:cubicBezTo>
                      <a:pt x="26021" y="13081"/>
                      <a:pt x="25967" y="13144"/>
                      <a:pt x="25922" y="13224"/>
                    </a:cubicBezTo>
                    <a:cubicBezTo>
                      <a:pt x="25655" y="13670"/>
                      <a:pt x="25574" y="14152"/>
                      <a:pt x="25869" y="14544"/>
                    </a:cubicBezTo>
                    <a:cubicBezTo>
                      <a:pt x="25762" y="14508"/>
                      <a:pt x="25646" y="14473"/>
                      <a:pt x="25530" y="14428"/>
                    </a:cubicBezTo>
                    <a:cubicBezTo>
                      <a:pt x="25164" y="13938"/>
                      <a:pt x="25432" y="13509"/>
                      <a:pt x="25878" y="13144"/>
                    </a:cubicBezTo>
                    <a:cubicBezTo>
                      <a:pt x="25940" y="13090"/>
                      <a:pt x="26003" y="13045"/>
                      <a:pt x="26065" y="13019"/>
                    </a:cubicBezTo>
                    <a:close/>
                    <a:moveTo>
                      <a:pt x="26984" y="12662"/>
                    </a:moveTo>
                    <a:lnTo>
                      <a:pt x="26984" y="12662"/>
                    </a:lnTo>
                    <a:cubicBezTo>
                      <a:pt x="26672" y="12947"/>
                      <a:pt x="26475" y="13358"/>
                      <a:pt x="26502" y="13884"/>
                    </a:cubicBezTo>
                    <a:cubicBezTo>
                      <a:pt x="26529" y="14339"/>
                      <a:pt x="26779" y="14678"/>
                      <a:pt x="27127" y="14910"/>
                    </a:cubicBezTo>
                    <a:cubicBezTo>
                      <a:pt x="26779" y="14821"/>
                      <a:pt x="26431" y="14714"/>
                      <a:pt x="26083" y="14607"/>
                    </a:cubicBezTo>
                    <a:cubicBezTo>
                      <a:pt x="25690" y="14152"/>
                      <a:pt x="25905" y="13554"/>
                      <a:pt x="26270" y="13135"/>
                    </a:cubicBezTo>
                    <a:cubicBezTo>
                      <a:pt x="26395" y="12992"/>
                      <a:pt x="26547" y="12876"/>
                      <a:pt x="26699" y="12787"/>
                    </a:cubicBezTo>
                    <a:cubicBezTo>
                      <a:pt x="26761" y="12769"/>
                      <a:pt x="26814" y="12742"/>
                      <a:pt x="26877" y="12706"/>
                    </a:cubicBezTo>
                    <a:cubicBezTo>
                      <a:pt x="26877" y="12706"/>
                      <a:pt x="26886" y="12706"/>
                      <a:pt x="26886" y="12697"/>
                    </a:cubicBezTo>
                    <a:cubicBezTo>
                      <a:pt x="26922" y="12689"/>
                      <a:pt x="26957" y="12671"/>
                      <a:pt x="26984" y="12662"/>
                    </a:cubicBezTo>
                    <a:close/>
                    <a:moveTo>
                      <a:pt x="28402" y="12234"/>
                    </a:moveTo>
                    <a:lnTo>
                      <a:pt x="28402" y="12234"/>
                    </a:lnTo>
                    <a:cubicBezTo>
                      <a:pt x="27983" y="12430"/>
                      <a:pt x="27644" y="12742"/>
                      <a:pt x="27475" y="13251"/>
                    </a:cubicBezTo>
                    <a:cubicBezTo>
                      <a:pt x="27180" y="14143"/>
                      <a:pt x="27635" y="14812"/>
                      <a:pt x="28322" y="15151"/>
                    </a:cubicBezTo>
                    <a:cubicBezTo>
                      <a:pt x="27733" y="15017"/>
                      <a:pt x="27171" y="14821"/>
                      <a:pt x="26850" y="14259"/>
                    </a:cubicBezTo>
                    <a:cubicBezTo>
                      <a:pt x="26413" y="13509"/>
                      <a:pt x="26913" y="12876"/>
                      <a:pt x="27573" y="12519"/>
                    </a:cubicBezTo>
                    <a:cubicBezTo>
                      <a:pt x="27600" y="12519"/>
                      <a:pt x="27626" y="12510"/>
                      <a:pt x="27653" y="12510"/>
                    </a:cubicBezTo>
                    <a:cubicBezTo>
                      <a:pt x="27680" y="12510"/>
                      <a:pt x="27680" y="12483"/>
                      <a:pt x="27671" y="12466"/>
                    </a:cubicBezTo>
                    <a:cubicBezTo>
                      <a:pt x="27912" y="12350"/>
                      <a:pt x="28170" y="12269"/>
                      <a:pt x="28402" y="12234"/>
                    </a:cubicBezTo>
                    <a:close/>
                    <a:moveTo>
                      <a:pt x="28429" y="15195"/>
                    </a:moveTo>
                    <a:cubicBezTo>
                      <a:pt x="28483" y="15222"/>
                      <a:pt x="28545" y="15249"/>
                      <a:pt x="28617" y="15267"/>
                    </a:cubicBezTo>
                    <a:cubicBezTo>
                      <a:pt x="28545" y="15258"/>
                      <a:pt x="28483" y="15240"/>
                      <a:pt x="28420" y="15231"/>
                    </a:cubicBezTo>
                    <a:cubicBezTo>
                      <a:pt x="28429" y="15222"/>
                      <a:pt x="28429" y="15213"/>
                      <a:pt x="28429" y="15195"/>
                    </a:cubicBezTo>
                    <a:close/>
                    <a:moveTo>
                      <a:pt x="30312" y="12055"/>
                    </a:moveTo>
                    <a:cubicBezTo>
                      <a:pt x="30008" y="12153"/>
                      <a:pt x="29705" y="12296"/>
                      <a:pt x="29428" y="12483"/>
                    </a:cubicBezTo>
                    <a:cubicBezTo>
                      <a:pt x="28804" y="12894"/>
                      <a:pt x="28429" y="13643"/>
                      <a:pt x="28724" y="14366"/>
                    </a:cubicBezTo>
                    <a:cubicBezTo>
                      <a:pt x="28857" y="14696"/>
                      <a:pt x="29107" y="15044"/>
                      <a:pt x="29411" y="15293"/>
                    </a:cubicBezTo>
                    <a:cubicBezTo>
                      <a:pt x="28911" y="15213"/>
                      <a:pt x="28447" y="15053"/>
                      <a:pt x="28063" y="14687"/>
                    </a:cubicBezTo>
                    <a:cubicBezTo>
                      <a:pt x="27537" y="14169"/>
                      <a:pt x="27564" y="13331"/>
                      <a:pt x="28046" y="12796"/>
                    </a:cubicBezTo>
                    <a:cubicBezTo>
                      <a:pt x="28572" y="12216"/>
                      <a:pt x="29518" y="12109"/>
                      <a:pt x="30312" y="12055"/>
                    </a:cubicBezTo>
                    <a:close/>
                    <a:moveTo>
                      <a:pt x="31582" y="12144"/>
                    </a:moveTo>
                    <a:cubicBezTo>
                      <a:pt x="31599" y="12144"/>
                      <a:pt x="31616" y="12144"/>
                      <a:pt x="31632" y="12144"/>
                    </a:cubicBezTo>
                    <a:cubicBezTo>
                      <a:pt x="32363" y="12153"/>
                      <a:pt x="33077" y="12510"/>
                      <a:pt x="33586" y="13028"/>
                    </a:cubicBezTo>
                    <a:cubicBezTo>
                      <a:pt x="32872" y="13063"/>
                      <a:pt x="32194" y="13358"/>
                      <a:pt x="31926" y="14018"/>
                    </a:cubicBezTo>
                    <a:cubicBezTo>
                      <a:pt x="31846" y="13759"/>
                      <a:pt x="31712" y="13518"/>
                      <a:pt x="31516" y="13393"/>
                    </a:cubicBezTo>
                    <a:cubicBezTo>
                      <a:pt x="31363" y="13289"/>
                      <a:pt x="31213" y="13245"/>
                      <a:pt x="31073" y="13245"/>
                    </a:cubicBezTo>
                    <a:cubicBezTo>
                      <a:pt x="30398" y="13245"/>
                      <a:pt x="29961" y="14272"/>
                      <a:pt x="30552" y="14553"/>
                    </a:cubicBezTo>
                    <a:cubicBezTo>
                      <a:pt x="30559" y="14555"/>
                      <a:pt x="30565" y="14556"/>
                      <a:pt x="30571" y="14556"/>
                    </a:cubicBezTo>
                    <a:cubicBezTo>
                      <a:pt x="30613" y="14556"/>
                      <a:pt x="30636" y="14505"/>
                      <a:pt x="30597" y="14482"/>
                    </a:cubicBezTo>
                    <a:cubicBezTo>
                      <a:pt x="30245" y="14280"/>
                      <a:pt x="30431" y="13396"/>
                      <a:pt x="30951" y="13396"/>
                    </a:cubicBezTo>
                    <a:cubicBezTo>
                      <a:pt x="31076" y="13396"/>
                      <a:pt x="31221" y="13447"/>
                      <a:pt x="31382" y="13572"/>
                    </a:cubicBezTo>
                    <a:cubicBezTo>
                      <a:pt x="31864" y="13946"/>
                      <a:pt x="31801" y="14776"/>
                      <a:pt x="31337" y="15106"/>
                    </a:cubicBezTo>
                    <a:cubicBezTo>
                      <a:pt x="31083" y="15286"/>
                      <a:pt x="30810" y="15365"/>
                      <a:pt x="30540" y="15365"/>
                    </a:cubicBezTo>
                    <a:cubicBezTo>
                      <a:pt x="29805" y="15365"/>
                      <a:pt x="29100" y="14777"/>
                      <a:pt x="28911" y="14027"/>
                    </a:cubicBezTo>
                    <a:cubicBezTo>
                      <a:pt x="28552" y="12642"/>
                      <a:pt x="30630" y="12144"/>
                      <a:pt x="31582" y="12144"/>
                    </a:cubicBezTo>
                    <a:close/>
                    <a:moveTo>
                      <a:pt x="29562" y="15401"/>
                    </a:moveTo>
                    <a:cubicBezTo>
                      <a:pt x="29607" y="15427"/>
                      <a:pt x="29651" y="15454"/>
                      <a:pt x="29705" y="15481"/>
                    </a:cubicBezTo>
                    <a:cubicBezTo>
                      <a:pt x="29553" y="15454"/>
                      <a:pt x="29402" y="15427"/>
                      <a:pt x="29250" y="15401"/>
                    </a:cubicBezTo>
                    <a:lnTo>
                      <a:pt x="29250" y="15401"/>
                    </a:lnTo>
                    <a:cubicBezTo>
                      <a:pt x="29303" y="15405"/>
                      <a:pt x="29357" y="15407"/>
                      <a:pt x="29409" y="15407"/>
                    </a:cubicBezTo>
                    <a:cubicBezTo>
                      <a:pt x="29462" y="15407"/>
                      <a:pt x="29513" y="15405"/>
                      <a:pt x="29562" y="15401"/>
                    </a:cubicBezTo>
                    <a:close/>
                    <a:moveTo>
                      <a:pt x="33755" y="13072"/>
                    </a:moveTo>
                    <a:lnTo>
                      <a:pt x="33755" y="13072"/>
                    </a:lnTo>
                    <a:cubicBezTo>
                      <a:pt x="33113" y="13286"/>
                      <a:pt x="32604" y="13723"/>
                      <a:pt x="32542" y="14571"/>
                    </a:cubicBezTo>
                    <a:cubicBezTo>
                      <a:pt x="32506" y="15035"/>
                      <a:pt x="32711" y="15356"/>
                      <a:pt x="33032" y="15579"/>
                    </a:cubicBezTo>
                    <a:cubicBezTo>
                      <a:pt x="32453" y="15365"/>
                      <a:pt x="31926" y="15008"/>
                      <a:pt x="32042" y="14312"/>
                    </a:cubicBezTo>
                    <a:cubicBezTo>
                      <a:pt x="32194" y="13465"/>
                      <a:pt x="32997" y="13135"/>
                      <a:pt x="33755" y="13072"/>
                    </a:cubicBezTo>
                    <a:close/>
                    <a:moveTo>
                      <a:pt x="34817" y="12983"/>
                    </a:moveTo>
                    <a:lnTo>
                      <a:pt x="34817" y="12983"/>
                    </a:lnTo>
                    <a:cubicBezTo>
                      <a:pt x="34049" y="13375"/>
                      <a:pt x="33479" y="14116"/>
                      <a:pt x="33541" y="15008"/>
                    </a:cubicBezTo>
                    <a:cubicBezTo>
                      <a:pt x="33568" y="15401"/>
                      <a:pt x="33791" y="15659"/>
                      <a:pt x="34094" y="15838"/>
                    </a:cubicBezTo>
                    <a:cubicBezTo>
                      <a:pt x="33416" y="15695"/>
                      <a:pt x="32774" y="15347"/>
                      <a:pt x="32756" y="14571"/>
                    </a:cubicBezTo>
                    <a:cubicBezTo>
                      <a:pt x="32720" y="13420"/>
                      <a:pt x="33889" y="13063"/>
                      <a:pt x="34817" y="12983"/>
                    </a:cubicBezTo>
                    <a:close/>
                    <a:moveTo>
                      <a:pt x="36905" y="12739"/>
                    </a:moveTo>
                    <a:cubicBezTo>
                      <a:pt x="37273" y="12739"/>
                      <a:pt x="37650" y="12774"/>
                      <a:pt x="38019" y="12849"/>
                    </a:cubicBezTo>
                    <a:cubicBezTo>
                      <a:pt x="38037" y="12867"/>
                      <a:pt x="38055" y="12876"/>
                      <a:pt x="38073" y="12894"/>
                    </a:cubicBezTo>
                    <a:cubicBezTo>
                      <a:pt x="37924" y="12877"/>
                      <a:pt x="37774" y="12869"/>
                      <a:pt x="37623" y="12869"/>
                    </a:cubicBezTo>
                    <a:cubicBezTo>
                      <a:pt x="36650" y="12869"/>
                      <a:pt x="35672" y="13221"/>
                      <a:pt x="34915" y="13955"/>
                    </a:cubicBezTo>
                    <a:cubicBezTo>
                      <a:pt x="34603" y="14259"/>
                      <a:pt x="34469" y="14954"/>
                      <a:pt x="34549" y="15374"/>
                    </a:cubicBezTo>
                    <a:cubicBezTo>
                      <a:pt x="34611" y="15659"/>
                      <a:pt x="34772" y="15891"/>
                      <a:pt x="34986" y="16061"/>
                    </a:cubicBezTo>
                    <a:cubicBezTo>
                      <a:pt x="34246" y="15811"/>
                      <a:pt x="33603" y="15401"/>
                      <a:pt x="33800" y="14437"/>
                    </a:cubicBezTo>
                    <a:cubicBezTo>
                      <a:pt x="33987" y="13545"/>
                      <a:pt x="35013" y="13028"/>
                      <a:pt x="35825" y="12849"/>
                    </a:cubicBezTo>
                    <a:cubicBezTo>
                      <a:pt x="36160" y="12777"/>
                      <a:pt x="36527" y="12739"/>
                      <a:pt x="36905" y="12739"/>
                    </a:cubicBezTo>
                    <a:close/>
                    <a:moveTo>
                      <a:pt x="42648" y="15410"/>
                    </a:moveTo>
                    <a:cubicBezTo>
                      <a:pt x="43094" y="15410"/>
                      <a:pt x="43507" y="15552"/>
                      <a:pt x="43925" y="15713"/>
                    </a:cubicBezTo>
                    <a:cubicBezTo>
                      <a:pt x="42730" y="15847"/>
                      <a:pt x="41552" y="16159"/>
                      <a:pt x="40401" y="16525"/>
                    </a:cubicBezTo>
                    <a:cubicBezTo>
                      <a:pt x="40758" y="15980"/>
                      <a:pt x="41534" y="15650"/>
                      <a:pt x="42114" y="15481"/>
                    </a:cubicBezTo>
                    <a:cubicBezTo>
                      <a:pt x="42298" y="15431"/>
                      <a:pt x="42476" y="15410"/>
                      <a:pt x="42648" y="15410"/>
                    </a:cubicBezTo>
                    <a:close/>
                    <a:moveTo>
                      <a:pt x="42140" y="14672"/>
                    </a:moveTo>
                    <a:cubicBezTo>
                      <a:pt x="43056" y="14672"/>
                      <a:pt x="44092" y="15029"/>
                      <a:pt x="44737" y="15650"/>
                    </a:cubicBezTo>
                    <a:cubicBezTo>
                      <a:pt x="44567" y="15659"/>
                      <a:pt x="44398" y="15668"/>
                      <a:pt x="44228" y="15686"/>
                    </a:cubicBezTo>
                    <a:cubicBezTo>
                      <a:pt x="43791" y="15361"/>
                      <a:pt x="43276" y="15216"/>
                      <a:pt x="42746" y="15216"/>
                    </a:cubicBezTo>
                    <a:cubicBezTo>
                      <a:pt x="42518" y="15216"/>
                      <a:pt x="42288" y="15243"/>
                      <a:pt x="42061" y="15293"/>
                    </a:cubicBezTo>
                    <a:cubicBezTo>
                      <a:pt x="41374" y="15436"/>
                      <a:pt x="40553" y="15882"/>
                      <a:pt x="40276" y="16569"/>
                    </a:cubicBezTo>
                    <a:cubicBezTo>
                      <a:pt x="40062" y="16641"/>
                      <a:pt x="39857" y="16703"/>
                      <a:pt x="39652" y="16774"/>
                    </a:cubicBezTo>
                    <a:cubicBezTo>
                      <a:pt x="39429" y="16855"/>
                      <a:pt x="39197" y="16935"/>
                      <a:pt x="38974" y="17024"/>
                    </a:cubicBezTo>
                    <a:cubicBezTo>
                      <a:pt x="39161" y="15722"/>
                      <a:pt x="40517" y="14847"/>
                      <a:pt x="41739" y="14696"/>
                    </a:cubicBezTo>
                    <a:cubicBezTo>
                      <a:pt x="41869" y="14680"/>
                      <a:pt x="42003" y="14672"/>
                      <a:pt x="42140" y="14672"/>
                    </a:cubicBezTo>
                    <a:close/>
                    <a:moveTo>
                      <a:pt x="11568" y="0"/>
                    </a:moveTo>
                    <a:cubicBezTo>
                      <a:pt x="9055" y="0"/>
                      <a:pt x="6475" y="620"/>
                      <a:pt x="4057" y="1216"/>
                    </a:cubicBezTo>
                    <a:cubicBezTo>
                      <a:pt x="4042" y="1224"/>
                      <a:pt x="4046" y="1245"/>
                      <a:pt x="4059" y="1245"/>
                    </a:cubicBezTo>
                    <a:cubicBezTo>
                      <a:pt x="4061" y="1245"/>
                      <a:pt x="4063" y="1244"/>
                      <a:pt x="4066" y="1243"/>
                    </a:cubicBezTo>
                    <a:cubicBezTo>
                      <a:pt x="6534" y="709"/>
                      <a:pt x="9097" y="219"/>
                      <a:pt x="11636" y="219"/>
                    </a:cubicBezTo>
                    <a:cubicBezTo>
                      <a:pt x="11896" y="219"/>
                      <a:pt x="12156" y="224"/>
                      <a:pt x="12416" y="235"/>
                    </a:cubicBezTo>
                    <a:cubicBezTo>
                      <a:pt x="14718" y="333"/>
                      <a:pt x="16778" y="1377"/>
                      <a:pt x="18750" y="2456"/>
                    </a:cubicBezTo>
                    <a:cubicBezTo>
                      <a:pt x="20094" y="3190"/>
                      <a:pt x="21644" y="3962"/>
                      <a:pt x="23209" y="3962"/>
                    </a:cubicBezTo>
                    <a:cubicBezTo>
                      <a:pt x="23337" y="3962"/>
                      <a:pt x="23466" y="3957"/>
                      <a:pt x="23594" y="3946"/>
                    </a:cubicBezTo>
                    <a:lnTo>
                      <a:pt x="23594" y="3946"/>
                    </a:lnTo>
                    <a:cubicBezTo>
                      <a:pt x="22871" y="4410"/>
                      <a:pt x="22256" y="4972"/>
                      <a:pt x="21578" y="5552"/>
                    </a:cubicBezTo>
                    <a:cubicBezTo>
                      <a:pt x="20766" y="5561"/>
                      <a:pt x="19981" y="5846"/>
                      <a:pt x="19312" y="6364"/>
                    </a:cubicBezTo>
                    <a:cubicBezTo>
                      <a:pt x="19107" y="5793"/>
                      <a:pt x="18116" y="5570"/>
                      <a:pt x="17626" y="5445"/>
                    </a:cubicBezTo>
                    <a:cubicBezTo>
                      <a:pt x="17259" y="5350"/>
                      <a:pt x="16838" y="5286"/>
                      <a:pt x="16416" y="5286"/>
                    </a:cubicBezTo>
                    <a:cubicBezTo>
                      <a:pt x="15966" y="5286"/>
                      <a:pt x="15515" y="5359"/>
                      <a:pt x="15128" y="5543"/>
                    </a:cubicBezTo>
                    <a:cubicBezTo>
                      <a:pt x="14956" y="5535"/>
                      <a:pt x="14787" y="5531"/>
                      <a:pt x="14623" y="5531"/>
                    </a:cubicBezTo>
                    <a:cubicBezTo>
                      <a:pt x="14039" y="5531"/>
                      <a:pt x="13507" y="5581"/>
                      <a:pt x="13040" y="5686"/>
                    </a:cubicBezTo>
                    <a:cubicBezTo>
                      <a:pt x="13031" y="5695"/>
                      <a:pt x="13023" y="5703"/>
                      <a:pt x="13023" y="5712"/>
                    </a:cubicBezTo>
                    <a:cubicBezTo>
                      <a:pt x="12844" y="5695"/>
                      <a:pt x="12666" y="5686"/>
                      <a:pt x="12478" y="5677"/>
                    </a:cubicBezTo>
                    <a:cubicBezTo>
                      <a:pt x="12416" y="4758"/>
                      <a:pt x="10962" y="4419"/>
                      <a:pt x="10105" y="4401"/>
                    </a:cubicBezTo>
                    <a:cubicBezTo>
                      <a:pt x="9903" y="4347"/>
                      <a:pt x="9677" y="4320"/>
                      <a:pt x="9442" y="4320"/>
                    </a:cubicBezTo>
                    <a:cubicBezTo>
                      <a:pt x="8828" y="4320"/>
                      <a:pt x="8155" y="4500"/>
                      <a:pt x="7697" y="4829"/>
                    </a:cubicBezTo>
                    <a:cubicBezTo>
                      <a:pt x="7688" y="4829"/>
                      <a:pt x="7679" y="4829"/>
                      <a:pt x="7670" y="4838"/>
                    </a:cubicBezTo>
                    <a:cubicBezTo>
                      <a:pt x="7081" y="5017"/>
                      <a:pt x="6582" y="5418"/>
                      <a:pt x="6055" y="5739"/>
                    </a:cubicBezTo>
                    <a:cubicBezTo>
                      <a:pt x="5582" y="6025"/>
                      <a:pt x="4967" y="6221"/>
                      <a:pt x="4378" y="6301"/>
                    </a:cubicBezTo>
                    <a:cubicBezTo>
                      <a:pt x="2924" y="6158"/>
                      <a:pt x="1488" y="6025"/>
                      <a:pt x="51" y="5641"/>
                    </a:cubicBezTo>
                    <a:cubicBezTo>
                      <a:pt x="49" y="5640"/>
                      <a:pt x="46" y="5640"/>
                      <a:pt x="43" y="5640"/>
                    </a:cubicBezTo>
                    <a:cubicBezTo>
                      <a:pt x="13" y="5640"/>
                      <a:pt x="1" y="5686"/>
                      <a:pt x="34" y="5695"/>
                    </a:cubicBezTo>
                    <a:cubicBezTo>
                      <a:pt x="1577" y="6149"/>
                      <a:pt x="3129" y="6417"/>
                      <a:pt x="4735" y="6560"/>
                    </a:cubicBezTo>
                    <a:cubicBezTo>
                      <a:pt x="5725" y="6649"/>
                      <a:pt x="6680" y="6836"/>
                      <a:pt x="7652" y="7050"/>
                    </a:cubicBezTo>
                    <a:cubicBezTo>
                      <a:pt x="8366" y="7211"/>
                      <a:pt x="9035" y="7479"/>
                      <a:pt x="9722" y="7702"/>
                    </a:cubicBezTo>
                    <a:cubicBezTo>
                      <a:pt x="9363" y="7676"/>
                      <a:pt x="9002" y="7662"/>
                      <a:pt x="8640" y="7662"/>
                    </a:cubicBezTo>
                    <a:cubicBezTo>
                      <a:pt x="8382" y="7662"/>
                      <a:pt x="8123" y="7669"/>
                      <a:pt x="7866" y="7684"/>
                    </a:cubicBezTo>
                    <a:cubicBezTo>
                      <a:pt x="5966" y="7782"/>
                      <a:pt x="4271" y="8291"/>
                      <a:pt x="2549" y="9076"/>
                    </a:cubicBezTo>
                    <a:cubicBezTo>
                      <a:pt x="2511" y="9098"/>
                      <a:pt x="2538" y="9153"/>
                      <a:pt x="2574" y="9153"/>
                    </a:cubicBezTo>
                    <a:cubicBezTo>
                      <a:pt x="2580" y="9153"/>
                      <a:pt x="2587" y="9151"/>
                      <a:pt x="2594" y="9147"/>
                    </a:cubicBezTo>
                    <a:cubicBezTo>
                      <a:pt x="4485" y="8317"/>
                      <a:pt x="6305" y="7871"/>
                      <a:pt x="8384" y="7827"/>
                    </a:cubicBezTo>
                    <a:cubicBezTo>
                      <a:pt x="8487" y="7824"/>
                      <a:pt x="8590" y="7823"/>
                      <a:pt x="8694" y="7823"/>
                    </a:cubicBezTo>
                    <a:cubicBezTo>
                      <a:pt x="11090" y="7823"/>
                      <a:pt x="13595" y="8510"/>
                      <a:pt x="15681" y="9673"/>
                    </a:cubicBezTo>
                    <a:cubicBezTo>
                      <a:pt x="17920" y="10922"/>
                      <a:pt x="19981" y="12564"/>
                      <a:pt x="22399" y="13491"/>
                    </a:cubicBezTo>
                    <a:cubicBezTo>
                      <a:pt x="24968" y="14482"/>
                      <a:pt x="27519" y="15374"/>
                      <a:pt x="30276" y="15641"/>
                    </a:cubicBezTo>
                    <a:cubicBezTo>
                      <a:pt x="30294" y="15641"/>
                      <a:pt x="30303" y="15632"/>
                      <a:pt x="30303" y="15624"/>
                    </a:cubicBezTo>
                    <a:cubicBezTo>
                      <a:pt x="30329" y="15624"/>
                      <a:pt x="30355" y="15625"/>
                      <a:pt x="30382" y="15625"/>
                    </a:cubicBezTo>
                    <a:cubicBezTo>
                      <a:pt x="30953" y="15625"/>
                      <a:pt x="31600" y="15439"/>
                      <a:pt x="31873" y="14919"/>
                    </a:cubicBezTo>
                    <a:cubicBezTo>
                      <a:pt x="32105" y="15481"/>
                      <a:pt x="32899" y="15722"/>
                      <a:pt x="33479" y="15802"/>
                    </a:cubicBezTo>
                    <a:cubicBezTo>
                      <a:pt x="33755" y="15900"/>
                      <a:pt x="34049" y="15945"/>
                      <a:pt x="34326" y="15954"/>
                    </a:cubicBezTo>
                    <a:cubicBezTo>
                      <a:pt x="34522" y="16043"/>
                      <a:pt x="34736" y="16105"/>
                      <a:pt x="34942" y="16150"/>
                    </a:cubicBezTo>
                    <a:cubicBezTo>
                      <a:pt x="33387" y="16712"/>
                      <a:pt x="31645" y="16863"/>
                      <a:pt x="29954" y="16863"/>
                    </a:cubicBezTo>
                    <a:cubicBezTo>
                      <a:pt x="29365" y="16863"/>
                      <a:pt x="28782" y="16844"/>
                      <a:pt x="28215" y="16819"/>
                    </a:cubicBezTo>
                    <a:cubicBezTo>
                      <a:pt x="26217" y="16730"/>
                      <a:pt x="24290" y="16328"/>
                      <a:pt x="22407" y="15677"/>
                    </a:cubicBezTo>
                    <a:cubicBezTo>
                      <a:pt x="22405" y="15676"/>
                      <a:pt x="22402" y="15676"/>
                      <a:pt x="22400" y="15676"/>
                    </a:cubicBezTo>
                    <a:cubicBezTo>
                      <a:pt x="22369" y="15676"/>
                      <a:pt x="22357" y="15722"/>
                      <a:pt x="22390" y="15731"/>
                    </a:cubicBezTo>
                    <a:cubicBezTo>
                      <a:pt x="24290" y="16489"/>
                      <a:pt x="26172" y="16881"/>
                      <a:pt x="28215" y="16988"/>
                    </a:cubicBezTo>
                    <a:cubicBezTo>
                      <a:pt x="28837" y="17024"/>
                      <a:pt x="29490" y="17051"/>
                      <a:pt x="30154" y="17051"/>
                    </a:cubicBezTo>
                    <a:cubicBezTo>
                      <a:pt x="31853" y="17051"/>
                      <a:pt x="33620" y="16872"/>
                      <a:pt x="35102" y="16186"/>
                    </a:cubicBezTo>
                    <a:cubicBezTo>
                      <a:pt x="35129" y="16186"/>
                      <a:pt x="35156" y="16195"/>
                      <a:pt x="35174" y="16195"/>
                    </a:cubicBezTo>
                    <a:cubicBezTo>
                      <a:pt x="35352" y="16302"/>
                      <a:pt x="35548" y="16382"/>
                      <a:pt x="35744" y="16426"/>
                    </a:cubicBezTo>
                    <a:cubicBezTo>
                      <a:pt x="35808" y="16443"/>
                      <a:pt x="35875" y="16451"/>
                      <a:pt x="35942" y="16451"/>
                    </a:cubicBezTo>
                    <a:cubicBezTo>
                      <a:pt x="36053" y="16451"/>
                      <a:pt x="36165" y="16430"/>
                      <a:pt x="36271" y="16391"/>
                    </a:cubicBezTo>
                    <a:lnTo>
                      <a:pt x="36271" y="16391"/>
                    </a:lnTo>
                    <a:cubicBezTo>
                      <a:pt x="35825" y="16792"/>
                      <a:pt x="35218" y="17096"/>
                      <a:pt x="34736" y="17354"/>
                    </a:cubicBezTo>
                    <a:cubicBezTo>
                      <a:pt x="33960" y="17774"/>
                      <a:pt x="33024" y="17970"/>
                      <a:pt x="32167" y="18184"/>
                    </a:cubicBezTo>
                    <a:cubicBezTo>
                      <a:pt x="31243" y="18419"/>
                      <a:pt x="30271" y="18512"/>
                      <a:pt x="29294" y="18512"/>
                    </a:cubicBezTo>
                    <a:cubicBezTo>
                      <a:pt x="28270" y="18512"/>
                      <a:pt x="27243" y="18410"/>
                      <a:pt x="26261" y="18264"/>
                    </a:cubicBezTo>
                    <a:cubicBezTo>
                      <a:pt x="22729" y="17747"/>
                      <a:pt x="19356" y="16703"/>
                      <a:pt x="16082" y="15293"/>
                    </a:cubicBezTo>
                    <a:cubicBezTo>
                      <a:pt x="13968" y="14384"/>
                      <a:pt x="11979" y="13536"/>
                      <a:pt x="9633" y="13340"/>
                    </a:cubicBezTo>
                    <a:cubicBezTo>
                      <a:pt x="9249" y="13309"/>
                      <a:pt x="8855" y="13293"/>
                      <a:pt x="8457" y="13293"/>
                    </a:cubicBezTo>
                    <a:cubicBezTo>
                      <a:pt x="6781" y="13293"/>
                      <a:pt x="5016" y="13571"/>
                      <a:pt x="3495" y="14169"/>
                    </a:cubicBezTo>
                    <a:cubicBezTo>
                      <a:pt x="3462" y="14178"/>
                      <a:pt x="3475" y="14224"/>
                      <a:pt x="3505" y="14224"/>
                    </a:cubicBezTo>
                    <a:cubicBezTo>
                      <a:pt x="3507" y="14224"/>
                      <a:pt x="3510" y="14224"/>
                      <a:pt x="3513" y="14223"/>
                    </a:cubicBezTo>
                    <a:cubicBezTo>
                      <a:pt x="4956" y="13687"/>
                      <a:pt x="6563" y="13448"/>
                      <a:pt x="8148" y="13448"/>
                    </a:cubicBezTo>
                    <a:cubicBezTo>
                      <a:pt x="8991" y="13448"/>
                      <a:pt x="9829" y="13516"/>
                      <a:pt x="10632" y="13643"/>
                    </a:cubicBezTo>
                    <a:cubicBezTo>
                      <a:pt x="13263" y="14062"/>
                      <a:pt x="15547" y="15356"/>
                      <a:pt x="17983" y="16346"/>
                    </a:cubicBezTo>
                    <a:cubicBezTo>
                      <a:pt x="21266" y="17684"/>
                      <a:pt x="24977" y="18594"/>
                      <a:pt x="28527" y="18719"/>
                    </a:cubicBezTo>
                    <a:cubicBezTo>
                      <a:pt x="28695" y="18724"/>
                      <a:pt x="28862" y="18727"/>
                      <a:pt x="29028" y="18727"/>
                    </a:cubicBezTo>
                    <a:cubicBezTo>
                      <a:pt x="30584" y="18727"/>
                      <a:pt x="32068" y="18500"/>
                      <a:pt x="33568" y="18032"/>
                    </a:cubicBezTo>
                    <a:cubicBezTo>
                      <a:pt x="34567" y="17711"/>
                      <a:pt x="35976" y="17140"/>
                      <a:pt x="36619" y="16186"/>
                    </a:cubicBezTo>
                    <a:cubicBezTo>
                      <a:pt x="37083" y="15811"/>
                      <a:pt x="37306" y="15124"/>
                      <a:pt x="36681" y="14803"/>
                    </a:cubicBezTo>
                    <a:cubicBezTo>
                      <a:pt x="36669" y="14796"/>
                      <a:pt x="36656" y="14793"/>
                      <a:pt x="36645" y="14793"/>
                    </a:cubicBezTo>
                    <a:cubicBezTo>
                      <a:pt x="36585" y="14793"/>
                      <a:pt x="36550" y="14881"/>
                      <a:pt x="36610" y="14919"/>
                    </a:cubicBezTo>
                    <a:cubicBezTo>
                      <a:pt x="36806" y="15062"/>
                      <a:pt x="36886" y="15240"/>
                      <a:pt x="36860" y="15472"/>
                    </a:cubicBezTo>
                    <a:cubicBezTo>
                      <a:pt x="36860" y="15588"/>
                      <a:pt x="36833" y="15695"/>
                      <a:pt x="36788" y="15775"/>
                    </a:cubicBezTo>
                    <a:cubicBezTo>
                      <a:pt x="36779" y="15775"/>
                      <a:pt x="36761" y="15775"/>
                      <a:pt x="36753" y="15793"/>
                    </a:cubicBezTo>
                    <a:cubicBezTo>
                      <a:pt x="36735" y="15838"/>
                      <a:pt x="36708" y="15882"/>
                      <a:pt x="36681" y="15927"/>
                    </a:cubicBezTo>
                    <a:cubicBezTo>
                      <a:pt x="36517" y="16077"/>
                      <a:pt x="36260" y="16138"/>
                      <a:pt x="36012" y="16138"/>
                    </a:cubicBezTo>
                    <a:cubicBezTo>
                      <a:pt x="35802" y="16138"/>
                      <a:pt x="35598" y="16094"/>
                      <a:pt x="35459" y="16025"/>
                    </a:cubicBezTo>
                    <a:cubicBezTo>
                      <a:pt x="34835" y="15722"/>
                      <a:pt x="34835" y="15070"/>
                      <a:pt x="34995" y="14500"/>
                    </a:cubicBezTo>
                    <a:cubicBezTo>
                      <a:pt x="35182" y="13822"/>
                      <a:pt x="36173" y="13411"/>
                      <a:pt x="36779" y="13242"/>
                    </a:cubicBezTo>
                    <a:cubicBezTo>
                      <a:pt x="37050" y="13168"/>
                      <a:pt x="37331" y="13133"/>
                      <a:pt x="37615" y="13133"/>
                    </a:cubicBezTo>
                    <a:cubicBezTo>
                      <a:pt x="38775" y="13133"/>
                      <a:pt x="39981" y="13716"/>
                      <a:pt x="40669" y="14633"/>
                    </a:cubicBezTo>
                    <a:cubicBezTo>
                      <a:pt x="40696" y="14660"/>
                      <a:pt x="40722" y="14669"/>
                      <a:pt x="40749" y="14678"/>
                    </a:cubicBezTo>
                    <a:cubicBezTo>
                      <a:pt x="39741" y="15088"/>
                      <a:pt x="38894" y="15989"/>
                      <a:pt x="38849" y="17069"/>
                    </a:cubicBezTo>
                    <a:cubicBezTo>
                      <a:pt x="35701" y="18305"/>
                      <a:pt x="32440" y="20323"/>
                      <a:pt x="29034" y="20323"/>
                    </a:cubicBezTo>
                    <a:cubicBezTo>
                      <a:pt x="28386" y="20323"/>
                      <a:pt x="27732" y="20250"/>
                      <a:pt x="27073" y="20084"/>
                    </a:cubicBezTo>
                    <a:cubicBezTo>
                      <a:pt x="27068" y="20083"/>
                      <a:pt x="27063" y="20082"/>
                      <a:pt x="27058" y="20082"/>
                    </a:cubicBezTo>
                    <a:cubicBezTo>
                      <a:pt x="27007" y="20082"/>
                      <a:pt x="26989" y="20165"/>
                      <a:pt x="27046" y="20173"/>
                    </a:cubicBezTo>
                    <a:cubicBezTo>
                      <a:pt x="27761" y="20369"/>
                      <a:pt x="28471" y="20455"/>
                      <a:pt x="29176" y="20455"/>
                    </a:cubicBezTo>
                    <a:cubicBezTo>
                      <a:pt x="32418" y="20455"/>
                      <a:pt x="35554" y="18648"/>
                      <a:pt x="38492" y="17461"/>
                    </a:cubicBezTo>
                    <a:cubicBezTo>
                      <a:pt x="40392" y="16694"/>
                      <a:pt x="42417" y="16061"/>
                      <a:pt x="44469" y="15873"/>
                    </a:cubicBezTo>
                    <a:cubicBezTo>
                      <a:pt x="44945" y="15833"/>
                      <a:pt x="45442" y="15808"/>
                      <a:pt x="45946" y="15808"/>
                    </a:cubicBezTo>
                    <a:cubicBezTo>
                      <a:pt x="47112" y="15808"/>
                      <a:pt x="48311" y="15942"/>
                      <a:pt x="49358" y="16328"/>
                    </a:cubicBezTo>
                    <a:cubicBezTo>
                      <a:pt x="49360" y="16329"/>
                      <a:pt x="49362" y="16330"/>
                      <a:pt x="49364" y="16330"/>
                    </a:cubicBezTo>
                    <a:cubicBezTo>
                      <a:pt x="49379" y="16330"/>
                      <a:pt x="49391" y="16301"/>
                      <a:pt x="49367" y="16293"/>
                    </a:cubicBezTo>
                    <a:cubicBezTo>
                      <a:pt x="48163" y="15740"/>
                      <a:pt x="46745" y="15639"/>
                      <a:pt x="45416" y="15639"/>
                    </a:cubicBezTo>
                    <a:cubicBezTo>
                      <a:pt x="45287" y="15639"/>
                      <a:pt x="45158" y="15640"/>
                      <a:pt x="45031" y="15641"/>
                    </a:cubicBezTo>
                    <a:cubicBezTo>
                      <a:pt x="44978" y="15641"/>
                      <a:pt x="44924" y="15641"/>
                      <a:pt x="44871" y="15650"/>
                    </a:cubicBezTo>
                    <a:cubicBezTo>
                      <a:pt x="44517" y="14722"/>
                      <a:pt x="43134" y="14439"/>
                      <a:pt x="42101" y="14439"/>
                    </a:cubicBezTo>
                    <a:cubicBezTo>
                      <a:pt x="41883" y="14439"/>
                      <a:pt x="41681" y="14451"/>
                      <a:pt x="41507" y="14473"/>
                    </a:cubicBezTo>
                    <a:cubicBezTo>
                      <a:pt x="41311" y="14500"/>
                      <a:pt x="41106" y="14553"/>
                      <a:pt x="40910" y="14624"/>
                    </a:cubicBezTo>
                    <a:cubicBezTo>
                      <a:pt x="40928" y="14589"/>
                      <a:pt x="40936" y="14544"/>
                      <a:pt x="40901" y="14500"/>
                    </a:cubicBezTo>
                    <a:cubicBezTo>
                      <a:pt x="40589" y="14080"/>
                      <a:pt x="40205" y="13741"/>
                      <a:pt x="39786" y="13483"/>
                    </a:cubicBezTo>
                    <a:cubicBezTo>
                      <a:pt x="39331" y="13081"/>
                      <a:pt x="38751" y="12813"/>
                      <a:pt x="38117" y="12662"/>
                    </a:cubicBezTo>
                    <a:cubicBezTo>
                      <a:pt x="37422" y="11957"/>
                      <a:pt x="36699" y="11520"/>
                      <a:pt x="35611" y="11377"/>
                    </a:cubicBezTo>
                    <a:cubicBezTo>
                      <a:pt x="35557" y="11377"/>
                      <a:pt x="35495" y="11368"/>
                      <a:pt x="35432" y="11359"/>
                    </a:cubicBezTo>
                    <a:cubicBezTo>
                      <a:pt x="34995" y="11235"/>
                      <a:pt x="34554" y="11174"/>
                      <a:pt x="34087" y="11174"/>
                    </a:cubicBezTo>
                    <a:cubicBezTo>
                      <a:pt x="33915" y="11174"/>
                      <a:pt x="33739" y="11182"/>
                      <a:pt x="33559" y="11199"/>
                    </a:cubicBezTo>
                    <a:cubicBezTo>
                      <a:pt x="33024" y="11243"/>
                      <a:pt x="32221" y="11466"/>
                      <a:pt x="31882" y="11939"/>
                    </a:cubicBezTo>
                    <a:cubicBezTo>
                      <a:pt x="31703" y="11908"/>
                      <a:pt x="31520" y="11892"/>
                      <a:pt x="31336" y="11892"/>
                    </a:cubicBezTo>
                    <a:cubicBezTo>
                      <a:pt x="31152" y="11892"/>
                      <a:pt x="30967" y="11908"/>
                      <a:pt x="30784" y="11939"/>
                    </a:cubicBezTo>
                    <a:lnTo>
                      <a:pt x="30775" y="11939"/>
                    </a:lnTo>
                    <a:cubicBezTo>
                      <a:pt x="30601" y="11935"/>
                      <a:pt x="30416" y="11930"/>
                      <a:pt x="30226" y="11930"/>
                    </a:cubicBezTo>
                    <a:cubicBezTo>
                      <a:pt x="29669" y="11930"/>
                      <a:pt x="29069" y="11969"/>
                      <a:pt x="28563" y="12162"/>
                    </a:cubicBezTo>
                    <a:cubicBezTo>
                      <a:pt x="28563" y="12162"/>
                      <a:pt x="28554" y="12153"/>
                      <a:pt x="28545" y="12153"/>
                    </a:cubicBezTo>
                    <a:cubicBezTo>
                      <a:pt x="28527" y="12153"/>
                      <a:pt x="28508" y="12153"/>
                      <a:pt x="28489" y="12153"/>
                    </a:cubicBezTo>
                    <a:cubicBezTo>
                      <a:pt x="28063" y="12153"/>
                      <a:pt x="27647" y="12251"/>
                      <a:pt x="27296" y="12439"/>
                    </a:cubicBezTo>
                    <a:cubicBezTo>
                      <a:pt x="26993" y="12457"/>
                      <a:pt x="26690" y="12537"/>
                      <a:pt x="26431" y="12697"/>
                    </a:cubicBezTo>
                    <a:cubicBezTo>
                      <a:pt x="26324" y="12733"/>
                      <a:pt x="26208" y="12769"/>
                      <a:pt x="26092" y="12805"/>
                    </a:cubicBezTo>
                    <a:cubicBezTo>
                      <a:pt x="25896" y="12867"/>
                      <a:pt x="25566" y="13126"/>
                      <a:pt x="25450" y="13286"/>
                    </a:cubicBezTo>
                    <a:cubicBezTo>
                      <a:pt x="25155" y="13679"/>
                      <a:pt x="25146" y="14053"/>
                      <a:pt x="25432" y="14392"/>
                    </a:cubicBezTo>
                    <a:cubicBezTo>
                      <a:pt x="24254" y="14009"/>
                      <a:pt x="23112" y="13554"/>
                      <a:pt x="22006" y="13054"/>
                    </a:cubicBezTo>
                    <a:cubicBezTo>
                      <a:pt x="21016" y="12608"/>
                      <a:pt x="20088" y="12046"/>
                      <a:pt x="19169" y="11466"/>
                    </a:cubicBezTo>
                    <a:lnTo>
                      <a:pt x="19169" y="11466"/>
                    </a:lnTo>
                    <a:cubicBezTo>
                      <a:pt x="19533" y="11527"/>
                      <a:pt x="19902" y="11550"/>
                      <a:pt x="20275" y="11550"/>
                    </a:cubicBezTo>
                    <a:cubicBezTo>
                      <a:pt x="21329" y="11550"/>
                      <a:pt x="22408" y="11363"/>
                      <a:pt x="23442" y="11297"/>
                    </a:cubicBezTo>
                    <a:cubicBezTo>
                      <a:pt x="25218" y="11181"/>
                      <a:pt x="26957" y="10887"/>
                      <a:pt x="28697" y="10485"/>
                    </a:cubicBezTo>
                    <a:cubicBezTo>
                      <a:pt x="30570" y="10048"/>
                      <a:pt x="32390" y="9762"/>
                      <a:pt x="34308" y="9602"/>
                    </a:cubicBezTo>
                    <a:cubicBezTo>
                      <a:pt x="34637" y="9575"/>
                      <a:pt x="34970" y="9562"/>
                      <a:pt x="35306" y="9562"/>
                    </a:cubicBezTo>
                    <a:cubicBezTo>
                      <a:pt x="36849" y="9562"/>
                      <a:pt x="38449" y="9822"/>
                      <a:pt x="39928" y="10093"/>
                    </a:cubicBezTo>
                    <a:cubicBezTo>
                      <a:pt x="39932" y="10093"/>
                      <a:pt x="39935" y="10093"/>
                      <a:pt x="39938" y="10093"/>
                    </a:cubicBezTo>
                    <a:cubicBezTo>
                      <a:pt x="39985" y="10093"/>
                      <a:pt x="40006" y="10029"/>
                      <a:pt x="39955" y="10012"/>
                    </a:cubicBezTo>
                    <a:cubicBezTo>
                      <a:pt x="38251" y="9593"/>
                      <a:pt x="36519" y="9383"/>
                      <a:pt x="34786" y="9383"/>
                    </a:cubicBezTo>
                    <a:cubicBezTo>
                      <a:pt x="33091" y="9383"/>
                      <a:pt x="31395" y="9584"/>
                      <a:pt x="29723" y="9986"/>
                    </a:cubicBezTo>
                    <a:cubicBezTo>
                      <a:pt x="27814" y="10440"/>
                      <a:pt x="25922" y="10878"/>
                      <a:pt x="23969" y="11047"/>
                    </a:cubicBezTo>
                    <a:cubicBezTo>
                      <a:pt x="23094" y="11127"/>
                      <a:pt x="22229" y="11172"/>
                      <a:pt x="21364" y="11279"/>
                    </a:cubicBezTo>
                    <a:cubicBezTo>
                      <a:pt x="20846" y="11339"/>
                      <a:pt x="20292" y="11395"/>
                      <a:pt x="19750" y="11395"/>
                    </a:cubicBezTo>
                    <a:cubicBezTo>
                      <a:pt x="19489" y="11395"/>
                      <a:pt x="19231" y="11382"/>
                      <a:pt x="18982" y="11350"/>
                    </a:cubicBezTo>
                    <a:cubicBezTo>
                      <a:pt x="18545" y="11074"/>
                      <a:pt x="18116" y="10797"/>
                      <a:pt x="17679" y="10521"/>
                    </a:cubicBezTo>
                    <a:lnTo>
                      <a:pt x="17724" y="10521"/>
                    </a:lnTo>
                    <a:cubicBezTo>
                      <a:pt x="17848" y="10563"/>
                      <a:pt x="17985" y="10583"/>
                      <a:pt x="18129" y="10583"/>
                    </a:cubicBezTo>
                    <a:cubicBezTo>
                      <a:pt x="18408" y="10583"/>
                      <a:pt x="18711" y="10508"/>
                      <a:pt x="18982" y="10378"/>
                    </a:cubicBezTo>
                    <a:cubicBezTo>
                      <a:pt x="18982" y="10387"/>
                      <a:pt x="18991" y="10387"/>
                      <a:pt x="18991" y="10387"/>
                    </a:cubicBezTo>
                    <a:cubicBezTo>
                      <a:pt x="19021" y="10389"/>
                      <a:pt x="19052" y="10390"/>
                      <a:pt x="19085" y="10390"/>
                    </a:cubicBezTo>
                    <a:cubicBezTo>
                      <a:pt x="19689" y="10390"/>
                      <a:pt x="20673" y="10001"/>
                      <a:pt x="20597" y="9290"/>
                    </a:cubicBezTo>
                    <a:cubicBezTo>
                      <a:pt x="20588" y="9174"/>
                      <a:pt x="20543" y="9058"/>
                      <a:pt x="20481" y="8942"/>
                    </a:cubicBezTo>
                    <a:cubicBezTo>
                      <a:pt x="21676" y="8844"/>
                      <a:pt x="22871" y="8710"/>
                      <a:pt x="24049" y="8469"/>
                    </a:cubicBezTo>
                    <a:cubicBezTo>
                      <a:pt x="24807" y="8317"/>
                      <a:pt x="25548" y="8237"/>
                      <a:pt x="26261" y="7925"/>
                    </a:cubicBezTo>
                    <a:cubicBezTo>
                      <a:pt x="26904" y="7648"/>
                      <a:pt x="27582" y="7461"/>
                      <a:pt x="28251" y="7274"/>
                    </a:cubicBezTo>
                    <a:cubicBezTo>
                      <a:pt x="29544" y="6899"/>
                      <a:pt x="30865" y="6524"/>
                      <a:pt x="32221" y="6488"/>
                    </a:cubicBezTo>
                    <a:cubicBezTo>
                      <a:pt x="32515" y="6481"/>
                      <a:pt x="32809" y="6478"/>
                      <a:pt x="33103" y="6478"/>
                    </a:cubicBezTo>
                    <a:cubicBezTo>
                      <a:pt x="34263" y="6478"/>
                      <a:pt x="35423" y="6528"/>
                      <a:pt x="36583" y="6578"/>
                    </a:cubicBezTo>
                    <a:cubicBezTo>
                      <a:pt x="39099" y="6676"/>
                      <a:pt x="41641" y="7042"/>
                      <a:pt x="44121" y="7505"/>
                    </a:cubicBezTo>
                    <a:cubicBezTo>
                      <a:pt x="46771" y="7996"/>
                      <a:pt x="49349" y="9111"/>
                      <a:pt x="51909" y="9959"/>
                    </a:cubicBezTo>
                    <a:cubicBezTo>
                      <a:pt x="52686" y="10209"/>
                      <a:pt x="53453" y="10458"/>
                      <a:pt x="54247" y="10655"/>
                    </a:cubicBezTo>
                    <a:cubicBezTo>
                      <a:pt x="54586" y="10735"/>
                      <a:pt x="54969" y="10842"/>
                      <a:pt x="55335" y="10860"/>
                    </a:cubicBezTo>
                    <a:cubicBezTo>
                      <a:pt x="55166" y="11011"/>
                      <a:pt x="54880" y="11288"/>
                      <a:pt x="54657" y="11538"/>
                    </a:cubicBezTo>
                    <a:cubicBezTo>
                      <a:pt x="54461" y="11752"/>
                      <a:pt x="53417" y="12662"/>
                      <a:pt x="52561" y="12840"/>
                    </a:cubicBezTo>
                    <a:cubicBezTo>
                      <a:pt x="52373" y="12822"/>
                      <a:pt x="52195" y="12813"/>
                      <a:pt x="52008" y="12805"/>
                    </a:cubicBezTo>
                    <a:cubicBezTo>
                      <a:pt x="51115" y="12751"/>
                      <a:pt x="49893" y="12582"/>
                      <a:pt x="49287" y="12439"/>
                    </a:cubicBezTo>
                    <a:cubicBezTo>
                      <a:pt x="48680" y="12287"/>
                      <a:pt x="47520" y="12109"/>
                      <a:pt x="46735" y="11645"/>
                    </a:cubicBezTo>
                    <a:cubicBezTo>
                      <a:pt x="46730" y="11641"/>
                      <a:pt x="46725" y="11639"/>
                      <a:pt x="46719" y="11639"/>
                    </a:cubicBezTo>
                    <a:cubicBezTo>
                      <a:pt x="46682" y="11639"/>
                      <a:pt x="46633" y="11702"/>
                      <a:pt x="46664" y="11725"/>
                    </a:cubicBezTo>
                    <a:cubicBezTo>
                      <a:pt x="47288" y="12109"/>
                      <a:pt x="48180" y="12367"/>
                      <a:pt x="48894" y="12537"/>
                    </a:cubicBezTo>
                    <a:cubicBezTo>
                      <a:pt x="49786" y="12760"/>
                      <a:pt x="51615" y="13045"/>
                      <a:pt x="52302" y="13108"/>
                    </a:cubicBezTo>
                    <a:cubicBezTo>
                      <a:pt x="52694" y="13144"/>
                      <a:pt x="53613" y="13207"/>
                      <a:pt x="54583" y="13207"/>
                    </a:cubicBezTo>
                    <a:cubicBezTo>
                      <a:pt x="55289" y="13207"/>
                      <a:pt x="56023" y="13174"/>
                      <a:pt x="56602" y="13072"/>
                    </a:cubicBezTo>
                    <a:cubicBezTo>
                      <a:pt x="56718" y="13206"/>
                      <a:pt x="56887" y="13322"/>
                      <a:pt x="57084" y="13367"/>
                    </a:cubicBezTo>
                    <a:cubicBezTo>
                      <a:pt x="57160" y="13386"/>
                      <a:pt x="57235" y="13395"/>
                      <a:pt x="57309" y="13395"/>
                    </a:cubicBezTo>
                    <a:cubicBezTo>
                      <a:pt x="57616" y="13395"/>
                      <a:pt x="57901" y="13240"/>
                      <a:pt x="58145" y="13010"/>
                    </a:cubicBezTo>
                    <a:cubicBezTo>
                      <a:pt x="58246" y="13080"/>
                      <a:pt x="58361" y="13110"/>
                      <a:pt x="58480" y="13110"/>
                    </a:cubicBezTo>
                    <a:cubicBezTo>
                      <a:pt x="58708" y="13110"/>
                      <a:pt x="58951" y="13002"/>
                      <a:pt x="59144" y="12867"/>
                    </a:cubicBezTo>
                    <a:cubicBezTo>
                      <a:pt x="59189" y="12831"/>
                      <a:pt x="59234" y="12796"/>
                      <a:pt x="59269" y="12760"/>
                    </a:cubicBezTo>
                    <a:cubicBezTo>
                      <a:pt x="59894" y="12733"/>
                      <a:pt x="60295" y="11877"/>
                      <a:pt x="60108" y="11324"/>
                    </a:cubicBezTo>
                    <a:cubicBezTo>
                      <a:pt x="60010" y="11056"/>
                      <a:pt x="59626" y="10878"/>
                      <a:pt x="59385" y="10788"/>
                    </a:cubicBezTo>
                    <a:cubicBezTo>
                      <a:pt x="59164" y="10696"/>
                      <a:pt x="58948" y="10663"/>
                      <a:pt x="58729" y="10663"/>
                    </a:cubicBezTo>
                    <a:cubicBezTo>
                      <a:pt x="58630" y="10663"/>
                      <a:pt x="58531" y="10670"/>
                      <a:pt x="58431" y="10681"/>
                    </a:cubicBezTo>
                    <a:cubicBezTo>
                      <a:pt x="58237" y="10638"/>
                      <a:pt x="58035" y="10616"/>
                      <a:pt x="57833" y="10616"/>
                    </a:cubicBezTo>
                    <a:cubicBezTo>
                      <a:pt x="57746" y="10616"/>
                      <a:pt x="57660" y="10620"/>
                      <a:pt x="57574" y="10628"/>
                    </a:cubicBezTo>
                    <a:cubicBezTo>
                      <a:pt x="58057" y="10416"/>
                      <a:pt x="58759" y="10199"/>
                      <a:pt x="59368" y="10199"/>
                    </a:cubicBezTo>
                    <a:cubicBezTo>
                      <a:pt x="60043" y="10199"/>
                      <a:pt x="60602" y="10466"/>
                      <a:pt x="60616" y="11306"/>
                    </a:cubicBezTo>
                    <a:cubicBezTo>
                      <a:pt x="60621" y="11373"/>
                      <a:pt x="60672" y="11406"/>
                      <a:pt x="60721" y="11406"/>
                    </a:cubicBezTo>
                    <a:cubicBezTo>
                      <a:pt x="60770" y="11406"/>
                      <a:pt x="60817" y="11373"/>
                      <a:pt x="60813" y="11306"/>
                    </a:cubicBezTo>
                    <a:cubicBezTo>
                      <a:pt x="60795" y="10672"/>
                      <a:pt x="60420" y="10325"/>
                      <a:pt x="59849" y="10110"/>
                    </a:cubicBezTo>
                    <a:cubicBezTo>
                      <a:pt x="59680" y="10048"/>
                      <a:pt x="59510" y="10012"/>
                      <a:pt x="59341" y="10003"/>
                    </a:cubicBezTo>
                    <a:cubicBezTo>
                      <a:pt x="59525" y="9947"/>
                      <a:pt x="59706" y="9911"/>
                      <a:pt x="59892" y="9911"/>
                    </a:cubicBezTo>
                    <a:cubicBezTo>
                      <a:pt x="60029" y="9911"/>
                      <a:pt x="60169" y="9931"/>
                      <a:pt x="60313" y="9977"/>
                    </a:cubicBezTo>
                    <a:cubicBezTo>
                      <a:pt x="60563" y="10066"/>
                      <a:pt x="60830" y="10200"/>
                      <a:pt x="61027" y="10387"/>
                    </a:cubicBezTo>
                    <a:cubicBezTo>
                      <a:pt x="61250" y="10601"/>
                      <a:pt x="61143" y="10967"/>
                      <a:pt x="61098" y="11226"/>
                    </a:cubicBezTo>
                    <a:cubicBezTo>
                      <a:pt x="61092" y="11263"/>
                      <a:pt x="61121" y="11301"/>
                      <a:pt x="61155" y="11301"/>
                    </a:cubicBezTo>
                    <a:cubicBezTo>
                      <a:pt x="61169" y="11301"/>
                      <a:pt x="61183" y="11295"/>
                      <a:pt x="61196" y="11279"/>
                    </a:cubicBezTo>
                    <a:cubicBezTo>
                      <a:pt x="61607" y="10815"/>
                      <a:pt x="61187" y="10235"/>
                      <a:pt x="60750" y="10012"/>
                    </a:cubicBezTo>
                    <a:cubicBezTo>
                      <a:pt x="60474" y="9863"/>
                      <a:pt x="60207" y="9789"/>
                      <a:pt x="59946" y="9789"/>
                    </a:cubicBezTo>
                    <a:cubicBezTo>
                      <a:pt x="59694" y="9789"/>
                      <a:pt x="59448" y="9858"/>
                      <a:pt x="59207" y="9994"/>
                    </a:cubicBezTo>
                    <a:cubicBezTo>
                      <a:pt x="58564" y="9994"/>
                      <a:pt x="57922" y="10298"/>
                      <a:pt x="57378" y="10646"/>
                    </a:cubicBezTo>
                    <a:cubicBezTo>
                      <a:pt x="57263" y="10636"/>
                      <a:pt x="57150" y="10631"/>
                      <a:pt x="57041" y="10631"/>
                    </a:cubicBezTo>
                    <a:cubicBezTo>
                      <a:pt x="56751" y="10631"/>
                      <a:pt x="56489" y="10663"/>
                      <a:pt x="56307" y="10708"/>
                    </a:cubicBezTo>
                    <a:cubicBezTo>
                      <a:pt x="55915" y="10806"/>
                      <a:pt x="55549" y="10994"/>
                      <a:pt x="55201" y="11226"/>
                    </a:cubicBezTo>
                    <a:cubicBezTo>
                      <a:pt x="55933" y="10556"/>
                      <a:pt x="56869" y="10057"/>
                      <a:pt x="57672" y="9513"/>
                    </a:cubicBezTo>
                    <a:cubicBezTo>
                      <a:pt x="57702" y="9490"/>
                      <a:pt x="57688" y="9455"/>
                      <a:pt x="57662" y="9455"/>
                    </a:cubicBezTo>
                    <a:cubicBezTo>
                      <a:pt x="57657" y="9455"/>
                      <a:pt x="57651" y="9456"/>
                      <a:pt x="57646" y="9459"/>
                    </a:cubicBezTo>
                    <a:cubicBezTo>
                      <a:pt x="56869" y="9861"/>
                      <a:pt x="56111" y="10200"/>
                      <a:pt x="55469" y="10744"/>
                    </a:cubicBezTo>
                    <a:cubicBezTo>
                      <a:pt x="54630" y="10726"/>
                      <a:pt x="53694" y="10253"/>
                      <a:pt x="52935" y="10003"/>
                    </a:cubicBezTo>
                    <a:cubicBezTo>
                      <a:pt x="51508" y="9531"/>
                      <a:pt x="50098" y="9013"/>
                      <a:pt x="48671" y="8514"/>
                    </a:cubicBezTo>
                    <a:cubicBezTo>
                      <a:pt x="47404" y="8076"/>
                      <a:pt x="46129" y="7648"/>
                      <a:pt x="44826" y="7327"/>
                    </a:cubicBezTo>
                    <a:cubicBezTo>
                      <a:pt x="43666" y="7042"/>
                      <a:pt x="42453" y="6917"/>
                      <a:pt x="41267" y="6756"/>
                    </a:cubicBezTo>
                    <a:cubicBezTo>
                      <a:pt x="38965" y="6453"/>
                      <a:pt x="36690" y="6292"/>
                      <a:pt x="34380" y="6248"/>
                    </a:cubicBezTo>
                    <a:cubicBezTo>
                      <a:pt x="34603" y="6034"/>
                      <a:pt x="34594" y="5703"/>
                      <a:pt x="34442" y="5436"/>
                    </a:cubicBezTo>
                    <a:cubicBezTo>
                      <a:pt x="34307" y="5182"/>
                      <a:pt x="33980" y="5105"/>
                      <a:pt x="33711" y="5105"/>
                    </a:cubicBezTo>
                    <a:cubicBezTo>
                      <a:pt x="33696" y="5105"/>
                      <a:pt x="33681" y="5105"/>
                      <a:pt x="33666" y="5106"/>
                    </a:cubicBezTo>
                    <a:cubicBezTo>
                      <a:pt x="33621" y="4963"/>
                      <a:pt x="33541" y="4811"/>
                      <a:pt x="33416" y="4660"/>
                    </a:cubicBezTo>
                    <a:cubicBezTo>
                      <a:pt x="33188" y="4381"/>
                      <a:pt x="32732" y="4226"/>
                      <a:pt x="32295" y="4226"/>
                    </a:cubicBezTo>
                    <a:cubicBezTo>
                      <a:pt x="31962" y="4226"/>
                      <a:pt x="31640" y="4315"/>
                      <a:pt x="31436" y="4508"/>
                    </a:cubicBezTo>
                    <a:cubicBezTo>
                      <a:pt x="31346" y="4446"/>
                      <a:pt x="31257" y="4392"/>
                      <a:pt x="31177" y="4339"/>
                    </a:cubicBezTo>
                    <a:cubicBezTo>
                      <a:pt x="30832" y="4150"/>
                      <a:pt x="30404" y="4114"/>
                      <a:pt x="29996" y="4114"/>
                    </a:cubicBezTo>
                    <a:cubicBezTo>
                      <a:pt x="29940" y="4114"/>
                      <a:pt x="29885" y="4114"/>
                      <a:pt x="29830" y="4115"/>
                    </a:cubicBezTo>
                    <a:cubicBezTo>
                      <a:pt x="29678" y="4089"/>
                      <a:pt x="29518" y="4071"/>
                      <a:pt x="29357" y="4071"/>
                    </a:cubicBezTo>
                    <a:cubicBezTo>
                      <a:pt x="29348" y="4017"/>
                      <a:pt x="29339" y="3964"/>
                      <a:pt x="29321" y="3901"/>
                    </a:cubicBezTo>
                    <a:cubicBezTo>
                      <a:pt x="30347" y="3848"/>
                      <a:pt x="31337" y="3750"/>
                      <a:pt x="32328" y="3446"/>
                    </a:cubicBezTo>
                    <a:cubicBezTo>
                      <a:pt x="32649" y="3339"/>
                      <a:pt x="32970" y="3232"/>
                      <a:pt x="33282" y="3125"/>
                    </a:cubicBezTo>
                    <a:cubicBezTo>
                      <a:pt x="34237" y="3009"/>
                      <a:pt x="35191" y="2759"/>
                      <a:pt x="36146" y="2617"/>
                    </a:cubicBezTo>
                    <a:cubicBezTo>
                      <a:pt x="37618" y="2394"/>
                      <a:pt x="39081" y="2251"/>
                      <a:pt x="40562" y="2162"/>
                    </a:cubicBezTo>
                    <a:cubicBezTo>
                      <a:pt x="40942" y="2138"/>
                      <a:pt x="41322" y="2126"/>
                      <a:pt x="41703" y="2126"/>
                    </a:cubicBezTo>
                    <a:cubicBezTo>
                      <a:pt x="44178" y="2126"/>
                      <a:pt x="46664" y="2614"/>
                      <a:pt x="48983" y="3411"/>
                    </a:cubicBezTo>
                    <a:cubicBezTo>
                      <a:pt x="50411" y="3901"/>
                      <a:pt x="51838" y="4383"/>
                      <a:pt x="53265" y="4874"/>
                    </a:cubicBezTo>
                    <a:cubicBezTo>
                      <a:pt x="54514" y="5302"/>
                      <a:pt x="55915" y="5944"/>
                      <a:pt x="57253" y="6025"/>
                    </a:cubicBezTo>
                    <a:cubicBezTo>
                      <a:pt x="57289" y="6025"/>
                      <a:pt x="57289" y="5971"/>
                      <a:pt x="57253" y="5962"/>
                    </a:cubicBezTo>
                    <a:cubicBezTo>
                      <a:pt x="55888" y="5784"/>
                      <a:pt x="54452" y="5097"/>
                      <a:pt x="53158" y="4642"/>
                    </a:cubicBezTo>
                    <a:cubicBezTo>
                      <a:pt x="51615" y="4107"/>
                      <a:pt x="50081" y="3571"/>
                      <a:pt x="48537" y="3045"/>
                    </a:cubicBezTo>
                    <a:cubicBezTo>
                      <a:pt x="46090" y="2206"/>
                      <a:pt x="43558" y="1992"/>
                      <a:pt x="40998" y="1992"/>
                    </a:cubicBezTo>
                    <a:cubicBezTo>
                      <a:pt x="40945" y="1992"/>
                      <a:pt x="40892" y="1992"/>
                      <a:pt x="40838" y="1992"/>
                    </a:cubicBezTo>
                    <a:cubicBezTo>
                      <a:pt x="39536" y="2001"/>
                      <a:pt x="38207" y="2171"/>
                      <a:pt x="36922" y="2367"/>
                    </a:cubicBezTo>
                    <a:cubicBezTo>
                      <a:pt x="35860" y="2536"/>
                      <a:pt x="34772" y="2813"/>
                      <a:pt x="33693" y="2974"/>
                    </a:cubicBezTo>
                    <a:cubicBezTo>
                      <a:pt x="34397" y="2697"/>
                      <a:pt x="35093" y="2403"/>
                      <a:pt x="35780" y="2073"/>
                    </a:cubicBezTo>
                    <a:cubicBezTo>
                      <a:pt x="35812" y="2057"/>
                      <a:pt x="35794" y="1998"/>
                      <a:pt x="35758" y="1998"/>
                    </a:cubicBezTo>
                    <a:cubicBezTo>
                      <a:pt x="35754" y="1998"/>
                      <a:pt x="35749" y="1999"/>
                      <a:pt x="35744" y="2001"/>
                    </a:cubicBezTo>
                    <a:cubicBezTo>
                      <a:pt x="33630" y="2813"/>
                      <a:pt x="31534" y="3527"/>
                      <a:pt x="29277" y="3785"/>
                    </a:cubicBezTo>
                    <a:cubicBezTo>
                      <a:pt x="29232" y="3678"/>
                      <a:pt x="29161" y="3562"/>
                      <a:pt x="29080" y="3455"/>
                    </a:cubicBezTo>
                    <a:cubicBezTo>
                      <a:pt x="28729" y="2979"/>
                      <a:pt x="28059" y="2717"/>
                      <a:pt x="27414" y="2717"/>
                    </a:cubicBezTo>
                    <a:cubicBezTo>
                      <a:pt x="26994" y="2717"/>
                      <a:pt x="26585" y="2827"/>
                      <a:pt x="26279" y="3063"/>
                    </a:cubicBezTo>
                    <a:cubicBezTo>
                      <a:pt x="25682" y="3063"/>
                      <a:pt x="25066" y="3214"/>
                      <a:pt x="24531" y="3446"/>
                    </a:cubicBezTo>
                    <a:cubicBezTo>
                      <a:pt x="24272" y="3562"/>
                      <a:pt x="24040" y="3687"/>
                      <a:pt x="23808" y="3821"/>
                    </a:cubicBezTo>
                    <a:cubicBezTo>
                      <a:pt x="23784" y="3821"/>
                      <a:pt x="23759" y="3822"/>
                      <a:pt x="23735" y="3822"/>
                    </a:cubicBezTo>
                    <a:cubicBezTo>
                      <a:pt x="21665" y="3822"/>
                      <a:pt x="19701" y="2712"/>
                      <a:pt x="17947" y="1725"/>
                    </a:cubicBezTo>
                    <a:cubicBezTo>
                      <a:pt x="16198" y="726"/>
                      <a:pt x="14164" y="83"/>
                      <a:pt x="12148" y="12"/>
                    </a:cubicBezTo>
                    <a:cubicBezTo>
                      <a:pt x="11955" y="4"/>
                      <a:pt x="11762" y="0"/>
                      <a:pt x="11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7825319" y="5459778"/>
                <a:ext cx="440417" cy="71662"/>
              </a:xfrm>
              <a:custGeom>
                <a:avLst/>
                <a:gdLst/>
                <a:ahLst/>
                <a:cxnLst/>
                <a:rect l="l" t="t" r="r" b="b"/>
                <a:pathLst>
                  <a:path w="7885" h="1283" extrusionOk="0">
                    <a:moveTo>
                      <a:pt x="2500" y="1"/>
                    </a:moveTo>
                    <a:cubicBezTo>
                      <a:pt x="1675" y="1"/>
                      <a:pt x="850" y="63"/>
                      <a:pt x="28" y="95"/>
                    </a:cubicBezTo>
                    <a:cubicBezTo>
                      <a:pt x="1" y="104"/>
                      <a:pt x="1" y="140"/>
                      <a:pt x="28" y="140"/>
                    </a:cubicBezTo>
                    <a:cubicBezTo>
                      <a:pt x="246" y="146"/>
                      <a:pt x="464" y="148"/>
                      <a:pt x="683" y="148"/>
                    </a:cubicBezTo>
                    <a:cubicBezTo>
                      <a:pt x="1191" y="148"/>
                      <a:pt x="1700" y="136"/>
                      <a:pt x="2209" y="136"/>
                    </a:cubicBezTo>
                    <a:cubicBezTo>
                      <a:pt x="2743" y="136"/>
                      <a:pt x="3277" y="149"/>
                      <a:pt x="3810" y="202"/>
                    </a:cubicBezTo>
                    <a:cubicBezTo>
                      <a:pt x="5246" y="345"/>
                      <a:pt x="6477" y="934"/>
                      <a:pt x="7851" y="1282"/>
                    </a:cubicBezTo>
                    <a:cubicBezTo>
                      <a:pt x="7854" y="1282"/>
                      <a:pt x="7856" y="1283"/>
                      <a:pt x="7858" y="1283"/>
                    </a:cubicBezTo>
                    <a:cubicBezTo>
                      <a:pt x="7879" y="1283"/>
                      <a:pt x="7885" y="1245"/>
                      <a:pt x="7860" y="1237"/>
                    </a:cubicBezTo>
                    <a:cubicBezTo>
                      <a:pt x="6585" y="791"/>
                      <a:pt x="5460" y="300"/>
                      <a:pt x="4104" y="104"/>
                    </a:cubicBezTo>
                    <a:cubicBezTo>
                      <a:pt x="3571" y="27"/>
                      <a:pt x="3036" y="1"/>
                      <a:pt x="2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5860244" y="5361531"/>
                <a:ext cx="326640" cy="64792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1160" extrusionOk="0">
                    <a:moveTo>
                      <a:pt x="1801" y="1"/>
                    </a:moveTo>
                    <a:cubicBezTo>
                      <a:pt x="1224" y="1"/>
                      <a:pt x="658" y="62"/>
                      <a:pt x="52" y="150"/>
                    </a:cubicBezTo>
                    <a:cubicBezTo>
                      <a:pt x="1" y="150"/>
                      <a:pt x="15" y="240"/>
                      <a:pt x="63" y="240"/>
                    </a:cubicBezTo>
                    <a:cubicBezTo>
                      <a:pt x="65" y="240"/>
                      <a:pt x="67" y="240"/>
                      <a:pt x="70" y="239"/>
                    </a:cubicBezTo>
                    <a:cubicBezTo>
                      <a:pt x="577" y="188"/>
                      <a:pt x="1060" y="159"/>
                      <a:pt x="1541" y="159"/>
                    </a:cubicBezTo>
                    <a:cubicBezTo>
                      <a:pt x="2059" y="159"/>
                      <a:pt x="2575" y="192"/>
                      <a:pt x="3121" y="266"/>
                    </a:cubicBezTo>
                    <a:cubicBezTo>
                      <a:pt x="4031" y="391"/>
                      <a:pt x="4949" y="819"/>
                      <a:pt x="5806" y="1158"/>
                    </a:cubicBezTo>
                    <a:cubicBezTo>
                      <a:pt x="5809" y="1159"/>
                      <a:pt x="5811" y="1160"/>
                      <a:pt x="5814" y="1160"/>
                    </a:cubicBezTo>
                    <a:cubicBezTo>
                      <a:pt x="5836" y="1160"/>
                      <a:pt x="5848" y="1130"/>
                      <a:pt x="5824" y="1114"/>
                    </a:cubicBezTo>
                    <a:cubicBezTo>
                      <a:pt x="4914" y="632"/>
                      <a:pt x="3923" y="230"/>
                      <a:pt x="2898" y="79"/>
                    </a:cubicBezTo>
                    <a:cubicBezTo>
                      <a:pt x="2519" y="24"/>
                      <a:pt x="2158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5182448" y="5312044"/>
                <a:ext cx="341721" cy="39043"/>
              </a:xfrm>
              <a:custGeom>
                <a:avLst/>
                <a:gdLst/>
                <a:ahLst/>
                <a:cxnLst/>
                <a:rect l="l" t="t" r="r" b="b"/>
                <a:pathLst>
                  <a:path w="6118" h="699" extrusionOk="0">
                    <a:moveTo>
                      <a:pt x="6049" y="1"/>
                    </a:moveTo>
                    <a:cubicBezTo>
                      <a:pt x="6046" y="1"/>
                      <a:pt x="6043" y="1"/>
                      <a:pt x="6040" y="1"/>
                    </a:cubicBezTo>
                    <a:cubicBezTo>
                      <a:pt x="4078" y="394"/>
                      <a:pt x="2061" y="528"/>
                      <a:pt x="63" y="590"/>
                    </a:cubicBezTo>
                    <a:cubicBezTo>
                      <a:pt x="1" y="590"/>
                      <a:pt x="1" y="670"/>
                      <a:pt x="63" y="679"/>
                    </a:cubicBezTo>
                    <a:cubicBezTo>
                      <a:pt x="442" y="691"/>
                      <a:pt x="825" y="699"/>
                      <a:pt x="1209" y="699"/>
                    </a:cubicBezTo>
                    <a:cubicBezTo>
                      <a:pt x="2844" y="699"/>
                      <a:pt x="4514" y="565"/>
                      <a:pt x="6067" y="82"/>
                    </a:cubicBezTo>
                    <a:cubicBezTo>
                      <a:pt x="6117" y="65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5627442" y="5373372"/>
                <a:ext cx="155500" cy="24464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438" extrusionOk="0">
                    <a:moveTo>
                      <a:pt x="2748" y="1"/>
                    </a:moveTo>
                    <a:cubicBezTo>
                      <a:pt x="2302" y="27"/>
                      <a:pt x="1856" y="36"/>
                      <a:pt x="1410" y="90"/>
                    </a:cubicBezTo>
                    <a:cubicBezTo>
                      <a:pt x="964" y="143"/>
                      <a:pt x="526" y="286"/>
                      <a:pt x="71" y="322"/>
                    </a:cubicBezTo>
                    <a:cubicBezTo>
                      <a:pt x="0" y="331"/>
                      <a:pt x="0" y="438"/>
                      <a:pt x="71" y="438"/>
                    </a:cubicBezTo>
                    <a:cubicBezTo>
                      <a:pt x="972" y="411"/>
                      <a:pt x="1865" y="206"/>
                      <a:pt x="2757" y="54"/>
                    </a:cubicBezTo>
                    <a:cubicBezTo>
                      <a:pt x="2783" y="54"/>
                      <a:pt x="2775" y="1"/>
                      <a:pt x="27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7527670" y="5548363"/>
                <a:ext cx="586254" cy="99198"/>
              </a:xfrm>
              <a:custGeom>
                <a:avLst/>
                <a:gdLst/>
                <a:ahLst/>
                <a:cxnLst/>
                <a:rect l="l" t="t" r="r" b="b"/>
                <a:pathLst>
                  <a:path w="10496" h="1776" extrusionOk="0">
                    <a:moveTo>
                      <a:pt x="6952" y="0"/>
                    </a:moveTo>
                    <a:cubicBezTo>
                      <a:pt x="6486" y="0"/>
                      <a:pt x="6018" y="28"/>
                      <a:pt x="5544" y="97"/>
                    </a:cubicBezTo>
                    <a:cubicBezTo>
                      <a:pt x="3670" y="365"/>
                      <a:pt x="1895" y="1105"/>
                      <a:pt x="84" y="1640"/>
                    </a:cubicBezTo>
                    <a:cubicBezTo>
                      <a:pt x="1" y="1665"/>
                      <a:pt x="27" y="1776"/>
                      <a:pt x="103" y="1776"/>
                    </a:cubicBezTo>
                    <a:cubicBezTo>
                      <a:pt x="108" y="1776"/>
                      <a:pt x="114" y="1775"/>
                      <a:pt x="120" y="1774"/>
                    </a:cubicBezTo>
                    <a:cubicBezTo>
                      <a:pt x="1788" y="1373"/>
                      <a:pt x="3403" y="784"/>
                      <a:pt x="5080" y="427"/>
                    </a:cubicBezTo>
                    <a:cubicBezTo>
                      <a:pt x="5679" y="303"/>
                      <a:pt x="6277" y="261"/>
                      <a:pt x="6873" y="261"/>
                    </a:cubicBezTo>
                    <a:cubicBezTo>
                      <a:pt x="8078" y="261"/>
                      <a:pt x="9274" y="433"/>
                      <a:pt x="10450" y="445"/>
                    </a:cubicBezTo>
                    <a:cubicBezTo>
                      <a:pt x="10495" y="445"/>
                      <a:pt x="10477" y="338"/>
                      <a:pt x="10433" y="329"/>
                    </a:cubicBezTo>
                    <a:cubicBezTo>
                      <a:pt x="9266" y="176"/>
                      <a:pt x="8118" y="0"/>
                      <a:pt x="6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8161564" y="5578412"/>
                <a:ext cx="92831" cy="42673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764" extrusionOk="0">
                    <a:moveTo>
                      <a:pt x="181" y="0"/>
                    </a:moveTo>
                    <a:cubicBezTo>
                      <a:pt x="44" y="0"/>
                      <a:pt x="0" y="94"/>
                      <a:pt x="199" y="175"/>
                    </a:cubicBezTo>
                    <a:cubicBezTo>
                      <a:pt x="449" y="273"/>
                      <a:pt x="1100" y="683"/>
                      <a:pt x="1599" y="763"/>
                    </a:cubicBezTo>
                    <a:cubicBezTo>
                      <a:pt x="1626" y="763"/>
                      <a:pt x="1662" y="745"/>
                      <a:pt x="1653" y="710"/>
                    </a:cubicBezTo>
                    <a:cubicBezTo>
                      <a:pt x="1599" y="603"/>
                      <a:pt x="1367" y="487"/>
                      <a:pt x="1118" y="380"/>
                    </a:cubicBezTo>
                    <a:cubicBezTo>
                      <a:pt x="796" y="246"/>
                      <a:pt x="475" y="59"/>
                      <a:pt x="279" y="14"/>
                    </a:cubicBezTo>
                    <a:cubicBezTo>
                      <a:pt x="243" y="5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5" name="Google Shape;685;p3"/>
            <p:cNvGrpSpPr/>
            <p:nvPr/>
          </p:nvGrpSpPr>
          <p:grpSpPr>
            <a:xfrm flipH="1">
              <a:off x="-1458255" y="1963290"/>
              <a:ext cx="4642922" cy="2487218"/>
              <a:chOff x="-1951296" y="3403209"/>
              <a:chExt cx="4642922" cy="2487218"/>
            </a:xfrm>
          </p:grpSpPr>
          <p:grpSp>
            <p:nvGrpSpPr>
              <p:cNvPr id="686" name="Google Shape;686;p3"/>
              <p:cNvGrpSpPr/>
              <p:nvPr/>
            </p:nvGrpSpPr>
            <p:grpSpPr>
              <a:xfrm flipH="1">
                <a:off x="-1138105" y="3443947"/>
                <a:ext cx="3102041" cy="1858991"/>
                <a:chOff x="1998987" y="1205534"/>
                <a:chExt cx="2649280" cy="1587660"/>
              </a:xfrm>
            </p:grpSpPr>
            <p:sp>
              <p:nvSpPr>
                <p:cNvPr id="687" name="Google Shape;687;p3"/>
                <p:cNvSpPr/>
                <p:nvPr/>
              </p:nvSpPr>
              <p:spPr>
                <a:xfrm>
                  <a:off x="3855856" y="1879022"/>
                  <a:ext cx="792411" cy="87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0" h="1009" extrusionOk="0">
                      <a:moveTo>
                        <a:pt x="63" y="1"/>
                      </a:moveTo>
                      <a:cubicBezTo>
                        <a:pt x="46" y="36"/>
                        <a:pt x="28" y="81"/>
                        <a:pt x="10" y="125"/>
                      </a:cubicBezTo>
                      <a:cubicBezTo>
                        <a:pt x="10" y="125"/>
                        <a:pt x="10" y="125"/>
                        <a:pt x="1" y="134"/>
                      </a:cubicBezTo>
                      <a:cubicBezTo>
                        <a:pt x="367" y="259"/>
                        <a:pt x="724" y="411"/>
                        <a:pt x="1071" y="571"/>
                      </a:cubicBezTo>
                      <a:cubicBezTo>
                        <a:pt x="2050" y="885"/>
                        <a:pt x="3142" y="1008"/>
                        <a:pt x="4186" y="1008"/>
                      </a:cubicBezTo>
                      <a:cubicBezTo>
                        <a:pt x="4417" y="1008"/>
                        <a:pt x="4647" y="1002"/>
                        <a:pt x="4872" y="991"/>
                      </a:cubicBezTo>
                      <a:cubicBezTo>
                        <a:pt x="5844" y="946"/>
                        <a:pt x="6763" y="839"/>
                        <a:pt x="7709" y="661"/>
                      </a:cubicBezTo>
                      <a:cubicBezTo>
                        <a:pt x="8182" y="571"/>
                        <a:pt x="8636" y="420"/>
                        <a:pt x="9109" y="340"/>
                      </a:cubicBezTo>
                      <a:lnTo>
                        <a:pt x="9109" y="340"/>
                      </a:lnTo>
                      <a:cubicBezTo>
                        <a:pt x="8467" y="402"/>
                        <a:pt x="7843" y="545"/>
                        <a:pt x="7200" y="589"/>
                      </a:cubicBezTo>
                      <a:cubicBezTo>
                        <a:pt x="6940" y="611"/>
                        <a:pt x="6673" y="622"/>
                        <a:pt x="6403" y="622"/>
                      </a:cubicBezTo>
                      <a:cubicBezTo>
                        <a:pt x="5767" y="622"/>
                        <a:pt x="5117" y="560"/>
                        <a:pt x="4515" y="429"/>
                      </a:cubicBezTo>
                      <a:cubicBezTo>
                        <a:pt x="3543" y="206"/>
                        <a:pt x="2561" y="18"/>
                        <a:pt x="1553" y="9"/>
                      </a:cubicBezTo>
                      <a:cubicBezTo>
                        <a:pt x="1243" y="9"/>
                        <a:pt x="926" y="31"/>
                        <a:pt x="611" y="31"/>
                      </a:cubicBezTo>
                      <a:cubicBezTo>
                        <a:pt x="427" y="31"/>
                        <a:pt x="244" y="24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3"/>
                <p:cNvSpPr/>
                <p:nvPr/>
              </p:nvSpPr>
              <p:spPr>
                <a:xfrm>
                  <a:off x="3308833" y="1920773"/>
                  <a:ext cx="1134600" cy="284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4" h="3269" extrusionOk="0">
                      <a:moveTo>
                        <a:pt x="22" y="712"/>
                      </a:moveTo>
                      <a:cubicBezTo>
                        <a:pt x="15" y="713"/>
                        <a:pt x="8" y="715"/>
                        <a:pt x="1" y="716"/>
                      </a:cubicBezTo>
                      <a:cubicBezTo>
                        <a:pt x="8" y="715"/>
                        <a:pt x="15" y="713"/>
                        <a:pt x="22" y="712"/>
                      </a:cubicBezTo>
                      <a:close/>
                      <a:moveTo>
                        <a:pt x="2375" y="0"/>
                      </a:moveTo>
                      <a:cubicBezTo>
                        <a:pt x="2292" y="0"/>
                        <a:pt x="2208" y="4"/>
                        <a:pt x="2124" y="11"/>
                      </a:cubicBezTo>
                      <a:cubicBezTo>
                        <a:pt x="1490" y="74"/>
                        <a:pt x="911" y="413"/>
                        <a:pt x="331" y="627"/>
                      </a:cubicBezTo>
                      <a:cubicBezTo>
                        <a:pt x="231" y="660"/>
                        <a:pt x="123" y="693"/>
                        <a:pt x="22" y="712"/>
                      </a:cubicBezTo>
                      <a:lnTo>
                        <a:pt x="22" y="712"/>
                      </a:lnTo>
                      <a:cubicBezTo>
                        <a:pt x="481" y="632"/>
                        <a:pt x="940" y="576"/>
                        <a:pt x="1409" y="576"/>
                      </a:cubicBezTo>
                      <a:cubicBezTo>
                        <a:pt x="1498" y="576"/>
                        <a:pt x="1588" y="578"/>
                        <a:pt x="1678" y="582"/>
                      </a:cubicBezTo>
                      <a:cubicBezTo>
                        <a:pt x="2927" y="645"/>
                        <a:pt x="4060" y="966"/>
                        <a:pt x="5193" y="1483"/>
                      </a:cubicBezTo>
                      <a:cubicBezTo>
                        <a:pt x="6504" y="2090"/>
                        <a:pt x="7878" y="2607"/>
                        <a:pt x="9278" y="2964"/>
                      </a:cubicBezTo>
                      <a:cubicBezTo>
                        <a:pt x="9883" y="3121"/>
                        <a:pt x="10549" y="3269"/>
                        <a:pt x="11192" y="3269"/>
                      </a:cubicBezTo>
                      <a:cubicBezTo>
                        <a:pt x="11868" y="3269"/>
                        <a:pt x="12517" y="3105"/>
                        <a:pt x="13043" y="2616"/>
                      </a:cubicBezTo>
                      <a:lnTo>
                        <a:pt x="13043" y="2616"/>
                      </a:lnTo>
                      <a:cubicBezTo>
                        <a:pt x="12758" y="2732"/>
                        <a:pt x="12392" y="2759"/>
                        <a:pt x="12151" y="2795"/>
                      </a:cubicBezTo>
                      <a:cubicBezTo>
                        <a:pt x="11875" y="2831"/>
                        <a:pt x="11596" y="2849"/>
                        <a:pt x="11318" y="2849"/>
                      </a:cubicBezTo>
                      <a:cubicBezTo>
                        <a:pt x="11119" y="2849"/>
                        <a:pt x="10921" y="2840"/>
                        <a:pt x="10724" y="2821"/>
                      </a:cubicBezTo>
                      <a:cubicBezTo>
                        <a:pt x="9047" y="2643"/>
                        <a:pt x="7530" y="1929"/>
                        <a:pt x="5969" y="1331"/>
                      </a:cubicBezTo>
                      <a:cubicBezTo>
                        <a:pt x="4803" y="879"/>
                        <a:pt x="3677" y="0"/>
                        <a:pt x="2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3"/>
                <p:cNvSpPr/>
                <p:nvPr/>
              </p:nvSpPr>
              <p:spPr>
                <a:xfrm>
                  <a:off x="3138872" y="1543018"/>
                  <a:ext cx="260078" cy="303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489" extrusionOk="0">
                      <a:moveTo>
                        <a:pt x="2258" y="1"/>
                      </a:moveTo>
                      <a:cubicBezTo>
                        <a:pt x="2188" y="29"/>
                        <a:pt x="2111" y="42"/>
                        <a:pt x="2031" y="42"/>
                      </a:cubicBezTo>
                      <a:cubicBezTo>
                        <a:pt x="1959" y="42"/>
                        <a:pt x="1884" y="31"/>
                        <a:pt x="1812" y="10"/>
                      </a:cubicBezTo>
                      <a:lnTo>
                        <a:pt x="1812" y="10"/>
                      </a:lnTo>
                      <a:cubicBezTo>
                        <a:pt x="2374" y="634"/>
                        <a:pt x="2356" y="1473"/>
                        <a:pt x="1928" y="2213"/>
                      </a:cubicBezTo>
                      <a:cubicBezTo>
                        <a:pt x="1596" y="2774"/>
                        <a:pt x="828" y="3359"/>
                        <a:pt x="107" y="3359"/>
                      </a:cubicBezTo>
                      <a:cubicBezTo>
                        <a:pt x="72" y="3359"/>
                        <a:pt x="36" y="3358"/>
                        <a:pt x="1" y="3355"/>
                      </a:cubicBezTo>
                      <a:lnTo>
                        <a:pt x="1" y="3355"/>
                      </a:lnTo>
                      <a:cubicBezTo>
                        <a:pt x="90" y="3400"/>
                        <a:pt x="179" y="3444"/>
                        <a:pt x="269" y="3489"/>
                      </a:cubicBezTo>
                      <a:cubicBezTo>
                        <a:pt x="938" y="3489"/>
                        <a:pt x="1740" y="3016"/>
                        <a:pt x="2169" y="2525"/>
                      </a:cubicBezTo>
                      <a:cubicBezTo>
                        <a:pt x="2740" y="1874"/>
                        <a:pt x="2989" y="875"/>
                        <a:pt x="2704" y="45"/>
                      </a:cubicBezTo>
                      <a:lnTo>
                        <a:pt x="2704" y="45"/>
                      </a:lnTo>
                      <a:cubicBezTo>
                        <a:pt x="2659" y="54"/>
                        <a:pt x="2624" y="54"/>
                        <a:pt x="2588" y="54"/>
                      </a:cubicBezTo>
                      <a:cubicBezTo>
                        <a:pt x="2481" y="54"/>
                        <a:pt x="2374" y="36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3"/>
                <p:cNvSpPr/>
                <p:nvPr/>
              </p:nvSpPr>
              <p:spPr>
                <a:xfrm>
                  <a:off x="3013968" y="1376972"/>
                  <a:ext cx="102552" cy="133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1536" extrusionOk="0">
                      <a:moveTo>
                        <a:pt x="518" y="1"/>
                      </a:moveTo>
                      <a:lnTo>
                        <a:pt x="518" y="1"/>
                      </a:lnTo>
                      <a:cubicBezTo>
                        <a:pt x="456" y="27"/>
                        <a:pt x="384" y="45"/>
                        <a:pt x="331" y="90"/>
                      </a:cubicBezTo>
                      <a:cubicBezTo>
                        <a:pt x="54" y="259"/>
                        <a:pt x="1" y="616"/>
                        <a:pt x="161" y="893"/>
                      </a:cubicBezTo>
                      <a:cubicBezTo>
                        <a:pt x="375" y="1250"/>
                        <a:pt x="759" y="1517"/>
                        <a:pt x="1178" y="1535"/>
                      </a:cubicBezTo>
                      <a:cubicBezTo>
                        <a:pt x="723" y="1339"/>
                        <a:pt x="366" y="955"/>
                        <a:pt x="384" y="438"/>
                      </a:cubicBezTo>
                      <a:cubicBezTo>
                        <a:pt x="393" y="268"/>
                        <a:pt x="447" y="126"/>
                        <a:pt x="5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3"/>
                <p:cNvSpPr/>
                <p:nvPr/>
              </p:nvSpPr>
              <p:spPr>
                <a:xfrm>
                  <a:off x="2727105" y="1205534"/>
                  <a:ext cx="198494" cy="316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3639" extrusionOk="0">
                      <a:moveTo>
                        <a:pt x="2282" y="0"/>
                      </a:moveTo>
                      <a:lnTo>
                        <a:pt x="2282" y="0"/>
                      </a:lnTo>
                      <a:cubicBezTo>
                        <a:pt x="1470" y="187"/>
                        <a:pt x="497" y="785"/>
                        <a:pt x="283" y="1588"/>
                      </a:cubicBezTo>
                      <a:cubicBezTo>
                        <a:pt x="1" y="2644"/>
                        <a:pt x="787" y="3638"/>
                        <a:pt x="1784" y="3638"/>
                      </a:cubicBezTo>
                      <a:cubicBezTo>
                        <a:pt x="1857" y="3638"/>
                        <a:pt x="1931" y="3633"/>
                        <a:pt x="2005" y="3622"/>
                      </a:cubicBezTo>
                      <a:cubicBezTo>
                        <a:pt x="1648" y="3613"/>
                        <a:pt x="1282" y="3488"/>
                        <a:pt x="1122" y="3354"/>
                      </a:cubicBezTo>
                      <a:cubicBezTo>
                        <a:pt x="399" y="2757"/>
                        <a:pt x="399" y="1722"/>
                        <a:pt x="935" y="1008"/>
                      </a:cubicBezTo>
                      <a:cubicBezTo>
                        <a:pt x="1256" y="571"/>
                        <a:pt x="1755" y="232"/>
                        <a:pt x="22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3"/>
                <p:cNvSpPr/>
                <p:nvPr/>
              </p:nvSpPr>
              <p:spPr>
                <a:xfrm>
                  <a:off x="2690399" y="2051939"/>
                  <a:ext cx="1462002" cy="379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08" h="4360" extrusionOk="0">
                      <a:moveTo>
                        <a:pt x="1315" y="1"/>
                      </a:moveTo>
                      <a:cubicBezTo>
                        <a:pt x="870" y="1"/>
                        <a:pt x="429" y="37"/>
                        <a:pt x="1" y="118"/>
                      </a:cubicBezTo>
                      <a:cubicBezTo>
                        <a:pt x="36" y="323"/>
                        <a:pt x="45" y="519"/>
                        <a:pt x="27" y="716"/>
                      </a:cubicBezTo>
                      <a:cubicBezTo>
                        <a:pt x="27" y="733"/>
                        <a:pt x="27" y="742"/>
                        <a:pt x="18" y="760"/>
                      </a:cubicBezTo>
                      <a:cubicBezTo>
                        <a:pt x="301" y="702"/>
                        <a:pt x="579" y="675"/>
                        <a:pt x="852" y="675"/>
                      </a:cubicBezTo>
                      <a:cubicBezTo>
                        <a:pt x="2661" y="675"/>
                        <a:pt x="4261" y="1844"/>
                        <a:pt x="5835" y="2643"/>
                      </a:cubicBezTo>
                      <a:cubicBezTo>
                        <a:pt x="6914" y="3196"/>
                        <a:pt x="8021" y="3695"/>
                        <a:pt x="9198" y="4043"/>
                      </a:cubicBezTo>
                      <a:cubicBezTo>
                        <a:pt x="9774" y="4216"/>
                        <a:pt x="10444" y="4360"/>
                        <a:pt x="11095" y="4360"/>
                      </a:cubicBezTo>
                      <a:cubicBezTo>
                        <a:pt x="11382" y="4360"/>
                        <a:pt x="11666" y="4332"/>
                        <a:pt x="11937" y="4266"/>
                      </a:cubicBezTo>
                      <a:cubicBezTo>
                        <a:pt x="12428" y="3963"/>
                        <a:pt x="12909" y="3660"/>
                        <a:pt x="13427" y="3401"/>
                      </a:cubicBezTo>
                      <a:cubicBezTo>
                        <a:pt x="14310" y="2973"/>
                        <a:pt x="15202" y="2705"/>
                        <a:pt x="16165" y="2553"/>
                      </a:cubicBezTo>
                      <a:cubicBezTo>
                        <a:pt x="16380" y="2527"/>
                        <a:pt x="16594" y="2491"/>
                        <a:pt x="16808" y="2455"/>
                      </a:cubicBezTo>
                      <a:cubicBezTo>
                        <a:pt x="16290" y="2437"/>
                        <a:pt x="15764" y="2348"/>
                        <a:pt x="15264" y="2232"/>
                      </a:cubicBezTo>
                      <a:cubicBezTo>
                        <a:pt x="14479" y="2910"/>
                        <a:pt x="13355" y="3062"/>
                        <a:pt x="12356" y="3071"/>
                      </a:cubicBezTo>
                      <a:cubicBezTo>
                        <a:pt x="12282" y="3072"/>
                        <a:pt x="12208" y="3073"/>
                        <a:pt x="12133" y="3073"/>
                      </a:cubicBezTo>
                      <a:cubicBezTo>
                        <a:pt x="11365" y="3073"/>
                        <a:pt x="10582" y="2987"/>
                        <a:pt x="9858" y="2767"/>
                      </a:cubicBezTo>
                      <a:cubicBezTo>
                        <a:pt x="9020" y="2500"/>
                        <a:pt x="8208" y="2161"/>
                        <a:pt x="7423" y="1759"/>
                      </a:cubicBezTo>
                      <a:cubicBezTo>
                        <a:pt x="6549" y="1322"/>
                        <a:pt x="5710" y="849"/>
                        <a:pt x="4764" y="564"/>
                      </a:cubicBezTo>
                      <a:cubicBezTo>
                        <a:pt x="3685" y="247"/>
                        <a:pt x="2485" y="1"/>
                        <a:pt x="131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3"/>
                <p:cNvSpPr/>
                <p:nvPr/>
              </p:nvSpPr>
              <p:spPr>
                <a:xfrm>
                  <a:off x="1998987" y="2139702"/>
                  <a:ext cx="270168" cy="393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6" h="4524" extrusionOk="0">
                      <a:moveTo>
                        <a:pt x="590" y="1"/>
                      </a:moveTo>
                      <a:cubicBezTo>
                        <a:pt x="527" y="19"/>
                        <a:pt x="474" y="28"/>
                        <a:pt x="411" y="28"/>
                      </a:cubicBezTo>
                      <a:cubicBezTo>
                        <a:pt x="81" y="331"/>
                        <a:pt x="1" y="929"/>
                        <a:pt x="54" y="1339"/>
                      </a:cubicBezTo>
                      <a:cubicBezTo>
                        <a:pt x="117" y="1874"/>
                        <a:pt x="304" y="2392"/>
                        <a:pt x="590" y="2856"/>
                      </a:cubicBezTo>
                      <a:cubicBezTo>
                        <a:pt x="1071" y="3641"/>
                        <a:pt x="2026" y="4203"/>
                        <a:pt x="2882" y="4524"/>
                      </a:cubicBezTo>
                      <a:cubicBezTo>
                        <a:pt x="2954" y="4444"/>
                        <a:pt x="3034" y="4354"/>
                        <a:pt x="3105" y="4274"/>
                      </a:cubicBezTo>
                      <a:cubicBezTo>
                        <a:pt x="2302" y="4087"/>
                        <a:pt x="1491" y="3462"/>
                        <a:pt x="1062" y="2766"/>
                      </a:cubicBezTo>
                      <a:cubicBezTo>
                        <a:pt x="813" y="2356"/>
                        <a:pt x="563" y="1848"/>
                        <a:pt x="545" y="1366"/>
                      </a:cubicBezTo>
                      <a:cubicBezTo>
                        <a:pt x="518" y="857"/>
                        <a:pt x="616" y="492"/>
                        <a:pt x="768" y="28"/>
                      </a:cubicBezTo>
                      <a:cubicBezTo>
                        <a:pt x="706" y="28"/>
                        <a:pt x="643" y="19"/>
                        <a:pt x="5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3"/>
                <p:cNvSpPr/>
                <p:nvPr/>
              </p:nvSpPr>
              <p:spPr>
                <a:xfrm>
                  <a:off x="2013774" y="1976005"/>
                  <a:ext cx="113338" cy="15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" h="1761" extrusionOk="0">
                      <a:moveTo>
                        <a:pt x="455" y="1"/>
                      </a:moveTo>
                      <a:lnTo>
                        <a:pt x="455" y="1"/>
                      </a:lnTo>
                      <a:cubicBezTo>
                        <a:pt x="643" y="286"/>
                        <a:pt x="705" y="652"/>
                        <a:pt x="652" y="1000"/>
                      </a:cubicBezTo>
                      <a:cubicBezTo>
                        <a:pt x="589" y="1383"/>
                        <a:pt x="330" y="1642"/>
                        <a:pt x="0" y="1758"/>
                      </a:cubicBezTo>
                      <a:cubicBezTo>
                        <a:pt x="25" y="1759"/>
                        <a:pt x="49" y="1760"/>
                        <a:pt x="74" y="1760"/>
                      </a:cubicBezTo>
                      <a:cubicBezTo>
                        <a:pt x="374" y="1760"/>
                        <a:pt x="686" y="1659"/>
                        <a:pt x="884" y="1428"/>
                      </a:cubicBezTo>
                      <a:cubicBezTo>
                        <a:pt x="1303" y="946"/>
                        <a:pt x="1071" y="179"/>
                        <a:pt x="4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3"/>
                <p:cNvSpPr/>
                <p:nvPr/>
              </p:nvSpPr>
              <p:spPr>
                <a:xfrm>
                  <a:off x="2445982" y="1809177"/>
                  <a:ext cx="211889" cy="392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4513" extrusionOk="0">
                      <a:moveTo>
                        <a:pt x="0" y="1"/>
                      </a:moveTo>
                      <a:cubicBezTo>
                        <a:pt x="571" y="366"/>
                        <a:pt x="1080" y="839"/>
                        <a:pt x="1463" y="1366"/>
                      </a:cubicBezTo>
                      <a:cubicBezTo>
                        <a:pt x="1972" y="2044"/>
                        <a:pt x="2213" y="3141"/>
                        <a:pt x="1669" y="3881"/>
                      </a:cubicBezTo>
                      <a:cubicBezTo>
                        <a:pt x="1407" y="4230"/>
                        <a:pt x="991" y="4419"/>
                        <a:pt x="580" y="4419"/>
                      </a:cubicBezTo>
                      <a:cubicBezTo>
                        <a:pt x="487" y="4419"/>
                        <a:pt x="394" y="4410"/>
                        <a:pt x="304" y="4390"/>
                      </a:cubicBezTo>
                      <a:lnTo>
                        <a:pt x="304" y="4390"/>
                      </a:lnTo>
                      <a:cubicBezTo>
                        <a:pt x="482" y="4461"/>
                        <a:pt x="672" y="4513"/>
                        <a:pt x="864" y="4513"/>
                      </a:cubicBezTo>
                      <a:cubicBezTo>
                        <a:pt x="960" y="4513"/>
                        <a:pt x="1056" y="4500"/>
                        <a:pt x="1151" y="4470"/>
                      </a:cubicBezTo>
                      <a:cubicBezTo>
                        <a:pt x="1490" y="4363"/>
                        <a:pt x="1918" y="4194"/>
                        <a:pt x="2079" y="3846"/>
                      </a:cubicBezTo>
                      <a:cubicBezTo>
                        <a:pt x="2347" y="3284"/>
                        <a:pt x="2436" y="2552"/>
                        <a:pt x="2159" y="1981"/>
                      </a:cubicBezTo>
                      <a:cubicBezTo>
                        <a:pt x="1749" y="1125"/>
                        <a:pt x="910" y="349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3"/>
                <p:cNvSpPr/>
                <p:nvPr/>
              </p:nvSpPr>
              <p:spPr>
                <a:xfrm>
                  <a:off x="2233401" y="1990792"/>
                  <a:ext cx="119514" cy="14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" h="1704" extrusionOk="0">
                      <a:moveTo>
                        <a:pt x="785" y="0"/>
                      </a:moveTo>
                      <a:lnTo>
                        <a:pt x="785" y="0"/>
                      </a:lnTo>
                      <a:cubicBezTo>
                        <a:pt x="856" y="134"/>
                        <a:pt x="901" y="286"/>
                        <a:pt x="919" y="446"/>
                      </a:cubicBezTo>
                      <a:cubicBezTo>
                        <a:pt x="963" y="981"/>
                        <a:pt x="642" y="1588"/>
                        <a:pt x="62" y="1677"/>
                      </a:cubicBezTo>
                      <a:cubicBezTo>
                        <a:pt x="36" y="1686"/>
                        <a:pt x="18" y="1686"/>
                        <a:pt x="0" y="1686"/>
                      </a:cubicBezTo>
                      <a:cubicBezTo>
                        <a:pt x="67" y="1698"/>
                        <a:pt x="135" y="1704"/>
                        <a:pt x="204" y="1704"/>
                      </a:cubicBezTo>
                      <a:cubicBezTo>
                        <a:pt x="655" y="1704"/>
                        <a:pt x="1132" y="1456"/>
                        <a:pt x="1240" y="999"/>
                      </a:cubicBezTo>
                      <a:cubicBezTo>
                        <a:pt x="1374" y="491"/>
                        <a:pt x="1133" y="241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3"/>
                <p:cNvSpPr/>
                <p:nvPr/>
              </p:nvSpPr>
              <p:spPr>
                <a:xfrm>
                  <a:off x="3436869" y="1439859"/>
                  <a:ext cx="298089" cy="481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7" h="5541" extrusionOk="0">
                      <a:moveTo>
                        <a:pt x="991" y="0"/>
                      </a:moveTo>
                      <a:cubicBezTo>
                        <a:pt x="1508" y="330"/>
                        <a:pt x="1892" y="1035"/>
                        <a:pt x="2124" y="1526"/>
                      </a:cubicBezTo>
                      <a:cubicBezTo>
                        <a:pt x="2365" y="2052"/>
                        <a:pt x="2293" y="2828"/>
                        <a:pt x="2115" y="3363"/>
                      </a:cubicBezTo>
                      <a:cubicBezTo>
                        <a:pt x="1812" y="4247"/>
                        <a:pt x="955" y="5192"/>
                        <a:pt x="1" y="5540"/>
                      </a:cubicBezTo>
                      <a:cubicBezTo>
                        <a:pt x="45" y="5540"/>
                        <a:pt x="99" y="5540"/>
                        <a:pt x="152" y="5531"/>
                      </a:cubicBezTo>
                      <a:cubicBezTo>
                        <a:pt x="286" y="5496"/>
                        <a:pt x="420" y="5460"/>
                        <a:pt x="563" y="5451"/>
                      </a:cubicBezTo>
                      <a:cubicBezTo>
                        <a:pt x="687" y="5433"/>
                        <a:pt x="812" y="5433"/>
                        <a:pt x="928" y="5433"/>
                      </a:cubicBezTo>
                      <a:cubicBezTo>
                        <a:pt x="1713" y="5299"/>
                        <a:pt x="2534" y="5032"/>
                        <a:pt x="2962" y="4505"/>
                      </a:cubicBezTo>
                      <a:cubicBezTo>
                        <a:pt x="3373" y="4006"/>
                        <a:pt x="3426" y="3292"/>
                        <a:pt x="3310" y="2677"/>
                      </a:cubicBezTo>
                      <a:cubicBezTo>
                        <a:pt x="3132" y="1749"/>
                        <a:pt x="2632" y="1044"/>
                        <a:pt x="1963" y="420"/>
                      </a:cubicBezTo>
                      <a:cubicBezTo>
                        <a:pt x="1713" y="268"/>
                        <a:pt x="1455" y="143"/>
                        <a:pt x="1196" y="63"/>
                      </a:cubicBezTo>
                      <a:cubicBezTo>
                        <a:pt x="1125" y="36"/>
                        <a:pt x="1062" y="18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3"/>
                <p:cNvSpPr/>
                <p:nvPr/>
              </p:nvSpPr>
              <p:spPr>
                <a:xfrm>
                  <a:off x="2641515" y="2528504"/>
                  <a:ext cx="205714" cy="264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3043" extrusionOk="0">
                      <a:moveTo>
                        <a:pt x="259" y="0"/>
                      </a:moveTo>
                      <a:lnTo>
                        <a:pt x="259" y="0"/>
                      </a:lnTo>
                      <a:cubicBezTo>
                        <a:pt x="0" y="794"/>
                        <a:pt x="313" y="2124"/>
                        <a:pt x="955" y="2632"/>
                      </a:cubicBezTo>
                      <a:cubicBezTo>
                        <a:pt x="1365" y="2953"/>
                        <a:pt x="1856" y="3034"/>
                        <a:pt x="2365" y="3042"/>
                      </a:cubicBezTo>
                      <a:cubicBezTo>
                        <a:pt x="2008" y="2900"/>
                        <a:pt x="1731" y="2516"/>
                        <a:pt x="1562" y="2195"/>
                      </a:cubicBezTo>
                      <a:cubicBezTo>
                        <a:pt x="1312" y="1704"/>
                        <a:pt x="1214" y="678"/>
                        <a:pt x="1624" y="197"/>
                      </a:cubicBezTo>
                      <a:lnTo>
                        <a:pt x="1624" y="197"/>
                      </a:lnTo>
                      <a:cubicBezTo>
                        <a:pt x="1580" y="205"/>
                        <a:pt x="1534" y="209"/>
                        <a:pt x="1486" y="209"/>
                      </a:cubicBezTo>
                      <a:cubicBezTo>
                        <a:pt x="1428" y="209"/>
                        <a:pt x="1367" y="202"/>
                        <a:pt x="1303" y="188"/>
                      </a:cubicBezTo>
                      <a:lnTo>
                        <a:pt x="1294" y="188"/>
                      </a:lnTo>
                      <a:cubicBezTo>
                        <a:pt x="1185" y="237"/>
                        <a:pt x="1057" y="262"/>
                        <a:pt x="926" y="262"/>
                      </a:cubicBezTo>
                      <a:cubicBezTo>
                        <a:pt x="680" y="262"/>
                        <a:pt x="422" y="175"/>
                        <a:pt x="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3"/>
                <p:cNvSpPr/>
                <p:nvPr/>
              </p:nvSpPr>
              <p:spPr>
                <a:xfrm>
                  <a:off x="2532093" y="2425519"/>
                  <a:ext cx="163788" cy="35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" h="4057" extrusionOk="0">
                      <a:moveTo>
                        <a:pt x="1328" y="1"/>
                      </a:moveTo>
                      <a:cubicBezTo>
                        <a:pt x="1270" y="1"/>
                        <a:pt x="1210" y="3"/>
                        <a:pt x="1151" y="7"/>
                      </a:cubicBezTo>
                      <a:cubicBezTo>
                        <a:pt x="723" y="167"/>
                        <a:pt x="420" y="721"/>
                        <a:pt x="250" y="1113"/>
                      </a:cubicBezTo>
                      <a:cubicBezTo>
                        <a:pt x="63" y="1550"/>
                        <a:pt x="1" y="1987"/>
                        <a:pt x="54" y="2460"/>
                      </a:cubicBezTo>
                      <a:cubicBezTo>
                        <a:pt x="99" y="2835"/>
                        <a:pt x="250" y="3156"/>
                        <a:pt x="473" y="3459"/>
                      </a:cubicBezTo>
                      <a:cubicBezTo>
                        <a:pt x="607" y="3638"/>
                        <a:pt x="723" y="3887"/>
                        <a:pt x="928" y="3995"/>
                      </a:cubicBezTo>
                      <a:cubicBezTo>
                        <a:pt x="928" y="3995"/>
                        <a:pt x="928" y="4003"/>
                        <a:pt x="928" y="4003"/>
                      </a:cubicBezTo>
                      <a:cubicBezTo>
                        <a:pt x="1250" y="4003"/>
                        <a:pt x="1571" y="4021"/>
                        <a:pt x="1883" y="4057"/>
                      </a:cubicBezTo>
                      <a:cubicBezTo>
                        <a:pt x="1401" y="3807"/>
                        <a:pt x="1098" y="3218"/>
                        <a:pt x="1000" y="2683"/>
                      </a:cubicBezTo>
                      <a:cubicBezTo>
                        <a:pt x="866" y="2014"/>
                        <a:pt x="911" y="1381"/>
                        <a:pt x="1143" y="747"/>
                      </a:cubicBezTo>
                      <a:cubicBezTo>
                        <a:pt x="1241" y="497"/>
                        <a:pt x="1428" y="230"/>
                        <a:pt x="1687" y="150"/>
                      </a:cubicBezTo>
                      <a:cubicBezTo>
                        <a:pt x="1740" y="123"/>
                        <a:pt x="1812" y="105"/>
                        <a:pt x="1883" y="105"/>
                      </a:cubicBezTo>
                      <a:cubicBezTo>
                        <a:pt x="1737" y="28"/>
                        <a:pt x="1536" y="1"/>
                        <a:pt x="132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3"/>
                <p:cNvSpPr/>
                <p:nvPr/>
              </p:nvSpPr>
              <p:spPr>
                <a:xfrm>
                  <a:off x="2810693" y="2431521"/>
                  <a:ext cx="48971" cy="101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1169" extrusionOk="0">
                      <a:moveTo>
                        <a:pt x="89" y="0"/>
                      </a:moveTo>
                      <a:lnTo>
                        <a:pt x="89" y="0"/>
                      </a:lnTo>
                      <a:cubicBezTo>
                        <a:pt x="250" y="152"/>
                        <a:pt x="366" y="339"/>
                        <a:pt x="348" y="544"/>
                      </a:cubicBezTo>
                      <a:cubicBezTo>
                        <a:pt x="321" y="794"/>
                        <a:pt x="188" y="1026"/>
                        <a:pt x="0" y="1169"/>
                      </a:cubicBezTo>
                      <a:cubicBezTo>
                        <a:pt x="89" y="1151"/>
                        <a:pt x="170" y="1133"/>
                        <a:pt x="250" y="1071"/>
                      </a:cubicBezTo>
                      <a:cubicBezTo>
                        <a:pt x="437" y="946"/>
                        <a:pt x="562" y="634"/>
                        <a:pt x="482" y="411"/>
                      </a:cubicBezTo>
                      <a:cubicBezTo>
                        <a:pt x="420" y="223"/>
                        <a:pt x="268" y="81"/>
                        <a:pt x="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3"/>
                <p:cNvSpPr/>
                <p:nvPr/>
              </p:nvSpPr>
              <p:spPr>
                <a:xfrm>
                  <a:off x="2772683" y="2415169"/>
                  <a:ext cx="71413" cy="118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1366" extrusionOk="0">
                      <a:moveTo>
                        <a:pt x="223" y="1"/>
                      </a:moveTo>
                      <a:cubicBezTo>
                        <a:pt x="303" y="99"/>
                        <a:pt x="357" y="224"/>
                        <a:pt x="384" y="358"/>
                      </a:cubicBezTo>
                      <a:cubicBezTo>
                        <a:pt x="455" y="741"/>
                        <a:pt x="303" y="1125"/>
                        <a:pt x="0" y="1366"/>
                      </a:cubicBezTo>
                      <a:cubicBezTo>
                        <a:pt x="384" y="1241"/>
                        <a:pt x="821" y="947"/>
                        <a:pt x="642" y="501"/>
                      </a:cubicBezTo>
                      <a:cubicBezTo>
                        <a:pt x="562" y="295"/>
                        <a:pt x="402" y="135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3"/>
                <p:cNvSpPr/>
                <p:nvPr/>
              </p:nvSpPr>
              <p:spPr>
                <a:xfrm>
                  <a:off x="2359088" y="2441611"/>
                  <a:ext cx="180054" cy="351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" h="4042" extrusionOk="0">
                      <a:moveTo>
                        <a:pt x="2070" y="0"/>
                      </a:moveTo>
                      <a:lnTo>
                        <a:pt x="2070" y="0"/>
                      </a:lnTo>
                      <a:cubicBezTo>
                        <a:pt x="1847" y="63"/>
                        <a:pt x="1624" y="125"/>
                        <a:pt x="1401" y="205"/>
                      </a:cubicBezTo>
                      <a:cubicBezTo>
                        <a:pt x="1347" y="232"/>
                        <a:pt x="1294" y="259"/>
                        <a:pt x="1231" y="286"/>
                      </a:cubicBezTo>
                      <a:cubicBezTo>
                        <a:pt x="696" y="651"/>
                        <a:pt x="304" y="1240"/>
                        <a:pt x="170" y="1883"/>
                      </a:cubicBezTo>
                      <a:cubicBezTo>
                        <a:pt x="0" y="2757"/>
                        <a:pt x="321" y="3506"/>
                        <a:pt x="1053" y="4015"/>
                      </a:cubicBezTo>
                      <a:cubicBezTo>
                        <a:pt x="1061" y="4023"/>
                        <a:pt x="1062" y="4037"/>
                        <a:pt x="1056" y="4041"/>
                      </a:cubicBezTo>
                      <a:lnTo>
                        <a:pt x="1056" y="4041"/>
                      </a:lnTo>
                      <a:cubicBezTo>
                        <a:pt x="1331" y="3970"/>
                        <a:pt x="1616" y="3916"/>
                        <a:pt x="1909" y="3881"/>
                      </a:cubicBezTo>
                      <a:cubicBezTo>
                        <a:pt x="1053" y="3435"/>
                        <a:pt x="535" y="2685"/>
                        <a:pt x="776" y="1677"/>
                      </a:cubicBezTo>
                      <a:cubicBezTo>
                        <a:pt x="937" y="973"/>
                        <a:pt x="1428" y="339"/>
                        <a:pt x="2070" y="0"/>
                      </a:cubicBezTo>
                      <a:close/>
                      <a:moveTo>
                        <a:pt x="1056" y="4041"/>
                      </a:moveTo>
                      <a:lnTo>
                        <a:pt x="1056" y="4041"/>
                      </a:lnTo>
                      <a:cubicBezTo>
                        <a:pt x="1055" y="4041"/>
                        <a:pt x="1054" y="4041"/>
                        <a:pt x="1053" y="4041"/>
                      </a:cubicBezTo>
                      <a:cubicBezTo>
                        <a:pt x="1054" y="4041"/>
                        <a:pt x="1055" y="4041"/>
                        <a:pt x="1056" y="40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3"/>
                <p:cNvSpPr/>
                <p:nvPr/>
              </p:nvSpPr>
              <p:spPr>
                <a:xfrm>
                  <a:off x="2799038" y="2530070"/>
                  <a:ext cx="176227" cy="257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" h="2960" extrusionOk="0">
                      <a:moveTo>
                        <a:pt x="554" y="0"/>
                      </a:moveTo>
                      <a:cubicBezTo>
                        <a:pt x="473" y="81"/>
                        <a:pt x="384" y="143"/>
                        <a:pt x="268" y="161"/>
                      </a:cubicBezTo>
                      <a:cubicBezTo>
                        <a:pt x="0" y="705"/>
                        <a:pt x="215" y="1624"/>
                        <a:pt x="509" y="2106"/>
                      </a:cubicBezTo>
                      <a:cubicBezTo>
                        <a:pt x="797" y="2593"/>
                        <a:pt x="1257" y="2959"/>
                        <a:pt x="1811" y="2959"/>
                      </a:cubicBezTo>
                      <a:cubicBezTo>
                        <a:pt x="1876" y="2959"/>
                        <a:pt x="1941" y="2954"/>
                        <a:pt x="2008" y="2944"/>
                      </a:cubicBezTo>
                      <a:lnTo>
                        <a:pt x="2026" y="2944"/>
                      </a:lnTo>
                      <a:cubicBezTo>
                        <a:pt x="759" y="2855"/>
                        <a:pt x="134" y="1151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3"/>
                <p:cNvSpPr/>
                <p:nvPr/>
              </p:nvSpPr>
              <p:spPr>
                <a:xfrm>
                  <a:off x="3173056" y="1426638"/>
                  <a:ext cx="396640" cy="472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0" h="5431" extrusionOk="0">
                      <a:moveTo>
                        <a:pt x="2605" y="1"/>
                      </a:moveTo>
                      <a:cubicBezTo>
                        <a:pt x="2472" y="10"/>
                        <a:pt x="2097" y="45"/>
                        <a:pt x="2043" y="259"/>
                      </a:cubicBezTo>
                      <a:cubicBezTo>
                        <a:pt x="2116" y="208"/>
                        <a:pt x="2201" y="186"/>
                        <a:pt x="2288" y="186"/>
                      </a:cubicBezTo>
                      <a:cubicBezTo>
                        <a:pt x="2551" y="186"/>
                        <a:pt x="2839" y="390"/>
                        <a:pt x="2927" y="625"/>
                      </a:cubicBezTo>
                      <a:cubicBezTo>
                        <a:pt x="3007" y="866"/>
                        <a:pt x="2918" y="1071"/>
                        <a:pt x="2748" y="1205"/>
                      </a:cubicBezTo>
                      <a:cubicBezTo>
                        <a:pt x="3176" y="1919"/>
                        <a:pt x="3105" y="3016"/>
                        <a:pt x="2766" y="3738"/>
                      </a:cubicBezTo>
                      <a:cubicBezTo>
                        <a:pt x="2364" y="4622"/>
                        <a:pt x="1419" y="4836"/>
                        <a:pt x="527" y="4836"/>
                      </a:cubicBezTo>
                      <a:cubicBezTo>
                        <a:pt x="378" y="4873"/>
                        <a:pt x="236" y="4892"/>
                        <a:pt x="89" y="4892"/>
                      </a:cubicBezTo>
                      <a:cubicBezTo>
                        <a:pt x="60" y="4892"/>
                        <a:pt x="30" y="4891"/>
                        <a:pt x="0" y="4889"/>
                      </a:cubicBezTo>
                      <a:lnTo>
                        <a:pt x="0" y="4889"/>
                      </a:lnTo>
                      <a:cubicBezTo>
                        <a:pt x="116" y="4952"/>
                        <a:pt x="241" y="5014"/>
                        <a:pt x="366" y="5068"/>
                      </a:cubicBezTo>
                      <a:cubicBezTo>
                        <a:pt x="714" y="5210"/>
                        <a:pt x="1107" y="5371"/>
                        <a:pt x="1499" y="5425"/>
                      </a:cubicBezTo>
                      <a:cubicBezTo>
                        <a:pt x="1550" y="5429"/>
                        <a:pt x="1601" y="5431"/>
                        <a:pt x="1653" y="5431"/>
                      </a:cubicBezTo>
                      <a:cubicBezTo>
                        <a:pt x="2684" y="5431"/>
                        <a:pt x="3896" y="4600"/>
                        <a:pt x="4184" y="3640"/>
                      </a:cubicBezTo>
                      <a:cubicBezTo>
                        <a:pt x="4559" y="2409"/>
                        <a:pt x="4033" y="420"/>
                        <a:pt x="26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3"/>
                <p:cNvSpPr/>
                <p:nvPr/>
              </p:nvSpPr>
              <p:spPr>
                <a:xfrm>
                  <a:off x="3227332" y="1400283"/>
                  <a:ext cx="83938" cy="131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1517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340" y="36"/>
                        <a:pt x="1" y="330"/>
                        <a:pt x="37" y="652"/>
                      </a:cubicBezTo>
                      <a:cubicBezTo>
                        <a:pt x="72" y="883"/>
                        <a:pt x="188" y="1098"/>
                        <a:pt x="376" y="1240"/>
                      </a:cubicBezTo>
                      <a:cubicBezTo>
                        <a:pt x="554" y="1383"/>
                        <a:pt x="750" y="1481"/>
                        <a:pt x="964" y="1517"/>
                      </a:cubicBezTo>
                      <a:cubicBezTo>
                        <a:pt x="715" y="1374"/>
                        <a:pt x="500" y="1160"/>
                        <a:pt x="465" y="892"/>
                      </a:cubicBezTo>
                      <a:cubicBezTo>
                        <a:pt x="420" y="571"/>
                        <a:pt x="456" y="241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3"/>
                <p:cNvSpPr/>
                <p:nvPr/>
              </p:nvSpPr>
              <p:spPr>
                <a:xfrm>
                  <a:off x="3122607" y="2398121"/>
                  <a:ext cx="140564" cy="242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789" extrusionOk="0">
                      <a:moveTo>
                        <a:pt x="991" y="1"/>
                      </a:moveTo>
                      <a:lnTo>
                        <a:pt x="991" y="1"/>
                      </a:lnTo>
                      <a:cubicBezTo>
                        <a:pt x="1348" y="625"/>
                        <a:pt x="1473" y="1437"/>
                        <a:pt x="1160" y="2097"/>
                      </a:cubicBezTo>
                      <a:cubicBezTo>
                        <a:pt x="990" y="2464"/>
                        <a:pt x="660" y="2681"/>
                        <a:pt x="320" y="2681"/>
                      </a:cubicBezTo>
                      <a:cubicBezTo>
                        <a:pt x="213" y="2681"/>
                        <a:pt x="105" y="2659"/>
                        <a:pt x="1" y="2615"/>
                      </a:cubicBezTo>
                      <a:lnTo>
                        <a:pt x="1" y="2615"/>
                      </a:lnTo>
                      <a:cubicBezTo>
                        <a:pt x="156" y="2730"/>
                        <a:pt x="368" y="2789"/>
                        <a:pt x="581" y="2789"/>
                      </a:cubicBezTo>
                      <a:cubicBezTo>
                        <a:pt x="892" y="2789"/>
                        <a:pt x="1205" y="2664"/>
                        <a:pt x="1348" y="2409"/>
                      </a:cubicBezTo>
                      <a:cubicBezTo>
                        <a:pt x="1562" y="2026"/>
                        <a:pt x="1615" y="1526"/>
                        <a:pt x="1517" y="1098"/>
                      </a:cubicBezTo>
                      <a:cubicBezTo>
                        <a:pt x="1437" y="741"/>
                        <a:pt x="1241" y="33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7" name="Google Shape;707;p3"/>
              <p:cNvGrpSpPr/>
              <p:nvPr/>
            </p:nvGrpSpPr>
            <p:grpSpPr>
              <a:xfrm flipH="1">
                <a:off x="-186745" y="3456677"/>
                <a:ext cx="1627295" cy="608831"/>
                <a:chOff x="2445982" y="1216407"/>
                <a:chExt cx="1389782" cy="519968"/>
              </a:xfrm>
            </p:grpSpPr>
            <p:sp>
              <p:nvSpPr>
                <p:cNvPr id="708" name="Google Shape;708;p3"/>
                <p:cNvSpPr/>
                <p:nvPr/>
              </p:nvSpPr>
              <p:spPr>
                <a:xfrm>
                  <a:off x="3728603" y="1339745"/>
                  <a:ext cx="32705" cy="32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76" extrusionOk="0">
                      <a:moveTo>
                        <a:pt x="188" y="0"/>
                      </a:moveTo>
                      <a:cubicBezTo>
                        <a:pt x="81" y="0"/>
                        <a:pt x="1" y="81"/>
                        <a:pt x="1" y="188"/>
                      </a:cubicBezTo>
                      <a:cubicBezTo>
                        <a:pt x="1" y="286"/>
                        <a:pt x="81" y="375"/>
                        <a:pt x="188" y="375"/>
                      </a:cubicBezTo>
                      <a:cubicBezTo>
                        <a:pt x="286" y="375"/>
                        <a:pt x="376" y="286"/>
                        <a:pt x="376" y="188"/>
                      </a:cubicBezTo>
                      <a:cubicBezTo>
                        <a:pt x="376" y="81"/>
                        <a:pt x="286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"/>
                <p:cNvSpPr/>
                <p:nvPr/>
              </p:nvSpPr>
              <p:spPr>
                <a:xfrm>
                  <a:off x="2606636" y="1329655"/>
                  <a:ext cx="21746" cy="2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260" extrusionOk="0">
                      <a:moveTo>
                        <a:pt x="125" y="0"/>
                      </a:moveTo>
                      <a:cubicBezTo>
                        <a:pt x="54" y="0"/>
                        <a:pt x="0" y="63"/>
                        <a:pt x="0" y="134"/>
                      </a:cubicBezTo>
                      <a:cubicBezTo>
                        <a:pt x="0" y="206"/>
                        <a:pt x="54" y="259"/>
                        <a:pt x="125" y="259"/>
                      </a:cubicBezTo>
                      <a:cubicBezTo>
                        <a:pt x="196" y="259"/>
                        <a:pt x="250" y="206"/>
                        <a:pt x="250" y="134"/>
                      </a:cubicBezTo>
                      <a:cubicBezTo>
                        <a:pt x="250" y="63"/>
                        <a:pt x="196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"/>
                <p:cNvSpPr/>
                <p:nvPr/>
              </p:nvSpPr>
              <p:spPr>
                <a:xfrm>
                  <a:off x="2671785" y="1236499"/>
                  <a:ext cx="39664" cy="38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447" extrusionOk="0">
                      <a:moveTo>
                        <a:pt x="223" y="1"/>
                      </a:moveTo>
                      <a:cubicBezTo>
                        <a:pt x="107" y="1"/>
                        <a:pt x="0" y="99"/>
                        <a:pt x="0" y="224"/>
                      </a:cubicBezTo>
                      <a:cubicBezTo>
                        <a:pt x="0" y="349"/>
                        <a:pt x="107" y="447"/>
                        <a:pt x="223" y="447"/>
                      </a:cubicBezTo>
                      <a:cubicBezTo>
                        <a:pt x="348" y="447"/>
                        <a:pt x="455" y="349"/>
                        <a:pt x="455" y="224"/>
                      </a:cubicBezTo>
                      <a:cubicBezTo>
                        <a:pt x="455" y="99"/>
                        <a:pt x="348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"/>
                <p:cNvSpPr/>
                <p:nvPr/>
              </p:nvSpPr>
              <p:spPr>
                <a:xfrm>
                  <a:off x="2681874" y="1543800"/>
                  <a:ext cx="19484" cy="19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224" extrusionOk="0">
                      <a:moveTo>
                        <a:pt x="107" y="1"/>
                      </a:moveTo>
                      <a:cubicBezTo>
                        <a:pt x="45" y="1"/>
                        <a:pt x="0" y="54"/>
                        <a:pt x="0" y="108"/>
                      </a:cubicBezTo>
                      <a:cubicBezTo>
                        <a:pt x="0" y="170"/>
                        <a:pt x="45" y="224"/>
                        <a:pt x="107" y="224"/>
                      </a:cubicBezTo>
                      <a:cubicBezTo>
                        <a:pt x="170" y="224"/>
                        <a:pt x="223" y="170"/>
                        <a:pt x="223" y="108"/>
                      </a:cubicBezTo>
                      <a:cubicBezTo>
                        <a:pt x="223" y="54"/>
                        <a:pt x="170" y="1"/>
                        <a:pt x="1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3"/>
                <p:cNvSpPr/>
                <p:nvPr/>
              </p:nvSpPr>
              <p:spPr>
                <a:xfrm>
                  <a:off x="2615943" y="1216407"/>
                  <a:ext cx="14004" cy="1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61" extrusionOk="0">
                      <a:moveTo>
                        <a:pt x="80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61"/>
                        <a:pt x="80" y="161"/>
                      </a:cubicBezTo>
                      <a:cubicBezTo>
                        <a:pt x="125" y="161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3"/>
                <p:cNvSpPr/>
                <p:nvPr/>
              </p:nvSpPr>
              <p:spPr>
                <a:xfrm>
                  <a:off x="2923160" y="1644698"/>
                  <a:ext cx="23398" cy="233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" h="269" extrusionOk="0">
                      <a:moveTo>
                        <a:pt x="135" y="0"/>
                      </a:moveTo>
                      <a:cubicBezTo>
                        <a:pt x="54" y="0"/>
                        <a:pt x="1" y="63"/>
                        <a:pt x="1" y="134"/>
                      </a:cubicBezTo>
                      <a:cubicBezTo>
                        <a:pt x="1" y="206"/>
                        <a:pt x="54" y="268"/>
                        <a:pt x="135" y="268"/>
                      </a:cubicBezTo>
                      <a:cubicBezTo>
                        <a:pt x="206" y="268"/>
                        <a:pt x="268" y="206"/>
                        <a:pt x="268" y="134"/>
                      </a:cubicBezTo>
                      <a:cubicBezTo>
                        <a:pt x="268" y="63"/>
                        <a:pt x="206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3"/>
                <p:cNvSpPr/>
                <p:nvPr/>
              </p:nvSpPr>
              <p:spPr>
                <a:xfrm>
                  <a:off x="2445982" y="1465431"/>
                  <a:ext cx="14787" cy="1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171" extrusionOk="0">
                      <a:moveTo>
                        <a:pt x="90" y="1"/>
                      </a:moveTo>
                      <a:cubicBezTo>
                        <a:pt x="45" y="1"/>
                        <a:pt x="0" y="45"/>
                        <a:pt x="0" y="90"/>
                      </a:cubicBezTo>
                      <a:cubicBezTo>
                        <a:pt x="0" y="134"/>
                        <a:pt x="45" y="170"/>
                        <a:pt x="90" y="170"/>
                      </a:cubicBezTo>
                      <a:cubicBezTo>
                        <a:pt x="134" y="170"/>
                        <a:pt x="170" y="134"/>
                        <a:pt x="170" y="90"/>
                      </a:cubicBezTo>
                      <a:cubicBezTo>
                        <a:pt x="170" y="45"/>
                        <a:pt x="134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3"/>
                <p:cNvSpPr/>
                <p:nvPr/>
              </p:nvSpPr>
              <p:spPr>
                <a:xfrm>
                  <a:off x="3821760" y="1312607"/>
                  <a:ext cx="14004" cy="1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52"/>
                        <a:pt x="81" y="152"/>
                      </a:cubicBezTo>
                      <a:cubicBezTo>
                        <a:pt x="125" y="152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3"/>
                <p:cNvSpPr/>
                <p:nvPr/>
              </p:nvSpPr>
              <p:spPr>
                <a:xfrm>
                  <a:off x="3625444" y="1263724"/>
                  <a:ext cx="10960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126" extrusionOk="0">
                      <a:moveTo>
                        <a:pt x="63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8"/>
                        <a:pt x="27" y="125"/>
                        <a:pt x="63" y="125"/>
                      </a:cubicBezTo>
                      <a:cubicBezTo>
                        <a:pt x="98" y="125"/>
                        <a:pt x="125" y="98"/>
                        <a:pt x="125" y="63"/>
                      </a:cubicBezTo>
                      <a:cubicBezTo>
                        <a:pt x="125" y="27"/>
                        <a:pt x="98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3"/>
                <p:cNvSpPr/>
                <p:nvPr/>
              </p:nvSpPr>
              <p:spPr>
                <a:xfrm>
                  <a:off x="3165314" y="1723067"/>
                  <a:ext cx="14004" cy="13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3" extrusionOk="0">
                      <a:moveTo>
                        <a:pt x="80" y="0"/>
                      </a:moveTo>
                      <a:cubicBezTo>
                        <a:pt x="36" y="0"/>
                        <a:pt x="0" y="27"/>
                        <a:pt x="0" y="72"/>
                      </a:cubicBezTo>
                      <a:cubicBezTo>
                        <a:pt x="0" y="116"/>
                        <a:pt x="36" y="152"/>
                        <a:pt x="80" y="152"/>
                      </a:cubicBezTo>
                      <a:cubicBezTo>
                        <a:pt x="125" y="152"/>
                        <a:pt x="161" y="116"/>
                        <a:pt x="161" y="72"/>
                      </a:cubicBezTo>
                      <a:cubicBezTo>
                        <a:pt x="161" y="27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3"/>
                <p:cNvSpPr/>
                <p:nvPr/>
              </p:nvSpPr>
              <p:spPr>
                <a:xfrm>
                  <a:off x="3059024" y="1644698"/>
                  <a:ext cx="10873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" h="126" extrusionOk="0">
                      <a:moveTo>
                        <a:pt x="62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9"/>
                        <a:pt x="27" y="125"/>
                        <a:pt x="62" y="125"/>
                      </a:cubicBezTo>
                      <a:cubicBezTo>
                        <a:pt x="98" y="125"/>
                        <a:pt x="125" y="99"/>
                        <a:pt x="125" y="63"/>
                      </a:cubicBezTo>
                      <a:cubicBezTo>
                        <a:pt x="125" y="27"/>
                        <a:pt x="98" y="0"/>
                        <a:pt x="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3"/>
                <p:cNvSpPr/>
                <p:nvPr/>
              </p:nvSpPr>
              <p:spPr>
                <a:xfrm>
                  <a:off x="3091555" y="1573287"/>
                  <a:ext cx="15657" cy="15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" h="180" extrusionOk="0">
                      <a:moveTo>
                        <a:pt x="90" y="1"/>
                      </a:moveTo>
                      <a:cubicBezTo>
                        <a:pt x="36" y="1"/>
                        <a:pt x="1" y="45"/>
                        <a:pt x="1" y="90"/>
                      </a:cubicBezTo>
                      <a:cubicBezTo>
                        <a:pt x="1" y="143"/>
                        <a:pt x="36" y="179"/>
                        <a:pt x="90" y="179"/>
                      </a:cubicBezTo>
                      <a:cubicBezTo>
                        <a:pt x="135" y="179"/>
                        <a:pt x="179" y="143"/>
                        <a:pt x="179" y="90"/>
                      </a:cubicBezTo>
                      <a:cubicBezTo>
                        <a:pt x="179" y="45"/>
                        <a:pt x="135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3"/>
                <p:cNvSpPr/>
                <p:nvPr/>
              </p:nvSpPr>
              <p:spPr>
                <a:xfrm>
                  <a:off x="3128782" y="1630694"/>
                  <a:ext cx="35054" cy="35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403" extrusionOk="0">
                      <a:moveTo>
                        <a:pt x="206" y="1"/>
                      </a:moveTo>
                      <a:cubicBezTo>
                        <a:pt x="90" y="1"/>
                        <a:pt x="1" y="90"/>
                        <a:pt x="1" y="206"/>
                      </a:cubicBezTo>
                      <a:cubicBezTo>
                        <a:pt x="1" y="313"/>
                        <a:pt x="90" y="402"/>
                        <a:pt x="206" y="402"/>
                      </a:cubicBezTo>
                      <a:cubicBezTo>
                        <a:pt x="313" y="402"/>
                        <a:pt x="402" y="313"/>
                        <a:pt x="402" y="206"/>
                      </a:cubicBezTo>
                      <a:cubicBezTo>
                        <a:pt x="402" y="90"/>
                        <a:pt x="313" y="1"/>
                        <a:pt x="2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21" name="Google Shape;721;p3"/>
              <p:cNvSpPr/>
              <p:nvPr/>
            </p:nvSpPr>
            <p:spPr>
              <a:xfrm flipH="1">
                <a:off x="-1951296" y="3403209"/>
                <a:ext cx="4642922" cy="2487218"/>
              </a:xfrm>
              <a:custGeom>
                <a:avLst/>
                <a:gdLst/>
                <a:ahLst/>
                <a:cxnLst/>
                <a:rect l="l" t="t" r="r" b="b"/>
                <a:pathLst>
                  <a:path w="45587" h="24421" extrusionOk="0">
                    <a:moveTo>
                      <a:pt x="18939" y="2532"/>
                    </a:moveTo>
                    <a:lnTo>
                      <a:pt x="18939" y="2532"/>
                    </a:lnTo>
                    <a:cubicBezTo>
                      <a:pt x="18761" y="2711"/>
                      <a:pt x="18761" y="3014"/>
                      <a:pt x="18832" y="3237"/>
                    </a:cubicBezTo>
                    <a:cubicBezTo>
                      <a:pt x="18904" y="3469"/>
                      <a:pt x="19064" y="3674"/>
                      <a:pt x="19278" y="3817"/>
                    </a:cubicBezTo>
                    <a:cubicBezTo>
                      <a:pt x="19100" y="3790"/>
                      <a:pt x="18931" y="3745"/>
                      <a:pt x="18788" y="3612"/>
                    </a:cubicBezTo>
                    <a:cubicBezTo>
                      <a:pt x="18600" y="3433"/>
                      <a:pt x="18485" y="3130"/>
                      <a:pt x="18538" y="2880"/>
                    </a:cubicBezTo>
                    <a:cubicBezTo>
                      <a:pt x="18574" y="2702"/>
                      <a:pt x="18770" y="2577"/>
                      <a:pt x="18939" y="2532"/>
                    </a:cubicBezTo>
                    <a:close/>
                    <a:moveTo>
                      <a:pt x="19332" y="2372"/>
                    </a:moveTo>
                    <a:cubicBezTo>
                      <a:pt x="19261" y="2497"/>
                      <a:pt x="19207" y="2639"/>
                      <a:pt x="19198" y="2809"/>
                    </a:cubicBezTo>
                    <a:cubicBezTo>
                      <a:pt x="19180" y="3326"/>
                      <a:pt x="19537" y="3710"/>
                      <a:pt x="19992" y="3906"/>
                    </a:cubicBezTo>
                    <a:cubicBezTo>
                      <a:pt x="19573" y="3888"/>
                      <a:pt x="19189" y="3621"/>
                      <a:pt x="18975" y="3264"/>
                    </a:cubicBezTo>
                    <a:cubicBezTo>
                      <a:pt x="18815" y="2987"/>
                      <a:pt x="18868" y="2630"/>
                      <a:pt x="19145" y="2461"/>
                    </a:cubicBezTo>
                    <a:cubicBezTo>
                      <a:pt x="19198" y="2416"/>
                      <a:pt x="19270" y="2398"/>
                      <a:pt x="19332" y="2372"/>
                    </a:cubicBezTo>
                    <a:close/>
                    <a:moveTo>
                      <a:pt x="17798" y="400"/>
                    </a:moveTo>
                    <a:lnTo>
                      <a:pt x="17798" y="400"/>
                    </a:lnTo>
                    <a:cubicBezTo>
                      <a:pt x="17271" y="632"/>
                      <a:pt x="16772" y="971"/>
                      <a:pt x="16451" y="1408"/>
                    </a:cubicBezTo>
                    <a:cubicBezTo>
                      <a:pt x="15915" y="2122"/>
                      <a:pt x="15915" y="3157"/>
                      <a:pt x="16638" y="3754"/>
                    </a:cubicBezTo>
                    <a:cubicBezTo>
                      <a:pt x="16798" y="3888"/>
                      <a:pt x="17164" y="4013"/>
                      <a:pt x="17521" y="4022"/>
                    </a:cubicBezTo>
                    <a:cubicBezTo>
                      <a:pt x="17447" y="4033"/>
                      <a:pt x="17373" y="4038"/>
                      <a:pt x="17300" y="4038"/>
                    </a:cubicBezTo>
                    <a:cubicBezTo>
                      <a:pt x="16303" y="4038"/>
                      <a:pt x="15517" y="3044"/>
                      <a:pt x="15799" y="1988"/>
                    </a:cubicBezTo>
                    <a:cubicBezTo>
                      <a:pt x="16013" y="1185"/>
                      <a:pt x="16986" y="587"/>
                      <a:pt x="17798" y="400"/>
                    </a:cubicBezTo>
                    <a:close/>
                    <a:moveTo>
                      <a:pt x="21330" y="2943"/>
                    </a:moveTo>
                    <a:lnTo>
                      <a:pt x="21330" y="2943"/>
                    </a:lnTo>
                    <a:cubicBezTo>
                      <a:pt x="21205" y="3166"/>
                      <a:pt x="21205" y="3460"/>
                      <a:pt x="21330" y="3719"/>
                    </a:cubicBezTo>
                    <a:cubicBezTo>
                      <a:pt x="21393" y="3844"/>
                      <a:pt x="21509" y="3969"/>
                      <a:pt x="21643" y="4076"/>
                    </a:cubicBezTo>
                    <a:cubicBezTo>
                      <a:pt x="21527" y="4040"/>
                      <a:pt x="21411" y="4004"/>
                      <a:pt x="21312" y="3942"/>
                    </a:cubicBezTo>
                    <a:cubicBezTo>
                      <a:pt x="21081" y="3799"/>
                      <a:pt x="21027" y="3522"/>
                      <a:pt x="21089" y="3282"/>
                    </a:cubicBezTo>
                    <a:cubicBezTo>
                      <a:pt x="21116" y="3130"/>
                      <a:pt x="21223" y="3032"/>
                      <a:pt x="21330" y="2943"/>
                    </a:cubicBezTo>
                    <a:close/>
                    <a:moveTo>
                      <a:pt x="21901" y="2639"/>
                    </a:moveTo>
                    <a:lnTo>
                      <a:pt x="21901" y="2639"/>
                    </a:lnTo>
                    <a:cubicBezTo>
                      <a:pt x="21723" y="2880"/>
                      <a:pt x="21687" y="3210"/>
                      <a:pt x="21732" y="3531"/>
                    </a:cubicBezTo>
                    <a:cubicBezTo>
                      <a:pt x="21767" y="3799"/>
                      <a:pt x="21982" y="4013"/>
                      <a:pt x="22231" y="4156"/>
                    </a:cubicBezTo>
                    <a:cubicBezTo>
                      <a:pt x="22017" y="4120"/>
                      <a:pt x="21821" y="4022"/>
                      <a:pt x="21643" y="3879"/>
                    </a:cubicBezTo>
                    <a:cubicBezTo>
                      <a:pt x="21455" y="3737"/>
                      <a:pt x="21339" y="3522"/>
                      <a:pt x="21304" y="3291"/>
                    </a:cubicBezTo>
                    <a:cubicBezTo>
                      <a:pt x="21268" y="2969"/>
                      <a:pt x="21616" y="2675"/>
                      <a:pt x="21901" y="2639"/>
                    </a:cubicBezTo>
                    <a:close/>
                    <a:moveTo>
                      <a:pt x="16531" y="909"/>
                    </a:moveTo>
                    <a:cubicBezTo>
                      <a:pt x="16067" y="1230"/>
                      <a:pt x="15710" y="1667"/>
                      <a:pt x="15657" y="2166"/>
                    </a:cubicBezTo>
                    <a:cubicBezTo>
                      <a:pt x="15603" y="2791"/>
                      <a:pt x="15755" y="3415"/>
                      <a:pt x="16254" y="3817"/>
                    </a:cubicBezTo>
                    <a:cubicBezTo>
                      <a:pt x="16537" y="4050"/>
                      <a:pt x="16844" y="4167"/>
                      <a:pt x="17159" y="4167"/>
                    </a:cubicBezTo>
                    <a:cubicBezTo>
                      <a:pt x="17181" y="4167"/>
                      <a:pt x="17204" y="4166"/>
                      <a:pt x="17227" y="4165"/>
                    </a:cubicBezTo>
                    <a:lnTo>
                      <a:pt x="17227" y="4165"/>
                    </a:lnTo>
                    <a:cubicBezTo>
                      <a:pt x="17092" y="4211"/>
                      <a:pt x="16956" y="4232"/>
                      <a:pt x="16819" y="4232"/>
                    </a:cubicBezTo>
                    <a:cubicBezTo>
                      <a:pt x="16530" y="4232"/>
                      <a:pt x="16241" y="4138"/>
                      <a:pt x="15969" y="3986"/>
                    </a:cubicBezTo>
                    <a:cubicBezTo>
                      <a:pt x="15585" y="3781"/>
                      <a:pt x="15380" y="3175"/>
                      <a:pt x="15362" y="2764"/>
                    </a:cubicBezTo>
                    <a:cubicBezTo>
                      <a:pt x="15335" y="2068"/>
                      <a:pt x="15906" y="1319"/>
                      <a:pt x="16531" y="909"/>
                    </a:cubicBezTo>
                    <a:close/>
                    <a:moveTo>
                      <a:pt x="21910" y="4236"/>
                    </a:moveTo>
                    <a:cubicBezTo>
                      <a:pt x="21946" y="4254"/>
                      <a:pt x="21990" y="4263"/>
                      <a:pt x="22026" y="4281"/>
                    </a:cubicBezTo>
                    <a:cubicBezTo>
                      <a:pt x="22535" y="4887"/>
                      <a:pt x="22437" y="5762"/>
                      <a:pt x="22053" y="6422"/>
                    </a:cubicBezTo>
                    <a:cubicBezTo>
                      <a:pt x="21848" y="6779"/>
                      <a:pt x="21580" y="7011"/>
                      <a:pt x="21214" y="7198"/>
                    </a:cubicBezTo>
                    <a:cubicBezTo>
                      <a:pt x="20934" y="7342"/>
                      <a:pt x="20530" y="7519"/>
                      <a:pt x="20185" y="7519"/>
                    </a:cubicBezTo>
                    <a:cubicBezTo>
                      <a:pt x="20125" y="7519"/>
                      <a:pt x="20066" y="7513"/>
                      <a:pt x="20010" y="7501"/>
                    </a:cubicBezTo>
                    <a:cubicBezTo>
                      <a:pt x="19885" y="7430"/>
                      <a:pt x="19769" y="7358"/>
                      <a:pt x="19653" y="7296"/>
                    </a:cubicBezTo>
                    <a:cubicBezTo>
                      <a:pt x="20367" y="7287"/>
                      <a:pt x="21009" y="7118"/>
                      <a:pt x="21473" y="6511"/>
                    </a:cubicBezTo>
                    <a:cubicBezTo>
                      <a:pt x="22035" y="5797"/>
                      <a:pt x="22080" y="5057"/>
                      <a:pt x="21776" y="4245"/>
                    </a:cubicBezTo>
                    <a:cubicBezTo>
                      <a:pt x="21821" y="4245"/>
                      <a:pt x="21875" y="4245"/>
                      <a:pt x="21910" y="4236"/>
                    </a:cubicBezTo>
                    <a:close/>
                    <a:moveTo>
                      <a:pt x="23373" y="4156"/>
                    </a:moveTo>
                    <a:lnTo>
                      <a:pt x="23373" y="4156"/>
                    </a:lnTo>
                    <a:cubicBezTo>
                      <a:pt x="23677" y="4807"/>
                      <a:pt x="23614" y="5788"/>
                      <a:pt x="23364" y="6422"/>
                    </a:cubicBezTo>
                    <a:cubicBezTo>
                      <a:pt x="23043" y="7234"/>
                      <a:pt x="22312" y="7519"/>
                      <a:pt x="21518" y="7662"/>
                    </a:cubicBezTo>
                    <a:cubicBezTo>
                      <a:pt x="21955" y="7466"/>
                      <a:pt x="22347" y="7144"/>
                      <a:pt x="22633" y="6805"/>
                    </a:cubicBezTo>
                    <a:cubicBezTo>
                      <a:pt x="23177" y="6145"/>
                      <a:pt x="23320" y="5110"/>
                      <a:pt x="22972" y="4325"/>
                    </a:cubicBezTo>
                    <a:cubicBezTo>
                      <a:pt x="23115" y="4299"/>
                      <a:pt x="23257" y="4245"/>
                      <a:pt x="23373" y="4156"/>
                    </a:cubicBezTo>
                    <a:close/>
                    <a:moveTo>
                      <a:pt x="22508" y="4281"/>
                    </a:moveTo>
                    <a:cubicBezTo>
                      <a:pt x="22624" y="4316"/>
                      <a:pt x="22731" y="4334"/>
                      <a:pt x="22838" y="4334"/>
                    </a:cubicBezTo>
                    <a:cubicBezTo>
                      <a:pt x="22874" y="4334"/>
                      <a:pt x="22909" y="4334"/>
                      <a:pt x="22954" y="4325"/>
                    </a:cubicBezTo>
                    <a:lnTo>
                      <a:pt x="22954" y="4325"/>
                    </a:lnTo>
                    <a:cubicBezTo>
                      <a:pt x="23239" y="5155"/>
                      <a:pt x="22990" y="6154"/>
                      <a:pt x="22419" y="6805"/>
                    </a:cubicBezTo>
                    <a:cubicBezTo>
                      <a:pt x="21990" y="7296"/>
                      <a:pt x="21188" y="7769"/>
                      <a:pt x="20519" y="7769"/>
                    </a:cubicBezTo>
                    <a:cubicBezTo>
                      <a:pt x="20429" y="7724"/>
                      <a:pt x="20340" y="7680"/>
                      <a:pt x="20251" y="7635"/>
                    </a:cubicBezTo>
                    <a:lnTo>
                      <a:pt x="20251" y="7635"/>
                    </a:lnTo>
                    <a:cubicBezTo>
                      <a:pt x="20286" y="7638"/>
                      <a:pt x="20322" y="7639"/>
                      <a:pt x="20357" y="7639"/>
                    </a:cubicBezTo>
                    <a:cubicBezTo>
                      <a:pt x="21078" y="7639"/>
                      <a:pt x="21846" y="7054"/>
                      <a:pt x="22178" y="6493"/>
                    </a:cubicBezTo>
                    <a:cubicBezTo>
                      <a:pt x="22606" y="5753"/>
                      <a:pt x="22624" y="4914"/>
                      <a:pt x="22071" y="4290"/>
                    </a:cubicBezTo>
                    <a:lnTo>
                      <a:pt x="22071" y="4290"/>
                    </a:lnTo>
                    <a:cubicBezTo>
                      <a:pt x="22139" y="4311"/>
                      <a:pt x="22211" y="4322"/>
                      <a:pt x="22282" y="4322"/>
                    </a:cubicBezTo>
                    <a:cubicBezTo>
                      <a:pt x="22361" y="4322"/>
                      <a:pt x="22438" y="4309"/>
                      <a:pt x="22508" y="4281"/>
                    </a:cubicBezTo>
                    <a:close/>
                    <a:moveTo>
                      <a:pt x="19786" y="166"/>
                    </a:moveTo>
                    <a:cubicBezTo>
                      <a:pt x="20032" y="166"/>
                      <a:pt x="20275" y="176"/>
                      <a:pt x="20510" y="186"/>
                    </a:cubicBezTo>
                    <a:cubicBezTo>
                      <a:pt x="21455" y="231"/>
                      <a:pt x="22356" y="445"/>
                      <a:pt x="23231" y="784"/>
                    </a:cubicBezTo>
                    <a:cubicBezTo>
                      <a:pt x="24827" y="1399"/>
                      <a:pt x="26299" y="2488"/>
                      <a:pt x="27290" y="3879"/>
                    </a:cubicBezTo>
                    <a:cubicBezTo>
                      <a:pt x="28048" y="4932"/>
                      <a:pt x="28895" y="6466"/>
                      <a:pt x="28530" y="7822"/>
                    </a:cubicBezTo>
                    <a:cubicBezTo>
                      <a:pt x="28530" y="7144"/>
                      <a:pt x="28414" y="6422"/>
                      <a:pt x="28084" y="5833"/>
                    </a:cubicBezTo>
                    <a:cubicBezTo>
                      <a:pt x="27584" y="4941"/>
                      <a:pt x="26951" y="4263"/>
                      <a:pt x="26103" y="3710"/>
                    </a:cubicBezTo>
                    <a:cubicBezTo>
                      <a:pt x="25318" y="3192"/>
                      <a:pt x="24658" y="2916"/>
                      <a:pt x="23721" y="2871"/>
                    </a:cubicBezTo>
                    <a:cubicBezTo>
                      <a:pt x="23664" y="2869"/>
                      <a:pt x="23586" y="2866"/>
                      <a:pt x="23497" y="2866"/>
                    </a:cubicBezTo>
                    <a:cubicBezTo>
                      <a:pt x="23209" y="2866"/>
                      <a:pt x="22811" y="2899"/>
                      <a:pt x="22695" y="3103"/>
                    </a:cubicBezTo>
                    <a:cubicBezTo>
                      <a:pt x="22606" y="3282"/>
                      <a:pt x="22695" y="3531"/>
                      <a:pt x="22874" y="3612"/>
                    </a:cubicBezTo>
                    <a:cubicBezTo>
                      <a:pt x="22876" y="3614"/>
                      <a:pt x="22878" y="3615"/>
                      <a:pt x="22879" y="3615"/>
                    </a:cubicBezTo>
                    <a:cubicBezTo>
                      <a:pt x="22883" y="3615"/>
                      <a:pt x="22883" y="3609"/>
                      <a:pt x="22883" y="3603"/>
                    </a:cubicBezTo>
                    <a:cubicBezTo>
                      <a:pt x="22793" y="3567"/>
                      <a:pt x="22740" y="3487"/>
                      <a:pt x="22713" y="3380"/>
                    </a:cubicBezTo>
                    <a:cubicBezTo>
                      <a:pt x="22686" y="3326"/>
                      <a:pt x="22677" y="3273"/>
                      <a:pt x="22686" y="3228"/>
                    </a:cubicBezTo>
                    <a:cubicBezTo>
                      <a:pt x="22740" y="3205"/>
                      <a:pt x="22795" y="3194"/>
                      <a:pt x="22850" y="3194"/>
                    </a:cubicBezTo>
                    <a:cubicBezTo>
                      <a:pt x="23200" y="3194"/>
                      <a:pt x="23546" y="3617"/>
                      <a:pt x="23400" y="3933"/>
                    </a:cubicBezTo>
                    <a:cubicBezTo>
                      <a:pt x="23305" y="4126"/>
                      <a:pt x="23141" y="4188"/>
                      <a:pt x="22961" y="4188"/>
                    </a:cubicBezTo>
                    <a:cubicBezTo>
                      <a:pt x="22785" y="4188"/>
                      <a:pt x="22596" y="4129"/>
                      <a:pt x="22445" y="4076"/>
                    </a:cubicBezTo>
                    <a:cubicBezTo>
                      <a:pt x="22044" y="3942"/>
                      <a:pt x="21857" y="3647"/>
                      <a:pt x="21857" y="3228"/>
                    </a:cubicBezTo>
                    <a:cubicBezTo>
                      <a:pt x="21866" y="2934"/>
                      <a:pt x="22008" y="2595"/>
                      <a:pt x="22258" y="2434"/>
                    </a:cubicBezTo>
                    <a:cubicBezTo>
                      <a:pt x="22288" y="2412"/>
                      <a:pt x="22274" y="2376"/>
                      <a:pt x="22247" y="2376"/>
                    </a:cubicBezTo>
                    <a:cubicBezTo>
                      <a:pt x="22242" y="2376"/>
                      <a:pt x="22237" y="2378"/>
                      <a:pt x="22231" y="2381"/>
                    </a:cubicBezTo>
                    <a:cubicBezTo>
                      <a:pt x="22106" y="2434"/>
                      <a:pt x="22008" y="2514"/>
                      <a:pt x="21937" y="2604"/>
                    </a:cubicBezTo>
                    <a:cubicBezTo>
                      <a:pt x="21928" y="2604"/>
                      <a:pt x="21928" y="2595"/>
                      <a:pt x="21928" y="2595"/>
                    </a:cubicBezTo>
                    <a:cubicBezTo>
                      <a:pt x="21803" y="2604"/>
                      <a:pt x="21705" y="2630"/>
                      <a:pt x="21607" y="2675"/>
                    </a:cubicBezTo>
                    <a:cubicBezTo>
                      <a:pt x="21431" y="2600"/>
                      <a:pt x="21248" y="2554"/>
                      <a:pt x="21063" y="2554"/>
                    </a:cubicBezTo>
                    <a:cubicBezTo>
                      <a:pt x="20939" y="2554"/>
                      <a:pt x="20813" y="2575"/>
                      <a:pt x="20688" y="2621"/>
                    </a:cubicBezTo>
                    <a:cubicBezTo>
                      <a:pt x="20483" y="2702"/>
                      <a:pt x="20287" y="2960"/>
                      <a:pt x="20358" y="3192"/>
                    </a:cubicBezTo>
                    <a:cubicBezTo>
                      <a:pt x="20362" y="3208"/>
                      <a:pt x="20373" y="3215"/>
                      <a:pt x="20383" y="3215"/>
                    </a:cubicBezTo>
                    <a:cubicBezTo>
                      <a:pt x="20397" y="3215"/>
                      <a:pt x="20411" y="3203"/>
                      <a:pt x="20411" y="3183"/>
                    </a:cubicBezTo>
                    <a:cubicBezTo>
                      <a:pt x="20420" y="3112"/>
                      <a:pt x="20429" y="3041"/>
                      <a:pt x="20456" y="2978"/>
                    </a:cubicBezTo>
                    <a:cubicBezTo>
                      <a:pt x="20786" y="3059"/>
                      <a:pt x="20884" y="3291"/>
                      <a:pt x="20742" y="3683"/>
                    </a:cubicBezTo>
                    <a:cubicBezTo>
                      <a:pt x="20634" y="3826"/>
                      <a:pt x="20403" y="3853"/>
                      <a:pt x="20251" y="3853"/>
                    </a:cubicBezTo>
                    <a:cubicBezTo>
                      <a:pt x="20242" y="3853"/>
                      <a:pt x="20233" y="3853"/>
                      <a:pt x="20224" y="3853"/>
                    </a:cubicBezTo>
                    <a:cubicBezTo>
                      <a:pt x="19869" y="3853"/>
                      <a:pt x="19551" y="3515"/>
                      <a:pt x="19394" y="3237"/>
                    </a:cubicBezTo>
                    <a:cubicBezTo>
                      <a:pt x="19020" y="2613"/>
                      <a:pt x="19725" y="2068"/>
                      <a:pt x="20188" y="1801"/>
                    </a:cubicBezTo>
                    <a:cubicBezTo>
                      <a:pt x="20218" y="1786"/>
                      <a:pt x="20198" y="1752"/>
                      <a:pt x="20175" y="1752"/>
                    </a:cubicBezTo>
                    <a:cubicBezTo>
                      <a:pt x="20171" y="1752"/>
                      <a:pt x="20166" y="1753"/>
                      <a:pt x="20162" y="1756"/>
                    </a:cubicBezTo>
                    <a:cubicBezTo>
                      <a:pt x="19867" y="1890"/>
                      <a:pt x="19564" y="2050"/>
                      <a:pt x="19377" y="2300"/>
                    </a:cubicBezTo>
                    <a:cubicBezTo>
                      <a:pt x="19234" y="2354"/>
                      <a:pt x="19100" y="2398"/>
                      <a:pt x="18975" y="2497"/>
                    </a:cubicBezTo>
                    <a:cubicBezTo>
                      <a:pt x="18859" y="2514"/>
                      <a:pt x="18761" y="2550"/>
                      <a:pt x="18690" y="2595"/>
                    </a:cubicBezTo>
                    <a:cubicBezTo>
                      <a:pt x="18690" y="2595"/>
                      <a:pt x="18681" y="2586"/>
                      <a:pt x="18681" y="2586"/>
                    </a:cubicBezTo>
                    <a:cubicBezTo>
                      <a:pt x="18544" y="2510"/>
                      <a:pt x="18371" y="2465"/>
                      <a:pt x="18200" y="2465"/>
                    </a:cubicBezTo>
                    <a:cubicBezTo>
                      <a:pt x="18048" y="2465"/>
                      <a:pt x="17898" y="2501"/>
                      <a:pt x="17780" y="2586"/>
                    </a:cubicBezTo>
                    <a:cubicBezTo>
                      <a:pt x="17548" y="2746"/>
                      <a:pt x="17476" y="3094"/>
                      <a:pt x="17744" y="3264"/>
                    </a:cubicBezTo>
                    <a:cubicBezTo>
                      <a:pt x="17748" y="3265"/>
                      <a:pt x="17751" y="3266"/>
                      <a:pt x="17754" y="3266"/>
                    </a:cubicBezTo>
                    <a:cubicBezTo>
                      <a:pt x="17775" y="3266"/>
                      <a:pt x="17786" y="3243"/>
                      <a:pt x="17771" y="3228"/>
                    </a:cubicBezTo>
                    <a:cubicBezTo>
                      <a:pt x="17682" y="3112"/>
                      <a:pt x="17664" y="3014"/>
                      <a:pt x="17691" y="2916"/>
                    </a:cubicBezTo>
                    <a:lnTo>
                      <a:pt x="17691" y="2916"/>
                    </a:lnTo>
                    <a:cubicBezTo>
                      <a:pt x="17878" y="2934"/>
                      <a:pt x="18030" y="3014"/>
                      <a:pt x="18146" y="3175"/>
                    </a:cubicBezTo>
                    <a:cubicBezTo>
                      <a:pt x="18511" y="3683"/>
                      <a:pt x="17789" y="3933"/>
                      <a:pt x="17441" y="3933"/>
                    </a:cubicBezTo>
                    <a:cubicBezTo>
                      <a:pt x="16798" y="3924"/>
                      <a:pt x="16379" y="3415"/>
                      <a:pt x="16219" y="2853"/>
                    </a:cubicBezTo>
                    <a:cubicBezTo>
                      <a:pt x="15897" y="1703"/>
                      <a:pt x="17120" y="882"/>
                      <a:pt x="17994" y="480"/>
                    </a:cubicBezTo>
                    <a:cubicBezTo>
                      <a:pt x="18542" y="226"/>
                      <a:pt x="19172" y="166"/>
                      <a:pt x="19786" y="166"/>
                    </a:cubicBezTo>
                    <a:close/>
                    <a:moveTo>
                      <a:pt x="29284" y="5852"/>
                    </a:moveTo>
                    <a:cubicBezTo>
                      <a:pt x="29768" y="5852"/>
                      <a:pt x="30239" y="5991"/>
                      <a:pt x="30715" y="6181"/>
                    </a:cubicBezTo>
                    <a:cubicBezTo>
                      <a:pt x="31500" y="6493"/>
                      <a:pt x="32259" y="6868"/>
                      <a:pt x="33053" y="7180"/>
                    </a:cubicBezTo>
                    <a:cubicBezTo>
                      <a:pt x="33989" y="7555"/>
                      <a:pt x="34935" y="7894"/>
                      <a:pt x="35889" y="8135"/>
                    </a:cubicBezTo>
                    <a:cubicBezTo>
                      <a:pt x="34801" y="7921"/>
                      <a:pt x="33731" y="7626"/>
                      <a:pt x="32615" y="7501"/>
                    </a:cubicBezTo>
                    <a:cubicBezTo>
                      <a:pt x="32221" y="7460"/>
                      <a:pt x="31820" y="7436"/>
                      <a:pt x="31421" y="7436"/>
                    </a:cubicBezTo>
                    <a:cubicBezTo>
                      <a:pt x="31134" y="7436"/>
                      <a:pt x="30847" y="7448"/>
                      <a:pt x="30564" y="7474"/>
                    </a:cubicBezTo>
                    <a:cubicBezTo>
                      <a:pt x="30171" y="7510"/>
                      <a:pt x="29787" y="7608"/>
                      <a:pt x="29413" y="7733"/>
                    </a:cubicBezTo>
                    <a:cubicBezTo>
                      <a:pt x="29154" y="7813"/>
                      <a:pt x="28895" y="7938"/>
                      <a:pt x="28619" y="7965"/>
                    </a:cubicBezTo>
                    <a:cubicBezTo>
                      <a:pt x="28824" y="7314"/>
                      <a:pt x="28762" y="6627"/>
                      <a:pt x="28547" y="5967"/>
                    </a:cubicBezTo>
                    <a:cubicBezTo>
                      <a:pt x="28797" y="5887"/>
                      <a:pt x="29042" y="5852"/>
                      <a:pt x="29284" y="5852"/>
                    </a:cubicBezTo>
                    <a:close/>
                    <a:moveTo>
                      <a:pt x="25755" y="3585"/>
                    </a:moveTo>
                    <a:cubicBezTo>
                      <a:pt x="26112" y="3808"/>
                      <a:pt x="26460" y="4076"/>
                      <a:pt x="26754" y="4316"/>
                    </a:cubicBezTo>
                    <a:cubicBezTo>
                      <a:pt x="27852" y="5200"/>
                      <a:pt x="28414" y="6591"/>
                      <a:pt x="28396" y="7965"/>
                    </a:cubicBezTo>
                    <a:cubicBezTo>
                      <a:pt x="28396" y="8054"/>
                      <a:pt x="28387" y="8144"/>
                      <a:pt x="28387" y="8233"/>
                    </a:cubicBezTo>
                    <a:cubicBezTo>
                      <a:pt x="28191" y="8170"/>
                      <a:pt x="27994" y="8108"/>
                      <a:pt x="27798" y="8054"/>
                    </a:cubicBezTo>
                    <a:cubicBezTo>
                      <a:pt x="27603" y="8008"/>
                      <a:pt x="27408" y="7990"/>
                      <a:pt x="27212" y="7990"/>
                    </a:cubicBezTo>
                    <a:cubicBezTo>
                      <a:pt x="26960" y="7990"/>
                      <a:pt x="26707" y="8019"/>
                      <a:pt x="26451" y="8054"/>
                    </a:cubicBezTo>
                    <a:cubicBezTo>
                      <a:pt x="26389" y="8063"/>
                      <a:pt x="26326" y="8072"/>
                      <a:pt x="26273" y="8081"/>
                    </a:cubicBezTo>
                    <a:cubicBezTo>
                      <a:pt x="26505" y="7929"/>
                      <a:pt x="26710" y="7742"/>
                      <a:pt x="26870" y="7510"/>
                    </a:cubicBezTo>
                    <a:cubicBezTo>
                      <a:pt x="27183" y="7073"/>
                      <a:pt x="27209" y="6395"/>
                      <a:pt x="27138" y="5895"/>
                    </a:cubicBezTo>
                    <a:cubicBezTo>
                      <a:pt x="26986" y="4905"/>
                      <a:pt x="26487" y="4200"/>
                      <a:pt x="25755" y="3585"/>
                    </a:cubicBezTo>
                    <a:close/>
                    <a:moveTo>
                      <a:pt x="23293" y="2943"/>
                    </a:moveTo>
                    <a:cubicBezTo>
                      <a:pt x="24676" y="3362"/>
                      <a:pt x="25202" y="5351"/>
                      <a:pt x="24827" y="6582"/>
                    </a:cubicBezTo>
                    <a:cubicBezTo>
                      <a:pt x="24539" y="7542"/>
                      <a:pt x="23327" y="8373"/>
                      <a:pt x="22296" y="8373"/>
                    </a:cubicBezTo>
                    <a:cubicBezTo>
                      <a:pt x="22244" y="8373"/>
                      <a:pt x="22193" y="8371"/>
                      <a:pt x="22142" y="8367"/>
                    </a:cubicBezTo>
                    <a:cubicBezTo>
                      <a:pt x="21750" y="8313"/>
                      <a:pt x="21357" y="8152"/>
                      <a:pt x="21009" y="8010"/>
                    </a:cubicBezTo>
                    <a:cubicBezTo>
                      <a:pt x="20884" y="7956"/>
                      <a:pt x="20759" y="7894"/>
                      <a:pt x="20643" y="7831"/>
                    </a:cubicBezTo>
                    <a:lnTo>
                      <a:pt x="20643" y="7831"/>
                    </a:lnTo>
                    <a:cubicBezTo>
                      <a:pt x="20673" y="7833"/>
                      <a:pt x="20703" y="7834"/>
                      <a:pt x="20732" y="7834"/>
                    </a:cubicBezTo>
                    <a:cubicBezTo>
                      <a:pt x="20879" y="7834"/>
                      <a:pt x="21021" y="7815"/>
                      <a:pt x="21170" y="7778"/>
                    </a:cubicBezTo>
                    <a:cubicBezTo>
                      <a:pt x="22062" y="7778"/>
                      <a:pt x="23007" y="7564"/>
                      <a:pt x="23409" y="6680"/>
                    </a:cubicBezTo>
                    <a:cubicBezTo>
                      <a:pt x="23748" y="5958"/>
                      <a:pt x="23819" y="4861"/>
                      <a:pt x="23391" y="4147"/>
                    </a:cubicBezTo>
                    <a:cubicBezTo>
                      <a:pt x="23561" y="4013"/>
                      <a:pt x="23650" y="3808"/>
                      <a:pt x="23570" y="3567"/>
                    </a:cubicBezTo>
                    <a:cubicBezTo>
                      <a:pt x="23482" y="3332"/>
                      <a:pt x="23194" y="3128"/>
                      <a:pt x="22931" y="3128"/>
                    </a:cubicBezTo>
                    <a:cubicBezTo>
                      <a:pt x="22844" y="3128"/>
                      <a:pt x="22759" y="3150"/>
                      <a:pt x="22686" y="3201"/>
                    </a:cubicBezTo>
                    <a:cubicBezTo>
                      <a:pt x="22740" y="2987"/>
                      <a:pt x="23115" y="2952"/>
                      <a:pt x="23248" y="2943"/>
                    </a:cubicBezTo>
                    <a:close/>
                    <a:moveTo>
                      <a:pt x="24667" y="3094"/>
                    </a:moveTo>
                    <a:lnTo>
                      <a:pt x="24667" y="3094"/>
                    </a:lnTo>
                    <a:cubicBezTo>
                      <a:pt x="24738" y="3112"/>
                      <a:pt x="24801" y="3130"/>
                      <a:pt x="24872" y="3157"/>
                    </a:cubicBezTo>
                    <a:cubicBezTo>
                      <a:pt x="25131" y="3237"/>
                      <a:pt x="25389" y="3362"/>
                      <a:pt x="25639" y="3514"/>
                    </a:cubicBezTo>
                    <a:cubicBezTo>
                      <a:pt x="26308" y="4138"/>
                      <a:pt x="26808" y="4843"/>
                      <a:pt x="26986" y="5771"/>
                    </a:cubicBezTo>
                    <a:cubicBezTo>
                      <a:pt x="27102" y="6386"/>
                      <a:pt x="27049" y="7100"/>
                      <a:pt x="26638" y="7599"/>
                    </a:cubicBezTo>
                    <a:cubicBezTo>
                      <a:pt x="26210" y="8126"/>
                      <a:pt x="25389" y="8393"/>
                      <a:pt x="24604" y="8527"/>
                    </a:cubicBezTo>
                    <a:cubicBezTo>
                      <a:pt x="24488" y="8527"/>
                      <a:pt x="24363" y="8527"/>
                      <a:pt x="24239" y="8545"/>
                    </a:cubicBezTo>
                    <a:cubicBezTo>
                      <a:pt x="24096" y="8554"/>
                      <a:pt x="23962" y="8590"/>
                      <a:pt x="23828" y="8625"/>
                    </a:cubicBezTo>
                    <a:cubicBezTo>
                      <a:pt x="23775" y="8634"/>
                      <a:pt x="23721" y="8634"/>
                      <a:pt x="23677" y="8634"/>
                    </a:cubicBezTo>
                    <a:cubicBezTo>
                      <a:pt x="24631" y="8286"/>
                      <a:pt x="25488" y="7341"/>
                      <a:pt x="25791" y="6457"/>
                    </a:cubicBezTo>
                    <a:cubicBezTo>
                      <a:pt x="25969" y="5922"/>
                      <a:pt x="26041" y="5146"/>
                      <a:pt x="25800" y="4620"/>
                    </a:cubicBezTo>
                    <a:cubicBezTo>
                      <a:pt x="25568" y="4129"/>
                      <a:pt x="25184" y="3424"/>
                      <a:pt x="24667" y="3094"/>
                    </a:cubicBezTo>
                    <a:close/>
                    <a:moveTo>
                      <a:pt x="31077" y="7555"/>
                    </a:moveTo>
                    <a:cubicBezTo>
                      <a:pt x="31545" y="7555"/>
                      <a:pt x="32016" y="7603"/>
                      <a:pt x="32473" y="7653"/>
                    </a:cubicBezTo>
                    <a:cubicBezTo>
                      <a:pt x="33204" y="7733"/>
                      <a:pt x="33936" y="7858"/>
                      <a:pt x="34658" y="8028"/>
                    </a:cubicBezTo>
                    <a:cubicBezTo>
                      <a:pt x="35463" y="8216"/>
                      <a:pt x="36199" y="8398"/>
                      <a:pt x="37013" y="8398"/>
                    </a:cubicBezTo>
                    <a:cubicBezTo>
                      <a:pt x="37084" y="8398"/>
                      <a:pt x="37156" y="8396"/>
                      <a:pt x="37228" y="8393"/>
                    </a:cubicBezTo>
                    <a:cubicBezTo>
                      <a:pt x="37308" y="8411"/>
                      <a:pt x="37379" y="8411"/>
                      <a:pt x="37451" y="8420"/>
                    </a:cubicBezTo>
                    <a:cubicBezTo>
                      <a:pt x="36951" y="8447"/>
                      <a:pt x="36460" y="8509"/>
                      <a:pt x="35952" y="8590"/>
                    </a:cubicBezTo>
                    <a:cubicBezTo>
                      <a:pt x="35625" y="8641"/>
                      <a:pt x="35282" y="8663"/>
                      <a:pt x="34933" y="8663"/>
                    </a:cubicBezTo>
                    <a:cubicBezTo>
                      <a:pt x="34244" y="8663"/>
                      <a:pt x="33535" y="8574"/>
                      <a:pt x="32901" y="8438"/>
                    </a:cubicBezTo>
                    <a:cubicBezTo>
                      <a:pt x="32062" y="8260"/>
                      <a:pt x="31215" y="8108"/>
                      <a:pt x="30358" y="8081"/>
                    </a:cubicBezTo>
                    <a:cubicBezTo>
                      <a:pt x="30290" y="8078"/>
                      <a:pt x="30222" y="8077"/>
                      <a:pt x="30154" y="8077"/>
                    </a:cubicBezTo>
                    <a:cubicBezTo>
                      <a:pt x="29730" y="8077"/>
                      <a:pt x="29306" y="8128"/>
                      <a:pt x="28881" y="8128"/>
                    </a:cubicBezTo>
                    <a:cubicBezTo>
                      <a:pt x="28776" y="8128"/>
                      <a:pt x="28671" y="8125"/>
                      <a:pt x="28565" y="8117"/>
                    </a:cubicBezTo>
                    <a:cubicBezTo>
                      <a:pt x="28583" y="8081"/>
                      <a:pt x="28592" y="8036"/>
                      <a:pt x="28610" y="7992"/>
                    </a:cubicBezTo>
                    <a:cubicBezTo>
                      <a:pt x="28618" y="7992"/>
                      <a:pt x="28626" y="7992"/>
                      <a:pt x="28634" y="7992"/>
                    </a:cubicBezTo>
                    <a:cubicBezTo>
                      <a:pt x="29083" y="7992"/>
                      <a:pt x="29581" y="7749"/>
                      <a:pt x="30002" y="7662"/>
                    </a:cubicBezTo>
                    <a:cubicBezTo>
                      <a:pt x="30352" y="7584"/>
                      <a:pt x="30714" y="7555"/>
                      <a:pt x="31077" y="7555"/>
                    </a:cubicBezTo>
                    <a:close/>
                    <a:moveTo>
                      <a:pt x="23462" y="2934"/>
                    </a:moveTo>
                    <a:cubicBezTo>
                      <a:pt x="23587" y="2934"/>
                      <a:pt x="23721" y="2943"/>
                      <a:pt x="23846" y="2952"/>
                    </a:cubicBezTo>
                    <a:cubicBezTo>
                      <a:pt x="24042" y="2969"/>
                      <a:pt x="24239" y="2996"/>
                      <a:pt x="24426" y="3041"/>
                    </a:cubicBezTo>
                    <a:cubicBezTo>
                      <a:pt x="24979" y="3317"/>
                      <a:pt x="25496" y="4227"/>
                      <a:pt x="25684" y="4754"/>
                    </a:cubicBezTo>
                    <a:cubicBezTo>
                      <a:pt x="25880" y="5324"/>
                      <a:pt x="25773" y="6002"/>
                      <a:pt x="25586" y="6556"/>
                    </a:cubicBezTo>
                    <a:cubicBezTo>
                      <a:pt x="25398" y="7118"/>
                      <a:pt x="24961" y="7546"/>
                      <a:pt x="24506" y="7921"/>
                    </a:cubicBezTo>
                    <a:cubicBezTo>
                      <a:pt x="24247" y="8135"/>
                      <a:pt x="23944" y="8375"/>
                      <a:pt x="23623" y="8545"/>
                    </a:cubicBezTo>
                    <a:cubicBezTo>
                      <a:pt x="23525" y="8590"/>
                      <a:pt x="23427" y="8625"/>
                      <a:pt x="23320" y="8670"/>
                    </a:cubicBezTo>
                    <a:cubicBezTo>
                      <a:pt x="23266" y="8679"/>
                      <a:pt x="23222" y="8697"/>
                      <a:pt x="23168" y="8706"/>
                    </a:cubicBezTo>
                    <a:cubicBezTo>
                      <a:pt x="23150" y="8706"/>
                      <a:pt x="23150" y="8714"/>
                      <a:pt x="23150" y="8723"/>
                    </a:cubicBezTo>
                    <a:cubicBezTo>
                      <a:pt x="22746" y="8847"/>
                      <a:pt x="22329" y="8900"/>
                      <a:pt x="21905" y="8900"/>
                    </a:cubicBezTo>
                    <a:cubicBezTo>
                      <a:pt x="19932" y="8900"/>
                      <a:pt x="17811" y="7741"/>
                      <a:pt x="16174" y="7028"/>
                    </a:cubicBezTo>
                    <a:cubicBezTo>
                      <a:pt x="14747" y="6404"/>
                      <a:pt x="13382" y="5583"/>
                      <a:pt x="11794" y="5449"/>
                    </a:cubicBezTo>
                    <a:cubicBezTo>
                      <a:pt x="11639" y="5436"/>
                      <a:pt x="11486" y="5429"/>
                      <a:pt x="11333" y="5429"/>
                    </a:cubicBezTo>
                    <a:cubicBezTo>
                      <a:pt x="10212" y="5429"/>
                      <a:pt x="9155" y="5794"/>
                      <a:pt x="8181" y="6359"/>
                    </a:cubicBezTo>
                    <a:cubicBezTo>
                      <a:pt x="8065" y="6368"/>
                      <a:pt x="7940" y="6368"/>
                      <a:pt x="7815" y="6377"/>
                    </a:cubicBezTo>
                    <a:cubicBezTo>
                      <a:pt x="8903" y="5449"/>
                      <a:pt x="10313" y="5021"/>
                      <a:pt x="11722" y="4923"/>
                    </a:cubicBezTo>
                    <a:cubicBezTo>
                      <a:pt x="11906" y="4909"/>
                      <a:pt x="12089" y="4903"/>
                      <a:pt x="12270" y="4903"/>
                    </a:cubicBezTo>
                    <a:cubicBezTo>
                      <a:pt x="13511" y="4903"/>
                      <a:pt x="14686" y="5210"/>
                      <a:pt x="15862" y="5646"/>
                    </a:cubicBezTo>
                    <a:cubicBezTo>
                      <a:pt x="17262" y="6172"/>
                      <a:pt x="18583" y="6823"/>
                      <a:pt x="19894" y="7537"/>
                    </a:cubicBezTo>
                    <a:cubicBezTo>
                      <a:pt x="20510" y="7876"/>
                      <a:pt x="21366" y="8375"/>
                      <a:pt x="22160" y="8429"/>
                    </a:cubicBezTo>
                    <a:cubicBezTo>
                      <a:pt x="22256" y="8443"/>
                      <a:pt x="22353" y="8449"/>
                      <a:pt x="22449" y="8449"/>
                    </a:cubicBezTo>
                    <a:cubicBezTo>
                      <a:pt x="23546" y="8449"/>
                      <a:pt x="24604" y="7595"/>
                      <a:pt x="25006" y="6627"/>
                    </a:cubicBezTo>
                    <a:cubicBezTo>
                      <a:pt x="25488" y="5458"/>
                      <a:pt x="24827" y="3255"/>
                      <a:pt x="23462" y="2934"/>
                    </a:cubicBezTo>
                    <a:close/>
                    <a:moveTo>
                      <a:pt x="28556" y="8144"/>
                    </a:moveTo>
                    <a:cubicBezTo>
                      <a:pt x="28737" y="8167"/>
                      <a:pt x="28920" y="8174"/>
                      <a:pt x="29104" y="8174"/>
                    </a:cubicBezTo>
                    <a:cubicBezTo>
                      <a:pt x="29419" y="8174"/>
                      <a:pt x="29736" y="8152"/>
                      <a:pt x="30046" y="8152"/>
                    </a:cubicBezTo>
                    <a:cubicBezTo>
                      <a:pt x="31054" y="8161"/>
                      <a:pt x="32036" y="8349"/>
                      <a:pt x="33008" y="8572"/>
                    </a:cubicBezTo>
                    <a:cubicBezTo>
                      <a:pt x="33610" y="8703"/>
                      <a:pt x="34260" y="8765"/>
                      <a:pt x="34896" y="8765"/>
                    </a:cubicBezTo>
                    <a:cubicBezTo>
                      <a:pt x="35166" y="8765"/>
                      <a:pt x="35433" y="8754"/>
                      <a:pt x="35693" y="8732"/>
                    </a:cubicBezTo>
                    <a:cubicBezTo>
                      <a:pt x="36336" y="8688"/>
                      <a:pt x="36960" y="8545"/>
                      <a:pt x="37602" y="8483"/>
                    </a:cubicBezTo>
                    <a:lnTo>
                      <a:pt x="37602" y="8483"/>
                    </a:lnTo>
                    <a:cubicBezTo>
                      <a:pt x="37129" y="8563"/>
                      <a:pt x="36675" y="8714"/>
                      <a:pt x="36202" y="8804"/>
                    </a:cubicBezTo>
                    <a:cubicBezTo>
                      <a:pt x="35256" y="8982"/>
                      <a:pt x="34337" y="9089"/>
                      <a:pt x="33365" y="9134"/>
                    </a:cubicBezTo>
                    <a:cubicBezTo>
                      <a:pt x="33140" y="9145"/>
                      <a:pt x="32910" y="9151"/>
                      <a:pt x="32679" y="9151"/>
                    </a:cubicBezTo>
                    <a:cubicBezTo>
                      <a:pt x="31635" y="9151"/>
                      <a:pt x="30543" y="9028"/>
                      <a:pt x="29564" y="8714"/>
                    </a:cubicBezTo>
                    <a:cubicBezTo>
                      <a:pt x="29217" y="8554"/>
                      <a:pt x="28860" y="8402"/>
                      <a:pt x="28494" y="8277"/>
                    </a:cubicBezTo>
                    <a:cubicBezTo>
                      <a:pt x="28503" y="8268"/>
                      <a:pt x="28503" y="8268"/>
                      <a:pt x="28503" y="8268"/>
                    </a:cubicBezTo>
                    <a:cubicBezTo>
                      <a:pt x="28521" y="8224"/>
                      <a:pt x="28539" y="8179"/>
                      <a:pt x="28556" y="8144"/>
                    </a:cubicBezTo>
                    <a:close/>
                    <a:moveTo>
                      <a:pt x="11369" y="5558"/>
                    </a:moveTo>
                    <a:cubicBezTo>
                      <a:pt x="11718" y="5558"/>
                      <a:pt x="12073" y="5589"/>
                      <a:pt x="12436" y="5655"/>
                    </a:cubicBezTo>
                    <a:cubicBezTo>
                      <a:pt x="13301" y="5806"/>
                      <a:pt x="14104" y="6199"/>
                      <a:pt x="14889" y="6573"/>
                    </a:cubicBezTo>
                    <a:cubicBezTo>
                      <a:pt x="15674" y="6948"/>
                      <a:pt x="16477" y="7296"/>
                      <a:pt x="17280" y="7635"/>
                    </a:cubicBezTo>
                    <a:cubicBezTo>
                      <a:pt x="18458" y="8144"/>
                      <a:pt x="19600" y="8714"/>
                      <a:pt x="20884" y="8884"/>
                    </a:cubicBezTo>
                    <a:cubicBezTo>
                      <a:pt x="21181" y="8926"/>
                      <a:pt x="21485" y="8950"/>
                      <a:pt x="21791" y="8950"/>
                    </a:cubicBezTo>
                    <a:cubicBezTo>
                      <a:pt x="22259" y="8950"/>
                      <a:pt x="22729" y="8894"/>
                      <a:pt x="23177" y="8759"/>
                    </a:cubicBezTo>
                    <a:cubicBezTo>
                      <a:pt x="23293" y="8750"/>
                      <a:pt x="23409" y="8723"/>
                      <a:pt x="23516" y="8688"/>
                    </a:cubicBezTo>
                    <a:cubicBezTo>
                      <a:pt x="23525" y="8688"/>
                      <a:pt x="23525" y="8697"/>
                      <a:pt x="23525" y="8697"/>
                    </a:cubicBezTo>
                    <a:cubicBezTo>
                      <a:pt x="23561" y="8688"/>
                      <a:pt x="23605" y="8688"/>
                      <a:pt x="23641" y="8688"/>
                    </a:cubicBezTo>
                    <a:cubicBezTo>
                      <a:pt x="23320" y="8804"/>
                      <a:pt x="23007" y="8955"/>
                      <a:pt x="22713" y="9080"/>
                    </a:cubicBezTo>
                    <a:cubicBezTo>
                      <a:pt x="22294" y="9250"/>
                      <a:pt x="21892" y="9321"/>
                      <a:pt x="21464" y="9348"/>
                    </a:cubicBezTo>
                    <a:cubicBezTo>
                      <a:pt x="20742" y="9339"/>
                      <a:pt x="20019" y="9259"/>
                      <a:pt x="19314" y="9098"/>
                    </a:cubicBezTo>
                    <a:cubicBezTo>
                      <a:pt x="18199" y="8830"/>
                      <a:pt x="17164" y="8322"/>
                      <a:pt x="16138" y="7822"/>
                    </a:cubicBezTo>
                    <a:cubicBezTo>
                      <a:pt x="14707" y="7132"/>
                      <a:pt x="13167" y="6104"/>
                      <a:pt x="11528" y="6104"/>
                    </a:cubicBezTo>
                    <a:cubicBezTo>
                      <a:pt x="11175" y="6104"/>
                      <a:pt x="10818" y="6152"/>
                      <a:pt x="10456" y="6261"/>
                    </a:cubicBezTo>
                    <a:cubicBezTo>
                      <a:pt x="10448" y="6261"/>
                      <a:pt x="10447" y="6273"/>
                      <a:pt x="10451" y="6273"/>
                    </a:cubicBezTo>
                    <a:cubicBezTo>
                      <a:pt x="10452" y="6273"/>
                      <a:pt x="10454" y="6272"/>
                      <a:pt x="10456" y="6270"/>
                    </a:cubicBezTo>
                    <a:cubicBezTo>
                      <a:pt x="10730" y="6205"/>
                      <a:pt x="11012" y="6176"/>
                      <a:pt x="11297" y="6176"/>
                    </a:cubicBezTo>
                    <a:cubicBezTo>
                      <a:pt x="12218" y="6176"/>
                      <a:pt x="13169" y="6478"/>
                      <a:pt x="13979" y="6832"/>
                    </a:cubicBezTo>
                    <a:cubicBezTo>
                      <a:pt x="14943" y="7260"/>
                      <a:pt x="15871" y="7805"/>
                      <a:pt x="16798" y="8304"/>
                    </a:cubicBezTo>
                    <a:cubicBezTo>
                      <a:pt x="18151" y="9013"/>
                      <a:pt x="19675" y="9476"/>
                      <a:pt x="21207" y="9476"/>
                    </a:cubicBezTo>
                    <a:cubicBezTo>
                      <a:pt x="21352" y="9476"/>
                      <a:pt x="21498" y="9472"/>
                      <a:pt x="21643" y="9464"/>
                    </a:cubicBezTo>
                    <a:lnTo>
                      <a:pt x="21643" y="9464"/>
                    </a:lnTo>
                    <a:cubicBezTo>
                      <a:pt x="21197" y="9571"/>
                      <a:pt x="20759" y="9705"/>
                      <a:pt x="20322" y="9847"/>
                    </a:cubicBezTo>
                    <a:cubicBezTo>
                      <a:pt x="19662" y="9607"/>
                      <a:pt x="18966" y="9446"/>
                      <a:pt x="18270" y="9330"/>
                    </a:cubicBezTo>
                    <a:cubicBezTo>
                      <a:pt x="17823" y="9250"/>
                      <a:pt x="17348" y="9198"/>
                      <a:pt x="16873" y="9198"/>
                    </a:cubicBezTo>
                    <a:cubicBezTo>
                      <a:pt x="16184" y="9198"/>
                      <a:pt x="15493" y="9307"/>
                      <a:pt x="14880" y="9598"/>
                    </a:cubicBezTo>
                    <a:cubicBezTo>
                      <a:pt x="14541" y="8848"/>
                      <a:pt x="13899" y="8161"/>
                      <a:pt x="13275" y="7822"/>
                    </a:cubicBezTo>
                    <a:cubicBezTo>
                      <a:pt x="12900" y="7564"/>
                      <a:pt x="12498" y="7358"/>
                      <a:pt x="12142" y="7243"/>
                    </a:cubicBezTo>
                    <a:cubicBezTo>
                      <a:pt x="11883" y="7100"/>
                      <a:pt x="11624" y="6966"/>
                      <a:pt x="11357" y="6868"/>
                    </a:cubicBezTo>
                    <a:cubicBezTo>
                      <a:pt x="10442" y="6537"/>
                      <a:pt x="9409" y="6359"/>
                      <a:pt x="8373" y="6359"/>
                    </a:cubicBezTo>
                    <a:cubicBezTo>
                      <a:pt x="8347" y="6359"/>
                      <a:pt x="8322" y="6359"/>
                      <a:pt x="8297" y="6359"/>
                    </a:cubicBezTo>
                    <a:cubicBezTo>
                      <a:pt x="9287" y="5854"/>
                      <a:pt x="10297" y="5558"/>
                      <a:pt x="11369" y="5558"/>
                    </a:cubicBezTo>
                    <a:close/>
                    <a:moveTo>
                      <a:pt x="8422" y="9740"/>
                    </a:moveTo>
                    <a:lnTo>
                      <a:pt x="8422" y="9740"/>
                    </a:lnTo>
                    <a:cubicBezTo>
                      <a:pt x="8529" y="9874"/>
                      <a:pt x="8636" y="9999"/>
                      <a:pt x="8680" y="10169"/>
                    </a:cubicBezTo>
                    <a:cubicBezTo>
                      <a:pt x="8734" y="10409"/>
                      <a:pt x="8716" y="10650"/>
                      <a:pt x="8546" y="10847"/>
                    </a:cubicBezTo>
                    <a:cubicBezTo>
                      <a:pt x="8395" y="11007"/>
                      <a:pt x="8216" y="11007"/>
                      <a:pt x="8029" y="11016"/>
                    </a:cubicBezTo>
                    <a:cubicBezTo>
                      <a:pt x="8163" y="10936"/>
                      <a:pt x="8279" y="10829"/>
                      <a:pt x="8359" y="10704"/>
                    </a:cubicBezTo>
                    <a:cubicBezTo>
                      <a:pt x="8546" y="10401"/>
                      <a:pt x="8555" y="10044"/>
                      <a:pt x="8422" y="9740"/>
                    </a:cubicBezTo>
                    <a:close/>
                    <a:moveTo>
                      <a:pt x="7770" y="9259"/>
                    </a:moveTo>
                    <a:cubicBezTo>
                      <a:pt x="8386" y="9437"/>
                      <a:pt x="8618" y="10204"/>
                      <a:pt x="8199" y="10686"/>
                    </a:cubicBezTo>
                    <a:cubicBezTo>
                      <a:pt x="8001" y="10917"/>
                      <a:pt x="7689" y="11018"/>
                      <a:pt x="7389" y="11018"/>
                    </a:cubicBezTo>
                    <a:cubicBezTo>
                      <a:pt x="7364" y="11018"/>
                      <a:pt x="7340" y="11017"/>
                      <a:pt x="7315" y="11016"/>
                    </a:cubicBezTo>
                    <a:cubicBezTo>
                      <a:pt x="7645" y="10900"/>
                      <a:pt x="7904" y="10641"/>
                      <a:pt x="7967" y="10258"/>
                    </a:cubicBezTo>
                    <a:cubicBezTo>
                      <a:pt x="8020" y="9910"/>
                      <a:pt x="7958" y="9544"/>
                      <a:pt x="7770" y="9259"/>
                    </a:cubicBezTo>
                    <a:close/>
                    <a:moveTo>
                      <a:pt x="10625" y="9428"/>
                    </a:moveTo>
                    <a:lnTo>
                      <a:pt x="10625" y="9428"/>
                    </a:lnTo>
                    <a:cubicBezTo>
                      <a:pt x="10973" y="9669"/>
                      <a:pt x="11214" y="9919"/>
                      <a:pt x="11089" y="10427"/>
                    </a:cubicBezTo>
                    <a:cubicBezTo>
                      <a:pt x="10973" y="10884"/>
                      <a:pt x="10495" y="11132"/>
                      <a:pt x="10044" y="11132"/>
                    </a:cubicBezTo>
                    <a:cubicBezTo>
                      <a:pt x="9975" y="11132"/>
                      <a:pt x="9907" y="11126"/>
                      <a:pt x="9840" y="11114"/>
                    </a:cubicBezTo>
                    <a:cubicBezTo>
                      <a:pt x="9858" y="11114"/>
                      <a:pt x="9876" y="11114"/>
                      <a:pt x="9902" y="11105"/>
                    </a:cubicBezTo>
                    <a:cubicBezTo>
                      <a:pt x="10482" y="11016"/>
                      <a:pt x="10803" y="10409"/>
                      <a:pt x="10759" y="9874"/>
                    </a:cubicBezTo>
                    <a:cubicBezTo>
                      <a:pt x="10741" y="9714"/>
                      <a:pt x="10696" y="9562"/>
                      <a:pt x="10625" y="9428"/>
                    </a:cubicBezTo>
                    <a:close/>
                    <a:moveTo>
                      <a:pt x="11062" y="9678"/>
                    </a:moveTo>
                    <a:cubicBezTo>
                      <a:pt x="11508" y="9883"/>
                      <a:pt x="11624" y="10374"/>
                      <a:pt x="11383" y="10811"/>
                    </a:cubicBezTo>
                    <a:cubicBezTo>
                      <a:pt x="11220" y="11106"/>
                      <a:pt x="10958" y="11160"/>
                      <a:pt x="10675" y="11160"/>
                    </a:cubicBezTo>
                    <a:cubicBezTo>
                      <a:pt x="10649" y="11160"/>
                      <a:pt x="10624" y="11160"/>
                      <a:pt x="10598" y="11159"/>
                    </a:cubicBezTo>
                    <a:cubicBezTo>
                      <a:pt x="10839" y="11043"/>
                      <a:pt x="11044" y="10829"/>
                      <a:pt x="11160" y="10561"/>
                    </a:cubicBezTo>
                    <a:cubicBezTo>
                      <a:pt x="11285" y="10285"/>
                      <a:pt x="11241" y="9937"/>
                      <a:pt x="11071" y="9687"/>
                    </a:cubicBezTo>
                    <a:cubicBezTo>
                      <a:pt x="11062" y="9687"/>
                      <a:pt x="11062" y="9678"/>
                      <a:pt x="11062" y="9678"/>
                    </a:cubicBezTo>
                    <a:close/>
                    <a:moveTo>
                      <a:pt x="25749" y="8412"/>
                    </a:moveTo>
                    <a:cubicBezTo>
                      <a:pt x="26173" y="8412"/>
                      <a:pt x="26626" y="8545"/>
                      <a:pt x="27004" y="8679"/>
                    </a:cubicBezTo>
                    <a:cubicBezTo>
                      <a:pt x="27620" y="8884"/>
                      <a:pt x="28208" y="9161"/>
                      <a:pt x="28797" y="9419"/>
                    </a:cubicBezTo>
                    <a:cubicBezTo>
                      <a:pt x="29743" y="9839"/>
                      <a:pt x="30662" y="10320"/>
                      <a:pt x="31643" y="10650"/>
                    </a:cubicBezTo>
                    <a:cubicBezTo>
                      <a:pt x="32303" y="10873"/>
                      <a:pt x="33008" y="11096"/>
                      <a:pt x="33704" y="11168"/>
                    </a:cubicBezTo>
                    <a:cubicBezTo>
                      <a:pt x="33934" y="11191"/>
                      <a:pt x="34191" y="11208"/>
                      <a:pt x="34452" y="11208"/>
                    </a:cubicBezTo>
                    <a:cubicBezTo>
                      <a:pt x="34788" y="11208"/>
                      <a:pt x="35133" y="11180"/>
                      <a:pt x="35443" y="11105"/>
                    </a:cubicBezTo>
                    <a:lnTo>
                      <a:pt x="35443" y="11105"/>
                    </a:lnTo>
                    <a:cubicBezTo>
                      <a:pt x="35078" y="11346"/>
                      <a:pt x="34409" y="11328"/>
                      <a:pt x="34025" y="11364"/>
                    </a:cubicBezTo>
                    <a:cubicBezTo>
                      <a:pt x="33886" y="11374"/>
                      <a:pt x="33748" y="11379"/>
                      <a:pt x="33610" y="11379"/>
                    </a:cubicBezTo>
                    <a:cubicBezTo>
                      <a:pt x="33130" y="11379"/>
                      <a:pt x="32657" y="11322"/>
                      <a:pt x="32178" y="11239"/>
                    </a:cubicBezTo>
                    <a:cubicBezTo>
                      <a:pt x="31304" y="11087"/>
                      <a:pt x="30394" y="10748"/>
                      <a:pt x="29582" y="10392"/>
                    </a:cubicBezTo>
                    <a:cubicBezTo>
                      <a:pt x="28993" y="10133"/>
                      <a:pt x="28378" y="9928"/>
                      <a:pt x="27798" y="9624"/>
                    </a:cubicBezTo>
                    <a:cubicBezTo>
                      <a:pt x="26942" y="9187"/>
                      <a:pt x="25951" y="8670"/>
                      <a:pt x="24952" y="8554"/>
                    </a:cubicBezTo>
                    <a:cubicBezTo>
                      <a:pt x="25140" y="8518"/>
                      <a:pt x="25318" y="8474"/>
                      <a:pt x="25496" y="8429"/>
                    </a:cubicBezTo>
                    <a:cubicBezTo>
                      <a:pt x="25579" y="8417"/>
                      <a:pt x="25663" y="8412"/>
                      <a:pt x="25749" y="8412"/>
                    </a:cubicBezTo>
                    <a:close/>
                    <a:moveTo>
                      <a:pt x="12284" y="7341"/>
                    </a:moveTo>
                    <a:lnTo>
                      <a:pt x="12284" y="7341"/>
                    </a:lnTo>
                    <a:cubicBezTo>
                      <a:pt x="13194" y="7689"/>
                      <a:pt x="14033" y="8465"/>
                      <a:pt x="14443" y="9321"/>
                    </a:cubicBezTo>
                    <a:cubicBezTo>
                      <a:pt x="14720" y="9892"/>
                      <a:pt x="14631" y="10624"/>
                      <a:pt x="14363" y="11186"/>
                    </a:cubicBezTo>
                    <a:cubicBezTo>
                      <a:pt x="14202" y="11534"/>
                      <a:pt x="13774" y="11703"/>
                      <a:pt x="13435" y="11810"/>
                    </a:cubicBezTo>
                    <a:cubicBezTo>
                      <a:pt x="13340" y="11840"/>
                      <a:pt x="13244" y="11853"/>
                      <a:pt x="13148" y="11853"/>
                    </a:cubicBezTo>
                    <a:cubicBezTo>
                      <a:pt x="12956" y="11853"/>
                      <a:pt x="12766" y="11801"/>
                      <a:pt x="12588" y="11730"/>
                    </a:cubicBezTo>
                    <a:lnTo>
                      <a:pt x="12588" y="11730"/>
                    </a:lnTo>
                    <a:cubicBezTo>
                      <a:pt x="12678" y="11750"/>
                      <a:pt x="12771" y="11759"/>
                      <a:pt x="12864" y="11759"/>
                    </a:cubicBezTo>
                    <a:cubicBezTo>
                      <a:pt x="13275" y="11759"/>
                      <a:pt x="13691" y="11570"/>
                      <a:pt x="13953" y="11221"/>
                    </a:cubicBezTo>
                    <a:cubicBezTo>
                      <a:pt x="14497" y="10481"/>
                      <a:pt x="14256" y="9384"/>
                      <a:pt x="13747" y="8706"/>
                    </a:cubicBezTo>
                    <a:cubicBezTo>
                      <a:pt x="13364" y="8179"/>
                      <a:pt x="12855" y="7706"/>
                      <a:pt x="12284" y="7341"/>
                    </a:cubicBezTo>
                    <a:close/>
                    <a:moveTo>
                      <a:pt x="24579" y="8623"/>
                    </a:moveTo>
                    <a:cubicBezTo>
                      <a:pt x="25881" y="8623"/>
                      <a:pt x="27007" y="9502"/>
                      <a:pt x="28173" y="9954"/>
                    </a:cubicBezTo>
                    <a:cubicBezTo>
                      <a:pt x="29734" y="10552"/>
                      <a:pt x="31251" y="11266"/>
                      <a:pt x="32928" y="11444"/>
                    </a:cubicBezTo>
                    <a:cubicBezTo>
                      <a:pt x="33125" y="11463"/>
                      <a:pt x="33323" y="11472"/>
                      <a:pt x="33522" y="11472"/>
                    </a:cubicBezTo>
                    <a:cubicBezTo>
                      <a:pt x="33800" y="11472"/>
                      <a:pt x="34079" y="11454"/>
                      <a:pt x="34355" y="11418"/>
                    </a:cubicBezTo>
                    <a:cubicBezTo>
                      <a:pt x="34596" y="11382"/>
                      <a:pt x="34962" y="11355"/>
                      <a:pt x="35247" y="11239"/>
                    </a:cubicBezTo>
                    <a:lnTo>
                      <a:pt x="35247" y="11239"/>
                    </a:lnTo>
                    <a:cubicBezTo>
                      <a:pt x="34721" y="11728"/>
                      <a:pt x="34072" y="11892"/>
                      <a:pt x="33396" y="11892"/>
                    </a:cubicBezTo>
                    <a:cubicBezTo>
                      <a:pt x="32753" y="11892"/>
                      <a:pt x="32087" y="11744"/>
                      <a:pt x="31482" y="11587"/>
                    </a:cubicBezTo>
                    <a:cubicBezTo>
                      <a:pt x="30082" y="11230"/>
                      <a:pt x="28708" y="10713"/>
                      <a:pt x="27397" y="10106"/>
                    </a:cubicBezTo>
                    <a:cubicBezTo>
                      <a:pt x="26264" y="9589"/>
                      <a:pt x="25131" y="9268"/>
                      <a:pt x="23882" y="9205"/>
                    </a:cubicBezTo>
                    <a:cubicBezTo>
                      <a:pt x="23792" y="9201"/>
                      <a:pt x="23702" y="9199"/>
                      <a:pt x="23613" y="9199"/>
                    </a:cubicBezTo>
                    <a:cubicBezTo>
                      <a:pt x="23144" y="9199"/>
                      <a:pt x="22685" y="9255"/>
                      <a:pt x="22226" y="9335"/>
                    </a:cubicBezTo>
                    <a:lnTo>
                      <a:pt x="22226" y="9335"/>
                    </a:lnTo>
                    <a:cubicBezTo>
                      <a:pt x="22327" y="9316"/>
                      <a:pt x="22435" y="9283"/>
                      <a:pt x="22535" y="9250"/>
                    </a:cubicBezTo>
                    <a:cubicBezTo>
                      <a:pt x="23115" y="9036"/>
                      <a:pt x="23694" y="8697"/>
                      <a:pt x="24328" y="8634"/>
                    </a:cubicBezTo>
                    <a:cubicBezTo>
                      <a:pt x="24412" y="8627"/>
                      <a:pt x="24496" y="8623"/>
                      <a:pt x="24579" y="8623"/>
                    </a:cubicBezTo>
                    <a:close/>
                    <a:moveTo>
                      <a:pt x="13783" y="8233"/>
                    </a:moveTo>
                    <a:lnTo>
                      <a:pt x="13783" y="8233"/>
                    </a:lnTo>
                    <a:cubicBezTo>
                      <a:pt x="14345" y="8741"/>
                      <a:pt x="14773" y="9464"/>
                      <a:pt x="14970" y="10160"/>
                    </a:cubicBezTo>
                    <a:cubicBezTo>
                      <a:pt x="15112" y="10677"/>
                      <a:pt x="14979" y="11168"/>
                      <a:pt x="14729" y="11623"/>
                    </a:cubicBezTo>
                    <a:cubicBezTo>
                      <a:pt x="14523" y="11993"/>
                      <a:pt x="14149" y="12144"/>
                      <a:pt x="13757" y="12144"/>
                    </a:cubicBezTo>
                    <a:cubicBezTo>
                      <a:pt x="13469" y="12144"/>
                      <a:pt x="13172" y="12062"/>
                      <a:pt x="12927" y="11926"/>
                    </a:cubicBezTo>
                    <a:lnTo>
                      <a:pt x="12927" y="11926"/>
                    </a:lnTo>
                    <a:cubicBezTo>
                      <a:pt x="13022" y="11947"/>
                      <a:pt x="13116" y="11958"/>
                      <a:pt x="13211" y="11958"/>
                    </a:cubicBezTo>
                    <a:cubicBezTo>
                      <a:pt x="13516" y="11958"/>
                      <a:pt x="13820" y="11847"/>
                      <a:pt x="14140" y="11623"/>
                    </a:cubicBezTo>
                    <a:cubicBezTo>
                      <a:pt x="14648" y="11275"/>
                      <a:pt x="14729" y="10508"/>
                      <a:pt x="14711" y="9946"/>
                    </a:cubicBezTo>
                    <a:cubicBezTo>
                      <a:pt x="14684" y="9321"/>
                      <a:pt x="14301" y="8723"/>
                      <a:pt x="13783" y="8233"/>
                    </a:cubicBezTo>
                    <a:close/>
                    <a:moveTo>
                      <a:pt x="23752" y="9336"/>
                    </a:moveTo>
                    <a:cubicBezTo>
                      <a:pt x="23904" y="9336"/>
                      <a:pt x="24057" y="9340"/>
                      <a:pt x="24212" y="9348"/>
                    </a:cubicBezTo>
                    <a:cubicBezTo>
                      <a:pt x="25702" y="9437"/>
                      <a:pt x="26986" y="10106"/>
                      <a:pt x="28333" y="10650"/>
                    </a:cubicBezTo>
                    <a:cubicBezTo>
                      <a:pt x="29636" y="11186"/>
                      <a:pt x="30992" y="11694"/>
                      <a:pt x="32392" y="11881"/>
                    </a:cubicBezTo>
                    <a:cubicBezTo>
                      <a:pt x="32728" y="11928"/>
                      <a:pt x="33060" y="11962"/>
                      <a:pt x="33384" y="11962"/>
                    </a:cubicBezTo>
                    <a:cubicBezTo>
                      <a:pt x="33861" y="11962"/>
                      <a:pt x="34319" y="11889"/>
                      <a:pt x="34739" y="11676"/>
                    </a:cubicBezTo>
                    <a:lnTo>
                      <a:pt x="34739" y="11676"/>
                    </a:lnTo>
                    <a:cubicBezTo>
                      <a:pt x="34373" y="11997"/>
                      <a:pt x="33971" y="12220"/>
                      <a:pt x="33543" y="12354"/>
                    </a:cubicBezTo>
                    <a:cubicBezTo>
                      <a:pt x="33106" y="12399"/>
                      <a:pt x="32678" y="12461"/>
                      <a:pt x="32241" y="12533"/>
                    </a:cubicBezTo>
                    <a:cubicBezTo>
                      <a:pt x="30876" y="12524"/>
                      <a:pt x="29413" y="11988"/>
                      <a:pt x="28226" y="11569"/>
                    </a:cubicBezTo>
                    <a:cubicBezTo>
                      <a:pt x="27075" y="11168"/>
                      <a:pt x="25969" y="10624"/>
                      <a:pt x="24774" y="10356"/>
                    </a:cubicBezTo>
                    <a:cubicBezTo>
                      <a:pt x="24206" y="10231"/>
                      <a:pt x="23644" y="10162"/>
                      <a:pt x="23082" y="10162"/>
                    </a:cubicBezTo>
                    <a:cubicBezTo>
                      <a:pt x="22558" y="10162"/>
                      <a:pt x="22034" y="10222"/>
                      <a:pt x="21509" y="10356"/>
                    </a:cubicBezTo>
                    <a:cubicBezTo>
                      <a:pt x="21500" y="10365"/>
                      <a:pt x="21500" y="10374"/>
                      <a:pt x="21509" y="10383"/>
                    </a:cubicBezTo>
                    <a:lnTo>
                      <a:pt x="21518" y="10383"/>
                    </a:lnTo>
                    <a:cubicBezTo>
                      <a:pt x="21961" y="10292"/>
                      <a:pt x="22396" y="10251"/>
                      <a:pt x="22823" y="10251"/>
                    </a:cubicBezTo>
                    <a:cubicBezTo>
                      <a:pt x="25034" y="10251"/>
                      <a:pt x="27053" y="11329"/>
                      <a:pt x="29154" y="12024"/>
                    </a:cubicBezTo>
                    <a:cubicBezTo>
                      <a:pt x="29448" y="12113"/>
                      <a:pt x="29743" y="12203"/>
                      <a:pt x="30055" y="12292"/>
                    </a:cubicBezTo>
                    <a:cubicBezTo>
                      <a:pt x="29401" y="12550"/>
                      <a:pt x="28652" y="12658"/>
                      <a:pt x="27902" y="12658"/>
                    </a:cubicBezTo>
                    <a:cubicBezTo>
                      <a:pt x="27199" y="12658"/>
                      <a:pt x="26497" y="12563"/>
                      <a:pt x="25871" y="12408"/>
                    </a:cubicBezTo>
                    <a:cubicBezTo>
                      <a:pt x="24613" y="12096"/>
                      <a:pt x="23561" y="11516"/>
                      <a:pt x="22445" y="10891"/>
                    </a:cubicBezTo>
                    <a:cubicBezTo>
                      <a:pt x="22133" y="10722"/>
                      <a:pt x="21821" y="10543"/>
                      <a:pt x="21509" y="10383"/>
                    </a:cubicBezTo>
                    <a:cubicBezTo>
                      <a:pt x="21197" y="10213"/>
                      <a:pt x="20884" y="10062"/>
                      <a:pt x="20554" y="9928"/>
                    </a:cubicBezTo>
                    <a:cubicBezTo>
                      <a:pt x="20492" y="9910"/>
                      <a:pt x="20420" y="9883"/>
                      <a:pt x="20358" y="9856"/>
                    </a:cubicBezTo>
                    <a:cubicBezTo>
                      <a:pt x="21485" y="9565"/>
                      <a:pt x="22592" y="9336"/>
                      <a:pt x="23752" y="9336"/>
                    </a:cubicBezTo>
                    <a:close/>
                    <a:moveTo>
                      <a:pt x="16781" y="9333"/>
                    </a:moveTo>
                    <a:cubicBezTo>
                      <a:pt x="17525" y="9333"/>
                      <a:pt x="18272" y="9451"/>
                      <a:pt x="18993" y="9624"/>
                    </a:cubicBezTo>
                    <a:cubicBezTo>
                      <a:pt x="20581" y="9999"/>
                      <a:pt x="21955" y="10784"/>
                      <a:pt x="23346" y="11596"/>
                    </a:cubicBezTo>
                    <a:cubicBezTo>
                      <a:pt x="24301" y="12158"/>
                      <a:pt x="25398" y="12515"/>
                      <a:pt x="26478" y="12702"/>
                    </a:cubicBezTo>
                    <a:cubicBezTo>
                      <a:pt x="26872" y="12774"/>
                      <a:pt x="27311" y="12815"/>
                      <a:pt x="27759" y="12815"/>
                    </a:cubicBezTo>
                    <a:cubicBezTo>
                      <a:pt x="28599" y="12815"/>
                      <a:pt x="29473" y="12670"/>
                      <a:pt x="30153" y="12310"/>
                    </a:cubicBezTo>
                    <a:cubicBezTo>
                      <a:pt x="30207" y="12327"/>
                      <a:pt x="30269" y="12336"/>
                      <a:pt x="30332" y="12354"/>
                    </a:cubicBezTo>
                    <a:cubicBezTo>
                      <a:pt x="29558" y="12984"/>
                      <a:pt x="28508" y="13104"/>
                      <a:pt x="27520" y="13104"/>
                    </a:cubicBezTo>
                    <a:cubicBezTo>
                      <a:pt x="27345" y="13104"/>
                      <a:pt x="27173" y="13100"/>
                      <a:pt x="27004" y="13095"/>
                    </a:cubicBezTo>
                    <a:cubicBezTo>
                      <a:pt x="25942" y="13059"/>
                      <a:pt x="24988" y="12836"/>
                      <a:pt x="23998" y="12452"/>
                    </a:cubicBezTo>
                    <a:cubicBezTo>
                      <a:pt x="22365" y="11810"/>
                      <a:pt x="20938" y="10847"/>
                      <a:pt x="19225" y="10418"/>
                    </a:cubicBezTo>
                    <a:cubicBezTo>
                      <a:pt x="18440" y="10213"/>
                      <a:pt x="17628" y="10106"/>
                      <a:pt x="16825" y="10070"/>
                    </a:cubicBezTo>
                    <a:cubicBezTo>
                      <a:pt x="16656" y="10065"/>
                      <a:pt x="16489" y="10060"/>
                      <a:pt x="16324" y="10060"/>
                    </a:cubicBezTo>
                    <a:cubicBezTo>
                      <a:pt x="15905" y="10060"/>
                      <a:pt x="15498" y="10093"/>
                      <a:pt x="15095" y="10240"/>
                    </a:cubicBezTo>
                    <a:cubicBezTo>
                      <a:pt x="15050" y="10035"/>
                      <a:pt x="14987" y="9830"/>
                      <a:pt x="14898" y="9633"/>
                    </a:cubicBezTo>
                    <a:cubicBezTo>
                      <a:pt x="15511" y="9419"/>
                      <a:pt x="16145" y="9333"/>
                      <a:pt x="16781" y="9333"/>
                    </a:cubicBezTo>
                    <a:close/>
                    <a:moveTo>
                      <a:pt x="8484" y="6518"/>
                    </a:moveTo>
                    <a:cubicBezTo>
                      <a:pt x="9895" y="6518"/>
                      <a:pt x="11350" y="6856"/>
                      <a:pt x="12445" y="7635"/>
                    </a:cubicBezTo>
                    <a:cubicBezTo>
                      <a:pt x="13391" y="8313"/>
                      <a:pt x="14408" y="9437"/>
                      <a:pt x="14060" y="10695"/>
                    </a:cubicBezTo>
                    <a:cubicBezTo>
                      <a:pt x="13893" y="11291"/>
                      <a:pt x="13429" y="11639"/>
                      <a:pt x="12838" y="11639"/>
                    </a:cubicBezTo>
                    <a:cubicBezTo>
                      <a:pt x="12766" y="11639"/>
                      <a:pt x="12691" y="11633"/>
                      <a:pt x="12614" y="11623"/>
                    </a:cubicBezTo>
                    <a:cubicBezTo>
                      <a:pt x="12275" y="11569"/>
                      <a:pt x="11972" y="11337"/>
                      <a:pt x="11874" y="11007"/>
                    </a:cubicBezTo>
                    <a:cubicBezTo>
                      <a:pt x="11743" y="10613"/>
                      <a:pt x="12102" y="10365"/>
                      <a:pt x="12436" y="10365"/>
                    </a:cubicBezTo>
                    <a:cubicBezTo>
                      <a:pt x="12442" y="10365"/>
                      <a:pt x="12448" y="10365"/>
                      <a:pt x="12454" y="10365"/>
                    </a:cubicBezTo>
                    <a:cubicBezTo>
                      <a:pt x="12490" y="10490"/>
                      <a:pt x="12472" y="10624"/>
                      <a:pt x="12356" y="10731"/>
                    </a:cubicBezTo>
                    <a:cubicBezTo>
                      <a:pt x="12341" y="10745"/>
                      <a:pt x="12356" y="10771"/>
                      <a:pt x="12372" y="10771"/>
                    </a:cubicBezTo>
                    <a:cubicBezTo>
                      <a:pt x="12375" y="10771"/>
                      <a:pt x="12379" y="10770"/>
                      <a:pt x="12383" y="10766"/>
                    </a:cubicBezTo>
                    <a:cubicBezTo>
                      <a:pt x="12704" y="10597"/>
                      <a:pt x="12570" y="10213"/>
                      <a:pt x="12374" y="9999"/>
                    </a:cubicBezTo>
                    <a:cubicBezTo>
                      <a:pt x="12226" y="9822"/>
                      <a:pt x="11965" y="9739"/>
                      <a:pt x="11715" y="9739"/>
                    </a:cubicBezTo>
                    <a:cubicBezTo>
                      <a:pt x="11587" y="9739"/>
                      <a:pt x="11462" y="9761"/>
                      <a:pt x="11357" y="9803"/>
                    </a:cubicBezTo>
                    <a:cubicBezTo>
                      <a:pt x="11348" y="9803"/>
                      <a:pt x="11348" y="9812"/>
                      <a:pt x="11339" y="9821"/>
                    </a:cubicBezTo>
                    <a:cubicBezTo>
                      <a:pt x="11258" y="9740"/>
                      <a:pt x="11160" y="9678"/>
                      <a:pt x="11027" y="9633"/>
                    </a:cubicBezTo>
                    <a:cubicBezTo>
                      <a:pt x="10911" y="9500"/>
                      <a:pt x="10741" y="9419"/>
                      <a:pt x="10572" y="9330"/>
                    </a:cubicBezTo>
                    <a:cubicBezTo>
                      <a:pt x="10375" y="9000"/>
                      <a:pt x="10045" y="8750"/>
                      <a:pt x="9715" y="8536"/>
                    </a:cubicBezTo>
                    <a:cubicBezTo>
                      <a:pt x="9711" y="8533"/>
                      <a:pt x="9706" y="8532"/>
                      <a:pt x="9702" y="8532"/>
                    </a:cubicBezTo>
                    <a:cubicBezTo>
                      <a:pt x="9678" y="8532"/>
                      <a:pt x="9657" y="8566"/>
                      <a:pt x="9679" y="8581"/>
                    </a:cubicBezTo>
                    <a:cubicBezTo>
                      <a:pt x="10081" y="8902"/>
                      <a:pt x="10473" y="9250"/>
                      <a:pt x="10616" y="9758"/>
                    </a:cubicBezTo>
                    <a:cubicBezTo>
                      <a:pt x="10750" y="10249"/>
                      <a:pt x="10518" y="10650"/>
                      <a:pt x="10108" y="10909"/>
                    </a:cubicBezTo>
                    <a:cubicBezTo>
                      <a:pt x="9990" y="10989"/>
                      <a:pt x="9861" y="11021"/>
                      <a:pt x="9731" y="11021"/>
                    </a:cubicBezTo>
                    <a:cubicBezTo>
                      <a:pt x="9583" y="11021"/>
                      <a:pt x="9433" y="10980"/>
                      <a:pt x="9296" y="10918"/>
                    </a:cubicBezTo>
                    <a:cubicBezTo>
                      <a:pt x="9242" y="10882"/>
                      <a:pt x="9180" y="10838"/>
                      <a:pt x="9126" y="10802"/>
                    </a:cubicBezTo>
                    <a:cubicBezTo>
                      <a:pt x="8859" y="10543"/>
                      <a:pt x="8948" y="10267"/>
                      <a:pt x="9394" y="9963"/>
                    </a:cubicBezTo>
                    <a:cubicBezTo>
                      <a:pt x="9412" y="10035"/>
                      <a:pt x="9430" y="10106"/>
                      <a:pt x="9430" y="10195"/>
                    </a:cubicBezTo>
                    <a:cubicBezTo>
                      <a:pt x="9430" y="10214"/>
                      <a:pt x="9442" y="10223"/>
                      <a:pt x="9456" y="10223"/>
                    </a:cubicBezTo>
                    <a:cubicBezTo>
                      <a:pt x="9467" y="10223"/>
                      <a:pt x="9479" y="10217"/>
                      <a:pt x="9483" y="10204"/>
                    </a:cubicBezTo>
                    <a:cubicBezTo>
                      <a:pt x="9563" y="9919"/>
                      <a:pt x="9349" y="9624"/>
                      <a:pt x="9126" y="9473"/>
                    </a:cubicBezTo>
                    <a:cubicBezTo>
                      <a:pt x="8952" y="9351"/>
                      <a:pt x="8744" y="9302"/>
                      <a:pt x="8533" y="9302"/>
                    </a:cubicBezTo>
                    <a:cubicBezTo>
                      <a:pt x="8387" y="9302"/>
                      <a:pt x="8239" y="9326"/>
                      <a:pt x="8100" y="9366"/>
                    </a:cubicBezTo>
                    <a:cubicBezTo>
                      <a:pt x="8002" y="9294"/>
                      <a:pt x="7886" y="9241"/>
                      <a:pt x="7752" y="9214"/>
                    </a:cubicBezTo>
                    <a:lnTo>
                      <a:pt x="7744" y="9214"/>
                    </a:lnTo>
                    <a:cubicBezTo>
                      <a:pt x="7654" y="9089"/>
                      <a:pt x="7538" y="8982"/>
                      <a:pt x="7405" y="8893"/>
                    </a:cubicBezTo>
                    <a:cubicBezTo>
                      <a:pt x="7400" y="8890"/>
                      <a:pt x="7396" y="8889"/>
                      <a:pt x="7392" y="8889"/>
                    </a:cubicBezTo>
                    <a:cubicBezTo>
                      <a:pt x="7370" y="8889"/>
                      <a:pt x="7354" y="8923"/>
                      <a:pt x="7369" y="8937"/>
                    </a:cubicBezTo>
                    <a:cubicBezTo>
                      <a:pt x="7842" y="9339"/>
                      <a:pt x="8083" y="10365"/>
                      <a:pt x="7503" y="10766"/>
                    </a:cubicBezTo>
                    <a:cubicBezTo>
                      <a:pt x="7337" y="10884"/>
                      <a:pt x="7096" y="10940"/>
                      <a:pt x="6867" y="10940"/>
                    </a:cubicBezTo>
                    <a:cubicBezTo>
                      <a:pt x="6713" y="10940"/>
                      <a:pt x="6565" y="10915"/>
                      <a:pt x="6450" y="10864"/>
                    </a:cubicBezTo>
                    <a:cubicBezTo>
                      <a:pt x="6200" y="10757"/>
                      <a:pt x="6066" y="10508"/>
                      <a:pt x="6040" y="10249"/>
                    </a:cubicBezTo>
                    <a:cubicBezTo>
                      <a:pt x="6022" y="10035"/>
                      <a:pt x="6218" y="9812"/>
                      <a:pt x="6450" y="9740"/>
                    </a:cubicBezTo>
                    <a:cubicBezTo>
                      <a:pt x="6493" y="9726"/>
                      <a:pt x="6540" y="9720"/>
                      <a:pt x="6584" y="9720"/>
                    </a:cubicBezTo>
                    <a:cubicBezTo>
                      <a:pt x="6651" y="9720"/>
                      <a:pt x="6712" y="9733"/>
                      <a:pt x="6744" y="9749"/>
                    </a:cubicBezTo>
                    <a:cubicBezTo>
                      <a:pt x="6789" y="9776"/>
                      <a:pt x="6843" y="9821"/>
                      <a:pt x="6843" y="9874"/>
                    </a:cubicBezTo>
                    <a:cubicBezTo>
                      <a:pt x="6851" y="9928"/>
                      <a:pt x="6843" y="10017"/>
                      <a:pt x="6816" y="10070"/>
                    </a:cubicBezTo>
                    <a:cubicBezTo>
                      <a:pt x="6789" y="10124"/>
                      <a:pt x="6709" y="10186"/>
                      <a:pt x="6691" y="10195"/>
                    </a:cubicBezTo>
                    <a:cubicBezTo>
                      <a:pt x="6682" y="10204"/>
                      <a:pt x="6664" y="10222"/>
                      <a:pt x="6673" y="10231"/>
                    </a:cubicBezTo>
                    <a:cubicBezTo>
                      <a:pt x="6673" y="10238"/>
                      <a:pt x="6678" y="10241"/>
                      <a:pt x="6686" y="10241"/>
                    </a:cubicBezTo>
                    <a:cubicBezTo>
                      <a:pt x="6699" y="10241"/>
                      <a:pt x="6719" y="10233"/>
                      <a:pt x="6735" y="10222"/>
                    </a:cubicBezTo>
                    <a:cubicBezTo>
                      <a:pt x="6780" y="10186"/>
                      <a:pt x="6860" y="10097"/>
                      <a:pt x="6896" y="9999"/>
                    </a:cubicBezTo>
                    <a:cubicBezTo>
                      <a:pt x="6923" y="9892"/>
                      <a:pt x="6896" y="9740"/>
                      <a:pt x="6851" y="9678"/>
                    </a:cubicBezTo>
                    <a:cubicBezTo>
                      <a:pt x="6798" y="9607"/>
                      <a:pt x="6700" y="9508"/>
                      <a:pt x="6521" y="9401"/>
                    </a:cubicBezTo>
                    <a:cubicBezTo>
                      <a:pt x="6361" y="9312"/>
                      <a:pt x="5861" y="9143"/>
                      <a:pt x="5424" y="9134"/>
                    </a:cubicBezTo>
                    <a:cubicBezTo>
                      <a:pt x="5388" y="9133"/>
                      <a:pt x="5353" y="9132"/>
                      <a:pt x="5318" y="9132"/>
                    </a:cubicBezTo>
                    <a:cubicBezTo>
                      <a:pt x="4403" y="9132"/>
                      <a:pt x="3654" y="9463"/>
                      <a:pt x="2855" y="9901"/>
                    </a:cubicBezTo>
                    <a:cubicBezTo>
                      <a:pt x="1954" y="10401"/>
                      <a:pt x="1285" y="11203"/>
                      <a:pt x="812" y="12104"/>
                    </a:cubicBezTo>
                    <a:cubicBezTo>
                      <a:pt x="491" y="12720"/>
                      <a:pt x="402" y="13505"/>
                      <a:pt x="410" y="14219"/>
                    </a:cubicBezTo>
                    <a:cubicBezTo>
                      <a:pt x="36" y="12684"/>
                      <a:pt x="812" y="11061"/>
                      <a:pt x="1695" y="9839"/>
                    </a:cubicBezTo>
                    <a:cubicBezTo>
                      <a:pt x="2864" y="8197"/>
                      <a:pt x="4719" y="7135"/>
                      <a:pt x="6673" y="6707"/>
                    </a:cubicBezTo>
                    <a:cubicBezTo>
                      <a:pt x="7245" y="6584"/>
                      <a:pt x="7860" y="6518"/>
                      <a:pt x="8484" y="6518"/>
                    </a:cubicBezTo>
                    <a:close/>
                    <a:moveTo>
                      <a:pt x="16409" y="10132"/>
                    </a:moveTo>
                    <a:cubicBezTo>
                      <a:pt x="17579" y="10132"/>
                      <a:pt x="18779" y="10378"/>
                      <a:pt x="19858" y="10695"/>
                    </a:cubicBezTo>
                    <a:cubicBezTo>
                      <a:pt x="20804" y="10980"/>
                      <a:pt x="21643" y="11453"/>
                      <a:pt x="22517" y="11890"/>
                    </a:cubicBezTo>
                    <a:cubicBezTo>
                      <a:pt x="23302" y="12292"/>
                      <a:pt x="24114" y="12631"/>
                      <a:pt x="24952" y="12898"/>
                    </a:cubicBezTo>
                    <a:cubicBezTo>
                      <a:pt x="25676" y="13118"/>
                      <a:pt x="26459" y="13204"/>
                      <a:pt x="27227" y="13204"/>
                    </a:cubicBezTo>
                    <a:cubicBezTo>
                      <a:pt x="27302" y="13204"/>
                      <a:pt x="27376" y="13203"/>
                      <a:pt x="27450" y="13202"/>
                    </a:cubicBezTo>
                    <a:cubicBezTo>
                      <a:pt x="28449" y="13193"/>
                      <a:pt x="29573" y="13041"/>
                      <a:pt x="30358" y="12363"/>
                    </a:cubicBezTo>
                    <a:cubicBezTo>
                      <a:pt x="30858" y="12479"/>
                      <a:pt x="31384" y="12568"/>
                      <a:pt x="31902" y="12586"/>
                    </a:cubicBezTo>
                    <a:cubicBezTo>
                      <a:pt x="31688" y="12622"/>
                      <a:pt x="31474" y="12658"/>
                      <a:pt x="31259" y="12684"/>
                    </a:cubicBezTo>
                    <a:cubicBezTo>
                      <a:pt x="30296" y="12836"/>
                      <a:pt x="29404" y="13104"/>
                      <a:pt x="28521" y="13532"/>
                    </a:cubicBezTo>
                    <a:cubicBezTo>
                      <a:pt x="28003" y="13791"/>
                      <a:pt x="27522" y="14094"/>
                      <a:pt x="27031" y="14397"/>
                    </a:cubicBezTo>
                    <a:cubicBezTo>
                      <a:pt x="26760" y="14463"/>
                      <a:pt x="26476" y="14491"/>
                      <a:pt x="26189" y="14491"/>
                    </a:cubicBezTo>
                    <a:cubicBezTo>
                      <a:pt x="25538" y="14491"/>
                      <a:pt x="24868" y="14347"/>
                      <a:pt x="24292" y="14174"/>
                    </a:cubicBezTo>
                    <a:cubicBezTo>
                      <a:pt x="23115" y="13826"/>
                      <a:pt x="22008" y="13327"/>
                      <a:pt x="20929" y="12774"/>
                    </a:cubicBezTo>
                    <a:cubicBezTo>
                      <a:pt x="19355" y="11975"/>
                      <a:pt x="17755" y="10806"/>
                      <a:pt x="15946" y="10806"/>
                    </a:cubicBezTo>
                    <a:cubicBezTo>
                      <a:pt x="15673" y="10806"/>
                      <a:pt x="15395" y="10833"/>
                      <a:pt x="15112" y="10891"/>
                    </a:cubicBezTo>
                    <a:cubicBezTo>
                      <a:pt x="15121" y="10873"/>
                      <a:pt x="15121" y="10864"/>
                      <a:pt x="15121" y="10847"/>
                    </a:cubicBezTo>
                    <a:cubicBezTo>
                      <a:pt x="15139" y="10650"/>
                      <a:pt x="15130" y="10454"/>
                      <a:pt x="15095" y="10249"/>
                    </a:cubicBezTo>
                    <a:cubicBezTo>
                      <a:pt x="15523" y="10168"/>
                      <a:pt x="15964" y="10132"/>
                      <a:pt x="16409" y="10132"/>
                    </a:cubicBezTo>
                    <a:close/>
                    <a:moveTo>
                      <a:pt x="16867" y="14500"/>
                    </a:moveTo>
                    <a:cubicBezTo>
                      <a:pt x="17034" y="14500"/>
                      <a:pt x="17217" y="14567"/>
                      <a:pt x="17334" y="14638"/>
                    </a:cubicBezTo>
                    <a:cubicBezTo>
                      <a:pt x="17387" y="14665"/>
                      <a:pt x="17432" y="14700"/>
                      <a:pt x="17485" y="14745"/>
                    </a:cubicBezTo>
                    <a:cubicBezTo>
                      <a:pt x="17244" y="14808"/>
                      <a:pt x="17111" y="14986"/>
                      <a:pt x="17111" y="15209"/>
                    </a:cubicBezTo>
                    <a:cubicBezTo>
                      <a:pt x="17093" y="15227"/>
                      <a:pt x="17084" y="15254"/>
                      <a:pt x="17066" y="15271"/>
                    </a:cubicBezTo>
                    <a:cubicBezTo>
                      <a:pt x="17084" y="15218"/>
                      <a:pt x="17084" y="15155"/>
                      <a:pt x="17093" y="15093"/>
                    </a:cubicBezTo>
                    <a:cubicBezTo>
                      <a:pt x="17093" y="14843"/>
                      <a:pt x="16914" y="14638"/>
                      <a:pt x="16691" y="14531"/>
                    </a:cubicBezTo>
                    <a:cubicBezTo>
                      <a:pt x="16745" y="14509"/>
                      <a:pt x="16805" y="14500"/>
                      <a:pt x="16867" y="14500"/>
                    </a:cubicBezTo>
                    <a:close/>
                    <a:moveTo>
                      <a:pt x="8333" y="9361"/>
                    </a:moveTo>
                    <a:cubicBezTo>
                      <a:pt x="8754" y="9361"/>
                      <a:pt x="9200" y="9519"/>
                      <a:pt x="9367" y="9892"/>
                    </a:cubicBezTo>
                    <a:cubicBezTo>
                      <a:pt x="9332" y="9880"/>
                      <a:pt x="9298" y="9874"/>
                      <a:pt x="9265" y="9874"/>
                    </a:cubicBezTo>
                    <a:cubicBezTo>
                      <a:pt x="9007" y="9874"/>
                      <a:pt x="8834" y="10217"/>
                      <a:pt x="8850" y="10454"/>
                    </a:cubicBezTo>
                    <a:cubicBezTo>
                      <a:pt x="8877" y="10847"/>
                      <a:pt x="9242" y="11061"/>
                      <a:pt x="9599" y="11105"/>
                    </a:cubicBezTo>
                    <a:cubicBezTo>
                      <a:pt x="9770" y="11225"/>
                      <a:pt x="9956" y="11279"/>
                      <a:pt x="10141" y="11279"/>
                    </a:cubicBezTo>
                    <a:cubicBezTo>
                      <a:pt x="10244" y="11279"/>
                      <a:pt x="10347" y="11262"/>
                      <a:pt x="10447" y="11230"/>
                    </a:cubicBezTo>
                    <a:cubicBezTo>
                      <a:pt x="10563" y="11282"/>
                      <a:pt x="10674" y="11305"/>
                      <a:pt x="10778" y="11305"/>
                    </a:cubicBezTo>
                    <a:cubicBezTo>
                      <a:pt x="11452" y="11305"/>
                      <a:pt x="11838" y="10343"/>
                      <a:pt x="11374" y="9856"/>
                    </a:cubicBezTo>
                    <a:cubicBezTo>
                      <a:pt x="11447" y="9836"/>
                      <a:pt x="11522" y="9826"/>
                      <a:pt x="11599" y="9826"/>
                    </a:cubicBezTo>
                    <a:cubicBezTo>
                      <a:pt x="11788" y="9826"/>
                      <a:pt x="11980" y="9884"/>
                      <a:pt x="12133" y="9972"/>
                    </a:cubicBezTo>
                    <a:cubicBezTo>
                      <a:pt x="12267" y="10044"/>
                      <a:pt x="12383" y="10169"/>
                      <a:pt x="12436" y="10311"/>
                    </a:cubicBezTo>
                    <a:cubicBezTo>
                      <a:pt x="12421" y="10310"/>
                      <a:pt x="12406" y="10310"/>
                      <a:pt x="12392" y="10310"/>
                    </a:cubicBezTo>
                    <a:cubicBezTo>
                      <a:pt x="11873" y="10310"/>
                      <a:pt x="11546" y="10912"/>
                      <a:pt x="11928" y="11346"/>
                    </a:cubicBezTo>
                    <a:cubicBezTo>
                      <a:pt x="12026" y="11444"/>
                      <a:pt x="12124" y="11534"/>
                      <a:pt x="12240" y="11596"/>
                    </a:cubicBezTo>
                    <a:cubicBezTo>
                      <a:pt x="12240" y="11596"/>
                      <a:pt x="12240" y="11605"/>
                      <a:pt x="12249" y="11614"/>
                    </a:cubicBezTo>
                    <a:cubicBezTo>
                      <a:pt x="12418" y="11730"/>
                      <a:pt x="12579" y="11810"/>
                      <a:pt x="12730" y="11873"/>
                    </a:cubicBezTo>
                    <a:cubicBezTo>
                      <a:pt x="13016" y="12134"/>
                      <a:pt x="13369" y="12285"/>
                      <a:pt x="13736" y="12285"/>
                    </a:cubicBezTo>
                    <a:cubicBezTo>
                      <a:pt x="13920" y="12285"/>
                      <a:pt x="14107" y="12247"/>
                      <a:pt x="14292" y="12167"/>
                    </a:cubicBezTo>
                    <a:cubicBezTo>
                      <a:pt x="14684" y="11988"/>
                      <a:pt x="14934" y="11614"/>
                      <a:pt x="15050" y="11203"/>
                    </a:cubicBezTo>
                    <a:cubicBezTo>
                      <a:pt x="16183" y="11373"/>
                      <a:pt x="17218" y="11881"/>
                      <a:pt x="18244" y="12363"/>
                    </a:cubicBezTo>
                    <a:cubicBezTo>
                      <a:pt x="17777" y="12272"/>
                      <a:pt x="17295" y="12233"/>
                      <a:pt x="16813" y="12233"/>
                    </a:cubicBezTo>
                    <a:cubicBezTo>
                      <a:pt x="16253" y="12233"/>
                      <a:pt x="15694" y="12286"/>
                      <a:pt x="15157" y="12372"/>
                    </a:cubicBezTo>
                    <a:cubicBezTo>
                      <a:pt x="14176" y="12533"/>
                      <a:pt x="13212" y="13086"/>
                      <a:pt x="12383" y="13594"/>
                    </a:cubicBezTo>
                    <a:cubicBezTo>
                      <a:pt x="11589" y="14085"/>
                      <a:pt x="10911" y="14692"/>
                      <a:pt x="10286" y="15370"/>
                    </a:cubicBezTo>
                    <a:cubicBezTo>
                      <a:pt x="9546" y="15084"/>
                      <a:pt x="8796" y="14469"/>
                      <a:pt x="8341" y="13826"/>
                    </a:cubicBezTo>
                    <a:cubicBezTo>
                      <a:pt x="7770" y="13023"/>
                      <a:pt x="7735" y="12096"/>
                      <a:pt x="7958" y="11177"/>
                    </a:cubicBezTo>
                    <a:cubicBezTo>
                      <a:pt x="8020" y="11177"/>
                      <a:pt x="8074" y="11168"/>
                      <a:pt x="8118" y="11168"/>
                    </a:cubicBezTo>
                    <a:cubicBezTo>
                      <a:pt x="8332" y="11168"/>
                      <a:pt x="8582" y="11034"/>
                      <a:pt x="8689" y="10847"/>
                    </a:cubicBezTo>
                    <a:cubicBezTo>
                      <a:pt x="8805" y="10641"/>
                      <a:pt x="8814" y="10436"/>
                      <a:pt x="8761" y="10204"/>
                    </a:cubicBezTo>
                    <a:cubicBezTo>
                      <a:pt x="8707" y="9946"/>
                      <a:pt x="8520" y="9794"/>
                      <a:pt x="8341" y="9607"/>
                    </a:cubicBezTo>
                    <a:cubicBezTo>
                      <a:pt x="8288" y="9517"/>
                      <a:pt x="8207" y="9437"/>
                      <a:pt x="8118" y="9375"/>
                    </a:cubicBezTo>
                    <a:cubicBezTo>
                      <a:pt x="8188" y="9365"/>
                      <a:pt x="8260" y="9361"/>
                      <a:pt x="8333" y="9361"/>
                    </a:cubicBezTo>
                    <a:close/>
                    <a:moveTo>
                      <a:pt x="7735" y="11141"/>
                    </a:moveTo>
                    <a:cubicBezTo>
                      <a:pt x="7788" y="11159"/>
                      <a:pt x="7851" y="11168"/>
                      <a:pt x="7913" y="11168"/>
                    </a:cubicBezTo>
                    <a:cubicBezTo>
                      <a:pt x="7761" y="11632"/>
                      <a:pt x="7663" y="11997"/>
                      <a:pt x="7690" y="12506"/>
                    </a:cubicBezTo>
                    <a:cubicBezTo>
                      <a:pt x="7708" y="12988"/>
                      <a:pt x="7958" y="13496"/>
                      <a:pt x="8207" y="13906"/>
                    </a:cubicBezTo>
                    <a:cubicBezTo>
                      <a:pt x="8636" y="14602"/>
                      <a:pt x="9447" y="15227"/>
                      <a:pt x="10250" y="15414"/>
                    </a:cubicBezTo>
                    <a:cubicBezTo>
                      <a:pt x="10179" y="15494"/>
                      <a:pt x="10099" y="15584"/>
                      <a:pt x="10027" y="15664"/>
                    </a:cubicBezTo>
                    <a:cubicBezTo>
                      <a:pt x="9171" y="15343"/>
                      <a:pt x="8216" y="14781"/>
                      <a:pt x="7735" y="13996"/>
                    </a:cubicBezTo>
                    <a:cubicBezTo>
                      <a:pt x="7449" y="13532"/>
                      <a:pt x="7262" y="13014"/>
                      <a:pt x="7199" y="12479"/>
                    </a:cubicBezTo>
                    <a:cubicBezTo>
                      <a:pt x="7146" y="12069"/>
                      <a:pt x="7226" y="11471"/>
                      <a:pt x="7556" y="11168"/>
                    </a:cubicBezTo>
                    <a:cubicBezTo>
                      <a:pt x="7619" y="11168"/>
                      <a:pt x="7672" y="11159"/>
                      <a:pt x="7735" y="11141"/>
                    </a:cubicBezTo>
                    <a:close/>
                    <a:moveTo>
                      <a:pt x="16566" y="14495"/>
                    </a:moveTo>
                    <a:cubicBezTo>
                      <a:pt x="16745" y="14576"/>
                      <a:pt x="16897" y="14718"/>
                      <a:pt x="16959" y="14906"/>
                    </a:cubicBezTo>
                    <a:cubicBezTo>
                      <a:pt x="17039" y="15129"/>
                      <a:pt x="16914" y="15441"/>
                      <a:pt x="16727" y="15566"/>
                    </a:cubicBezTo>
                    <a:cubicBezTo>
                      <a:pt x="16647" y="15628"/>
                      <a:pt x="16566" y="15646"/>
                      <a:pt x="16477" y="15664"/>
                    </a:cubicBezTo>
                    <a:cubicBezTo>
                      <a:pt x="16665" y="15521"/>
                      <a:pt x="16798" y="15289"/>
                      <a:pt x="16825" y="15039"/>
                    </a:cubicBezTo>
                    <a:cubicBezTo>
                      <a:pt x="16843" y="14834"/>
                      <a:pt x="16727" y="14647"/>
                      <a:pt x="16566" y="14495"/>
                    </a:cubicBezTo>
                    <a:close/>
                    <a:moveTo>
                      <a:pt x="16263" y="14308"/>
                    </a:moveTo>
                    <a:cubicBezTo>
                      <a:pt x="16442" y="14442"/>
                      <a:pt x="16602" y="14602"/>
                      <a:pt x="16682" y="14808"/>
                    </a:cubicBezTo>
                    <a:cubicBezTo>
                      <a:pt x="16861" y="15254"/>
                      <a:pt x="16424" y="15548"/>
                      <a:pt x="16040" y="15673"/>
                    </a:cubicBezTo>
                    <a:cubicBezTo>
                      <a:pt x="16343" y="15432"/>
                      <a:pt x="16495" y="15048"/>
                      <a:pt x="16424" y="14665"/>
                    </a:cubicBezTo>
                    <a:cubicBezTo>
                      <a:pt x="16397" y="14531"/>
                      <a:pt x="16343" y="14406"/>
                      <a:pt x="16263" y="14308"/>
                    </a:cubicBezTo>
                    <a:close/>
                    <a:moveTo>
                      <a:pt x="18377" y="14317"/>
                    </a:moveTo>
                    <a:cubicBezTo>
                      <a:pt x="18690" y="14531"/>
                      <a:pt x="18922" y="14772"/>
                      <a:pt x="18957" y="15164"/>
                    </a:cubicBezTo>
                    <a:cubicBezTo>
                      <a:pt x="18984" y="15521"/>
                      <a:pt x="18592" y="15735"/>
                      <a:pt x="18279" y="15762"/>
                    </a:cubicBezTo>
                    <a:cubicBezTo>
                      <a:pt x="18939" y="15494"/>
                      <a:pt x="18859" y="14745"/>
                      <a:pt x="18377" y="14317"/>
                    </a:cubicBezTo>
                    <a:close/>
                    <a:moveTo>
                      <a:pt x="18913" y="14718"/>
                    </a:moveTo>
                    <a:cubicBezTo>
                      <a:pt x="19154" y="14932"/>
                      <a:pt x="19296" y="15271"/>
                      <a:pt x="19163" y="15575"/>
                    </a:cubicBezTo>
                    <a:cubicBezTo>
                      <a:pt x="19098" y="15720"/>
                      <a:pt x="18888" y="15828"/>
                      <a:pt x="18703" y="15828"/>
                    </a:cubicBezTo>
                    <a:cubicBezTo>
                      <a:pt x="18684" y="15828"/>
                      <a:pt x="18664" y="15827"/>
                      <a:pt x="18645" y="15825"/>
                    </a:cubicBezTo>
                    <a:cubicBezTo>
                      <a:pt x="18841" y="15744"/>
                      <a:pt x="18993" y="15557"/>
                      <a:pt x="19055" y="15334"/>
                    </a:cubicBezTo>
                    <a:cubicBezTo>
                      <a:pt x="19127" y="15102"/>
                      <a:pt x="19047" y="14897"/>
                      <a:pt x="18913" y="14718"/>
                    </a:cubicBezTo>
                    <a:close/>
                    <a:moveTo>
                      <a:pt x="15765" y="10880"/>
                    </a:moveTo>
                    <a:cubicBezTo>
                      <a:pt x="17944" y="10880"/>
                      <a:pt x="19857" y="12420"/>
                      <a:pt x="21741" y="13353"/>
                    </a:cubicBezTo>
                    <a:cubicBezTo>
                      <a:pt x="22731" y="13844"/>
                      <a:pt x="23793" y="14228"/>
                      <a:pt x="24872" y="14469"/>
                    </a:cubicBezTo>
                    <a:cubicBezTo>
                      <a:pt x="25226" y="14546"/>
                      <a:pt x="25622" y="14596"/>
                      <a:pt x="26017" y="14596"/>
                    </a:cubicBezTo>
                    <a:cubicBezTo>
                      <a:pt x="26307" y="14596"/>
                      <a:pt x="26598" y="14569"/>
                      <a:pt x="26870" y="14504"/>
                    </a:cubicBezTo>
                    <a:lnTo>
                      <a:pt x="26870" y="14504"/>
                    </a:lnTo>
                    <a:cubicBezTo>
                      <a:pt x="26246" y="14888"/>
                      <a:pt x="25630" y="15271"/>
                      <a:pt x="24943" y="15548"/>
                    </a:cubicBezTo>
                    <a:cubicBezTo>
                      <a:pt x="24390" y="15771"/>
                      <a:pt x="23784" y="15905"/>
                      <a:pt x="23195" y="15949"/>
                    </a:cubicBezTo>
                    <a:cubicBezTo>
                      <a:pt x="23152" y="15954"/>
                      <a:pt x="23108" y="15955"/>
                      <a:pt x="23063" y="15955"/>
                    </a:cubicBezTo>
                    <a:cubicBezTo>
                      <a:pt x="22743" y="15955"/>
                      <a:pt x="22397" y="15860"/>
                      <a:pt x="22112" y="15860"/>
                    </a:cubicBezTo>
                    <a:cubicBezTo>
                      <a:pt x="22101" y="15860"/>
                      <a:pt x="22090" y="15860"/>
                      <a:pt x="22080" y="15860"/>
                    </a:cubicBezTo>
                    <a:cubicBezTo>
                      <a:pt x="22062" y="15182"/>
                      <a:pt x="21696" y="14549"/>
                      <a:pt x="21125" y="14112"/>
                    </a:cubicBezTo>
                    <a:cubicBezTo>
                      <a:pt x="21054" y="14014"/>
                      <a:pt x="20973" y="13933"/>
                      <a:pt x="20884" y="13853"/>
                    </a:cubicBezTo>
                    <a:cubicBezTo>
                      <a:pt x="20884" y="13853"/>
                      <a:pt x="20884" y="13844"/>
                      <a:pt x="20875" y="13844"/>
                    </a:cubicBezTo>
                    <a:cubicBezTo>
                      <a:pt x="20322" y="13104"/>
                      <a:pt x="19394" y="12631"/>
                      <a:pt x="18511" y="12417"/>
                    </a:cubicBezTo>
                    <a:cubicBezTo>
                      <a:pt x="18172" y="12131"/>
                      <a:pt x="17682" y="11944"/>
                      <a:pt x="17298" y="11757"/>
                    </a:cubicBezTo>
                    <a:cubicBezTo>
                      <a:pt x="16645" y="11461"/>
                      <a:pt x="15866" y="11122"/>
                      <a:pt x="15132" y="11122"/>
                    </a:cubicBezTo>
                    <a:cubicBezTo>
                      <a:pt x="15114" y="11122"/>
                      <a:pt x="15095" y="11123"/>
                      <a:pt x="15077" y="11123"/>
                    </a:cubicBezTo>
                    <a:cubicBezTo>
                      <a:pt x="15086" y="11061"/>
                      <a:pt x="15103" y="10989"/>
                      <a:pt x="15112" y="10927"/>
                    </a:cubicBezTo>
                    <a:cubicBezTo>
                      <a:pt x="15333" y="10895"/>
                      <a:pt x="15550" y="10880"/>
                      <a:pt x="15765" y="10880"/>
                    </a:cubicBezTo>
                    <a:close/>
                    <a:moveTo>
                      <a:pt x="19270" y="15138"/>
                    </a:moveTo>
                    <a:lnTo>
                      <a:pt x="19270" y="15138"/>
                    </a:lnTo>
                    <a:cubicBezTo>
                      <a:pt x="19430" y="15298"/>
                      <a:pt x="19537" y="15530"/>
                      <a:pt x="19439" y="15762"/>
                    </a:cubicBezTo>
                    <a:cubicBezTo>
                      <a:pt x="19378" y="15892"/>
                      <a:pt x="19191" y="15974"/>
                      <a:pt x="19019" y="15974"/>
                    </a:cubicBezTo>
                    <a:cubicBezTo>
                      <a:pt x="18966" y="15974"/>
                      <a:pt x="18914" y="15966"/>
                      <a:pt x="18868" y="15949"/>
                    </a:cubicBezTo>
                    <a:cubicBezTo>
                      <a:pt x="19020" y="15905"/>
                      <a:pt x="19163" y="15798"/>
                      <a:pt x="19234" y="15691"/>
                    </a:cubicBezTo>
                    <a:cubicBezTo>
                      <a:pt x="19350" y="15521"/>
                      <a:pt x="19341" y="15316"/>
                      <a:pt x="19270" y="15138"/>
                    </a:cubicBezTo>
                    <a:close/>
                    <a:moveTo>
                      <a:pt x="6611" y="11052"/>
                    </a:moveTo>
                    <a:lnTo>
                      <a:pt x="6611" y="11052"/>
                    </a:lnTo>
                    <a:cubicBezTo>
                      <a:pt x="6691" y="11079"/>
                      <a:pt x="6771" y="11087"/>
                      <a:pt x="6851" y="11087"/>
                    </a:cubicBezTo>
                    <a:cubicBezTo>
                      <a:pt x="6872" y="11090"/>
                      <a:pt x="6894" y="11091"/>
                      <a:pt x="6916" y="11091"/>
                    </a:cubicBezTo>
                    <a:cubicBezTo>
                      <a:pt x="6969" y="11091"/>
                      <a:pt x="7024" y="11085"/>
                      <a:pt x="7074" y="11079"/>
                    </a:cubicBezTo>
                    <a:cubicBezTo>
                      <a:pt x="7190" y="11141"/>
                      <a:pt x="7315" y="11177"/>
                      <a:pt x="7458" y="11177"/>
                    </a:cubicBezTo>
                    <a:cubicBezTo>
                      <a:pt x="6860" y="11667"/>
                      <a:pt x="7066" y="12925"/>
                      <a:pt x="7342" y="13532"/>
                    </a:cubicBezTo>
                    <a:cubicBezTo>
                      <a:pt x="7583" y="14076"/>
                      <a:pt x="7860" y="14540"/>
                      <a:pt x="8341" y="14888"/>
                    </a:cubicBezTo>
                    <a:cubicBezTo>
                      <a:pt x="8805" y="15227"/>
                      <a:pt x="9430" y="15557"/>
                      <a:pt x="10001" y="15700"/>
                    </a:cubicBezTo>
                    <a:cubicBezTo>
                      <a:pt x="10001" y="15700"/>
                      <a:pt x="10001" y="15700"/>
                      <a:pt x="9992" y="15709"/>
                    </a:cubicBezTo>
                    <a:cubicBezTo>
                      <a:pt x="9840" y="15887"/>
                      <a:pt x="9697" y="16074"/>
                      <a:pt x="9563" y="16262"/>
                    </a:cubicBezTo>
                    <a:cubicBezTo>
                      <a:pt x="8912" y="15842"/>
                      <a:pt x="8261" y="15405"/>
                      <a:pt x="7717" y="14843"/>
                    </a:cubicBezTo>
                    <a:cubicBezTo>
                      <a:pt x="7271" y="14388"/>
                      <a:pt x="6887" y="13898"/>
                      <a:pt x="6655" y="13300"/>
                    </a:cubicBezTo>
                    <a:cubicBezTo>
                      <a:pt x="6423" y="12666"/>
                      <a:pt x="6361" y="11694"/>
                      <a:pt x="6611" y="11052"/>
                    </a:cubicBezTo>
                    <a:close/>
                    <a:moveTo>
                      <a:pt x="6129" y="10793"/>
                    </a:moveTo>
                    <a:cubicBezTo>
                      <a:pt x="6263" y="10909"/>
                      <a:pt x="6423" y="10998"/>
                      <a:pt x="6593" y="11052"/>
                    </a:cubicBezTo>
                    <a:cubicBezTo>
                      <a:pt x="6057" y="12185"/>
                      <a:pt x="6468" y="13639"/>
                      <a:pt x="7235" y="14558"/>
                    </a:cubicBezTo>
                    <a:cubicBezTo>
                      <a:pt x="7877" y="15334"/>
                      <a:pt x="8645" y="15851"/>
                      <a:pt x="9537" y="16306"/>
                    </a:cubicBezTo>
                    <a:cubicBezTo>
                      <a:pt x="9528" y="16324"/>
                      <a:pt x="9510" y="16342"/>
                      <a:pt x="9501" y="16360"/>
                    </a:cubicBezTo>
                    <a:cubicBezTo>
                      <a:pt x="8386" y="16003"/>
                      <a:pt x="7271" y="15289"/>
                      <a:pt x="6575" y="14361"/>
                    </a:cubicBezTo>
                    <a:cubicBezTo>
                      <a:pt x="6182" y="13826"/>
                      <a:pt x="5915" y="13300"/>
                      <a:pt x="5826" y="12631"/>
                    </a:cubicBezTo>
                    <a:cubicBezTo>
                      <a:pt x="5754" y="12051"/>
                      <a:pt x="5852" y="11328"/>
                      <a:pt x="6129" y="10793"/>
                    </a:cubicBezTo>
                    <a:close/>
                    <a:moveTo>
                      <a:pt x="21054" y="14112"/>
                    </a:moveTo>
                    <a:lnTo>
                      <a:pt x="21054" y="14112"/>
                    </a:lnTo>
                    <a:cubicBezTo>
                      <a:pt x="21304" y="14442"/>
                      <a:pt x="21500" y="14852"/>
                      <a:pt x="21580" y="15209"/>
                    </a:cubicBezTo>
                    <a:cubicBezTo>
                      <a:pt x="21678" y="15637"/>
                      <a:pt x="21625" y="16137"/>
                      <a:pt x="21411" y="16520"/>
                    </a:cubicBezTo>
                    <a:cubicBezTo>
                      <a:pt x="21268" y="16775"/>
                      <a:pt x="20955" y="16900"/>
                      <a:pt x="20644" y="16900"/>
                    </a:cubicBezTo>
                    <a:cubicBezTo>
                      <a:pt x="20431" y="16900"/>
                      <a:pt x="20219" y="16841"/>
                      <a:pt x="20064" y="16726"/>
                    </a:cubicBezTo>
                    <a:lnTo>
                      <a:pt x="20064" y="16726"/>
                    </a:lnTo>
                    <a:cubicBezTo>
                      <a:pt x="20168" y="16770"/>
                      <a:pt x="20276" y="16792"/>
                      <a:pt x="20383" y="16792"/>
                    </a:cubicBezTo>
                    <a:cubicBezTo>
                      <a:pt x="20723" y="16792"/>
                      <a:pt x="21053" y="16575"/>
                      <a:pt x="21223" y="16208"/>
                    </a:cubicBezTo>
                    <a:cubicBezTo>
                      <a:pt x="21536" y="15548"/>
                      <a:pt x="21411" y="14736"/>
                      <a:pt x="21054" y="14112"/>
                    </a:cubicBezTo>
                    <a:close/>
                    <a:moveTo>
                      <a:pt x="21179" y="14174"/>
                    </a:moveTo>
                    <a:lnTo>
                      <a:pt x="21179" y="14174"/>
                    </a:lnTo>
                    <a:cubicBezTo>
                      <a:pt x="21767" y="14665"/>
                      <a:pt x="22098" y="15593"/>
                      <a:pt x="21901" y="16324"/>
                    </a:cubicBezTo>
                    <a:cubicBezTo>
                      <a:pt x="21781" y="16789"/>
                      <a:pt x="21470" y="17021"/>
                      <a:pt x="21040" y="17021"/>
                    </a:cubicBezTo>
                    <a:cubicBezTo>
                      <a:pt x="21024" y="17021"/>
                      <a:pt x="21008" y="17021"/>
                      <a:pt x="20991" y="17020"/>
                    </a:cubicBezTo>
                    <a:cubicBezTo>
                      <a:pt x="21339" y="16895"/>
                      <a:pt x="21562" y="16627"/>
                      <a:pt x="21678" y="16253"/>
                    </a:cubicBezTo>
                    <a:cubicBezTo>
                      <a:pt x="21883" y="15575"/>
                      <a:pt x="21634" y="14754"/>
                      <a:pt x="21179" y="14174"/>
                    </a:cubicBezTo>
                    <a:close/>
                    <a:moveTo>
                      <a:pt x="16797" y="12399"/>
                    </a:moveTo>
                    <a:cubicBezTo>
                      <a:pt x="18042" y="12399"/>
                      <a:pt x="19277" y="12668"/>
                      <a:pt x="20269" y="13469"/>
                    </a:cubicBezTo>
                    <a:cubicBezTo>
                      <a:pt x="20884" y="13969"/>
                      <a:pt x="21214" y="14638"/>
                      <a:pt x="21205" y="15432"/>
                    </a:cubicBezTo>
                    <a:cubicBezTo>
                      <a:pt x="21197" y="15869"/>
                      <a:pt x="21063" y="16440"/>
                      <a:pt x="20617" y="16618"/>
                    </a:cubicBezTo>
                    <a:cubicBezTo>
                      <a:pt x="20558" y="16641"/>
                      <a:pt x="20496" y="16651"/>
                      <a:pt x="20434" y="16651"/>
                    </a:cubicBezTo>
                    <a:cubicBezTo>
                      <a:pt x="20222" y="16651"/>
                      <a:pt x="20003" y="16537"/>
                      <a:pt x="19858" y="16413"/>
                    </a:cubicBezTo>
                    <a:cubicBezTo>
                      <a:pt x="19607" y="16204"/>
                      <a:pt x="19812" y="15765"/>
                      <a:pt x="20112" y="15765"/>
                    </a:cubicBezTo>
                    <a:cubicBezTo>
                      <a:pt x="20131" y="15765"/>
                      <a:pt x="20151" y="15767"/>
                      <a:pt x="20171" y="15771"/>
                    </a:cubicBezTo>
                    <a:cubicBezTo>
                      <a:pt x="20206" y="15816"/>
                      <a:pt x="20242" y="15860"/>
                      <a:pt x="20260" y="15914"/>
                    </a:cubicBezTo>
                    <a:cubicBezTo>
                      <a:pt x="20313" y="16056"/>
                      <a:pt x="20180" y="16155"/>
                      <a:pt x="20064" y="16199"/>
                    </a:cubicBezTo>
                    <a:cubicBezTo>
                      <a:pt x="20046" y="16199"/>
                      <a:pt x="20046" y="16235"/>
                      <a:pt x="20072" y="16235"/>
                    </a:cubicBezTo>
                    <a:cubicBezTo>
                      <a:pt x="20083" y="16236"/>
                      <a:pt x="20093" y="16236"/>
                      <a:pt x="20103" y="16236"/>
                    </a:cubicBezTo>
                    <a:cubicBezTo>
                      <a:pt x="20339" y="16236"/>
                      <a:pt x="20425" y="16038"/>
                      <a:pt x="20331" y="15825"/>
                    </a:cubicBezTo>
                    <a:cubicBezTo>
                      <a:pt x="20197" y="15539"/>
                      <a:pt x="19814" y="15378"/>
                      <a:pt x="19519" y="15325"/>
                    </a:cubicBezTo>
                    <a:cubicBezTo>
                      <a:pt x="19510" y="15325"/>
                      <a:pt x="19502" y="15334"/>
                      <a:pt x="19493" y="15343"/>
                    </a:cubicBezTo>
                    <a:cubicBezTo>
                      <a:pt x="19430" y="15218"/>
                      <a:pt x="19332" y="15111"/>
                      <a:pt x="19225" y="15031"/>
                    </a:cubicBezTo>
                    <a:cubicBezTo>
                      <a:pt x="19127" y="14852"/>
                      <a:pt x="18984" y="14700"/>
                      <a:pt x="18824" y="14620"/>
                    </a:cubicBezTo>
                    <a:cubicBezTo>
                      <a:pt x="18672" y="14460"/>
                      <a:pt x="18467" y="14326"/>
                      <a:pt x="18297" y="14237"/>
                    </a:cubicBezTo>
                    <a:cubicBezTo>
                      <a:pt x="18294" y="14234"/>
                      <a:pt x="18291" y="14233"/>
                      <a:pt x="18289" y="14233"/>
                    </a:cubicBezTo>
                    <a:cubicBezTo>
                      <a:pt x="18283" y="14233"/>
                      <a:pt x="18279" y="14237"/>
                      <a:pt x="18279" y="14237"/>
                    </a:cubicBezTo>
                    <a:cubicBezTo>
                      <a:pt x="18217" y="14192"/>
                      <a:pt x="18154" y="14156"/>
                      <a:pt x="18083" y="14130"/>
                    </a:cubicBezTo>
                    <a:cubicBezTo>
                      <a:pt x="18080" y="14127"/>
                      <a:pt x="18079" y="14126"/>
                      <a:pt x="18077" y="14126"/>
                    </a:cubicBezTo>
                    <a:cubicBezTo>
                      <a:pt x="18074" y="14126"/>
                      <a:pt x="18074" y="14132"/>
                      <a:pt x="18074" y="14138"/>
                    </a:cubicBezTo>
                    <a:cubicBezTo>
                      <a:pt x="18547" y="14406"/>
                      <a:pt x="19029" y="15280"/>
                      <a:pt x="18297" y="15575"/>
                    </a:cubicBezTo>
                    <a:cubicBezTo>
                      <a:pt x="18179" y="15623"/>
                      <a:pt x="18035" y="15649"/>
                      <a:pt x="17892" y="15649"/>
                    </a:cubicBezTo>
                    <a:cubicBezTo>
                      <a:pt x="17743" y="15649"/>
                      <a:pt x="17595" y="15621"/>
                      <a:pt x="17476" y="15557"/>
                    </a:cubicBezTo>
                    <a:cubicBezTo>
                      <a:pt x="17289" y="15459"/>
                      <a:pt x="17244" y="15271"/>
                      <a:pt x="17298" y="15102"/>
                    </a:cubicBezTo>
                    <a:cubicBezTo>
                      <a:pt x="17378" y="14995"/>
                      <a:pt x="17468" y="14897"/>
                      <a:pt x="17566" y="14825"/>
                    </a:cubicBezTo>
                    <a:cubicBezTo>
                      <a:pt x="17601" y="14861"/>
                      <a:pt x="17637" y="14897"/>
                      <a:pt x="17664" y="14941"/>
                    </a:cubicBezTo>
                    <a:cubicBezTo>
                      <a:pt x="17735" y="15039"/>
                      <a:pt x="17744" y="15147"/>
                      <a:pt x="17807" y="15245"/>
                    </a:cubicBezTo>
                    <a:cubicBezTo>
                      <a:pt x="17815" y="15253"/>
                      <a:pt x="17826" y="15257"/>
                      <a:pt x="17837" y="15257"/>
                    </a:cubicBezTo>
                    <a:cubicBezTo>
                      <a:pt x="17851" y="15257"/>
                      <a:pt x="17864" y="15250"/>
                      <a:pt x="17869" y="15236"/>
                    </a:cubicBezTo>
                    <a:cubicBezTo>
                      <a:pt x="17976" y="14941"/>
                      <a:pt x="17619" y="14647"/>
                      <a:pt x="17396" y="14531"/>
                    </a:cubicBezTo>
                    <a:cubicBezTo>
                      <a:pt x="17281" y="14468"/>
                      <a:pt x="17117" y="14427"/>
                      <a:pt x="16959" y="14427"/>
                    </a:cubicBezTo>
                    <a:cubicBezTo>
                      <a:pt x="16848" y="14427"/>
                      <a:pt x="16740" y="14447"/>
                      <a:pt x="16656" y="14495"/>
                    </a:cubicBezTo>
                    <a:cubicBezTo>
                      <a:pt x="16656" y="14495"/>
                      <a:pt x="16647" y="14504"/>
                      <a:pt x="16647" y="14504"/>
                    </a:cubicBezTo>
                    <a:cubicBezTo>
                      <a:pt x="16611" y="14495"/>
                      <a:pt x="16566" y="14477"/>
                      <a:pt x="16531" y="14469"/>
                    </a:cubicBezTo>
                    <a:cubicBezTo>
                      <a:pt x="16424" y="14379"/>
                      <a:pt x="16308" y="14308"/>
                      <a:pt x="16201" y="14254"/>
                    </a:cubicBezTo>
                    <a:cubicBezTo>
                      <a:pt x="16067" y="14121"/>
                      <a:pt x="15888" y="14040"/>
                      <a:pt x="15683" y="14014"/>
                    </a:cubicBezTo>
                    <a:cubicBezTo>
                      <a:pt x="15657" y="14014"/>
                      <a:pt x="15657" y="14049"/>
                      <a:pt x="15674" y="14058"/>
                    </a:cubicBezTo>
                    <a:cubicBezTo>
                      <a:pt x="16174" y="14219"/>
                      <a:pt x="16433" y="14825"/>
                      <a:pt x="16147" y="15271"/>
                    </a:cubicBezTo>
                    <a:cubicBezTo>
                      <a:pt x="15986" y="15525"/>
                      <a:pt x="15739" y="15686"/>
                      <a:pt x="15457" y="15686"/>
                    </a:cubicBezTo>
                    <a:cubicBezTo>
                      <a:pt x="15411" y="15686"/>
                      <a:pt x="15365" y="15682"/>
                      <a:pt x="15318" y="15673"/>
                    </a:cubicBezTo>
                    <a:cubicBezTo>
                      <a:pt x="15068" y="15628"/>
                      <a:pt x="14889" y="15486"/>
                      <a:pt x="14809" y="15254"/>
                    </a:cubicBezTo>
                    <a:cubicBezTo>
                      <a:pt x="14729" y="15022"/>
                      <a:pt x="14952" y="14611"/>
                      <a:pt x="15219" y="14584"/>
                    </a:cubicBezTo>
                    <a:lnTo>
                      <a:pt x="15237" y="14584"/>
                    </a:lnTo>
                    <a:cubicBezTo>
                      <a:pt x="15353" y="14683"/>
                      <a:pt x="15398" y="14843"/>
                      <a:pt x="15291" y="15084"/>
                    </a:cubicBezTo>
                    <a:cubicBezTo>
                      <a:pt x="15284" y="15103"/>
                      <a:pt x="15301" y="15118"/>
                      <a:pt x="15314" y="15118"/>
                    </a:cubicBezTo>
                    <a:cubicBezTo>
                      <a:pt x="15319" y="15118"/>
                      <a:pt x="15324" y="15116"/>
                      <a:pt x="15326" y="15111"/>
                    </a:cubicBezTo>
                    <a:cubicBezTo>
                      <a:pt x="15618" y="14476"/>
                      <a:pt x="14959" y="14360"/>
                      <a:pt x="14454" y="14360"/>
                    </a:cubicBezTo>
                    <a:cubicBezTo>
                      <a:pt x="14356" y="14360"/>
                      <a:pt x="14263" y="14365"/>
                      <a:pt x="14185" y="14370"/>
                    </a:cubicBezTo>
                    <a:cubicBezTo>
                      <a:pt x="13266" y="14433"/>
                      <a:pt x="12436" y="14799"/>
                      <a:pt x="11651" y="15254"/>
                    </a:cubicBezTo>
                    <a:cubicBezTo>
                      <a:pt x="10563" y="15878"/>
                      <a:pt x="9563" y="16743"/>
                      <a:pt x="9073" y="17903"/>
                    </a:cubicBezTo>
                    <a:cubicBezTo>
                      <a:pt x="9198" y="16476"/>
                      <a:pt x="10438" y="15307"/>
                      <a:pt x="11473" y="14424"/>
                    </a:cubicBezTo>
                    <a:cubicBezTo>
                      <a:pt x="12597" y="13460"/>
                      <a:pt x="14158" y="12640"/>
                      <a:pt x="15630" y="12470"/>
                    </a:cubicBezTo>
                    <a:cubicBezTo>
                      <a:pt x="16015" y="12426"/>
                      <a:pt x="16407" y="12399"/>
                      <a:pt x="16797" y="12399"/>
                    </a:cubicBezTo>
                    <a:close/>
                    <a:moveTo>
                      <a:pt x="36754" y="14546"/>
                    </a:moveTo>
                    <a:cubicBezTo>
                      <a:pt x="37164" y="14546"/>
                      <a:pt x="37580" y="14619"/>
                      <a:pt x="37995" y="14692"/>
                    </a:cubicBezTo>
                    <a:cubicBezTo>
                      <a:pt x="37970" y="14691"/>
                      <a:pt x="37946" y="14691"/>
                      <a:pt x="37922" y="14691"/>
                    </a:cubicBezTo>
                    <a:cubicBezTo>
                      <a:pt x="37065" y="14691"/>
                      <a:pt x="36250" y="14844"/>
                      <a:pt x="35426" y="15173"/>
                    </a:cubicBezTo>
                    <a:cubicBezTo>
                      <a:pt x="34542" y="15530"/>
                      <a:pt x="33731" y="16003"/>
                      <a:pt x="32838" y="16342"/>
                    </a:cubicBezTo>
                    <a:cubicBezTo>
                      <a:pt x="31072" y="17020"/>
                      <a:pt x="29297" y="17653"/>
                      <a:pt x="27388" y="17751"/>
                    </a:cubicBezTo>
                    <a:cubicBezTo>
                      <a:pt x="26067" y="17823"/>
                      <a:pt x="24747" y="17921"/>
                      <a:pt x="23418" y="17966"/>
                    </a:cubicBezTo>
                    <a:cubicBezTo>
                      <a:pt x="23391" y="17957"/>
                      <a:pt x="23355" y="17957"/>
                      <a:pt x="23320" y="17948"/>
                    </a:cubicBezTo>
                    <a:cubicBezTo>
                      <a:pt x="24167" y="17930"/>
                      <a:pt x="25033" y="17787"/>
                      <a:pt x="25853" y="17698"/>
                    </a:cubicBezTo>
                    <a:cubicBezTo>
                      <a:pt x="26924" y="17591"/>
                      <a:pt x="27941" y="17457"/>
                      <a:pt x="28976" y="17189"/>
                    </a:cubicBezTo>
                    <a:cubicBezTo>
                      <a:pt x="30617" y="16761"/>
                      <a:pt x="32107" y="16030"/>
                      <a:pt x="33659" y="15361"/>
                    </a:cubicBezTo>
                    <a:cubicBezTo>
                      <a:pt x="34587" y="14959"/>
                      <a:pt x="35461" y="14647"/>
                      <a:pt x="36478" y="14558"/>
                    </a:cubicBezTo>
                    <a:cubicBezTo>
                      <a:pt x="36570" y="14550"/>
                      <a:pt x="36662" y="14546"/>
                      <a:pt x="36754" y="14546"/>
                    </a:cubicBezTo>
                    <a:close/>
                    <a:moveTo>
                      <a:pt x="14301" y="14433"/>
                    </a:moveTo>
                    <a:cubicBezTo>
                      <a:pt x="14015" y="14549"/>
                      <a:pt x="13837" y="14799"/>
                      <a:pt x="13640" y="15048"/>
                    </a:cubicBezTo>
                    <a:cubicBezTo>
                      <a:pt x="13284" y="15521"/>
                      <a:pt x="13150" y="16146"/>
                      <a:pt x="13176" y="16726"/>
                    </a:cubicBezTo>
                    <a:cubicBezTo>
                      <a:pt x="13203" y="17288"/>
                      <a:pt x="13533" y="18171"/>
                      <a:pt x="14104" y="18429"/>
                    </a:cubicBezTo>
                    <a:lnTo>
                      <a:pt x="14095" y="18429"/>
                    </a:lnTo>
                    <a:cubicBezTo>
                      <a:pt x="13810" y="18429"/>
                      <a:pt x="13533" y="18447"/>
                      <a:pt x="13248" y="18483"/>
                    </a:cubicBezTo>
                    <a:cubicBezTo>
                      <a:pt x="12891" y="18260"/>
                      <a:pt x="12588" y="17966"/>
                      <a:pt x="12338" y="17627"/>
                    </a:cubicBezTo>
                    <a:cubicBezTo>
                      <a:pt x="12052" y="17234"/>
                      <a:pt x="12106" y="16627"/>
                      <a:pt x="12213" y="16190"/>
                    </a:cubicBezTo>
                    <a:cubicBezTo>
                      <a:pt x="12365" y="15548"/>
                      <a:pt x="12945" y="14897"/>
                      <a:pt x="13551" y="14567"/>
                    </a:cubicBezTo>
                    <a:cubicBezTo>
                      <a:pt x="13623" y="14549"/>
                      <a:pt x="13694" y="14531"/>
                      <a:pt x="13765" y="14513"/>
                    </a:cubicBezTo>
                    <a:cubicBezTo>
                      <a:pt x="13854" y="14495"/>
                      <a:pt x="14060" y="14460"/>
                      <a:pt x="14301" y="14433"/>
                    </a:cubicBezTo>
                    <a:close/>
                    <a:moveTo>
                      <a:pt x="14602" y="14427"/>
                    </a:moveTo>
                    <a:cubicBezTo>
                      <a:pt x="14810" y="14427"/>
                      <a:pt x="15011" y="14454"/>
                      <a:pt x="15157" y="14531"/>
                    </a:cubicBezTo>
                    <a:cubicBezTo>
                      <a:pt x="15086" y="14531"/>
                      <a:pt x="15014" y="14549"/>
                      <a:pt x="14961" y="14576"/>
                    </a:cubicBezTo>
                    <a:cubicBezTo>
                      <a:pt x="14702" y="14656"/>
                      <a:pt x="14515" y="14923"/>
                      <a:pt x="14417" y="15173"/>
                    </a:cubicBezTo>
                    <a:cubicBezTo>
                      <a:pt x="14185" y="15807"/>
                      <a:pt x="14140" y="16440"/>
                      <a:pt x="14274" y="17109"/>
                    </a:cubicBezTo>
                    <a:cubicBezTo>
                      <a:pt x="14372" y="17644"/>
                      <a:pt x="14675" y="18233"/>
                      <a:pt x="15157" y="18483"/>
                    </a:cubicBezTo>
                    <a:cubicBezTo>
                      <a:pt x="14845" y="18447"/>
                      <a:pt x="14524" y="18429"/>
                      <a:pt x="14202" y="18429"/>
                    </a:cubicBezTo>
                    <a:cubicBezTo>
                      <a:pt x="14202" y="18429"/>
                      <a:pt x="14202" y="18421"/>
                      <a:pt x="14202" y="18421"/>
                    </a:cubicBezTo>
                    <a:cubicBezTo>
                      <a:pt x="13997" y="18313"/>
                      <a:pt x="13881" y="18064"/>
                      <a:pt x="13747" y="17885"/>
                    </a:cubicBezTo>
                    <a:cubicBezTo>
                      <a:pt x="13524" y="17582"/>
                      <a:pt x="13373" y="17261"/>
                      <a:pt x="13328" y="16886"/>
                    </a:cubicBezTo>
                    <a:cubicBezTo>
                      <a:pt x="13275" y="16413"/>
                      <a:pt x="13337" y="15976"/>
                      <a:pt x="13524" y="15539"/>
                    </a:cubicBezTo>
                    <a:cubicBezTo>
                      <a:pt x="13694" y="15147"/>
                      <a:pt x="13997" y="14593"/>
                      <a:pt x="14425" y="14433"/>
                    </a:cubicBezTo>
                    <a:cubicBezTo>
                      <a:pt x="14484" y="14429"/>
                      <a:pt x="14544" y="14427"/>
                      <a:pt x="14602" y="14427"/>
                    </a:cubicBezTo>
                    <a:close/>
                    <a:moveTo>
                      <a:pt x="14684" y="14879"/>
                    </a:moveTo>
                    <a:cubicBezTo>
                      <a:pt x="14622" y="15048"/>
                      <a:pt x="14613" y="15245"/>
                      <a:pt x="14666" y="15396"/>
                    </a:cubicBezTo>
                    <a:cubicBezTo>
                      <a:pt x="14693" y="15477"/>
                      <a:pt x="14729" y="15539"/>
                      <a:pt x="14773" y="15593"/>
                    </a:cubicBezTo>
                    <a:cubicBezTo>
                      <a:pt x="14479" y="16404"/>
                      <a:pt x="14657" y="17493"/>
                      <a:pt x="15228" y="18144"/>
                    </a:cubicBezTo>
                    <a:cubicBezTo>
                      <a:pt x="15380" y="18322"/>
                      <a:pt x="15549" y="18447"/>
                      <a:pt x="15728" y="18536"/>
                    </a:cubicBezTo>
                    <a:cubicBezTo>
                      <a:pt x="15086" y="18465"/>
                      <a:pt x="14586" y="17823"/>
                      <a:pt x="14461" y="17225"/>
                    </a:cubicBezTo>
                    <a:cubicBezTo>
                      <a:pt x="14363" y="16743"/>
                      <a:pt x="14309" y="16306"/>
                      <a:pt x="14390" y="15816"/>
                    </a:cubicBezTo>
                    <a:cubicBezTo>
                      <a:pt x="14425" y="15557"/>
                      <a:pt x="14506" y="15164"/>
                      <a:pt x="14684" y="14879"/>
                    </a:cubicBezTo>
                    <a:close/>
                    <a:moveTo>
                      <a:pt x="35265" y="14233"/>
                    </a:moveTo>
                    <a:cubicBezTo>
                      <a:pt x="35324" y="14233"/>
                      <a:pt x="35383" y="14235"/>
                      <a:pt x="35443" y="14237"/>
                    </a:cubicBezTo>
                    <a:cubicBezTo>
                      <a:pt x="35907" y="14254"/>
                      <a:pt x="36371" y="14344"/>
                      <a:pt x="36826" y="14442"/>
                    </a:cubicBezTo>
                    <a:cubicBezTo>
                      <a:pt x="36755" y="14433"/>
                      <a:pt x="36675" y="14433"/>
                      <a:pt x="36594" y="14433"/>
                    </a:cubicBezTo>
                    <a:cubicBezTo>
                      <a:pt x="35782" y="14442"/>
                      <a:pt x="35015" y="14656"/>
                      <a:pt x="34266" y="14950"/>
                    </a:cubicBezTo>
                    <a:cubicBezTo>
                      <a:pt x="32580" y="15619"/>
                      <a:pt x="31001" y="16485"/>
                      <a:pt x="29243" y="16957"/>
                    </a:cubicBezTo>
                    <a:cubicBezTo>
                      <a:pt x="28146" y="17252"/>
                      <a:pt x="27075" y="17412"/>
                      <a:pt x="25951" y="17537"/>
                    </a:cubicBezTo>
                    <a:cubicBezTo>
                      <a:pt x="24952" y="17644"/>
                      <a:pt x="23917" y="17876"/>
                      <a:pt x="22909" y="17912"/>
                    </a:cubicBezTo>
                    <a:cubicBezTo>
                      <a:pt x="22722" y="17900"/>
                      <a:pt x="22537" y="17894"/>
                      <a:pt x="22354" y="17894"/>
                    </a:cubicBezTo>
                    <a:cubicBezTo>
                      <a:pt x="22117" y="17894"/>
                      <a:pt x="21883" y="17905"/>
                      <a:pt x="21651" y="17930"/>
                    </a:cubicBezTo>
                    <a:cubicBezTo>
                      <a:pt x="20920" y="17992"/>
                      <a:pt x="20188" y="18117"/>
                      <a:pt x="19484" y="18305"/>
                    </a:cubicBezTo>
                    <a:cubicBezTo>
                      <a:pt x="19171" y="18385"/>
                      <a:pt x="18841" y="18474"/>
                      <a:pt x="18502" y="18545"/>
                    </a:cubicBezTo>
                    <a:cubicBezTo>
                      <a:pt x="18502" y="18528"/>
                      <a:pt x="18493" y="18519"/>
                      <a:pt x="18485" y="18519"/>
                    </a:cubicBezTo>
                    <a:cubicBezTo>
                      <a:pt x="17717" y="18403"/>
                      <a:pt x="17218" y="17725"/>
                      <a:pt x="17013" y="17029"/>
                    </a:cubicBezTo>
                    <a:cubicBezTo>
                      <a:pt x="16888" y="16574"/>
                      <a:pt x="16914" y="15914"/>
                      <a:pt x="17137" y="15396"/>
                    </a:cubicBezTo>
                    <a:cubicBezTo>
                      <a:pt x="17137" y="15405"/>
                      <a:pt x="17137" y="15414"/>
                      <a:pt x="17137" y="15414"/>
                    </a:cubicBezTo>
                    <a:cubicBezTo>
                      <a:pt x="17235" y="15721"/>
                      <a:pt x="17556" y="15843"/>
                      <a:pt x="17862" y="15843"/>
                    </a:cubicBezTo>
                    <a:cubicBezTo>
                      <a:pt x="17948" y="15843"/>
                      <a:pt x="18032" y="15833"/>
                      <a:pt x="18110" y="15816"/>
                    </a:cubicBezTo>
                    <a:cubicBezTo>
                      <a:pt x="18128" y="15807"/>
                      <a:pt x="18146" y="15807"/>
                      <a:pt x="18163" y="15798"/>
                    </a:cubicBezTo>
                    <a:cubicBezTo>
                      <a:pt x="18163" y="15816"/>
                      <a:pt x="18172" y="15825"/>
                      <a:pt x="18190" y="15833"/>
                    </a:cubicBezTo>
                    <a:cubicBezTo>
                      <a:pt x="18272" y="15861"/>
                      <a:pt x="18348" y="15872"/>
                      <a:pt x="18424" y="15872"/>
                    </a:cubicBezTo>
                    <a:cubicBezTo>
                      <a:pt x="18447" y="15872"/>
                      <a:pt x="18470" y="15871"/>
                      <a:pt x="18493" y="15869"/>
                    </a:cubicBezTo>
                    <a:cubicBezTo>
                      <a:pt x="18550" y="15933"/>
                      <a:pt x="18627" y="15969"/>
                      <a:pt x="18707" y="15969"/>
                    </a:cubicBezTo>
                    <a:cubicBezTo>
                      <a:pt x="18716" y="15969"/>
                      <a:pt x="18725" y="15968"/>
                      <a:pt x="18734" y="15967"/>
                    </a:cubicBezTo>
                    <a:cubicBezTo>
                      <a:pt x="18806" y="16058"/>
                      <a:pt x="18922" y="16097"/>
                      <a:pt x="19043" y="16097"/>
                    </a:cubicBezTo>
                    <a:cubicBezTo>
                      <a:pt x="19209" y="16097"/>
                      <a:pt x="19383" y="16023"/>
                      <a:pt x="19466" y="15905"/>
                    </a:cubicBezTo>
                    <a:cubicBezTo>
                      <a:pt x="19591" y="15735"/>
                      <a:pt x="19582" y="15548"/>
                      <a:pt x="19510" y="15378"/>
                    </a:cubicBezTo>
                    <a:lnTo>
                      <a:pt x="19510" y="15378"/>
                    </a:lnTo>
                    <a:cubicBezTo>
                      <a:pt x="19716" y="15432"/>
                      <a:pt x="19894" y="15503"/>
                      <a:pt x="20055" y="15646"/>
                    </a:cubicBezTo>
                    <a:cubicBezTo>
                      <a:pt x="20064" y="15655"/>
                      <a:pt x="20081" y="15673"/>
                      <a:pt x="20099" y="15682"/>
                    </a:cubicBezTo>
                    <a:cubicBezTo>
                      <a:pt x="20096" y="15682"/>
                      <a:pt x="20092" y="15682"/>
                      <a:pt x="20089" y="15682"/>
                    </a:cubicBezTo>
                    <a:cubicBezTo>
                      <a:pt x="19737" y="15682"/>
                      <a:pt x="19450" y="16140"/>
                      <a:pt x="19698" y="16440"/>
                    </a:cubicBezTo>
                    <a:cubicBezTo>
                      <a:pt x="19760" y="16511"/>
                      <a:pt x="19814" y="16565"/>
                      <a:pt x="19876" y="16618"/>
                    </a:cubicBezTo>
                    <a:cubicBezTo>
                      <a:pt x="19983" y="16833"/>
                      <a:pt x="20206" y="16984"/>
                      <a:pt x="20447" y="17047"/>
                    </a:cubicBezTo>
                    <a:cubicBezTo>
                      <a:pt x="20582" y="17182"/>
                      <a:pt x="20851" y="17210"/>
                      <a:pt x="21055" y="17210"/>
                    </a:cubicBezTo>
                    <a:cubicBezTo>
                      <a:pt x="21093" y="17210"/>
                      <a:pt x="21129" y="17209"/>
                      <a:pt x="21161" y="17207"/>
                    </a:cubicBezTo>
                    <a:cubicBezTo>
                      <a:pt x="21544" y="17189"/>
                      <a:pt x="21839" y="16957"/>
                      <a:pt x="21964" y="16601"/>
                    </a:cubicBezTo>
                    <a:cubicBezTo>
                      <a:pt x="21973" y="16592"/>
                      <a:pt x="21973" y="16574"/>
                      <a:pt x="21982" y="16565"/>
                    </a:cubicBezTo>
                    <a:cubicBezTo>
                      <a:pt x="22347" y="16788"/>
                      <a:pt x="22802" y="16868"/>
                      <a:pt x="23222" y="16949"/>
                    </a:cubicBezTo>
                    <a:cubicBezTo>
                      <a:pt x="23846" y="17056"/>
                      <a:pt x="24488" y="17127"/>
                      <a:pt x="25131" y="17154"/>
                    </a:cubicBezTo>
                    <a:cubicBezTo>
                      <a:pt x="25433" y="17171"/>
                      <a:pt x="25735" y="17185"/>
                      <a:pt x="26037" y="17185"/>
                    </a:cubicBezTo>
                    <a:cubicBezTo>
                      <a:pt x="26199" y="17185"/>
                      <a:pt x="26361" y="17181"/>
                      <a:pt x="26522" y="17172"/>
                    </a:cubicBezTo>
                    <a:cubicBezTo>
                      <a:pt x="27040" y="17136"/>
                      <a:pt x="27575" y="16975"/>
                      <a:pt x="28075" y="16859"/>
                    </a:cubicBezTo>
                    <a:cubicBezTo>
                      <a:pt x="28681" y="16726"/>
                      <a:pt x="29252" y="16556"/>
                      <a:pt x="29823" y="16306"/>
                    </a:cubicBezTo>
                    <a:cubicBezTo>
                      <a:pt x="30760" y="15887"/>
                      <a:pt x="31616" y="15343"/>
                      <a:pt x="32544" y="14915"/>
                    </a:cubicBezTo>
                    <a:cubicBezTo>
                      <a:pt x="33426" y="14503"/>
                      <a:pt x="34301" y="14233"/>
                      <a:pt x="35265" y="14233"/>
                    </a:cubicBezTo>
                    <a:close/>
                    <a:moveTo>
                      <a:pt x="16897" y="15628"/>
                    </a:moveTo>
                    <a:lnTo>
                      <a:pt x="16897" y="15628"/>
                    </a:lnTo>
                    <a:cubicBezTo>
                      <a:pt x="16477" y="16779"/>
                      <a:pt x="17102" y="18483"/>
                      <a:pt x="18369" y="18572"/>
                    </a:cubicBezTo>
                    <a:lnTo>
                      <a:pt x="18351" y="18572"/>
                    </a:lnTo>
                    <a:cubicBezTo>
                      <a:pt x="18284" y="18582"/>
                      <a:pt x="18219" y="18587"/>
                      <a:pt x="18154" y="18587"/>
                    </a:cubicBezTo>
                    <a:cubicBezTo>
                      <a:pt x="17600" y="18587"/>
                      <a:pt x="17140" y="18221"/>
                      <a:pt x="16852" y="17734"/>
                    </a:cubicBezTo>
                    <a:cubicBezTo>
                      <a:pt x="16558" y="17252"/>
                      <a:pt x="16343" y="16333"/>
                      <a:pt x="16611" y="15789"/>
                    </a:cubicBezTo>
                    <a:cubicBezTo>
                      <a:pt x="16727" y="15771"/>
                      <a:pt x="16816" y="15709"/>
                      <a:pt x="16897" y="15628"/>
                    </a:cubicBezTo>
                    <a:close/>
                    <a:moveTo>
                      <a:pt x="16308" y="15762"/>
                    </a:moveTo>
                    <a:cubicBezTo>
                      <a:pt x="16381" y="15784"/>
                      <a:pt x="16455" y="15800"/>
                      <a:pt x="16523" y="15800"/>
                    </a:cubicBezTo>
                    <a:cubicBezTo>
                      <a:pt x="16538" y="15800"/>
                      <a:pt x="16552" y="15799"/>
                      <a:pt x="16566" y="15798"/>
                    </a:cubicBezTo>
                    <a:lnTo>
                      <a:pt x="16566" y="15798"/>
                    </a:lnTo>
                    <a:cubicBezTo>
                      <a:pt x="16210" y="16413"/>
                      <a:pt x="16451" y="17368"/>
                      <a:pt x="16798" y="17921"/>
                    </a:cubicBezTo>
                    <a:cubicBezTo>
                      <a:pt x="17013" y="18260"/>
                      <a:pt x="17343" y="18519"/>
                      <a:pt x="17708" y="18626"/>
                    </a:cubicBezTo>
                    <a:lnTo>
                      <a:pt x="17423" y="18626"/>
                    </a:lnTo>
                    <a:cubicBezTo>
                      <a:pt x="17416" y="18626"/>
                      <a:pt x="17409" y="18626"/>
                      <a:pt x="17401" y="18626"/>
                    </a:cubicBezTo>
                    <a:cubicBezTo>
                      <a:pt x="16940" y="18626"/>
                      <a:pt x="16625" y="18344"/>
                      <a:pt x="16370" y="17983"/>
                    </a:cubicBezTo>
                    <a:cubicBezTo>
                      <a:pt x="16031" y="17493"/>
                      <a:pt x="15755" y="16288"/>
                      <a:pt x="16245" y="15780"/>
                    </a:cubicBezTo>
                    <a:cubicBezTo>
                      <a:pt x="16263" y="15780"/>
                      <a:pt x="16290" y="15771"/>
                      <a:pt x="16308" y="15762"/>
                    </a:cubicBezTo>
                    <a:close/>
                    <a:moveTo>
                      <a:pt x="13355" y="14611"/>
                    </a:moveTo>
                    <a:lnTo>
                      <a:pt x="13355" y="14611"/>
                    </a:lnTo>
                    <a:cubicBezTo>
                      <a:pt x="12713" y="14950"/>
                      <a:pt x="12222" y="15584"/>
                      <a:pt x="12061" y="16288"/>
                    </a:cubicBezTo>
                    <a:cubicBezTo>
                      <a:pt x="11820" y="17296"/>
                      <a:pt x="12338" y="18046"/>
                      <a:pt x="13194" y="18492"/>
                    </a:cubicBezTo>
                    <a:cubicBezTo>
                      <a:pt x="12901" y="18527"/>
                      <a:pt x="12616" y="18581"/>
                      <a:pt x="12341" y="18652"/>
                    </a:cubicBezTo>
                    <a:lnTo>
                      <a:pt x="12341" y="18652"/>
                    </a:lnTo>
                    <a:cubicBezTo>
                      <a:pt x="12347" y="18648"/>
                      <a:pt x="12346" y="18634"/>
                      <a:pt x="12338" y="18626"/>
                    </a:cubicBezTo>
                    <a:cubicBezTo>
                      <a:pt x="11606" y="18117"/>
                      <a:pt x="11285" y="17368"/>
                      <a:pt x="11455" y="16494"/>
                    </a:cubicBezTo>
                    <a:cubicBezTo>
                      <a:pt x="11589" y="15851"/>
                      <a:pt x="11981" y="15262"/>
                      <a:pt x="12516" y="14897"/>
                    </a:cubicBezTo>
                    <a:cubicBezTo>
                      <a:pt x="12579" y="14870"/>
                      <a:pt x="12632" y="14843"/>
                      <a:pt x="12686" y="14816"/>
                    </a:cubicBezTo>
                    <a:cubicBezTo>
                      <a:pt x="12909" y="14736"/>
                      <a:pt x="13132" y="14674"/>
                      <a:pt x="13355" y="14611"/>
                    </a:cubicBezTo>
                    <a:close/>
                    <a:moveTo>
                      <a:pt x="14791" y="15610"/>
                    </a:moveTo>
                    <a:lnTo>
                      <a:pt x="14791" y="15610"/>
                    </a:lnTo>
                    <a:cubicBezTo>
                      <a:pt x="14954" y="15785"/>
                      <a:pt x="15212" y="15872"/>
                      <a:pt x="15458" y="15872"/>
                    </a:cubicBezTo>
                    <a:cubicBezTo>
                      <a:pt x="15589" y="15872"/>
                      <a:pt x="15717" y="15847"/>
                      <a:pt x="15826" y="15798"/>
                    </a:cubicBezTo>
                    <a:lnTo>
                      <a:pt x="15835" y="15798"/>
                    </a:lnTo>
                    <a:cubicBezTo>
                      <a:pt x="15899" y="15812"/>
                      <a:pt x="15960" y="15819"/>
                      <a:pt x="16018" y="15819"/>
                    </a:cubicBezTo>
                    <a:cubicBezTo>
                      <a:pt x="16066" y="15819"/>
                      <a:pt x="16112" y="15815"/>
                      <a:pt x="16156" y="15807"/>
                    </a:cubicBezTo>
                    <a:lnTo>
                      <a:pt x="16156" y="15807"/>
                    </a:lnTo>
                    <a:cubicBezTo>
                      <a:pt x="15746" y="16288"/>
                      <a:pt x="15844" y="17314"/>
                      <a:pt x="16094" y="17805"/>
                    </a:cubicBezTo>
                    <a:cubicBezTo>
                      <a:pt x="16263" y="18126"/>
                      <a:pt x="16540" y="18510"/>
                      <a:pt x="16897" y="18652"/>
                    </a:cubicBezTo>
                    <a:cubicBezTo>
                      <a:pt x="16388" y="18644"/>
                      <a:pt x="15897" y="18563"/>
                      <a:pt x="15487" y="18242"/>
                    </a:cubicBezTo>
                    <a:cubicBezTo>
                      <a:pt x="14845" y="17734"/>
                      <a:pt x="14532" y="16404"/>
                      <a:pt x="14791" y="15610"/>
                    </a:cubicBezTo>
                    <a:close/>
                    <a:moveTo>
                      <a:pt x="17781" y="20078"/>
                    </a:moveTo>
                    <a:cubicBezTo>
                      <a:pt x="17964" y="20078"/>
                      <a:pt x="18148" y="20084"/>
                      <a:pt x="18333" y="20098"/>
                    </a:cubicBezTo>
                    <a:cubicBezTo>
                      <a:pt x="18895" y="20312"/>
                      <a:pt x="19457" y="20517"/>
                      <a:pt x="20037" y="20669"/>
                    </a:cubicBezTo>
                    <a:cubicBezTo>
                      <a:pt x="20144" y="20731"/>
                      <a:pt x="20260" y="20785"/>
                      <a:pt x="20385" y="20847"/>
                    </a:cubicBezTo>
                    <a:cubicBezTo>
                      <a:pt x="19612" y="20614"/>
                      <a:pt x="18819" y="20453"/>
                      <a:pt x="18019" y="20453"/>
                    </a:cubicBezTo>
                    <a:cubicBezTo>
                      <a:pt x="17655" y="20453"/>
                      <a:pt x="17289" y="20486"/>
                      <a:pt x="16923" y="20562"/>
                    </a:cubicBezTo>
                    <a:cubicBezTo>
                      <a:pt x="15380" y="20874"/>
                      <a:pt x="14024" y="21668"/>
                      <a:pt x="12570" y="22239"/>
                    </a:cubicBezTo>
                    <a:cubicBezTo>
                      <a:pt x="11179" y="22788"/>
                      <a:pt x="9755" y="23114"/>
                      <a:pt x="8259" y="23114"/>
                    </a:cubicBezTo>
                    <a:cubicBezTo>
                      <a:pt x="8200" y="23114"/>
                      <a:pt x="8141" y="23114"/>
                      <a:pt x="8083" y="23113"/>
                    </a:cubicBezTo>
                    <a:cubicBezTo>
                      <a:pt x="7619" y="23104"/>
                      <a:pt x="7164" y="23077"/>
                      <a:pt x="6709" y="23051"/>
                    </a:cubicBezTo>
                    <a:cubicBezTo>
                      <a:pt x="6227" y="23024"/>
                      <a:pt x="5594" y="23033"/>
                      <a:pt x="5139" y="22801"/>
                    </a:cubicBezTo>
                    <a:lnTo>
                      <a:pt x="5139" y="22801"/>
                    </a:lnTo>
                    <a:cubicBezTo>
                      <a:pt x="5420" y="22855"/>
                      <a:pt x="5720" y="22876"/>
                      <a:pt x="6026" y="22876"/>
                    </a:cubicBezTo>
                    <a:cubicBezTo>
                      <a:pt x="6629" y="22876"/>
                      <a:pt x="7255" y="22791"/>
                      <a:pt x="7806" y="22703"/>
                    </a:cubicBezTo>
                    <a:cubicBezTo>
                      <a:pt x="9019" y="22497"/>
                      <a:pt x="10197" y="22319"/>
                      <a:pt x="11357" y="21864"/>
                    </a:cubicBezTo>
                    <a:cubicBezTo>
                      <a:pt x="13453" y="21055"/>
                      <a:pt x="15520" y="20078"/>
                      <a:pt x="17781" y="20078"/>
                    </a:cubicBezTo>
                    <a:close/>
                    <a:moveTo>
                      <a:pt x="20014" y="0"/>
                    </a:moveTo>
                    <a:cubicBezTo>
                      <a:pt x="19634" y="0"/>
                      <a:pt x="19258" y="26"/>
                      <a:pt x="18895" y="79"/>
                    </a:cubicBezTo>
                    <a:cubicBezTo>
                      <a:pt x="18592" y="124"/>
                      <a:pt x="18279" y="204"/>
                      <a:pt x="17967" y="329"/>
                    </a:cubicBezTo>
                    <a:cubicBezTo>
                      <a:pt x="17664" y="373"/>
                      <a:pt x="17307" y="480"/>
                      <a:pt x="16977" y="650"/>
                    </a:cubicBezTo>
                    <a:lnTo>
                      <a:pt x="16959" y="650"/>
                    </a:lnTo>
                    <a:cubicBezTo>
                      <a:pt x="16129" y="935"/>
                      <a:pt x="15103" y="2015"/>
                      <a:pt x="15282" y="2969"/>
                    </a:cubicBezTo>
                    <a:cubicBezTo>
                      <a:pt x="15371" y="3460"/>
                      <a:pt x="15576" y="3915"/>
                      <a:pt x="16022" y="4174"/>
                    </a:cubicBezTo>
                    <a:cubicBezTo>
                      <a:pt x="16242" y="4299"/>
                      <a:pt x="16477" y="4363"/>
                      <a:pt x="16709" y="4363"/>
                    </a:cubicBezTo>
                    <a:cubicBezTo>
                      <a:pt x="16957" y="4363"/>
                      <a:pt x="17202" y="4290"/>
                      <a:pt x="17423" y="4138"/>
                    </a:cubicBezTo>
                    <a:cubicBezTo>
                      <a:pt x="17548" y="4111"/>
                      <a:pt x="17682" y="4067"/>
                      <a:pt x="17815" y="4013"/>
                    </a:cubicBezTo>
                    <a:cubicBezTo>
                      <a:pt x="18101" y="3960"/>
                      <a:pt x="18324" y="3808"/>
                      <a:pt x="18306" y="3469"/>
                    </a:cubicBezTo>
                    <a:cubicBezTo>
                      <a:pt x="18279" y="3112"/>
                      <a:pt x="18047" y="2889"/>
                      <a:pt x="17708" y="2862"/>
                    </a:cubicBezTo>
                    <a:cubicBezTo>
                      <a:pt x="17771" y="2737"/>
                      <a:pt x="17896" y="2648"/>
                      <a:pt x="18047" y="2604"/>
                    </a:cubicBezTo>
                    <a:cubicBezTo>
                      <a:pt x="18124" y="2581"/>
                      <a:pt x="18212" y="2569"/>
                      <a:pt x="18301" y="2569"/>
                    </a:cubicBezTo>
                    <a:cubicBezTo>
                      <a:pt x="18421" y="2569"/>
                      <a:pt x="18543" y="2590"/>
                      <a:pt x="18645" y="2630"/>
                    </a:cubicBezTo>
                    <a:cubicBezTo>
                      <a:pt x="18203" y="3007"/>
                      <a:pt x="18633" y="3948"/>
                      <a:pt x="19286" y="3948"/>
                    </a:cubicBezTo>
                    <a:cubicBezTo>
                      <a:pt x="19344" y="3948"/>
                      <a:pt x="19404" y="3940"/>
                      <a:pt x="19466" y="3924"/>
                    </a:cubicBezTo>
                    <a:cubicBezTo>
                      <a:pt x="19604" y="3985"/>
                      <a:pt x="19749" y="4020"/>
                      <a:pt x="19892" y="4020"/>
                    </a:cubicBezTo>
                    <a:cubicBezTo>
                      <a:pt x="19998" y="4020"/>
                      <a:pt x="20104" y="4001"/>
                      <a:pt x="20206" y="3960"/>
                    </a:cubicBezTo>
                    <a:cubicBezTo>
                      <a:pt x="20233" y="3963"/>
                      <a:pt x="20259" y="3964"/>
                      <a:pt x="20286" y="3964"/>
                    </a:cubicBezTo>
                    <a:cubicBezTo>
                      <a:pt x="20573" y="3964"/>
                      <a:pt x="20855" y="3790"/>
                      <a:pt x="20929" y="3496"/>
                    </a:cubicBezTo>
                    <a:cubicBezTo>
                      <a:pt x="20996" y="3253"/>
                      <a:pt x="20780" y="2947"/>
                      <a:pt x="20525" y="2947"/>
                    </a:cubicBezTo>
                    <a:cubicBezTo>
                      <a:pt x="20508" y="2947"/>
                      <a:pt x="20491" y="2949"/>
                      <a:pt x="20474" y="2952"/>
                    </a:cubicBezTo>
                    <a:cubicBezTo>
                      <a:pt x="20591" y="2711"/>
                      <a:pt x="20875" y="2628"/>
                      <a:pt x="21163" y="2628"/>
                    </a:cubicBezTo>
                    <a:cubicBezTo>
                      <a:pt x="21312" y="2628"/>
                      <a:pt x="21461" y="2650"/>
                      <a:pt x="21589" y="2684"/>
                    </a:cubicBezTo>
                    <a:cubicBezTo>
                      <a:pt x="21518" y="2728"/>
                      <a:pt x="21455" y="2773"/>
                      <a:pt x="21402" y="2836"/>
                    </a:cubicBezTo>
                    <a:cubicBezTo>
                      <a:pt x="21241" y="2969"/>
                      <a:pt x="21089" y="3059"/>
                      <a:pt x="21018" y="3255"/>
                    </a:cubicBezTo>
                    <a:cubicBezTo>
                      <a:pt x="20947" y="3460"/>
                      <a:pt x="20965" y="3656"/>
                      <a:pt x="21063" y="3844"/>
                    </a:cubicBezTo>
                    <a:cubicBezTo>
                      <a:pt x="21170" y="4040"/>
                      <a:pt x="21366" y="4138"/>
                      <a:pt x="21562" y="4200"/>
                    </a:cubicBezTo>
                    <a:cubicBezTo>
                      <a:pt x="21607" y="4218"/>
                      <a:pt x="21669" y="4227"/>
                      <a:pt x="21732" y="4236"/>
                    </a:cubicBezTo>
                    <a:cubicBezTo>
                      <a:pt x="21928" y="5021"/>
                      <a:pt x="21875" y="5762"/>
                      <a:pt x="21357" y="6422"/>
                    </a:cubicBezTo>
                    <a:cubicBezTo>
                      <a:pt x="20911" y="6975"/>
                      <a:pt x="20233" y="7127"/>
                      <a:pt x="19564" y="7243"/>
                    </a:cubicBezTo>
                    <a:cubicBezTo>
                      <a:pt x="19519" y="7216"/>
                      <a:pt x="19475" y="7189"/>
                      <a:pt x="19421" y="7162"/>
                    </a:cubicBezTo>
                    <a:cubicBezTo>
                      <a:pt x="18083" y="6368"/>
                      <a:pt x="16611" y="5797"/>
                      <a:pt x="15157" y="5289"/>
                    </a:cubicBezTo>
                    <a:cubicBezTo>
                      <a:pt x="14248" y="4970"/>
                      <a:pt x="13239" y="4792"/>
                      <a:pt x="12231" y="4792"/>
                    </a:cubicBezTo>
                    <a:cubicBezTo>
                      <a:pt x="10587" y="4792"/>
                      <a:pt x="8947" y="5266"/>
                      <a:pt x="7752" y="6377"/>
                    </a:cubicBezTo>
                    <a:cubicBezTo>
                      <a:pt x="6843" y="6449"/>
                      <a:pt x="5942" y="6645"/>
                      <a:pt x="5156" y="7002"/>
                    </a:cubicBezTo>
                    <a:cubicBezTo>
                      <a:pt x="4104" y="7483"/>
                      <a:pt x="3069" y="8081"/>
                      <a:pt x="2257" y="8920"/>
                    </a:cubicBezTo>
                    <a:cubicBezTo>
                      <a:pt x="1615" y="9589"/>
                      <a:pt x="1088" y="10409"/>
                      <a:pt x="687" y="11239"/>
                    </a:cubicBezTo>
                    <a:cubicBezTo>
                      <a:pt x="196" y="12247"/>
                      <a:pt x="0" y="13639"/>
                      <a:pt x="428" y="14709"/>
                    </a:cubicBezTo>
                    <a:cubicBezTo>
                      <a:pt x="441" y="14739"/>
                      <a:pt x="471" y="14754"/>
                      <a:pt x="499" y="14754"/>
                    </a:cubicBezTo>
                    <a:cubicBezTo>
                      <a:pt x="530" y="14754"/>
                      <a:pt x="558" y="14734"/>
                      <a:pt x="553" y="14692"/>
                    </a:cubicBezTo>
                    <a:cubicBezTo>
                      <a:pt x="518" y="14076"/>
                      <a:pt x="562" y="13443"/>
                      <a:pt x="687" y="12845"/>
                    </a:cubicBezTo>
                    <a:cubicBezTo>
                      <a:pt x="874" y="11971"/>
                      <a:pt x="1517" y="11105"/>
                      <a:pt x="2159" y="10508"/>
                    </a:cubicBezTo>
                    <a:cubicBezTo>
                      <a:pt x="2516" y="10169"/>
                      <a:pt x="3006" y="9892"/>
                      <a:pt x="3497" y="9669"/>
                    </a:cubicBezTo>
                    <a:lnTo>
                      <a:pt x="3497" y="9669"/>
                    </a:lnTo>
                    <a:cubicBezTo>
                      <a:pt x="2980" y="10035"/>
                      <a:pt x="2578" y="10427"/>
                      <a:pt x="2302" y="11034"/>
                    </a:cubicBezTo>
                    <a:cubicBezTo>
                      <a:pt x="1981" y="11703"/>
                      <a:pt x="1918" y="12381"/>
                      <a:pt x="1954" y="13121"/>
                    </a:cubicBezTo>
                    <a:cubicBezTo>
                      <a:pt x="2007" y="14174"/>
                      <a:pt x="2846" y="14959"/>
                      <a:pt x="3720" y="15441"/>
                    </a:cubicBezTo>
                    <a:cubicBezTo>
                      <a:pt x="3725" y="15444"/>
                      <a:pt x="3729" y="15445"/>
                      <a:pt x="3733" y="15445"/>
                    </a:cubicBezTo>
                    <a:cubicBezTo>
                      <a:pt x="3754" y="15445"/>
                      <a:pt x="3769" y="15413"/>
                      <a:pt x="3747" y="15405"/>
                    </a:cubicBezTo>
                    <a:cubicBezTo>
                      <a:pt x="2944" y="14897"/>
                      <a:pt x="2168" y="14103"/>
                      <a:pt x="2088" y="13121"/>
                    </a:cubicBezTo>
                    <a:cubicBezTo>
                      <a:pt x="1963" y="11676"/>
                      <a:pt x="2543" y="10525"/>
                      <a:pt x="3613" y="9615"/>
                    </a:cubicBezTo>
                    <a:cubicBezTo>
                      <a:pt x="3863" y="9508"/>
                      <a:pt x="4122" y="9410"/>
                      <a:pt x="4362" y="9339"/>
                    </a:cubicBezTo>
                    <a:cubicBezTo>
                      <a:pt x="4505" y="9294"/>
                      <a:pt x="4666" y="9268"/>
                      <a:pt x="4817" y="9250"/>
                    </a:cubicBezTo>
                    <a:lnTo>
                      <a:pt x="4817" y="9250"/>
                    </a:lnTo>
                    <a:cubicBezTo>
                      <a:pt x="4273" y="9464"/>
                      <a:pt x="3827" y="10186"/>
                      <a:pt x="3586" y="10632"/>
                    </a:cubicBezTo>
                    <a:cubicBezTo>
                      <a:pt x="3238" y="11257"/>
                      <a:pt x="3096" y="11997"/>
                      <a:pt x="3140" y="12702"/>
                    </a:cubicBezTo>
                    <a:cubicBezTo>
                      <a:pt x="3238" y="14344"/>
                      <a:pt x="4603" y="15825"/>
                      <a:pt x="6111" y="16351"/>
                    </a:cubicBezTo>
                    <a:cubicBezTo>
                      <a:pt x="6114" y="16352"/>
                      <a:pt x="6116" y="16352"/>
                      <a:pt x="6119" y="16352"/>
                    </a:cubicBezTo>
                    <a:cubicBezTo>
                      <a:pt x="6148" y="16352"/>
                      <a:pt x="6153" y="16306"/>
                      <a:pt x="6120" y="16297"/>
                    </a:cubicBezTo>
                    <a:cubicBezTo>
                      <a:pt x="4817" y="15744"/>
                      <a:pt x="3720" y="14531"/>
                      <a:pt x="3372" y="13148"/>
                    </a:cubicBezTo>
                    <a:cubicBezTo>
                      <a:pt x="3194" y="12479"/>
                      <a:pt x="3310" y="11774"/>
                      <a:pt x="3533" y="11132"/>
                    </a:cubicBezTo>
                    <a:cubicBezTo>
                      <a:pt x="3649" y="10802"/>
                      <a:pt x="3836" y="10508"/>
                      <a:pt x="4032" y="10213"/>
                    </a:cubicBezTo>
                    <a:cubicBezTo>
                      <a:pt x="4264" y="9856"/>
                      <a:pt x="4630" y="9285"/>
                      <a:pt x="5085" y="9232"/>
                    </a:cubicBezTo>
                    <a:cubicBezTo>
                      <a:pt x="5094" y="9232"/>
                      <a:pt x="5094" y="9223"/>
                      <a:pt x="5103" y="9223"/>
                    </a:cubicBezTo>
                    <a:cubicBezTo>
                      <a:pt x="5210" y="9214"/>
                      <a:pt x="5317" y="9214"/>
                      <a:pt x="5424" y="9205"/>
                    </a:cubicBezTo>
                    <a:cubicBezTo>
                      <a:pt x="5540" y="9205"/>
                      <a:pt x="5790" y="9232"/>
                      <a:pt x="6049" y="9294"/>
                    </a:cubicBezTo>
                    <a:cubicBezTo>
                      <a:pt x="5299" y="9401"/>
                      <a:pt x="4817" y="10124"/>
                      <a:pt x="4514" y="10784"/>
                    </a:cubicBezTo>
                    <a:cubicBezTo>
                      <a:pt x="4157" y="11569"/>
                      <a:pt x="3925" y="12533"/>
                      <a:pt x="4166" y="13380"/>
                    </a:cubicBezTo>
                    <a:cubicBezTo>
                      <a:pt x="4577" y="14790"/>
                      <a:pt x="5772" y="16244"/>
                      <a:pt x="7182" y="16726"/>
                    </a:cubicBezTo>
                    <a:cubicBezTo>
                      <a:pt x="7187" y="16728"/>
                      <a:pt x="7191" y="16729"/>
                      <a:pt x="7195" y="16729"/>
                    </a:cubicBezTo>
                    <a:cubicBezTo>
                      <a:pt x="7221" y="16729"/>
                      <a:pt x="7230" y="16687"/>
                      <a:pt x="7199" y="16672"/>
                    </a:cubicBezTo>
                    <a:cubicBezTo>
                      <a:pt x="5906" y="16137"/>
                      <a:pt x="4907" y="14843"/>
                      <a:pt x="4416" y="13567"/>
                    </a:cubicBezTo>
                    <a:cubicBezTo>
                      <a:pt x="4122" y="12800"/>
                      <a:pt x="4291" y="11988"/>
                      <a:pt x="4532" y="11230"/>
                    </a:cubicBezTo>
                    <a:cubicBezTo>
                      <a:pt x="4782" y="10454"/>
                      <a:pt x="5308" y="9508"/>
                      <a:pt x="6182" y="9321"/>
                    </a:cubicBezTo>
                    <a:cubicBezTo>
                      <a:pt x="6343" y="9375"/>
                      <a:pt x="6655" y="9562"/>
                      <a:pt x="6735" y="9624"/>
                    </a:cubicBezTo>
                    <a:cubicBezTo>
                      <a:pt x="6807" y="9687"/>
                      <a:pt x="6834" y="9758"/>
                      <a:pt x="6834" y="9758"/>
                    </a:cubicBezTo>
                    <a:cubicBezTo>
                      <a:pt x="6834" y="9758"/>
                      <a:pt x="6771" y="9687"/>
                      <a:pt x="6700" y="9660"/>
                    </a:cubicBezTo>
                    <a:cubicBezTo>
                      <a:pt x="6656" y="9641"/>
                      <a:pt x="6578" y="9618"/>
                      <a:pt x="6495" y="9618"/>
                    </a:cubicBezTo>
                    <a:cubicBezTo>
                      <a:pt x="6459" y="9618"/>
                      <a:pt x="6422" y="9623"/>
                      <a:pt x="6388" y="9633"/>
                    </a:cubicBezTo>
                    <a:cubicBezTo>
                      <a:pt x="6173" y="9687"/>
                      <a:pt x="5986" y="9910"/>
                      <a:pt x="5906" y="10133"/>
                    </a:cubicBezTo>
                    <a:cubicBezTo>
                      <a:pt x="5826" y="10383"/>
                      <a:pt x="5933" y="10615"/>
                      <a:pt x="6111" y="10784"/>
                    </a:cubicBezTo>
                    <a:cubicBezTo>
                      <a:pt x="5415" y="11899"/>
                      <a:pt x="5674" y="13291"/>
                      <a:pt x="6370" y="14335"/>
                    </a:cubicBezTo>
                    <a:cubicBezTo>
                      <a:pt x="7066" y="15370"/>
                      <a:pt x="8243" y="16137"/>
                      <a:pt x="9474" y="16404"/>
                    </a:cubicBezTo>
                    <a:cubicBezTo>
                      <a:pt x="9117" y="16966"/>
                      <a:pt x="8885" y="17582"/>
                      <a:pt x="8939" y="18296"/>
                    </a:cubicBezTo>
                    <a:cubicBezTo>
                      <a:pt x="8939" y="18340"/>
                      <a:pt x="8972" y="18365"/>
                      <a:pt x="9006" y="18365"/>
                    </a:cubicBezTo>
                    <a:cubicBezTo>
                      <a:pt x="9033" y="18365"/>
                      <a:pt x="9061" y="18349"/>
                      <a:pt x="9073" y="18313"/>
                    </a:cubicBezTo>
                    <a:cubicBezTo>
                      <a:pt x="9224" y="17796"/>
                      <a:pt x="9483" y="17288"/>
                      <a:pt x="9822" y="16859"/>
                    </a:cubicBezTo>
                    <a:cubicBezTo>
                      <a:pt x="10054" y="16574"/>
                      <a:pt x="10357" y="16342"/>
                      <a:pt x="10652" y="16110"/>
                    </a:cubicBezTo>
                    <a:lnTo>
                      <a:pt x="10652" y="16110"/>
                    </a:lnTo>
                    <a:cubicBezTo>
                      <a:pt x="10134" y="16734"/>
                      <a:pt x="9751" y="17555"/>
                      <a:pt x="9920" y="18367"/>
                    </a:cubicBezTo>
                    <a:cubicBezTo>
                      <a:pt x="9924" y="18385"/>
                      <a:pt x="9936" y="18393"/>
                      <a:pt x="9949" y="18393"/>
                    </a:cubicBezTo>
                    <a:cubicBezTo>
                      <a:pt x="9968" y="18393"/>
                      <a:pt x="9988" y="18376"/>
                      <a:pt x="9983" y="18349"/>
                    </a:cubicBezTo>
                    <a:cubicBezTo>
                      <a:pt x="9831" y="17484"/>
                      <a:pt x="10375" y="16538"/>
                      <a:pt x="10937" y="15887"/>
                    </a:cubicBezTo>
                    <a:cubicBezTo>
                      <a:pt x="10991" y="15851"/>
                      <a:pt x="11035" y="15816"/>
                      <a:pt x="11071" y="15780"/>
                    </a:cubicBezTo>
                    <a:cubicBezTo>
                      <a:pt x="11446" y="15477"/>
                      <a:pt x="11892" y="15191"/>
                      <a:pt x="12347" y="14977"/>
                    </a:cubicBezTo>
                    <a:lnTo>
                      <a:pt x="12347" y="14977"/>
                    </a:lnTo>
                    <a:cubicBezTo>
                      <a:pt x="11803" y="15361"/>
                      <a:pt x="11464" y="15878"/>
                      <a:pt x="11321" y="16610"/>
                    </a:cubicBezTo>
                    <a:cubicBezTo>
                      <a:pt x="11151" y="17484"/>
                      <a:pt x="11562" y="18233"/>
                      <a:pt x="12320" y="18652"/>
                    </a:cubicBezTo>
                    <a:lnTo>
                      <a:pt x="12329" y="18652"/>
                    </a:lnTo>
                    <a:cubicBezTo>
                      <a:pt x="10848" y="19009"/>
                      <a:pt x="9430" y="19705"/>
                      <a:pt x="8038" y="20321"/>
                    </a:cubicBezTo>
                    <a:cubicBezTo>
                      <a:pt x="7057" y="20749"/>
                      <a:pt x="6138" y="21141"/>
                      <a:pt x="5067" y="21293"/>
                    </a:cubicBezTo>
                    <a:cubicBezTo>
                      <a:pt x="4407" y="21391"/>
                      <a:pt x="3729" y="21436"/>
                      <a:pt x="3051" y="21445"/>
                    </a:cubicBezTo>
                    <a:cubicBezTo>
                      <a:pt x="2534" y="21445"/>
                      <a:pt x="1972" y="21445"/>
                      <a:pt x="1481" y="21257"/>
                    </a:cubicBezTo>
                    <a:cubicBezTo>
                      <a:pt x="1478" y="21256"/>
                      <a:pt x="1476" y="21256"/>
                      <a:pt x="1474" y="21256"/>
                    </a:cubicBezTo>
                    <a:cubicBezTo>
                      <a:pt x="1461" y="21256"/>
                      <a:pt x="1457" y="21276"/>
                      <a:pt x="1472" y="21284"/>
                    </a:cubicBezTo>
                    <a:cubicBezTo>
                      <a:pt x="1919" y="21462"/>
                      <a:pt x="2425" y="21510"/>
                      <a:pt x="2929" y="21510"/>
                    </a:cubicBezTo>
                    <a:cubicBezTo>
                      <a:pt x="3259" y="21510"/>
                      <a:pt x="3588" y="21489"/>
                      <a:pt x="3899" y="21471"/>
                    </a:cubicBezTo>
                    <a:cubicBezTo>
                      <a:pt x="4710" y="21436"/>
                      <a:pt x="5576" y="21356"/>
                      <a:pt x="6361" y="21106"/>
                    </a:cubicBezTo>
                    <a:cubicBezTo>
                      <a:pt x="8118" y="20544"/>
                      <a:pt x="9760" y="19607"/>
                      <a:pt x="11499" y="18991"/>
                    </a:cubicBezTo>
                    <a:cubicBezTo>
                      <a:pt x="12372" y="18678"/>
                      <a:pt x="13271" y="18530"/>
                      <a:pt x="14165" y="18530"/>
                    </a:cubicBezTo>
                    <a:cubicBezTo>
                      <a:pt x="15968" y="18530"/>
                      <a:pt x="17752" y="19131"/>
                      <a:pt x="19261" y="20187"/>
                    </a:cubicBezTo>
                    <a:cubicBezTo>
                      <a:pt x="19439" y="20312"/>
                      <a:pt x="19626" y="20428"/>
                      <a:pt x="19814" y="20544"/>
                    </a:cubicBezTo>
                    <a:cubicBezTo>
                      <a:pt x="18752" y="20196"/>
                      <a:pt x="17744" y="19687"/>
                      <a:pt x="16665" y="19384"/>
                    </a:cubicBezTo>
                    <a:cubicBezTo>
                      <a:pt x="16061" y="19213"/>
                      <a:pt x="15435" y="19086"/>
                      <a:pt x="14814" y="19086"/>
                    </a:cubicBezTo>
                    <a:cubicBezTo>
                      <a:pt x="14756" y="19086"/>
                      <a:pt x="14698" y="19087"/>
                      <a:pt x="14640" y="19090"/>
                    </a:cubicBezTo>
                    <a:cubicBezTo>
                      <a:pt x="13801" y="19116"/>
                      <a:pt x="12962" y="19446"/>
                      <a:pt x="12204" y="19785"/>
                    </a:cubicBezTo>
                    <a:cubicBezTo>
                      <a:pt x="10572" y="20499"/>
                      <a:pt x="9037" y="21391"/>
                      <a:pt x="7369" y="22025"/>
                    </a:cubicBezTo>
                    <a:cubicBezTo>
                      <a:pt x="6785" y="22242"/>
                      <a:pt x="6137" y="22343"/>
                      <a:pt x="5484" y="22343"/>
                    </a:cubicBezTo>
                    <a:cubicBezTo>
                      <a:pt x="4639" y="22343"/>
                      <a:pt x="3786" y="22175"/>
                      <a:pt x="3051" y="21873"/>
                    </a:cubicBezTo>
                    <a:cubicBezTo>
                      <a:pt x="3049" y="21872"/>
                      <a:pt x="3046" y="21872"/>
                      <a:pt x="3044" y="21872"/>
                    </a:cubicBezTo>
                    <a:cubicBezTo>
                      <a:pt x="3020" y="21872"/>
                      <a:pt x="3000" y="21910"/>
                      <a:pt x="3024" y="21926"/>
                    </a:cubicBezTo>
                    <a:cubicBezTo>
                      <a:pt x="3783" y="22247"/>
                      <a:pt x="4719" y="22441"/>
                      <a:pt x="5617" y="22441"/>
                    </a:cubicBezTo>
                    <a:cubicBezTo>
                      <a:pt x="6071" y="22441"/>
                      <a:pt x="6516" y="22391"/>
                      <a:pt x="6923" y="22283"/>
                    </a:cubicBezTo>
                    <a:cubicBezTo>
                      <a:pt x="8413" y="21891"/>
                      <a:pt x="9849" y="21079"/>
                      <a:pt x="11223" y="20392"/>
                    </a:cubicBezTo>
                    <a:cubicBezTo>
                      <a:pt x="12151" y="19919"/>
                      <a:pt x="13096" y="19482"/>
                      <a:pt x="14131" y="19277"/>
                    </a:cubicBezTo>
                    <a:cubicBezTo>
                      <a:pt x="14365" y="19230"/>
                      <a:pt x="14599" y="19209"/>
                      <a:pt x="14833" y="19209"/>
                    </a:cubicBezTo>
                    <a:cubicBezTo>
                      <a:pt x="15395" y="19209"/>
                      <a:pt x="15956" y="19326"/>
                      <a:pt x="16504" y="19464"/>
                    </a:cubicBezTo>
                    <a:cubicBezTo>
                      <a:pt x="17093" y="19625"/>
                      <a:pt x="17664" y="19839"/>
                      <a:pt x="18235" y="20053"/>
                    </a:cubicBezTo>
                    <a:cubicBezTo>
                      <a:pt x="17861" y="20002"/>
                      <a:pt x="17493" y="19974"/>
                      <a:pt x="17127" y="19974"/>
                    </a:cubicBezTo>
                    <a:cubicBezTo>
                      <a:pt x="16539" y="19974"/>
                      <a:pt x="15956" y="20045"/>
                      <a:pt x="15362" y="20205"/>
                    </a:cubicBezTo>
                    <a:cubicBezTo>
                      <a:pt x="14202" y="20508"/>
                      <a:pt x="13078" y="20990"/>
                      <a:pt x="11963" y="21427"/>
                    </a:cubicBezTo>
                    <a:cubicBezTo>
                      <a:pt x="10750" y="21900"/>
                      <a:pt x="9528" y="22328"/>
                      <a:pt x="8234" y="22471"/>
                    </a:cubicBezTo>
                    <a:cubicBezTo>
                      <a:pt x="7744" y="22533"/>
                      <a:pt x="7244" y="22622"/>
                      <a:pt x="6744" y="22649"/>
                    </a:cubicBezTo>
                    <a:cubicBezTo>
                      <a:pt x="6307" y="22671"/>
                      <a:pt x="5847" y="22767"/>
                      <a:pt x="5391" y="22767"/>
                    </a:cubicBezTo>
                    <a:cubicBezTo>
                      <a:pt x="5280" y="22767"/>
                      <a:pt x="5169" y="22761"/>
                      <a:pt x="5058" y="22747"/>
                    </a:cubicBezTo>
                    <a:lnTo>
                      <a:pt x="5049" y="22747"/>
                    </a:lnTo>
                    <a:cubicBezTo>
                      <a:pt x="5040" y="22738"/>
                      <a:pt x="5023" y="22738"/>
                      <a:pt x="5014" y="22729"/>
                    </a:cubicBezTo>
                    <a:cubicBezTo>
                      <a:pt x="5012" y="22728"/>
                      <a:pt x="5010" y="22727"/>
                      <a:pt x="5008" y="22727"/>
                    </a:cubicBezTo>
                    <a:cubicBezTo>
                      <a:pt x="4999" y="22727"/>
                      <a:pt x="4989" y="22740"/>
                      <a:pt x="4996" y="22747"/>
                    </a:cubicBezTo>
                    <a:cubicBezTo>
                      <a:pt x="5656" y="23291"/>
                      <a:pt x="6878" y="23184"/>
                      <a:pt x="7672" y="23220"/>
                    </a:cubicBezTo>
                    <a:cubicBezTo>
                      <a:pt x="7836" y="23225"/>
                      <a:pt x="8000" y="23228"/>
                      <a:pt x="8163" y="23228"/>
                    </a:cubicBezTo>
                    <a:cubicBezTo>
                      <a:pt x="9355" y="23228"/>
                      <a:pt x="10514" y="23079"/>
                      <a:pt x="11660" y="22703"/>
                    </a:cubicBezTo>
                    <a:cubicBezTo>
                      <a:pt x="13212" y="22185"/>
                      <a:pt x="14640" y="21338"/>
                      <a:pt x="16219" y="20865"/>
                    </a:cubicBezTo>
                    <a:cubicBezTo>
                      <a:pt x="16860" y="20671"/>
                      <a:pt x="17502" y="20588"/>
                      <a:pt x="18144" y="20588"/>
                    </a:cubicBezTo>
                    <a:cubicBezTo>
                      <a:pt x="18950" y="20588"/>
                      <a:pt x="19755" y="20719"/>
                      <a:pt x="20554" y="20927"/>
                    </a:cubicBezTo>
                    <a:cubicBezTo>
                      <a:pt x="21330" y="21302"/>
                      <a:pt x="22160" y="21605"/>
                      <a:pt x="22945" y="21882"/>
                    </a:cubicBezTo>
                    <a:cubicBezTo>
                      <a:pt x="23257" y="21989"/>
                      <a:pt x="23578" y="22096"/>
                      <a:pt x="23900" y="22194"/>
                    </a:cubicBezTo>
                    <a:cubicBezTo>
                      <a:pt x="23159" y="22042"/>
                      <a:pt x="22419" y="21918"/>
                      <a:pt x="21687" y="21828"/>
                    </a:cubicBezTo>
                    <a:cubicBezTo>
                      <a:pt x="21280" y="21781"/>
                      <a:pt x="20871" y="21759"/>
                      <a:pt x="20463" y="21759"/>
                    </a:cubicBezTo>
                    <a:cubicBezTo>
                      <a:pt x="19412" y="21759"/>
                      <a:pt x="18361" y="21902"/>
                      <a:pt x="17334" y="22114"/>
                    </a:cubicBezTo>
                    <a:cubicBezTo>
                      <a:pt x="15897" y="22417"/>
                      <a:pt x="14524" y="22881"/>
                      <a:pt x="13141" y="23372"/>
                    </a:cubicBezTo>
                    <a:cubicBezTo>
                      <a:pt x="12436" y="23621"/>
                      <a:pt x="11731" y="23889"/>
                      <a:pt x="11000" y="24076"/>
                    </a:cubicBezTo>
                    <a:cubicBezTo>
                      <a:pt x="10526" y="24198"/>
                      <a:pt x="9949" y="24328"/>
                      <a:pt x="9400" y="24328"/>
                    </a:cubicBezTo>
                    <a:cubicBezTo>
                      <a:pt x="9143" y="24328"/>
                      <a:pt x="8893" y="24299"/>
                      <a:pt x="8662" y="24228"/>
                    </a:cubicBezTo>
                    <a:cubicBezTo>
                      <a:pt x="8654" y="24228"/>
                      <a:pt x="8654" y="24246"/>
                      <a:pt x="8662" y="24246"/>
                    </a:cubicBezTo>
                    <a:cubicBezTo>
                      <a:pt x="8975" y="24371"/>
                      <a:pt x="9312" y="24421"/>
                      <a:pt x="9657" y="24421"/>
                    </a:cubicBezTo>
                    <a:cubicBezTo>
                      <a:pt x="10573" y="24421"/>
                      <a:pt x="11554" y="24068"/>
                      <a:pt x="12338" y="23809"/>
                    </a:cubicBezTo>
                    <a:cubicBezTo>
                      <a:pt x="13783" y="23336"/>
                      <a:pt x="15210" y="22774"/>
                      <a:pt x="16682" y="22435"/>
                    </a:cubicBezTo>
                    <a:cubicBezTo>
                      <a:pt x="17999" y="22136"/>
                      <a:pt x="19301" y="21934"/>
                      <a:pt x="20638" y="21934"/>
                    </a:cubicBezTo>
                    <a:cubicBezTo>
                      <a:pt x="20815" y="21934"/>
                      <a:pt x="20992" y="21937"/>
                      <a:pt x="21170" y="21944"/>
                    </a:cubicBezTo>
                    <a:cubicBezTo>
                      <a:pt x="21919" y="21980"/>
                      <a:pt x="22668" y="22114"/>
                      <a:pt x="23409" y="22257"/>
                    </a:cubicBezTo>
                    <a:cubicBezTo>
                      <a:pt x="23909" y="22355"/>
                      <a:pt x="24408" y="22408"/>
                      <a:pt x="24908" y="22480"/>
                    </a:cubicBezTo>
                    <a:cubicBezTo>
                      <a:pt x="25984" y="22749"/>
                      <a:pt x="27097" y="22927"/>
                      <a:pt x="28195" y="22927"/>
                    </a:cubicBezTo>
                    <a:cubicBezTo>
                      <a:pt x="29134" y="22927"/>
                      <a:pt x="30063" y="22796"/>
                      <a:pt x="30947" y="22480"/>
                    </a:cubicBezTo>
                    <a:cubicBezTo>
                      <a:pt x="30971" y="22472"/>
                      <a:pt x="30967" y="22442"/>
                      <a:pt x="30946" y="22442"/>
                    </a:cubicBezTo>
                    <a:cubicBezTo>
                      <a:pt x="30944" y="22442"/>
                      <a:pt x="30941" y="22443"/>
                      <a:pt x="30938" y="22444"/>
                    </a:cubicBezTo>
                    <a:cubicBezTo>
                      <a:pt x="30104" y="22725"/>
                      <a:pt x="29233" y="22838"/>
                      <a:pt x="28356" y="22838"/>
                    </a:cubicBezTo>
                    <a:cubicBezTo>
                      <a:pt x="27087" y="22838"/>
                      <a:pt x="25804" y="22600"/>
                      <a:pt x="24595" y="22283"/>
                    </a:cubicBezTo>
                    <a:cubicBezTo>
                      <a:pt x="22945" y="21855"/>
                      <a:pt x="21312" y="21222"/>
                      <a:pt x="19814" y="20401"/>
                    </a:cubicBezTo>
                    <a:cubicBezTo>
                      <a:pt x="19323" y="20133"/>
                      <a:pt x="18859" y="19821"/>
                      <a:pt x="18377" y="19545"/>
                    </a:cubicBezTo>
                    <a:lnTo>
                      <a:pt x="18377" y="19545"/>
                    </a:lnTo>
                    <a:cubicBezTo>
                      <a:pt x="18825" y="19656"/>
                      <a:pt x="19304" y="19683"/>
                      <a:pt x="19776" y="19683"/>
                    </a:cubicBezTo>
                    <a:cubicBezTo>
                      <a:pt x="20170" y="19683"/>
                      <a:pt x="20559" y="19665"/>
                      <a:pt x="20920" y="19661"/>
                    </a:cubicBezTo>
                    <a:cubicBezTo>
                      <a:pt x="20948" y="19660"/>
                      <a:pt x="20976" y="19660"/>
                      <a:pt x="21004" y="19660"/>
                    </a:cubicBezTo>
                    <a:cubicBezTo>
                      <a:pt x="22499" y="19660"/>
                      <a:pt x="23935" y="20123"/>
                      <a:pt x="25354" y="20544"/>
                    </a:cubicBezTo>
                    <a:cubicBezTo>
                      <a:pt x="26638" y="20918"/>
                      <a:pt x="27816" y="21516"/>
                      <a:pt x="29163" y="21677"/>
                    </a:cubicBezTo>
                    <a:cubicBezTo>
                      <a:pt x="29456" y="21710"/>
                      <a:pt x="29814" y="21746"/>
                      <a:pt x="30180" y="21746"/>
                    </a:cubicBezTo>
                    <a:cubicBezTo>
                      <a:pt x="30785" y="21746"/>
                      <a:pt x="31411" y="21648"/>
                      <a:pt x="31795" y="21275"/>
                    </a:cubicBezTo>
                    <a:cubicBezTo>
                      <a:pt x="31801" y="21269"/>
                      <a:pt x="31798" y="21263"/>
                      <a:pt x="31793" y="21263"/>
                    </a:cubicBezTo>
                    <a:cubicBezTo>
                      <a:pt x="31791" y="21263"/>
                      <a:pt x="31788" y="21264"/>
                      <a:pt x="31786" y="21266"/>
                    </a:cubicBezTo>
                    <a:cubicBezTo>
                      <a:pt x="31366" y="21623"/>
                      <a:pt x="30751" y="21605"/>
                      <a:pt x="30234" y="21614"/>
                    </a:cubicBezTo>
                    <a:cubicBezTo>
                      <a:pt x="30200" y="21615"/>
                      <a:pt x="30166" y="21615"/>
                      <a:pt x="30132" y="21615"/>
                    </a:cubicBezTo>
                    <a:cubicBezTo>
                      <a:pt x="29559" y="21615"/>
                      <a:pt x="28987" y="21544"/>
                      <a:pt x="28431" y="21418"/>
                    </a:cubicBezTo>
                    <a:cubicBezTo>
                      <a:pt x="27165" y="21141"/>
                      <a:pt x="25969" y="20588"/>
                      <a:pt x="24729" y="20223"/>
                    </a:cubicBezTo>
                    <a:cubicBezTo>
                      <a:pt x="23489" y="19857"/>
                      <a:pt x="22214" y="19562"/>
                      <a:pt x="20920" y="19553"/>
                    </a:cubicBezTo>
                    <a:cubicBezTo>
                      <a:pt x="20450" y="19553"/>
                      <a:pt x="19935" y="19596"/>
                      <a:pt x="19422" y="19596"/>
                    </a:cubicBezTo>
                    <a:cubicBezTo>
                      <a:pt x="19029" y="19596"/>
                      <a:pt x="18638" y="19571"/>
                      <a:pt x="18270" y="19482"/>
                    </a:cubicBezTo>
                    <a:cubicBezTo>
                      <a:pt x="18083" y="19375"/>
                      <a:pt x="17896" y="19277"/>
                      <a:pt x="17691" y="19179"/>
                    </a:cubicBezTo>
                    <a:cubicBezTo>
                      <a:pt x="17557" y="19125"/>
                      <a:pt x="17423" y="19063"/>
                      <a:pt x="17289" y="19009"/>
                    </a:cubicBezTo>
                    <a:lnTo>
                      <a:pt x="17289" y="19009"/>
                    </a:lnTo>
                    <a:cubicBezTo>
                      <a:pt x="17731" y="19170"/>
                      <a:pt x="18217" y="19190"/>
                      <a:pt x="18693" y="19190"/>
                    </a:cubicBezTo>
                    <a:cubicBezTo>
                      <a:pt x="18851" y="19190"/>
                      <a:pt x="19009" y="19188"/>
                      <a:pt x="19163" y="19188"/>
                    </a:cubicBezTo>
                    <a:cubicBezTo>
                      <a:pt x="19202" y="19188"/>
                      <a:pt x="19241" y="19188"/>
                      <a:pt x="19280" y="19188"/>
                    </a:cubicBezTo>
                    <a:cubicBezTo>
                      <a:pt x="20080" y="19188"/>
                      <a:pt x="20887" y="19103"/>
                      <a:pt x="21678" y="19018"/>
                    </a:cubicBezTo>
                    <a:cubicBezTo>
                      <a:pt x="22105" y="18976"/>
                      <a:pt x="22530" y="18945"/>
                      <a:pt x="22953" y="18945"/>
                    </a:cubicBezTo>
                    <a:cubicBezTo>
                      <a:pt x="23326" y="18945"/>
                      <a:pt x="23698" y="18969"/>
                      <a:pt x="24069" y="19027"/>
                    </a:cubicBezTo>
                    <a:cubicBezTo>
                      <a:pt x="24792" y="19143"/>
                      <a:pt x="25479" y="19438"/>
                      <a:pt x="26148" y="19705"/>
                    </a:cubicBezTo>
                    <a:cubicBezTo>
                      <a:pt x="27272" y="20160"/>
                      <a:pt x="28360" y="20678"/>
                      <a:pt x="29573" y="20856"/>
                    </a:cubicBezTo>
                    <a:cubicBezTo>
                      <a:pt x="29926" y="20906"/>
                      <a:pt x="30324" y="20950"/>
                      <a:pt x="30723" y="20950"/>
                    </a:cubicBezTo>
                    <a:cubicBezTo>
                      <a:pt x="31395" y="20950"/>
                      <a:pt x="32072" y="20826"/>
                      <a:pt x="32553" y="20401"/>
                    </a:cubicBezTo>
                    <a:cubicBezTo>
                      <a:pt x="32567" y="20387"/>
                      <a:pt x="32553" y="20360"/>
                      <a:pt x="32537" y="20360"/>
                    </a:cubicBezTo>
                    <a:cubicBezTo>
                      <a:pt x="32533" y="20360"/>
                      <a:pt x="32530" y="20362"/>
                      <a:pt x="32526" y="20365"/>
                    </a:cubicBezTo>
                    <a:cubicBezTo>
                      <a:pt x="32050" y="20699"/>
                      <a:pt x="31414" y="20808"/>
                      <a:pt x="30770" y="20808"/>
                    </a:cubicBezTo>
                    <a:cubicBezTo>
                      <a:pt x="30207" y="20808"/>
                      <a:pt x="29637" y="20724"/>
                      <a:pt x="29163" y="20633"/>
                    </a:cubicBezTo>
                    <a:cubicBezTo>
                      <a:pt x="28039" y="20419"/>
                      <a:pt x="26995" y="19884"/>
                      <a:pt x="25934" y="19464"/>
                    </a:cubicBezTo>
                    <a:cubicBezTo>
                      <a:pt x="25336" y="19232"/>
                      <a:pt x="24738" y="19018"/>
                      <a:pt x="24105" y="18902"/>
                    </a:cubicBezTo>
                    <a:cubicBezTo>
                      <a:pt x="23765" y="18841"/>
                      <a:pt x="23419" y="18819"/>
                      <a:pt x="23072" y="18819"/>
                    </a:cubicBezTo>
                    <a:cubicBezTo>
                      <a:pt x="22708" y="18819"/>
                      <a:pt x="22342" y="18844"/>
                      <a:pt x="21982" y="18875"/>
                    </a:cubicBezTo>
                    <a:cubicBezTo>
                      <a:pt x="21223" y="18947"/>
                      <a:pt x="20456" y="19018"/>
                      <a:pt x="19689" y="19081"/>
                    </a:cubicBezTo>
                    <a:cubicBezTo>
                      <a:pt x="19328" y="19109"/>
                      <a:pt x="18918" y="19143"/>
                      <a:pt x="18508" y="19143"/>
                    </a:cubicBezTo>
                    <a:cubicBezTo>
                      <a:pt x="18017" y="19143"/>
                      <a:pt x="17524" y="19094"/>
                      <a:pt x="17111" y="18929"/>
                    </a:cubicBezTo>
                    <a:cubicBezTo>
                      <a:pt x="17111" y="18929"/>
                      <a:pt x="17111" y="18938"/>
                      <a:pt x="17111" y="18938"/>
                    </a:cubicBezTo>
                    <a:cubicBezTo>
                      <a:pt x="17135" y="18946"/>
                      <a:pt x="17151" y="18954"/>
                      <a:pt x="17174" y="18962"/>
                    </a:cubicBezTo>
                    <a:lnTo>
                      <a:pt x="17174" y="18962"/>
                    </a:lnTo>
                    <a:cubicBezTo>
                      <a:pt x="16918" y="18874"/>
                      <a:pt x="16662" y="18786"/>
                      <a:pt x="16406" y="18715"/>
                    </a:cubicBezTo>
                    <a:lnTo>
                      <a:pt x="16406" y="18715"/>
                    </a:lnTo>
                    <a:cubicBezTo>
                      <a:pt x="16488" y="18722"/>
                      <a:pt x="16569" y="18725"/>
                      <a:pt x="16652" y="18725"/>
                    </a:cubicBezTo>
                    <a:cubicBezTo>
                      <a:pt x="16785" y="18725"/>
                      <a:pt x="16919" y="18717"/>
                      <a:pt x="17057" y="18706"/>
                    </a:cubicBezTo>
                    <a:cubicBezTo>
                      <a:pt x="17151" y="18726"/>
                      <a:pt x="17246" y="18733"/>
                      <a:pt x="17340" y="18733"/>
                    </a:cubicBezTo>
                    <a:cubicBezTo>
                      <a:pt x="17460" y="18733"/>
                      <a:pt x="17580" y="18721"/>
                      <a:pt x="17699" y="18706"/>
                    </a:cubicBezTo>
                    <a:cubicBezTo>
                      <a:pt x="17699" y="18706"/>
                      <a:pt x="17703" y="18710"/>
                      <a:pt x="17709" y="18710"/>
                    </a:cubicBezTo>
                    <a:cubicBezTo>
                      <a:pt x="17711" y="18710"/>
                      <a:pt x="17714" y="18709"/>
                      <a:pt x="17717" y="18706"/>
                    </a:cubicBezTo>
                    <a:cubicBezTo>
                      <a:pt x="17878" y="18706"/>
                      <a:pt x="18038" y="18688"/>
                      <a:pt x="18199" y="18661"/>
                    </a:cubicBezTo>
                    <a:cubicBezTo>
                      <a:pt x="18235" y="18652"/>
                      <a:pt x="18279" y="18644"/>
                      <a:pt x="18324" y="18635"/>
                    </a:cubicBezTo>
                    <a:cubicBezTo>
                      <a:pt x="18618" y="18581"/>
                      <a:pt x="18913" y="18510"/>
                      <a:pt x="19207" y="18465"/>
                    </a:cubicBezTo>
                    <a:cubicBezTo>
                      <a:pt x="20081" y="18331"/>
                      <a:pt x="20929" y="18099"/>
                      <a:pt x="21821" y="18019"/>
                    </a:cubicBezTo>
                    <a:cubicBezTo>
                      <a:pt x="22027" y="17999"/>
                      <a:pt x="22233" y="17989"/>
                      <a:pt x="22440" y="17989"/>
                    </a:cubicBezTo>
                    <a:cubicBezTo>
                      <a:pt x="23971" y="17989"/>
                      <a:pt x="25512" y="18514"/>
                      <a:pt x="26879" y="19143"/>
                    </a:cubicBezTo>
                    <a:cubicBezTo>
                      <a:pt x="27477" y="19420"/>
                      <a:pt x="28057" y="19732"/>
                      <a:pt x="28690" y="19919"/>
                    </a:cubicBezTo>
                    <a:cubicBezTo>
                      <a:pt x="29288" y="20107"/>
                      <a:pt x="29903" y="20240"/>
                      <a:pt x="30510" y="20339"/>
                    </a:cubicBezTo>
                    <a:cubicBezTo>
                      <a:pt x="30705" y="20371"/>
                      <a:pt x="30910" y="20387"/>
                      <a:pt x="31120" y="20387"/>
                    </a:cubicBezTo>
                    <a:cubicBezTo>
                      <a:pt x="32006" y="20387"/>
                      <a:pt x="32973" y="20095"/>
                      <a:pt x="33579" y="19482"/>
                    </a:cubicBezTo>
                    <a:cubicBezTo>
                      <a:pt x="33586" y="19475"/>
                      <a:pt x="33576" y="19462"/>
                      <a:pt x="33562" y="19462"/>
                    </a:cubicBezTo>
                    <a:cubicBezTo>
                      <a:pt x="33559" y="19462"/>
                      <a:pt x="33556" y="19463"/>
                      <a:pt x="33552" y="19464"/>
                    </a:cubicBezTo>
                    <a:cubicBezTo>
                      <a:pt x="32928" y="20059"/>
                      <a:pt x="32065" y="20261"/>
                      <a:pt x="31208" y="20261"/>
                    </a:cubicBezTo>
                    <a:cubicBezTo>
                      <a:pt x="30780" y="20261"/>
                      <a:pt x="30352" y="20211"/>
                      <a:pt x="29957" y="20133"/>
                    </a:cubicBezTo>
                    <a:cubicBezTo>
                      <a:pt x="29404" y="20017"/>
                      <a:pt x="28842" y="19875"/>
                      <a:pt x="28307" y="19687"/>
                    </a:cubicBezTo>
                    <a:cubicBezTo>
                      <a:pt x="27718" y="19473"/>
                      <a:pt x="27165" y="19161"/>
                      <a:pt x="26585" y="18893"/>
                    </a:cubicBezTo>
                    <a:lnTo>
                      <a:pt x="26585" y="18893"/>
                    </a:lnTo>
                    <a:cubicBezTo>
                      <a:pt x="27103" y="19025"/>
                      <a:pt x="27639" y="19090"/>
                      <a:pt x="28174" y="19090"/>
                    </a:cubicBezTo>
                    <a:cubicBezTo>
                      <a:pt x="28292" y="19090"/>
                      <a:pt x="28411" y="19087"/>
                      <a:pt x="28530" y="19081"/>
                    </a:cubicBezTo>
                    <a:cubicBezTo>
                      <a:pt x="29600" y="19009"/>
                      <a:pt x="30564" y="18777"/>
                      <a:pt x="31590" y="18510"/>
                    </a:cubicBezTo>
                    <a:cubicBezTo>
                      <a:pt x="32990" y="18144"/>
                      <a:pt x="34400" y="17680"/>
                      <a:pt x="35720" y="17091"/>
                    </a:cubicBezTo>
                    <a:cubicBezTo>
                      <a:pt x="36734" y="16643"/>
                      <a:pt x="37878" y="16391"/>
                      <a:pt x="39004" y="16391"/>
                    </a:cubicBezTo>
                    <a:cubicBezTo>
                      <a:pt x="39493" y="16391"/>
                      <a:pt x="39978" y="16438"/>
                      <a:pt x="40448" y="16538"/>
                    </a:cubicBezTo>
                    <a:cubicBezTo>
                      <a:pt x="40466" y="16538"/>
                      <a:pt x="40475" y="16511"/>
                      <a:pt x="40457" y="16511"/>
                    </a:cubicBezTo>
                    <a:cubicBezTo>
                      <a:pt x="39943" y="16381"/>
                      <a:pt x="39440" y="16325"/>
                      <a:pt x="38944" y="16325"/>
                    </a:cubicBezTo>
                    <a:cubicBezTo>
                      <a:pt x="36590" y="16325"/>
                      <a:pt x="34412" y="17595"/>
                      <a:pt x="32143" y="18251"/>
                    </a:cubicBezTo>
                    <a:cubicBezTo>
                      <a:pt x="30792" y="18646"/>
                      <a:pt x="29428" y="19009"/>
                      <a:pt x="28060" y="19009"/>
                    </a:cubicBezTo>
                    <a:cubicBezTo>
                      <a:pt x="27512" y="19009"/>
                      <a:pt x="26964" y="18951"/>
                      <a:pt x="26415" y="18813"/>
                    </a:cubicBezTo>
                    <a:cubicBezTo>
                      <a:pt x="26308" y="18768"/>
                      <a:pt x="26210" y="18724"/>
                      <a:pt x="26112" y="18679"/>
                    </a:cubicBezTo>
                    <a:cubicBezTo>
                      <a:pt x="25657" y="18501"/>
                      <a:pt x="25184" y="18340"/>
                      <a:pt x="24702" y="18215"/>
                    </a:cubicBezTo>
                    <a:lnTo>
                      <a:pt x="24702" y="18215"/>
                    </a:lnTo>
                    <a:cubicBezTo>
                      <a:pt x="24872" y="18224"/>
                      <a:pt x="25033" y="18233"/>
                      <a:pt x="25193" y="18242"/>
                    </a:cubicBezTo>
                    <a:cubicBezTo>
                      <a:pt x="25800" y="18278"/>
                      <a:pt x="26406" y="18287"/>
                      <a:pt x="27013" y="18313"/>
                    </a:cubicBezTo>
                    <a:cubicBezTo>
                      <a:pt x="27356" y="18331"/>
                      <a:pt x="27689" y="18349"/>
                      <a:pt x="28021" y="18349"/>
                    </a:cubicBezTo>
                    <a:cubicBezTo>
                      <a:pt x="28353" y="18349"/>
                      <a:pt x="28686" y="18331"/>
                      <a:pt x="29029" y="18278"/>
                    </a:cubicBezTo>
                    <a:cubicBezTo>
                      <a:pt x="29814" y="18162"/>
                      <a:pt x="30546" y="17876"/>
                      <a:pt x="31313" y="17653"/>
                    </a:cubicBezTo>
                    <a:cubicBezTo>
                      <a:pt x="32339" y="17350"/>
                      <a:pt x="33329" y="16931"/>
                      <a:pt x="34319" y="16520"/>
                    </a:cubicBezTo>
                    <a:cubicBezTo>
                      <a:pt x="35345" y="16101"/>
                      <a:pt x="36300" y="15646"/>
                      <a:pt x="37424" y="15530"/>
                    </a:cubicBezTo>
                    <a:cubicBezTo>
                      <a:pt x="37737" y="15496"/>
                      <a:pt x="38052" y="15479"/>
                      <a:pt x="38368" y="15479"/>
                    </a:cubicBezTo>
                    <a:cubicBezTo>
                      <a:pt x="39052" y="15479"/>
                      <a:pt x="39738" y="15559"/>
                      <a:pt x="40404" y="15717"/>
                    </a:cubicBezTo>
                    <a:cubicBezTo>
                      <a:pt x="41153" y="15887"/>
                      <a:pt x="41884" y="16155"/>
                      <a:pt x="42634" y="16333"/>
                    </a:cubicBezTo>
                    <a:cubicBezTo>
                      <a:pt x="42652" y="16333"/>
                      <a:pt x="42652" y="16315"/>
                      <a:pt x="42643" y="16315"/>
                    </a:cubicBezTo>
                    <a:cubicBezTo>
                      <a:pt x="41929" y="16119"/>
                      <a:pt x="41233" y="15860"/>
                      <a:pt x="40528" y="15646"/>
                    </a:cubicBezTo>
                    <a:cubicBezTo>
                      <a:pt x="39830" y="15439"/>
                      <a:pt x="39110" y="15360"/>
                      <a:pt x="38385" y="15360"/>
                    </a:cubicBezTo>
                    <a:cubicBezTo>
                      <a:pt x="38175" y="15360"/>
                      <a:pt x="37964" y="15366"/>
                      <a:pt x="37754" y="15378"/>
                    </a:cubicBezTo>
                    <a:cubicBezTo>
                      <a:pt x="36808" y="15423"/>
                      <a:pt x="35907" y="15691"/>
                      <a:pt x="35033" y="16056"/>
                    </a:cubicBezTo>
                    <a:cubicBezTo>
                      <a:pt x="33989" y="16494"/>
                      <a:pt x="32963" y="16931"/>
                      <a:pt x="31902" y="17323"/>
                    </a:cubicBezTo>
                    <a:cubicBezTo>
                      <a:pt x="30482" y="17837"/>
                      <a:pt x="29112" y="18249"/>
                      <a:pt x="27625" y="18249"/>
                    </a:cubicBezTo>
                    <a:cubicBezTo>
                      <a:pt x="27458" y="18249"/>
                      <a:pt x="27290" y="18244"/>
                      <a:pt x="27120" y="18233"/>
                    </a:cubicBezTo>
                    <a:cubicBezTo>
                      <a:pt x="26585" y="18197"/>
                      <a:pt x="26050" y="18206"/>
                      <a:pt x="25514" y="18189"/>
                    </a:cubicBezTo>
                    <a:cubicBezTo>
                      <a:pt x="25149" y="18171"/>
                      <a:pt x="24747" y="18180"/>
                      <a:pt x="24355" y="18135"/>
                    </a:cubicBezTo>
                    <a:cubicBezTo>
                      <a:pt x="24194" y="18090"/>
                      <a:pt x="24033" y="18064"/>
                      <a:pt x="23864" y="18028"/>
                    </a:cubicBezTo>
                    <a:cubicBezTo>
                      <a:pt x="23828" y="18019"/>
                      <a:pt x="23801" y="18010"/>
                      <a:pt x="23766" y="18001"/>
                    </a:cubicBezTo>
                    <a:cubicBezTo>
                      <a:pt x="23761" y="17999"/>
                      <a:pt x="23756" y="17998"/>
                      <a:pt x="23752" y="17998"/>
                    </a:cubicBezTo>
                    <a:cubicBezTo>
                      <a:pt x="23743" y="17998"/>
                      <a:pt x="23739" y="18004"/>
                      <a:pt x="23739" y="18010"/>
                    </a:cubicBezTo>
                    <a:cubicBezTo>
                      <a:pt x="23703" y="18001"/>
                      <a:pt x="23668" y="18001"/>
                      <a:pt x="23641" y="17992"/>
                    </a:cubicBezTo>
                    <a:lnTo>
                      <a:pt x="23641" y="17992"/>
                    </a:lnTo>
                    <a:cubicBezTo>
                      <a:pt x="23813" y="17994"/>
                      <a:pt x="23985" y="17995"/>
                      <a:pt x="24157" y="17995"/>
                    </a:cubicBezTo>
                    <a:cubicBezTo>
                      <a:pt x="26910" y="17995"/>
                      <a:pt x="29716" y="17774"/>
                      <a:pt x="32276" y="16708"/>
                    </a:cubicBezTo>
                    <a:cubicBezTo>
                      <a:pt x="33133" y="16351"/>
                      <a:pt x="33971" y="16021"/>
                      <a:pt x="34792" y="15601"/>
                    </a:cubicBezTo>
                    <a:cubicBezTo>
                      <a:pt x="35831" y="15082"/>
                      <a:pt x="36884" y="14799"/>
                      <a:pt x="38033" y="14799"/>
                    </a:cubicBezTo>
                    <a:cubicBezTo>
                      <a:pt x="38147" y="14799"/>
                      <a:pt x="38262" y="14802"/>
                      <a:pt x="38378" y="14808"/>
                    </a:cubicBezTo>
                    <a:cubicBezTo>
                      <a:pt x="39440" y="14861"/>
                      <a:pt x="40519" y="15031"/>
                      <a:pt x="41492" y="15477"/>
                    </a:cubicBezTo>
                    <a:cubicBezTo>
                      <a:pt x="42259" y="15833"/>
                      <a:pt x="43124" y="16333"/>
                      <a:pt x="43972" y="16458"/>
                    </a:cubicBezTo>
                    <a:cubicBezTo>
                      <a:pt x="43972" y="16458"/>
                      <a:pt x="43972" y="16449"/>
                      <a:pt x="43972" y="16449"/>
                    </a:cubicBezTo>
                    <a:cubicBezTo>
                      <a:pt x="43089" y="16288"/>
                      <a:pt x="42241" y="15726"/>
                      <a:pt x="41438" y="15352"/>
                    </a:cubicBezTo>
                    <a:cubicBezTo>
                      <a:pt x="40609" y="14968"/>
                      <a:pt x="39708" y="14834"/>
                      <a:pt x="38807" y="14736"/>
                    </a:cubicBezTo>
                    <a:cubicBezTo>
                      <a:pt x="38628" y="14718"/>
                      <a:pt x="38450" y="14700"/>
                      <a:pt x="38271" y="14700"/>
                    </a:cubicBezTo>
                    <a:cubicBezTo>
                      <a:pt x="37861" y="14593"/>
                      <a:pt x="37451" y="14495"/>
                      <a:pt x="37031" y="14460"/>
                    </a:cubicBezTo>
                    <a:cubicBezTo>
                      <a:pt x="36630" y="14335"/>
                      <a:pt x="36211" y="14228"/>
                      <a:pt x="35800" y="14174"/>
                    </a:cubicBezTo>
                    <a:cubicBezTo>
                      <a:pt x="35571" y="14145"/>
                      <a:pt x="35348" y="14131"/>
                      <a:pt x="35130" y="14131"/>
                    </a:cubicBezTo>
                    <a:cubicBezTo>
                      <a:pt x="34543" y="14131"/>
                      <a:pt x="33986" y="14236"/>
                      <a:pt x="33400" y="14451"/>
                    </a:cubicBezTo>
                    <a:cubicBezTo>
                      <a:pt x="31750" y="15057"/>
                      <a:pt x="30314" y="16155"/>
                      <a:pt x="28601" y="16601"/>
                    </a:cubicBezTo>
                    <a:cubicBezTo>
                      <a:pt x="27648" y="16847"/>
                      <a:pt x="26740" y="17033"/>
                      <a:pt x="25767" y="17033"/>
                    </a:cubicBezTo>
                    <a:cubicBezTo>
                      <a:pt x="25683" y="17033"/>
                      <a:pt x="25599" y="17032"/>
                      <a:pt x="25514" y="17029"/>
                    </a:cubicBezTo>
                    <a:cubicBezTo>
                      <a:pt x="24890" y="17002"/>
                      <a:pt x="24265" y="16966"/>
                      <a:pt x="23641" y="16895"/>
                    </a:cubicBezTo>
                    <a:cubicBezTo>
                      <a:pt x="23115" y="16833"/>
                      <a:pt x="22481" y="16770"/>
                      <a:pt x="21990" y="16511"/>
                    </a:cubicBezTo>
                    <a:cubicBezTo>
                      <a:pt x="22026" y="16404"/>
                      <a:pt x="22053" y="16306"/>
                      <a:pt x="22062" y="16199"/>
                    </a:cubicBezTo>
                    <a:cubicBezTo>
                      <a:pt x="22526" y="16279"/>
                      <a:pt x="22945" y="16494"/>
                      <a:pt x="23427" y="16520"/>
                    </a:cubicBezTo>
                    <a:cubicBezTo>
                      <a:pt x="23561" y="16531"/>
                      <a:pt x="23695" y="16536"/>
                      <a:pt x="23829" y="16536"/>
                    </a:cubicBezTo>
                    <a:cubicBezTo>
                      <a:pt x="24355" y="16536"/>
                      <a:pt x="24879" y="16459"/>
                      <a:pt x="25398" y="16360"/>
                    </a:cubicBezTo>
                    <a:cubicBezTo>
                      <a:pt x="26647" y="16119"/>
                      <a:pt x="27807" y="15370"/>
                      <a:pt x="28922" y="14781"/>
                    </a:cubicBezTo>
                    <a:cubicBezTo>
                      <a:pt x="29895" y="14263"/>
                      <a:pt x="30858" y="13817"/>
                      <a:pt x="31920" y="13514"/>
                    </a:cubicBezTo>
                    <a:cubicBezTo>
                      <a:pt x="32687" y="13291"/>
                      <a:pt x="33490" y="13032"/>
                      <a:pt x="34302" y="12997"/>
                    </a:cubicBezTo>
                    <a:cubicBezTo>
                      <a:pt x="34628" y="12985"/>
                      <a:pt x="34957" y="12978"/>
                      <a:pt x="35287" y="12978"/>
                    </a:cubicBezTo>
                    <a:cubicBezTo>
                      <a:pt x="36715" y="12978"/>
                      <a:pt x="38163" y="13109"/>
                      <a:pt x="39511" y="13559"/>
                    </a:cubicBezTo>
                    <a:cubicBezTo>
                      <a:pt x="41260" y="14156"/>
                      <a:pt x="43026" y="14861"/>
                      <a:pt x="44882" y="14968"/>
                    </a:cubicBezTo>
                    <a:cubicBezTo>
                      <a:pt x="44999" y="14978"/>
                      <a:pt x="45137" y="14993"/>
                      <a:pt x="45272" y="14993"/>
                    </a:cubicBezTo>
                    <a:cubicBezTo>
                      <a:pt x="45384" y="14993"/>
                      <a:pt x="45494" y="14983"/>
                      <a:pt x="45587" y="14950"/>
                    </a:cubicBezTo>
                    <a:cubicBezTo>
                      <a:pt x="45587" y="14950"/>
                      <a:pt x="45587" y="14941"/>
                      <a:pt x="45587" y="14941"/>
                    </a:cubicBezTo>
                    <a:cubicBezTo>
                      <a:pt x="45524" y="14964"/>
                      <a:pt x="45451" y="14970"/>
                      <a:pt x="45376" y="14970"/>
                    </a:cubicBezTo>
                    <a:cubicBezTo>
                      <a:pt x="45301" y="14970"/>
                      <a:pt x="45225" y="14964"/>
                      <a:pt x="45158" y="14959"/>
                    </a:cubicBezTo>
                    <a:cubicBezTo>
                      <a:pt x="44668" y="14950"/>
                      <a:pt x="44159" y="14897"/>
                      <a:pt x="43686" y="14790"/>
                    </a:cubicBezTo>
                    <a:cubicBezTo>
                      <a:pt x="42759" y="14584"/>
                      <a:pt x="41867" y="14263"/>
                      <a:pt x="40974" y="13960"/>
                    </a:cubicBezTo>
                    <a:cubicBezTo>
                      <a:pt x="40154" y="13683"/>
                      <a:pt x="39342" y="13327"/>
                      <a:pt x="38503" y="13148"/>
                    </a:cubicBezTo>
                    <a:cubicBezTo>
                      <a:pt x="37593" y="12952"/>
                      <a:pt x="36648" y="12907"/>
                      <a:pt x="35720" y="12872"/>
                    </a:cubicBezTo>
                    <a:cubicBezTo>
                      <a:pt x="35407" y="12859"/>
                      <a:pt x="35090" y="12845"/>
                      <a:pt x="34773" y="12845"/>
                    </a:cubicBezTo>
                    <a:cubicBezTo>
                      <a:pt x="34412" y="12845"/>
                      <a:pt x="34051" y="12863"/>
                      <a:pt x="33695" y="12925"/>
                    </a:cubicBezTo>
                    <a:cubicBezTo>
                      <a:pt x="32874" y="13068"/>
                      <a:pt x="32053" y="13318"/>
                      <a:pt x="31259" y="13567"/>
                    </a:cubicBezTo>
                    <a:cubicBezTo>
                      <a:pt x="30126" y="13924"/>
                      <a:pt x="29056" y="14549"/>
                      <a:pt x="28012" y="15102"/>
                    </a:cubicBezTo>
                    <a:cubicBezTo>
                      <a:pt x="27379" y="15432"/>
                      <a:pt x="26772" y="15789"/>
                      <a:pt x="26103" y="16048"/>
                    </a:cubicBezTo>
                    <a:cubicBezTo>
                      <a:pt x="25416" y="16324"/>
                      <a:pt x="24631" y="16404"/>
                      <a:pt x="23900" y="16422"/>
                    </a:cubicBezTo>
                    <a:cubicBezTo>
                      <a:pt x="23862" y="16424"/>
                      <a:pt x="23825" y="16425"/>
                      <a:pt x="23788" y="16425"/>
                    </a:cubicBezTo>
                    <a:cubicBezTo>
                      <a:pt x="23191" y="16425"/>
                      <a:pt x="22650" y="16231"/>
                      <a:pt x="22071" y="16164"/>
                    </a:cubicBezTo>
                    <a:cubicBezTo>
                      <a:pt x="22080" y="16065"/>
                      <a:pt x="22089" y="15976"/>
                      <a:pt x="22080" y="15887"/>
                    </a:cubicBezTo>
                    <a:lnTo>
                      <a:pt x="22080" y="15887"/>
                    </a:lnTo>
                    <a:cubicBezTo>
                      <a:pt x="22454" y="15958"/>
                      <a:pt x="22802" y="16065"/>
                      <a:pt x="23195" y="16065"/>
                    </a:cubicBezTo>
                    <a:cubicBezTo>
                      <a:pt x="23801" y="16065"/>
                      <a:pt x="24417" y="15896"/>
                      <a:pt x="24988" y="15691"/>
                    </a:cubicBezTo>
                    <a:cubicBezTo>
                      <a:pt x="26174" y="15245"/>
                      <a:pt x="27209" y="14433"/>
                      <a:pt x="28324" y="13826"/>
                    </a:cubicBezTo>
                    <a:cubicBezTo>
                      <a:pt x="29957" y="12943"/>
                      <a:pt x="31795" y="12791"/>
                      <a:pt x="33606" y="12533"/>
                    </a:cubicBezTo>
                    <a:cubicBezTo>
                      <a:pt x="34115" y="12461"/>
                      <a:pt x="34624" y="12430"/>
                      <a:pt x="35133" y="12430"/>
                    </a:cubicBezTo>
                    <a:cubicBezTo>
                      <a:pt x="36347" y="12430"/>
                      <a:pt x="37559" y="12609"/>
                      <a:pt x="38753" y="12854"/>
                    </a:cubicBezTo>
                    <a:cubicBezTo>
                      <a:pt x="39422" y="12997"/>
                      <a:pt x="40082" y="13291"/>
                      <a:pt x="40725" y="13514"/>
                    </a:cubicBezTo>
                    <a:cubicBezTo>
                      <a:pt x="41536" y="13799"/>
                      <a:pt x="42339" y="14094"/>
                      <a:pt x="43142" y="14370"/>
                    </a:cubicBezTo>
                    <a:cubicBezTo>
                      <a:pt x="43606" y="14531"/>
                      <a:pt x="44088" y="14647"/>
                      <a:pt x="44570" y="14736"/>
                    </a:cubicBezTo>
                    <a:cubicBezTo>
                      <a:pt x="44796" y="14769"/>
                      <a:pt x="45048" y="14818"/>
                      <a:pt x="45283" y="14818"/>
                    </a:cubicBezTo>
                    <a:cubicBezTo>
                      <a:pt x="45363" y="14818"/>
                      <a:pt x="45441" y="14812"/>
                      <a:pt x="45515" y="14799"/>
                    </a:cubicBezTo>
                    <a:cubicBezTo>
                      <a:pt x="45533" y="14790"/>
                      <a:pt x="45533" y="14772"/>
                      <a:pt x="45515" y="14772"/>
                    </a:cubicBezTo>
                    <a:cubicBezTo>
                      <a:pt x="45419" y="14784"/>
                      <a:pt x="45322" y="14789"/>
                      <a:pt x="45223" y="14789"/>
                    </a:cubicBezTo>
                    <a:cubicBezTo>
                      <a:pt x="44434" y="14789"/>
                      <a:pt x="43580" y="14436"/>
                      <a:pt x="42866" y="14174"/>
                    </a:cubicBezTo>
                    <a:cubicBezTo>
                      <a:pt x="42027" y="13853"/>
                      <a:pt x="41189" y="13532"/>
                      <a:pt x="40350" y="13220"/>
                    </a:cubicBezTo>
                    <a:cubicBezTo>
                      <a:pt x="38816" y="12649"/>
                      <a:pt x="37165" y="12283"/>
                      <a:pt x="35524" y="12247"/>
                    </a:cubicBezTo>
                    <a:cubicBezTo>
                      <a:pt x="35431" y="12244"/>
                      <a:pt x="35338" y="12243"/>
                      <a:pt x="35245" y="12243"/>
                    </a:cubicBezTo>
                    <a:cubicBezTo>
                      <a:pt x="34725" y="12243"/>
                      <a:pt x="34210" y="12283"/>
                      <a:pt x="33695" y="12336"/>
                    </a:cubicBezTo>
                    <a:cubicBezTo>
                      <a:pt x="34096" y="12185"/>
                      <a:pt x="34471" y="11962"/>
                      <a:pt x="34801" y="11632"/>
                    </a:cubicBezTo>
                    <a:cubicBezTo>
                      <a:pt x="34988" y="11534"/>
                      <a:pt x="35158" y="11400"/>
                      <a:pt x="35327" y="11239"/>
                    </a:cubicBezTo>
                    <a:cubicBezTo>
                      <a:pt x="35336" y="11230"/>
                      <a:pt x="35336" y="11212"/>
                      <a:pt x="35327" y="11203"/>
                    </a:cubicBezTo>
                    <a:cubicBezTo>
                      <a:pt x="35390" y="11168"/>
                      <a:pt x="35452" y="11132"/>
                      <a:pt x="35506" y="11087"/>
                    </a:cubicBezTo>
                    <a:cubicBezTo>
                      <a:pt x="35595" y="11061"/>
                      <a:pt x="35684" y="11034"/>
                      <a:pt x="35765" y="10998"/>
                    </a:cubicBezTo>
                    <a:cubicBezTo>
                      <a:pt x="35780" y="10991"/>
                      <a:pt x="35775" y="10970"/>
                      <a:pt x="35763" y="10970"/>
                    </a:cubicBezTo>
                    <a:cubicBezTo>
                      <a:pt x="35760" y="10970"/>
                      <a:pt x="35758" y="10970"/>
                      <a:pt x="35756" y="10971"/>
                    </a:cubicBezTo>
                    <a:cubicBezTo>
                      <a:pt x="35697" y="10988"/>
                      <a:pt x="35638" y="11005"/>
                      <a:pt x="35578" y="11015"/>
                    </a:cubicBezTo>
                    <a:lnTo>
                      <a:pt x="35578" y="11015"/>
                    </a:lnTo>
                    <a:cubicBezTo>
                      <a:pt x="35583" y="11007"/>
                      <a:pt x="35574" y="10996"/>
                      <a:pt x="35565" y="10996"/>
                    </a:cubicBezTo>
                    <a:cubicBezTo>
                      <a:pt x="35563" y="10996"/>
                      <a:pt x="35561" y="10997"/>
                      <a:pt x="35559" y="10998"/>
                    </a:cubicBezTo>
                    <a:cubicBezTo>
                      <a:pt x="35550" y="11007"/>
                      <a:pt x="35542" y="11016"/>
                      <a:pt x="35533" y="11025"/>
                    </a:cubicBezTo>
                    <a:cubicBezTo>
                      <a:pt x="35293" y="11075"/>
                      <a:pt x="35032" y="11095"/>
                      <a:pt x="34767" y="11095"/>
                    </a:cubicBezTo>
                    <a:cubicBezTo>
                      <a:pt x="34322" y="11095"/>
                      <a:pt x="33866" y="11039"/>
                      <a:pt x="33481" y="10971"/>
                    </a:cubicBezTo>
                    <a:cubicBezTo>
                      <a:pt x="32669" y="10838"/>
                      <a:pt x="31848" y="10597"/>
                      <a:pt x="31090" y="10285"/>
                    </a:cubicBezTo>
                    <a:cubicBezTo>
                      <a:pt x="30064" y="9856"/>
                      <a:pt x="29065" y="9366"/>
                      <a:pt x="28039" y="8937"/>
                    </a:cubicBezTo>
                    <a:cubicBezTo>
                      <a:pt x="27461" y="8697"/>
                      <a:pt x="26680" y="8325"/>
                      <a:pt x="25977" y="8325"/>
                    </a:cubicBezTo>
                    <a:cubicBezTo>
                      <a:pt x="25899" y="8325"/>
                      <a:pt x="25822" y="8330"/>
                      <a:pt x="25746" y="8340"/>
                    </a:cubicBezTo>
                    <a:cubicBezTo>
                      <a:pt x="25800" y="8322"/>
                      <a:pt x="25862" y="8295"/>
                      <a:pt x="25916" y="8268"/>
                    </a:cubicBezTo>
                    <a:lnTo>
                      <a:pt x="25916" y="8268"/>
                    </a:lnTo>
                    <a:cubicBezTo>
                      <a:pt x="25916" y="8277"/>
                      <a:pt x="25907" y="8286"/>
                      <a:pt x="25898" y="8286"/>
                    </a:cubicBezTo>
                    <a:cubicBezTo>
                      <a:pt x="25898" y="8295"/>
                      <a:pt x="25907" y="8295"/>
                      <a:pt x="25907" y="8295"/>
                    </a:cubicBezTo>
                    <a:cubicBezTo>
                      <a:pt x="25916" y="8277"/>
                      <a:pt x="25934" y="8268"/>
                      <a:pt x="25951" y="8260"/>
                    </a:cubicBezTo>
                    <a:cubicBezTo>
                      <a:pt x="26032" y="8215"/>
                      <a:pt x="26112" y="8170"/>
                      <a:pt x="26192" y="8126"/>
                    </a:cubicBezTo>
                    <a:cubicBezTo>
                      <a:pt x="26345" y="8083"/>
                      <a:pt x="26530" y="8070"/>
                      <a:pt x="26711" y="8070"/>
                    </a:cubicBezTo>
                    <a:cubicBezTo>
                      <a:pt x="26943" y="8070"/>
                      <a:pt x="27170" y="8090"/>
                      <a:pt x="27325" y="8090"/>
                    </a:cubicBezTo>
                    <a:cubicBezTo>
                      <a:pt x="27843" y="8108"/>
                      <a:pt x="28360" y="8349"/>
                      <a:pt x="28842" y="8527"/>
                    </a:cubicBezTo>
                    <a:cubicBezTo>
                      <a:pt x="29796" y="8893"/>
                      <a:pt x="30644" y="9455"/>
                      <a:pt x="31563" y="9892"/>
                    </a:cubicBezTo>
                    <a:cubicBezTo>
                      <a:pt x="32752" y="10466"/>
                      <a:pt x="34072" y="10962"/>
                      <a:pt x="35409" y="10962"/>
                    </a:cubicBezTo>
                    <a:cubicBezTo>
                      <a:pt x="35506" y="10962"/>
                      <a:pt x="35604" y="10959"/>
                      <a:pt x="35702" y="10954"/>
                    </a:cubicBezTo>
                    <a:cubicBezTo>
                      <a:pt x="35729" y="10954"/>
                      <a:pt x="35729" y="10918"/>
                      <a:pt x="35702" y="10909"/>
                    </a:cubicBezTo>
                    <a:cubicBezTo>
                      <a:pt x="33891" y="10748"/>
                      <a:pt x="32259" y="10133"/>
                      <a:pt x="30653" y="9276"/>
                    </a:cubicBezTo>
                    <a:cubicBezTo>
                      <a:pt x="30376" y="9125"/>
                      <a:pt x="30091" y="8973"/>
                      <a:pt x="29805" y="8830"/>
                    </a:cubicBezTo>
                    <a:lnTo>
                      <a:pt x="29805" y="8830"/>
                    </a:lnTo>
                    <a:cubicBezTo>
                      <a:pt x="30781" y="9145"/>
                      <a:pt x="31844" y="9263"/>
                      <a:pt x="32862" y="9263"/>
                    </a:cubicBezTo>
                    <a:cubicBezTo>
                      <a:pt x="32971" y="9263"/>
                      <a:pt x="33079" y="9261"/>
                      <a:pt x="33186" y="9259"/>
                    </a:cubicBezTo>
                    <a:cubicBezTo>
                      <a:pt x="34105" y="9241"/>
                      <a:pt x="35033" y="9196"/>
                      <a:pt x="35934" y="9009"/>
                    </a:cubicBezTo>
                    <a:cubicBezTo>
                      <a:pt x="36416" y="8911"/>
                      <a:pt x="36889" y="8795"/>
                      <a:pt x="37361" y="8652"/>
                    </a:cubicBezTo>
                    <a:cubicBezTo>
                      <a:pt x="37683" y="8563"/>
                      <a:pt x="38004" y="8536"/>
                      <a:pt x="38325" y="8474"/>
                    </a:cubicBezTo>
                    <a:cubicBezTo>
                      <a:pt x="38401" y="8476"/>
                      <a:pt x="38477" y="8477"/>
                      <a:pt x="38554" y="8477"/>
                    </a:cubicBezTo>
                    <a:cubicBezTo>
                      <a:pt x="38802" y="8477"/>
                      <a:pt x="39054" y="8465"/>
                      <a:pt x="39306" y="8438"/>
                    </a:cubicBezTo>
                    <a:cubicBezTo>
                      <a:pt x="39333" y="8438"/>
                      <a:pt x="39333" y="8402"/>
                      <a:pt x="39306" y="8402"/>
                    </a:cubicBezTo>
                    <a:cubicBezTo>
                      <a:pt x="36951" y="8393"/>
                      <a:pt x="34792" y="7733"/>
                      <a:pt x="32633" y="6841"/>
                    </a:cubicBezTo>
                    <a:cubicBezTo>
                      <a:pt x="31830" y="6511"/>
                      <a:pt x="31045" y="6110"/>
                      <a:pt x="30225" y="5842"/>
                    </a:cubicBezTo>
                    <a:cubicBezTo>
                      <a:pt x="29968" y="5758"/>
                      <a:pt x="29668" y="5698"/>
                      <a:pt x="29373" y="5698"/>
                    </a:cubicBezTo>
                    <a:cubicBezTo>
                      <a:pt x="29072" y="5698"/>
                      <a:pt x="28777" y="5760"/>
                      <a:pt x="28539" y="5922"/>
                    </a:cubicBezTo>
                    <a:cubicBezTo>
                      <a:pt x="28494" y="5797"/>
                      <a:pt x="28449" y="5681"/>
                      <a:pt x="28405" y="5565"/>
                    </a:cubicBezTo>
                    <a:cubicBezTo>
                      <a:pt x="28686" y="5447"/>
                      <a:pt x="28971" y="5401"/>
                      <a:pt x="29257" y="5401"/>
                    </a:cubicBezTo>
                    <a:cubicBezTo>
                      <a:pt x="29640" y="5401"/>
                      <a:pt x="30025" y="5485"/>
                      <a:pt x="30403" y="5592"/>
                    </a:cubicBezTo>
                    <a:cubicBezTo>
                      <a:pt x="30974" y="5762"/>
                      <a:pt x="31545" y="5931"/>
                      <a:pt x="32107" y="6118"/>
                    </a:cubicBezTo>
                    <a:cubicBezTo>
                      <a:pt x="33347" y="6538"/>
                      <a:pt x="34578" y="6984"/>
                      <a:pt x="35827" y="7341"/>
                    </a:cubicBezTo>
                    <a:cubicBezTo>
                      <a:pt x="36814" y="7624"/>
                      <a:pt x="37853" y="7830"/>
                      <a:pt x="38889" y="7830"/>
                    </a:cubicBezTo>
                    <a:cubicBezTo>
                      <a:pt x="39126" y="7830"/>
                      <a:pt x="39364" y="7819"/>
                      <a:pt x="39601" y="7796"/>
                    </a:cubicBezTo>
                    <a:cubicBezTo>
                      <a:pt x="40395" y="7715"/>
                      <a:pt x="41385" y="7528"/>
                      <a:pt x="41974" y="6939"/>
                    </a:cubicBezTo>
                    <a:cubicBezTo>
                      <a:pt x="41987" y="6926"/>
                      <a:pt x="41975" y="6907"/>
                      <a:pt x="41960" y="6907"/>
                    </a:cubicBezTo>
                    <a:cubicBezTo>
                      <a:pt x="41956" y="6907"/>
                      <a:pt x="41951" y="6908"/>
                      <a:pt x="41947" y="6912"/>
                    </a:cubicBezTo>
                    <a:cubicBezTo>
                      <a:pt x="41190" y="7534"/>
                      <a:pt x="39864" y="7681"/>
                      <a:pt x="38885" y="7681"/>
                    </a:cubicBezTo>
                    <a:cubicBezTo>
                      <a:pt x="38825" y="7681"/>
                      <a:pt x="38766" y="7681"/>
                      <a:pt x="38709" y="7680"/>
                    </a:cubicBezTo>
                    <a:cubicBezTo>
                      <a:pt x="37344" y="7644"/>
                      <a:pt x="36005" y="7278"/>
                      <a:pt x="34721" y="6850"/>
                    </a:cubicBezTo>
                    <a:cubicBezTo>
                      <a:pt x="33579" y="6466"/>
                      <a:pt x="32446" y="6056"/>
                      <a:pt x="31286" y="5726"/>
                    </a:cubicBezTo>
                    <a:cubicBezTo>
                      <a:pt x="30686" y="5555"/>
                      <a:pt x="30020" y="5350"/>
                      <a:pt x="29373" y="5350"/>
                    </a:cubicBezTo>
                    <a:cubicBezTo>
                      <a:pt x="29038" y="5350"/>
                      <a:pt x="28709" y="5405"/>
                      <a:pt x="28396" y="5548"/>
                    </a:cubicBezTo>
                    <a:cubicBezTo>
                      <a:pt x="28324" y="5360"/>
                      <a:pt x="28235" y="5173"/>
                      <a:pt x="28146" y="4994"/>
                    </a:cubicBezTo>
                    <a:cubicBezTo>
                      <a:pt x="28509" y="4817"/>
                      <a:pt x="28913" y="4753"/>
                      <a:pt x="29324" y="4753"/>
                    </a:cubicBezTo>
                    <a:cubicBezTo>
                      <a:pt x="29842" y="4753"/>
                      <a:pt x="30372" y="4854"/>
                      <a:pt x="30849" y="4959"/>
                    </a:cubicBezTo>
                    <a:cubicBezTo>
                      <a:pt x="32071" y="5226"/>
                      <a:pt x="33285" y="5565"/>
                      <a:pt x="34462" y="5976"/>
                    </a:cubicBezTo>
                    <a:cubicBezTo>
                      <a:pt x="36001" y="6517"/>
                      <a:pt x="37765" y="7142"/>
                      <a:pt x="39469" y="7142"/>
                    </a:cubicBezTo>
                    <a:cubicBezTo>
                      <a:pt x="40264" y="7142"/>
                      <a:pt x="41046" y="7006"/>
                      <a:pt x="41786" y="6663"/>
                    </a:cubicBezTo>
                    <a:cubicBezTo>
                      <a:pt x="41810" y="6655"/>
                      <a:pt x="41799" y="6626"/>
                      <a:pt x="41777" y="6626"/>
                    </a:cubicBezTo>
                    <a:cubicBezTo>
                      <a:pt x="41774" y="6626"/>
                      <a:pt x="41771" y="6626"/>
                      <a:pt x="41768" y="6627"/>
                    </a:cubicBezTo>
                    <a:cubicBezTo>
                      <a:pt x="41043" y="6859"/>
                      <a:pt x="40320" y="6954"/>
                      <a:pt x="39602" y="6954"/>
                    </a:cubicBezTo>
                    <a:cubicBezTo>
                      <a:pt x="37608" y="6954"/>
                      <a:pt x="35645" y="6217"/>
                      <a:pt x="33731" y="5601"/>
                    </a:cubicBezTo>
                    <a:cubicBezTo>
                      <a:pt x="32687" y="5262"/>
                      <a:pt x="31581" y="5003"/>
                      <a:pt x="30492" y="4816"/>
                    </a:cubicBezTo>
                    <a:cubicBezTo>
                      <a:pt x="30138" y="4753"/>
                      <a:pt x="29754" y="4703"/>
                      <a:pt x="29373" y="4703"/>
                    </a:cubicBezTo>
                    <a:cubicBezTo>
                      <a:pt x="28939" y="4703"/>
                      <a:pt x="28508" y="4769"/>
                      <a:pt x="28128" y="4959"/>
                    </a:cubicBezTo>
                    <a:cubicBezTo>
                      <a:pt x="27941" y="4620"/>
                      <a:pt x="27745" y="4290"/>
                      <a:pt x="27530" y="3977"/>
                    </a:cubicBezTo>
                    <a:cubicBezTo>
                      <a:pt x="28262" y="3897"/>
                      <a:pt x="29011" y="3835"/>
                      <a:pt x="29743" y="3826"/>
                    </a:cubicBezTo>
                    <a:cubicBezTo>
                      <a:pt x="31072" y="3826"/>
                      <a:pt x="32303" y="4272"/>
                      <a:pt x="33534" y="4700"/>
                    </a:cubicBezTo>
                    <a:cubicBezTo>
                      <a:pt x="35118" y="5249"/>
                      <a:pt x="36809" y="6132"/>
                      <a:pt x="38524" y="6132"/>
                    </a:cubicBezTo>
                    <a:cubicBezTo>
                      <a:pt x="38731" y="6132"/>
                      <a:pt x="38938" y="6120"/>
                      <a:pt x="39146" y="6092"/>
                    </a:cubicBezTo>
                    <a:cubicBezTo>
                      <a:pt x="39172" y="6092"/>
                      <a:pt x="39163" y="6038"/>
                      <a:pt x="39137" y="6038"/>
                    </a:cubicBezTo>
                    <a:cubicBezTo>
                      <a:pt x="39072" y="6041"/>
                      <a:pt x="39007" y="6042"/>
                      <a:pt x="38943" y="6042"/>
                    </a:cubicBezTo>
                    <a:cubicBezTo>
                      <a:pt x="38072" y="6042"/>
                      <a:pt x="37265" y="5822"/>
                      <a:pt x="36443" y="5556"/>
                    </a:cubicBezTo>
                    <a:cubicBezTo>
                      <a:pt x="35327" y="5191"/>
                      <a:pt x="34221" y="4771"/>
                      <a:pt x="33106" y="4397"/>
                    </a:cubicBezTo>
                    <a:cubicBezTo>
                      <a:pt x="31994" y="4032"/>
                      <a:pt x="30915" y="3709"/>
                      <a:pt x="29739" y="3709"/>
                    </a:cubicBezTo>
                    <a:cubicBezTo>
                      <a:pt x="29708" y="3709"/>
                      <a:pt x="29676" y="3709"/>
                      <a:pt x="29645" y="3710"/>
                    </a:cubicBezTo>
                    <a:cubicBezTo>
                      <a:pt x="28931" y="3719"/>
                      <a:pt x="28208" y="3835"/>
                      <a:pt x="27504" y="3942"/>
                    </a:cubicBezTo>
                    <a:cubicBezTo>
                      <a:pt x="27423" y="3817"/>
                      <a:pt x="27334" y="3701"/>
                      <a:pt x="27254" y="3585"/>
                    </a:cubicBezTo>
                    <a:cubicBezTo>
                      <a:pt x="27986" y="3409"/>
                      <a:pt x="28743" y="3330"/>
                      <a:pt x="29506" y="3330"/>
                    </a:cubicBezTo>
                    <a:cubicBezTo>
                      <a:pt x="31252" y="3330"/>
                      <a:pt x="33028" y="3744"/>
                      <a:pt x="34605" y="4352"/>
                    </a:cubicBezTo>
                    <a:cubicBezTo>
                      <a:pt x="35399" y="4655"/>
                      <a:pt x="36175" y="4977"/>
                      <a:pt x="36987" y="5235"/>
                    </a:cubicBezTo>
                    <a:cubicBezTo>
                      <a:pt x="37680" y="5446"/>
                      <a:pt x="38442" y="5708"/>
                      <a:pt x="39180" y="5708"/>
                    </a:cubicBezTo>
                    <a:cubicBezTo>
                      <a:pt x="39193" y="5708"/>
                      <a:pt x="39205" y="5708"/>
                      <a:pt x="39217" y="5708"/>
                    </a:cubicBezTo>
                    <a:cubicBezTo>
                      <a:pt x="39244" y="5708"/>
                      <a:pt x="39244" y="5672"/>
                      <a:pt x="39217" y="5672"/>
                    </a:cubicBezTo>
                    <a:cubicBezTo>
                      <a:pt x="38387" y="5628"/>
                      <a:pt x="37549" y="5324"/>
                      <a:pt x="36764" y="5057"/>
                    </a:cubicBezTo>
                    <a:cubicBezTo>
                      <a:pt x="35881" y="4762"/>
                      <a:pt x="35033" y="4397"/>
                      <a:pt x="34159" y="4084"/>
                    </a:cubicBezTo>
                    <a:cubicBezTo>
                      <a:pt x="32753" y="3587"/>
                      <a:pt x="31166" y="3269"/>
                      <a:pt x="29611" y="3269"/>
                    </a:cubicBezTo>
                    <a:cubicBezTo>
                      <a:pt x="28798" y="3269"/>
                      <a:pt x="27993" y="3356"/>
                      <a:pt x="27227" y="3549"/>
                    </a:cubicBezTo>
                    <a:cubicBezTo>
                      <a:pt x="27227" y="3549"/>
                      <a:pt x="27218" y="3540"/>
                      <a:pt x="27218" y="3540"/>
                    </a:cubicBezTo>
                    <a:cubicBezTo>
                      <a:pt x="25969" y="1854"/>
                      <a:pt x="23944" y="694"/>
                      <a:pt x="21928" y="222"/>
                    </a:cubicBezTo>
                    <a:cubicBezTo>
                      <a:pt x="21315" y="76"/>
                      <a:pt x="20660" y="0"/>
                      <a:pt x="200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2" name="Google Shape;722;p3"/>
              <p:cNvGrpSpPr/>
              <p:nvPr/>
            </p:nvGrpSpPr>
            <p:grpSpPr>
              <a:xfrm flipH="1">
                <a:off x="-1122624" y="3420115"/>
                <a:ext cx="3810685" cy="1880070"/>
                <a:chOff x="1380553" y="1185181"/>
                <a:chExt cx="3254492" cy="1605662"/>
              </a:xfrm>
            </p:grpSpPr>
            <p:sp>
              <p:nvSpPr>
                <p:cNvPr id="723" name="Google Shape;723;p3"/>
                <p:cNvSpPr/>
                <p:nvPr/>
              </p:nvSpPr>
              <p:spPr>
                <a:xfrm>
                  <a:off x="3862119" y="1827878"/>
                  <a:ext cx="772926" cy="9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6" h="1109" extrusionOk="0">
                      <a:moveTo>
                        <a:pt x="2512" y="0"/>
                      </a:moveTo>
                      <a:cubicBezTo>
                        <a:pt x="2149" y="0"/>
                        <a:pt x="1787" y="29"/>
                        <a:pt x="1437" y="107"/>
                      </a:cubicBezTo>
                      <a:cubicBezTo>
                        <a:pt x="1016" y="194"/>
                        <a:pt x="518" y="437"/>
                        <a:pt x="69" y="437"/>
                      </a:cubicBezTo>
                      <a:cubicBezTo>
                        <a:pt x="61" y="437"/>
                        <a:pt x="53" y="437"/>
                        <a:pt x="45" y="437"/>
                      </a:cubicBezTo>
                      <a:cubicBezTo>
                        <a:pt x="27" y="481"/>
                        <a:pt x="18" y="526"/>
                        <a:pt x="0" y="562"/>
                      </a:cubicBezTo>
                      <a:cubicBezTo>
                        <a:pt x="106" y="570"/>
                        <a:pt x="211" y="573"/>
                        <a:pt x="316" y="573"/>
                      </a:cubicBezTo>
                      <a:cubicBezTo>
                        <a:pt x="741" y="573"/>
                        <a:pt x="1165" y="522"/>
                        <a:pt x="1589" y="522"/>
                      </a:cubicBezTo>
                      <a:cubicBezTo>
                        <a:pt x="1657" y="522"/>
                        <a:pt x="1725" y="523"/>
                        <a:pt x="1793" y="526"/>
                      </a:cubicBezTo>
                      <a:cubicBezTo>
                        <a:pt x="2650" y="553"/>
                        <a:pt x="3497" y="705"/>
                        <a:pt x="4336" y="883"/>
                      </a:cubicBezTo>
                      <a:cubicBezTo>
                        <a:pt x="4970" y="1019"/>
                        <a:pt x="5679" y="1108"/>
                        <a:pt x="6368" y="1108"/>
                      </a:cubicBezTo>
                      <a:cubicBezTo>
                        <a:pt x="6717" y="1108"/>
                        <a:pt x="7060" y="1086"/>
                        <a:pt x="7387" y="1035"/>
                      </a:cubicBezTo>
                      <a:cubicBezTo>
                        <a:pt x="7895" y="954"/>
                        <a:pt x="8386" y="892"/>
                        <a:pt x="8886" y="865"/>
                      </a:cubicBezTo>
                      <a:cubicBezTo>
                        <a:pt x="8814" y="856"/>
                        <a:pt x="8743" y="856"/>
                        <a:pt x="8663" y="838"/>
                      </a:cubicBezTo>
                      <a:cubicBezTo>
                        <a:pt x="8591" y="841"/>
                        <a:pt x="8519" y="843"/>
                        <a:pt x="8448" y="843"/>
                      </a:cubicBezTo>
                      <a:cubicBezTo>
                        <a:pt x="7634" y="843"/>
                        <a:pt x="6898" y="661"/>
                        <a:pt x="6093" y="473"/>
                      </a:cubicBezTo>
                      <a:cubicBezTo>
                        <a:pt x="5371" y="303"/>
                        <a:pt x="4639" y="178"/>
                        <a:pt x="3908" y="98"/>
                      </a:cubicBezTo>
                      <a:cubicBezTo>
                        <a:pt x="3451" y="48"/>
                        <a:pt x="2980" y="0"/>
                        <a:pt x="251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3"/>
                <p:cNvSpPr/>
                <p:nvPr/>
              </p:nvSpPr>
              <p:spPr>
                <a:xfrm>
                  <a:off x="3617702" y="1482479"/>
                  <a:ext cx="231286" cy="404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9" h="464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2" y="616"/>
                        <a:pt x="1231" y="1321"/>
                        <a:pt x="1383" y="2311"/>
                      </a:cubicBezTo>
                      <a:cubicBezTo>
                        <a:pt x="1454" y="2811"/>
                        <a:pt x="1428" y="3489"/>
                        <a:pt x="1115" y="3926"/>
                      </a:cubicBezTo>
                      <a:cubicBezTo>
                        <a:pt x="955" y="4158"/>
                        <a:pt x="750" y="4345"/>
                        <a:pt x="518" y="4497"/>
                      </a:cubicBezTo>
                      <a:cubicBezTo>
                        <a:pt x="571" y="4488"/>
                        <a:pt x="634" y="4479"/>
                        <a:pt x="696" y="4470"/>
                      </a:cubicBezTo>
                      <a:cubicBezTo>
                        <a:pt x="956" y="4435"/>
                        <a:pt x="1212" y="4402"/>
                        <a:pt x="1468" y="4402"/>
                      </a:cubicBezTo>
                      <a:cubicBezTo>
                        <a:pt x="1660" y="4402"/>
                        <a:pt x="1852" y="4421"/>
                        <a:pt x="2043" y="4470"/>
                      </a:cubicBezTo>
                      <a:cubicBezTo>
                        <a:pt x="2239" y="4524"/>
                        <a:pt x="2436" y="4586"/>
                        <a:pt x="2632" y="4649"/>
                      </a:cubicBezTo>
                      <a:cubicBezTo>
                        <a:pt x="2632" y="4560"/>
                        <a:pt x="2641" y="4470"/>
                        <a:pt x="2641" y="4381"/>
                      </a:cubicBezTo>
                      <a:cubicBezTo>
                        <a:pt x="2659" y="3007"/>
                        <a:pt x="2097" y="1616"/>
                        <a:pt x="999" y="732"/>
                      </a:cubicBezTo>
                      <a:cubicBezTo>
                        <a:pt x="705" y="492"/>
                        <a:pt x="357" y="224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"/>
                <p:cNvSpPr/>
                <p:nvPr/>
              </p:nvSpPr>
              <p:spPr>
                <a:xfrm>
                  <a:off x="3547857" y="1902333"/>
                  <a:ext cx="912620" cy="25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2" h="2968" extrusionOk="0">
                      <a:moveTo>
                        <a:pt x="797" y="1"/>
                      </a:moveTo>
                      <a:cubicBezTo>
                        <a:pt x="711" y="1"/>
                        <a:pt x="627" y="6"/>
                        <a:pt x="544" y="18"/>
                      </a:cubicBezTo>
                      <a:cubicBezTo>
                        <a:pt x="366" y="63"/>
                        <a:pt x="188" y="107"/>
                        <a:pt x="0" y="143"/>
                      </a:cubicBezTo>
                      <a:cubicBezTo>
                        <a:pt x="999" y="259"/>
                        <a:pt x="1990" y="776"/>
                        <a:pt x="2846" y="1213"/>
                      </a:cubicBezTo>
                      <a:cubicBezTo>
                        <a:pt x="3426" y="1517"/>
                        <a:pt x="4041" y="1722"/>
                        <a:pt x="4630" y="1981"/>
                      </a:cubicBezTo>
                      <a:cubicBezTo>
                        <a:pt x="5442" y="2337"/>
                        <a:pt x="6352" y="2676"/>
                        <a:pt x="7226" y="2828"/>
                      </a:cubicBezTo>
                      <a:cubicBezTo>
                        <a:pt x="7705" y="2911"/>
                        <a:pt x="8178" y="2968"/>
                        <a:pt x="8658" y="2968"/>
                      </a:cubicBezTo>
                      <a:cubicBezTo>
                        <a:pt x="8796" y="2968"/>
                        <a:pt x="8934" y="2963"/>
                        <a:pt x="9073" y="2953"/>
                      </a:cubicBezTo>
                      <a:cubicBezTo>
                        <a:pt x="9457" y="2917"/>
                        <a:pt x="10126" y="2935"/>
                        <a:pt x="10491" y="2694"/>
                      </a:cubicBezTo>
                      <a:lnTo>
                        <a:pt x="10491" y="2694"/>
                      </a:lnTo>
                      <a:cubicBezTo>
                        <a:pt x="10181" y="2769"/>
                        <a:pt x="9836" y="2797"/>
                        <a:pt x="9500" y="2797"/>
                      </a:cubicBezTo>
                      <a:cubicBezTo>
                        <a:pt x="9239" y="2797"/>
                        <a:pt x="8982" y="2780"/>
                        <a:pt x="8752" y="2757"/>
                      </a:cubicBezTo>
                      <a:cubicBezTo>
                        <a:pt x="8056" y="2685"/>
                        <a:pt x="7351" y="2462"/>
                        <a:pt x="6691" y="2239"/>
                      </a:cubicBezTo>
                      <a:cubicBezTo>
                        <a:pt x="5710" y="1909"/>
                        <a:pt x="4791" y="1428"/>
                        <a:pt x="3845" y="1008"/>
                      </a:cubicBezTo>
                      <a:cubicBezTo>
                        <a:pt x="3256" y="750"/>
                        <a:pt x="2668" y="473"/>
                        <a:pt x="2052" y="268"/>
                      </a:cubicBezTo>
                      <a:cubicBezTo>
                        <a:pt x="1674" y="134"/>
                        <a:pt x="1221" y="1"/>
                        <a:pt x="7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"/>
                <p:cNvSpPr/>
                <p:nvPr/>
              </p:nvSpPr>
              <p:spPr>
                <a:xfrm>
                  <a:off x="2760244" y="1185181"/>
                  <a:ext cx="1130686" cy="66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9" h="7657" extrusionOk="0">
                      <a:moveTo>
                        <a:pt x="3889" y="0"/>
                      </a:moveTo>
                      <a:cubicBezTo>
                        <a:pt x="3275" y="0"/>
                        <a:pt x="2645" y="60"/>
                        <a:pt x="2097" y="314"/>
                      </a:cubicBezTo>
                      <a:cubicBezTo>
                        <a:pt x="1223" y="716"/>
                        <a:pt x="0" y="1537"/>
                        <a:pt x="322" y="2687"/>
                      </a:cubicBezTo>
                      <a:cubicBezTo>
                        <a:pt x="482" y="3249"/>
                        <a:pt x="901" y="3758"/>
                        <a:pt x="1544" y="3758"/>
                      </a:cubicBezTo>
                      <a:cubicBezTo>
                        <a:pt x="1550" y="3758"/>
                        <a:pt x="1556" y="3758"/>
                        <a:pt x="1562" y="3758"/>
                      </a:cubicBezTo>
                      <a:cubicBezTo>
                        <a:pt x="1916" y="3758"/>
                        <a:pt x="2608" y="3508"/>
                        <a:pt x="2249" y="3009"/>
                      </a:cubicBezTo>
                      <a:cubicBezTo>
                        <a:pt x="2133" y="2848"/>
                        <a:pt x="1981" y="2768"/>
                        <a:pt x="1794" y="2750"/>
                      </a:cubicBezTo>
                      <a:lnTo>
                        <a:pt x="1794" y="2750"/>
                      </a:lnTo>
                      <a:cubicBezTo>
                        <a:pt x="1767" y="2848"/>
                        <a:pt x="1785" y="2946"/>
                        <a:pt x="1874" y="3062"/>
                      </a:cubicBezTo>
                      <a:cubicBezTo>
                        <a:pt x="1889" y="3077"/>
                        <a:pt x="1878" y="3100"/>
                        <a:pt x="1857" y="3100"/>
                      </a:cubicBezTo>
                      <a:cubicBezTo>
                        <a:pt x="1854" y="3100"/>
                        <a:pt x="1851" y="3099"/>
                        <a:pt x="1847" y="3098"/>
                      </a:cubicBezTo>
                      <a:cubicBezTo>
                        <a:pt x="1579" y="2928"/>
                        <a:pt x="1651" y="2580"/>
                        <a:pt x="1883" y="2420"/>
                      </a:cubicBezTo>
                      <a:cubicBezTo>
                        <a:pt x="2001" y="2335"/>
                        <a:pt x="2151" y="2299"/>
                        <a:pt x="2303" y="2299"/>
                      </a:cubicBezTo>
                      <a:cubicBezTo>
                        <a:pt x="2474" y="2299"/>
                        <a:pt x="2647" y="2344"/>
                        <a:pt x="2784" y="2420"/>
                      </a:cubicBezTo>
                      <a:cubicBezTo>
                        <a:pt x="2784" y="2420"/>
                        <a:pt x="2793" y="2429"/>
                        <a:pt x="2793" y="2429"/>
                      </a:cubicBezTo>
                      <a:cubicBezTo>
                        <a:pt x="2864" y="2384"/>
                        <a:pt x="2962" y="2348"/>
                        <a:pt x="3078" y="2331"/>
                      </a:cubicBezTo>
                      <a:cubicBezTo>
                        <a:pt x="3203" y="2232"/>
                        <a:pt x="3337" y="2188"/>
                        <a:pt x="3480" y="2134"/>
                      </a:cubicBezTo>
                      <a:cubicBezTo>
                        <a:pt x="3667" y="1884"/>
                        <a:pt x="3970" y="1724"/>
                        <a:pt x="4265" y="1590"/>
                      </a:cubicBezTo>
                      <a:cubicBezTo>
                        <a:pt x="4269" y="1587"/>
                        <a:pt x="4274" y="1586"/>
                        <a:pt x="4278" y="1586"/>
                      </a:cubicBezTo>
                      <a:cubicBezTo>
                        <a:pt x="4301" y="1586"/>
                        <a:pt x="4321" y="1620"/>
                        <a:pt x="4291" y="1635"/>
                      </a:cubicBezTo>
                      <a:cubicBezTo>
                        <a:pt x="3828" y="1902"/>
                        <a:pt x="3123" y="2447"/>
                        <a:pt x="3497" y="3071"/>
                      </a:cubicBezTo>
                      <a:cubicBezTo>
                        <a:pt x="3654" y="3349"/>
                        <a:pt x="3972" y="3687"/>
                        <a:pt x="4327" y="3687"/>
                      </a:cubicBezTo>
                      <a:cubicBezTo>
                        <a:pt x="4336" y="3687"/>
                        <a:pt x="4345" y="3687"/>
                        <a:pt x="4354" y="3687"/>
                      </a:cubicBezTo>
                      <a:cubicBezTo>
                        <a:pt x="4506" y="3678"/>
                        <a:pt x="4737" y="3660"/>
                        <a:pt x="4845" y="3517"/>
                      </a:cubicBezTo>
                      <a:cubicBezTo>
                        <a:pt x="4987" y="3125"/>
                        <a:pt x="4889" y="2893"/>
                        <a:pt x="4559" y="2812"/>
                      </a:cubicBezTo>
                      <a:cubicBezTo>
                        <a:pt x="4532" y="2875"/>
                        <a:pt x="4523" y="2946"/>
                        <a:pt x="4514" y="3017"/>
                      </a:cubicBezTo>
                      <a:cubicBezTo>
                        <a:pt x="4514" y="3037"/>
                        <a:pt x="4500" y="3049"/>
                        <a:pt x="4486" y="3049"/>
                      </a:cubicBezTo>
                      <a:cubicBezTo>
                        <a:pt x="4476" y="3049"/>
                        <a:pt x="4465" y="3042"/>
                        <a:pt x="4461" y="3026"/>
                      </a:cubicBezTo>
                      <a:cubicBezTo>
                        <a:pt x="4390" y="2794"/>
                        <a:pt x="4586" y="2536"/>
                        <a:pt x="4791" y="2455"/>
                      </a:cubicBezTo>
                      <a:cubicBezTo>
                        <a:pt x="4916" y="2409"/>
                        <a:pt x="5042" y="2388"/>
                        <a:pt x="5166" y="2388"/>
                      </a:cubicBezTo>
                      <a:cubicBezTo>
                        <a:pt x="5351" y="2388"/>
                        <a:pt x="5534" y="2434"/>
                        <a:pt x="5710" y="2509"/>
                      </a:cubicBezTo>
                      <a:cubicBezTo>
                        <a:pt x="5808" y="2464"/>
                        <a:pt x="5906" y="2438"/>
                        <a:pt x="6031" y="2429"/>
                      </a:cubicBezTo>
                      <a:cubicBezTo>
                        <a:pt x="6031" y="2429"/>
                        <a:pt x="6031" y="2438"/>
                        <a:pt x="6031" y="2438"/>
                      </a:cubicBezTo>
                      <a:cubicBezTo>
                        <a:pt x="6111" y="2348"/>
                        <a:pt x="6209" y="2268"/>
                        <a:pt x="6334" y="2215"/>
                      </a:cubicBezTo>
                      <a:cubicBezTo>
                        <a:pt x="6340" y="2212"/>
                        <a:pt x="6345" y="2210"/>
                        <a:pt x="6350" y="2210"/>
                      </a:cubicBezTo>
                      <a:cubicBezTo>
                        <a:pt x="6377" y="2210"/>
                        <a:pt x="6391" y="2246"/>
                        <a:pt x="6361" y="2268"/>
                      </a:cubicBezTo>
                      <a:cubicBezTo>
                        <a:pt x="6111" y="2429"/>
                        <a:pt x="5969" y="2768"/>
                        <a:pt x="5960" y="3062"/>
                      </a:cubicBezTo>
                      <a:cubicBezTo>
                        <a:pt x="5960" y="3481"/>
                        <a:pt x="6147" y="3776"/>
                        <a:pt x="6548" y="3910"/>
                      </a:cubicBezTo>
                      <a:cubicBezTo>
                        <a:pt x="6699" y="3963"/>
                        <a:pt x="6888" y="4022"/>
                        <a:pt x="7064" y="4022"/>
                      </a:cubicBezTo>
                      <a:cubicBezTo>
                        <a:pt x="7244" y="4022"/>
                        <a:pt x="7408" y="3960"/>
                        <a:pt x="7503" y="3767"/>
                      </a:cubicBezTo>
                      <a:cubicBezTo>
                        <a:pt x="7649" y="3451"/>
                        <a:pt x="7303" y="3028"/>
                        <a:pt x="6953" y="3028"/>
                      </a:cubicBezTo>
                      <a:cubicBezTo>
                        <a:pt x="6898" y="3028"/>
                        <a:pt x="6843" y="3039"/>
                        <a:pt x="6789" y="3062"/>
                      </a:cubicBezTo>
                      <a:cubicBezTo>
                        <a:pt x="6780" y="3107"/>
                        <a:pt x="6789" y="3160"/>
                        <a:pt x="6816" y="3214"/>
                      </a:cubicBezTo>
                      <a:cubicBezTo>
                        <a:pt x="6843" y="3321"/>
                        <a:pt x="6896" y="3401"/>
                        <a:pt x="6986" y="3437"/>
                      </a:cubicBezTo>
                      <a:cubicBezTo>
                        <a:pt x="6986" y="3443"/>
                        <a:pt x="6986" y="3449"/>
                        <a:pt x="6982" y="3449"/>
                      </a:cubicBezTo>
                      <a:cubicBezTo>
                        <a:pt x="6981" y="3449"/>
                        <a:pt x="6979" y="3448"/>
                        <a:pt x="6977" y="3446"/>
                      </a:cubicBezTo>
                      <a:cubicBezTo>
                        <a:pt x="6798" y="3365"/>
                        <a:pt x="6709" y="3116"/>
                        <a:pt x="6798" y="2937"/>
                      </a:cubicBezTo>
                      <a:cubicBezTo>
                        <a:pt x="6914" y="2733"/>
                        <a:pt x="7312" y="2700"/>
                        <a:pt x="7600" y="2700"/>
                      </a:cubicBezTo>
                      <a:cubicBezTo>
                        <a:pt x="7689" y="2700"/>
                        <a:pt x="7767" y="2703"/>
                        <a:pt x="7824" y="2705"/>
                      </a:cubicBezTo>
                      <a:cubicBezTo>
                        <a:pt x="8761" y="2750"/>
                        <a:pt x="9421" y="3026"/>
                        <a:pt x="10206" y="3544"/>
                      </a:cubicBezTo>
                      <a:cubicBezTo>
                        <a:pt x="11054" y="4097"/>
                        <a:pt x="11687" y="4775"/>
                        <a:pt x="12187" y="5667"/>
                      </a:cubicBezTo>
                      <a:cubicBezTo>
                        <a:pt x="12517" y="6256"/>
                        <a:pt x="12633" y="6978"/>
                        <a:pt x="12633" y="7656"/>
                      </a:cubicBezTo>
                      <a:cubicBezTo>
                        <a:pt x="12998" y="6300"/>
                        <a:pt x="12151" y="4766"/>
                        <a:pt x="11393" y="3713"/>
                      </a:cubicBezTo>
                      <a:cubicBezTo>
                        <a:pt x="10402" y="2322"/>
                        <a:pt x="8930" y="1233"/>
                        <a:pt x="7334" y="618"/>
                      </a:cubicBezTo>
                      <a:cubicBezTo>
                        <a:pt x="6459" y="279"/>
                        <a:pt x="5558" y="65"/>
                        <a:pt x="4613" y="20"/>
                      </a:cubicBezTo>
                      <a:cubicBezTo>
                        <a:pt x="4378" y="10"/>
                        <a:pt x="4135" y="0"/>
                        <a:pt x="388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"/>
                <p:cNvSpPr/>
                <p:nvPr/>
              </p:nvSpPr>
              <p:spPr>
                <a:xfrm>
                  <a:off x="3148179" y="1982703"/>
                  <a:ext cx="1250982" cy="27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2" h="3198" extrusionOk="0">
                      <a:moveTo>
                        <a:pt x="3383" y="0"/>
                      </a:moveTo>
                      <a:cubicBezTo>
                        <a:pt x="2228" y="0"/>
                        <a:pt x="1125" y="223"/>
                        <a:pt x="1" y="521"/>
                      </a:cubicBezTo>
                      <a:cubicBezTo>
                        <a:pt x="63" y="548"/>
                        <a:pt x="135" y="575"/>
                        <a:pt x="197" y="593"/>
                      </a:cubicBezTo>
                      <a:cubicBezTo>
                        <a:pt x="527" y="727"/>
                        <a:pt x="840" y="878"/>
                        <a:pt x="1152" y="1048"/>
                      </a:cubicBezTo>
                      <a:cubicBezTo>
                        <a:pt x="1143" y="1039"/>
                        <a:pt x="1143" y="1030"/>
                        <a:pt x="1152" y="1021"/>
                      </a:cubicBezTo>
                      <a:cubicBezTo>
                        <a:pt x="1677" y="887"/>
                        <a:pt x="2201" y="827"/>
                        <a:pt x="2725" y="827"/>
                      </a:cubicBezTo>
                      <a:cubicBezTo>
                        <a:pt x="3287" y="827"/>
                        <a:pt x="3849" y="896"/>
                        <a:pt x="4417" y="1021"/>
                      </a:cubicBezTo>
                      <a:cubicBezTo>
                        <a:pt x="5612" y="1289"/>
                        <a:pt x="6718" y="1833"/>
                        <a:pt x="7869" y="2234"/>
                      </a:cubicBezTo>
                      <a:cubicBezTo>
                        <a:pt x="9056" y="2653"/>
                        <a:pt x="10519" y="3189"/>
                        <a:pt x="11884" y="3198"/>
                      </a:cubicBezTo>
                      <a:cubicBezTo>
                        <a:pt x="12321" y="3126"/>
                        <a:pt x="12749" y="3064"/>
                        <a:pt x="13186" y="3019"/>
                      </a:cubicBezTo>
                      <a:cubicBezTo>
                        <a:pt x="13614" y="2885"/>
                        <a:pt x="14016" y="2662"/>
                        <a:pt x="14382" y="2341"/>
                      </a:cubicBezTo>
                      <a:lnTo>
                        <a:pt x="14382" y="2341"/>
                      </a:lnTo>
                      <a:cubicBezTo>
                        <a:pt x="13962" y="2554"/>
                        <a:pt x="13504" y="2627"/>
                        <a:pt x="13027" y="2627"/>
                      </a:cubicBezTo>
                      <a:cubicBezTo>
                        <a:pt x="12703" y="2627"/>
                        <a:pt x="12371" y="2593"/>
                        <a:pt x="12035" y="2546"/>
                      </a:cubicBezTo>
                      <a:cubicBezTo>
                        <a:pt x="10635" y="2359"/>
                        <a:pt x="9279" y="1851"/>
                        <a:pt x="7976" y="1315"/>
                      </a:cubicBezTo>
                      <a:cubicBezTo>
                        <a:pt x="6629" y="771"/>
                        <a:pt x="5345" y="102"/>
                        <a:pt x="3855" y="13"/>
                      </a:cubicBezTo>
                      <a:cubicBezTo>
                        <a:pt x="3696" y="4"/>
                        <a:pt x="3539" y="0"/>
                        <a:pt x="338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3"/>
                <p:cNvSpPr/>
                <p:nvPr/>
              </p:nvSpPr>
              <p:spPr>
                <a:xfrm>
                  <a:off x="2711361" y="1249720"/>
                  <a:ext cx="164571" cy="2891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24" extrusionOk="0">
                      <a:moveTo>
                        <a:pt x="1196" y="1"/>
                      </a:moveTo>
                      <a:cubicBezTo>
                        <a:pt x="571" y="411"/>
                        <a:pt x="0" y="1160"/>
                        <a:pt x="27" y="1856"/>
                      </a:cubicBezTo>
                      <a:cubicBezTo>
                        <a:pt x="45" y="2267"/>
                        <a:pt x="250" y="2873"/>
                        <a:pt x="634" y="3078"/>
                      </a:cubicBezTo>
                      <a:cubicBezTo>
                        <a:pt x="906" y="3230"/>
                        <a:pt x="1195" y="3324"/>
                        <a:pt x="1484" y="3324"/>
                      </a:cubicBezTo>
                      <a:cubicBezTo>
                        <a:pt x="1621" y="3324"/>
                        <a:pt x="1757" y="3303"/>
                        <a:pt x="1892" y="3257"/>
                      </a:cubicBezTo>
                      <a:lnTo>
                        <a:pt x="1892" y="3257"/>
                      </a:lnTo>
                      <a:cubicBezTo>
                        <a:pt x="1869" y="3258"/>
                        <a:pt x="1846" y="3259"/>
                        <a:pt x="1824" y="3259"/>
                      </a:cubicBezTo>
                      <a:cubicBezTo>
                        <a:pt x="1509" y="3259"/>
                        <a:pt x="1202" y="3142"/>
                        <a:pt x="919" y="2909"/>
                      </a:cubicBezTo>
                      <a:cubicBezTo>
                        <a:pt x="420" y="2507"/>
                        <a:pt x="268" y="1883"/>
                        <a:pt x="322" y="1258"/>
                      </a:cubicBezTo>
                      <a:cubicBezTo>
                        <a:pt x="375" y="759"/>
                        <a:pt x="732" y="322"/>
                        <a:pt x="11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729;p3"/>
                <p:cNvSpPr/>
                <p:nvPr/>
              </p:nvSpPr>
              <p:spPr>
                <a:xfrm>
                  <a:off x="2985264" y="1390976"/>
                  <a:ext cx="69151" cy="111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1285" extrusionOk="0">
                      <a:moveTo>
                        <a:pt x="455" y="0"/>
                      </a:moveTo>
                      <a:lnTo>
                        <a:pt x="455" y="0"/>
                      </a:lnTo>
                      <a:cubicBezTo>
                        <a:pt x="286" y="45"/>
                        <a:pt x="90" y="170"/>
                        <a:pt x="54" y="348"/>
                      </a:cubicBezTo>
                      <a:cubicBezTo>
                        <a:pt x="1" y="598"/>
                        <a:pt x="116" y="901"/>
                        <a:pt x="304" y="1080"/>
                      </a:cubicBezTo>
                      <a:cubicBezTo>
                        <a:pt x="447" y="1213"/>
                        <a:pt x="616" y="1258"/>
                        <a:pt x="794" y="1285"/>
                      </a:cubicBezTo>
                      <a:cubicBezTo>
                        <a:pt x="580" y="1142"/>
                        <a:pt x="420" y="937"/>
                        <a:pt x="348" y="705"/>
                      </a:cubicBezTo>
                      <a:cubicBezTo>
                        <a:pt x="277" y="482"/>
                        <a:pt x="277" y="179"/>
                        <a:pt x="4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730;p3"/>
                <p:cNvSpPr/>
                <p:nvPr/>
              </p:nvSpPr>
              <p:spPr>
                <a:xfrm>
                  <a:off x="2075878" y="2017930"/>
                  <a:ext cx="61323" cy="111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277" extrusionOk="0">
                      <a:moveTo>
                        <a:pt x="393" y="0"/>
                      </a:moveTo>
                      <a:lnTo>
                        <a:pt x="393" y="0"/>
                      </a:lnTo>
                      <a:cubicBezTo>
                        <a:pt x="526" y="304"/>
                        <a:pt x="517" y="661"/>
                        <a:pt x="330" y="964"/>
                      </a:cubicBezTo>
                      <a:cubicBezTo>
                        <a:pt x="250" y="1089"/>
                        <a:pt x="134" y="1196"/>
                        <a:pt x="0" y="1276"/>
                      </a:cubicBezTo>
                      <a:cubicBezTo>
                        <a:pt x="187" y="1267"/>
                        <a:pt x="366" y="1267"/>
                        <a:pt x="517" y="1107"/>
                      </a:cubicBezTo>
                      <a:cubicBezTo>
                        <a:pt x="687" y="910"/>
                        <a:pt x="705" y="669"/>
                        <a:pt x="651" y="429"/>
                      </a:cubicBezTo>
                      <a:cubicBezTo>
                        <a:pt x="607" y="259"/>
                        <a:pt x="500" y="134"/>
                        <a:pt x="39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731;p3"/>
                <p:cNvSpPr/>
                <p:nvPr/>
              </p:nvSpPr>
              <p:spPr>
                <a:xfrm>
                  <a:off x="3249077" y="1532145"/>
                  <a:ext cx="187882" cy="305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" h="3507" extrusionOk="0">
                      <a:moveTo>
                        <a:pt x="1856" y="1"/>
                      </a:moveTo>
                      <a:lnTo>
                        <a:pt x="1856" y="1"/>
                      </a:lnTo>
                      <a:cubicBezTo>
                        <a:pt x="1740" y="90"/>
                        <a:pt x="1598" y="144"/>
                        <a:pt x="1455" y="170"/>
                      </a:cubicBezTo>
                      <a:cubicBezTo>
                        <a:pt x="1803" y="955"/>
                        <a:pt x="1660" y="1990"/>
                        <a:pt x="1116" y="2650"/>
                      </a:cubicBezTo>
                      <a:cubicBezTo>
                        <a:pt x="830" y="2989"/>
                        <a:pt x="438" y="3311"/>
                        <a:pt x="1" y="3507"/>
                      </a:cubicBezTo>
                      <a:cubicBezTo>
                        <a:pt x="795" y="3364"/>
                        <a:pt x="1526" y="3079"/>
                        <a:pt x="1847" y="2267"/>
                      </a:cubicBezTo>
                      <a:cubicBezTo>
                        <a:pt x="2097" y="1633"/>
                        <a:pt x="2160" y="652"/>
                        <a:pt x="185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3"/>
                <p:cNvSpPr/>
                <p:nvPr/>
              </p:nvSpPr>
              <p:spPr>
                <a:xfrm>
                  <a:off x="2673350" y="1982442"/>
                  <a:ext cx="1342488" cy="32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34" h="3772" extrusionOk="0">
                      <a:moveTo>
                        <a:pt x="1883" y="1"/>
                      </a:moveTo>
                      <a:cubicBezTo>
                        <a:pt x="1247" y="1"/>
                        <a:pt x="613" y="87"/>
                        <a:pt x="0" y="301"/>
                      </a:cubicBezTo>
                      <a:cubicBezTo>
                        <a:pt x="89" y="498"/>
                        <a:pt x="152" y="703"/>
                        <a:pt x="197" y="908"/>
                      </a:cubicBezTo>
                      <a:cubicBezTo>
                        <a:pt x="600" y="761"/>
                        <a:pt x="1007" y="728"/>
                        <a:pt x="1426" y="728"/>
                      </a:cubicBezTo>
                      <a:cubicBezTo>
                        <a:pt x="1591" y="728"/>
                        <a:pt x="1758" y="733"/>
                        <a:pt x="1927" y="738"/>
                      </a:cubicBezTo>
                      <a:cubicBezTo>
                        <a:pt x="2730" y="774"/>
                        <a:pt x="3542" y="881"/>
                        <a:pt x="4327" y="1086"/>
                      </a:cubicBezTo>
                      <a:cubicBezTo>
                        <a:pt x="6040" y="1515"/>
                        <a:pt x="7467" y="2478"/>
                        <a:pt x="9100" y="3120"/>
                      </a:cubicBezTo>
                      <a:cubicBezTo>
                        <a:pt x="10090" y="3504"/>
                        <a:pt x="11044" y="3727"/>
                        <a:pt x="12106" y="3763"/>
                      </a:cubicBezTo>
                      <a:cubicBezTo>
                        <a:pt x="12275" y="3768"/>
                        <a:pt x="12447" y="3772"/>
                        <a:pt x="12622" y="3772"/>
                      </a:cubicBezTo>
                      <a:cubicBezTo>
                        <a:pt x="13610" y="3772"/>
                        <a:pt x="14660" y="3652"/>
                        <a:pt x="15434" y="3022"/>
                      </a:cubicBezTo>
                      <a:cubicBezTo>
                        <a:pt x="15371" y="3004"/>
                        <a:pt x="15309" y="2995"/>
                        <a:pt x="15255" y="2978"/>
                      </a:cubicBezTo>
                      <a:cubicBezTo>
                        <a:pt x="14575" y="3338"/>
                        <a:pt x="13701" y="3483"/>
                        <a:pt x="12861" y="3483"/>
                      </a:cubicBezTo>
                      <a:cubicBezTo>
                        <a:pt x="12413" y="3483"/>
                        <a:pt x="11974" y="3442"/>
                        <a:pt x="11580" y="3370"/>
                      </a:cubicBezTo>
                      <a:cubicBezTo>
                        <a:pt x="10500" y="3183"/>
                        <a:pt x="9403" y="2826"/>
                        <a:pt x="8448" y="2264"/>
                      </a:cubicBezTo>
                      <a:cubicBezTo>
                        <a:pt x="7057" y="1452"/>
                        <a:pt x="5683" y="667"/>
                        <a:pt x="4095" y="292"/>
                      </a:cubicBezTo>
                      <a:cubicBezTo>
                        <a:pt x="3374" y="119"/>
                        <a:pt x="2627" y="1"/>
                        <a:pt x="18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3"/>
                <p:cNvSpPr/>
                <p:nvPr/>
              </p:nvSpPr>
              <p:spPr>
                <a:xfrm>
                  <a:off x="2501824" y="1886764"/>
                  <a:ext cx="190231" cy="340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912" extrusionOk="0">
                      <a:moveTo>
                        <a:pt x="857" y="1"/>
                      </a:moveTo>
                      <a:lnTo>
                        <a:pt x="857" y="1"/>
                      </a:lnTo>
                      <a:cubicBezTo>
                        <a:pt x="1375" y="491"/>
                        <a:pt x="1758" y="1089"/>
                        <a:pt x="1785" y="1714"/>
                      </a:cubicBezTo>
                      <a:cubicBezTo>
                        <a:pt x="1803" y="2276"/>
                        <a:pt x="1722" y="3043"/>
                        <a:pt x="1214" y="3391"/>
                      </a:cubicBezTo>
                      <a:cubicBezTo>
                        <a:pt x="894" y="3615"/>
                        <a:pt x="590" y="3726"/>
                        <a:pt x="285" y="3726"/>
                      </a:cubicBezTo>
                      <a:cubicBezTo>
                        <a:pt x="190" y="3726"/>
                        <a:pt x="96" y="3715"/>
                        <a:pt x="1" y="3694"/>
                      </a:cubicBezTo>
                      <a:lnTo>
                        <a:pt x="1" y="3694"/>
                      </a:lnTo>
                      <a:cubicBezTo>
                        <a:pt x="246" y="3830"/>
                        <a:pt x="543" y="3912"/>
                        <a:pt x="831" y="3912"/>
                      </a:cubicBezTo>
                      <a:cubicBezTo>
                        <a:pt x="1223" y="3912"/>
                        <a:pt x="1597" y="3761"/>
                        <a:pt x="1803" y="3391"/>
                      </a:cubicBezTo>
                      <a:cubicBezTo>
                        <a:pt x="2053" y="2936"/>
                        <a:pt x="2186" y="2445"/>
                        <a:pt x="2044" y="1928"/>
                      </a:cubicBezTo>
                      <a:cubicBezTo>
                        <a:pt x="1847" y="1232"/>
                        <a:pt x="1419" y="509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3"/>
                <p:cNvSpPr/>
                <p:nvPr/>
              </p:nvSpPr>
              <p:spPr>
                <a:xfrm>
                  <a:off x="2299332" y="2012450"/>
                  <a:ext cx="89331" cy="128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" h="1483" extrusionOk="0">
                      <a:moveTo>
                        <a:pt x="464" y="1"/>
                      </a:moveTo>
                      <a:cubicBezTo>
                        <a:pt x="464" y="1"/>
                        <a:pt x="464" y="10"/>
                        <a:pt x="473" y="10"/>
                      </a:cubicBezTo>
                      <a:cubicBezTo>
                        <a:pt x="643" y="260"/>
                        <a:pt x="687" y="608"/>
                        <a:pt x="562" y="884"/>
                      </a:cubicBezTo>
                      <a:cubicBezTo>
                        <a:pt x="446" y="1152"/>
                        <a:pt x="241" y="1357"/>
                        <a:pt x="0" y="1482"/>
                      </a:cubicBezTo>
                      <a:cubicBezTo>
                        <a:pt x="26" y="1483"/>
                        <a:pt x="51" y="1483"/>
                        <a:pt x="76" y="1483"/>
                      </a:cubicBezTo>
                      <a:cubicBezTo>
                        <a:pt x="360" y="1483"/>
                        <a:pt x="621" y="1428"/>
                        <a:pt x="785" y="1125"/>
                      </a:cubicBezTo>
                      <a:cubicBezTo>
                        <a:pt x="1026" y="697"/>
                        <a:pt x="910" y="206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35;p3"/>
                <p:cNvSpPr/>
                <p:nvPr/>
              </p:nvSpPr>
              <p:spPr>
                <a:xfrm>
                  <a:off x="2622119" y="2464834"/>
                  <a:ext cx="123428" cy="318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3659" extrusionOk="0">
                      <a:moveTo>
                        <a:pt x="375" y="1"/>
                      </a:moveTo>
                      <a:cubicBezTo>
                        <a:pt x="197" y="286"/>
                        <a:pt x="116" y="679"/>
                        <a:pt x="81" y="938"/>
                      </a:cubicBezTo>
                      <a:cubicBezTo>
                        <a:pt x="0" y="1428"/>
                        <a:pt x="54" y="1865"/>
                        <a:pt x="152" y="2347"/>
                      </a:cubicBezTo>
                      <a:cubicBezTo>
                        <a:pt x="277" y="2945"/>
                        <a:pt x="777" y="3587"/>
                        <a:pt x="1419" y="3658"/>
                      </a:cubicBezTo>
                      <a:cubicBezTo>
                        <a:pt x="1240" y="3569"/>
                        <a:pt x="1071" y="3444"/>
                        <a:pt x="919" y="3266"/>
                      </a:cubicBezTo>
                      <a:cubicBezTo>
                        <a:pt x="348" y="2615"/>
                        <a:pt x="170" y="1526"/>
                        <a:pt x="464" y="715"/>
                      </a:cubicBezTo>
                      <a:cubicBezTo>
                        <a:pt x="420" y="661"/>
                        <a:pt x="384" y="599"/>
                        <a:pt x="357" y="518"/>
                      </a:cubicBezTo>
                      <a:cubicBezTo>
                        <a:pt x="304" y="367"/>
                        <a:pt x="313" y="170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736;p3"/>
                <p:cNvSpPr/>
                <p:nvPr/>
              </p:nvSpPr>
              <p:spPr>
                <a:xfrm>
                  <a:off x="2425803" y="2426041"/>
                  <a:ext cx="195624" cy="352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" h="4051" extrusionOk="0">
                      <a:moveTo>
                        <a:pt x="2249" y="1"/>
                      </a:moveTo>
                      <a:lnTo>
                        <a:pt x="2249" y="1"/>
                      </a:lnTo>
                      <a:cubicBezTo>
                        <a:pt x="2008" y="28"/>
                        <a:pt x="1802" y="63"/>
                        <a:pt x="1713" y="81"/>
                      </a:cubicBezTo>
                      <a:cubicBezTo>
                        <a:pt x="1642" y="99"/>
                        <a:pt x="1571" y="117"/>
                        <a:pt x="1499" y="135"/>
                      </a:cubicBezTo>
                      <a:cubicBezTo>
                        <a:pt x="893" y="465"/>
                        <a:pt x="313" y="1116"/>
                        <a:pt x="161" y="1758"/>
                      </a:cubicBezTo>
                      <a:cubicBezTo>
                        <a:pt x="54" y="2195"/>
                        <a:pt x="0" y="2802"/>
                        <a:pt x="286" y="3195"/>
                      </a:cubicBezTo>
                      <a:cubicBezTo>
                        <a:pt x="536" y="3534"/>
                        <a:pt x="839" y="3828"/>
                        <a:pt x="1196" y="4051"/>
                      </a:cubicBezTo>
                      <a:cubicBezTo>
                        <a:pt x="1481" y="4015"/>
                        <a:pt x="1758" y="3997"/>
                        <a:pt x="2043" y="3997"/>
                      </a:cubicBezTo>
                      <a:lnTo>
                        <a:pt x="2052" y="3997"/>
                      </a:lnTo>
                      <a:cubicBezTo>
                        <a:pt x="1481" y="3739"/>
                        <a:pt x="1151" y="2856"/>
                        <a:pt x="1124" y="2294"/>
                      </a:cubicBezTo>
                      <a:cubicBezTo>
                        <a:pt x="1098" y="1714"/>
                        <a:pt x="1232" y="1089"/>
                        <a:pt x="1588" y="616"/>
                      </a:cubicBezTo>
                      <a:cubicBezTo>
                        <a:pt x="1785" y="367"/>
                        <a:pt x="1963" y="117"/>
                        <a:pt x="22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3"/>
                <p:cNvSpPr/>
                <p:nvPr/>
              </p:nvSpPr>
              <p:spPr>
                <a:xfrm>
                  <a:off x="2688833" y="2117000"/>
                  <a:ext cx="1025959" cy="441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5" h="5077" extrusionOk="0">
                      <a:moveTo>
                        <a:pt x="689" y="1"/>
                      </a:moveTo>
                      <a:cubicBezTo>
                        <a:pt x="474" y="1"/>
                        <a:pt x="257" y="16"/>
                        <a:pt x="36" y="48"/>
                      </a:cubicBezTo>
                      <a:cubicBezTo>
                        <a:pt x="27" y="110"/>
                        <a:pt x="10" y="182"/>
                        <a:pt x="1" y="244"/>
                      </a:cubicBezTo>
                      <a:cubicBezTo>
                        <a:pt x="19" y="244"/>
                        <a:pt x="38" y="243"/>
                        <a:pt x="56" y="243"/>
                      </a:cubicBezTo>
                      <a:cubicBezTo>
                        <a:pt x="790" y="243"/>
                        <a:pt x="1569" y="582"/>
                        <a:pt x="2222" y="878"/>
                      </a:cubicBezTo>
                      <a:cubicBezTo>
                        <a:pt x="2606" y="1065"/>
                        <a:pt x="3096" y="1252"/>
                        <a:pt x="3435" y="1538"/>
                      </a:cubicBezTo>
                      <a:cubicBezTo>
                        <a:pt x="4318" y="1752"/>
                        <a:pt x="5246" y="2225"/>
                        <a:pt x="5799" y="2965"/>
                      </a:cubicBezTo>
                      <a:cubicBezTo>
                        <a:pt x="5808" y="2965"/>
                        <a:pt x="5808" y="2974"/>
                        <a:pt x="5808" y="2974"/>
                      </a:cubicBezTo>
                      <a:cubicBezTo>
                        <a:pt x="5897" y="3054"/>
                        <a:pt x="5978" y="3135"/>
                        <a:pt x="6049" y="3233"/>
                      </a:cubicBezTo>
                      <a:cubicBezTo>
                        <a:pt x="6620" y="3670"/>
                        <a:pt x="6986" y="4303"/>
                        <a:pt x="7004" y="4981"/>
                      </a:cubicBezTo>
                      <a:cubicBezTo>
                        <a:pt x="7014" y="4981"/>
                        <a:pt x="7025" y="4981"/>
                        <a:pt x="7036" y="4981"/>
                      </a:cubicBezTo>
                      <a:cubicBezTo>
                        <a:pt x="7321" y="4981"/>
                        <a:pt x="7667" y="5076"/>
                        <a:pt x="7987" y="5076"/>
                      </a:cubicBezTo>
                      <a:cubicBezTo>
                        <a:pt x="8032" y="5076"/>
                        <a:pt x="8076" y="5075"/>
                        <a:pt x="8119" y="5070"/>
                      </a:cubicBezTo>
                      <a:cubicBezTo>
                        <a:pt x="8708" y="5026"/>
                        <a:pt x="9314" y="4892"/>
                        <a:pt x="9867" y="4669"/>
                      </a:cubicBezTo>
                      <a:cubicBezTo>
                        <a:pt x="10554" y="4392"/>
                        <a:pt x="11170" y="4009"/>
                        <a:pt x="11794" y="3616"/>
                      </a:cubicBezTo>
                      <a:lnTo>
                        <a:pt x="11794" y="3616"/>
                      </a:lnTo>
                      <a:cubicBezTo>
                        <a:pt x="11516" y="3686"/>
                        <a:pt x="11219" y="3715"/>
                        <a:pt x="10921" y="3715"/>
                      </a:cubicBezTo>
                      <a:cubicBezTo>
                        <a:pt x="10533" y="3715"/>
                        <a:pt x="10144" y="3665"/>
                        <a:pt x="9796" y="3590"/>
                      </a:cubicBezTo>
                      <a:cubicBezTo>
                        <a:pt x="8717" y="3349"/>
                        <a:pt x="7655" y="2965"/>
                        <a:pt x="6665" y="2474"/>
                      </a:cubicBezTo>
                      <a:cubicBezTo>
                        <a:pt x="4781" y="1541"/>
                        <a:pt x="2868" y="1"/>
                        <a:pt x="6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3"/>
                <p:cNvSpPr/>
                <p:nvPr/>
              </p:nvSpPr>
              <p:spPr>
                <a:xfrm>
                  <a:off x="2747806" y="2541725"/>
                  <a:ext cx="170051" cy="249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2864" extrusionOk="0">
                      <a:moveTo>
                        <a:pt x="554" y="0"/>
                      </a:moveTo>
                      <a:cubicBezTo>
                        <a:pt x="536" y="9"/>
                        <a:pt x="509" y="18"/>
                        <a:pt x="491" y="18"/>
                      </a:cubicBezTo>
                      <a:cubicBezTo>
                        <a:pt x="1" y="526"/>
                        <a:pt x="277" y="1731"/>
                        <a:pt x="616" y="2221"/>
                      </a:cubicBezTo>
                      <a:cubicBezTo>
                        <a:pt x="871" y="2582"/>
                        <a:pt x="1186" y="2864"/>
                        <a:pt x="1647" y="2864"/>
                      </a:cubicBezTo>
                      <a:cubicBezTo>
                        <a:pt x="1655" y="2864"/>
                        <a:pt x="1662" y="2864"/>
                        <a:pt x="1669" y="2864"/>
                      </a:cubicBezTo>
                      <a:lnTo>
                        <a:pt x="1954" y="2864"/>
                      </a:lnTo>
                      <a:cubicBezTo>
                        <a:pt x="1589" y="2757"/>
                        <a:pt x="1259" y="2498"/>
                        <a:pt x="1044" y="2159"/>
                      </a:cubicBezTo>
                      <a:cubicBezTo>
                        <a:pt x="697" y="1606"/>
                        <a:pt x="456" y="651"/>
                        <a:pt x="812" y="36"/>
                      </a:cubicBezTo>
                      <a:lnTo>
                        <a:pt x="812" y="36"/>
                      </a:lnTo>
                      <a:cubicBezTo>
                        <a:pt x="798" y="37"/>
                        <a:pt x="784" y="38"/>
                        <a:pt x="769" y="38"/>
                      </a:cubicBezTo>
                      <a:cubicBezTo>
                        <a:pt x="701" y="38"/>
                        <a:pt x="627" y="22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3"/>
                <p:cNvSpPr/>
                <p:nvPr/>
              </p:nvSpPr>
              <p:spPr>
                <a:xfrm>
                  <a:off x="2829307" y="2431869"/>
                  <a:ext cx="69151" cy="67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773" extrusionOk="0">
                      <a:moveTo>
                        <a:pt x="176" y="1"/>
                      </a:moveTo>
                      <a:cubicBezTo>
                        <a:pt x="114" y="1"/>
                        <a:pt x="54" y="10"/>
                        <a:pt x="0" y="32"/>
                      </a:cubicBezTo>
                      <a:cubicBezTo>
                        <a:pt x="223" y="139"/>
                        <a:pt x="402" y="344"/>
                        <a:pt x="393" y="594"/>
                      </a:cubicBezTo>
                      <a:cubicBezTo>
                        <a:pt x="393" y="656"/>
                        <a:pt x="393" y="719"/>
                        <a:pt x="375" y="772"/>
                      </a:cubicBezTo>
                      <a:cubicBezTo>
                        <a:pt x="393" y="755"/>
                        <a:pt x="402" y="728"/>
                        <a:pt x="420" y="710"/>
                      </a:cubicBezTo>
                      <a:cubicBezTo>
                        <a:pt x="420" y="487"/>
                        <a:pt x="553" y="309"/>
                        <a:pt x="794" y="246"/>
                      </a:cubicBezTo>
                      <a:cubicBezTo>
                        <a:pt x="741" y="201"/>
                        <a:pt x="696" y="166"/>
                        <a:pt x="643" y="139"/>
                      </a:cubicBezTo>
                      <a:cubicBezTo>
                        <a:pt x="526" y="68"/>
                        <a:pt x="343" y="1"/>
                        <a:pt x="17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740;p3"/>
                <p:cNvSpPr/>
                <p:nvPr/>
              </p:nvSpPr>
              <p:spPr>
                <a:xfrm>
                  <a:off x="2057177" y="1425855"/>
                  <a:ext cx="1571513" cy="519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67" h="5968" extrusionOk="0">
                      <a:moveTo>
                        <a:pt x="15648" y="1"/>
                      </a:moveTo>
                      <a:cubicBezTo>
                        <a:pt x="17013" y="322"/>
                        <a:pt x="17674" y="2525"/>
                        <a:pt x="17192" y="3694"/>
                      </a:cubicBezTo>
                      <a:cubicBezTo>
                        <a:pt x="16790" y="4662"/>
                        <a:pt x="15732" y="5516"/>
                        <a:pt x="14635" y="5516"/>
                      </a:cubicBezTo>
                      <a:cubicBezTo>
                        <a:pt x="14539" y="5516"/>
                        <a:pt x="14442" y="5510"/>
                        <a:pt x="14346" y="5496"/>
                      </a:cubicBezTo>
                      <a:cubicBezTo>
                        <a:pt x="13552" y="5442"/>
                        <a:pt x="12696" y="4943"/>
                        <a:pt x="12080" y="4604"/>
                      </a:cubicBezTo>
                      <a:cubicBezTo>
                        <a:pt x="10769" y="3890"/>
                        <a:pt x="9448" y="3239"/>
                        <a:pt x="8048" y="2713"/>
                      </a:cubicBezTo>
                      <a:cubicBezTo>
                        <a:pt x="6872" y="2277"/>
                        <a:pt x="5697" y="1970"/>
                        <a:pt x="4456" y="1970"/>
                      </a:cubicBezTo>
                      <a:cubicBezTo>
                        <a:pt x="4275" y="1970"/>
                        <a:pt x="4092" y="1976"/>
                        <a:pt x="3908" y="1990"/>
                      </a:cubicBezTo>
                      <a:cubicBezTo>
                        <a:pt x="2499" y="2088"/>
                        <a:pt x="1089" y="2516"/>
                        <a:pt x="1" y="3444"/>
                      </a:cubicBezTo>
                      <a:cubicBezTo>
                        <a:pt x="126" y="3435"/>
                        <a:pt x="251" y="3435"/>
                        <a:pt x="367" y="3426"/>
                      </a:cubicBezTo>
                      <a:cubicBezTo>
                        <a:pt x="1341" y="2861"/>
                        <a:pt x="2398" y="2496"/>
                        <a:pt x="3519" y="2496"/>
                      </a:cubicBezTo>
                      <a:cubicBezTo>
                        <a:pt x="3672" y="2496"/>
                        <a:pt x="3825" y="2503"/>
                        <a:pt x="3980" y="2516"/>
                      </a:cubicBezTo>
                      <a:cubicBezTo>
                        <a:pt x="5568" y="2650"/>
                        <a:pt x="6933" y="3471"/>
                        <a:pt x="8360" y="4095"/>
                      </a:cubicBezTo>
                      <a:cubicBezTo>
                        <a:pt x="9997" y="4808"/>
                        <a:pt x="12118" y="5967"/>
                        <a:pt x="14091" y="5967"/>
                      </a:cubicBezTo>
                      <a:cubicBezTo>
                        <a:pt x="14515" y="5967"/>
                        <a:pt x="14932" y="5914"/>
                        <a:pt x="15336" y="5790"/>
                      </a:cubicBezTo>
                      <a:cubicBezTo>
                        <a:pt x="15336" y="5781"/>
                        <a:pt x="15336" y="5773"/>
                        <a:pt x="15354" y="5773"/>
                      </a:cubicBezTo>
                      <a:cubicBezTo>
                        <a:pt x="15408" y="5764"/>
                        <a:pt x="15452" y="5746"/>
                        <a:pt x="15506" y="5737"/>
                      </a:cubicBezTo>
                      <a:cubicBezTo>
                        <a:pt x="15613" y="5692"/>
                        <a:pt x="15711" y="5657"/>
                        <a:pt x="15809" y="5612"/>
                      </a:cubicBezTo>
                      <a:cubicBezTo>
                        <a:pt x="16130" y="5442"/>
                        <a:pt x="16433" y="5202"/>
                        <a:pt x="16692" y="4988"/>
                      </a:cubicBezTo>
                      <a:cubicBezTo>
                        <a:pt x="17147" y="4613"/>
                        <a:pt x="17584" y="4185"/>
                        <a:pt x="17772" y="3623"/>
                      </a:cubicBezTo>
                      <a:cubicBezTo>
                        <a:pt x="17959" y="3069"/>
                        <a:pt x="18066" y="2391"/>
                        <a:pt x="17870" y="1821"/>
                      </a:cubicBezTo>
                      <a:cubicBezTo>
                        <a:pt x="17682" y="1294"/>
                        <a:pt x="17165" y="384"/>
                        <a:pt x="16612" y="108"/>
                      </a:cubicBezTo>
                      <a:cubicBezTo>
                        <a:pt x="16425" y="63"/>
                        <a:pt x="16228" y="36"/>
                        <a:pt x="16032" y="19"/>
                      </a:cubicBezTo>
                      <a:cubicBezTo>
                        <a:pt x="15907" y="10"/>
                        <a:pt x="15773" y="1"/>
                        <a:pt x="156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41;p3"/>
                <p:cNvSpPr/>
                <p:nvPr/>
              </p:nvSpPr>
              <p:spPr>
                <a:xfrm>
                  <a:off x="3086945" y="1539191"/>
                  <a:ext cx="250684" cy="285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2" h="3283" extrusionOk="0">
                      <a:moveTo>
                        <a:pt x="2257" y="0"/>
                      </a:moveTo>
                      <a:cubicBezTo>
                        <a:pt x="2213" y="9"/>
                        <a:pt x="2168" y="9"/>
                        <a:pt x="2123" y="9"/>
                      </a:cubicBezTo>
                      <a:cubicBezTo>
                        <a:pt x="2427" y="821"/>
                        <a:pt x="2382" y="1561"/>
                        <a:pt x="1820" y="2275"/>
                      </a:cubicBezTo>
                      <a:cubicBezTo>
                        <a:pt x="1356" y="2882"/>
                        <a:pt x="714" y="3051"/>
                        <a:pt x="0" y="3060"/>
                      </a:cubicBezTo>
                      <a:cubicBezTo>
                        <a:pt x="116" y="3122"/>
                        <a:pt x="232" y="3194"/>
                        <a:pt x="357" y="3265"/>
                      </a:cubicBezTo>
                      <a:cubicBezTo>
                        <a:pt x="413" y="3277"/>
                        <a:pt x="472" y="3283"/>
                        <a:pt x="532" y="3283"/>
                      </a:cubicBezTo>
                      <a:cubicBezTo>
                        <a:pt x="877" y="3283"/>
                        <a:pt x="1281" y="3106"/>
                        <a:pt x="1561" y="2962"/>
                      </a:cubicBezTo>
                      <a:cubicBezTo>
                        <a:pt x="1927" y="2775"/>
                        <a:pt x="2195" y="2543"/>
                        <a:pt x="2400" y="2186"/>
                      </a:cubicBezTo>
                      <a:cubicBezTo>
                        <a:pt x="2784" y="1526"/>
                        <a:pt x="2882" y="651"/>
                        <a:pt x="2373" y="45"/>
                      </a:cubicBezTo>
                      <a:cubicBezTo>
                        <a:pt x="2337" y="27"/>
                        <a:pt x="2293" y="18"/>
                        <a:pt x="22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42;p3"/>
                <p:cNvSpPr/>
                <p:nvPr/>
              </p:nvSpPr>
              <p:spPr>
                <a:xfrm>
                  <a:off x="1380553" y="1737679"/>
                  <a:ext cx="1250199" cy="669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3" h="7701" extrusionOk="0">
                      <a:moveTo>
                        <a:pt x="8449" y="0"/>
                      </a:moveTo>
                      <a:cubicBezTo>
                        <a:pt x="7825" y="0"/>
                        <a:pt x="7210" y="66"/>
                        <a:pt x="6638" y="189"/>
                      </a:cubicBezTo>
                      <a:cubicBezTo>
                        <a:pt x="4684" y="617"/>
                        <a:pt x="2829" y="1679"/>
                        <a:pt x="1660" y="3321"/>
                      </a:cubicBezTo>
                      <a:cubicBezTo>
                        <a:pt x="777" y="4543"/>
                        <a:pt x="1" y="6166"/>
                        <a:pt x="375" y="7701"/>
                      </a:cubicBezTo>
                      <a:cubicBezTo>
                        <a:pt x="367" y="6987"/>
                        <a:pt x="456" y="6202"/>
                        <a:pt x="777" y="5586"/>
                      </a:cubicBezTo>
                      <a:cubicBezTo>
                        <a:pt x="1250" y="4685"/>
                        <a:pt x="1919" y="3883"/>
                        <a:pt x="2820" y="3383"/>
                      </a:cubicBezTo>
                      <a:cubicBezTo>
                        <a:pt x="3619" y="2945"/>
                        <a:pt x="4368" y="2614"/>
                        <a:pt x="5283" y="2614"/>
                      </a:cubicBezTo>
                      <a:cubicBezTo>
                        <a:pt x="5318" y="2614"/>
                        <a:pt x="5353" y="2615"/>
                        <a:pt x="5389" y="2616"/>
                      </a:cubicBezTo>
                      <a:cubicBezTo>
                        <a:pt x="5826" y="2625"/>
                        <a:pt x="6326" y="2794"/>
                        <a:pt x="6486" y="2883"/>
                      </a:cubicBezTo>
                      <a:cubicBezTo>
                        <a:pt x="6665" y="2990"/>
                        <a:pt x="6763" y="3089"/>
                        <a:pt x="6816" y="3160"/>
                      </a:cubicBezTo>
                      <a:cubicBezTo>
                        <a:pt x="6861" y="3222"/>
                        <a:pt x="6888" y="3374"/>
                        <a:pt x="6861" y="3481"/>
                      </a:cubicBezTo>
                      <a:cubicBezTo>
                        <a:pt x="6825" y="3579"/>
                        <a:pt x="6745" y="3668"/>
                        <a:pt x="6700" y="3704"/>
                      </a:cubicBezTo>
                      <a:cubicBezTo>
                        <a:pt x="6684" y="3715"/>
                        <a:pt x="6664" y="3723"/>
                        <a:pt x="6651" y="3723"/>
                      </a:cubicBezTo>
                      <a:cubicBezTo>
                        <a:pt x="6643" y="3723"/>
                        <a:pt x="6638" y="3720"/>
                        <a:pt x="6638" y="3713"/>
                      </a:cubicBezTo>
                      <a:cubicBezTo>
                        <a:pt x="6629" y="3704"/>
                        <a:pt x="6647" y="3686"/>
                        <a:pt x="6656" y="3677"/>
                      </a:cubicBezTo>
                      <a:cubicBezTo>
                        <a:pt x="6674" y="3668"/>
                        <a:pt x="6754" y="3606"/>
                        <a:pt x="6781" y="3552"/>
                      </a:cubicBezTo>
                      <a:cubicBezTo>
                        <a:pt x="6808" y="3499"/>
                        <a:pt x="6816" y="3410"/>
                        <a:pt x="6808" y="3356"/>
                      </a:cubicBezTo>
                      <a:cubicBezTo>
                        <a:pt x="6799" y="3303"/>
                        <a:pt x="6754" y="3258"/>
                        <a:pt x="6709" y="3231"/>
                      </a:cubicBezTo>
                      <a:cubicBezTo>
                        <a:pt x="6677" y="3215"/>
                        <a:pt x="6616" y="3202"/>
                        <a:pt x="6549" y="3202"/>
                      </a:cubicBezTo>
                      <a:cubicBezTo>
                        <a:pt x="6505" y="3202"/>
                        <a:pt x="6458" y="3208"/>
                        <a:pt x="6415" y="3222"/>
                      </a:cubicBezTo>
                      <a:cubicBezTo>
                        <a:pt x="6183" y="3294"/>
                        <a:pt x="5978" y="3517"/>
                        <a:pt x="6005" y="3731"/>
                      </a:cubicBezTo>
                      <a:cubicBezTo>
                        <a:pt x="6031" y="3990"/>
                        <a:pt x="6165" y="4239"/>
                        <a:pt x="6415" y="4346"/>
                      </a:cubicBezTo>
                      <a:cubicBezTo>
                        <a:pt x="6530" y="4397"/>
                        <a:pt x="6678" y="4422"/>
                        <a:pt x="6832" y="4422"/>
                      </a:cubicBezTo>
                      <a:cubicBezTo>
                        <a:pt x="7061" y="4422"/>
                        <a:pt x="7302" y="4366"/>
                        <a:pt x="7468" y="4248"/>
                      </a:cubicBezTo>
                      <a:cubicBezTo>
                        <a:pt x="8048" y="3847"/>
                        <a:pt x="7807" y="2821"/>
                        <a:pt x="7334" y="2419"/>
                      </a:cubicBezTo>
                      <a:cubicBezTo>
                        <a:pt x="7319" y="2405"/>
                        <a:pt x="7335" y="2371"/>
                        <a:pt x="7357" y="2371"/>
                      </a:cubicBezTo>
                      <a:cubicBezTo>
                        <a:pt x="7361" y="2371"/>
                        <a:pt x="7365" y="2372"/>
                        <a:pt x="7370" y="2375"/>
                      </a:cubicBezTo>
                      <a:cubicBezTo>
                        <a:pt x="7503" y="2464"/>
                        <a:pt x="7619" y="2571"/>
                        <a:pt x="7709" y="2696"/>
                      </a:cubicBezTo>
                      <a:lnTo>
                        <a:pt x="7717" y="2696"/>
                      </a:lnTo>
                      <a:cubicBezTo>
                        <a:pt x="7851" y="2723"/>
                        <a:pt x="7967" y="2776"/>
                        <a:pt x="8065" y="2848"/>
                      </a:cubicBezTo>
                      <a:cubicBezTo>
                        <a:pt x="8204" y="2808"/>
                        <a:pt x="8352" y="2784"/>
                        <a:pt x="8498" y="2784"/>
                      </a:cubicBezTo>
                      <a:cubicBezTo>
                        <a:pt x="8709" y="2784"/>
                        <a:pt x="8917" y="2833"/>
                        <a:pt x="9091" y="2955"/>
                      </a:cubicBezTo>
                      <a:cubicBezTo>
                        <a:pt x="9314" y="3106"/>
                        <a:pt x="9528" y="3401"/>
                        <a:pt x="9448" y="3686"/>
                      </a:cubicBezTo>
                      <a:cubicBezTo>
                        <a:pt x="9444" y="3699"/>
                        <a:pt x="9432" y="3705"/>
                        <a:pt x="9421" y="3705"/>
                      </a:cubicBezTo>
                      <a:cubicBezTo>
                        <a:pt x="9407" y="3705"/>
                        <a:pt x="9395" y="3696"/>
                        <a:pt x="9395" y="3677"/>
                      </a:cubicBezTo>
                      <a:cubicBezTo>
                        <a:pt x="9395" y="3588"/>
                        <a:pt x="9377" y="3517"/>
                        <a:pt x="9359" y="3445"/>
                      </a:cubicBezTo>
                      <a:cubicBezTo>
                        <a:pt x="8904" y="3749"/>
                        <a:pt x="8824" y="4025"/>
                        <a:pt x="9091" y="4284"/>
                      </a:cubicBezTo>
                      <a:cubicBezTo>
                        <a:pt x="9145" y="4320"/>
                        <a:pt x="9207" y="4364"/>
                        <a:pt x="9261" y="4400"/>
                      </a:cubicBezTo>
                      <a:cubicBezTo>
                        <a:pt x="9398" y="4462"/>
                        <a:pt x="9548" y="4503"/>
                        <a:pt x="9696" y="4503"/>
                      </a:cubicBezTo>
                      <a:cubicBezTo>
                        <a:pt x="9826" y="4503"/>
                        <a:pt x="9955" y="4471"/>
                        <a:pt x="10073" y="4391"/>
                      </a:cubicBezTo>
                      <a:cubicBezTo>
                        <a:pt x="10483" y="4132"/>
                        <a:pt x="10715" y="3731"/>
                        <a:pt x="10581" y="3240"/>
                      </a:cubicBezTo>
                      <a:cubicBezTo>
                        <a:pt x="10438" y="2732"/>
                        <a:pt x="10046" y="2384"/>
                        <a:pt x="9644" y="2063"/>
                      </a:cubicBezTo>
                      <a:cubicBezTo>
                        <a:pt x="9622" y="2048"/>
                        <a:pt x="9643" y="2014"/>
                        <a:pt x="9667" y="2014"/>
                      </a:cubicBezTo>
                      <a:cubicBezTo>
                        <a:pt x="9671" y="2014"/>
                        <a:pt x="9676" y="2015"/>
                        <a:pt x="9680" y="2018"/>
                      </a:cubicBezTo>
                      <a:cubicBezTo>
                        <a:pt x="10010" y="2232"/>
                        <a:pt x="10340" y="2482"/>
                        <a:pt x="10537" y="2812"/>
                      </a:cubicBezTo>
                      <a:cubicBezTo>
                        <a:pt x="10697" y="2901"/>
                        <a:pt x="10876" y="2982"/>
                        <a:pt x="10992" y="3115"/>
                      </a:cubicBezTo>
                      <a:cubicBezTo>
                        <a:pt x="11125" y="3160"/>
                        <a:pt x="11223" y="3222"/>
                        <a:pt x="11304" y="3303"/>
                      </a:cubicBezTo>
                      <a:cubicBezTo>
                        <a:pt x="11313" y="3294"/>
                        <a:pt x="11313" y="3285"/>
                        <a:pt x="11322" y="3285"/>
                      </a:cubicBezTo>
                      <a:cubicBezTo>
                        <a:pt x="11427" y="3243"/>
                        <a:pt x="11552" y="3221"/>
                        <a:pt x="11680" y="3221"/>
                      </a:cubicBezTo>
                      <a:cubicBezTo>
                        <a:pt x="11930" y="3221"/>
                        <a:pt x="12191" y="3304"/>
                        <a:pt x="12339" y="3481"/>
                      </a:cubicBezTo>
                      <a:cubicBezTo>
                        <a:pt x="12535" y="3695"/>
                        <a:pt x="12660" y="4079"/>
                        <a:pt x="12348" y="4248"/>
                      </a:cubicBezTo>
                      <a:cubicBezTo>
                        <a:pt x="12344" y="4252"/>
                        <a:pt x="12340" y="4253"/>
                        <a:pt x="12337" y="4253"/>
                      </a:cubicBezTo>
                      <a:cubicBezTo>
                        <a:pt x="12321" y="4253"/>
                        <a:pt x="12306" y="4227"/>
                        <a:pt x="12321" y="4213"/>
                      </a:cubicBezTo>
                      <a:cubicBezTo>
                        <a:pt x="12437" y="4106"/>
                        <a:pt x="12455" y="3972"/>
                        <a:pt x="12419" y="3847"/>
                      </a:cubicBezTo>
                      <a:cubicBezTo>
                        <a:pt x="12413" y="3847"/>
                        <a:pt x="12407" y="3847"/>
                        <a:pt x="12401" y="3847"/>
                      </a:cubicBezTo>
                      <a:cubicBezTo>
                        <a:pt x="12067" y="3847"/>
                        <a:pt x="11708" y="4095"/>
                        <a:pt x="11839" y="4489"/>
                      </a:cubicBezTo>
                      <a:cubicBezTo>
                        <a:pt x="11937" y="4819"/>
                        <a:pt x="12240" y="5051"/>
                        <a:pt x="12579" y="5105"/>
                      </a:cubicBezTo>
                      <a:cubicBezTo>
                        <a:pt x="12656" y="5115"/>
                        <a:pt x="12731" y="5121"/>
                        <a:pt x="12803" y="5121"/>
                      </a:cubicBezTo>
                      <a:cubicBezTo>
                        <a:pt x="13394" y="5121"/>
                        <a:pt x="13858" y="4773"/>
                        <a:pt x="14025" y="4177"/>
                      </a:cubicBezTo>
                      <a:cubicBezTo>
                        <a:pt x="14373" y="2919"/>
                        <a:pt x="13356" y="1795"/>
                        <a:pt x="12410" y="1117"/>
                      </a:cubicBezTo>
                      <a:cubicBezTo>
                        <a:pt x="11315" y="338"/>
                        <a:pt x="9860" y="0"/>
                        <a:pt x="84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3"/>
                <p:cNvSpPr/>
                <p:nvPr/>
              </p:nvSpPr>
              <p:spPr>
                <a:xfrm>
                  <a:off x="1877997" y="2109520"/>
                  <a:ext cx="329055" cy="484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3" h="5567" extrusionOk="0">
                      <a:moveTo>
                        <a:pt x="375" y="0"/>
                      </a:moveTo>
                      <a:cubicBezTo>
                        <a:pt x="98" y="535"/>
                        <a:pt x="0" y="1258"/>
                        <a:pt x="72" y="1838"/>
                      </a:cubicBezTo>
                      <a:cubicBezTo>
                        <a:pt x="161" y="2507"/>
                        <a:pt x="428" y="3033"/>
                        <a:pt x="821" y="3568"/>
                      </a:cubicBezTo>
                      <a:cubicBezTo>
                        <a:pt x="1517" y="4496"/>
                        <a:pt x="2632" y="5210"/>
                        <a:pt x="3747" y="5567"/>
                      </a:cubicBezTo>
                      <a:cubicBezTo>
                        <a:pt x="3756" y="5549"/>
                        <a:pt x="3774" y="5531"/>
                        <a:pt x="3783" y="5513"/>
                      </a:cubicBezTo>
                      <a:cubicBezTo>
                        <a:pt x="2891" y="5058"/>
                        <a:pt x="2123" y="4541"/>
                        <a:pt x="1481" y="3765"/>
                      </a:cubicBezTo>
                      <a:cubicBezTo>
                        <a:pt x="714" y="2846"/>
                        <a:pt x="303" y="1392"/>
                        <a:pt x="839" y="259"/>
                      </a:cubicBezTo>
                      <a:cubicBezTo>
                        <a:pt x="669" y="205"/>
                        <a:pt x="509" y="116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3"/>
                <p:cNvSpPr/>
                <p:nvPr/>
              </p:nvSpPr>
              <p:spPr>
                <a:xfrm>
                  <a:off x="3206456" y="1426638"/>
                  <a:ext cx="53581" cy="98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1134" extrusionOk="0">
                      <a:moveTo>
                        <a:pt x="303" y="1"/>
                      </a:moveTo>
                      <a:lnTo>
                        <a:pt x="303" y="1"/>
                      </a:lnTo>
                      <a:cubicBezTo>
                        <a:pt x="196" y="90"/>
                        <a:pt x="89" y="188"/>
                        <a:pt x="62" y="340"/>
                      </a:cubicBezTo>
                      <a:cubicBezTo>
                        <a:pt x="0" y="580"/>
                        <a:pt x="54" y="857"/>
                        <a:pt x="285" y="1000"/>
                      </a:cubicBezTo>
                      <a:cubicBezTo>
                        <a:pt x="384" y="1062"/>
                        <a:pt x="500" y="1098"/>
                        <a:pt x="616" y="1134"/>
                      </a:cubicBezTo>
                      <a:cubicBezTo>
                        <a:pt x="482" y="1027"/>
                        <a:pt x="366" y="902"/>
                        <a:pt x="303" y="777"/>
                      </a:cubicBezTo>
                      <a:cubicBezTo>
                        <a:pt x="178" y="518"/>
                        <a:pt x="178" y="224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3"/>
                <p:cNvSpPr/>
                <p:nvPr/>
              </p:nvSpPr>
              <p:spPr>
                <a:xfrm>
                  <a:off x="2166599" y="2249210"/>
                  <a:ext cx="1056228" cy="47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3" h="5505" extrusionOk="0">
                      <a:moveTo>
                        <a:pt x="7725" y="0"/>
                      </a:moveTo>
                      <a:cubicBezTo>
                        <a:pt x="7335" y="0"/>
                        <a:pt x="6943" y="27"/>
                        <a:pt x="6558" y="71"/>
                      </a:cubicBezTo>
                      <a:cubicBezTo>
                        <a:pt x="5086" y="241"/>
                        <a:pt x="3525" y="1061"/>
                        <a:pt x="2401" y="2025"/>
                      </a:cubicBezTo>
                      <a:cubicBezTo>
                        <a:pt x="1366" y="2908"/>
                        <a:pt x="126" y="4077"/>
                        <a:pt x="1" y="5504"/>
                      </a:cubicBezTo>
                      <a:cubicBezTo>
                        <a:pt x="491" y="4344"/>
                        <a:pt x="1491" y="3479"/>
                        <a:pt x="2579" y="2855"/>
                      </a:cubicBezTo>
                      <a:cubicBezTo>
                        <a:pt x="3364" y="2400"/>
                        <a:pt x="4194" y="2034"/>
                        <a:pt x="5113" y="1971"/>
                      </a:cubicBezTo>
                      <a:cubicBezTo>
                        <a:pt x="5191" y="1966"/>
                        <a:pt x="5284" y="1961"/>
                        <a:pt x="5382" y="1961"/>
                      </a:cubicBezTo>
                      <a:cubicBezTo>
                        <a:pt x="5887" y="1961"/>
                        <a:pt x="6546" y="2077"/>
                        <a:pt x="6254" y="2712"/>
                      </a:cubicBezTo>
                      <a:cubicBezTo>
                        <a:pt x="6252" y="2717"/>
                        <a:pt x="6247" y="2719"/>
                        <a:pt x="6242" y="2719"/>
                      </a:cubicBezTo>
                      <a:cubicBezTo>
                        <a:pt x="6229" y="2719"/>
                        <a:pt x="6212" y="2704"/>
                        <a:pt x="6219" y="2685"/>
                      </a:cubicBezTo>
                      <a:cubicBezTo>
                        <a:pt x="6326" y="2444"/>
                        <a:pt x="6281" y="2284"/>
                        <a:pt x="6165" y="2185"/>
                      </a:cubicBezTo>
                      <a:lnTo>
                        <a:pt x="6147" y="2185"/>
                      </a:lnTo>
                      <a:cubicBezTo>
                        <a:pt x="5880" y="2212"/>
                        <a:pt x="5657" y="2623"/>
                        <a:pt x="5737" y="2855"/>
                      </a:cubicBezTo>
                      <a:cubicBezTo>
                        <a:pt x="5817" y="3087"/>
                        <a:pt x="5996" y="3229"/>
                        <a:pt x="6246" y="3274"/>
                      </a:cubicBezTo>
                      <a:cubicBezTo>
                        <a:pt x="6293" y="3283"/>
                        <a:pt x="6339" y="3287"/>
                        <a:pt x="6385" y="3287"/>
                      </a:cubicBezTo>
                      <a:cubicBezTo>
                        <a:pt x="6667" y="3287"/>
                        <a:pt x="6914" y="3126"/>
                        <a:pt x="7075" y="2872"/>
                      </a:cubicBezTo>
                      <a:cubicBezTo>
                        <a:pt x="7361" y="2426"/>
                        <a:pt x="7102" y="1820"/>
                        <a:pt x="6602" y="1659"/>
                      </a:cubicBezTo>
                      <a:cubicBezTo>
                        <a:pt x="6585" y="1650"/>
                        <a:pt x="6585" y="1615"/>
                        <a:pt x="6611" y="1615"/>
                      </a:cubicBezTo>
                      <a:cubicBezTo>
                        <a:pt x="6816" y="1641"/>
                        <a:pt x="6995" y="1722"/>
                        <a:pt x="7129" y="1855"/>
                      </a:cubicBezTo>
                      <a:cubicBezTo>
                        <a:pt x="7236" y="1909"/>
                        <a:pt x="7352" y="1980"/>
                        <a:pt x="7459" y="2070"/>
                      </a:cubicBezTo>
                      <a:cubicBezTo>
                        <a:pt x="7494" y="2078"/>
                        <a:pt x="7539" y="2096"/>
                        <a:pt x="7575" y="2105"/>
                      </a:cubicBezTo>
                      <a:cubicBezTo>
                        <a:pt x="7575" y="2105"/>
                        <a:pt x="7584" y="2096"/>
                        <a:pt x="7584" y="2096"/>
                      </a:cubicBezTo>
                      <a:cubicBezTo>
                        <a:pt x="7668" y="2048"/>
                        <a:pt x="7776" y="2028"/>
                        <a:pt x="7887" y="2028"/>
                      </a:cubicBezTo>
                      <a:cubicBezTo>
                        <a:pt x="8045" y="2028"/>
                        <a:pt x="8209" y="2069"/>
                        <a:pt x="8324" y="2132"/>
                      </a:cubicBezTo>
                      <a:cubicBezTo>
                        <a:pt x="8547" y="2248"/>
                        <a:pt x="8904" y="2542"/>
                        <a:pt x="8797" y="2837"/>
                      </a:cubicBezTo>
                      <a:cubicBezTo>
                        <a:pt x="8792" y="2851"/>
                        <a:pt x="8779" y="2858"/>
                        <a:pt x="8765" y="2858"/>
                      </a:cubicBezTo>
                      <a:cubicBezTo>
                        <a:pt x="8754" y="2858"/>
                        <a:pt x="8743" y="2854"/>
                        <a:pt x="8735" y="2846"/>
                      </a:cubicBezTo>
                      <a:cubicBezTo>
                        <a:pt x="8672" y="2748"/>
                        <a:pt x="8663" y="2640"/>
                        <a:pt x="8592" y="2542"/>
                      </a:cubicBezTo>
                      <a:cubicBezTo>
                        <a:pt x="8565" y="2498"/>
                        <a:pt x="8529" y="2462"/>
                        <a:pt x="8494" y="2426"/>
                      </a:cubicBezTo>
                      <a:cubicBezTo>
                        <a:pt x="8396" y="2498"/>
                        <a:pt x="8306" y="2596"/>
                        <a:pt x="8226" y="2703"/>
                      </a:cubicBezTo>
                      <a:cubicBezTo>
                        <a:pt x="8172" y="2872"/>
                        <a:pt x="8217" y="3060"/>
                        <a:pt x="8404" y="3158"/>
                      </a:cubicBezTo>
                      <a:cubicBezTo>
                        <a:pt x="8523" y="3222"/>
                        <a:pt x="8671" y="3250"/>
                        <a:pt x="8820" y="3250"/>
                      </a:cubicBezTo>
                      <a:cubicBezTo>
                        <a:pt x="8963" y="3250"/>
                        <a:pt x="9107" y="3224"/>
                        <a:pt x="9225" y="3176"/>
                      </a:cubicBezTo>
                      <a:cubicBezTo>
                        <a:pt x="9957" y="2881"/>
                        <a:pt x="9475" y="2007"/>
                        <a:pt x="9002" y="1739"/>
                      </a:cubicBezTo>
                      <a:cubicBezTo>
                        <a:pt x="9002" y="1733"/>
                        <a:pt x="9002" y="1727"/>
                        <a:pt x="9005" y="1727"/>
                      </a:cubicBezTo>
                      <a:cubicBezTo>
                        <a:pt x="9007" y="1727"/>
                        <a:pt x="9008" y="1728"/>
                        <a:pt x="9011" y="1731"/>
                      </a:cubicBezTo>
                      <a:cubicBezTo>
                        <a:pt x="9082" y="1757"/>
                        <a:pt x="9145" y="1793"/>
                        <a:pt x="9207" y="1838"/>
                      </a:cubicBezTo>
                      <a:cubicBezTo>
                        <a:pt x="9207" y="1838"/>
                        <a:pt x="9211" y="1834"/>
                        <a:pt x="9217" y="1834"/>
                      </a:cubicBezTo>
                      <a:cubicBezTo>
                        <a:pt x="9219" y="1834"/>
                        <a:pt x="9222" y="1835"/>
                        <a:pt x="9225" y="1838"/>
                      </a:cubicBezTo>
                      <a:cubicBezTo>
                        <a:pt x="9395" y="1927"/>
                        <a:pt x="9600" y="2061"/>
                        <a:pt x="9752" y="2221"/>
                      </a:cubicBezTo>
                      <a:cubicBezTo>
                        <a:pt x="9912" y="2301"/>
                        <a:pt x="10055" y="2453"/>
                        <a:pt x="10153" y="2632"/>
                      </a:cubicBezTo>
                      <a:cubicBezTo>
                        <a:pt x="10260" y="2712"/>
                        <a:pt x="10358" y="2819"/>
                        <a:pt x="10421" y="2944"/>
                      </a:cubicBezTo>
                      <a:cubicBezTo>
                        <a:pt x="10430" y="2935"/>
                        <a:pt x="10438" y="2926"/>
                        <a:pt x="10447" y="2926"/>
                      </a:cubicBezTo>
                      <a:cubicBezTo>
                        <a:pt x="10742" y="2979"/>
                        <a:pt x="11125" y="3140"/>
                        <a:pt x="11259" y="3426"/>
                      </a:cubicBezTo>
                      <a:cubicBezTo>
                        <a:pt x="11353" y="3639"/>
                        <a:pt x="11259" y="3837"/>
                        <a:pt x="11030" y="3837"/>
                      </a:cubicBezTo>
                      <a:cubicBezTo>
                        <a:pt x="11021" y="3837"/>
                        <a:pt x="11011" y="3837"/>
                        <a:pt x="11000" y="3836"/>
                      </a:cubicBezTo>
                      <a:cubicBezTo>
                        <a:pt x="10974" y="3836"/>
                        <a:pt x="10974" y="3800"/>
                        <a:pt x="10992" y="3800"/>
                      </a:cubicBezTo>
                      <a:cubicBezTo>
                        <a:pt x="11108" y="3756"/>
                        <a:pt x="11241" y="3657"/>
                        <a:pt x="11188" y="3515"/>
                      </a:cubicBezTo>
                      <a:cubicBezTo>
                        <a:pt x="11170" y="3461"/>
                        <a:pt x="11134" y="3417"/>
                        <a:pt x="11099" y="3372"/>
                      </a:cubicBezTo>
                      <a:cubicBezTo>
                        <a:pt x="11079" y="3368"/>
                        <a:pt x="11059" y="3366"/>
                        <a:pt x="11040" y="3366"/>
                      </a:cubicBezTo>
                      <a:cubicBezTo>
                        <a:pt x="10740" y="3366"/>
                        <a:pt x="10535" y="3805"/>
                        <a:pt x="10786" y="4014"/>
                      </a:cubicBezTo>
                      <a:cubicBezTo>
                        <a:pt x="10931" y="4138"/>
                        <a:pt x="11150" y="4252"/>
                        <a:pt x="11362" y="4252"/>
                      </a:cubicBezTo>
                      <a:cubicBezTo>
                        <a:pt x="11424" y="4252"/>
                        <a:pt x="11486" y="4242"/>
                        <a:pt x="11545" y="4219"/>
                      </a:cubicBezTo>
                      <a:cubicBezTo>
                        <a:pt x="11991" y="4041"/>
                        <a:pt x="12125" y="3470"/>
                        <a:pt x="12133" y="3033"/>
                      </a:cubicBezTo>
                      <a:cubicBezTo>
                        <a:pt x="12142" y="2239"/>
                        <a:pt x="11812" y="1570"/>
                        <a:pt x="11197" y="1070"/>
                      </a:cubicBezTo>
                      <a:cubicBezTo>
                        <a:pt x="10205" y="269"/>
                        <a:pt x="8970" y="0"/>
                        <a:pt x="77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46;p3"/>
                <p:cNvSpPr/>
                <p:nvPr/>
              </p:nvSpPr>
              <p:spPr>
                <a:xfrm>
                  <a:off x="3018665" y="2487362"/>
                  <a:ext cx="58278" cy="72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838" extrusionOk="0">
                      <a:moveTo>
                        <a:pt x="402" y="1"/>
                      </a:moveTo>
                      <a:cubicBezTo>
                        <a:pt x="473" y="179"/>
                        <a:pt x="482" y="384"/>
                        <a:pt x="366" y="554"/>
                      </a:cubicBezTo>
                      <a:cubicBezTo>
                        <a:pt x="295" y="661"/>
                        <a:pt x="152" y="768"/>
                        <a:pt x="0" y="812"/>
                      </a:cubicBezTo>
                      <a:cubicBezTo>
                        <a:pt x="44" y="829"/>
                        <a:pt x="95" y="837"/>
                        <a:pt x="148" y="837"/>
                      </a:cubicBezTo>
                      <a:cubicBezTo>
                        <a:pt x="318" y="837"/>
                        <a:pt x="510" y="755"/>
                        <a:pt x="571" y="625"/>
                      </a:cubicBezTo>
                      <a:cubicBezTo>
                        <a:pt x="669" y="393"/>
                        <a:pt x="562" y="161"/>
                        <a:pt x="4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3"/>
                <p:cNvSpPr/>
                <p:nvPr/>
              </p:nvSpPr>
              <p:spPr>
                <a:xfrm>
                  <a:off x="2999268" y="2450918"/>
                  <a:ext cx="56713" cy="96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111" extrusionOk="0">
                      <a:moveTo>
                        <a:pt x="268" y="0"/>
                      </a:moveTo>
                      <a:cubicBezTo>
                        <a:pt x="402" y="179"/>
                        <a:pt x="482" y="384"/>
                        <a:pt x="410" y="616"/>
                      </a:cubicBezTo>
                      <a:cubicBezTo>
                        <a:pt x="348" y="839"/>
                        <a:pt x="196" y="1026"/>
                        <a:pt x="0" y="1107"/>
                      </a:cubicBezTo>
                      <a:cubicBezTo>
                        <a:pt x="19" y="1109"/>
                        <a:pt x="39" y="1110"/>
                        <a:pt x="58" y="1110"/>
                      </a:cubicBezTo>
                      <a:cubicBezTo>
                        <a:pt x="243" y="1110"/>
                        <a:pt x="453" y="1002"/>
                        <a:pt x="518" y="857"/>
                      </a:cubicBezTo>
                      <a:cubicBezTo>
                        <a:pt x="651" y="553"/>
                        <a:pt x="509" y="214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3"/>
                <p:cNvSpPr/>
                <p:nvPr/>
              </p:nvSpPr>
              <p:spPr>
                <a:xfrm>
                  <a:off x="2967433" y="2415952"/>
                  <a:ext cx="61410" cy="12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" h="1447" extrusionOk="0">
                      <a:moveTo>
                        <a:pt x="98" y="1"/>
                      </a:moveTo>
                      <a:cubicBezTo>
                        <a:pt x="580" y="429"/>
                        <a:pt x="660" y="1178"/>
                        <a:pt x="0" y="1446"/>
                      </a:cubicBezTo>
                      <a:cubicBezTo>
                        <a:pt x="313" y="1419"/>
                        <a:pt x="705" y="1205"/>
                        <a:pt x="678" y="848"/>
                      </a:cubicBezTo>
                      <a:cubicBezTo>
                        <a:pt x="643" y="456"/>
                        <a:pt x="411" y="215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49;p3"/>
                <p:cNvSpPr/>
                <p:nvPr/>
              </p:nvSpPr>
              <p:spPr>
                <a:xfrm>
                  <a:off x="3203325" y="2403600"/>
                  <a:ext cx="96290" cy="247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" h="2847" extrusionOk="0">
                      <a:moveTo>
                        <a:pt x="188" y="0"/>
                      </a:moveTo>
                      <a:lnTo>
                        <a:pt x="188" y="0"/>
                      </a:lnTo>
                      <a:cubicBezTo>
                        <a:pt x="643" y="580"/>
                        <a:pt x="892" y="1401"/>
                        <a:pt x="687" y="2079"/>
                      </a:cubicBezTo>
                      <a:cubicBezTo>
                        <a:pt x="571" y="2453"/>
                        <a:pt x="348" y="2721"/>
                        <a:pt x="0" y="2846"/>
                      </a:cubicBezTo>
                      <a:cubicBezTo>
                        <a:pt x="17" y="2847"/>
                        <a:pt x="33" y="2847"/>
                        <a:pt x="49" y="2847"/>
                      </a:cubicBezTo>
                      <a:cubicBezTo>
                        <a:pt x="479" y="2847"/>
                        <a:pt x="790" y="2615"/>
                        <a:pt x="910" y="2150"/>
                      </a:cubicBezTo>
                      <a:cubicBezTo>
                        <a:pt x="1107" y="1419"/>
                        <a:pt x="776" y="491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0" name="Google Shape;750;p3"/>
                <p:cNvGrpSpPr/>
                <p:nvPr/>
              </p:nvGrpSpPr>
              <p:grpSpPr>
                <a:xfrm>
                  <a:off x="2145637" y="2189368"/>
                  <a:ext cx="1166414" cy="523100"/>
                  <a:chOff x="2145637" y="2189368"/>
                  <a:chExt cx="1166414" cy="523100"/>
                </a:xfrm>
              </p:grpSpPr>
              <p:sp>
                <p:nvSpPr>
                  <p:cNvPr id="751" name="Google Shape;751;p3"/>
                  <p:cNvSpPr/>
                  <p:nvPr/>
                </p:nvSpPr>
                <p:spPr>
                  <a:xfrm>
                    <a:off x="2466945" y="2263127"/>
                    <a:ext cx="12438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44" extrusionOk="0">
                        <a:moveTo>
                          <a:pt x="72" y="0"/>
                        </a:moveTo>
                        <a:cubicBezTo>
                          <a:pt x="36" y="0"/>
                          <a:pt x="0" y="36"/>
                          <a:pt x="0" y="72"/>
                        </a:cubicBezTo>
                        <a:cubicBezTo>
                          <a:pt x="0" y="107"/>
                          <a:pt x="36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36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" name="Google Shape;752;p3"/>
                  <p:cNvSpPr/>
                  <p:nvPr/>
                </p:nvSpPr>
                <p:spPr>
                  <a:xfrm>
                    <a:off x="3045803" y="2647232"/>
                    <a:ext cx="12525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" h="144" extrusionOk="0">
                        <a:moveTo>
                          <a:pt x="72" y="0"/>
                        </a:moveTo>
                        <a:cubicBezTo>
                          <a:pt x="27" y="0"/>
                          <a:pt x="0" y="27"/>
                          <a:pt x="0" y="72"/>
                        </a:cubicBezTo>
                        <a:cubicBezTo>
                          <a:pt x="0" y="107"/>
                          <a:pt x="27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27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" name="Google Shape;753;p3"/>
                  <p:cNvSpPr/>
                  <p:nvPr/>
                </p:nvSpPr>
                <p:spPr>
                  <a:xfrm>
                    <a:off x="2217048" y="2346889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63" y="1"/>
                        </a:moveTo>
                        <a:cubicBezTo>
                          <a:pt x="27" y="1"/>
                          <a:pt x="1" y="28"/>
                          <a:pt x="1" y="54"/>
                        </a:cubicBezTo>
                        <a:cubicBezTo>
                          <a:pt x="1" y="90"/>
                          <a:pt x="27" y="117"/>
                          <a:pt x="63" y="117"/>
                        </a:cubicBezTo>
                        <a:cubicBezTo>
                          <a:pt x="90" y="117"/>
                          <a:pt x="117" y="90"/>
                          <a:pt x="117" y="54"/>
                        </a:cubicBezTo>
                        <a:cubicBezTo>
                          <a:pt x="117" y="28"/>
                          <a:pt x="90" y="1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" name="Google Shape;754;p3"/>
                  <p:cNvSpPr/>
                  <p:nvPr/>
                </p:nvSpPr>
                <p:spPr>
                  <a:xfrm>
                    <a:off x="3301875" y="2658105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89"/>
                          <a:pt x="27" y="116"/>
                          <a:pt x="54" y="116"/>
                        </a:cubicBezTo>
                        <a:cubicBezTo>
                          <a:pt x="90" y="116"/>
                          <a:pt x="116" y="89"/>
                          <a:pt x="116" y="63"/>
                        </a:cubicBezTo>
                        <a:cubicBezTo>
                          <a:pt x="116" y="27"/>
                          <a:pt x="9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" name="Google Shape;755;p3"/>
                  <p:cNvSpPr/>
                  <p:nvPr/>
                </p:nvSpPr>
                <p:spPr>
                  <a:xfrm>
                    <a:off x="2269063" y="2395772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1"/>
                        </a:moveTo>
                        <a:cubicBezTo>
                          <a:pt x="18" y="1"/>
                          <a:pt x="0" y="28"/>
                          <a:pt x="0" y="54"/>
                        </a:cubicBezTo>
                        <a:cubicBezTo>
                          <a:pt x="0" y="90"/>
                          <a:pt x="18" y="117"/>
                          <a:pt x="54" y="117"/>
                        </a:cubicBezTo>
                        <a:cubicBezTo>
                          <a:pt x="90" y="117"/>
                          <a:pt x="116" y="90"/>
                          <a:pt x="116" y="54"/>
                        </a:cubicBezTo>
                        <a:cubicBezTo>
                          <a:pt x="116" y="28"/>
                          <a:pt x="90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" name="Google Shape;756;p3"/>
                  <p:cNvSpPr/>
                  <p:nvPr/>
                </p:nvSpPr>
                <p:spPr>
                  <a:xfrm>
                    <a:off x="2421106" y="2291831"/>
                    <a:ext cx="17223" cy="163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" h="188" extrusionOk="0">
                        <a:moveTo>
                          <a:pt x="99" y="1"/>
                        </a:moveTo>
                        <a:cubicBezTo>
                          <a:pt x="46" y="1"/>
                          <a:pt x="1" y="36"/>
                          <a:pt x="1" y="99"/>
                        </a:cubicBezTo>
                        <a:cubicBezTo>
                          <a:pt x="1" y="152"/>
                          <a:pt x="46" y="188"/>
                          <a:pt x="99" y="188"/>
                        </a:cubicBezTo>
                        <a:cubicBezTo>
                          <a:pt x="153" y="188"/>
                          <a:pt x="197" y="152"/>
                          <a:pt x="197" y="99"/>
                        </a:cubicBezTo>
                        <a:cubicBezTo>
                          <a:pt x="197" y="36"/>
                          <a:pt x="153" y="1"/>
                          <a:pt x="9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" name="Google Shape;757;p3"/>
                  <p:cNvSpPr/>
                  <p:nvPr/>
                </p:nvSpPr>
                <p:spPr>
                  <a:xfrm>
                    <a:off x="3087727" y="2695332"/>
                    <a:ext cx="17136" cy="171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" h="197" extrusionOk="0">
                        <a:moveTo>
                          <a:pt x="98" y="0"/>
                        </a:moveTo>
                        <a:cubicBezTo>
                          <a:pt x="45" y="0"/>
                          <a:pt x="0" y="45"/>
                          <a:pt x="0" y="99"/>
                        </a:cubicBezTo>
                        <a:cubicBezTo>
                          <a:pt x="0" y="152"/>
                          <a:pt x="45" y="197"/>
                          <a:pt x="98" y="197"/>
                        </a:cubicBezTo>
                        <a:cubicBezTo>
                          <a:pt x="152" y="197"/>
                          <a:pt x="196" y="152"/>
                          <a:pt x="196" y="99"/>
                        </a:cubicBezTo>
                        <a:cubicBezTo>
                          <a:pt x="196" y="45"/>
                          <a:pt x="152" y="0"/>
                          <a:pt x="9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" name="Google Shape;758;p3"/>
                  <p:cNvSpPr/>
                  <p:nvPr/>
                </p:nvSpPr>
                <p:spPr>
                  <a:xfrm>
                    <a:off x="2169731" y="2189368"/>
                    <a:ext cx="26443" cy="27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14" extrusionOk="0">
                        <a:moveTo>
                          <a:pt x="152" y="1"/>
                        </a:moveTo>
                        <a:cubicBezTo>
                          <a:pt x="72" y="1"/>
                          <a:pt x="0" y="72"/>
                          <a:pt x="0" y="162"/>
                        </a:cubicBezTo>
                        <a:cubicBezTo>
                          <a:pt x="0" y="242"/>
                          <a:pt x="72" y="313"/>
                          <a:pt x="152" y="313"/>
                        </a:cubicBezTo>
                        <a:cubicBezTo>
                          <a:pt x="241" y="313"/>
                          <a:pt x="304" y="242"/>
                          <a:pt x="304" y="162"/>
                        </a:cubicBezTo>
                        <a:cubicBezTo>
                          <a:pt x="304" y="72"/>
                          <a:pt x="241" y="1"/>
                          <a:pt x="15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" name="Google Shape;759;p3"/>
                  <p:cNvSpPr/>
                  <p:nvPr/>
                </p:nvSpPr>
                <p:spPr>
                  <a:xfrm>
                    <a:off x="2949602" y="2638708"/>
                    <a:ext cx="26443" cy="26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04" extrusionOk="0">
                        <a:moveTo>
                          <a:pt x="152" y="0"/>
                        </a:moveTo>
                        <a:cubicBezTo>
                          <a:pt x="63" y="0"/>
                          <a:pt x="0" y="72"/>
                          <a:pt x="0" y="152"/>
                        </a:cubicBezTo>
                        <a:cubicBezTo>
                          <a:pt x="0" y="241"/>
                          <a:pt x="63" y="303"/>
                          <a:pt x="152" y="303"/>
                        </a:cubicBezTo>
                        <a:cubicBezTo>
                          <a:pt x="232" y="303"/>
                          <a:pt x="303" y="241"/>
                          <a:pt x="303" y="152"/>
                        </a:cubicBezTo>
                        <a:cubicBezTo>
                          <a:pt x="303" y="72"/>
                          <a:pt x="232" y="0"/>
                          <a:pt x="15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" name="Google Shape;760;p3"/>
                  <p:cNvSpPr/>
                  <p:nvPr/>
                </p:nvSpPr>
                <p:spPr>
                  <a:xfrm>
                    <a:off x="2211656" y="2374897"/>
                    <a:ext cx="18701" cy="187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" h="215" extrusionOk="0">
                        <a:moveTo>
                          <a:pt x="107" y="0"/>
                        </a:moveTo>
                        <a:cubicBezTo>
                          <a:pt x="45" y="0"/>
                          <a:pt x="0" y="54"/>
                          <a:pt x="0" y="107"/>
                        </a:cubicBezTo>
                        <a:cubicBezTo>
                          <a:pt x="0" y="170"/>
                          <a:pt x="45" y="214"/>
                          <a:pt x="107" y="214"/>
                        </a:cubicBezTo>
                        <a:cubicBezTo>
                          <a:pt x="161" y="214"/>
                          <a:pt x="214" y="170"/>
                          <a:pt x="214" y="107"/>
                        </a:cubicBezTo>
                        <a:cubicBezTo>
                          <a:pt x="214" y="54"/>
                          <a:pt x="161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" name="Google Shape;761;p3"/>
                  <p:cNvSpPr/>
                  <p:nvPr/>
                </p:nvSpPr>
                <p:spPr>
                  <a:xfrm>
                    <a:off x="2145637" y="2214244"/>
                    <a:ext cx="14874" cy="155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179" extrusionOk="0">
                        <a:moveTo>
                          <a:pt x="90" y="0"/>
                        </a:moveTo>
                        <a:cubicBezTo>
                          <a:pt x="37" y="0"/>
                          <a:pt x="1" y="45"/>
                          <a:pt x="1" y="90"/>
                        </a:cubicBezTo>
                        <a:cubicBezTo>
                          <a:pt x="1" y="134"/>
                          <a:pt x="37" y="179"/>
                          <a:pt x="90" y="179"/>
                        </a:cubicBezTo>
                        <a:cubicBezTo>
                          <a:pt x="135" y="179"/>
                          <a:pt x="170" y="134"/>
                          <a:pt x="170" y="90"/>
                        </a:cubicBezTo>
                        <a:cubicBezTo>
                          <a:pt x="170" y="45"/>
                          <a:pt x="135" y="0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62" name="Google Shape;762;p3"/>
            <p:cNvGrpSpPr/>
            <p:nvPr/>
          </p:nvGrpSpPr>
          <p:grpSpPr>
            <a:xfrm>
              <a:off x="6297254" y="3717396"/>
              <a:ext cx="4642922" cy="2487218"/>
              <a:chOff x="-1951296" y="3403209"/>
              <a:chExt cx="4642922" cy="2487218"/>
            </a:xfrm>
          </p:grpSpPr>
          <p:grpSp>
            <p:nvGrpSpPr>
              <p:cNvPr id="763" name="Google Shape;763;p3"/>
              <p:cNvGrpSpPr/>
              <p:nvPr/>
            </p:nvGrpSpPr>
            <p:grpSpPr>
              <a:xfrm flipH="1">
                <a:off x="-1138105" y="3443947"/>
                <a:ext cx="3102041" cy="1858991"/>
                <a:chOff x="1998987" y="1205534"/>
                <a:chExt cx="2649280" cy="1587660"/>
              </a:xfrm>
            </p:grpSpPr>
            <p:sp>
              <p:nvSpPr>
                <p:cNvPr id="764" name="Google Shape;764;p3"/>
                <p:cNvSpPr/>
                <p:nvPr/>
              </p:nvSpPr>
              <p:spPr>
                <a:xfrm>
                  <a:off x="3855856" y="1879022"/>
                  <a:ext cx="792411" cy="87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0" h="1009" extrusionOk="0">
                      <a:moveTo>
                        <a:pt x="63" y="1"/>
                      </a:moveTo>
                      <a:cubicBezTo>
                        <a:pt x="46" y="36"/>
                        <a:pt x="28" y="81"/>
                        <a:pt x="10" y="125"/>
                      </a:cubicBezTo>
                      <a:cubicBezTo>
                        <a:pt x="10" y="125"/>
                        <a:pt x="10" y="125"/>
                        <a:pt x="1" y="134"/>
                      </a:cubicBezTo>
                      <a:cubicBezTo>
                        <a:pt x="367" y="259"/>
                        <a:pt x="724" y="411"/>
                        <a:pt x="1071" y="571"/>
                      </a:cubicBezTo>
                      <a:cubicBezTo>
                        <a:pt x="2050" y="885"/>
                        <a:pt x="3142" y="1008"/>
                        <a:pt x="4186" y="1008"/>
                      </a:cubicBezTo>
                      <a:cubicBezTo>
                        <a:pt x="4417" y="1008"/>
                        <a:pt x="4647" y="1002"/>
                        <a:pt x="4872" y="991"/>
                      </a:cubicBezTo>
                      <a:cubicBezTo>
                        <a:pt x="5844" y="946"/>
                        <a:pt x="6763" y="839"/>
                        <a:pt x="7709" y="661"/>
                      </a:cubicBezTo>
                      <a:cubicBezTo>
                        <a:pt x="8182" y="571"/>
                        <a:pt x="8636" y="420"/>
                        <a:pt x="9109" y="340"/>
                      </a:cubicBezTo>
                      <a:lnTo>
                        <a:pt x="9109" y="340"/>
                      </a:lnTo>
                      <a:cubicBezTo>
                        <a:pt x="8467" y="402"/>
                        <a:pt x="7843" y="545"/>
                        <a:pt x="7200" y="589"/>
                      </a:cubicBezTo>
                      <a:cubicBezTo>
                        <a:pt x="6940" y="611"/>
                        <a:pt x="6673" y="622"/>
                        <a:pt x="6403" y="622"/>
                      </a:cubicBezTo>
                      <a:cubicBezTo>
                        <a:pt x="5767" y="622"/>
                        <a:pt x="5117" y="560"/>
                        <a:pt x="4515" y="429"/>
                      </a:cubicBezTo>
                      <a:cubicBezTo>
                        <a:pt x="3543" y="206"/>
                        <a:pt x="2561" y="18"/>
                        <a:pt x="1553" y="9"/>
                      </a:cubicBezTo>
                      <a:cubicBezTo>
                        <a:pt x="1243" y="9"/>
                        <a:pt x="926" y="31"/>
                        <a:pt x="611" y="31"/>
                      </a:cubicBezTo>
                      <a:cubicBezTo>
                        <a:pt x="427" y="31"/>
                        <a:pt x="244" y="24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765;p3"/>
                <p:cNvSpPr/>
                <p:nvPr/>
              </p:nvSpPr>
              <p:spPr>
                <a:xfrm>
                  <a:off x="3308833" y="1920773"/>
                  <a:ext cx="1134600" cy="284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4" h="3269" extrusionOk="0">
                      <a:moveTo>
                        <a:pt x="22" y="712"/>
                      </a:moveTo>
                      <a:cubicBezTo>
                        <a:pt x="15" y="713"/>
                        <a:pt x="8" y="715"/>
                        <a:pt x="1" y="716"/>
                      </a:cubicBezTo>
                      <a:cubicBezTo>
                        <a:pt x="8" y="715"/>
                        <a:pt x="15" y="713"/>
                        <a:pt x="22" y="712"/>
                      </a:cubicBezTo>
                      <a:close/>
                      <a:moveTo>
                        <a:pt x="2375" y="0"/>
                      </a:moveTo>
                      <a:cubicBezTo>
                        <a:pt x="2292" y="0"/>
                        <a:pt x="2208" y="4"/>
                        <a:pt x="2124" y="11"/>
                      </a:cubicBezTo>
                      <a:cubicBezTo>
                        <a:pt x="1490" y="74"/>
                        <a:pt x="911" y="413"/>
                        <a:pt x="331" y="627"/>
                      </a:cubicBezTo>
                      <a:cubicBezTo>
                        <a:pt x="231" y="660"/>
                        <a:pt x="123" y="693"/>
                        <a:pt x="22" y="712"/>
                      </a:cubicBezTo>
                      <a:lnTo>
                        <a:pt x="22" y="712"/>
                      </a:lnTo>
                      <a:cubicBezTo>
                        <a:pt x="481" y="632"/>
                        <a:pt x="940" y="576"/>
                        <a:pt x="1409" y="576"/>
                      </a:cubicBezTo>
                      <a:cubicBezTo>
                        <a:pt x="1498" y="576"/>
                        <a:pt x="1588" y="578"/>
                        <a:pt x="1678" y="582"/>
                      </a:cubicBezTo>
                      <a:cubicBezTo>
                        <a:pt x="2927" y="645"/>
                        <a:pt x="4060" y="966"/>
                        <a:pt x="5193" y="1483"/>
                      </a:cubicBezTo>
                      <a:cubicBezTo>
                        <a:pt x="6504" y="2090"/>
                        <a:pt x="7878" y="2607"/>
                        <a:pt x="9278" y="2964"/>
                      </a:cubicBezTo>
                      <a:cubicBezTo>
                        <a:pt x="9883" y="3121"/>
                        <a:pt x="10549" y="3269"/>
                        <a:pt x="11192" y="3269"/>
                      </a:cubicBezTo>
                      <a:cubicBezTo>
                        <a:pt x="11868" y="3269"/>
                        <a:pt x="12517" y="3105"/>
                        <a:pt x="13043" y="2616"/>
                      </a:cubicBezTo>
                      <a:lnTo>
                        <a:pt x="13043" y="2616"/>
                      </a:lnTo>
                      <a:cubicBezTo>
                        <a:pt x="12758" y="2732"/>
                        <a:pt x="12392" y="2759"/>
                        <a:pt x="12151" y="2795"/>
                      </a:cubicBezTo>
                      <a:cubicBezTo>
                        <a:pt x="11875" y="2831"/>
                        <a:pt x="11596" y="2849"/>
                        <a:pt x="11318" y="2849"/>
                      </a:cubicBezTo>
                      <a:cubicBezTo>
                        <a:pt x="11119" y="2849"/>
                        <a:pt x="10921" y="2840"/>
                        <a:pt x="10724" y="2821"/>
                      </a:cubicBezTo>
                      <a:cubicBezTo>
                        <a:pt x="9047" y="2643"/>
                        <a:pt x="7530" y="1929"/>
                        <a:pt x="5969" y="1331"/>
                      </a:cubicBezTo>
                      <a:cubicBezTo>
                        <a:pt x="4803" y="879"/>
                        <a:pt x="3677" y="0"/>
                        <a:pt x="2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766;p3"/>
                <p:cNvSpPr/>
                <p:nvPr/>
              </p:nvSpPr>
              <p:spPr>
                <a:xfrm>
                  <a:off x="3138872" y="1543018"/>
                  <a:ext cx="260078" cy="303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489" extrusionOk="0">
                      <a:moveTo>
                        <a:pt x="2258" y="1"/>
                      </a:moveTo>
                      <a:cubicBezTo>
                        <a:pt x="2188" y="29"/>
                        <a:pt x="2111" y="42"/>
                        <a:pt x="2031" y="42"/>
                      </a:cubicBezTo>
                      <a:cubicBezTo>
                        <a:pt x="1959" y="42"/>
                        <a:pt x="1884" y="31"/>
                        <a:pt x="1812" y="10"/>
                      </a:cubicBezTo>
                      <a:lnTo>
                        <a:pt x="1812" y="10"/>
                      </a:lnTo>
                      <a:cubicBezTo>
                        <a:pt x="2374" y="634"/>
                        <a:pt x="2356" y="1473"/>
                        <a:pt x="1928" y="2213"/>
                      </a:cubicBezTo>
                      <a:cubicBezTo>
                        <a:pt x="1596" y="2774"/>
                        <a:pt x="828" y="3359"/>
                        <a:pt x="107" y="3359"/>
                      </a:cubicBezTo>
                      <a:cubicBezTo>
                        <a:pt x="72" y="3359"/>
                        <a:pt x="36" y="3358"/>
                        <a:pt x="1" y="3355"/>
                      </a:cubicBezTo>
                      <a:lnTo>
                        <a:pt x="1" y="3355"/>
                      </a:lnTo>
                      <a:cubicBezTo>
                        <a:pt x="90" y="3400"/>
                        <a:pt x="179" y="3444"/>
                        <a:pt x="269" y="3489"/>
                      </a:cubicBezTo>
                      <a:cubicBezTo>
                        <a:pt x="938" y="3489"/>
                        <a:pt x="1740" y="3016"/>
                        <a:pt x="2169" y="2525"/>
                      </a:cubicBezTo>
                      <a:cubicBezTo>
                        <a:pt x="2740" y="1874"/>
                        <a:pt x="2989" y="875"/>
                        <a:pt x="2704" y="45"/>
                      </a:cubicBezTo>
                      <a:lnTo>
                        <a:pt x="2704" y="45"/>
                      </a:lnTo>
                      <a:cubicBezTo>
                        <a:pt x="2659" y="54"/>
                        <a:pt x="2624" y="54"/>
                        <a:pt x="2588" y="54"/>
                      </a:cubicBezTo>
                      <a:cubicBezTo>
                        <a:pt x="2481" y="54"/>
                        <a:pt x="2374" y="36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767;p3"/>
                <p:cNvSpPr/>
                <p:nvPr/>
              </p:nvSpPr>
              <p:spPr>
                <a:xfrm>
                  <a:off x="3013968" y="1376972"/>
                  <a:ext cx="102552" cy="133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1536" extrusionOk="0">
                      <a:moveTo>
                        <a:pt x="518" y="1"/>
                      </a:moveTo>
                      <a:lnTo>
                        <a:pt x="518" y="1"/>
                      </a:lnTo>
                      <a:cubicBezTo>
                        <a:pt x="456" y="27"/>
                        <a:pt x="384" y="45"/>
                        <a:pt x="331" y="90"/>
                      </a:cubicBezTo>
                      <a:cubicBezTo>
                        <a:pt x="54" y="259"/>
                        <a:pt x="1" y="616"/>
                        <a:pt x="161" y="893"/>
                      </a:cubicBezTo>
                      <a:cubicBezTo>
                        <a:pt x="375" y="1250"/>
                        <a:pt x="759" y="1517"/>
                        <a:pt x="1178" y="1535"/>
                      </a:cubicBezTo>
                      <a:cubicBezTo>
                        <a:pt x="723" y="1339"/>
                        <a:pt x="366" y="955"/>
                        <a:pt x="384" y="438"/>
                      </a:cubicBezTo>
                      <a:cubicBezTo>
                        <a:pt x="393" y="268"/>
                        <a:pt x="447" y="126"/>
                        <a:pt x="5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" name="Google Shape;768;p3"/>
                <p:cNvSpPr/>
                <p:nvPr/>
              </p:nvSpPr>
              <p:spPr>
                <a:xfrm>
                  <a:off x="2727105" y="1205534"/>
                  <a:ext cx="198494" cy="316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3639" extrusionOk="0">
                      <a:moveTo>
                        <a:pt x="2282" y="0"/>
                      </a:moveTo>
                      <a:lnTo>
                        <a:pt x="2282" y="0"/>
                      </a:lnTo>
                      <a:cubicBezTo>
                        <a:pt x="1470" y="187"/>
                        <a:pt x="497" y="785"/>
                        <a:pt x="283" y="1588"/>
                      </a:cubicBezTo>
                      <a:cubicBezTo>
                        <a:pt x="1" y="2644"/>
                        <a:pt x="787" y="3638"/>
                        <a:pt x="1784" y="3638"/>
                      </a:cubicBezTo>
                      <a:cubicBezTo>
                        <a:pt x="1857" y="3638"/>
                        <a:pt x="1931" y="3633"/>
                        <a:pt x="2005" y="3622"/>
                      </a:cubicBezTo>
                      <a:cubicBezTo>
                        <a:pt x="1648" y="3613"/>
                        <a:pt x="1282" y="3488"/>
                        <a:pt x="1122" y="3354"/>
                      </a:cubicBezTo>
                      <a:cubicBezTo>
                        <a:pt x="399" y="2757"/>
                        <a:pt x="399" y="1722"/>
                        <a:pt x="935" y="1008"/>
                      </a:cubicBezTo>
                      <a:cubicBezTo>
                        <a:pt x="1256" y="571"/>
                        <a:pt x="1755" y="232"/>
                        <a:pt x="22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" name="Google Shape;769;p3"/>
                <p:cNvSpPr/>
                <p:nvPr/>
              </p:nvSpPr>
              <p:spPr>
                <a:xfrm>
                  <a:off x="2690399" y="2051939"/>
                  <a:ext cx="1462002" cy="379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08" h="4360" extrusionOk="0">
                      <a:moveTo>
                        <a:pt x="1315" y="1"/>
                      </a:moveTo>
                      <a:cubicBezTo>
                        <a:pt x="870" y="1"/>
                        <a:pt x="429" y="37"/>
                        <a:pt x="1" y="118"/>
                      </a:cubicBezTo>
                      <a:cubicBezTo>
                        <a:pt x="36" y="323"/>
                        <a:pt x="45" y="519"/>
                        <a:pt x="27" y="716"/>
                      </a:cubicBezTo>
                      <a:cubicBezTo>
                        <a:pt x="27" y="733"/>
                        <a:pt x="27" y="742"/>
                        <a:pt x="18" y="760"/>
                      </a:cubicBezTo>
                      <a:cubicBezTo>
                        <a:pt x="301" y="702"/>
                        <a:pt x="579" y="675"/>
                        <a:pt x="852" y="675"/>
                      </a:cubicBezTo>
                      <a:cubicBezTo>
                        <a:pt x="2661" y="675"/>
                        <a:pt x="4261" y="1844"/>
                        <a:pt x="5835" y="2643"/>
                      </a:cubicBezTo>
                      <a:cubicBezTo>
                        <a:pt x="6914" y="3196"/>
                        <a:pt x="8021" y="3695"/>
                        <a:pt x="9198" y="4043"/>
                      </a:cubicBezTo>
                      <a:cubicBezTo>
                        <a:pt x="9774" y="4216"/>
                        <a:pt x="10444" y="4360"/>
                        <a:pt x="11095" y="4360"/>
                      </a:cubicBezTo>
                      <a:cubicBezTo>
                        <a:pt x="11382" y="4360"/>
                        <a:pt x="11666" y="4332"/>
                        <a:pt x="11937" y="4266"/>
                      </a:cubicBezTo>
                      <a:cubicBezTo>
                        <a:pt x="12428" y="3963"/>
                        <a:pt x="12909" y="3660"/>
                        <a:pt x="13427" y="3401"/>
                      </a:cubicBezTo>
                      <a:cubicBezTo>
                        <a:pt x="14310" y="2973"/>
                        <a:pt x="15202" y="2705"/>
                        <a:pt x="16165" y="2553"/>
                      </a:cubicBezTo>
                      <a:cubicBezTo>
                        <a:pt x="16380" y="2527"/>
                        <a:pt x="16594" y="2491"/>
                        <a:pt x="16808" y="2455"/>
                      </a:cubicBezTo>
                      <a:cubicBezTo>
                        <a:pt x="16290" y="2437"/>
                        <a:pt x="15764" y="2348"/>
                        <a:pt x="15264" y="2232"/>
                      </a:cubicBezTo>
                      <a:cubicBezTo>
                        <a:pt x="14479" y="2910"/>
                        <a:pt x="13355" y="3062"/>
                        <a:pt x="12356" y="3071"/>
                      </a:cubicBezTo>
                      <a:cubicBezTo>
                        <a:pt x="12282" y="3072"/>
                        <a:pt x="12208" y="3073"/>
                        <a:pt x="12133" y="3073"/>
                      </a:cubicBezTo>
                      <a:cubicBezTo>
                        <a:pt x="11365" y="3073"/>
                        <a:pt x="10582" y="2987"/>
                        <a:pt x="9858" y="2767"/>
                      </a:cubicBezTo>
                      <a:cubicBezTo>
                        <a:pt x="9020" y="2500"/>
                        <a:pt x="8208" y="2161"/>
                        <a:pt x="7423" y="1759"/>
                      </a:cubicBezTo>
                      <a:cubicBezTo>
                        <a:pt x="6549" y="1322"/>
                        <a:pt x="5710" y="849"/>
                        <a:pt x="4764" y="564"/>
                      </a:cubicBezTo>
                      <a:cubicBezTo>
                        <a:pt x="3685" y="247"/>
                        <a:pt x="2485" y="1"/>
                        <a:pt x="131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" name="Google Shape;770;p3"/>
                <p:cNvSpPr/>
                <p:nvPr/>
              </p:nvSpPr>
              <p:spPr>
                <a:xfrm>
                  <a:off x="1998987" y="2139702"/>
                  <a:ext cx="270168" cy="393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6" h="4524" extrusionOk="0">
                      <a:moveTo>
                        <a:pt x="590" y="1"/>
                      </a:moveTo>
                      <a:cubicBezTo>
                        <a:pt x="527" y="19"/>
                        <a:pt x="474" y="28"/>
                        <a:pt x="411" y="28"/>
                      </a:cubicBezTo>
                      <a:cubicBezTo>
                        <a:pt x="81" y="331"/>
                        <a:pt x="1" y="929"/>
                        <a:pt x="54" y="1339"/>
                      </a:cubicBezTo>
                      <a:cubicBezTo>
                        <a:pt x="117" y="1874"/>
                        <a:pt x="304" y="2392"/>
                        <a:pt x="590" y="2856"/>
                      </a:cubicBezTo>
                      <a:cubicBezTo>
                        <a:pt x="1071" y="3641"/>
                        <a:pt x="2026" y="4203"/>
                        <a:pt x="2882" y="4524"/>
                      </a:cubicBezTo>
                      <a:cubicBezTo>
                        <a:pt x="2954" y="4444"/>
                        <a:pt x="3034" y="4354"/>
                        <a:pt x="3105" y="4274"/>
                      </a:cubicBezTo>
                      <a:cubicBezTo>
                        <a:pt x="2302" y="4087"/>
                        <a:pt x="1491" y="3462"/>
                        <a:pt x="1062" y="2766"/>
                      </a:cubicBezTo>
                      <a:cubicBezTo>
                        <a:pt x="813" y="2356"/>
                        <a:pt x="563" y="1848"/>
                        <a:pt x="545" y="1366"/>
                      </a:cubicBezTo>
                      <a:cubicBezTo>
                        <a:pt x="518" y="857"/>
                        <a:pt x="616" y="492"/>
                        <a:pt x="768" y="28"/>
                      </a:cubicBezTo>
                      <a:cubicBezTo>
                        <a:pt x="706" y="28"/>
                        <a:pt x="643" y="19"/>
                        <a:pt x="5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" name="Google Shape;771;p3"/>
                <p:cNvSpPr/>
                <p:nvPr/>
              </p:nvSpPr>
              <p:spPr>
                <a:xfrm>
                  <a:off x="2013774" y="1976005"/>
                  <a:ext cx="113338" cy="15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" h="1761" extrusionOk="0">
                      <a:moveTo>
                        <a:pt x="455" y="1"/>
                      </a:moveTo>
                      <a:lnTo>
                        <a:pt x="455" y="1"/>
                      </a:lnTo>
                      <a:cubicBezTo>
                        <a:pt x="643" y="286"/>
                        <a:pt x="705" y="652"/>
                        <a:pt x="652" y="1000"/>
                      </a:cubicBezTo>
                      <a:cubicBezTo>
                        <a:pt x="589" y="1383"/>
                        <a:pt x="330" y="1642"/>
                        <a:pt x="0" y="1758"/>
                      </a:cubicBezTo>
                      <a:cubicBezTo>
                        <a:pt x="25" y="1759"/>
                        <a:pt x="49" y="1760"/>
                        <a:pt x="74" y="1760"/>
                      </a:cubicBezTo>
                      <a:cubicBezTo>
                        <a:pt x="374" y="1760"/>
                        <a:pt x="686" y="1659"/>
                        <a:pt x="884" y="1428"/>
                      </a:cubicBezTo>
                      <a:cubicBezTo>
                        <a:pt x="1303" y="946"/>
                        <a:pt x="1071" y="179"/>
                        <a:pt x="4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" name="Google Shape;772;p3"/>
                <p:cNvSpPr/>
                <p:nvPr/>
              </p:nvSpPr>
              <p:spPr>
                <a:xfrm>
                  <a:off x="2445982" y="1809177"/>
                  <a:ext cx="211889" cy="392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4513" extrusionOk="0">
                      <a:moveTo>
                        <a:pt x="0" y="1"/>
                      </a:moveTo>
                      <a:cubicBezTo>
                        <a:pt x="571" y="366"/>
                        <a:pt x="1080" y="839"/>
                        <a:pt x="1463" y="1366"/>
                      </a:cubicBezTo>
                      <a:cubicBezTo>
                        <a:pt x="1972" y="2044"/>
                        <a:pt x="2213" y="3141"/>
                        <a:pt x="1669" y="3881"/>
                      </a:cubicBezTo>
                      <a:cubicBezTo>
                        <a:pt x="1407" y="4230"/>
                        <a:pt x="991" y="4419"/>
                        <a:pt x="580" y="4419"/>
                      </a:cubicBezTo>
                      <a:cubicBezTo>
                        <a:pt x="487" y="4419"/>
                        <a:pt x="394" y="4410"/>
                        <a:pt x="304" y="4390"/>
                      </a:cubicBezTo>
                      <a:lnTo>
                        <a:pt x="304" y="4390"/>
                      </a:lnTo>
                      <a:cubicBezTo>
                        <a:pt x="482" y="4461"/>
                        <a:pt x="672" y="4513"/>
                        <a:pt x="864" y="4513"/>
                      </a:cubicBezTo>
                      <a:cubicBezTo>
                        <a:pt x="960" y="4513"/>
                        <a:pt x="1056" y="4500"/>
                        <a:pt x="1151" y="4470"/>
                      </a:cubicBezTo>
                      <a:cubicBezTo>
                        <a:pt x="1490" y="4363"/>
                        <a:pt x="1918" y="4194"/>
                        <a:pt x="2079" y="3846"/>
                      </a:cubicBezTo>
                      <a:cubicBezTo>
                        <a:pt x="2347" y="3284"/>
                        <a:pt x="2436" y="2552"/>
                        <a:pt x="2159" y="1981"/>
                      </a:cubicBezTo>
                      <a:cubicBezTo>
                        <a:pt x="1749" y="1125"/>
                        <a:pt x="910" y="349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" name="Google Shape;773;p3"/>
                <p:cNvSpPr/>
                <p:nvPr/>
              </p:nvSpPr>
              <p:spPr>
                <a:xfrm>
                  <a:off x="2233401" y="1990792"/>
                  <a:ext cx="119514" cy="14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" h="1704" extrusionOk="0">
                      <a:moveTo>
                        <a:pt x="785" y="0"/>
                      </a:moveTo>
                      <a:lnTo>
                        <a:pt x="785" y="0"/>
                      </a:lnTo>
                      <a:cubicBezTo>
                        <a:pt x="856" y="134"/>
                        <a:pt x="901" y="286"/>
                        <a:pt x="919" y="446"/>
                      </a:cubicBezTo>
                      <a:cubicBezTo>
                        <a:pt x="963" y="981"/>
                        <a:pt x="642" y="1588"/>
                        <a:pt x="62" y="1677"/>
                      </a:cubicBezTo>
                      <a:cubicBezTo>
                        <a:pt x="36" y="1686"/>
                        <a:pt x="18" y="1686"/>
                        <a:pt x="0" y="1686"/>
                      </a:cubicBezTo>
                      <a:cubicBezTo>
                        <a:pt x="67" y="1698"/>
                        <a:pt x="135" y="1704"/>
                        <a:pt x="204" y="1704"/>
                      </a:cubicBezTo>
                      <a:cubicBezTo>
                        <a:pt x="655" y="1704"/>
                        <a:pt x="1132" y="1456"/>
                        <a:pt x="1240" y="999"/>
                      </a:cubicBezTo>
                      <a:cubicBezTo>
                        <a:pt x="1374" y="491"/>
                        <a:pt x="1133" y="241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3"/>
                <p:cNvSpPr/>
                <p:nvPr/>
              </p:nvSpPr>
              <p:spPr>
                <a:xfrm>
                  <a:off x="3436869" y="1439859"/>
                  <a:ext cx="298089" cy="481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7" h="5541" extrusionOk="0">
                      <a:moveTo>
                        <a:pt x="991" y="0"/>
                      </a:moveTo>
                      <a:cubicBezTo>
                        <a:pt x="1508" y="330"/>
                        <a:pt x="1892" y="1035"/>
                        <a:pt x="2124" y="1526"/>
                      </a:cubicBezTo>
                      <a:cubicBezTo>
                        <a:pt x="2365" y="2052"/>
                        <a:pt x="2293" y="2828"/>
                        <a:pt x="2115" y="3363"/>
                      </a:cubicBezTo>
                      <a:cubicBezTo>
                        <a:pt x="1812" y="4247"/>
                        <a:pt x="955" y="5192"/>
                        <a:pt x="1" y="5540"/>
                      </a:cubicBezTo>
                      <a:cubicBezTo>
                        <a:pt x="45" y="5540"/>
                        <a:pt x="99" y="5540"/>
                        <a:pt x="152" y="5531"/>
                      </a:cubicBezTo>
                      <a:cubicBezTo>
                        <a:pt x="286" y="5496"/>
                        <a:pt x="420" y="5460"/>
                        <a:pt x="563" y="5451"/>
                      </a:cubicBezTo>
                      <a:cubicBezTo>
                        <a:pt x="687" y="5433"/>
                        <a:pt x="812" y="5433"/>
                        <a:pt x="928" y="5433"/>
                      </a:cubicBezTo>
                      <a:cubicBezTo>
                        <a:pt x="1713" y="5299"/>
                        <a:pt x="2534" y="5032"/>
                        <a:pt x="2962" y="4505"/>
                      </a:cubicBezTo>
                      <a:cubicBezTo>
                        <a:pt x="3373" y="4006"/>
                        <a:pt x="3426" y="3292"/>
                        <a:pt x="3310" y="2677"/>
                      </a:cubicBezTo>
                      <a:cubicBezTo>
                        <a:pt x="3132" y="1749"/>
                        <a:pt x="2632" y="1044"/>
                        <a:pt x="1963" y="420"/>
                      </a:cubicBezTo>
                      <a:cubicBezTo>
                        <a:pt x="1713" y="268"/>
                        <a:pt x="1455" y="143"/>
                        <a:pt x="1196" y="63"/>
                      </a:cubicBezTo>
                      <a:cubicBezTo>
                        <a:pt x="1125" y="36"/>
                        <a:pt x="1062" y="18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" name="Google Shape;775;p3"/>
                <p:cNvSpPr/>
                <p:nvPr/>
              </p:nvSpPr>
              <p:spPr>
                <a:xfrm>
                  <a:off x="2641515" y="2528504"/>
                  <a:ext cx="205714" cy="264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3043" extrusionOk="0">
                      <a:moveTo>
                        <a:pt x="259" y="0"/>
                      </a:moveTo>
                      <a:lnTo>
                        <a:pt x="259" y="0"/>
                      </a:lnTo>
                      <a:cubicBezTo>
                        <a:pt x="0" y="794"/>
                        <a:pt x="313" y="2124"/>
                        <a:pt x="955" y="2632"/>
                      </a:cubicBezTo>
                      <a:cubicBezTo>
                        <a:pt x="1365" y="2953"/>
                        <a:pt x="1856" y="3034"/>
                        <a:pt x="2365" y="3042"/>
                      </a:cubicBezTo>
                      <a:cubicBezTo>
                        <a:pt x="2008" y="2900"/>
                        <a:pt x="1731" y="2516"/>
                        <a:pt x="1562" y="2195"/>
                      </a:cubicBezTo>
                      <a:cubicBezTo>
                        <a:pt x="1312" y="1704"/>
                        <a:pt x="1214" y="678"/>
                        <a:pt x="1624" y="197"/>
                      </a:cubicBezTo>
                      <a:lnTo>
                        <a:pt x="1624" y="197"/>
                      </a:lnTo>
                      <a:cubicBezTo>
                        <a:pt x="1580" y="205"/>
                        <a:pt x="1534" y="209"/>
                        <a:pt x="1486" y="209"/>
                      </a:cubicBezTo>
                      <a:cubicBezTo>
                        <a:pt x="1428" y="209"/>
                        <a:pt x="1367" y="202"/>
                        <a:pt x="1303" y="188"/>
                      </a:cubicBezTo>
                      <a:lnTo>
                        <a:pt x="1294" y="188"/>
                      </a:lnTo>
                      <a:cubicBezTo>
                        <a:pt x="1185" y="237"/>
                        <a:pt x="1057" y="262"/>
                        <a:pt x="926" y="262"/>
                      </a:cubicBezTo>
                      <a:cubicBezTo>
                        <a:pt x="680" y="262"/>
                        <a:pt x="422" y="175"/>
                        <a:pt x="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" name="Google Shape;776;p3"/>
                <p:cNvSpPr/>
                <p:nvPr/>
              </p:nvSpPr>
              <p:spPr>
                <a:xfrm>
                  <a:off x="2532093" y="2425519"/>
                  <a:ext cx="163788" cy="35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" h="4057" extrusionOk="0">
                      <a:moveTo>
                        <a:pt x="1328" y="1"/>
                      </a:moveTo>
                      <a:cubicBezTo>
                        <a:pt x="1270" y="1"/>
                        <a:pt x="1210" y="3"/>
                        <a:pt x="1151" y="7"/>
                      </a:cubicBezTo>
                      <a:cubicBezTo>
                        <a:pt x="723" y="167"/>
                        <a:pt x="420" y="721"/>
                        <a:pt x="250" y="1113"/>
                      </a:cubicBezTo>
                      <a:cubicBezTo>
                        <a:pt x="63" y="1550"/>
                        <a:pt x="1" y="1987"/>
                        <a:pt x="54" y="2460"/>
                      </a:cubicBezTo>
                      <a:cubicBezTo>
                        <a:pt x="99" y="2835"/>
                        <a:pt x="250" y="3156"/>
                        <a:pt x="473" y="3459"/>
                      </a:cubicBezTo>
                      <a:cubicBezTo>
                        <a:pt x="607" y="3638"/>
                        <a:pt x="723" y="3887"/>
                        <a:pt x="928" y="3995"/>
                      </a:cubicBezTo>
                      <a:cubicBezTo>
                        <a:pt x="928" y="3995"/>
                        <a:pt x="928" y="4003"/>
                        <a:pt x="928" y="4003"/>
                      </a:cubicBezTo>
                      <a:cubicBezTo>
                        <a:pt x="1250" y="4003"/>
                        <a:pt x="1571" y="4021"/>
                        <a:pt x="1883" y="4057"/>
                      </a:cubicBezTo>
                      <a:cubicBezTo>
                        <a:pt x="1401" y="3807"/>
                        <a:pt x="1098" y="3218"/>
                        <a:pt x="1000" y="2683"/>
                      </a:cubicBezTo>
                      <a:cubicBezTo>
                        <a:pt x="866" y="2014"/>
                        <a:pt x="911" y="1381"/>
                        <a:pt x="1143" y="747"/>
                      </a:cubicBezTo>
                      <a:cubicBezTo>
                        <a:pt x="1241" y="497"/>
                        <a:pt x="1428" y="230"/>
                        <a:pt x="1687" y="150"/>
                      </a:cubicBezTo>
                      <a:cubicBezTo>
                        <a:pt x="1740" y="123"/>
                        <a:pt x="1812" y="105"/>
                        <a:pt x="1883" y="105"/>
                      </a:cubicBezTo>
                      <a:cubicBezTo>
                        <a:pt x="1737" y="28"/>
                        <a:pt x="1536" y="1"/>
                        <a:pt x="132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" name="Google Shape;777;p3"/>
                <p:cNvSpPr/>
                <p:nvPr/>
              </p:nvSpPr>
              <p:spPr>
                <a:xfrm>
                  <a:off x="2810693" y="2431521"/>
                  <a:ext cx="48971" cy="101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1169" extrusionOk="0">
                      <a:moveTo>
                        <a:pt x="89" y="0"/>
                      </a:moveTo>
                      <a:lnTo>
                        <a:pt x="89" y="0"/>
                      </a:lnTo>
                      <a:cubicBezTo>
                        <a:pt x="250" y="152"/>
                        <a:pt x="366" y="339"/>
                        <a:pt x="348" y="544"/>
                      </a:cubicBezTo>
                      <a:cubicBezTo>
                        <a:pt x="321" y="794"/>
                        <a:pt x="188" y="1026"/>
                        <a:pt x="0" y="1169"/>
                      </a:cubicBezTo>
                      <a:cubicBezTo>
                        <a:pt x="89" y="1151"/>
                        <a:pt x="170" y="1133"/>
                        <a:pt x="250" y="1071"/>
                      </a:cubicBezTo>
                      <a:cubicBezTo>
                        <a:pt x="437" y="946"/>
                        <a:pt x="562" y="634"/>
                        <a:pt x="482" y="411"/>
                      </a:cubicBezTo>
                      <a:cubicBezTo>
                        <a:pt x="420" y="223"/>
                        <a:pt x="268" y="81"/>
                        <a:pt x="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778;p3"/>
                <p:cNvSpPr/>
                <p:nvPr/>
              </p:nvSpPr>
              <p:spPr>
                <a:xfrm>
                  <a:off x="2772683" y="2415169"/>
                  <a:ext cx="71413" cy="118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1366" extrusionOk="0">
                      <a:moveTo>
                        <a:pt x="223" y="1"/>
                      </a:moveTo>
                      <a:cubicBezTo>
                        <a:pt x="303" y="99"/>
                        <a:pt x="357" y="224"/>
                        <a:pt x="384" y="358"/>
                      </a:cubicBezTo>
                      <a:cubicBezTo>
                        <a:pt x="455" y="741"/>
                        <a:pt x="303" y="1125"/>
                        <a:pt x="0" y="1366"/>
                      </a:cubicBezTo>
                      <a:cubicBezTo>
                        <a:pt x="384" y="1241"/>
                        <a:pt x="821" y="947"/>
                        <a:pt x="642" y="501"/>
                      </a:cubicBezTo>
                      <a:cubicBezTo>
                        <a:pt x="562" y="295"/>
                        <a:pt x="402" y="135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779;p3"/>
                <p:cNvSpPr/>
                <p:nvPr/>
              </p:nvSpPr>
              <p:spPr>
                <a:xfrm>
                  <a:off x="2359088" y="2441611"/>
                  <a:ext cx="180054" cy="351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" h="4042" extrusionOk="0">
                      <a:moveTo>
                        <a:pt x="2070" y="0"/>
                      </a:moveTo>
                      <a:lnTo>
                        <a:pt x="2070" y="0"/>
                      </a:lnTo>
                      <a:cubicBezTo>
                        <a:pt x="1847" y="63"/>
                        <a:pt x="1624" y="125"/>
                        <a:pt x="1401" y="205"/>
                      </a:cubicBezTo>
                      <a:cubicBezTo>
                        <a:pt x="1347" y="232"/>
                        <a:pt x="1294" y="259"/>
                        <a:pt x="1231" y="286"/>
                      </a:cubicBezTo>
                      <a:cubicBezTo>
                        <a:pt x="696" y="651"/>
                        <a:pt x="304" y="1240"/>
                        <a:pt x="170" y="1883"/>
                      </a:cubicBezTo>
                      <a:cubicBezTo>
                        <a:pt x="0" y="2757"/>
                        <a:pt x="321" y="3506"/>
                        <a:pt x="1053" y="4015"/>
                      </a:cubicBezTo>
                      <a:cubicBezTo>
                        <a:pt x="1061" y="4023"/>
                        <a:pt x="1062" y="4037"/>
                        <a:pt x="1056" y="4041"/>
                      </a:cubicBezTo>
                      <a:lnTo>
                        <a:pt x="1056" y="4041"/>
                      </a:lnTo>
                      <a:cubicBezTo>
                        <a:pt x="1331" y="3970"/>
                        <a:pt x="1616" y="3916"/>
                        <a:pt x="1909" y="3881"/>
                      </a:cubicBezTo>
                      <a:cubicBezTo>
                        <a:pt x="1053" y="3435"/>
                        <a:pt x="535" y="2685"/>
                        <a:pt x="776" y="1677"/>
                      </a:cubicBezTo>
                      <a:cubicBezTo>
                        <a:pt x="937" y="973"/>
                        <a:pt x="1428" y="339"/>
                        <a:pt x="2070" y="0"/>
                      </a:cubicBezTo>
                      <a:close/>
                      <a:moveTo>
                        <a:pt x="1056" y="4041"/>
                      </a:moveTo>
                      <a:lnTo>
                        <a:pt x="1056" y="4041"/>
                      </a:lnTo>
                      <a:cubicBezTo>
                        <a:pt x="1055" y="4041"/>
                        <a:pt x="1054" y="4041"/>
                        <a:pt x="1053" y="4041"/>
                      </a:cubicBezTo>
                      <a:cubicBezTo>
                        <a:pt x="1054" y="4041"/>
                        <a:pt x="1055" y="4041"/>
                        <a:pt x="1056" y="40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780;p3"/>
                <p:cNvSpPr/>
                <p:nvPr/>
              </p:nvSpPr>
              <p:spPr>
                <a:xfrm>
                  <a:off x="2799038" y="2530070"/>
                  <a:ext cx="176227" cy="257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" h="2960" extrusionOk="0">
                      <a:moveTo>
                        <a:pt x="554" y="0"/>
                      </a:moveTo>
                      <a:cubicBezTo>
                        <a:pt x="473" y="81"/>
                        <a:pt x="384" y="143"/>
                        <a:pt x="268" y="161"/>
                      </a:cubicBezTo>
                      <a:cubicBezTo>
                        <a:pt x="0" y="705"/>
                        <a:pt x="215" y="1624"/>
                        <a:pt x="509" y="2106"/>
                      </a:cubicBezTo>
                      <a:cubicBezTo>
                        <a:pt x="797" y="2593"/>
                        <a:pt x="1257" y="2959"/>
                        <a:pt x="1811" y="2959"/>
                      </a:cubicBezTo>
                      <a:cubicBezTo>
                        <a:pt x="1876" y="2959"/>
                        <a:pt x="1941" y="2954"/>
                        <a:pt x="2008" y="2944"/>
                      </a:cubicBezTo>
                      <a:lnTo>
                        <a:pt x="2026" y="2944"/>
                      </a:lnTo>
                      <a:cubicBezTo>
                        <a:pt x="759" y="2855"/>
                        <a:pt x="134" y="1151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" name="Google Shape;781;p3"/>
                <p:cNvSpPr/>
                <p:nvPr/>
              </p:nvSpPr>
              <p:spPr>
                <a:xfrm>
                  <a:off x="3173056" y="1426638"/>
                  <a:ext cx="396640" cy="472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0" h="5431" extrusionOk="0">
                      <a:moveTo>
                        <a:pt x="2605" y="1"/>
                      </a:moveTo>
                      <a:cubicBezTo>
                        <a:pt x="2472" y="10"/>
                        <a:pt x="2097" y="45"/>
                        <a:pt x="2043" y="259"/>
                      </a:cubicBezTo>
                      <a:cubicBezTo>
                        <a:pt x="2116" y="208"/>
                        <a:pt x="2201" y="186"/>
                        <a:pt x="2288" y="186"/>
                      </a:cubicBezTo>
                      <a:cubicBezTo>
                        <a:pt x="2551" y="186"/>
                        <a:pt x="2839" y="390"/>
                        <a:pt x="2927" y="625"/>
                      </a:cubicBezTo>
                      <a:cubicBezTo>
                        <a:pt x="3007" y="866"/>
                        <a:pt x="2918" y="1071"/>
                        <a:pt x="2748" y="1205"/>
                      </a:cubicBezTo>
                      <a:cubicBezTo>
                        <a:pt x="3176" y="1919"/>
                        <a:pt x="3105" y="3016"/>
                        <a:pt x="2766" y="3738"/>
                      </a:cubicBezTo>
                      <a:cubicBezTo>
                        <a:pt x="2364" y="4622"/>
                        <a:pt x="1419" y="4836"/>
                        <a:pt x="527" y="4836"/>
                      </a:cubicBezTo>
                      <a:cubicBezTo>
                        <a:pt x="378" y="4873"/>
                        <a:pt x="236" y="4892"/>
                        <a:pt x="89" y="4892"/>
                      </a:cubicBezTo>
                      <a:cubicBezTo>
                        <a:pt x="60" y="4892"/>
                        <a:pt x="30" y="4891"/>
                        <a:pt x="0" y="4889"/>
                      </a:cubicBezTo>
                      <a:lnTo>
                        <a:pt x="0" y="4889"/>
                      </a:lnTo>
                      <a:cubicBezTo>
                        <a:pt x="116" y="4952"/>
                        <a:pt x="241" y="5014"/>
                        <a:pt x="366" y="5068"/>
                      </a:cubicBezTo>
                      <a:cubicBezTo>
                        <a:pt x="714" y="5210"/>
                        <a:pt x="1107" y="5371"/>
                        <a:pt x="1499" y="5425"/>
                      </a:cubicBezTo>
                      <a:cubicBezTo>
                        <a:pt x="1550" y="5429"/>
                        <a:pt x="1601" y="5431"/>
                        <a:pt x="1653" y="5431"/>
                      </a:cubicBezTo>
                      <a:cubicBezTo>
                        <a:pt x="2684" y="5431"/>
                        <a:pt x="3896" y="4600"/>
                        <a:pt x="4184" y="3640"/>
                      </a:cubicBezTo>
                      <a:cubicBezTo>
                        <a:pt x="4559" y="2409"/>
                        <a:pt x="4033" y="420"/>
                        <a:pt x="26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" name="Google Shape;782;p3"/>
                <p:cNvSpPr/>
                <p:nvPr/>
              </p:nvSpPr>
              <p:spPr>
                <a:xfrm>
                  <a:off x="3227332" y="1400283"/>
                  <a:ext cx="83938" cy="131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1517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340" y="36"/>
                        <a:pt x="1" y="330"/>
                        <a:pt x="37" y="652"/>
                      </a:cubicBezTo>
                      <a:cubicBezTo>
                        <a:pt x="72" y="883"/>
                        <a:pt x="188" y="1098"/>
                        <a:pt x="376" y="1240"/>
                      </a:cubicBezTo>
                      <a:cubicBezTo>
                        <a:pt x="554" y="1383"/>
                        <a:pt x="750" y="1481"/>
                        <a:pt x="964" y="1517"/>
                      </a:cubicBezTo>
                      <a:cubicBezTo>
                        <a:pt x="715" y="1374"/>
                        <a:pt x="500" y="1160"/>
                        <a:pt x="465" y="892"/>
                      </a:cubicBezTo>
                      <a:cubicBezTo>
                        <a:pt x="420" y="571"/>
                        <a:pt x="456" y="241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3"/>
                <p:cNvSpPr/>
                <p:nvPr/>
              </p:nvSpPr>
              <p:spPr>
                <a:xfrm>
                  <a:off x="3122607" y="2398121"/>
                  <a:ext cx="140564" cy="242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789" extrusionOk="0">
                      <a:moveTo>
                        <a:pt x="991" y="1"/>
                      </a:moveTo>
                      <a:lnTo>
                        <a:pt x="991" y="1"/>
                      </a:lnTo>
                      <a:cubicBezTo>
                        <a:pt x="1348" y="625"/>
                        <a:pt x="1473" y="1437"/>
                        <a:pt x="1160" y="2097"/>
                      </a:cubicBezTo>
                      <a:cubicBezTo>
                        <a:pt x="990" y="2464"/>
                        <a:pt x="660" y="2681"/>
                        <a:pt x="320" y="2681"/>
                      </a:cubicBezTo>
                      <a:cubicBezTo>
                        <a:pt x="213" y="2681"/>
                        <a:pt x="105" y="2659"/>
                        <a:pt x="1" y="2615"/>
                      </a:cubicBezTo>
                      <a:lnTo>
                        <a:pt x="1" y="2615"/>
                      </a:lnTo>
                      <a:cubicBezTo>
                        <a:pt x="156" y="2730"/>
                        <a:pt x="368" y="2789"/>
                        <a:pt x="581" y="2789"/>
                      </a:cubicBezTo>
                      <a:cubicBezTo>
                        <a:pt x="892" y="2789"/>
                        <a:pt x="1205" y="2664"/>
                        <a:pt x="1348" y="2409"/>
                      </a:cubicBezTo>
                      <a:cubicBezTo>
                        <a:pt x="1562" y="2026"/>
                        <a:pt x="1615" y="1526"/>
                        <a:pt x="1517" y="1098"/>
                      </a:cubicBezTo>
                      <a:cubicBezTo>
                        <a:pt x="1437" y="741"/>
                        <a:pt x="1241" y="33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4" name="Google Shape;784;p3"/>
              <p:cNvGrpSpPr/>
              <p:nvPr/>
            </p:nvGrpSpPr>
            <p:grpSpPr>
              <a:xfrm flipH="1">
                <a:off x="-186745" y="3456677"/>
                <a:ext cx="1627295" cy="608831"/>
                <a:chOff x="2445982" y="1216407"/>
                <a:chExt cx="1389782" cy="519968"/>
              </a:xfrm>
            </p:grpSpPr>
            <p:sp>
              <p:nvSpPr>
                <p:cNvPr id="785" name="Google Shape;785;p3"/>
                <p:cNvSpPr/>
                <p:nvPr/>
              </p:nvSpPr>
              <p:spPr>
                <a:xfrm>
                  <a:off x="3728603" y="1339745"/>
                  <a:ext cx="32705" cy="32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76" extrusionOk="0">
                      <a:moveTo>
                        <a:pt x="188" y="0"/>
                      </a:moveTo>
                      <a:cubicBezTo>
                        <a:pt x="81" y="0"/>
                        <a:pt x="1" y="81"/>
                        <a:pt x="1" y="188"/>
                      </a:cubicBezTo>
                      <a:cubicBezTo>
                        <a:pt x="1" y="286"/>
                        <a:pt x="81" y="375"/>
                        <a:pt x="188" y="375"/>
                      </a:cubicBezTo>
                      <a:cubicBezTo>
                        <a:pt x="286" y="375"/>
                        <a:pt x="376" y="286"/>
                        <a:pt x="376" y="188"/>
                      </a:cubicBezTo>
                      <a:cubicBezTo>
                        <a:pt x="376" y="81"/>
                        <a:pt x="286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3"/>
                <p:cNvSpPr/>
                <p:nvPr/>
              </p:nvSpPr>
              <p:spPr>
                <a:xfrm>
                  <a:off x="2606636" y="1329655"/>
                  <a:ext cx="21746" cy="2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260" extrusionOk="0">
                      <a:moveTo>
                        <a:pt x="125" y="0"/>
                      </a:moveTo>
                      <a:cubicBezTo>
                        <a:pt x="54" y="0"/>
                        <a:pt x="0" y="63"/>
                        <a:pt x="0" y="134"/>
                      </a:cubicBezTo>
                      <a:cubicBezTo>
                        <a:pt x="0" y="206"/>
                        <a:pt x="54" y="259"/>
                        <a:pt x="125" y="259"/>
                      </a:cubicBezTo>
                      <a:cubicBezTo>
                        <a:pt x="196" y="259"/>
                        <a:pt x="250" y="206"/>
                        <a:pt x="250" y="134"/>
                      </a:cubicBezTo>
                      <a:cubicBezTo>
                        <a:pt x="250" y="63"/>
                        <a:pt x="196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787;p3"/>
                <p:cNvSpPr/>
                <p:nvPr/>
              </p:nvSpPr>
              <p:spPr>
                <a:xfrm>
                  <a:off x="2671785" y="1236499"/>
                  <a:ext cx="39664" cy="38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447" extrusionOk="0">
                      <a:moveTo>
                        <a:pt x="223" y="1"/>
                      </a:moveTo>
                      <a:cubicBezTo>
                        <a:pt x="107" y="1"/>
                        <a:pt x="0" y="99"/>
                        <a:pt x="0" y="224"/>
                      </a:cubicBezTo>
                      <a:cubicBezTo>
                        <a:pt x="0" y="349"/>
                        <a:pt x="107" y="447"/>
                        <a:pt x="223" y="447"/>
                      </a:cubicBezTo>
                      <a:cubicBezTo>
                        <a:pt x="348" y="447"/>
                        <a:pt x="455" y="349"/>
                        <a:pt x="455" y="224"/>
                      </a:cubicBezTo>
                      <a:cubicBezTo>
                        <a:pt x="455" y="99"/>
                        <a:pt x="348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788;p3"/>
                <p:cNvSpPr/>
                <p:nvPr/>
              </p:nvSpPr>
              <p:spPr>
                <a:xfrm>
                  <a:off x="2681874" y="1543800"/>
                  <a:ext cx="19484" cy="19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224" extrusionOk="0">
                      <a:moveTo>
                        <a:pt x="107" y="1"/>
                      </a:moveTo>
                      <a:cubicBezTo>
                        <a:pt x="45" y="1"/>
                        <a:pt x="0" y="54"/>
                        <a:pt x="0" y="108"/>
                      </a:cubicBezTo>
                      <a:cubicBezTo>
                        <a:pt x="0" y="170"/>
                        <a:pt x="45" y="224"/>
                        <a:pt x="107" y="224"/>
                      </a:cubicBezTo>
                      <a:cubicBezTo>
                        <a:pt x="170" y="224"/>
                        <a:pt x="223" y="170"/>
                        <a:pt x="223" y="108"/>
                      </a:cubicBezTo>
                      <a:cubicBezTo>
                        <a:pt x="223" y="54"/>
                        <a:pt x="170" y="1"/>
                        <a:pt x="1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3"/>
                <p:cNvSpPr/>
                <p:nvPr/>
              </p:nvSpPr>
              <p:spPr>
                <a:xfrm>
                  <a:off x="2615943" y="1216407"/>
                  <a:ext cx="14004" cy="1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61" extrusionOk="0">
                      <a:moveTo>
                        <a:pt x="80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61"/>
                        <a:pt x="80" y="161"/>
                      </a:cubicBezTo>
                      <a:cubicBezTo>
                        <a:pt x="125" y="161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3"/>
                <p:cNvSpPr/>
                <p:nvPr/>
              </p:nvSpPr>
              <p:spPr>
                <a:xfrm>
                  <a:off x="2923160" y="1644698"/>
                  <a:ext cx="23398" cy="233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" h="269" extrusionOk="0">
                      <a:moveTo>
                        <a:pt x="135" y="0"/>
                      </a:moveTo>
                      <a:cubicBezTo>
                        <a:pt x="54" y="0"/>
                        <a:pt x="1" y="63"/>
                        <a:pt x="1" y="134"/>
                      </a:cubicBezTo>
                      <a:cubicBezTo>
                        <a:pt x="1" y="206"/>
                        <a:pt x="54" y="268"/>
                        <a:pt x="135" y="268"/>
                      </a:cubicBezTo>
                      <a:cubicBezTo>
                        <a:pt x="206" y="268"/>
                        <a:pt x="268" y="206"/>
                        <a:pt x="268" y="134"/>
                      </a:cubicBezTo>
                      <a:cubicBezTo>
                        <a:pt x="268" y="63"/>
                        <a:pt x="206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3"/>
                <p:cNvSpPr/>
                <p:nvPr/>
              </p:nvSpPr>
              <p:spPr>
                <a:xfrm>
                  <a:off x="2445982" y="1465431"/>
                  <a:ext cx="14787" cy="1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171" extrusionOk="0">
                      <a:moveTo>
                        <a:pt x="90" y="1"/>
                      </a:moveTo>
                      <a:cubicBezTo>
                        <a:pt x="45" y="1"/>
                        <a:pt x="0" y="45"/>
                        <a:pt x="0" y="90"/>
                      </a:cubicBezTo>
                      <a:cubicBezTo>
                        <a:pt x="0" y="134"/>
                        <a:pt x="45" y="170"/>
                        <a:pt x="90" y="170"/>
                      </a:cubicBezTo>
                      <a:cubicBezTo>
                        <a:pt x="134" y="170"/>
                        <a:pt x="170" y="134"/>
                        <a:pt x="170" y="90"/>
                      </a:cubicBezTo>
                      <a:cubicBezTo>
                        <a:pt x="170" y="45"/>
                        <a:pt x="134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3"/>
                <p:cNvSpPr/>
                <p:nvPr/>
              </p:nvSpPr>
              <p:spPr>
                <a:xfrm>
                  <a:off x="3821760" y="1312607"/>
                  <a:ext cx="14004" cy="1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52"/>
                        <a:pt x="81" y="152"/>
                      </a:cubicBezTo>
                      <a:cubicBezTo>
                        <a:pt x="125" y="152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3"/>
                <p:cNvSpPr/>
                <p:nvPr/>
              </p:nvSpPr>
              <p:spPr>
                <a:xfrm>
                  <a:off x="3625444" y="1263724"/>
                  <a:ext cx="10960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126" extrusionOk="0">
                      <a:moveTo>
                        <a:pt x="63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8"/>
                        <a:pt x="27" y="125"/>
                        <a:pt x="63" y="125"/>
                      </a:cubicBezTo>
                      <a:cubicBezTo>
                        <a:pt x="98" y="125"/>
                        <a:pt x="125" y="98"/>
                        <a:pt x="125" y="63"/>
                      </a:cubicBezTo>
                      <a:cubicBezTo>
                        <a:pt x="125" y="27"/>
                        <a:pt x="98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794;p3"/>
                <p:cNvSpPr/>
                <p:nvPr/>
              </p:nvSpPr>
              <p:spPr>
                <a:xfrm>
                  <a:off x="3165314" y="1723067"/>
                  <a:ext cx="14004" cy="13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3" extrusionOk="0">
                      <a:moveTo>
                        <a:pt x="80" y="0"/>
                      </a:moveTo>
                      <a:cubicBezTo>
                        <a:pt x="36" y="0"/>
                        <a:pt x="0" y="27"/>
                        <a:pt x="0" y="72"/>
                      </a:cubicBezTo>
                      <a:cubicBezTo>
                        <a:pt x="0" y="116"/>
                        <a:pt x="36" y="152"/>
                        <a:pt x="80" y="152"/>
                      </a:cubicBezTo>
                      <a:cubicBezTo>
                        <a:pt x="125" y="152"/>
                        <a:pt x="161" y="116"/>
                        <a:pt x="161" y="72"/>
                      </a:cubicBezTo>
                      <a:cubicBezTo>
                        <a:pt x="161" y="27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795;p3"/>
                <p:cNvSpPr/>
                <p:nvPr/>
              </p:nvSpPr>
              <p:spPr>
                <a:xfrm>
                  <a:off x="3059024" y="1644698"/>
                  <a:ext cx="10873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" h="126" extrusionOk="0">
                      <a:moveTo>
                        <a:pt x="62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9"/>
                        <a:pt x="27" y="125"/>
                        <a:pt x="62" y="125"/>
                      </a:cubicBezTo>
                      <a:cubicBezTo>
                        <a:pt x="98" y="125"/>
                        <a:pt x="125" y="99"/>
                        <a:pt x="125" y="63"/>
                      </a:cubicBezTo>
                      <a:cubicBezTo>
                        <a:pt x="125" y="27"/>
                        <a:pt x="98" y="0"/>
                        <a:pt x="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" name="Google Shape;796;p3"/>
                <p:cNvSpPr/>
                <p:nvPr/>
              </p:nvSpPr>
              <p:spPr>
                <a:xfrm>
                  <a:off x="3091555" y="1573287"/>
                  <a:ext cx="15657" cy="15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" h="180" extrusionOk="0">
                      <a:moveTo>
                        <a:pt x="90" y="1"/>
                      </a:moveTo>
                      <a:cubicBezTo>
                        <a:pt x="36" y="1"/>
                        <a:pt x="1" y="45"/>
                        <a:pt x="1" y="90"/>
                      </a:cubicBezTo>
                      <a:cubicBezTo>
                        <a:pt x="1" y="143"/>
                        <a:pt x="36" y="179"/>
                        <a:pt x="90" y="179"/>
                      </a:cubicBezTo>
                      <a:cubicBezTo>
                        <a:pt x="135" y="179"/>
                        <a:pt x="179" y="143"/>
                        <a:pt x="179" y="90"/>
                      </a:cubicBezTo>
                      <a:cubicBezTo>
                        <a:pt x="179" y="45"/>
                        <a:pt x="135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797;p3"/>
                <p:cNvSpPr/>
                <p:nvPr/>
              </p:nvSpPr>
              <p:spPr>
                <a:xfrm>
                  <a:off x="3128782" y="1630694"/>
                  <a:ext cx="35054" cy="35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403" extrusionOk="0">
                      <a:moveTo>
                        <a:pt x="206" y="1"/>
                      </a:moveTo>
                      <a:cubicBezTo>
                        <a:pt x="90" y="1"/>
                        <a:pt x="1" y="90"/>
                        <a:pt x="1" y="206"/>
                      </a:cubicBezTo>
                      <a:cubicBezTo>
                        <a:pt x="1" y="313"/>
                        <a:pt x="90" y="402"/>
                        <a:pt x="206" y="402"/>
                      </a:cubicBezTo>
                      <a:cubicBezTo>
                        <a:pt x="313" y="402"/>
                        <a:pt x="402" y="313"/>
                        <a:pt x="402" y="206"/>
                      </a:cubicBezTo>
                      <a:cubicBezTo>
                        <a:pt x="402" y="90"/>
                        <a:pt x="313" y="1"/>
                        <a:pt x="2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8" name="Google Shape;798;p3"/>
              <p:cNvSpPr/>
              <p:nvPr/>
            </p:nvSpPr>
            <p:spPr>
              <a:xfrm flipH="1">
                <a:off x="-1951296" y="3403209"/>
                <a:ext cx="4642922" cy="2487218"/>
              </a:xfrm>
              <a:custGeom>
                <a:avLst/>
                <a:gdLst/>
                <a:ahLst/>
                <a:cxnLst/>
                <a:rect l="l" t="t" r="r" b="b"/>
                <a:pathLst>
                  <a:path w="45587" h="24421" extrusionOk="0">
                    <a:moveTo>
                      <a:pt x="18939" y="2532"/>
                    </a:moveTo>
                    <a:lnTo>
                      <a:pt x="18939" y="2532"/>
                    </a:lnTo>
                    <a:cubicBezTo>
                      <a:pt x="18761" y="2711"/>
                      <a:pt x="18761" y="3014"/>
                      <a:pt x="18832" y="3237"/>
                    </a:cubicBezTo>
                    <a:cubicBezTo>
                      <a:pt x="18904" y="3469"/>
                      <a:pt x="19064" y="3674"/>
                      <a:pt x="19278" y="3817"/>
                    </a:cubicBezTo>
                    <a:cubicBezTo>
                      <a:pt x="19100" y="3790"/>
                      <a:pt x="18931" y="3745"/>
                      <a:pt x="18788" y="3612"/>
                    </a:cubicBezTo>
                    <a:cubicBezTo>
                      <a:pt x="18600" y="3433"/>
                      <a:pt x="18485" y="3130"/>
                      <a:pt x="18538" y="2880"/>
                    </a:cubicBezTo>
                    <a:cubicBezTo>
                      <a:pt x="18574" y="2702"/>
                      <a:pt x="18770" y="2577"/>
                      <a:pt x="18939" y="2532"/>
                    </a:cubicBezTo>
                    <a:close/>
                    <a:moveTo>
                      <a:pt x="19332" y="2372"/>
                    </a:moveTo>
                    <a:cubicBezTo>
                      <a:pt x="19261" y="2497"/>
                      <a:pt x="19207" y="2639"/>
                      <a:pt x="19198" y="2809"/>
                    </a:cubicBezTo>
                    <a:cubicBezTo>
                      <a:pt x="19180" y="3326"/>
                      <a:pt x="19537" y="3710"/>
                      <a:pt x="19992" y="3906"/>
                    </a:cubicBezTo>
                    <a:cubicBezTo>
                      <a:pt x="19573" y="3888"/>
                      <a:pt x="19189" y="3621"/>
                      <a:pt x="18975" y="3264"/>
                    </a:cubicBezTo>
                    <a:cubicBezTo>
                      <a:pt x="18815" y="2987"/>
                      <a:pt x="18868" y="2630"/>
                      <a:pt x="19145" y="2461"/>
                    </a:cubicBezTo>
                    <a:cubicBezTo>
                      <a:pt x="19198" y="2416"/>
                      <a:pt x="19270" y="2398"/>
                      <a:pt x="19332" y="2372"/>
                    </a:cubicBezTo>
                    <a:close/>
                    <a:moveTo>
                      <a:pt x="17798" y="400"/>
                    </a:moveTo>
                    <a:lnTo>
                      <a:pt x="17798" y="400"/>
                    </a:lnTo>
                    <a:cubicBezTo>
                      <a:pt x="17271" y="632"/>
                      <a:pt x="16772" y="971"/>
                      <a:pt x="16451" y="1408"/>
                    </a:cubicBezTo>
                    <a:cubicBezTo>
                      <a:pt x="15915" y="2122"/>
                      <a:pt x="15915" y="3157"/>
                      <a:pt x="16638" y="3754"/>
                    </a:cubicBezTo>
                    <a:cubicBezTo>
                      <a:pt x="16798" y="3888"/>
                      <a:pt x="17164" y="4013"/>
                      <a:pt x="17521" y="4022"/>
                    </a:cubicBezTo>
                    <a:cubicBezTo>
                      <a:pt x="17447" y="4033"/>
                      <a:pt x="17373" y="4038"/>
                      <a:pt x="17300" y="4038"/>
                    </a:cubicBezTo>
                    <a:cubicBezTo>
                      <a:pt x="16303" y="4038"/>
                      <a:pt x="15517" y="3044"/>
                      <a:pt x="15799" y="1988"/>
                    </a:cubicBezTo>
                    <a:cubicBezTo>
                      <a:pt x="16013" y="1185"/>
                      <a:pt x="16986" y="587"/>
                      <a:pt x="17798" y="400"/>
                    </a:cubicBezTo>
                    <a:close/>
                    <a:moveTo>
                      <a:pt x="21330" y="2943"/>
                    </a:moveTo>
                    <a:lnTo>
                      <a:pt x="21330" y="2943"/>
                    </a:lnTo>
                    <a:cubicBezTo>
                      <a:pt x="21205" y="3166"/>
                      <a:pt x="21205" y="3460"/>
                      <a:pt x="21330" y="3719"/>
                    </a:cubicBezTo>
                    <a:cubicBezTo>
                      <a:pt x="21393" y="3844"/>
                      <a:pt x="21509" y="3969"/>
                      <a:pt x="21643" y="4076"/>
                    </a:cubicBezTo>
                    <a:cubicBezTo>
                      <a:pt x="21527" y="4040"/>
                      <a:pt x="21411" y="4004"/>
                      <a:pt x="21312" y="3942"/>
                    </a:cubicBezTo>
                    <a:cubicBezTo>
                      <a:pt x="21081" y="3799"/>
                      <a:pt x="21027" y="3522"/>
                      <a:pt x="21089" y="3282"/>
                    </a:cubicBezTo>
                    <a:cubicBezTo>
                      <a:pt x="21116" y="3130"/>
                      <a:pt x="21223" y="3032"/>
                      <a:pt x="21330" y="2943"/>
                    </a:cubicBezTo>
                    <a:close/>
                    <a:moveTo>
                      <a:pt x="21901" y="2639"/>
                    </a:moveTo>
                    <a:lnTo>
                      <a:pt x="21901" y="2639"/>
                    </a:lnTo>
                    <a:cubicBezTo>
                      <a:pt x="21723" y="2880"/>
                      <a:pt x="21687" y="3210"/>
                      <a:pt x="21732" y="3531"/>
                    </a:cubicBezTo>
                    <a:cubicBezTo>
                      <a:pt x="21767" y="3799"/>
                      <a:pt x="21982" y="4013"/>
                      <a:pt x="22231" y="4156"/>
                    </a:cubicBezTo>
                    <a:cubicBezTo>
                      <a:pt x="22017" y="4120"/>
                      <a:pt x="21821" y="4022"/>
                      <a:pt x="21643" y="3879"/>
                    </a:cubicBezTo>
                    <a:cubicBezTo>
                      <a:pt x="21455" y="3737"/>
                      <a:pt x="21339" y="3522"/>
                      <a:pt x="21304" y="3291"/>
                    </a:cubicBezTo>
                    <a:cubicBezTo>
                      <a:pt x="21268" y="2969"/>
                      <a:pt x="21616" y="2675"/>
                      <a:pt x="21901" y="2639"/>
                    </a:cubicBezTo>
                    <a:close/>
                    <a:moveTo>
                      <a:pt x="16531" y="909"/>
                    </a:moveTo>
                    <a:cubicBezTo>
                      <a:pt x="16067" y="1230"/>
                      <a:pt x="15710" y="1667"/>
                      <a:pt x="15657" y="2166"/>
                    </a:cubicBezTo>
                    <a:cubicBezTo>
                      <a:pt x="15603" y="2791"/>
                      <a:pt x="15755" y="3415"/>
                      <a:pt x="16254" y="3817"/>
                    </a:cubicBezTo>
                    <a:cubicBezTo>
                      <a:pt x="16537" y="4050"/>
                      <a:pt x="16844" y="4167"/>
                      <a:pt x="17159" y="4167"/>
                    </a:cubicBezTo>
                    <a:cubicBezTo>
                      <a:pt x="17181" y="4167"/>
                      <a:pt x="17204" y="4166"/>
                      <a:pt x="17227" y="4165"/>
                    </a:cubicBezTo>
                    <a:lnTo>
                      <a:pt x="17227" y="4165"/>
                    </a:lnTo>
                    <a:cubicBezTo>
                      <a:pt x="17092" y="4211"/>
                      <a:pt x="16956" y="4232"/>
                      <a:pt x="16819" y="4232"/>
                    </a:cubicBezTo>
                    <a:cubicBezTo>
                      <a:pt x="16530" y="4232"/>
                      <a:pt x="16241" y="4138"/>
                      <a:pt x="15969" y="3986"/>
                    </a:cubicBezTo>
                    <a:cubicBezTo>
                      <a:pt x="15585" y="3781"/>
                      <a:pt x="15380" y="3175"/>
                      <a:pt x="15362" y="2764"/>
                    </a:cubicBezTo>
                    <a:cubicBezTo>
                      <a:pt x="15335" y="2068"/>
                      <a:pt x="15906" y="1319"/>
                      <a:pt x="16531" y="909"/>
                    </a:cubicBezTo>
                    <a:close/>
                    <a:moveTo>
                      <a:pt x="21910" y="4236"/>
                    </a:moveTo>
                    <a:cubicBezTo>
                      <a:pt x="21946" y="4254"/>
                      <a:pt x="21990" y="4263"/>
                      <a:pt x="22026" y="4281"/>
                    </a:cubicBezTo>
                    <a:cubicBezTo>
                      <a:pt x="22535" y="4887"/>
                      <a:pt x="22437" y="5762"/>
                      <a:pt x="22053" y="6422"/>
                    </a:cubicBezTo>
                    <a:cubicBezTo>
                      <a:pt x="21848" y="6779"/>
                      <a:pt x="21580" y="7011"/>
                      <a:pt x="21214" y="7198"/>
                    </a:cubicBezTo>
                    <a:cubicBezTo>
                      <a:pt x="20934" y="7342"/>
                      <a:pt x="20530" y="7519"/>
                      <a:pt x="20185" y="7519"/>
                    </a:cubicBezTo>
                    <a:cubicBezTo>
                      <a:pt x="20125" y="7519"/>
                      <a:pt x="20066" y="7513"/>
                      <a:pt x="20010" y="7501"/>
                    </a:cubicBezTo>
                    <a:cubicBezTo>
                      <a:pt x="19885" y="7430"/>
                      <a:pt x="19769" y="7358"/>
                      <a:pt x="19653" y="7296"/>
                    </a:cubicBezTo>
                    <a:cubicBezTo>
                      <a:pt x="20367" y="7287"/>
                      <a:pt x="21009" y="7118"/>
                      <a:pt x="21473" y="6511"/>
                    </a:cubicBezTo>
                    <a:cubicBezTo>
                      <a:pt x="22035" y="5797"/>
                      <a:pt x="22080" y="5057"/>
                      <a:pt x="21776" y="4245"/>
                    </a:cubicBezTo>
                    <a:cubicBezTo>
                      <a:pt x="21821" y="4245"/>
                      <a:pt x="21875" y="4245"/>
                      <a:pt x="21910" y="4236"/>
                    </a:cubicBezTo>
                    <a:close/>
                    <a:moveTo>
                      <a:pt x="23373" y="4156"/>
                    </a:moveTo>
                    <a:lnTo>
                      <a:pt x="23373" y="4156"/>
                    </a:lnTo>
                    <a:cubicBezTo>
                      <a:pt x="23677" y="4807"/>
                      <a:pt x="23614" y="5788"/>
                      <a:pt x="23364" y="6422"/>
                    </a:cubicBezTo>
                    <a:cubicBezTo>
                      <a:pt x="23043" y="7234"/>
                      <a:pt x="22312" y="7519"/>
                      <a:pt x="21518" y="7662"/>
                    </a:cubicBezTo>
                    <a:cubicBezTo>
                      <a:pt x="21955" y="7466"/>
                      <a:pt x="22347" y="7144"/>
                      <a:pt x="22633" y="6805"/>
                    </a:cubicBezTo>
                    <a:cubicBezTo>
                      <a:pt x="23177" y="6145"/>
                      <a:pt x="23320" y="5110"/>
                      <a:pt x="22972" y="4325"/>
                    </a:cubicBezTo>
                    <a:cubicBezTo>
                      <a:pt x="23115" y="4299"/>
                      <a:pt x="23257" y="4245"/>
                      <a:pt x="23373" y="4156"/>
                    </a:cubicBezTo>
                    <a:close/>
                    <a:moveTo>
                      <a:pt x="22508" y="4281"/>
                    </a:moveTo>
                    <a:cubicBezTo>
                      <a:pt x="22624" y="4316"/>
                      <a:pt x="22731" y="4334"/>
                      <a:pt x="22838" y="4334"/>
                    </a:cubicBezTo>
                    <a:cubicBezTo>
                      <a:pt x="22874" y="4334"/>
                      <a:pt x="22909" y="4334"/>
                      <a:pt x="22954" y="4325"/>
                    </a:cubicBezTo>
                    <a:lnTo>
                      <a:pt x="22954" y="4325"/>
                    </a:lnTo>
                    <a:cubicBezTo>
                      <a:pt x="23239" y="5155"/>
                      <a:pt x="22990" y="6154"/>
                      <a:pt x="22419" y="6805"/>
                    </a:cubicBezTo>
                    <a:cubicBezTo>
                      <a:pt x="21990" y="7296"/>
                      <a:pt x="21188" y="7769"/>
                      <a:pt x="20519" y="7769"/>
                    </a:cubicBezTo>
                    <a:cubicBezTo>
                      <a:pt x="20429" y="7724"/>
                      <a:pt x="20340" y="7680"/>
                      <a:pt x="20251" y="7635"/>
                    </a:cubicBezTo>
                    <a:lnTo>
                      <a:pt x="20251" y="7635"/>
                    </a:lnTo>
                    <a:cubicBezTo>
                      <a:pt x="20286" y="7638"/>
                      <a:pt x="20322" y="7639"/>
                      <a:pt x="20357" y="7639"/>
                    </a:cubicBezTo>
                    <a:cubicBezTo>
                      <a:pt x="21078" y="7639"/>
                      <a:pt x="21846" y="7054"/>
                      <a:pt x="22178" y="6493"/>
                    </a:cubicBezTo>
                    <a:cubicBezTo>
                      <a:pt x="22606" y="5753"/>
                      <a:pt x="22624" y="4914"/>
                      <a:pt x="22071" y="4290"/>
                    </a:cubicBezTo>
                    <a:lnTo>
                      <a:pt x="22071" y="4290"/>
                    </a:lnTo>
                    <a:cubicBezTo>
                      <a:pt x="22139" y="4311"/>
                      <a:pt x="22211" y="4322"/>
                      <a:pt x="22282" y="4322"/>
                    </a:cubicBezTo>
                    <a:cubicBezTo>
                      <a:pt x="22361" y="4322"/>
                      <a:pt x="22438" y="4309"/>
                      <a:pt x="22508" y="4281"/>
                    </a:cubicBezTo>
                    <a:close/>
                    <a:moveTo>
                      <a:pt x="19786" y="166"/>
                    </a:moveTo>
                    <a:cubicBezTo>
                      <a:pt x="20032" y="166"/>
                      <a:pt x="20275" y="176"/>
                      <a:pt x="20510" y="186"/>
                    </a:cubicBezTo>
                    <a:cubicBezTo>
                      <a:pt x="21455" y="231"/>
                      <a:pt x="22356" y="445"/>
                      <a:pt x="23231" y="784"/>
                    </a:cubicBezTo>
                    <a:cubicBezTo>
                      <a:pt x="24827" y="1399"/>
                      <a:pt x="26299" y="2488"/>
                      <a:pt x="27290" y="3879"/>
                    </a:cubicBezTo>
                    <a:cubicBezTo>
                      <a:pt x="28048" y="4932"/>
                      <a:pt x="28895" y="6466"/>
                      <a:pt x="28530" y="7822"/>
                    </a:cubicBezTo>
                    <a:cubicBezTo>
                      <a:pt x="28530" y="7144"/>
                      <a:pt x="28414" y="6422"/>
                      <a:pt x="28084" y="5833"/>
                    </a:cubicBezTo>
                    <a:cubicBezTo>
                      <a:pt x="27584" y="4941"/>
                      <a:pt x="26951" y="4263"/>
                      <a:pt x="26103" y="3710"/>
                    </a:cubicBezTo>
                    <a:cubicBezTo>
                      <a:pt x="25318" y="3192"/>
                      <a:pt x="24658" y="2916"/>
                      <a:pt x="23721" y="2871"/>
                    </a:cubicBezTo>
                    <a:cubicBezTo>
                      <a:pt x="23664" y="2869"/>
                      <a:pt x="23586" y="2866"/>
                      <a:pt x="23497" y="2866"/>
                    </a:cubicBezTo>
                    <a:cubicBezTo>
                      <a:pt x="23209" y="2866"/>
                      <a:pt x="22811" y="2899"/>
                      <a:pt x="22695" y="3103"/>
                    </a:cubicBezTo>
                    <a:cubicBezTo>
                      <a:pt x="22606" y="3282"/>
                      <a:pt x="22695" y="3531"/>
                      <a:pt x="22874" y="3612"/>
                    </a:cubicBezTo>
                    <a:cubicBezTo>
                      <a:pt x="22876" y="3614"/>
                      <a:pt x="22878" y="3615"/>
                      <a:pt x="22879" y="3615"/>
                    </a:cubicBezTo>
                    <a:cubicBezTo>
                      <a:pt x="22883" y="3615"/>
                      <a:pt x="22883" y="3609"/>
                      <a:pt x="22883" y="3603"/>
                    </a:cubicBezTo>
                    <a:cubicBezTo>
                      <a:pt x="22793" y="3567"/>
                      <a:pt x="22740" y="3487"/>
                      <a:pt x="22713" y="3380"/>
                    </a:cubicBezTo>
                    <a:cubicBezTo>
                      <a:pt x="22686" y="3326"/>
                      <a:pt x="22677" y="3273"/>
                      <a:pt x="22686" y="3228"/>
                    </a:cubicBezTo>
                    <a:cubicBezTo>
                      <a:pt x="22740" y="3205"/>
                      <a:pt x="22795" y="3194"/>
                      <a:pt x="22850" y="3194"/>
                    </a:cubicBezTo>
                    <a:cubicBezTo>
                      <a:pt x="23200" y="3194"/>
                      <a:pt x="23546" y="3617"/>
                      <a:pt x="23400" y="3933"/>
                    </a:cubicBezTo>
                    <a:cubicBezTo>
                      <a:pt x="23305" y="4126"/>
                      <a:pt x="23141" y="4188"/>
                      <a:pt x="22961" y="4188"/>
                    </a:cubicBezTo>
                    <a:cubicBezTo>
                      <a:pt x="22785" y="4188"/>
                      <a:pt x="22596" y="4129"/>
                      <a:pt x="22445" y="4076"/>
                    </a:cubicBezTo>
                    <a:cubicBezTo>
                      <a:pt x="22044" y="3942"/>
                      <a:pt x="21857" y="3647"/>
                      <a:pt x="21857" y="3228"/>
                    </a:cubicBezTo>
                    <a:cubicBezTo>
                      <a:pt x="21866" y="2934"/>
                      <a:pt x="22008" y="2595"/>
                      <a:pt x="22258" y="2434"/>
                    </a:cubicBezTo>
                    <a:cubicBezTo>
                      <a:pt x="22288" y="2412"/>
                      <a:pt x="22274" y="2376"/>
                      <a:pt x="22247" y="2376"/>
                    </a:cubicBezTo>
                    <a:cubicBezTo>
                      <a:pt x="22242" y="2376"/>
                      <a:pt x="22237" y="2378"/>
                      <a:pt x="22231" y="2381"/>
                    </a:cubicBezTo>
                    <a:cubicBezTo>
                      <a:pt x="22106" y="2434"/>
                      <a:pt x="22008" y="2514"/>
                      <a:pt x="21937" y="2604"/>
                    </a:cubicBezTo>
                    <a:cubicBezTo>
                      <a:pt x="21928" y="2604"/>
                      <a:pt x="21928" y="2595"/>
                      <a:pt x="21928" y="2595"/>
                    </a:cubicBezTo>
                    <a:cubicBezTo>
                      <a:pt x="21803" y="2604"/>
                      <a:pt x="21705" y="2630"/>
                      <a:pt x="21607" y="2675"/>
                    </a:cubicBezTo>
                    <a:cubicBezTo>
                      <a:pt x="21431" y="2600"/>
                      <a:pt x="21248" y="2554"/>
                      <a:pt x="21063" y="2554"/>
                    </a:cubicBezTo>
                    <a:cubicBezTo>
                      <a:pt x="20939" y="2554"/>
                      <a:pt x="20813" y="2575"/>
                      <a:pt x="20688" y="2621"/>
                    </a:cubicBezTo>
                    <a:cubicBezTo>
                      <a:pt x="20483" y="2702"/>
                      <a:pt x="20287" y="2960"/>
                      <a:pt x="20358" y="3192"/>
                    </a:cubicBezTo>
                    <a:cubicBezTo>
                      <a:pt x="20362" y="3208"/>
                      <a:pt x="20373" y="3215"/>
                      <a:pt x="20383" y="3215"/>
                    </a:cubicBezTo>
                    <a:cubicBezTo>
                      <a:pt x="20397" y="3215"/>
                      <a:pt x="20411" y="3203"/>
                      <a:pt x="20411" y="3183"/>
                    </a:cubicBezTo>
                    <a:cubicBezTo>
                      <a:pt x="20420" y="3112"/>
                      <a:pt x="20429" y="3041"/>
                      <a:pt x="20456" y="2978"/>
                    </a:cubicBezTo>
                    <a:cubicBezTo>
                      <a:pt x="20786" y="3059"/>
                      <a:pt x="20884" y="3291"/>
                      <a:pt x="20742" y="3683"/>
                    </a:cubicBezTo>
                    <a:cubicBezTo>
                      <a:pt x="20634" y="3826"/>
                      <a:pt x="20403" y="3853"/>
                      <a:pt x="20251" y="3853"/>
                    </a:cubicBezTo>
                    <a:cubicBezTo>
                      <a:pt x="20242" y="3853"/>
                      <a:pt x="20233" y="3853"/>
                      <a:pt x="20224" y="3853"/>
                    </a:cubicBezTo>
                    <a:cubicBezTo>
                      <a:pt x="19869" y="3853"/>
                      <a:pt x="19551" y="3515"/>
                      <a:pt x="19394" y="3237"/>
                    </a:cubicBezTo>
                    <a:cubicBezTo>
                      <a:pt x="19020" y="2613"/>
                      <a:pt x="19725" y="2068"/>
                      <a:pt x="20188" y="1801"/>
                    </a:cubicBezTo>
                    <a:cubicBezTo>
                      <a:pt x="20218" y="1786"/>
                      <a:pt x="20198" y="1752"/>
                      <a:pt x="20175" y="1752"/>
                    </a:cubicBezTo>
                    <a:cubicBezTo>
                      <a:pt x="20171" y="1752"/>
                      <a:pt x="20166" y="1753"/>
                      <a:pt x="20162" y="1756"/>
                    </a:cubicBezTo>
                    <a:cubicBezTo>
                      <a:pt x="19867" y="1890"/>
                      <a:pt x="19564" y="2050"/>
                      <a:pt x="19377" y="2300"/>
                    </a:cubicBezTo>
                    <a:cubicBezTo>
                      <a:pt x="19234" y="2354"/>
                      <a:pt x="19100" y="2398"/>
                      <a:pt x="18975" y="2497"/>
                    </a:cubicBezTo>
                    <a:cubicBezTo>
                      <a:pt x="18859" y="2514"/>
                      <a:pt x="18761" y="2550"/>
                      <a:pt x="18690" y="2595"/>
                    </a:cubicBezTo>
                    <a:cubicBezTo>
                      <a:pt x="18690" y="2595"/>
                      <a:pt x="18681" y="2586"/>
                      <a:pt x="18681" y="2586"/>
                    </a:cubicBezTo>
                    <a:cubicBezTo>
                      <a:pt x="18544" y="2510"/>
                      <a:pt x="18371" y="2465"/>
                      <a:pt x="18200" y="2465"/>
                    </a:cubicBezTo>
                    <a:cubicBezTo>
                      <a:pt x="18048" y="2465"/>
                      <a:pt x="17898" y="2501"/>
                      <a:pt x="17780" y="2586"/>
                    </a:cubicBezTo>
                    <a:cubicBezTo>
                      <a:pt x="17548" y="2746"/>
                      <a:pt x="17476" y="3094"/>
                      <a:pt x="17744" y="3264"/>
                    </a:cubicBezTo>
                    <a:cubicBezTo>
                      <a:pt x="17748" y="3265"/>
                      <a:pt x="17751" y="3266"/>
                      <a:pt x="17754" y="3266"/>
                    </a:cubicBezTo>
                    <a:cubicBezTo>
                      <a:pt x="17775" y="3266"/>
                      <a:pt x="17786" y="3243"/>
                      <a:pt x="17771" y="3228"/>
                    </a:cubicBezTo>
                    <a:cubicBezTo>
                      <a:pt x="17682" y="3112"/>
                      <a:pt x="17664" y="3014"/>
                      <a:pt x="17691" y="2916"/>
                    </a:cubicBezTo>
                    <a:lnTo>
                      <a:pt x="17691" y="2916"/>
                    </a:lnTo>
                    <a:cubicBezTo>
                      <a:pt x="17878" y="2934"/>
                      <a:pt x="18030" y="3014"/>
                      <a:pt x="18146" y="3175"/>
                    </a:cubicBezTo>
                    <a:cubicBezTo>
                      <a:pt x="18511" y="3683"/>
                      <a:pt x="17789" y="3933"/>
                      <a:pt x="17441" y="3933"/>
                    </a:cubicBezTo>
                    <a:cubicBezTo>
                      <a:pt x="16798" y="3924"/>
                      <a:pt x="16379" y="3415"/>
                      <a:pt x="16219" y="2853"/>
                    </a:cubicBezTo>
                    <a:cubicBezTo>
                      <a:pt x="15897" y="1703"/>
                      <a:pt x="17120" y="882"/>
                      <a:pt x="17994" y="480"/>
                    </a:cubicBezTo>
                    <a:cubicBezTo>
                      <a:pt x="18542" y="226"/>
                      <a:pt x="19172" y="166"/>
                      <a:pt x="19786" y="166"/>
                    </a:cubicBezTo>
                    <a:close/>
                    <a:moveTo>
                      <a:pt x="29284" y="5852"/>
                    </a:moveTo>
                    <a:cubicBezTo>
                      <a:pt x="29768" y="5852"/>
                      <a:pt x="30239" y="5991"/>
                      <a:pt x="30715" y="6181"/>
                    </a:cubicBezTo>
                    <a:cubicBezTo>
                      <a:pt x="31500" y="6493"/>
                      <a:pt x="32259" y="6868"/>
                      <a:pt x="33053" y="7180"/>
                    </a:cubicBezTo>
                    <a:cubicBezTo>
                      <a:pt x="33989" y="7555"/>
                      <a:pt x="34935" y="7894"/>
                      <a:pt x="35889" y="8135"/>
                    </a:cubicBezTo>
                    <a:cubicBezTo>
                      <a:pt x="34801" y="7921"/>
                      <a:pt x="33731" y="7626"/>
                      <a:pt x="32615" y="7501"/>
                    </a:cubicBezTo>
                    <a:cubicBezTo>
                      <a:pt x="32221" y="7460"/>
                      <a:pt x="31820" y="7436"/>
                      <a:pt x="31421" y="7436"/>
                    </a:cubicBezTo>
                    <a:cubicBezTo>
                      <a:pt x="31134" y="7436"/>
                      <a:pt x="30847" y="7448"/>
                      <a:pt x="30564" y="7474"/>
                    </a:cubicBezTo>
                    <a:cubicBezTo>
                      <a:pt x="30171" y="7510"/>
                      <a:pt x="29787" y="7608"/>
                      <a:pt x="29413" y="7733"/>
                    </a:cubicBezTo>
                    <a:cubicBezTo>
                      <a:pt x="29154" y="7813"/>
                      <a:pt x="28895" y="7938"/>
                      <a:pt x="28619" y="7965"/>
                    </a:cubicBezTo>
                    <a:cubicBezTo>
                      <a:pt x="28824" y="7314"/>
                      <a:pt x="28762" y="6627"/>
                      <a:pt x="28547" y="5967"/>
                    </a:cubicBezTo>
                    <a:cubicBezTo>
                      <a:pt x="28797" y="5887"/>
                      <a:pt x="29042" y="5852"/>
                      <a:pt x="29284" y="5852"/>
                    </a:cubicBezTo>
                    <a:close/>
                    <a:moveTo>
                      <a:pt x="25755" y="3585"/>
                    </a:moveTo>
                    <a:cubicBezTo>
                      <a:pt x="26112" y="3808"/>
                      <a:pt x="26460" y="4076"/>
                      <a:pt x="26754" y="4316"/>
                    </a:cubicBezTo>
                    <a:cubicBezTo>
                      <a:pt x="27852" y="5200"/>
                      <a:pt x="28414" y="6591"/>
                      <a:pt x="28396" y="7965"/>
                    </a:cubicBezTo>
                    <a:cubicBezTo>
                      <a:pt x="28396" y="8054"/>
                      <a:pt x="28387" y="8144"/>
                      <a:pt x="28387" y="8233"/>
                    </a:cubicBezTo>
                    <a:cubicBezTo>
                      <a:pt x="28191" y="8170"/>
                      <a:pt x="27994" y="8108"/>
                      <a:pt x="27798" y="8054"/>
                    </a:cubicBezTo>
                    <a:cubicBezTo>
                      <a:pt x="27603" y="8008"/>
                      <a:pt x="27408" y="7990"/>
                      <a:pt x="27212" y="7990"/>
                    </a:cubicBezTo>
                    <a:cubicBezTo>
                      <a:pt x="26960" y="7990"/>
                      <a:pt x="26707" y="8019"/>
                      <a:pt x="26451" y="8054"/>
                    </a:cubicBezTo>
                    <a:cubicBezTo>
                      <a:pt x="26389" y="8063"/>
                      <a:pt x="26326" y="8072"/>
                      <a:pt x="26273" y="8081"/>
                    </a:cubicBezTo>
                    <a:cubicBezTo>
                      <a:pt x="26505" y="7929"/>
                      <a:pt x="26710" y="7742"/>
                      <a:pt x="26870" y="7510"/>
                    </a:cubicBezTo>
                    <a:cubicBezTo>
                      <a:pt x="27183" y="7073"/>
                      <a:pt x="27209" y="6395"/>
                      <a:pt x="27138" y="5895"/>
                    </a:cubicBezTo>
                    <a:cubicBezTo>
                      <a:pt x="26986" y="4905"/>
                      <a:pt x="26487" y="4200"/>
                      <a:pt x="25755" y="3585"/>
                    </a:cubicBezTo>
                    <a:close/>
                    <a:moveTo>
                      <a:pt x="23293" y="2943"/>
                    </a:moveTo>
                    <a:cubicBezTo>
                      <a:pt x="24676" y="3362"/>
                      <a:pt x="25202" y="5351"/>
                      <a:pt x="24827" y="6582"/>
                    </a:cubicBezTo>
                    <a:cubicBezTo>
                      <a:pt x="24539" y="7542"/>
                      <a:pt x="23327" y="8373"/>
                      <a:pt x="22296" y="8373"/>
                    </a:cubicBezTo>
                    <a:cubicBezTo>
                      <a:pt x="22244" y="8373"/>
                      <a:pt x="22193" y="8371"/>
                      <a:pt x="22142" y="8367"/>
                    </a:cubicBezTo>
                    <a:cubicBezTo>
                      <a:pt x="21750" y="8313"/>
                      <a:pt x="21357" y="8152"/>
                      <a:pt x="21009" y="8010"/>
                    </a:cubicBezTo>
                    <a:cubicBezTo>
                      <a:pt x="20884" y="7956"/>
                      <a:pt x="20759" y="7894"/>
                      <a:pt x="20643" y="7831"/>
                    </a:cubicBezTo>
                    <a:lnTo>
                      <a:pt x="20643" y="7831"/>
                    </a:lnTo>
                    <a:cubicBezTo>
                      <a:pt x="20673" y="7833"/>
                      <a:pt x="20703" y="7834"/>
                      <a:pt x="20732" y="7834"/>
                    </a:cubicBezTo>
                    <a:cubicBezTo>
                      <a:pt x="20879" y="7834"/>
                      <a:pt x="21021" y="7815"/>
                      <a:pt x="21170" y="7778"/>
                    </a:cubicBezTo>
                    <a:cubicBezTo>
                      <a:pt x="22062" y="7778"/>
                      <a:pt x="23007" y="7564"/>
                      <a:pt x="23409" y="6680"/>
                    </a:cubicBezTo>
                    <a:cubicBezTo>
                      <a:pt x="23748" y="5958"/>
                      <a:pt x="23819" y="4861"/>
                      <a:pt x="23391" y="4147"/>
                    </a:cubicBezTo>
                    <a:cubicBezTo>
                      <a:pt x="23561" y="4013"/>
                      <a:pt x="23650" y="3808"/>
                      <a:pt x="23570" y="3567"/>
                    </a:cubicBezTo>
                    <a:cubicBezTo>
                      <a:pt x="23482" y="3332"/>
                      <a:pt x="23194" y="3128"/>
                      <a:pt x="22931" y="3128"/>
                    </a:cubicBezTo>
                    <a:cubicBezTo>
                      <a:pt x="22844" y="3128"/>
                      <a:pt x="22759" y="3150"/>
                      <a:pt x="22686" y="3201"/>
                    </a:cubicBezTo>
                    <a:cubicBezTo>
                      <a:pt x="22740" y="2987"/>
                      <a:pt x="23115" y="2952"/>
                      <a:pt x="23248" y="2943"/>
                    </a:cubicBezTo>
                    <a:close/>
                    <a:moveTo>
                      <a:pt x="24667" y="3094"/>
                    </a:moveTo>
                    <a:lnTo>
                      <a:pt x="24667" y="3094"/>
                    </a:lnTo>
                    <a:cubicBezTo>
                      <a:pt x="24738" y="3112"/>
                      <a:pt x="24801" y="3130"/>
                      <a:pt x="24872" y="3157"/>
                    </a:cubicBezTo>
                    <a:cubicBezTo>
                      <a:pt x="25131" y="3237"/>
                      <a:pt x="25389" y="3362"/>
                      <a:pt x="25639" y="3514"/>
                    </a:cubicBezTo>
                    <a:cubicBezTo>
                      <a:pt x="26308" y="4138"/>
                      <a:pt x="26808" y="4843"/>
                      <a:pt x="26986" y="5771"/>
                    </a:cubicBezTo>
                    <a:cubicBezTo>
                      <a:pt x="27102" y="6386"/>
                      <a:pt x="27049" y="7100"/>
                      <a:pt x="26638" y="7599"/>
                    </a:cubicBezTo>
                    <a:cubicBezTo>
                      <a:pt x="26210" y="8126"/>
                      <a:pt x="25389" y="8393"/>
                      <a:pt x="24604" y="8527"/>
                    </a:cubicBezTo>
                    <a:cubicBezTo>
                      <a:pt x="24488" y="8527"/>
                      <a:pt x="24363" y="8527"/>
                      <a:pt x="24239" y="8545"/>
                    </a:cubicBezTo>
                    <a:cubicBezTo>
                      <a:pt x="24096" y="8554"/>
                      <a:pt x="23962" y="8590"/>
                      <a:pt x="23828" y="8625"/>
                    </a:cubicBezTo>
                    <a:cubicBezTo>
                      <a:pt x="23775" y="8634"/>
                      <a:pt x="23721" y="8634"/>
                      <a:pt x="23677" y="8634"/>
                    </a:cubicBezTo>
                    <a:cubicBezTo>
                      <a:pt x="24631" y="8286"/>
                      <a:pt x="25488" y="7341"/>
                      <a:pt x="25791" y="6457"/>
                    </a:cubicBezTo>
                    <a:cubicBezTo>
                      <a:pt x="25969" y="5922"/>
                      <a:pt x="26041" y="5146"/>
                      <a:pt x="25800" y="4620"/>
                    </a:cubicBezTo>
                    <a:cubicBezTo>
                      <a:pt x="25568" y="4129"/>
                      <a:pt x="25184" y="3424"/>
                      <a:pt x="24667" y="3094"/>
                    </a:cubicBezTo>
                    <a:close/>
                    <a:moveTo>
                      <a:pt x="31077" y="7555"/>
                    </a:moveTo>
                    <a:cubicBezTo>
                      <a:pt x="31545" y="7555"/>
                      <a:pt x="32016" y="7603"/>
                      <a:pt x="32473" y="7653"/>
                    </a:cubicBezTo>
                    <a:cubicBezTo>
                      <a:pt x="33204" y="7733"/>
                      <a:pt x="33936" y="7858"/>
                      <a:pt x="34658" y="8028"/>
                    </a:cubicBezTo>
                    <a:cubicBezTo>
                      <a:pt x="35463" y="8216"/>
                      <a:pt x="36199" y="8398"/>
                      <a:pt x="37013" y="8398"/>
                    </a:cubicBezTo>
                    <a:cubicBezTo>
                      <a:pt x="37084" y="8398"/>
                      <a:pt x="37156" y="8396"/>
                      <a:pt x="37228" y="8393"/>
                    </a:cubicBezTo>
                    <a:cubicBezTo>
                      <a:pt x="37308" y="8411"/>
                      <a:pt x="37379" y="8411"/>
                      <a:pt x="37451" y="8420"/>
                    </a:cubicBezTo>
                    <a:cubicBezTo>
                      <a:pt x="36951" y="8447"/>
                      <a:pt x="36460" y="8509"/>
                      <a:pt x="35952" y="8590"/>
                    </a:cubicBezTo>
                    <a:cubicBezTo>
                      <a:pt x="35625" y="8641"/>
                      <a:pt x="35282" y="8663"/>
                      <a:pt x="34933" y="8663"/>
                    </a:cubicBezTo>
                    <a:cubicBezTo>
                      <a:pt x="34244" y="8663"/>
                      <a:pt x="33535" y="8574"/>
                      <a:pt x="32901" y="8438"/>
                    </a:cubicBezTo>
                    <a:cubicBezTo>
                      <a:pt x="32062" y="8260"/>
                      <a:pt x="31215" y="8108"/>
                      <a:pt x="30358" y="8081"/>
                    </a:cubicBezTo>
                    <a:cubicBezTo>
                      <a:pt x="30290" y="8078"/>
                      <a:pt x="30222" y="8077"/>
                      <a:pt x="30154" y="8077"/>
                    </a:cubicBezTo>
                    <a:cubicBezTo>
                      <a:pt x="29730" y="8077"/>
                      <a:pt x="29306" y="8128"/>
                      <a:pt x="28881" y="8128"/>
                    </a:cubicBezTo>
                    <a:cubicBezTo>
                      <a:pt x="28776" y="8128"/>
                      <a:pt x="28671" y="8125"/>
                      <a:pt x="28565" y="8117"/>
                    </a:cubicBezTo>
                    <a:cubicBezTo>
                      <a:pt x="28583" y="8081"/>
                      <a:pt x="28592" y="8036"/>
                      <a:pt x="28610" y="7992"/>
                    </a:cubicBezTo>
                    <a:cubicBezTo>
                      <a:pt x="28618" y="7992"/>
                      <a:pt x="28626" y="7992"/>
                      <a:pt x="28634" y="7992"/>
                    </a:cubicBezTo>
                    <a:cubicBezTo>
                      <a:pt x="29083" y="7992"/>
                      <a:pt x="29581" y="7749"/>
                      <a:pt x="30002" y="7662"/>
                    </a:cubicBezTo>
                    <a:cubicBezTo>
                      <a:pt x="30352" y="7584"/>
                      <a:pt x="30714" y="7555"/>
                      <a:pt x="31077" y="7555"/>
                    </a:cubicBezTo>
                    <a:close/>
                    <a:moveTo>
                      <a:pt x="23462" y="2934"/>
                    </a:moveTo>
                    <a:cubicBezTo>
                      <a:pt x="23587" y="2934"/>
                      <a:pt x="23721" y="2943"/>
                      <a:pt x="23846" y="2952"/>
                    </a:cubicBezTo>
                    <a:cubicBezTo>
                      <a:pt x="24042" y="2969"/>
                      <a:pt x="24239" y="2996"/>
                      <a:pt x="24426" y="3041"/>
                    </a:cubicBezTo>
                    <a:cubicBezTo>
                      <a:pt x="24979" y="3317"/>
                      <a:pt x="25496" y="4227"/>
                      <a:pt x="25684" y="4754"/>
                    </a:cubicBezTo>
                    <a:cubicBezTo>
                      <a:pt x="25880" y="5324"/>
                      <a:pt x="25773" y="6002"/>
                      <a:pt x="25586" y="6556"/>
                    </a:cubicBezTo>
                    <a:cubicBezTo>
                      <a:pt x="25398" y="7118"/>
                      <a:pt x="24961" y="7546"/>
                      <a:pt x="24506" y="7921"/>
                    </a:cubicBezTo>
                    <a:cubicBezTo>
                      <a:pt x="24247" y="8135"/>
                      <a:pt x="23944" y="8375"/>
                      <a:pt x="23623" y="8545"/>
                    </a:cubicBezTo>
                    <a:cubicBezTo>
                      <a:pt x="23525" y="8590"/>
                      <a:pt x="23427" y="8625"/>
                      <a:pt x="23320" y="8670"/>
                    </a:cubicBezTo>
                    <a:cubicBezTo>
                      <a:pt x="23266" y="8679"/>
                      <a:pt x="23222" y="8697"/>
                      <a:pt x="23168" y="8706"/>
                    </a:cubicBezTo>
                    <a:cubicBezTo>
                      <a:pt x="23150" y="8706"/>
                      <a:pt x="23150" y="8714"/>
                      <a:pt x="23150" y="8723"/>
                    </a:cubicBezTo>
                    <a:cubicBezTo>
                      <a:pt x="22746" y="8847"/>
                      <a:pt x="22329" y="8900"/>
                      <a:pt x="21905" y="8900"/>
                    </a:cubicBezTo>
                    <a:cubicBezTo>
                      <a:pt x="19932" y="8900"/>
                      <a:pt x="17811" y="7741"/>
                      <a:pt x="16174" y="7028"/>
                    </a:cubicBezTo>
                    <a:cubicBezTo>
                      <a:pt x="14747" y="6404"/>
                      <a:pt x="13382" y="5583"/>
                      <a:pt x="11794" y="5449"/>
                    </a:cubicBezTo>
                    <a:cubicBezTo>
                      <a:pt x="11639" y="5436"/>
                      <a:pt x="11486" y="5429"/>
                      <a:pt x="11333" y="5429"/>
                    </a:cubicBezTo>
                    <a:cubicBezTo>
                      <a:pt x="10212" y="5429"/>
                      <a:pt x="9155" y="5794"/>
                      <a:pt x="8181" y="6359"/>
                    </a:cubicBezTo>
                    <a:cubicBezTo>
                      <a:pt x="8065" y="6368"/>
                      <a:pt x="7940" y="6368"/>
                      <a:pt x="7815" y="6377"/>
                    </a:cubicBezTo>
                    <a:cubicBezTo>
                      <a:pt x="8903" y="5449"/>
                      <a:pt x="10313" y="5021"/>
                      <a:pt x="11722" y="4923"/>
                    </a:cubicBezTo>
                    <a:cubicBezTo>
                      <a:pt x="11906" y="4909"/>
                      <a:pt x="12089" y="4903"/>
                      <a:pt x="12270" y="4903"/>
                    </a:cubicBezTo>
                    <a:cubicBezTo>
                      <a:pt x="13511" y="4903"/>
                      <a:pt x="14686" y="5210"/>
                      <a:pt x="15862" y="5646"/>
                    </a:cubicBezTo>
                    <a:cubicBezTo>
                      <a:pt x="17262" y="6172"/>
                      <a:pt x="18583" y="6823"/>
                      <a:pt x="19894" y="7537"/>
                    </a:cubicBezTo>
                    <a:cubicBezTo>
                      <a:pt x="20510" y="7876"/>
                      <a:pt x="21366" y="8375"/>
                      <a:pt x="22160" y="8429"/>
                    </a:cubicBezTo>
                    <a:cubicBezTo>
                      <a:pt x="22256" y="8443"/>
                      <a:pt x="22353" y="8449"/>
                      <a:pt x="22449" y="8449"/>
                    </a:cubicBezTo>
                    <a:cubicBezTo>
                      <a:pt x="23546" y="8449"/>
                      <a:pt x="24604" y="7595"/>
                      <a:pt x="25006" y="6627"/>
                    </a:cubicBezTo>
                    <a:cubicBezTo>
                      <a:pt x="25488" y="5458"/>
                      <a:pt x="24827" y="3255"/>
                      <a:pt x="23462" y="2934"/>
                    </a:cubicBezTo>
                    <a:close/>
                    <a:moveTo>
                      <a:pt x="28556" y="8144"/>
                    </a:moveTo>
                    <a:cubicBezTo>
                      <a:pt x="28737" y="8167"/>
                      <a:pt x="28920" y="8174"/>
                      <a:pt x="29104" y="8174"/>
                    </a:cubicBezTo>
                    <a:cubicBezTo>
                      <a:pt x="29419" y="8174"/>
                      <a:pt x="29736" y="8152"/>
                      <a:pt x="30046" y="8152"/>
                    </a:cubicBezTo>
                    <a:cubicBezTo>
                      <a:pt x="31054" y="8161"/>
                      <a:pt x="32036" y="8349"/>
                      <a:pt x="33008" y="8572"/>
                    </a:cubicBezTo>
                    <a:cubicBezTo>
                      <a:pt x="33610" y="8703"/>
                      <a:pt x="34260" y="8765"/>
                      <a:pt x="34896" y="8765"/>
                    </a:cubicBezTo>
                    <a:cubicBezTo>
                      <a:pt x="35166" y="8765"/>
                      <a:pt x="35433" y="8754"/>
                      <a:pt x="35693" y="8732"/>
                    </a:cubicBezTo>
                    <a:cubicBezTo>
                      <a:pt x="36336" y="8688"/>
                      <a:pt x="36960" y="8545"/>
                      <a:pt x="37602" y="8483"/>
                    </a:cubicBezTo>
                    <a:lnTo>
                      <a:pt x="37602" y="8483"/>
                    </a:lnTo>
                    <a:cubicBezTo>
                      <a:pt x="37129" y="8563"/>
                      <a:pt x="36675" y="8714"/>
                      <a:pt x="36202" y="8804"/>
                    </a:cubicBezTo>
                    <a:cubicBezTo>
                      <a:pt x="35256" y="8982"/>
                      <a:pt x="34337" y="9089"/>
                      <a:pt x="33365" y="9134"/>
                    </a:cubicBezTo>
                    <a:cubicBezTo>
                      <a:pt x="33140" y="9145"/>
                      <a:pt x="32910" y="9151"/>
                      <a:pt x="32679" y="9151"/>
                    </a:cubicBezTo>
                    <a:cubicBezTo>
                      <a:pt x="31635" y="9151"/>
                      <a:pt x="30543" y="9028"/>
                      <a:pt x="29564" y="8714"/>
                    </a:cubicBezTo>
                    <a:cubicBezTo>
                      <a:pt x="29217" y="8554"/>
                      <a:pt x="28860" y="8402"/>
                      <a:pt x="28494" y="8277"/>
                    </a:cubicBezTo>
                    <a:cubicBezTo>
                      <a:pt x="28503" y="8268"/>
                      <a:pt x="28503" y="8268"/>
                      <a:pt x="28503" y="8268"/>
                    </a:cubicBezTo>
                    <a:cubicBezTo>
                      <a:pt x="28521" y="8224"/>
                      <a:pt x="28539" y="8179"/>
                      <a:pt x="28556" y="8144"/>
                    </a:cubicBezTo>
                    <a:close/>
                    <a:moveTo>
                      <a:pt x="11369" y="5558"/>
                    </a:moveTo>
                    <a:cubicBezTo>
                      <a:pt x="11718" y="5558"/>
                      <a:pt x="12073" y="5589"/>
                      <a:pt x="12436" y="5655"/>
                    </a:cubicBezTo>
                    <a:cubicBezTo>
                      <a:pt x="13301" y="5806"/>
                      <a:pt x="14104" y="6199"/>
                      <a:pt x="14889" y="6573"/>
                    </a:cubicBezTo>
                    <a:cubicBezTo>
                      <a:pt x="15674" y="6948"/>
                      <a:pt x="16477" y="7296"/>
                      <a:pt x="17280" y="7635"/>
                    </a:cubicBezTo>
                    <a:cubicBezTo>
                      <a:pt x="18458" y="8144"/>
                      <a:pt x="19600" y="8714"/>
                      <a:pt x="20884" y="8884"/>
                    </a:cubicBezTo>
                    <a:cubicBezTo>
                      <a:pt x="21181" y="8926"/>
                      <a:pt x="21485" y="8950"/>
                      <a:pt x="21791" y="8950"/>
                    </a:cubicBezTo>
                    <a:cubicBezTo>
                      <a:pt x="22259" y="8950"/>
                      <a:pt x="22729" y="8894"/>
                      <a:pt x="23177" y="8759"/>
                    </a:cubicBezTo>
                    <a:cubicBezTo>
                      <a:pt x="23293" y="8750"/>
                      <a:pt x="23409" y="8723"/>
                      <a:pt x="23516" y="8688"/>
                    </a:cubicBezTo>
                    <a:cubicBezTo>
                      <a:pt x="23525" y="8688"/>
                      <a:pt x="23525" y="8697"/>
                      <a:pt x="23525" y="8697"/>
                    </a:cubicBezTo>
                    <a:cubicBezTo>
                      <a:pt x="23561" y="8688"/>
                      <a:pt x="23605" y="8688"/>
                      <a:pt x="23641" y="8688"/>
                    </a:cubicBezTo>
                    <a:cubicBezTo>
                      <a:pt x="23320" y="8804"/>
                      <a:pt x="23007" y="8955"/>
                      <a:pt x="22713" y="9080"/>
                    </a:cubicBezTo>
                    <a:cubicBezTo>
                      <a:pt x="22294" y="9250"/>
                      <a:pt x="21892" y="9321"/>
                      <a:pt x="21464" y="9348"/>
                    </a:cubicBezTo>
                    <a:cubicBezTo>
                      <a:pt x="20742" y="9339"/>
                      <a:pt x="20019" y="9259"/>
                      <a:pt x="19314" y="9098"/>
                    </a:cubicBezTo>
                    <a:cubicBezTo>
                      <a:pt x="18199" y="8830"/>
                      <a:pt x="17164" y="8322"/>
                      <a:pt x="16138" y="7822"/>
                    </a:cubicBezTo>
                    <a:cubicBezTo>
                      <a:pt x="14707" y="7132"/>
                      <a:pt x="13167" y="6104"/>
                      <a:pt x="11528" y="6104"/>
                    </a:cubicBezTo>
                    <a:cubicBezTo>
                      <a:pt x="11175" y="6104"/>
                      <a:pt x="10818" y="6152"/>
                      <a:pt x="10456" y="6261"/>
                    </a:cubicBezTo>
                    <a:cubicBezTo>
                      <a:pt x="10448" y="6261"/>
                      <a:pt x="10447" y="6273"/>
                      <a:pt x="10451" y="6273"/>
                    </a:cubicBezTo>
                    <a:cubicBezTo>
                      <a:pt x="10452" y="6273"/>
                      <a:pt x="10454" y="6272"/>
                      <a:pt x="10456" y="6270"/>
                    </a:cubicBezTo>
                    <a:cubicBezTo>
                      <a:pt x="10730" y="6205"/>
                      <a:pt x="11012" y="6176"/>
                      <a:pt x="11297" y="6176"/>
                    </a:cubicBezTo>
                    <a:cubicBezTo>
                      <a:pt x="12218" y="6176"/>
                      <a:pt x="13169" y="6478"/>
                      <a:pt x="13979" y="6832"/>
                    </a:cubicBezTo>
                    <a:cubicBezTo>
                      <a:pt x="14943" y="7260"/>
                      <a:pt x="15871" y="7805"/>
                      <a:pt x="16798" y="8304"/>
                    </a:cubicBezTo>
                    <a:cubicBezTo>
                      <a:pt x="18151" y="9013"/>
                      <a:pt x="19675" y="9476"/>
                      <a:pt x="21207" y="9476"/>
                    </a:cubicBezTo>
                    <a:cubicBezTo>
                      <a:pt x="21352" y="9476"/>
                      <a:pt x="21498" y="9472"/>
                      <a:pt x="21643" y="9464"/>
                    </a:cubicBezTo>
                    <a:lnTo>
                      <a:pt x="21643" y="9464"/>
                    </a:lnTo>
                    <a:cubicBezTo>
                      <a:pt x="21197" y="9571"/>
                      <a:pt x="20759" y="9705"/>
                      <a:pt x="20322" y="9847"/>
                    </a:cubicBezTo>
                    <a:cubicBezTo>
                      <a:pt x="19662" y="9607"/>
                      <a:pt x="18966" y="9446"/>
                      <a:pt x="18270" y="9330"/>
                    </a:cubicBezTo>
                    <a:cubicBezTo>
                      <a:pt x="17823" y="9250"/>
                      <a:pt x="17348" y="9198"/>
                      <a:pt x="16873" y="9198"/>
                    </a:cubicBezTo>
                    <a:cubicBezTo>
                      <a:pt x="16184" y="9198"/>
                      <a:pt x="15493" y="9307"/>
                      <a:pt x="14880" y="9598"/>
                    </a:cubicBezTo>
                    <a:cubicBezTo>
                      <a:pt x="14541" y="8848"/>
                      <a:pt x="13899" y="8161"/>
                      <a:pt x="13275" y="7822"/>
                    </a:cubicBezTo>
                    <a:cubicBezTo>
                      <a:pt x="12900" y="7564"/>
                      <a:pt x="12498" y="7358"/>
                      <a:pt x="12142" y="7243"/>
                    </a:cubicBezTo>
                    <a:cubicBezTo>
                      <a:pt x="11883" y="7100"/>
                      <a:pt x="11624" y="6966"/>
                      <a:pt x="11357" y="6868"/>
                    </a:cubicBezTo>
                    <a:cubicBezTo>
                      <a:pt x="10442" y="6537"/>
                      <a:pt x="9409" y="6359"/>
                      <a:pt x="8373" y="6359"/>
                    </a:cubicBezTo>
                    <a:cubicBezTo>
                      <a:pt x="8347" y="6359"/>
                      <a:pt x="8322" y="6359"/>
                      <a:pt x="8297" y="6359"/>
                    </a:cubicBezTo>
                    <a:cubicBezTo>
                      <a:pt x="9287" y="5854"/>
                      <a:pt x="10297" y="5558"/>
                      <a:pt x="11369" y="5558"/>
                    </a:cubicBezTo>
                    <a:close/>
                    <a:moveTo>
                      <a:pt x="8422" y="9740"/>
                    </a:moveTo>
                    <a:lnTo>
                      <a:pt x="8422" y="9740"/>
                    </a:lnTo>
                    <a:cubicBezTo>
                      <a:pt x="8529" y="9874"/>
                      <a:pt x="8636" y="9999"/>
                      <a:pt x="8680" y="10169"/>
                    </a:cubicBezTo>
                    <a:cubicBezTo>
                      <a:pt x="8734" y="10409"/>
                      <a:pt x="8716" y="10650"/>
                      <a:pt x="8546" y="10847"/>
                    </a:cubicBezTo>
                    <a:cubicBezTo>
                      <a:pt x="8395" y="11007"/>
                      <a:pt x="8216" y="11007"/>
                      <a:pt x="8029" y="11016"/>
                    </a:cubicBezTo>
                    <a:cubicBezTo>
                      <a:pt x="8163" y="10936"/>
                      <a:pt x="8279" y="10829"/>
                      <a:pt x="8359" y="10704"/>
                    </a:cubicBezTo>
                    <a:cubicBezTo>
                      <a:pt x="8546" y="10401"/>
                      <a:pt x="8555" y="10044"/>
                      <a:pt x="8422" y="9740"/>
                    </a:cubicBezTo>
                    <a:close/>
                    <a:moveTo>
                      <a:pt x="7770" y="9259"/>
                    </a:moveTo>
                    <a:cubicBezTo>
                      <a:pt x="8386" y="9437"/>
                      <a:pt x="8618" y="10204"/>
                      <a:pt x="8199" y="10686"/>
                    </a:cubicBezTo>
                    <a:cubicBezTo>
                      <a:pt x="8001" y="10917"/>
                      <a:pt x="7689" y="11018"/>
                      <a:pt x="7389" y="11018"/>
                    </a:cubicBezTo>
                    <a:cubicBezTo>
                      <a:pt x="7364" y="11018"/>
                      <a:pt x="7340" y="11017"/>
                      <a:pt x="7315" y="11016"/>
                    </a:cubicBezTo>
                    <a:cubicBezTo>
                      <a:pt x="7645" y="10900"/>
                      <a:pt x="7904" y="10641"/>
                      <a:pt x="7967" y="10258"/>
                    </a:cubicBezTo>
                    <a:cubicBezTo>
                      <a:pt x="8020" y="9910"/>
                      <a:pt x="7958" y="9544"/>
                      <a:pt x="7770" y="9259"/>
                    </a:cubicBezTo>
                    <a:close/>
                    <a:moveTo>
                      <a:pt x="10625" y="9428"/>
                    </a:moveTo>
                    <a:lnTo>
                      <a:pt x="10625" y="9428"/>
                    </a:lnTo>
                    <a:cubicBezTo>
                      <a:pt x="10973" y="9669"/>
                      <a:pt x="11214" y="9919"/>
                      <a:pt x="11089" y="10427"/>
                    </a:cubicBezTo>
                    <a:cubicBezTo>
                      <a:pt x="10973" y="10884"/>
                      <a:pt x="10495" y="11132"/>
                      <a:pt x="10044" y="11132"/>
                    </a:cubicBezTo>
                    <a:cubicBezTo>
                      <a:pt x="9975" y="11132"/>
                      <a:pt x="9907" y="11126"/>
                      <a:pt x="9840" y="11114"/>
                    </a:cubicBezTo>
                    <a:cubicBezTo>
                      <a:pt x="9858" y="11114"/>
                      <a:pt x="9876" y="11114"/>
                      <a:pt x="9902" y="11105"/>
                    </a:cubicBezTo>
                    <a:cubicBezTo>
                      <a:pt x="10482" y="11016"/>
                      <a:pt x="10803" y="10409"/>
                      <a:pt x="10759" y="9874"/>
                    </a:cubicBezTo>
                    <a:cubicBezTo>
                      <a:pt x="10741" y="9714"/>
                      <a:pt x="10696" y="9562"/>
                      <a:pt x="10625" y="9428"/>
                    </a:cubicBezTo>
                    <a:close/>
                    <a:moveTo>
                      <a:pt x="11062" y="9678"/>
                    </a:moveTo>
                    <a:cubicBezTo>
                      <a:pt x="11508" y="9883"/>
                      <a:pt x="11624" y="10374"/>
                      <a:pt x="11383" y="10811"/>
                    </a:cubicBezTo>
                    <a:cubicBezTo>
                      <a:pt x="11220" y="11106"/>
                      <a:pt x="10958" y="11160"/>
                      <a:pt x="10675" y="11160"/>
                    </a:cubicBezTo>
                    <a:cubicBezTo>
                      <a:pt x="10649" y="11160"/>
                      <a:pt x="10624" y="11160"/>
                      <a:pt x="10598" y="11159"/>
                    </a:cubicBezTo>
                    <a:cubicBezTo>
                      <a:pt x="10839" y="11043"/>
                      <a:pt x="11044" y="10829"/>
                      <a:pt x="11160" y="10561"/>
                    </a:cubicBezTo>
                    <a:cubicBezTo>
                      <a:pt x="11285" y="10285"/>
                      <a:pt x="11241" y="9937"/>
                      <a:pt x="11071" y="9687"/>
                    </a:cubicBezTo>
                    <a:cubicBezTo>
                      <a:pt x="11062" y="9687"/>
                      <a:pt x="11062" y="9678"/>
                      <a:pt x="11062" y="9678"/>
                    </a:cubicBezTo>
                    <a:close/>
                    <a:moveTo>
                      <a:pt x="25749" y="8412"/>
                    </a:moveTo>
                    <a:cubicBezTo>
                      <a:pt x="26173" y="8412"/>
                      <a:pt x="26626" y="8545"/>
                      <a:pt x="27004" y="8679"/>
                    </a:cubicBezTo>
                    <a:cubicBezTo>
                      <a:pt x="27620" y="8884"/>
                      <a:pt x="28208" y="9161"/>
                      <a:pt x="28797" y="9419"/>
                    </a:cubicBezTo>
                    <a:cubicBezTo>
                      <a:pt x="29743" y="9839"/>
                      <a:pt x="30662" y="10320"/>
                      <a:pt x="31643" y="10650"/>
                    </a:cubicBezTo>
                    <a:cubicBezTo>
                      <a:pt x="32303" y="10873"/>
                      <a:pt x="33008" y="11096"/>
                      <a:pt x="33704" y="11168"/>
                    </a:cubicBezTo>
                    <a:cubicBezTo>
                      <a:pt x="33934" y="11191"/>
                      <a:pt x="34191" y="11208"/>
                      <a:pt x="34452" y="11208"/>
                    </a:cubicBezTo>
                    <a:cubicBezTo>
                      <a:pt x="34788" y="11208"/>
                      <a:pt x="35133" y="11180"/>
                      <a:pt x="35443" y="11105"/>
                    </a:cubicBezTo>
                    <a:lnTo>
                      <a:pt x="35443" y="11105"/>
                    </a:lnTo>
                    <a:cubicBezTo>
                      <a:pt x="35078" y="11346"/>
                      <a:pt x="34409" y="11328"/>
                      <a:pt x="34025" y="11364"/>
                    </a:cubicBezTo>
                    <a:cubicBezTo>
                      <a:pt x="33886" y="11374"/>
                      <a:pt x="33748" y="11379"/>
                      <a:pt x="33610" y="11379"/>
                    </a:cubicBezTo>
                    <a:cubicBezTo>
                      <a:pt x="33130" y="11379"/>
                      <a:pt x="32657" y="11322"/>
                      <a:pt x="32178" y="11239"/>
                    </a:cubicBezTo>
                    <a:cubicBezTo>
                      <a:pt x="31304" y="11087"/>
                      <a:pt x="30394" y="10748"/>
                      <a:pt x="29582" y="10392"/>
                    </a:cubicBezTo>
                    <a:cubicBezTo>
                      <a:pt x="28993" y="10133"/>
                      <a:pt x="28378" y="9928"/>
                      <a:pt x="27798" y="9624"/>
                    </a:cubicBezTo>
                    <a:cubicBezTo>
                      <a:pt x="26942" y="9187"/>
                      <a:pt x="25951" y="8670"/>
                      <a:pt x="24952" y="8554"/>
                    </a:cubicBezTo>
                    <a:cubicBezTo>
                      <a:pt x="25140" y="8518"/>
                      <a:pt x="25318" y="8474"/>
                      <a:pt x="25496" y="8429"/>
                    </a:cubicBezTo>
                    <a:cubicBezTo>
                      <a:pt x="25579" y="8417"/>
                      <a:pt x="25663" y="8412"/>
                      <a:pt x="25749" y="8412"/>
                    </a:cubicBezTo>
                    <a:close/>
                    <a:moveTo>
                      <a:pt x="12284" y="7341"/>
                    </a:moveTo>
                    <a:lnTo>
                      <a:pt x="12284" y="7341"/>
                    </a:lnTo>
                    <a:cubicBezTo>
                      <a:pt x="13194" y="7689"/>
                      <a:pt x="14033" y="8465"/>
                      <a:pt x="14443" y="9321"/>
                    </a:cubicBezTo>
                    <a:cubicBezTo>
                      <a:pt x="14720" y="9892"/>
                      <a:pt x="14631" y="10624"/>
                      <a:pt x="14363" y="11186"/>
                    </a:cubicBezTo>
                    <a:cubicBezTo>
                      <a:pt x="14202" y="11534"/>
                      <a:pt x="13774" y="11703"/>
                      <a:pt x="13435" y="11810"/>
                    </a:cubicBezTo>
                    <a:cubicBezTo>
                      <a:pt x="13340" y="11840"/>
                      <a:pt x="13244" y="11853"/>
                      <a:pt x="13148" y="11853"/>
                    </a:cubicBezTo>
                    <a:cubicBezTo>
                      <a:pt x="12956" y="11853"/>
                      <a:pt x="12766" y="11801"/>
                      <a:pt x="12588" y="11730"/>
                    </a:cubicBezTo>
                    <a:lnTo>
                      <a:pt x="12588" y="11730"/>
                    </a:lnTo>
                    <a:cubicBezTo>
                      <a:pt x="12678" y="11750"/>
                      <a:pt x="12771" y="11759"/>
                      <a:pt x="12864" y="11759"/>
                    </a:cubicBezTo>
                    <a:cubicBezTo>
                      <a:pt x="13275" y="11759"/>
                      <a:pt x="13691" y="11570"/>
                      <a:pt x="13953" y="11221"/>
                    </a:cubicBezTo>
                    <a:cubicBezTo>
                      <a:pt x="14497" y="10481"/>
                      <a:pt x="14256" y="9384"/>
                      <a:pt x="13747" y="8706"/>
                    </a:cubicBezTo>
                    <a:cubicBezTo>
                      <a:pt x="13364" y="8179"/>
                      <a:pt x="12855" y="7706"/>
                      <a:pt x="12284" y="7341"/>
                    </a:cubicBezTo>
                    <a:close/>
                    <a:moveTo>
                      <a:pt x="24579" y="8623"/>
                    </a:moveTo>
                    <a:cubicBezTo>
                      <a:pt x="25881" y="8623"/>
                      <a:pt x="27007" y="9502"/>
                      <a:pt x="28173" y="9954"/>
                    </a:cubicBezTo>
                    <a:cubicBezTo>
                      <a:pt x="29734" y="10552"/>
                      <a:pt x="31251" y="11266"/>
                      <a:pt x="32928" y="11444"/>
                    </a:cubicBezTo>
                    <a:cubicBezTo>
                      <a:pt x="33125" y="11463"/>
                      <a:pt x="33323" y="11472"/>
                      <a:pt x="33522" y="11472"/>
                    </a:cubicBezTo>
                    <a:cubicBezTo>
                      <a:pt x="33800" y="11472"/>
                      <a:pt x="34079" y="11454"/>
                      <a:pt x="34355" y="11418"/>
                    </a:cubicBezTo>
                    <a:cubicBezTo>
                      <a:pt x="34596" y="11382"/>
                      <a:pt x="34962" y="11355"/>
                      <a:pt x="35247" y="11239"/>
                    </a:cubicBezTo>
                    <a:lnTo>
                      <a:pt x="35247" y="11239"/>
                    </a:lnTo>
                    <a:cubicBezTo>
                      <a:pt x="34721" y="11728"/>
                      <a:pt x="34072" y="11892"/>
                      <a:pt x="33396" y="11892"/>
                    </a:cubicBezTo>
                    <a:cubicBezTo>
                      <a:pt x="32753" y="11892"/>
                      <a:pt x="32087" y="11744"/>
                      <a:pt x="31482" y="11587"/>
                    </a:cubicBezTo>
                    <a:cubicBezTo>
                      <a:pt x="30082" y="11230"/>
                      <a:pt x="28708" y="10713"/>
                      <a:pt x="27397" y="10106"/>
                    </a:cubicBezTo>
                    <a:cubicBezTo>
                      <a:pt x="26264" y="9589"/>
                      <a:pt x="25131" y="9268"/>
                      <a:pt x="23882" y="9205"/>
                    </a:cubicBezTo>
                    <a:cubicBezTo>
                      <a:pt x="23792" y="9201"/>
                      <a:pt x="23702" y="9199"/>
                      <a:pt x="23613" y="9199"/>
                    </a:cubicBezTo>
                    <a:cubicBezTo>
                      <a:pt x="23144" y="9199"/>
                      <a:pt x="22685" y="9255"/>
                      <a:pt x="22226" y="9335"/>
                    </a:cubicBezTo>
                    <a:lnTo>
                      <a:pt x="22226" y="9335"/>
                    </a:lnTo>
                    <a:cubicBezTo>
                      <a:pt x="22327" y="9316"/>
                      <a:pt x="22435" y="9283"/>
                      <a:pt x="22535" y="9250"/>
                    </a:cubicBezTo>
                    <a:cubicBezTo>
                      <a:pt x="23115" y="9036"/>
                      <a:pt x="23694" y="8697"/>
                      <a:pt x="24328" y="8634"/>
                    </a:cubicBezTo>
                    <a:cubicBezTo>
                      <a:pt x="24412" y="8627"/>
                      <a:pt x="24496" y="8623"/>
                      <a:pt x="24579" y="8623"/>
                    </a:cubicBezTo>
                    <a:close/>
                    <a:moveTo>
                      <a:pt x="13783" y="8233"/>
                    </a:moveTo>
                    <a:lnTo>
                      <a:pt x="13783" y="8233"/>
                    </a:lnTo>
                    <a:cubicBezTo>
                      <a:pt x="14345" y="8741"/>
                      <a:pt x="14773" y="9464"/>
                      <a:pt x="14970" y="10160"/>
                    </a:cubicBezTo>
                    <a:cubicBezTo>
                      <a:pt x="15112" y="10677"/>
                      <a:pt x="14979" y="11168"/>
                      <a:pt x="14729" y="11623"/>
                    </a:cubicBezTo>
                    <a:cubicBezTo>
                      <a:pt x="14523" y="11993"/>
                      <a:pt x="14149" y="12144"/>
                      <a:pt x="13757" y="12144"/>
                    </a:cubicBezTo>
                    <a:cubicBezTo>
                      <a:pt x="13469" y="12144"/>
                      <a:pt x="13172" y="12062"/>
                      <a:pt x="12927" y="11926"/>
                    </a:cubicBezTo>
                    <a:lnTo>
                      <a:pt x="12927" y="11926"/>
                    </a:lnTo>
                    <a:cubicBezTo>
                      <a:pt x="13022" y="11947"/>
                      <a:pt x="13116" y="11958"/>
                      <a:pt x="13211" y="11958"/>
                    </a:cubicBezTo>
                    <a:cubicBezTo>
                      <a:pt x="13516" y="11958"/>
                      <a:pt x="13820" y="11847"/>
                      <a:pt x="14140" y="11623"/>
                    </a:cubicBezTo>
                    <a:cubicBezTo>
                      <a:pt x="14648" y="11275"/>
                      <a:pt x="14729" y="10508"/>
                      <a:pt x="14711" y="9946"/>
                    </a:cubicBezTo>
                    <a:cubicBezTo>
                      <a:pt x="14684" y="9321"/>
                      <a:pt x="14301" y="8723"/>
                      <a:pt x="13783" y="8233"/>
                    </a:cubicBezTo>
                    <a:close/>
                    <a:moveTo>
                      <a:pt x="23752" y="9336"/>
                    </a:moveTo>
                    <a:cubicBezTo>
                      <a:pt x="23904" y="9336"/>
                      <a:pt x="24057" y="9340"/>
                      <a:pt x="24212" y="9348"/>
                    </a:cubicBezTo>
                    <a:cubicBezTo>
                      <a:pt x="25702" y="9437"/>
                      <a:pt x="26986" y="10106"/>
                      <a:pt x="28333" y="10650"/>
                    </a:cubicBezTo>
                    <a:cubicBezTo>
                      <a:pt x="29636" y="11186"/>
                      <a:pt x="30992" y="11694"/>
                      <a:pt x="32392" y="11881"/>
                    </a:cubicBezTo>
                    <a:cubicBezTo>
                      <a:pt x="32728" y="11928"/>
                      <a:pt x="33060" y="11962"/>
                      <a:pt x="33384" y="11962"/>
                    </a:cubicBezTo>
                    <a:cubicBezTo>
                      <a:pt x="33861" y="11962"/>
                      <a:pt x="34319" y="11889"/>
                      <a:pt x="34739" y="11676"/>
                    </a:cubicBezTo>
                    <a:lnTo>
                      <a:pt x="34739" y="11676"/>
                    </a:lnTo>
                    <a:cubicBezTo>
                      <a:pt x="34373" y="11997"/>
                      <a:pt x="33971" y="12220"/>
                      <a:pt x="33543" y="12354"/>
                    </a:cubicBezTo>
                    <a:cubicBezTo>
                      <a:pt x="33106" y="12399"/>
                      <a:pt x="32678" y="12461"/>
                      <a:pt x="32241" y="12533"/>
                    </a:cubicBezTo>
                    <a:cubicBezTo>
                      <a:pt x="30876" y="12524"/>
                      <a:pt x="29413" y="11988"/>
                      <a:pt x="28226" y="11569"/>
                    </a:cubicBezTo>
                    <a:cubicBezTo>
                      <a:pt x="27075" y="11168"/>
                      <a:pt x="25969" y="10624"/>
                      <a:pt x="24774" y="10356"/>
                    </a:cubicBezTo>
                    <a:cubicBezTo>
                      <a:pt x="24206" y="10231"/>
                      <a:pt x="23644" y="10162"/>
                      <a:pt x="23082" y="10162"/>
                    </a:cubicBezTo>
                    <a:cubicBezTo>
                      <a:pt x="22558" y="10162"/>
                      <a:pt x="22034" y="10222"/>
                      <a:pt x="21509" y="10356"/>
                    </a:cubicBezTo>
                    <a:cubicBezTo>
                      <a:pt x="21500" y="10365"/>
                      <a:pt x="21500" y="10374"/>
                      <a:pt x="21509" y="10383"/>
                    </a:cubicBezTo>
                    <a:lnTo>
                      <a:pt x="21518" y="10383"/>
                    </a:lnTo>
                    <a:cubicBezTo>
                      <a:pt x="21961" y="10292"/>
                      <a:pt x="22396" y="10251"/>
                      <a:pt x="22823" y="10251"/>
                    </a:cubicBezTo>
                    <a:cubicBezTo>
                      <a:pt x="25034" y="10251"/>
                      <a:pt x="27053" y="11329"/>
                      <a:pt x="29154" y="12024"/>
                    </a:cubicBezTo>
                    <a:cubicBezTo>
                      <a:pt x="29448" y="12113"/>
                      <a:pt x="29743" y="12203"/>
                      <a:pt x="30055" y="12292"/>
                    </a:cubicBezTo>
                    <a:cubicBezTo>
                      <a:pt x="29401" y="12550"/>
                      <a:pt x="28652" y="12658"/>
                      <a:pt x="27902" y="12658"/>
                    </a:cubicBezTo>
                    <a:cubicBezTo>
                      <a:pt x="27199" y="12658"/>
                      <a:pt x="26497" y="12563"/>
                      <a:pt x="25871" y="12408"/>
                    </a:cubicBezTo>
                    <a:cubicBezTo>
                      <a:pt x="24613" y="12096"/>
                      <a:pt x="23561" y="11516"/>
                      <a:pt x="22445" y="10891"/>
                    </a:cubicBezTo>
                    <a:cubicBezTo>
                      <a:pt x="22133" y="10722"/>
                      <a:pt x="21821" y="10543"/>
                      <a:pt x="21509" y="10383"/>
                    </a:cubicBezTo>
                    <a:cubicBezTo>
                      <a:pt x="21197" y="10213"/>
                      <a:pt x="20884" y="10062"/>
                      <a:pt x="20554" y="9928"/>
                    </a:cubicBezTo>
                    <a:cubicBezTo>
                      <a:pt x="20492" y="9910"/>
                      <a:pt x="20420" y="9883"/>
                      <a:pt x="20358" y="9856"/>
                    </a:cubicBezTo>
                    <a:cubicBezTo>
                      <a:pt x="21485" y="9565"/>
                      <a:pt x="22592" y="9336"/>
                      <a:pt x="23752" y="9336"/>
                    </a:cubicBezTo>
                    <a:close/>
                    <a:moveTo>
                      <a:pt x="16781" y="9333"/>
                    </a:moveTo>
                    <a:cubicBezTo>
                      <a:pt x="17525" y="9333"/>
                      <a:pt x="18272" y="9451"/>
                      <a:pt x="18993" y="9624"/>
                    </a:cubicBezTo>
                    <a:cubicBezTo>
                      <a:pt x="20581" y="9999"/>
                      <a:pt x="21955" y="10784"/>
                      <a:pt x="23346" y="11596"/>
                    </a:cubicBezTo>
                    <a:cubicBezTo>
                      <a:pt x="24301" y="12158"/>
                      <a:pt x="25398" y="12515"/>
                      <a:pt x="26478" y="12702"/>
                    </a:cubicBezTo>
                    <a:cubicBezTo>
                      <a:pt x="26872" y="12774"/>
                      <a:pt x="27311" y="12815"/>
                      <a:pt x="27759" y="12815"/>
                    </a:cubicBezTo>
                    <a:cubicBezTo>
                      <a:pt x="28599" y="12815"/>
                      <a:pt x="29473" y="12670"/>
                      <a:pt x="30153" y="12310"/>
                    </a:cubicBezTo>
                    <a:cubicBezTo>
                      <a:pt x="30207" y="12327"/>
                      <a:pt x="30269" y="12336"/>
                      <a:pt x="30332" y="12354"/>
                    </a:cubicBezTo>
                    <a:cubicBezTo>
                      <a:pt x="29558" y="12984"/>
                      <a:pt x="28508" y="13104"/>
                      <a:pt x="27520" y="13104"/>
                    </a:cubicBezTo>
                    <a:cubicBezTo>
                      <a:pt x="27345" y="13104"/>
                      <a:pt x="27173" y="13100"/>
                      <a:pt x="27004" y="13095"/>
                    </a:cubicBezTo>
                    <a:cubicBezTo>
                      <a:pt x="25942" y="13059"/>
                      <a:pt x="24988" y="12836"/>
                      <a:pt x="23998" y="12452"/>
                    </a:cubicBezTo>
                    <a:cubicBezTo>
                      <a:pt x="22365" y="11810"/>
                      <a:pt x="20938" y="10847"/>
                      <a:pt x="19225" y="10418"/>
                    </a:cubicBezTo>
                    <a:cubicBezTo>
                      <a:pt x="18440" y="10213"/>
                      <a:pt x="17628" y="10106"/>
                      <a:pt x="16825" y="10070"/>
                    </a:cubicBezTo>
                    <a:cubicBezTo>
                      <a:pt x="16656" y="10065"/>
                      <a:pt x="16489" y="10060"/>
                      <a:pt x="16324" y="10060"/>
                    </a:cubicBezTo>
                    <a:cubicBezTo>
                      <a:pt x="15905" y="10060"/>
                      <a:pt x="15498" y="10093"/>
                      <a:pt x="15095" y="10240"/>
                    </a:cubicBezTo>
                    <a:cubicBezTo>
                      <a:pt x="15050" y="10035"/>
                      <a:pt x="14987" y="9830"/>
                      <a:pt x="14898" y="9633"/>
                    </a:cubicBezTo>
                    <a:cubicBezTo>
                      <a:pt x="15511" y="9419"/>
                      <a:pt x="16145" y="9333"/>
                      <a:pt x="16781" y="9333"/>
                    </a:cubicBezTo>
                    <a:close/>
                    <a:moveTo>
                      <a:pt x="8484" y="6518"/>
                    </a:moveTo>
                    <a:cubicBezTo>
                      <a:pt x="9895" y="6518"/>
                      <a:pt x="11350" y="6856"/>
                      <a:pt x="12445" y="7635"/>
                    </a:cubicBezTo>
                    <a:cubicBezTo>
                      <a:pt x="13391" y="8313"/>
                      <a:pt x="14408" y="9437"/>
                      <a:pt x="14060" y="10695"/>
                    </a:cubicBezTo>
                    <a:cubicBezTo>
                      <a:pt x="13893" y="11291"/>
                      <a:pt x="13429" y="11639"/>
                      <a:pt x="12838" y="11639"/>
                    </a:cubicBezTo>
                    <a:cubicBezTo>
                      <a:pt x="12766" y="11639"/>
                      <a:pt x="12691" y="11633"/>
                      <a:pt x="12614" y="11623"/>
                    </a:cubicBezTo>
                    <a:cubicBezTo>
                      <a:pt x="12275" y="11569"/>
                      <a:pt x="11972" y="11337"/>
                      <a:pt x="11874" y="11007"/>
                    </a:cubicBezTo>
                    <a:cubicBezTo>
                      <a:pt x="11743" y="10613"/>
                      <a:pt x="12102" y="10365"/>
                      <a:pt x="12436" y="10365"/>
                    </a:cubicBezTo>
                    <a:cubicBezTo>
                      <a:pt x="12442" y="10365"/>
                      <a:pt x="12448" y="10365"/>
                      <a:pt x="12454" y="10365"/>
                    </a:cubicBezTo>
                    <a:cubicBezTo>
                      <a:pt x="12490" y="10490"/>
                      <a:pt x="12472" y="10624"/>
                      <a:pt x="12356" y="10731"/>
                    </a:cubicBezTo>
                    <a:cubicBezTo>
                      <a:pt x="12341" y="10745"/>
                      <a:pt x="12356" y="10771"/>
                      <a:pt x="12372" y="10771"/>
                    </a:cubicBezTo>
                    <a:cubicBezTo>
                      <a:pt x="12375" y="10771"/>
                      <a:pt x="12379" y="10770"/>
                      <a:pt x="12383" y="10766"/>
                    </a:cubicBezTo>
                    <a:cubicBezTo>
                      <a:pt x="12704" y="10597"/>
                      <a:pt x="12570" y="10213"/>
                      <a:pt x="12374" y="9999"/>
                    </a:cubicBezTo>
                    <a:cubicBezTo>
                      <a:pt x="12226" y="9822"/>
                      <a:pt x="11965" y="9739"/>
                      <a:pt x="11715" y="9739"/>
                    </a:cubicBezTo>
                    <a:cubicBezTo>
                      <a:pt x="11587" y="9739"/>
                      <a:pt x="11462" y="9761"/>
                      <a:pt x="11357" y="9803"/>
                    </a:cubicBezTo>
                    <a:cubicBezTo>
                      <a:pt x="11348" y="9803"/>
                      <a:pt x="11348" y="9812"/>
                      <a:pt x="11339" y="9821"/>
                    </a:cubicBezTo>
                    <a:cubicBezTo>
                      <a:pt x="11258" y="9740"/>
                      <a:pt x="11160" y="9678"/>
                      <a:pt x="11027" y="9633"/>
                    </a:cubicBezTo>
                    <a:cubicBezTo>
                      <a:pt x="10911" y="9500"/>
                      <a:pt x="10741" y="9419"/>
                      <a:pt x="10572" y="9330"/>
                    </a:cubicBezTo>
                    <a:cubicBezTo>
                      <a:pt x="10375" y="9000"/>
                      <a:pt x="10045" y="8750"/>
                      <a:pt x="9715" y="8536"/>
                    </a:cubicBezTo>
                    <a:cubicBezTo>
                      <a:pt x="9711" y="8533"/>
                      <a:pt x="9706" y="8532"/>
                      <a:pt x="9702" y="8532"/>
                    </a:cubicBezTo>
                    <a:cubicBezTo>
                      <a:pt x="9678" y="8532"/>
                      <a:pt x="9657" y="8566"/>
                      <a:pt x="9679" y="8581"/>
                    </a:cubicBezTo>
                    <a:cubicBezTo>
                      <a:pt x="10081" y="8902"/>
                      <a:pt x="10473" y="9250"/>
                      <a:pt x="10616" y="9758"/>
                    </a:cubicBezTo>
                    <a:cubicBezTo>
                      <a:pt x="10750" y="10249"/>
                      <a:pt x="10518" y="10650"/>
                      <a:pt x="10108" y="10909"/>
                    </a:cubicBezTo>
                    <a:cubicBezTo>
                      <a:pt x="9990" y="10989"/>
                      <a:pt x="9861" y="11021"/>
                      <a:pt x="9731" y="11021"/>
                    </a:cubicBezTo>
                    <a:cubicBezTo>
                      <a:pt x="9583" y="11021"/>
                      <a:pt x="9433" y="10980"/>
                      <a:pt x="9296" y="10918"/>
                    </a:cubicBezTo>
                    <a:cubicBezTo>
                      <a:pt x="9242" y="10882"/>
                      <a:pt x="9180" y="10838"/>
                      <a:pt x="9126" y="10802"/>
                    </a:cubicBezTo>
                    <a:cubicBezTo>
                      <a:pt x="8859" y="10543"/>
                      <a:pt x="8948" y="10267"/>
                      <a:pt x="9394" y="9963"/>
                    </a:cubicBezTo>
                    <a:cubicBezTo>
                      <a:pt x="9412" y="10035"/>
                      <a:pt x="9430" y="10106"/>
                      <a:pt x="9430" y="10195"/>
                    </a:cubicBezTo>
                    <a:cubicBezTo>
                      <a:pt x="9430" y="10214"/>
                      <a:pt x="9442" y="10223"/>
                      <a:pt x="9456" y="10223"/>
                    </a:cubicBezTo>
                    <a:cubicBezTo>
                      <a:pt x="9467" y="10223"/>
                      <a:pt x="9479" y="10217"/>
                      <a:pt x="9483" y="10204"/>
                    </a:cubicBezTo>
                    <a:cubicBezTo>
                      <a:pt x="9563" y="9919"/>
                      <a:pt x="9349" y="9624"/>
                      <a:pt x="9126" y="9473"/>
                    </a:cubicBezTo>
                    <a:cubicBezTo>
                      <a:pt x="8952" y="9351"/>
                      <a:pt x="8744" y="9302"/>
                      <a:pt x="8533" y="9302"/>
                    </a:cubicBezTo>
                    <a:cubicBezTo>
                      <a:pt x="8387" y="9302"/>
                      <a:pt x="8239" y="9326"/>
                      <a:pt x="8100" y="9366"/>
                    </a:cubicBezTo>
                    <a:cubicBezTo>
                      <a:pt x="8002" y="9294"/>
                      <a:pt x="7886" y="9241"/>
                      <a:pt x="7752" y="9214"/>
                    </a:cubicBezTo>
                    <a:lnTo>
                      <a:pt x="7744" y="9214"/>
                    </a:lnTo>
                    <a:cubicBezTo>
                      <a:pt x="7654" y="9089"/>
                      <a:pt x="7538" y="8982"/>
                      <a:pt x="7405" y="8893"/>
                    </a:cubicBezTo>
                    <a:cubicBezTo>
                      <a:pt x="7400" y="8890"/>
                      <a:pt x="7396" y="8889"/>
                      <a:pt x="7392" y="8889"/>
                    </a:cubicBezTo>
                    <a:cubicBezTo>
                      <a:pt x="7370" y="8889"/>
                      <a:pt x="7354" y="8923"/>
                      <a:pt x="7369" y="8937"/>
                    </a:cubicBezTo>
                    <a:cubicBezTo>
                      <a:pt x="7842" y="9339"/>
                      <a:pt x="8083" y="10365"/>
                      <a:pt x="7503" y="10766"/>
                    </a:cubicBezTo>
                    <a:cubicBezTo>
                      <a:pt x="7337" y="10884"/>
                      <a:pt x="7096" y="10940"/>
                      <a:pt x="6867" y="10940"/>
                    </a:cubicBezTo>
                    <a:cubicBezTo>
                      <a:pt x="6713" y="10940"/>
                      <a:pt x="6565" y="10915"/>
                      <a:pt x="6450" y="10864"/>
                    </a:cubicBezTo>
                    <a:cubicBezTo>
                      <a:pt x="6200" y="10757"/>
                      <a:pt x="6066" y="10508"/>
                      <a:pt x="6040" y="10249"/>
                    </a:cubicBezTo>
                    <a:cubicBezTo>
                      <a:pt x="6022" y="10035"/>
                      <a:pt x="6218" y="9812"/>
                      <a:pt x="6450" y="9740"/>
                    </a:cubicBezTo>
                    <a:cubicBezTo>
                      <a:pt x="6493" y="9726"/>
                      <a:pt x="6540" y="9720"/>
                      <a:pt x="6584" y="9720"/>
                    </a:cubicBezTo>
                    <a:cubicBezTo>
                      <a:pt x="6651" y="9720"/>
                      <a:pt x="6712" y="9733"/>
                      <a:pt x="6744" y="9749"/>
                    </a:cubicBezTo>
                    <a:cubicBezTo>
                      <a:pt x="6789" y="9776"/>
                      <a:pt x="6843" y="9821"/>
                      <a:pt x="6843" y="9874"/>
                    </a:cubicBezTo>
                    <a:cubicBezTo>
                      <a:pt x="6851" y="9928"/>
                      <a:pt x="6843" y="10017"/>
                      <a:pt x="6816" y="10070"/>
                    </a:cubicBezTo>
                    <a:cubicBezTo>
                      <a:pt x="6789" y="10124"/>
                      <a:pt x="6709" y="10186"/>
                      <a:pt x="6691" y="10195"/>
                    </a:cubicBezTo>
                    <a:cubicBezTo>
                      <a:pt x="6682" y="10204"/>
                      <a:pt x="6664" y="10222"/>
                      <a:pt x="6673" y="10231"/>
                    </a:cubicBezTo>
                    <a:cubicBezTo>
                      <a:pt x="6673" y="10238"/>
                      <a:pt x="6678" y="10241"/>
                      <a:pt x="6686" y="10241"/>
                    </a:cubicBezTo>
                    <a:cubicBezTo>
                      <a:pt x="6699" y="10241"/>
                      <a:pt x="6719" y="10233"/>
                      <a:pt x="6735" y="10222"/>
                    </a:cubicBezTo>
                    <a:cubicBezTo>
                      <a:pt x="6780" y="10186"/>
                      <a:pt x="6860" y="10097"/>
                      <a:pt x="6896" y="9999"/>
                    </a:cubicBezTo>
                    <a:cubicBezTo>
                      <a:pt x="6923" y="9892"/>
                      <a:pt x="6896" y="9740"/>
                      <a:pt x="6851" y="9678"/>
                    </a:cubicBezTo>
                    <a:cubicBezTo>
                      <a:pt x="6798" y="9607"/>
                      <a:pt x="6700" y="9508"/>
                      <a:pt x="6521" y="9401"/>
                    </a:cubicBezTo>
                    <a:cubicBezTo>
                      <a:pt x="6361" y="9312"/>
                      <a:pt x="5861" y="9143"/>
                      <a:pt x="5424" y="9134"/>
                    </a:cubicBezTo>
                    <a:cubicBezTo>
                      <a:pt x="5388" y="9133"/>
                      <a:pt x="5353" y="9132"/>
                      <a:pt x="5318" y="9132"/>
                    </a:cubicBezTo>
                    <a:cubicBezTo>
                      <a:pt x="4403" y="9132"/>
                      <a:pt x="3654" y="9463"/>
                      <a:pt x="2855" y="9901"/>
                    </a:cubicBezTo>
                    <a:cubicBezTo>
                      <a:pt x="1954" y="10401"/>
                      <a:pt x="1285" y="11203"/>
                      <a:pt x="812" y="12104"/>
                    </a:cubicBezTo>
                    <a:cubicBezTo>
                      <a:pt x="491" y="12720"/>
                      <a:pt x="402" y="13505"/>
                      <a:pt x="410" y="14219"/>
                    </a:cubicBezTo>
                    <a:cubicBezTo>
                      <a:pt x="36" y="12684"/>
                      <a:pt x="812" y="11061"/>
                      <a:pt x="1695" y="9839"/>
                    </a:cubicBezTo>
                    <a:cubicBezTo>
                      <a:pt x="2864" y="8197"/>
                      <a:pt x="4719" y="7135"/>
                      <a:pt x="6673" y="6707"/>
                    </a:cubicBezTo>
                    <a:cubicBezTo>
                      <a:pt x="7245" y="6584"/>
                      <a:pt x="7860" y="6518"/>
                      <a:pt x="8484" y="6518"/>
                    </a:cubicBezTo>
                    <a:close/>
                    <a:moveTo>
                      <a:pt x="16409" y="10132"/>
                    </a:moveTo>
                    <a:cubicBezTo>
                      <a:pt x="17579" y="10132"/>
                      <a:pt x="18779" y="10378"/>
                      <a:pt x="19858" y="10695"/>
                    </a:cubicBezTo>
                    <a:cubicBezTo>
                      <a:pt x="20804" y="10980"/>
                      <a:pt x="21643" y="11453"/>
                      <a:pt x="22517" y="11890"/>
                    </a:cubicBezTo>
                    <a:cubicBezTo>
                      <a:pt x="23302" y="12292"/>
                      <a:pt x="24114" y="12631"/>
                      <a:pt x="24952" y="12898"/>
                    </a:cubicBezTo>
                    <a:cubicBezTo>
                      <a:pt x="25676" y="13118"/>
                      <a:pt x="26459" y="13204"/>
                      <a:pt x="27227" y="13204"/>
                    </a:cubicBezTo>
                    <a:cubicBezTo>
                      <a:pt x="27302" y="13204"/>
                      <a:pt x="27376" y="13203"/>
                      <a:pt x="27450" y="13202"/>
                    </a:cubicBezTo>
                    <a:cubicBezTo>
                      <a:pt x="28449" y="13193"/>
                      <a:pt x="29573" y="13041"/>
                      <a:pt x="30358" y="12363"/>
                    </a:cubicBezTo>
                    <a:cubicBezTo>
                      <a:pt x="30858" y="12479"/>
                      <a:pt x="31384" y="12568"/>
                      <a:pt x="31902" y="12586"/>
                    </a:cubicBezTo>
                    <a:cubicBezTo>
                      <a:pt x="31688" y="12622"/>
                      <a:pt x="31474" y="12658"/>
                      <a:pt x="31259" y="12684"/>
                    </a:cubicBezTo>
                    <a:cubicBezTo>
                      <a:pt x="30296" y="12836"/>
                      <a:pt x="29404" y="13104"/>
                      <a:pt x="28521" y="13532"/>
                    </a:cubicBezTo>
                    <a:cubicBezTo>
                      <a:pt x="28003" y="13791"/>
                      <a:pt x="27522" y="14094"/>
                      <a:pt x="27031" y="14397"/>
                    </a:cubicBezTo>
                    <a:cubicBezTo>
                      <a:pt x="26760" y="14463"/>
                      <a:pt x="26476" y="14491"/>
                      <a:pt x="26189" y="14491"/>
                    </a:cubicBezTo>
                    <a:cubicBezTo>
                      <a:pt x="25538" y="14491"/>
                      <a:pt x="24868" y="14347"/>
                      <a:pt x="24292" y="14174"/>
                    </a:cubicBezTo>
                    <a:cubicBezTo>
                      <a:pt x="23115" y="13826"/>
                      <a:pt x="22008" y="13327"/>
                      <a:pt x="20929" y="12774"/>
                    </a:cubicBezTo>
                    <a:cubicBezTo>
                      <a:pt x="19355" y="11975"/>
                      <a:pt x="17755" y="10806"/>
                      <a:pt x="15946" y="10806"/>
                    </a:cubicBezTo>
                    <a:cubicBezTo>
                      <a:pt x="15673" y="10806"/>
                      <a:pt x="15395" y="10833"/>
                      <a:pt x="15112" y="10891"/>
                    </a:cubicBezTo>
                    <a:cubicBezTo>
                      <a:pt x="15121" y="10873"/>
                      <a:pt x="15121" y="10864"/>
                      <a:pt x="15121" y="10847"/>
                    </a:cubicBezTo>
                    <a:cubicBezTo>
                      <a:pt x="15139" y="10650"/>
                      <a:pt x="15130" y="10454"/>
                      <a:pt x="15095" y="10249"/>
                    </a:cubicBezTo>
                    <a:cubicBezTo>
                      <a:pt x="15523" y="10168"/>
                      <a:pt x="15964" y="10132"/>
                      <a:pt x="16409" y="10132"/>
                    </a:cubicBezTo>
                    <a:close/>
                    <a:moveTo>
                      <a:pt x="16867" y="14500"/>
                    </a:moveTo>
                    <a:cubicBezTo>
                      <a:pt x="17034" y="14500"/>
                      <a:pt x="17217" y="14567"/>
                      <a:pt x="17334" y="14638"/>
                    </a:cubicBezTo>
                    <a:cubicBezTo>
                      <a:pt x="17387" y="14665"/>
                      <a:pt x="17432" y="14700"/>
                      <a:pt x="17485" y="14745"/>
                    </a:cubicBezTo>
                    <a:cubicBezTo>
                      <a:pt x="17244" y="14808"/>
                      <a:pt x="17111" y="14986"/>
                      <a:pt x="17111" y="15209"/>
                    </a:cubicBezTo>
                    <a:cubicBezTo>
                      <a:pt x="17093" y="15227"/>
                      <a:pt x="17084" y="15254"/>
                      <a:pt x="17066" y="15271"/>
                    </a:cubicBezTo>
                    <a:cubicBezTo>
                      <a:pt x="17084" y="15218"/>
                      <a:pt x="17084" y="15155"/>
                      <a:pt x="17093" y="15093"/>
                    </a:cubicBezTo>
                    <a:cubicBezTo>
                      <a:pt x="17093" y="14843"/>
                      <a:pt x="16914" y="14638"/>
                      <a:pt x="16691" y="14531"/>
                    </a:cubicBezTo>
                    <a:cubicBezTo>
                      <a:pt x="16745" y="14509"/>
                      <a:pt x="16805" y="14500"/>
                      <a:pt x="16867" y="14500"/>
                    </a:cubicBezTo>
                    <a:close/>
                    <a:moveTo>
                      <a:pt x="8333" y="9361"/>
                    </a:moveTo>
                    <a:cubicBezTo>
                      <a:pt x="8754" y="9361"/>
                      <a:pt x="9200" y="9519"/>
                      <a:pt x="9367" y="9892"/>
                    </a:cubicBezTo>
                    <a:cubicBezTo>
                      <a:pt x="9332" y="9880"/>
                      <a:pt x="9298" y="9874"/>
                      <a:pt x="9265" y="9874"/>
                    </a:cubicBezTo>
                    <a:cubicBezTo>
                      <a:pt x="9007" y="9874"/>
                      <a:pt x="8834" y="10217"/>
                      <a:pt x="8850" y="10454"/>
                    </a:cubicBezTo>
                    <a:cubicBezTo>
                      <a:pt x="8877" y="10847"/>
                      <a:pt x="9242" y="11061"/>
                      <a:pt x="9599" y="11105"/>
                    </a:cubicBezTo>
                    <a:cubicBezTo>
                      <a:pt x="9770" y="11225"/>
                      <a:pt x="9956" y="11279"/>
                      <a:pt x="10141" y="11279"/>
                    </a:cubicBezTo>
                    <a:cubicBezTo>
                      <a:pt x="10244" y="11279"/>
                      <a:pt x="10347" y="11262"/>
                      <a:pt x="10447" y="11230"/>
                    </a:cubicBezTo>
                    <a:cubicBezTo>
                      <a:pt x="10563" y="11282"/>
                      <a:pt x="10674" y="11305"/>
                      <a:pt x="10778" y="11305"/>
                    </a:cubicBezTo>
                    <a:cubicBezTo>
                      <a:pt x="11452" y="11305"/>
                      <a:pt x="11838" y="10343"/>
                      <a:pt x="11374" y="9856"/>
                    </a:cubicBezTo>
                    <a:cubicBezTo>
                      <a:pt x="11447" y="9836"/>
                      <a:pt x="11522" y="9826"/>
                      <a:pt x="11599" y="9826"/>
                    </a:cubicBezTo>
                    <a:cubicBezTo>
                      <a:pt x="11788" y="9826"/>
                      <a:pt x="11980" y="9884"/>
                      <a:pt x="12133" y="9972"/>
                    </a:cubicBezTo>
                    <a:cubicBezTo>
                      <a:pt x="12267" y="10044"/>
                      <a:pt x="12383" y="10169"/>
                      <a:pt x="12436" y="10311"/>
                    </a:cubicBezTo>
                    <a:cubicBezTo>
                      <a:pt x="12421" y="10310"/>
                      <a:pt x="12406" y="10310"/>
                      <a:pt x="12392" y="10310"/>
                    </a:cubicBezTo>
                    <a:cubicBezTo>
                      <a:pt x="11873" y="10310"/>
                      <a:pt x="11546" y="10912"/>
                      <a:pt x="11928" y="11346"/>
                    </a:cubicBezTo>
                    <a:cubicBezTo>
                      <a:pt x="12026" y="11444"/>
                      <a:pt x="12124" y="11534"/>
                      <a:pt x="12240" y="11596"/>
                    </a:cubicBezTo>
                    <a:cubicBezTo>
                      <a:pt x="12240" y="11596"/>
                      <a:pt x="12240" y="11605"/>
                      <a:pt x="12249" y="11614"/>
                    </a:cubicBezTo>
                    <a:cubicBezTo>
                      <a:pt x="12418" y="11730"/>
                      <a:pt x="12579" y="11810"/>
                      <a:pt x="12730" y="11873"/>
                    </a:cubicBezTo>
                    <a:cubicBezTo>
                      <a:pt x="13016" y="12134"/>
                      <a:pt x="13369" y="12285"/>
                      <a:pt x="13736" y="12285"/>
                    </a:cubicBezTo>
                    <a:cubicBezTo>
                      <a:pt x="13920" y="12285"/>
                      <a:pt x="14107" y="12247"/>
                      <a:pt x="14292" y="12167"/>
                    </a:cubicBezTo>
                    <a:cubicBezTo>
                      <a:pt x="14684" y="11988"/>
                      <a:pt x="14934" y="11614"/>
                      <a:pt x="15050" y="11203"/>
                    </a:cubicBezTo>
                    <a:cubicBezTo>
                      <a:pt x="16183" y="11373"/>
                      <a:pt x="17218" y="11881"/>
                      <a:pt x="18244" y="12363"/>
                    </a:cubicBezTo>
                    <a:cubicBezTo>
                      <a:pt x="17777" y="12272"/>
                      <a:pt x="17295" y="12233"/>
                      <a:pt x="16813" y="12233"/>
                    </a:cubicBezTo>
                    <a:cubicBezTo>
                      <a:pt x="16253" y="12233"/>
                      <a:pt x="15694" y="12286"/>
                      <a:pt x="15157" y="12372"/>
                    </a:cubicBezTo>
                    <a:cubicBezTo>
                      <a:pt x="14176" y="12533"/>
                      <a:pt x="13212" y="13086"/>
                      <a:pt x="12383" y="13594"/>
                    </a:cubicBezTo>
                    <a:cubicBezTo>
                      <a:pt x="11589" y="14085"/>
                      <a:pt x="10911" y="14692"/>
                      <a:pt x="10286" y="15370"/>
                    </a:cubicBezTo>
                    <a:cubicBezTo>
                      <a:pt x="9546" y="15084"/>
                      <a:pt x="8796" y="14469"/>
                      <a:pt x="8341" y="13826"/>
                    </a:cubicBezTo>
                    <a:cubicBezTo>
                      <a:pt x="7770" y="13023"/>
                      <a:pt x="7735" y="12096"/>
                      <a:pt x="7958" y="11177"/>
                    </a:cubicBezTo>
                    <a:cubicBezTo>
                      <a:pt x="8020" y="11177"/>
                      <a:pt x="8074" y="11168"/>
                      <a:pt x="8118" y="11168"/>
                    </a:cubicBezTo>
                    <a:cubicBezTo>
                      <a:pt x="8332" y="11168"/>
                      <a:pt x="8582" y="11034"/>
                      <a:pt x="8689" y="10847"/>
                    </a:cubicBezTo>
                    <a:cubicBezTo>
                      <a:pt x="8805" y="10641"/>
                      <a:pt x="8814" y="10436"/>
                      <a:pt x="8761" y="10204"/>
                    </a:cubicBezTo>
                    <a:cubicBezTo>
                      <a:pt x="8707" y="9946"/>
                      <a:pt x="8520" y="9794"/>
                      <a:pt x="8341" y="9607"/>
                    </a:cubicBezTo>
                    <a:cubicBezTo>
                      <a:pt x="8288" y="9517"/>
                      <a:pt x="8207" y="9437"/>
                      <a:pt x="8118" y="9375"/>
                    </a:cubicBezTo>
                    <a:cubicBezTo>
                      <a:pt x="8188" y="9365"/>
                      <a:pt x="8260" y="9361"/>
                      <a:pt x="8333" y="9361"/>
                    </a:cubicBezTo>
                    <a:close/>
                    <a:moveTo>
                      <a:pt x="7735" y="11141"/>
                    </a:moveTo>
                    <a:cubicBezTo>
                      <a:pt x="7788" y="11159"/>
                      <a:pt x="7851" y="11168"/>
                      <a:pt x="7913" y="11168"/>
                    </a:cubicBezTo>
                    <a:cubicBezTo>
                      <a:pt x="7761" y="11632"/>
                      <a:pt x="7663" y="11997"/>
                      <a:pt x="7690" y="12506"/>
                    </a:cubicBezTo>
                    <a:cubicBezTo>
                      <a:pt x="7708" y="12988"/>
                      <a:pt x="7958" y="13496"/>
                      <a:pt x="8207" y="13906"/>
                    </a:cubicBezTo>
                    <a:cubicBezTo>
                      <a:pt x="8636" y="14602"/>
                      <a:pt x="9447" y="15227"/>
                      <a:pt x="10250" y="15414"/>
                    </a:cubicBezTo>
                    <a:cubicBezTo>
                      <a:pt x="10179" y="15494"/>
                      <a:pt x="10099" y="15584"/>
                      <a:pt x="10027" y="15664"/>
                    </a:cubicBezTo>
                    <a:cubicBezTo>
                      <a:pt x="9171" y="15343"/>
                      <a:pt x="8216" y="14781"/>
                      <a:pt x="7735" y="13996"/>
                    </a:cubicBezTo>
                    <a:cubicBezTo>
                      <a:pt x="7449" y="13532"/>
                      <a:pt x="7262" y="13014"/>
                      <a:pt x="7199" y="12479"/>
                    </a:cubicBezTo>
                    <a:cubicBezTo>
                      <a:pt x="7146" y="12069"/>
                      <a:pt x="7226" y="11471"/>
                      <a:pt x="7556" y="11168"/>
                    </a:cubicBezTo>
                    <a:cubicBezTo>
                      <a:pt x="7619" y="11168"/>
                      <a:pt x="7672" y="11159"/>
                      <a:pt x="7735" y="11141"/>
                    </a:cubicBezTo>
                    <a:close/>
                    <a:moveTo>
                      <a:pt x="16566" y="14495"/>
                    </a:moveTo>
                    <a:cubicBezTo>
                      <a:pt x="16745" y="14576"/>
                      <a:pt x="16897" y="14718"/>
                      <a:pt x="16959" y="14906"/>
                    </a:cubicBezTo>
                    <a:cubicBezTo>
                      <a:pt x="17039" y="15129"/>
                      <a:pt x="16914" y="15441"/>
                      <a:pt x="16727" y="15566"/>
                    </a:cubicBezTo>
                    <a:cubicBezTo>
                      <a:pt x="16647" y="15628"/>
                      <a:pt x="16566" y="15646"/>
                      <a:pt x="16477" y="15664"/>
                    </a:cubicBezTo>
                    <a:cubicBezTo>
                      <a:pt x="16665" y="15521"/>
                      <a:pt x="16798" y="15289"/>
                      <a:pt x="16825" y="15039"/>
                    </a:cubicBezTo>
                    <a:cubicBezTo>
                      <a:pt x="16843" y="14834"/>
                      <a:pt x="16727" y="14647"/>
                      <a:pt x="16566" y="14495"/>
                    </a:cubicBezTo>
                    <a:close/>
                    <a:moveTo>
                      <a:pt x="16263" y="14308"/>
                    </a:moveTo>
                    <a:cubicBezTo>
                      <a:pt x="16442" y="14442"/>
                      <a:pt x="16602" y="14602"/>
                      <a:pt x="16682" y="14808"/>
                    </a:cubicBezTo>
                    <a:cubicBezTo>
                      <a:pt x="16861" y="15254"/>
                      <a:pt x="16424" y="15548"/>
                      <a:pt x="16040" y="15673"/>
                    </a:cubicBezTo>
                    <a:cubicBezTo>
                      <a:pt x="16343" y="15432"/>
                      <a:pt x="16495" y="15048"/>
                      <a:pt x="16424" y="14665"/>
                    </a:cubicBezTo>
                    <a:cubicBezTo>
                      <a:pt x="16397" y="14531"/>
                      <a:pt x="16343" y="14406"/>
                      <a:pt x="16263" y="14308"/>
                    </a:cubicBezTo>
                    <a:close/>
                    <a:moveTo>
                      <a:pt x="18377" y="14317"/>
                    </a:moveTo>
                    <a:cubicBezTo>
                      <a:pt x="18690" y="14531"/>
                      <a:pt x="18922" y="14772"/>
                      <a:pt x="18957" y="15164"/>
                    </a:cubicBezTo>
                    <a:cubicBezTo>
                      <a:pt x="18984" y="15521"/>
                      <a:pt x="18592" y="15735"/>
                      <a:pt x="18279" y="15762"/>
                    </a:cubicBezTo>
                    <a:cubicBezTo>
                      <a:pt x="18939" y="15494"/>
                      <a:pt x="18859" y="14745"/>
                      <a:pt x="18377" y="14317"/>
                    </a:cubicBezTo>
                    <a:close/>
                    <a:moveTo>
                      <a:pt x="18913" y="14718"/>
                    </a:moveTo>
                    <a:cubicBezTo>
                      <a:pt x="19154" y="14932"/>
                      <a:pt x="19296" y="15271"/>
                      <a:pt x="19163" y="15575"/>
                    </a:cubicBezTo>
                    <a:cubicBezTo>
                      <a:pt x="19098" y="15720"/>
                      <a:pt x="18888" y="15828"/>
                      <a:pt x="18703" y="15828"/>
                    </a:cubicBezTo>
                    <a:cubicBezTo>
                      <a:pt x="18684" y="15828"/>
                      <a:pt x="18664" y="15827"/>
                      <a:pt x="18645" y="15825"/>
                    </a:cubicBezTo>
                    <a:cubicBezTo>
                      <a:pt x="18841" y="15744"/>
                      <a:pt x="18993" y="15557"/>
                      <a:pt x="19055" y="15334"/>
                    </a:cubicBezTo>
                    <a:cubicBezTo>
                      <a:pt x="19127" y="15102"/>
                      <a:pt x="19047" y="14897"/>
                      <a:pt x="18913" y="14718"/>
                    </a:cubicBezTo>
                    <a:close/>
                    <a:moveTo>
                      <a:pt x="15765" y="10880"/>
                    </a:moveTo>
                    <a:cubicBezTo>
                      <a:pt x="17944" y="10880"/>
                      <a:pt x="19857" y="12420"/>
                      <a:pt x="21741" y="13353"/>
                    </a:cubicBezTo>
                    <a:cubicBezTo>
                      <a:pt x="22731" y="13844"/>
                      <a:pt x="23793" y="14228"/>
                      <a:pt x="24872" y="14469"/>
                    </a:cubicBezTo>
                    <a:cubicBezTo>
                      <a:pt x="25226" y="14546"/>
                      <a:pt x="25622" y="14596"/>
                      <a:pt x="26017" y="14596"/>
                    </a:cubicBezTo>
                    <a:cubicBezTo>
                      <a:pt x="26307" y="14596"/>
                      <a:pt x="26598" y="14569"/>
                      <a:pt x="26870" y="14504"/>
                    </a:cubicBezTo>
                    <a:lnTo>
                      <a:pt x="26870" y="14504"/>
                    </a:lnTo>
                    <a:cubicBezTo>
                      <a:pt x="26246" y="14888"/>
                      <a:pt x="25630" y="15271"/>
                      <a:pt x="24943" y="15548"/>
                    </a:cubicBezTo>
                    <a:cubicBezTo>
                      <a:pt x="24390" y="15771"/>
                      <a:pt x="23784" y="15905"/>
                      <a:pt x="23195" y="15949"/>
                    </a:cubicBezTo>
                    <a:cubicBezTo>
                      <a:pt x="23152" y="15954"/>
                      <a:pt x="23108" y="15955"/>
                      <a:pt x="23063" y="15955"/>
                    </a:cubicBezTo>
                    <a:cubicBezTo>
                      <a:pt x="22743" y="15955"/>
                      <a:pt x="22397" y="15860"/>
                      <a:pt x="22112" y="15860"/>
                    </a:cubicBezTo>
                    <a:cubicBezTo>
                      <a:pt x="22101" y="15860"/>
                      <a:pt x="22090" y="15860"/>
                      <a:pt x="22080" y="15860"/>
                    </a:cubicBezTo>
                    <a:cubicBezTo>
                      <a:pt x="22062" y="15182"/>
                      <a:pt x="21696" y="14549"/>
                      <a:pt x="21125" y="14112"/>
                    </a:cubicBezTo>
                    <a:cubicBezTo>
                      <a:pt x="21054" y="14014"/>
                      <a:pt x="20973" y="13933"/>
                      <a:pt x="20884" y="13853"/>
                    </a:cubicBezTo>
                    <a:cubicBezTo>
                      <a:pt x="20884" y="13853"/>
                      <a:pt x="20884" y="13844"/>
                      <a:pt x="20875" y="13844"/>
                    </a:cubicBezTo>
                    <a:cubicBezTo>
                      <a:pt x="20322" y="13104"/>
                      <a:pt x="19394" y="12631"/>
                      <a:pt x="18511" y="12417"/>
                    </a:cubicBezTo>
                    <a:cubicBezTo>
                      <a:pt x="18172" y="12131"/>
                      <a:pt x="17682" y="11944"/>
                      <a:pt x="17298" y="11757"/>
                    </a:cubicBezTo>
                    <a:cubicBezTo>
                      <a:pt x="16645" y="11461"/>
                      <a:pt x="15866" y="11122"/>
                      <a:pt x="15132" y="11122"/>
                    </a:cubicBezTo>
                    <a:cubicBezTo>
                      <a:pt x="15114" y="11122"/>
                      <a:pt x="15095" y="11123"/>
                      <a:pt x="15077" y="11123"/>
                    </a:cubicBezTo>
                    <a:cubicBezTo>
                      <a:pt x="15086" y="11061"/>
                      <a:pt x="15103" y="10989"/>
                      <a:pt x="15112" y="10927"/>
                    </a:cubicBezTo>
                    <a:cubicBezTo>
                      <a:pt x="15333" y="10895"/>
                      <a:pt x="15550" y="10880"/>
                      <a:pt x="15765" y="10880"/>
                    </a:cubicBezTo>
                    <a:close/>
                    <a:moveTo>
                      <a:pt x="19270" y="15138"/>
                    </a:moveTo>
                    <a:lnTo>
                      <a:pt x="19270" y="15138"/>
                    </a:lnTo>
                    <a:cubicBezTo>
                      <a:pt x="19430" y="15298"/>
                      <a:pt x="19537" y="15530"/>
                      <a:pt x="19439" y="15762"/>
                    </a:cubicBezTo>
                    <a:cubicBezTo>
                      <a:pt x="19378" y="15892"/>
                      <a:pt x="19191" y="15974"/>
                      <a:pt x="19019" y="15974"/>
                    </a:cubicBezTo>
                    <a:cubicBezTo>
                      <a:pt x="18966" y="15974"/>
                      <a:pt x="18914" y="15966"/>
                      <a:pt x="18868" y="15949"/>
                    </a:cubicBezTo>
                    <a:cubicBezTo>
                      <a:pt x="19020" y="15905"/>
                      <a:pt x="19163" y="15798"/>
                      <a:pt x="19234" y="15691"/>
                    </a:cubicBezTo>
                    <a:cubicBezTo>
                      <a:pt x="19350" y="15521"/>
                      <a:pt x="19341" y="15316"/>
                      <a:pt x="19270" y="15138"/>
                    </a:cubicBezTo>
                    <a:close/>
                    <a:moveTo>
                      <a:pt x="6611" y="11052"/>
                    </a:moveTo>
                    <a:lnTo>
                      <a:pt x="6611" y="11052"/>
                    </a:lnTo>
                    <a:cubicBezTo>
                      <a:pt x="6691" y="11079"/>
                      <a:pt x="6771" y="11087"/>
                      <a:pt x="6851" y="11087"/>
                    </a:cubicBezTo>
                    <a:cubicBezTo>
                      <a:pt x="6872" y="11090"/>
                      <a:pt x="6894" y="11091"/>
                      <a:pt x="6916" y="11091"/>
                    </a:cubicBezTo>
                    <a:cubicBezTo>
                      <a:pt x="6969" y="11091"/>
                      <a:pt x="7024" y="11085"/>
                      <a:pt x="7074" y="11079"/>
                    </a:cubicBezTo>
                    <a:cubicBezTo>
                      <a:pt x="7190" y="11141"/>
                      <a:pt x="7315" y="11177"/>
                      <a:pt x="7458" y="11177"/>
                    </a:cubicBezTo>
                    <a:cubicBezTo>
                      <a:pt x="6860" y="11667"/>
                      <a:pt x="7066" y="12925"/>
                      <a:pt x="7342" y="13532"/>
                    </a:cubicBezTo>
                    <a:cubicBezTo>
                      <a:pt x="7583" y="14076"/>
                      <a:pt x="7860" y="14540"/>
                      <a:pt x="8341" y="14888"/>
                    </a:cubicBezTo>
                    <a:cubicBezTo>
                      <a:pt x="8805" y="15227"/>
                      <a:pt x="9430" y="15557"/>
                      <a:pt x="10001" y="15700"/>
                    </a:cubicBezTo>
                    <a:cubicBezTo>
                      <a:pt x="10001" y="15700"/>
                      <a:pt x="10001" y="15700"/>
                      <a:pt x="9992" y="15709"/>
                    </a:cubicBezTo>
                    <a:cubicBezTo>
                      <a:pt x="9840" y="15887"/>
                      <a:pt x="9697" y="16074"/>
                      <a:pt x="9563" y="16262"/>
                    </a:cubicBezTo>
                    <a:cubicBezTo>
                      <a:pt x="8912" y="15842"/>
                      <a:pt x="8261" y="15405"/>
                      <a:pt x="7717" y="14843"/>
                    </a:cubicBezTo>
                    <a:cubicBezTo>
                      <a:pt x="7271" y="14388"/>
                      <a:pt x="6887" y="13898"/>
                      <a:pt x="6655" y="13300"/>
                    </a:cubicBezTo>
                    <a:cubicBezTo>
                      <a:pt x="6423" y="12666"/>
                      <a:pt x="6361" y="11694"/>
                      <a:pt x="6611" y="11052"/>
                    </a:cubicBezTo>
                    <a:close/>
                    <a:moveTo>
                      <a:pt x="6129" y="10793"/>
                    </a:moveTo>
                    <a:cubicBezTo>
                      <a:pt x="6263" y="10909"/>
                      <a:pt x="6423" y="10998"/>
                      <a:pt x="6593" y="11052"/>
                    </a:cubicBezTo>
                    <a:cubicBezTo>
                      <a:pt x="6057" y="12185"/>
                      <a:pt x="6468" y="13639"/>
                      <a:pt x="7235" y="14558"/>
                    </a:cubicBezTo>
                    <a:cubicBezTo>
                      <a:pt x="7877" y="15334"/>
                      <a:pt x="8645" y="15851"/>
                      <a:pt x="9537" y="16306"/>
                    </a:cubicBezTo>
                    <a:cubicBezTo>
                      <a:pt x="9528" y="16324"/>
                      <a:pt x="9510" y="16342"/>
                      <a:pt x="9501" y="16360"/>
                    </a:cubicBezTo>
                    <a:cubicBezTo>
                      <a:pt x="8386" y="16003"/>
                      <a:pt x="7271" y="15289"/>
                      <a:pt x="6575" y="14361"/>
                    </a:cubicBezTo>
                    <a:cubicBezTo>
                      <a:pt x="6182" y="13826"/>
                      <a:pt x="5915" y="13300"/>
                      <a:pt x="5826" y="12631"/>
                    </a:cubicBezTo>
                    <a:cubicBezTo>
                      <a:pt x="5754" y="12051"/>
                      <a:pt x="5852" y="11328"/>
                      <a:pt x="6129" y="10793"/>
                    </a:cubicBezTo>
                    <a:close/>
                    <a:moveTo>
                      <a:pt x="21054" y="14112"/>
                    </a:moveTo>
                    <a:lnTo>
                      <a:pt x="21054" y="14112"/>
                    </a:lnTo>
                    <a:cubicBezTo>
                      <a:pt x="21304" y="14442"/>
                      <a:pt x="21500" y="14852"/>
                      <a:pt x="21580" y="15209"/>
                    </a:cubicBezTo>
                    <a:cubicBezTo>
                      <a:pt x="21678" y="15637"/>
                      <a:pt x="21625" y="16137"/>
                      <a:pt x="21411" y="16520"/>
                    </a:cubicBezTo>
                    <a:cubicBezTo>
                      <a:pt x="21268" y="16775"/>
                      <a:pt x="20955" y="16900"/>
                      <a:pt x="20644" y="16900"/>
                    </a:cubicBezTo>
                    <a:cubicBezTo>
                      <a:pt x="20431" y="16900"/>
                      <a:pt x="20219" y="16841"/>
                      <a:pt x="20064" y="16726"/>
                    </a:cubicBezTo>
                    <a:lnTo>
                      <a:pt x="20064" y="16726"/>
                    </a:lnTo>
                    <a:cubicBezTo>
                      <a:pt x="20168" y="16770"/>
                      <a:pt x="20276" y="16792"/>
                      <a:pt x="20383" y="16792"/>
                    </a:cubicBezTo>
                    <a:cubicBezTo>
                      <a:pt x="20723" y="16792"/>
                      <a:pt x="21053" y="16575"/>
                      <a:pt x="21223" y="16208"/>
                    </a:cubicBezTo>
                    <a:cubicBezTo>
                      <a:pt x="21536" y="15548"/>
                      <a:pt x="21411" y="14736"/>
                      <a:pt x="21054" y="14112"/>
                    </a:cubicBezTo>
                    <a:close/>
                    <a:moveTo>
                      <a:pt x="21179" y="14174"/>
                    </a:moveTo>
                    <a:lnTo>
                      <a:pt x="21179" y="14174"/>
                    </a:lnTo>
                    <a:cubicBezTo>
                      <a:pt x="21767" y="14665"/>
                      <a:pt x="22098" y="15593"/>
                      <a:pt x="21901" y="16324"/>
                    </a:cubicBezTo>
                    <a:cubicBezTo>
                      <a:pt x="21781" y="16789"/>
                      <a:pt x="21470" y="17021"/>
                      <a:pt x="21040" y="17021"/>
                    </a:cubicBezTo>
                    <a:cubicBezTo>
                      <a:pt x="21024" y="17021"/>
                      <a:pt x="21008" y="17021"/>
                      <a:pt x="20991" y="17020"/>
                    </a:cubicBezTo>
                    <a:cubicBezTo>
                      <a:pt x="21339" y="16895"/>
                      <a:pt x="21562" y="16627"/>
                      <a:pt x="21678" y="16253"/>
                    </a:cubicBezTo>
                    <a:cubicBezTo>
                      <a:pt x="21883" y="15575"/>
                      <a:pt x="21634" y="14754"/>
                      <a:pt x="21179" y="14174"/>
                    </a:cubicBezTo>
                    <a:close/>
                    <a:moveTo>
                      <a:pt x="16797" y="12399"/>
                    </a:moveTo>
                    <a:cubicBezTo>
                      <a:pt x="18042" y="12399"/>
                      <a:pt x="19277" y="12668"/>
                      <a:pt x="20269" y="13469"/>
                    </a:cubicBezTo>
                    <a:cubicBezTo>
                      <a:pt x="20884" y="13969"/>
                      <a:pt x="21214" y="14638"/>
                      <a:pt x="21205" y="15432"/>
                    </a:cubicBezTo>
                    <a:cubicBezTo>
                      <a:pt x="21197" y="15869"/>
                      <a:pt x="21063" y="16440"/>
                      <a:pt x="20617" y="16618"/>
                    </a:cubicBezTo>
                    <a:cubicBezTo>
                      <a:pt x="20558" y="16641"/>
                      <a:pt x="20496" y="16651"/>
                      <a:pt x="20434" y="16651"/>
                    </a:cubicBezTo>
                    <a:cubicBezTo>
                      <a:pt x="20222" y="16651"/>
                      <a:pt x="20003" y="16537"/>
                      <a:pt x="19858" y="16413"/>
                    </a:cubicBezTo>
                    <a:cubicBezTo>
                      <a:pt x="19607" y="16204"/>
                      <a:pt x="19812" y="15765"/>
                      <a:pt x="20112" y="15765"/>
                    </a:cubicBezTo>
                    <a:cubicBezTo>
                      <a:pt x="20131" y="15765"/>
                      <a:pt x="20151" y="15767"/>
                      <a:pt x="20171" y="15771"/>
                    </a:cubicBezTo>
                    <a:cubicBezTo>
                      <a:pt x="20206" y="15816"/>
                      <a:pt x="20242" y="15860"/>
                      <a:pt x="20260" y="15914"/>
                    </a:cubicBezTo>
                    <a:cubicBezTo>
                      <a:pt x="20313" y="16056"/>
                      <a:pt x="20180" y="16155"/>
                      <a:pt x="20064" y="16199"/>
                    </a:cubicBezTo>
                    <a:cubicBezTo>
                      <a:pt x="20046" y="16199"/>
                      <a:pt x="20046" y="16235"/>
                      <a:pt x="20072" y="16235"/>
                    </a:cubicBezTo>
                    <a:cubicBezTo>
                      <a:pt x="20083" y="16236"/>
                      <a:pt x="20093" y="16236"/>
                      <a:pt x="20103" y="16236"/>
                    </a:cubicBezTo>
                    <a:cubicBezTo>
                      <a:pt x="20339" y="16236"/>
                      <a:pt x="20425" y="16038"/>
                      <a:pt x="20331" y="15825"/>
                    </a:cubicBezTo>
                    <a:cubicBezTo>
                      <a:pt x="20197" y="15539"/>
                      <a:pt x="19814" y="15378"/>
                      <a:pt x="19519" y="15325"/>
                    </a:cubicBezTo>
                    <a:cubicBezTo>
                      <a:pt x="19510" y="15325"/>
                      <a:pt x="19502" y="15334"/>
                      <a:pt x="19493" y="15343"/>
                    </a:cubicBezTo>
                    <a:cubicBezTo>
                      <a:pt x="19430" y="15218"/>
                      <a:pt x="19332" y="15111"/>
                      <a:pt x="19225" y="15031"/>
                    </a:cubicBezTo>
                    <a:cubicBezTo>
                      <a:pt x="19127" y="14852"/>
                      <a:pt x="18984" y="14700"/>
                      <a:pt x="18824" y="14620"/>
                    </a:cubicBezTo>
                    <a:cubicBezTo>
                      <a:pt x="18672" y="14460"/>
                      <a:pt x="18467" y="14326"/>
                      <a:pt x="18297" y="14237"/>
                    </a:cubicBezTo>
                    <a:cubicBezTo>
                      <a:pt x="18294" y="14234"/>
                      <a:pt x="18291" y="14233"/>
                      <a:pt x="18289" y="14233"/>
                    </a:cubicBezTo>
                    <a:cubicBezTo>
                      <a:pt x="18283" y="14233"/>
                      <a:pt x="18279" y="14237"/>
                      <a:pt x="18279" y="14237"/>
                    </a:cubicBezTo>
                    <a:cubicBezTo>
                      <a:pt x="18217" y="14192"/>
                      <a:pt x="18154" y="14156"/>
                      <a:pt x="18083" y="14130"/>
                    </a:cubicBezTo>
                    <a:cubicBezTo>
                      <a:pt x="18080" y="14127"/>
                      <a:pt x="18079" y="14126"/>
                      <a:pt x="18077" y="14126"/>
                    </a:cubicBezTo>
                    <a:cubicBezTo>
                      <a:pt x="18074" y="14126"/>
                      <a:pt x="18074" y="14132"/>
                      <a:pt x="18074" y="14138"/>
                    </a:cubicBezTo>
                    <a:cubicBezTo>
                      <a:pt x="18547" y="14406"/>
                      <a:pt x="19029" y="15280"/>
                      <a:pt x="18297" y="15575"/>
                    </a:cubicBezTo>
                    <a:cubicBezTo>
                      <a:pt x="18179" y="15623"/>
                      <a:pt x="18035" y="15649"/>
                      <a:pt x="17892" y="15649"/>
                    </a:cubicBezTo>
                    <a:cubicBezTo>
                      <a:pt x="17743" y="15649"/>
                      <a:pt x="17595" y="15621"/>
                      <a:pt x="17476" y="15557"/>
                    </a:cubicBezTo>
                    <a:cubicBezTo>
                      <a:pt x="17289" y="15459"/>
                      <a:pt x="17244" y="15271"/>
                      <a:pt x="17298" y="15102"/>
                    </a:cubicBezTo>
                    <a:cubicBezTo>
                      <a:pt x="17378" y="14995"/>
                      <a:pt x="17468" y="14897"/>
                      <a:pt x="17566" y="14825"/>
                    </a:cubicBezTo>
                    <a:cubicBezTo>
                      <a:pt x="17601" y="14861"/>
                      <a:pt x="17637" y="14897"/>
                      <a:pt x="17664" y="14941"/>
                    </a:cubicBezTo>
                    <a:cubicBezTo>
                      <a:pt x="17735" y="15039"/>
                      <a:pt x="17744" y="15147"/>
                      <a:pt x="17807" y="15245"/>
                    </a:cubicBezTo>
                    <a:cubicBezTo>
                      <a:pt x="17815" y="15253"/>
                      <a:pt x="17826" y="15257"/>
                      <a:pt x="17837" y="15257"/>
                    </a:cubicBezTo>
                    <a:cubicBezTo>
                      <a:pt x="17851" y="15257"/>
                      <a:pt x="17864" y="15250"/>
                      <a:pt x="17869" y="15236"/>
                    </a:cubicBezTo>
                    <a:cubicBezTo>
                      <a:pt x="17976" y="14941"/>
                      <a:pt x="17619" y="14647"/>
                      <a:pt x="17396" y="14531"/>
                    </a:cubicBezTo>
                    <a:cubicBezTo>
                      <a:pt x="17281" y="14468"/>
                      <a:pt x="17117" y="14427"/>
                      <a:pt x="16959" y="14427"/>
                    </a:cubicBezTo>
                    <a:cubicBezTo>
                      <a:pt x="16848" y="14427"/>
                      <a:pt x="16740" y="14447"/>
                      <a:pt x="16656" y="14495"/>
                    </a:cubicBezTo>
                    <a:cubicBezTo>
                      <a:pt x="16656" y="14495"/>
                      <a:pt x="16647" y="14504"/>
                      <a:pt x="16647" y="14504"/>
                    </a:cubicBezTo>
                    <a:cubicBezTo>
                      <a:pt x="16611" y="14495"/>
                      <a:pt x="16566" y="14477"/>
                      <a:pt x="16531" y="14469"/>
                    </a:cubicBezTo>
                    <a:cubicBezTo>
                      <a:pt x="16424" y="14379"/>
                      <a:pt x="16308" y="14308"/>
                      <a:pt x="16201" y="14254"/>
                    </a:cubicBezTo>
                    <a:cubicBezTo>
                      <a:pt x="16067" y="14121"/>
                      <a:pt x="15888" y="14040"/>
                      <a:pt x="15683" y="14014"/>
                    </a:cubicBezTo>
                    <a:cubicBezTo>
                      <a:pt x="15657" y="14014"/>
                      <a:pt x="15657" y="14049"/>
                      <a:pt x="15674" y="14058"/>
                    </a:cubicBezTo>
                    <a:cubicBezTo>
                      <a:pt x="16174" y="14219"/>
                      <a:pt x="16433" y="14825"/>
                      <a:pt x="16147" y="15271"/>
                    </a:cubicBezTo>
                    <a:cubicBezTo>
                      <a:pt x="15986" y="15525"/>
                      <a:pt x="15739" y="15686"/>
                      <a:pt x="15457" y="15686"/>
                    </a:cubicBezTo>
                    <a:cubicBezTo>
                      <a:pt x="15411" y="15686"/>
                      <a:pt x="15365" y="15682"/>
                      <a:pt x="15318" y="15673"/>
                    </a:cubicBezTo>
                    <a:cubicBezTo>
                      <a:pt x="15068" y="15628"/>
                      <a:pt x="14889" y="15486"/>
                      <a:pt x="14809" y="15254"/>
                    </a:cubicBezTo>
                    <a:cubicBezTo>
                      <a:pt x="14729" y="15022"/>
                      <a:pt x="14952" y="14611"/>
                      <a:pt x="15219" y="14584"/>
                    </a:cubicBezTo>
                    <a:lnTo>
                      <a:pt x="15237" y="14584"/>
                    </a:lnTo>
                    <a:cubicBezTo>
                      <a:pt x="15353" y="14683"/>
                      <a:pt x="15398" y="14843"/>
                      <a:pt x="15291" y="15084"/>
                    </a:cubicBezTo>
                    <a:cubicBezTo>
                      <a:pt x="15284" y="15103"/>
                      <a:pt x="15301" y="15118"/>
                      <a:pt x="15314" y="15118"/>
                    </a:cubicBezTo>
                    <a:cubicBezTo>
                      <a:pt x="15319" y="15118"/>
                      <a:pt x="15324" y="15116"/>
                      <a:pt x="15326" y="15111"/>
                    </a:cubicBezTo>
                    <a:cubicBezTo>
                      <a:pt x="15618" y="14476"/>
                      <a:pt x="14959" y="14360"/>
                      <a:pt x="14454" y="14360"/>
                    </a:cubicBezTo>
                    <a:cubicBezTo>
                      <a:pt x="14356" y="14360"/>
                      <a:pt x="14263" y="14365"/>
                      <a:pt x="14185" y="14370"/>
                    </a:cubicBezTo>
                    <a:cubicBezTo>
                      <a:pt x="13266" y="14433"/>
                      <a:pt x="12436" y="14799"/>
                      <a:pt x="11651" y="15254"/>
                    </a:cubicBezTo>
                    <a:cubicBezTo>
                      <a:pt x="10563" y="15878"/>
                      <a:pt x="9563" y="16743"/>
                      <a:pt x="9073" y="17903"/>
                    </a:cubicBezTo>
                    <a:cubicBezTo>
                      <a:pt x="9198" y="16476"/>
                      <a:pt x="10438" y="15307"/>
                      <a:pt x="11473" y="14424"/>
                    </a:cubicBezTo>
                    <a:cubicBezTo>
                      <a:pt x="12597" y="13460"/>
                      <a:pt x="14158" y="12640"/>
                      <a:pt x="15630" y="12470"/>
                    </a:cubicBezTo>
                    <a:cubicBezTo>
                      <a:pt x="16015" y="12426"/>
                      <a:pt x="16407" y="12399"/>
                      <a:pt x="16797" y="12399"/>
                    </a:cubicBezTo>
                    <a:close/>
                    <a:moveTo>
                      <a:pt x="36754" y="14546"/>
                    </a:moveTo>
                    <a:cubicBezTo>
                      <a:pt x="37164" y="14546"/>
                      <a:pt x="37580" y="14619"/>
                      <a:pt x="37995" y="14692"/>
                    </a:cubicBezTo>
                    <a:cubicBezTo>
                      <a:pt x="37970" y="14691"/>
                      <a:pt x="37946" y="14691"/>
                      <a:pt x="37922" y="14691"/>
                    </a:cubicBezTo>
                    <a:cubicBezTo>
                      <a:pt x="37065" y="14691"/>
                      <a:pt x="36250" y="14844"/>
                      <a:pt x="35426" y="15173"/>
                    </a:cubicBezTo>
                    <a:cubicBezTo>
                      <a:pt x="34542" y="15530"/>
                      <a:pt x="33731" y="16003"/>
                      <a:pt x="32838" y="16342"/>
                    </a:cubicBezTo>
                    <a:cubicBezTo>
                      <a:pt x="31072" y="17020"/>
                      <a:pt x="29297" y="17653"/>
                      <a:pt x="27388" y="17751"/>
                    </a:cubicBezTo>
                    <a:cubicBezTo>
                      <a:pt x="26067" y="17823"/>
                      <a:pt x="24747" y="17921"/>
                      <a:pt x="23418" y="17966"/>
                    </a:cubicBezTo>
                    <a:cubicBezTo>
                      <a:pt x="23391" y="17957"/>
                      <a:pt x="23355" y="17957"/>
                      <a:pt x="23320" y="17948"/>
                    </a:cubicBezTo>
                    <a:cubicBezTo>
                      <a:pt x="24167" y="17930"/>
                      <a:pt x="25033" y="17787"/>
                      <a:pt x="25853" y="17698"/>
                    </a:cubicBezTo>
                    <a:cubicBezTo>
                      <a:pt x="26924" y="17591"/>
                      <a:pt x="27941" y="17457"/>
                      <a:pt x="28976" y="17189"/>
                    </a:cubicBezTo>
                    <a:cubicBezTo>
                      <a:pt x="30617" y="16761"/>
                      <a:pt x="32107" y="16030"/>
                      <a:pt x="33659" y="15361"/>
                    </a:cubicBezTo>
                    <a:cubicBezTo>
                      <a:pt x="34587" y="14959"/>
                      <a:pt x="35461" y="14647"/>
                      <a:pt x="36478" y="14558"/>
                    </a:cubicBezTo>
                    <a:cubicBezTo>
                      <a:pt x="36570" y="14550"/>
                      <a:pt x="36662" y="14546"/>
                      <a:pt x="36754" y="14546"/>
                    </a:cubicBezTo>
                    <a:close/>
                    <a:moveTo>
                      <a:pt x="14301" y="14433"/>
                    </a:moveTo>
                    <a:cubicBezTo>
                      <a:pt x="14015" y="14549"/>
                      <a:pt x="13837" y="14799"/>
                      <a:pt x="13640" y="15048"/>
                    </a:cubicBezTo>
                    <a:cubicBezTo>
                      <a:pt x="13284" y="15521"/>
                      <a:pt x="13150" y="16146"/>
                      <a:pt x="13176" y="16726"/>
                    </a:cubicBezTo>
                    <a:cubicBezTo>
                      <a:pt x="13203" y="17288"/>
                      <a:pt x="13533" y="18171"/>
                      <a:pt x="14104" y="18429"/>
                    </a:cubicBezTo>
                    <a:lnTo>
                      <a:pt x="14095" y="18429"/>
                    </a:lnTo>
                    <a:cubicBezTo>
                      <a:pt x="13810" y="18429"/>
                      <a:pt x="13533" y="18447"/>
                      <a:pt x="13248" y="18483"/>
                    </a:cubicBezTo>
                    <a:cubicBezTo>
                      <a:pt x="12891" y="18260"/>
                      <a:pt x="12588" y="17966"/>
                      <a:pt x="12338" y="17627"/>
                    </a:cubicBezTo>
                    <a:cubicBezTo>
                      <a:pt x="12052" y="17234"/>
                      <a:pt x="12106" y="16627"/>
                      <a:pt x="12213" y="16190"/>
                    </a:cubicBezTo>
                    <a:cubicBezTo>
                      <a:pt x="12365" y="15548"/>
                      <a:pt x="12945" y="14897"/>
                      <a:pt x="13551" y="14567"/>
                    </a:cubicBezTo>
                    <a:cubicBezTo>
                      <a:pt x="13623" y="14549"/>
                      <a:pt x="13694" y="14531"/>
                      <a:pt x="13765" y="14513"/>
                    </a:cubicBezTo>
                    <a:cubicBezTo>
                      <a:pt x="13854" y="14495"/>
                      <a:pt x="14060" y="14460"/>
                      <a:pt x="14301" y="14433"/>
                    </a:cubicBezTo>
                    <a:close/>
                    <a:moveTo>
                      <a:pt x="14602" y="14427"/>
                    </a:moveTo>
                    <a:cubicBezTo>
                      <a:pt x="14810" y="14427"/>
                      <a:pt x="15011" y="14454"/>
                      <a:pt x="15157" y="14531"/>
                    </a:cubicBezTo>
                    <a:cubicBezTo>
                      <a:pt x="15086" y="14531"/>
                      <a:pt x="15014" y="14549"/>
                      <a:pt x="14961" y="14576"/>
                    </a:cubicBezTo>
                    <a:cubicBezTo>
                      <a:pt x="14702" y="14656"/>
                      <a:pt x="14515" y="14923"/>
                      <a:pt x="14417" y="15173"/>
                    </a:cubicBezTo>
                    <a:cubicBezTo>
                      <a:pt x="14185" y="15807"/>
                      <a:pt x="14140" y="16440"/>
                      <a:pt x="14274" y="17109"/>
                    </a:cubicBezTo>
                    <a:cubicBezTo>
                      <a:pt x="14372" y="17644"/>
                      <a:pt x="14675" y="18233"/>
                      <a:pt x="15157" y="18483"/>
                    </a:cubicBezTo>
                    <a:cubicBezTo>
                      <a:pt x="14845" y="18447"/>
                      <a:pt x="14524" y="18429"/>
                      <a:pt x="14202" y="18429"/>
                    </a:cubicBezTo>
                    <a:cubicBezTo>
                      <a:pt x="14202" y="18429"/>
                      <a:pt x="14202" y="18421"/>
                      <a:pt x="14202" y="18421"/>
                    </a:cubicBezTo>
                    <a:cubicBezTo>
                      <a:pt x="13997" y="18313"/>
                      <a:pt x="13881" y="18064"/>
                      <a:pt x="13747" y="17885"/>
                    </a:cubicBezTo>
                    <a:cubicBezTo>
                      <a:pt x="13524" y="17582"/>
                      <a:pt x="13373" y="17261"/>
                      <a:pt x="13328" y="16886"/>
                    </a:cubicBezTo>
                    <a:cubicBezTo>
                      <a:pt x="13275" y="16413"/>
                      <a:pt x="13337" y="15976"/>
                      <a:pt x="13524" y="15539"/>
                    </a:cubicBezTo>
                    <a:cubicBezTo>
                      <a:pt x="13694" y="15147"/>
                      <a:pt x="13997" y="14593"/>
                      <a:pt x="14425" y="14433"/>
                    </a:cubicBezTo>
                    <a:cubicBezTo>
                      <a:pt x="14484" y="14429"/>
                      <a:pt x="14544" y="14427"/>
                      <a:pt x="14602" y="14427"/>
                    </a:cubicBezTo>
                    <a:close/>
                    <a:moveTo>
                      <a:pt x="14684" y="14879"/>
                    </a:moveTo>
                    <a:cubicBezTo>
                      <a:pt x="14622" y="15048"/>
                      <a:pt x="14613" y="15245"/>
                      <a:pt x="14666" y="15396"/>
                    </a:cubicBezTo>
                    <a:cubicBezTo>
                      <a:pt x="14693" y="15477"/>
                      <a:pt x="14729" y="15539"/>
                      <a:pt x="14773" y="15593"/>
                    </a:cubicBezTo>
                    <a:cubicBezTo>
                      <a:pt x="14479" y="16404"/>
                      <a:pt x="14657" y="17493"/>
                      <a:pt x="15228" y="18144"/>
                    </a:cubicBezTo>
                    <a:cubicBezTo>
                      <a:pt x="15380" y="18322"/>
                      <a:pt x="15549" y="18447"/>
                      <a:pt x="15728" y="18536"/>
                    </a:cubicBezTo>
                    <a:cubicBezTo>
                      <a:pt x="15086" y="18465"/>
                      <a:pt x="14586" y="17823"/>
                      <a:pt x="14461" y="17225"/>
                    </a:cubicBezTo>
                    <a:cubicBezTo>
                      <a:pt x="14363" y="16743"/>
                      <a:pt x="14309" y="16306"/>
                      <a:pt x="14390" y="15816"/>
                    </a:cubicBezTo>
                    <a:cubicBezTo>
                      <a:pt x="14425" y="15557"/>
                      <a:pt x="14506" y="15164"/>
                      <a:pt x="14684" y="14879"/>
                    </a:cubicBezTo>
                    <a:close/>
                    <a:moveTo>
                      <a:pt x="35265" y="14233"/>
                    </a:moveTo>
                    <a:cubicBezTo>
                      <a:pt x="35324" y="14233"/>
                      <a:pt x="35383" y="14235"/>
                      <a:pt x="35443" y="14237"/>
                    </a:cubicBezTo>
                    <a:cubicBezTo>
                      <a:pt x="35907" y="14254"/>
                      <a:pt x="36371" y="14344"/>
                      <a:pt x="36826" y="14442"/>
                    </a:cubicBezTo>
                    <a:cubicBezTo>
                      <a:pt x="36755" y="14433"/>
                      <a:pt x="36675" y="14433"/>
                      <a:pt x="36594" y="14433"/>
                    </a:cubicBezTo>
                    <a:cubicBezTo>
                      <a:pt x="35782" y="14442"/>
                      <a:pt x="35015" y="14656"/>
                      <a:pt x="34266" y="14950"/>
                    </a:cubicBezTo>
                    <a:cubicBezTo>
                      <a:pt x="32580" y="15619"/>
                      <a:pt x="31001" y="16485"/>
                      <a:pt x="29243" y="16957"/>
                    </a:cubicBezTo>
                    <a:cubicBezTo>
                      <a:pt x="28146" y="17252"/>
                      <a:pt x="27075" y="17412"/>
                      <a:pt x="25951" y="17537"/>
                    </a:cubicBezTo>
                    <a:cubicBezTo>
                      <a:pt x="24952" y="17644"/>
                      <a:pt x="23917" y="17876"/>
                      <a:pt x="22909" y="17912"/>
                    </a:cubicBezTo>
                    <a:cubicBezTo>
                      <a:pt x="22722" y="17900"/>
                      <a:pt x="22537" y="17894"/>
                      <a:pt x="22354" y="17894"/>
                    </a:cubicBezTo>
                    <a:cubicBezTo>
                      <a:pt x="22117" y="17894"/>
                      <a:pt x="21883" y="17905"/>
                      <a:pt x="21651" y="17930"/>
                    </a:cubicBezTo>
                    <a:cubicBezTo>
                      <a:pt x="20920" y="17992"/>
                      <a:pt x="20188" y="18117"/>
                      <a:pt x="19484" y="18305"/>
                    </a:cubicBezTo>
                    <a:cubicBezTo>
                      <a:pt x="19171" y="18385"/>
                      <a:pt x="18841" y="18474"/>
                      <a:pt x="18502" y="18545"/>
                    </a:cubicBezTo>
                    <a:cubicBezTo>
                      <a:pt x="18502" y="18528"/>
                      <a:pt x="18493" y="18519"/>
                      <a:pt x="18485" y="18519"/>
                    </a:cubicBezTo>
                    <a:cubicBezTo>
                      <a:pt x="17717" y="18403"/>
                      <a:pt x="17218" y="17725"/>
                      <a:pt x="17013" y="17029"/>
                    </a:cubicBezTo>
                    <a:cubicBezTo>
                      <a:pt x="16888" y="16574"/>
                      <a:pt x="16914" y="15914"/>
                      <a:pt x="17137" y="15396"/>
                    </a:cubicBezTo>
                    <a:cubicBezTo>
                      <a:pt x="17137" y="15405"/>
                      <a:pt x="17137" y="15414"/>
                      <a:pt x="17137" y="15414"/>
                    </a:cubicBezTo>
                    <a:cubicBezTo>
                      <a:pt x="17235" y="15721"/>
                      <a:pt x="17556" y="15843"/>
                      <a:pt x="17862" y="15843"/>
                    </a:cubicBezTo>
                    <a:cubicBezTo>
                      <a:pt x="17948" y="15843"/>
                      <a:pt x="18032" y="15833"/>
                      <a:pt x="18110" y="15816"/>
                    </a:cubicBezTo>
                    <a:cubicBezTo>
                      <a:pt x="18128" y="15807"/>
                      <a:pt x="18146" y="15807"/>
                      <a:pt x="18163" y="15798"/>
                    </a:cubicBezTo>
                    <a:cubicBezTo>
                      <a:pt x="18163" y="15816"/>
                      <a:pt x="18172" y="15825"/>
                      <a:pt x="18190" y="15833"/>
                    </a:cubicBezTo>
                    <a:cubicBezTo>
                      <a:pt x="18272" y="15861"/>
                      <a:pt x="18348" y="15872"/>
                      <a:pt x="18424" y="15872"/>
                    </a:cubicBezTo>
                    <a:cubicBezTo>
                      <a:pt x="18447" y="15872"/>
                      <a:pt x="18470" y="15871"/>
                      <a:pt x="18493" y="15869"/>
                    </a:cubicBezTo>
                    <a:cubicBezTo>
                      <a:pt x="18550" y="15933"/>
                      <a:pt x="18627" y="15969"/>
                      <a:pt x="18707" y="15969"/>
                    </a:cubicBezTo>
                    <a:cubicBezTo>
                      <a:pt x="18716" y="15969"/>
                      <a:pt x="18725" y="15968"/>
                      <a:pt x="18734" y="15967"/>
                    </a:cubicBezTo>
                    <a:cubicBezTo>
                      <a:pt x="18806" y="16058"/>
                      <a:pt x="18922" y="16097"/>
                      <a:pt x="19043" y="16097"/>
                    </a:cubicBezTo>
                    <a:cubicBezTo>
                      <a:pt x="19209" y="16097"/>
                      <a:pt x="19383" y="16023"/>
                      <a:pt x="19466" y="15905"/>
                    </a:cubicBezTo>
                    <a:cubicBezTo>
                      <a:pt x="19591" y="15735"/>
                      <a:pt x="19582" y="15548"/>
                      <a:pt x="19510" y="15378"/>
                    </a:cubicBezTo>
                    <a:lnTo>
                      <a:pt x="19510" y="15378"/>
                    </a:lnTo>
                    <a:cubicBezTo>
                      <a:pt x="19716" y="15432"/>
                      <a:pt x="19894" y="15503"/>
                      <a:pt x="20055" y="15646"/>
                    </a:cubicBezTo>
                    <a:cubicBezTo>
                      <a:pt x="20064" y="15655"/>
                      <a:pt x="20081" y="15673"/>
                      <a:pt x="20099" y="15682"/>
                    </a:cubicBezTo>
                    <a:cubicBezTo>
                      <a:pt x="20096" y="15682"/>
                      <a:pt x="20092" y="15682"/>
                      <a:pt x="20089" y="15682"/>
                    </a:cubicBezTo>
                    <a:cubicBezTo>
                      <a:pt x="19737" y="15682"/>
                      <a:pt x="19450" y="16140"/>
                      <a:pt x="19698" y="16440"/>
                    </a:cubicBezTo>
                    <a:cubicBezTo>
                      <a:pt x="19760" y="16511"/>
                      <a:pt x="19814" y="16565"/>
                      <a:pt x="19876" y="16618"/>
                    </a:cubicBezTo>
                    <a:cubicBezTo>
                      <a:pt x="19983" y="16833"/>
                      <a:pt x="20206" y="16984"/>
                      <a:pt x="20447" y="17047"/>
                    </a:cubicBezTo>
                    <a:cubicBezTo>
                      <a:pt x="20582" y="17182"/>
                      <a:pt x="20851" y="17210"/>
                      <a:pt x="21055" y="17210"/>
                    </a:cubicBezTo>
                    <a:cubicBezTo>
                      <a:pt x="21093" y="17210"/>
                      <a:pt x="21129" y="17209"/>
                      <a:pt x="21161" y="17207"/>
                    </a:cubicBezTo>
                    <a:cubicBezTo>
                      <a:pt x="21544" y="17189"/>
                      <a:pt x="21839" y="16957"/>
                      <a:pt x="21964" y="16601"/>
                    </a:cubicBezTo>
                    <a:cubicBezTo>
                      <a:pt x="21973" y="16592"/>
                      <a:pt x="21973" y="16574"/>
                      <a:pt x="21982" y="16565"/>
                    </a:cubicBezTo>
                    <a:cubicBezTo>
                      <a:pt x="22347" y="16788"/>
                      <a:pt x="22802" y="16868"/>
                      <a:pt x="23222" y="16949"/>
                    </a:cubicBezTo>
                    <a:cubicBezTo>
                      <a:pt x="23846" y="17056"/>
                      <a:pt x="24488" y="17127"/>
                      <a:pt x="25131" y="17154"/>
                    </a:cubicBezTo>
                    <a:cubicBezTo>
                      <a:pt x="25433" y="17171"/>
                      <a:pt x="25735" y="17185"/>
                      <a:pt x="26037" y="17185"/>
                    </a:cubicBezTo>
                    <a:cubicBezTo>
                      <a:pt x="26199" y="17185"/>
                      <a:pt x="26361" y="17181"/>
                      <a:pt x="26522" y="17172"/>
                    </a:cubicBezTo>
                    <a:cubicBezTo>
                      <a:pt x="27040" y="17136"/>
                      <a:pt x="27575" y="16975"/>
                      <a:pt x="28075" y="16859"/>
                    </a:cubicBezTo>
                    <a:cubicBezTo>
                      <a:pt x="28681" y="16726"/>
                      <a:pt x="29252" y="16556"/>
                      <a:pt x="29823" y="16306"/>
                    </a:cubicBezTo>
                    <a:cubicBezTo>
                      <a:pt x="30760" y="15887"/>
                      <a:pt x="31616" y="15343"/>
                      <a:pt x="32544" y="14915"/>
                    </a:cubicBezTo>
                    <a:cubicBezTo>
                      <a:pt x="33426" y="14503"/>
                      <a:pt x="34301" y="14233"/>
                      <a:pt x="35265" y="14233"/>
                    </a:cubicBezTo>
                    <a:close/>
                    <a:moveTo>
                      <a:pt x="16897" y="15628"/>
                    </a:moveTo>
                    <a:lnTo>
                      <a:pt x="16897" y="15628"/>
                    </a:lnTo>
                    <a:cubicBezTo>
                      <a:pt x="16477" y="16779"/>
                      <a:pt x="17102" y="18483"/>
                      <a:pt x="18369" y="18572"/>
                    </a:cubicBezTo>
                    <a:lnTo>
                      <a:pt x="18351" y="18572"/>
                    </a:lnTo>
                    <a:cubicBezTo>
                      <a:pt x="18284" y="18582"/>
                      <a:pt x="18219" y="18587"/>
                      <a:pt x="18154" y="18587"/>
                    </a:cubicBezTo>
                    <a:cubicBezTo>
                      <a:pt x="17600" y="18587"/>
                      <a:pt x="17140" y="18221"/>
                      <a:pt x="16852" y="17734"/>
                    </a:cubicBezTo>
                    <a:cubicBezTo>
                      <a:pt x="16558" y="17252"/>
                      <a:pt x="16343" y="16333"/>
                      <a:pt x="16611" y="15789"/>
                    </a:cubicBezTo>
                    <a:cubicBezTo>
                      <a:pt x="16727" y="15771"/>
                      <a:pt x="16816" y="15709"/>
                      <a:pt x="16897" y="15628"/>
                    </a:cubicBezTo>
                    <a:close/>
                    <a:moveTo>
                      <a:pt x="16308" y="15762"/>
                    </a:moveTo>
                    <a:cubicBezTo>
                      <a:pt x="16381" y="15784"/>
                      <a:pt x="16455" y="15800"/>
                      <a:pt x="16523" y="15800"/>
                    </a:cubicBezTo>
                    <a:cubicBezTo>
                      <a:pt x="16538" y="15800"/>
                      <a:pt x="16552" y="15799"/>
                      <a:pt x="16566" y="15798"/>
                    </a:cubicBezTo>
                    <a:lnTo>
                      <a:pt x="16566" y="15798"/>
                    </a:lnTo>
                    <a:cubicBezTo>
                      <a:pt x="16210" y="16413"/>
                      <a:pt x="16451" y="17368"/>
                      <a:pt x="16798" y="17921"/>
                    </a:cubicBezTo>
                    <a:cubicBezTo>
                      <a:pt x="17013" y="18260"/>
                      <a:pt x="17343" y="18519"/>
                      <a:pt x="17708" y="18626"/>
                    </a:cubicBezTo>
                    <a:lnTo>
                      <a:pt x="17423" y="18626"/>
                    </a:lnTo>
                    <a:cubicBezTo>
                      <a:pt x="17416" y="18626"/>
                      <a:pt x="17409" y="18626"/>
                      <a:pt x="17401" y="18626"/>
                    </a:cubicBezTo>
                    <a:cubicBezTo>
                      <a:pt x="16940" y="18626"/>
                      <a:pt x="16625" y="18344"/>
                      <a:pt x="16370" y="17983"/>
                    </a:cubicBezTo>
                    <a:cubicBezTo>
                      <a:pt x="16031" y="17493"/>
                      <a:pt x="15755" y="16288"/>
                      <a:pt x="16245" y="15780"/>
                    </a:cubicBezTo>
                    <a:cubicBezTo>
                      <a:pt x="16263" y="15780"/>
                      <a:pt x="16290" y="15771"/>
                      <a:pt x="16308" y="15762"/>
                    </a:cubicBezTo>
                    <a:close/>
                    <a:moveTo>
                      <a:pt x="13355" y="14611"/>
                    </a:moveTo>
                    <a:lnTo>
                      <a:pt x="13355" y="14611"/>
                    </a:lnTo>
                    <a:cubicBezTo>
                      <a:pt x="12713" y="14950"/>
                      <a:pt x="12222" y="15584"/>
                      <a:pt x="12061" y="16288"/>
                    </a:cubicBezTo>
                    <a:cubicBezTo>
                      <a:pt x="11820" y="17296"/>
                      <a:pt x="12338" y="18046"/>
                      <a:pt x="13194" y="18492"/>
                    </a:cubicBezTo>
                    <a:cubicBezTo>
                      <a:pt x="12901" y="18527"/>
                      <a:pt x="12616" y="18581"/>
                      <a:pt x="12341" y="18652"/>
                    </a:cubicBezTo>
                    <a:lnTo>
                      <a:pt x="12341" y="18652"/>
                    </a:lnTo>
                    <a:cubicBezTo>
                      <a:pt x="12347" y="18648"/>
                      <a:pt x="12346" y="18634"/>
                      <a:pt x="12338" y="18626"/>
                    </a:cubicBezTo>
                    <a:cubicBezTo>
                      <a:pt x="11606" y="18117"/>
                      <a:pt x="11285" y="17368"/>
                      <a:pt x="11455" y="16494"/>
                    </a:cubicBezTo>
                    <a:cubicBezTo>
                      <a:pt x="11589" y="15851"/>
                      <a:pt x="11981" y="15262"/>
                      <a:pt x="12516" y="14897"/>
                    </a:cubicBezTo>
                    <a:cubicBezTo>
                      <a:pt x="12579" y="14870"/>
                      <a:pt x="12632" y="14843"/>
                      <a:pt x="12686" y="14816"/>
                    </a:cubicBezTo>
                    <a:cubicBezTo>
                      <a:pt x="12909" y="14736"/>
                      <a:pt x="13132" y="14674"/>
                      <a:pt x="13355" y="14611"/>
                    </a:cubicBezTo>
                    <a:close/>
                    <a:moveTo>
                      <a:pt x="14791" y="15610"/>
                    </a:moveTo>
                    <a:lnTo>
                      <a:pt x="14791" y="15610"/>
                    </a:lnTo>
                    <a:cubicBezTo>
                      <a:pt x="14954" y="15785"/>
                      <a:pt x="15212" y="15872"/>
                      <a:pt x="15458" y="15872"/>
                    </a:cubicBezTo>
                    <a:cubicBezTo>
                      <a:pt x="15589" y="15872"/>
                      <a:pt x="15717" y="15847"/>
                      <a:pt x="15826" y="15798"/>
                    </a:cubicBezTo>
                    <a:lnTo>
                      <a:pt x="15835" y="15798"/>
                    </a:lnTo>
                    <a:cubicBezTo>
                      <a:pt x="15899" y="15812"/>
                      <a:pt x="15960" y="15819"/>
                      <a:pt x="16018" y="15819"/>
                    </a:cubicBezTo>
                    <a:cubicBezTo>
                      <a:pt x="16066" y="15819"/>
                      <a:pt x="16112" y="15815"/>
                      <a:pt x="16156" y="15807"/>
                    </a:cubicBezTo>
                    <a:lnTo>
                      <a:pt x="16156" y="15807"/>
                    </a:lnTo>
                    <a:cubicBezTo>
                      <a:pt x="15746" y="16288"/>
                      <a:pt x="15844" y="17314"/>
                      <a:pt x="16094" y="17805"/>
                    </a:cubicBezTo>
                    <a:cubicBezTo>
                      <a:pt x="16263" y="18126"/>
                      <a:pt x="16540" y="18510"/>
                      <a:pt x="16897" y="18652"/>
                    </a:cubicBezTo>
                    <a:cubicBezTo>
                      <a:pt x="16388" y="18644"/>
                      <a:pt x="15897" y="18563"/>
                      <a:pt x="15487" y="18242"/>
                    </a:cubicBezTo>
                    <a:cubicBezTo>
                      <a:pt x="14845" y="17734"/>
                      <a:pt x="14532" y="16404"/>
                      <a:pt x="14791" y="15610"/>
                    </a:cubicBezTo>
                    <a:close/>
                    <a:moveTo>
                      <a:pt x="17781" y="20078"/>
                    </a:moveTo>
                    <a:cubicBezTo>
                      <a:pt x="17964" y="20078"/>
                      <a:pt x="18148" y="20084"/>
                      <a:pt x="18333" y="20098"/>
                    </a:cubicBezTo>
                    <a:cubicBezTo>
                      <a:pt x="18895" y="20312"/>
                      <a:pt x="19457" y="20517"/>
                      <a:pt x="20037" y="20669"/>
                    </a:cubicBezTo>
                    <a:cubicBezTo>
                      <a:pt x="20144" y="20731"/>
                      <a:pt x="20260" y="20785"/>
                      <a:pt x="20385" y="20847"/>
                    </a:cubicBezTo>
                    <a:cubicBezTo>
                      <a:pt x="19612" y="20614"/>
                      <a:pt x="18819" y="20453"/>
                      <a:pt x="18019" y="20453"/>
                    </a:cubicBezTo>
                    <a:cubicBezTo>
                      <a:pt x="17655" y="20453"/>
                      <a:pt x="17289" y="20486"/>
                      <a:pt x="16923" y="20562"/>
                    </a:cubicBezTo>
                    <a:cubicBezTo>
                      <a:pt x="15380" y="20874"/>
                      <a:pt x="14024" y="21668"/>
                      <a:pt x="12570" y="22239"/>
                    </a:cubicBezTo>
                    <a:cubicBezTo>
                      <a:pt x="11179" y="22788"/>
                      <a:pt x="9755" y="23114"/>
                      <a:pt x="8259" y="23114"/>
                    </a:cubicBezTo>
                    <a:cubicBezTo>
                      <a:pt x="8200" y="23114"/>
                      <a:pt x="8141" y="23114"/>
                      <a:pt x="8083" y="23113"/>
                    </a:cubicBezTo>
                    <a:cubicBezTo>
                      <a:pt x="7619" y="23104"/>
                      <a:pt x="7164" y="23077"/>
                      <a:pt x="6709" y="23051"/>
                    </a:cubicBezTo>
                    <a:cubicBezTo>
                      <a:pt x="6227" y="23024"/>
                      <a:pt x="5594" y="23033"/>
                      <a:pt x="5139" y="22801"/>
                    </a:cubicBezTo>
                    <a:lnTo>
                      <a:pt x="5139" y="22801"/>
                    </a:lnTo>
                    <a:cubicBezTo>
                      <a:pt x="5420" y="22855"/>
                      <a:pt x="5720" y="22876"/>
                      <a:pt x="6026" y="22876"/>
                    </a:cubicBezTo>
                    <a:cubicBezTo>
                      <a:pt x="6629" y="22876"/>
                      <a:pt x="7255" y="22791"/>
                      <a:pt x="7806" y="22703"/>
                    </a:cubicBezTo>
                    <a:cubicBezTo>
                      <a:pt x="9019" y="22497"/>
                      <a:pt x="10197" y="22319"/>
                      <a:pt x="11357" y="21864"/>
                    </a:cubicBezTo>
                    <a:cubicBezTo>
                      <a:pt x="13453" y="21055"/>
                      <a:pt x="15520" y="20078"/>
                      <a:pt x="17781" y="20078"/>
                    </a:cubicBezTo>
                    <a:close/>
                    <a:moveTo>
                      <a:pt x="20014" y="0"/>
                    </a:moveTo>
                    <a:cubicBezTo>
                      <a:pt x="19634" y="0"/>
                      <a:pt x="19258" y="26"/>
                      <a:pt x="18895" y="79"/>
                    </a:cubicBezTo>
                    <a:cubicBezTo>
                      <a:pt x="18592" y="124"/>
                      <a:pt x="18279" y="204"/>
                      <a:pt x="17967" y="329"/>
                    </a:cubicBezTo>
                    <a:cubicBezTo>
                      <a:pt x="17664" y="373"/>
                      <a:pt x="17307" y="480"/>
                      <a:pt x="16977" y="650"/>
                    </a:cubicBezTo>
                    <a:lnTo>
                      <a:pt x="16959" y="650"/>
                    </a:lnTo>
                    <a:cubicBezTo>
                      <a:pt x="16129" y="935"/>
                      <a:pt x="15103" y="2015"/>
                      <a:pt x="15282" y="2969"/>
                    </a:cubicBezTo>
                    <a:cubicBezTo>
                      <a:pt x="15371" y="3460"/>
                      <a:pt x="15576" y="3915"/>
                      <a:pt x="16022" y="4174"/>
                    </a:cubicBezTo>
                    <a:cubicBezTo>
                      <a:pt x="16242" y="4299"/>
                      <a:pt x="16477" y="4363"/>
                      <a:pt x="16709" y="4363"/>
                    </a:cubicBezTo>
                    <a:cubicBezTo>
                      <a:pt x="16957" y="4363"/>
                      <a:pt x="17202" y="4290"/>
                      <a:pt x="17423" y="4138"/>
                    </a:cubicBezTo>
                    <a:cubicBezTo>
                      <a:pt x="17548" y="4111"/>
                      <a:pt x="17682" y="4067"/>
                      <a:pt x="17815" y="4013"/>
                    </a:cubicBezTo>
                    <a:cubicBezTo>
                      <a:pt x="18101" y="3960"/>
                      <a:pt x="18324" y="3808"/>
                      <a:pt x="18306" y="3469"/>
                    </a:cubicBezTo>
                    <a:cubicBezTo>
                      <a:pt x="18279" y="3112"/>
                      <a:pt x="18047" y="2889"/>
                      <a:pt x="17708" y="2862"/>
                    </a:cubicBezTo>
                    <a:cubicBezTo>
                      <a:pt x="17771" y="2737"/>
                      <a:pt x="17896" y="2648"/>
                      <a:pt x="18047" y="2604"/>
                    </a:cubicBezTo>
                    <a:cubicBezTo>
                      <a:pt x="18124" y="2581"/>
                      <a:pt x="18212" y="2569"/>
                      <a:pt x="18301" y="2569"/>
                    </a:cubicBezTo>
                    <a:cubicBezTo>
                      <a:pt x="18421" y="2569"/>
                      <a:pt x="18543" y="2590"/>
                      <a:pt x="18645" y="2630"/>
                    </a:cubicBezTo>
                    <a:cubicBezTo>
                      <a:pt x="18203" y="3007"/>
                      <a:pt x="18633" y="3948"/>
                      <a:pt x="19286" y="3948"/>
                    </a:cubicBezTo>
                    <a:cubicBezTo>
                      <a:pt x="19344" y="3948"/>
                      <a:pt x="19404" y="3940"/>
                      <a:pt x="19466" y="3924"/>
                    </a:cubicBezTo>
                    <a:cubicBezTo>
                      <a:pt x="19604" y="3985"/>
                      <a:pt x="19749" y="4020"/>
                      <a:pt x="19892" y="4020"/>
                    </a:cubicBezTo>
                    <a:cubicBezTo>
                      <a:pt x="19998" y="4020"/>
                      <a:pt x="20104" y="4001"/>
                      <a:pt x="20206" y="3960"/>
                    </a:cubicBezTo>
                    <a:cubicBezTo>
                      <a:pt x="20233" y="3963"/>
                      <a:pt x="20259" y="3964"/>
                      <a:pt x="20286" y="3964"/>
                    </a:cubicBezTo>
                    <a:cubicBezTo>
                      <a:pt x="20573" y="3964"/>
                      <a:pt x="20855" y="3790"/>
                      <a:pt x="20929" y="3496"/>
                    </a:cubicBezTo>
                    <a:cubicBezTo>
                      <a:pt x="20996" y="3253"/>
                      <a:pt x="20780" y="2947"/>
                      <a:pt x="20525" y="2947"/>
                    </a:cubicBezTo>
                    <a:cubicBezTo>
                      <a:pt x="20508" y="2947"/>
                      <a:pt x="20491" y="2949"/>
                      <a:pt x="20474" y="2952"/>
                    </a:cubicBezTo>
                    <a:cubicBezTo>
                      <a:pt x="20591" y="2711"/>
                      <a:pt x="20875" y="2628"/>
                      <a:pt x="21163" y="2628"/>
                    </a:cubicBezTo>
                    <a:cubicBezTo>
                      <a:pt x="21312" y="2628"/>
                      <a:pt x="21461" y="2650"/>
                      <a:pt x="21589" y="2684"/>
                    </a:cubicBezTo>
                    <a:cubicBezTo>
                      <a:pt x="21518" y="2728"/>
                      <a:pt x="21455" y="2773"/>
                      <a:pt x="21402" y="2836"/>
                    </a:cubicBezTo>
                    <a:cubicBezTo>
                      <a:pt x="21241" y="2969"/>
                      <a:pt x="21089" y="3059"/>
                      <a:pt x="21018" y="3255"/>
                    </a:cubicBezTo>
                    <a:cubicBezTo>
                      <a:pt x="20947" y="3460"/>
                      <a:pt x="20965" y="3656"/>
                      <a:pt x="21063" y="3844"/>
                    </a:cubicBezTo>
                    <a:cubicBezTo>
                      <a:pt x="21170" y="4040"/>
                      <a:pt x="21366" y="4138"/>
                      <a:pt x="21562" y="4200"/>
                    </a:cubicBezTo>
                    <a:cubicBezTo>
                      <a:pt x="21607" y="4218"/>
                      <a:pt x="21669" y="4227"/>
                      <a:pt x="21732" y="4236"/>
                    </a:cubicBezTo>
                    <a:cubicBezTo>
                      <a:pt x="21928" y="5021"/>
                      <a:pt x="21875" y="5762"/>
                      <a:pt x="21357" y="6422"/>
                    </a:cubicBezTo>
                    <a:cubicBezTo>
                      <a:pt x="20911" y="6975"/>
                      <a:pt x="20233" y="7127"/>
                      <a:pt x="19564" y="7243"/>
                    </a:cubicBezTo>
                    <a:cubicBezTo>
                      <a:pt x="19519" y="7216"/>
                      <a:pt x="19475" y="7189"/>
                      <a:pt x="19421" y="7162"/>
                    </a:cubicBezTo>
                    <a:cubicBezTo>
                      <a:pt x="18083" y="6368"/>
                      <a:pt x="16611" y="5797"/>
                      <a:pt x="15157" y="5289"/>
                    </a:cubicBezTo>
                    <a:cubicBezTo>
                      <a:pt x="14248" y="4970"/>
                      <a:pt x="13239" y="4792"/>
                      <a:pt x="12231" y="4792"/>
                    </a:cubicBezTo>
                    <a:cubicBezTo>
                      <a:pt x="10587" y="4792"/>
                      <a:pt x="8947" y="5266"/>
                      <a:pt x="7752" y="6377"/>
                    </a:cubicBezTo>
                    <a:cubicBezTo>
                      <a:pt x="6843" y="6449"/>
                      <a:pt x="5942" y="6645"/>
                      <a:pt x="5156" y="7002"/>
                    </a:cubicBezTo>
                    <a:cubicBezTo>
                      <a:pt x="4104" y="7483"/>
                      <a:pt x="3069" y="8081"/>
                      <a:pt x="2257" y="8920"/>
                    </a:cubicBezTo>
                    <a:cubicBezTo>
                      <a:pt x="1615" y="9589"/>
                      <a:pt x="1088" y="10409"/>
                      <a:pt x="687" y="11239"/>
                    </a:cubicBezTo>
                    <a:cubicBezTo>
                      <a:pt x="196" y="12247"/>
                      <a:pt x="0" y="13639"/>
                      <a:pt x="428" y="14709"/>
                    </a:cubicBezTo>
                    <a:cubicBezTo>
                      <a:pt x="441" y="14739"/>
                      <a:pt x="471" y="14754"/>
                      <a:pt x="499" y="14754"/>
                    </a:cubicBezTo>
                    <a:cubicBezTo>
                      <a:pt x="530" y="14754"/>
                      <a:pt x="558" y="14734"/>
                      <a:pt x="553" y="14692"/>
                    </a:cubicBezTo>
                    <a:cubicBezTo>
                      <a:pt x="518" y="14076"/>
                      <a:pt x="562" y="13443"/>
                      <a:pt x="687" y="12845"/>
                    </a:cubicBezTo>
                    <a:cubicBezTo>
                      <a:pt x="874" y="11971"/>
                      <a:pt x="1517" y="11105"/>
                      <a:pt x="2159" y="10508"/>
                    </a:cubicBezTo>
                    <a:cubicBezTo>
                      <a:pt x="2516" y="10169"/>
                      <a:pt x="3006" y="9892"/>
                      <a:pt x="3497" y="9669"/>
                    </a:cubicBezTo>
                    <a:lnTo>
                      <a:pt x="3497" y="9669"/>
                    </a:lnTo>
                    <a:cubicBezTo>
                      <a:pt x="2980" y="10035"/>
                      <a:pt x="2578" y="10427"/>
                      <a:pt x="2302" y="11034"/>
                    </a:cubicBezTo>
                    <a:cubicBezTo>
                      <a:pt x="1981" y="11703"/>
                      <a:pt x="1918" y="12381"/>
                      <a:pt x="1954" y="13121"/>
                    </a:cubicBezTo>
                    <a:cubicBezTo>
                      <a:pt x="2007" y="14174"/>
                      <a:pt x="2846" y="14959"/>
                      <a:pt x="3720" y="15441"/>
                    </a:cubicBezTo>
                    <a:cubicBezTo>
                      <a:pt x="3725" y="15444"/>
                      <a:pt x="3729" y="15445"/>
                      <a:pt x="3733" y="15445"/>
                    </a:cubicBezTo>
                    <a:cubicBezTo>
                      <a:pt x="3754" y="15445"/>
                      <a:pt x="3769" y="15413"/>
                      <a:pt x="3747" y="15405"/>
                    </a:cubicBezTo>
                    <a:cubicBezTo>
                      <a:pt x="2944" y="14897"/>
                      <a:pt x="2168" y="14103"/>
                      <a:pt x="2088" y="13121"/>
                    </a:cubicBezTo>
                    <a:cubicBezTo>
                      <a:pt x="1963" y="11676"/>
                      <a:pt x="2543" y="10525"/>
                      <a:pt x="3613" y="9615"/>
                    </a:cubicBezTo>
                    <a:cubicBezTo>
                      <a:pt x="3863" y="9508"/>
                      <a:pt x="4122" y="9410"/>
                      <a:pt x="4362" y="9339"/>
                    </a:cubicBezTo>
                    <a:cubicBezTo>
                      <a:pt x="4505" y="9294"/>
                      <a:pt x="4666" y="9268"/>
                      <a:pt x="4817" y="9250"/>
                    </a:cubicBezTo>
                    <a:lnTo>
                      <a:pt x="4817" y="9250"/>
                    </a:lnTo>
                    <a:cubicBezTo>
                      <a:pt x="4273" y="9464"/>
                      <a:pt x="3827" y="10186"/>
                      <a:pt x="3586" y="10632"/>
                    </a:cubicBezTo>
                    <a:cubicBezTo>
                      <a:pt x="3238" y="11257"/>
                      <a:pt x="3096" y="11997"/>
                      <a:pt x="3140" y="12702"/>
                    </a:cubicBezTo>
                    <a:cubicBezTo>
                      <a:pt x="3238" y="14344"/>
                      <a:pt x="4603" y="15825"/>
                      <a:pt x="6111" y="16351"/>
                    </a:cubicBezTo>
                    <a:cubicBezTo>
                      <a:pt x="6114" y="16352"/>
                      <a:pt x="6116" y="16352"/>
                      <a:pt x="6119" y="16352"/>
                    </a:cubicBezTo>
                    <a:cubicBezTo>
                      <a:pt x="6148" y="16352"/>
                      <a:pt x="6153" y="16306"/>
                      <a:pt x="6120" y="16297"/>
                    </a:cubicBezTo>
                    <a:cubicBezTo>
                      <a:pt x="4817" y="15744"/>
                      <a:pt x="3720" y="14531"/>
                      <a:pt x="3372" y="13148"/>
                    </a:cubicBezTo>
                    <a:cubicBezTo>
                      <a:pt x="3194" y="12479"/>
                      <a:pt x="3310" y="11774"/>
                      <a:pt x="3533" y="11132"/>
                    </a:cubicBezTo>
                    <a:cubicBezTo>
                      <a:pt x="3649" y="10802"/>
                      <a:pt x="3836" y="10508"/>
                      <a:pt x="4032" y="10213"/>
                    </a:cubicBezTo>
                    <a:cubicBezTo>
                      <a:pt x="4264" y="9856"/>
                      <a:pt x="4630" y="9285"/>
                      <a:pt x="5085" y="9232"/>
                    </a:cubicBezTo>
                    <a:cubicBezTo>
                      <a:pt x="5094" y="9232"/>
                      <a:pt x="5094" y="9223"/>
                      <a:pt x="5103" y="9223"/>
                    </a:cubicBezTo>
                    <a:cubicBezTo>
                      <a:pt x="5210" y="9214"/>
                      <a:pt x="5317" y="9214"/>
                      <a:pt x="5424" y="9205"/>
                    </a:cubicBezTo>
                    <a:cubicBezTo>
                      <a:pt x="5540" y="9205"/>
                      <a:pt x="5790" y="9232"/>
                      <a:pt x="6049" y="9294"/>
                    </a:cubicBezTo>
                    <a:cubicBezTo>
                      <a:pt x="5299" y="9401"/>
                      <a:pt x="4817" y="10124"/>
                      <a:pt x="4514" y="10784"/>
                    </a:cubicBezTo>
                    <a:cubicBezTo>
                      <a:pt x="4157" y="11569"/>
                      <a:pt x="3925" y="12533"/>
                      <a:pt x="4166" y="13380"/>
                    </a:cubicBezTo>
                    <a:cubicBezTo>
                      <a:pt x="4577" y="14790"/>
                      <a:pt x="5772" y="16244"/>
                      <a:pt x="7182" y="16726"/>
                    </a:cubicBezTo>
                    <a:cubicBezTo>
                      <a:pt x="7187" y="16728"/>
                      <a:pt x="7191" y="16729"/>
                      <a:pt x="7195" y="16729"/>
                    </a:cubicBezTo>
                    <a:cubicBezTo>
                      <a:pt x="7221" y="16729"/>
                      <a:pt x="7230" y="16687"/>
                      <a:pt x="7199" y="16672"/>
                    </a:cubicBezTo>
                    <a:cubicBezTo>
                      <a:pt x="5906" y="16137"/>
                      <a:pt x="4907" y="14843"/>
                      <a:pt x="4416" y="13567"/>
                    </a:cubicBezTo>
                    <a:cubicBezTo>
                      <a:pt x="4122" y="12800"/>
                      <a:pt x="4291" y="11988"/>
                      <a:pt x="4532" y="11230"/>
                    </a:cubicBezTo>
                    <a:cubicBezTo>
                      <a:pt x="4782" y="10454"/>
                      <a:pt x="5308" y="9508"/>
                      <a:pt x="6182" y="9321"/>
                    </a:cubicBezTo>
                    <a:cubicBezTo>
                      <a:pt x="6343" y="9375"/>
                      <a:pt x="6655" y="9562"/>
                      <a:pt x="6735" y="9624"/>
                    </a:cubicBezTo>
                    <a:cubicBezTo>
                      <a:pt x="6807" y="9687"/>
                      <a:pt x="6834" y="9758"/>
                      <a:pt x="6834" y="9758"/>
                    </a:cubicBezTo>
                    <a:cubicBezTo>
                      <a:pt x="6834" y="9758"/>
                      <a:pt x="6771" y="9687"/>
                      <a:pt x="6700" y="9660"/>
                    </a:cubicBezTo>
                    <a:cubicBezTo>
                      <a:pt x="6656" y="9641"/>
                      <a:pt x="6578" y="9618"/>
                      <a:pt x="6495" y="9618"/>
                    </a:cubicBezTo>
                    <a:cubicBezTo>
                      <a:pt x="6459" y="9618"/>
                      <a:pt x="6422" y="9623"/>
                      <a:pt x="6388" y="9633"/>
                    </a:cubicBezTo>
                    <a:cubicBezTo>
                      <a:pt x="6173" y="9687"/>
                      <a:pt x="5986" y="9910"/>
                      <a:pt x="5906" y="10133"/>
                    </a:cubicBezTo>
                    <a:cubicBezTo>
                      <a:pt x="5826" y="10383"/>
                      <a:pt x="5933" y="10615"/>
                      <a:pt x="6111" y="10784"/>
                    </a:cubicBezTo>
                    <a:cubicBezTo>
                      <a:pt x="5415" y="11899"/>
                      <a:pt x="5674" y="13291"/>
                      <a:pt x="6370" y="14335"/>
                    </a:cubicBezTo>
                    <a:cubicBezTo>
                      <a:pt x="7066" y="15370"/>
                      <a:pt x="8243" y="16137"/>
                      <a:pt x="9474" y="16404"/>
                    </a:cubicBezTo>
                    <a:cubicBezTo>
                      <a:pt x="9117" y="16966"/>
                      <a:pt x="8885" y="17582"/>
                      <a:pt x="8939" y="18296"/>
                    </a:cubicBezTo>
                    <a:cubicBezTo>
                      <a:pt x="8939" y="18340"/>
                      <a:pt x="8972" y="18365"/>
                      <a:pt x="9006" y="18365"/>
                    </a:cubicBezTo>
                    <a:cubicBezTo>
                      <a:pt x="9033" y="18365"/>
                      <a:pt x="9061" y="18349"/>
                      <a:pt x="9073" y="18313"/>
                    </a:cubicBezTo>
                    <a:cubicBezTo>
                      <a:pt x="9224" y="17796"/>
                      <a:pt x="9483" y="17288"/>
                      <a:pt x="9822" y="16859"/>
                    </a:cubicBezTo>
                    <a:cubicBezTo>
                      <a:pt x="10054" y="16574"/>
                      <a:pt x="10357" y="16342"/>
                      <a:pt x="10652" y="16110"/>
                    </a:cubicBezTo>
                    <a:lnTo>
                      <a:pt x="10652" y="16110"/>
                    </a:lnTo>
                    <a:cubicBezTo>
                      <a:pt x="10134" y="16734"/>
                      <a:pt x="9751" y="17555"/>
                      <a:pt x="9920" y="18367"/>
                    </a:cubicBezTo>
                    <a:cubicBezTo>
                      <a:pt x="9924" y="18385"/>
                      <a:pt x="9936" y="18393"/>
                      <a:pt x="9949" y="18393"/>
                    </a:cubicBezTo>
                    <a:cubicBezTo>
                      <a:pt x="9968" y="18393"/>
                      <a:pt x="9988" y="18376"/>
                      <a:pt x="9983" y="18349"/>
                    </a:cubicBezTo>
                    <a:cubicBezTo>
                      <a:pt x="9831" y="17484"/>
                      <a:pt x="10375" y="16538"/>
                      <a:pt x="10937" y="15887"/>
                    </a:cubicBezTo>
                    <a:cubicBezTo>
                      <a:pt x="10991" y="15851"/>
                      <a:pt x="11035" y="15816"/>
                      <a:pt x="11071" y="15780"/>
                    </a:cubicBezTo>
                    <a:cubicBezTo>
                      <a:pt x="11446" y="15477"/>
                      <a:pt x="11892" y="15191"/>
                      <a:pt x="12347" y="14977"/>
                    </a:cubicBezTo>
                    <a:lnTo>
                      <a:pt x="12347" y="14977"/>
                    </a:lnTo>
                    <a:cubicBezTo>
                      <a:pt x="11803" y="15361"/>
                      <a:pt x="11464" y="15878"/>
                      <a:pt x="11321" y="16610"/>
                    </a:cubicBezTo>
                    <a:cubicBezTo>
                      <a:pt x="11151" y="17484"/>
                      <a:pt x="11562" y="18233"/>
                      <a:pt x="12320" y="18652"/>
                    </a:cubicBezTo>
                    <a:lnTo>
                      <a:pt x="12329" y="18652"/>
                    </a:lnTo>
                    <a:cubicBezTo>
                      <a:pt x="10848" y="19009"/>
                      <a:pt x="9430" y="19705"/>
                      <a:pt x="8038" y="20321"/>
                    </a:cubicBezTo>
                    <a:cubicBezTo>
                      <a:pt x="7057" y="20749"/>
                      <a:pt x="6138" y="21141"/>
                      <a:pt x="5067" y="21293"/>
                    </a:cubicBezTo>
                    <a:cubicBezTo>
                      <a:pt x="4407" y="21391"/>
                      <a:pt x="3729" y="21436"/>
                      <a:pt x="3051" y="21445"/>
                    </a:cubicBezTo>
                    <a:cubicBezTo>
                      <a:pt x="2534" y="21445"/>
                      <a:pt x="1972" y="21445"/>
                      <a:pt x="1481" y="21257"/>
                    </a:cubicBezTo>
                    <a:cubicBezTo>
                      <a:pt x="1478" y="21256"/>
                      <a:pt x="1476" y="21256"/>
                      <a:pt x="1474" y="21256"/>
                    </a:cubicBezTo>
                    <a:cubicBezTo>
                      <a:pt x="1461" y="21256"/>
                      <a:pt x="1457" y="21276"/>
                      <a:pt x="1472" y="21284"/>
                    </a:cubicBezTo>
                    <a:cubicBezTo>
                      <a:pt x="1919" y="21462"/>
                      <a:pt x="2425" y="21510"/>
                      <a:pt x="2929" y="21510"/>
                    </a:cubicBezTo>
                    <a:cubicBezTo>
                      <a:pt x="3259" y="21510"/>
                      <a:pt x="3588" y="21489"/>
                      <a:pt x="3899" y="21471"/>
                    </a:cubicBezTo>
                    <a:cubicBezTo>
                      <a:pt x="4710" y="21436"/>
                      <a:pt x="5576" y="21356"/>
                      <a:pt x="6361" y="21106"/>
                    </a:cubicBezTo>
                    <a:cubicBezTo>
                      <a:pt x="8118" y="20544"/>
                      <a:pt x="9760" y="19607"/>
                      <a:pt x="11499" y="18991"/>
                    </a:cubicBezTo>
                    <a:cubicBezTo>
                      <a:pt x="12372" y="18678"/>
                      <a:pt x="13271" y="18530"/>
                      <a:pt x="14165" y="18530"/>
                    </a:cubicBezTo>
                    <a:cubicBezTo>
                      <a:pt x="15968" y="18530"/>
                      <a:pt x="17752" y="19131"/>
                      <a:pt x="19261" y="20187"/>
                    </a:cubicBezTo>
                    <a:cubicBezTo>
                      <a:pt x="19439" y="20312"/>
                      <a:pt x="19626" y="20428"/>
                      <a:pt x="19814" y="20544"/>
                    </a:cubicBezTo>
                    <a:cubicBezTo>
                      <a:pt x="18752" y="20196"/>
                      <a:pt x="17744" y="19687"/>
                      <a:pt x="16665" y="19384"/>
                    </a:cubicBezTo>
                    <a:cubicBezTo>
                      <a:pt x="16061" y="19213"/>
                      <a:pt x="15435" y="19086"/>
                      <a:pt x="14814" y="19086"/>
                    </a:cubicBezTo>
                    <a:cubicBezTo>
                      <a:pt x="14756" y="19086"/>
                      <a:pt x="14698" y="19087"/>
                      <a:pt x="14640" y="19090"/>
                    </a:cubicBezTo>
                    <a:cubicBezTo>
                      <a:pt x="13801" y="19116"/>
                      <a:pt x="12962" y="19446"/>
                      <a:pt x="12204" y="19785"/>
                    </a:cubicBezTo>
                    <a:cubicBezTo>
                      <a:pt x="10572" y="20499"/>
                      <a:pt x="9037" y="21391"/>
                      <a:pt x="7369" y="22025"/>
                    </a:cubicBezTo>
                    <a:cubicBezTo>
                      <a:pt x="6785" y="22242"/>
                      <a:pt x="6137" y="22343"/>
                      <a:pt x="5484" y="22343"/>
                    </a:cubicBezTo>
                    <a:cubicBezTo>
                      <a:pt x="4639" y="22343"/>
                      <a:pt x="3786" y="22175"/>
                      <a:pt x="3051" y="21873"/>
                    </a:cubicBezTo>
                    <a:cubicBezTo>
                      <a:pt x="3049" y="21872"/>
                      <a:pt x="3046" y="21872"/>
                      <a:pt x="3044" y="21872"/>
                    </a:cubicBezTo>
                    <a:cubicBezTo>
                      <a:pt x="3020" y="21872"/>
                      <a:pt x="3000" y="21910"/>
                      <a:pt x="3024" y="21926"/>
                    </a:cubicBezTo>
                    <a:cubicBezTo>
                      <a:pt x="3783" y="22247"/>
                      <a:pt x="4719" y="22441"/>
                      <a:pt x="5617" y="22441"/>
                    </a:cubicBezTo>
                    <a:cubicBezTo>
                      <a:pt x="6071" y="22441"/>
                      <a:pt x="6516" y="22391"/>
                      <a:pt x="6923" y="22283"/>
                    </a:cubicBezTo>
                    <a:cubicBezTo>
                      <a:pt x="8413" y="21891"/>
                      <a:pt x="9849" y="21079"/>
                      <a:pt x="11223" y="20392"/>
                    </a:cubicBezTo>
                    <a:cubicBezTo>
                      <a:pt x="12151" y="19919"/>
                      <a:pt x="13096" y="19482"/>
                      <a:pt x="14131" y="19277"/>
                    </a:cubicBezTo>
                    <a:cubicBezTo>
                      <a:pt x="14365" y="19230"/>
                      <a:pt x="14599" y="19209"/>
                      <a:pt x="14833" y="19209"/>
                    </a:cubicBezTo>
                    <a:cubicBezTo>
                      <a:pt x="15395" y="19209"/>
                      <a:pt x="15956" y="19326"/>
                      <a:pt x="16504" y="19464"/>
                    </a:cubicBezTo>
                    <a:cubicBezTo>
                      <a:pt x="17093" y="19625"/>
                      <a:pt x="17664" y="19839"/>
                      <a:pt x="18235" y="20053"/>
                    </a:cubicBezTo>
                    <a:cubicBezTo>
                      <a:pt x="17861" y="20002"/>
                      <a:pt x="17493" y="19974"/>
                      <a:pt x="17127" y="19974"/>
                    </a:cubicBezTo>
                    <a:cubicBezTo>
                      <a:pt x="16539" y="19974"/>
                      <a:pt x="15956" y="20045"/>
                      <a:pt x="15362" y="20205"/>
                    </a:cubicBezTo>
                    <a:cubicBezTo>
                      <a:pt x="14202" y="20508"/>
                      <a:pt x="13078" y="20990"/>
                      <a:pt x="11963" y="21427"/>
                    </a:cubicBezTo>
                    <a:cubicBezTo>
                      <a:pt x="10750" y="21900"/>
                      <a:pt x="9528" y="22328"/>
                      <a:pt x="8234" y="22471"/>
                    </a:cubicBezTo>
                    <a:cubicBezTo>
                      <a:pt x="7744" y="22533"/>
                      <a:pt x="7244" y="22622"/>
                      <a:pt x="6744" y="22649"/>
                    </a:cubicBezTo>
                    <a:cubicBezTo>
                      <a:pt x="6307" y="22671"/>
                      <a:pt x="5847" y="22767"/>
                      <a:pt x="5391" y="22767"/>
                    </a:cubicBezTo>
                    <a:cubicBezTo>
                      <a:pt x="5280" y="22767"/>
                      <a:pt x="5169" y="22761"/>
                      <a:pt x="5058" y="22747"/>
                    </a:cubicBezTo>
                    <a:lnTo>
                      <a:pt x="5049" y="22747"/>
                    </a:lnTo>
                    <a:cubicBezTo>
                      <a:pt x="5040" y="22738"/>
                      <a:pt x="5023" y="22738"/>
                      <a:pt x="5014" y="22729"/>
                    </a:cubicBezTo>
                    <a:cubicBezTo>
                      <a:pt x="5012" y="22728"/>
                      <a:pt x="5010" y="22727"/>
                      <a:pt x="5008" y="22727"/>
                    </a:cubicBezTo>
                    <a:cubicBezTo>
                      <a:pt x="4999" y="22727"/>
                      <a:pt x="4989" y="22740"/>
                      <a:pt x="4996" y="22747"/>
                    </a:cubicBezTo>
                    <a:cubicBezTo>
                      <a:pt x="5656" y="23291"/>
                      <a:pt x="6878" y="23184"/>
                      <a:pt x="7672" y="23220"/>
                    </a:cubicBezTo>
                    <a:cubicBezTo>
                      <a:pt x="7836" y="23225"/>
                      <a:pt x="8000" y="23228"/>
                      <a:pt x="8163" y="23228"/>
                    </a:cubicBezTo>
                    <a:cubicBezTo>
                      <a:pt x="9355" y="23228"/>
                      <a:pt x="10514" y="23079"/>
                      <a:pt x="11660" y="22703"/>
                    </a:cubicBezTo>
                    <a:cubicBezTo>
                      <a:pt x="13212" y="22185"/>
                      <a:pt x="14640" y="21338"/>
                      <a:pt x="16219" y="20865"/>
                    </a:cubicBezTo>
                    <a:cubicBezTo>
                      <a:pt x="16860" y="20671"/>
                      <a:pt x="17502" y="20588"/>
                      <a:pt x="18144" y="20588"/>
                    </a:cubicBezTo>
                    <a:cubicBezTo>
                      <a:pt x="18950" y="20588"/>
                      <a:pt x="19755" y="20719"/>
                      <a:pt x="20554" y="20927"/>
                    </a:cubicBezTo>
                    <a:cubicBezTo>
                      <a:pt x="21330" y="21302"/>
                      <a:pt x="22160" y="21605"/>
                      <a:pt x="22945" y="21882"/>
                    </a:cubicBezTo>
                    <a:cubicBezTo>
                      <a:pt x="23257" y="21989"/>
                      <a:pt x="23578" y="22096"/>
                      <a:pt x="23900" y="22194"/>
                    </a:cubicBezTo>
                    <a:cubicBezTo>
                      <a:pt x="23159" y="22042"/>
                      <a:pt x="22419" y="21918"/>
                      <a:pt x="21687" y="21828"/>
                    </a:cubicBezTo>
                    <a:cubicBezTo>
                      <a:pt x="21280" y="21781"/>
                      <a:pt x="20871" y="21759"/>
                      <a:pt x="20463" y="21759"/>
                    </a:cubicBezTo>
                    <a:cubicBezTo>
                      <a:pt x="19412" y="21759"/>
                      <a:pt x="18361" y="21902"/>
                      <a:pt x="17334" y="22114"/>
                    </a:cubicBezTo>
                    <a:cubicBezTo>
                      <a:pt x="15897" y="22417"/>
                      <a:pt x="14524" y="22881"/>
                      <a:pt x="13141" y="23372"/>
                    </a:cubicBezTo>
                    <a:cubicBezTo>
                      <a:pt x="12436" y="23621"/>
                      <a:pt x="11731" y="23889"/>
                      <a:pt x="11000" y="24076"/>
                    </a:cubicBezTo>
                    <a:cubicBezTo>
                      <a:pt x="10526" y="24198"/>
                      <a:pt x="9949" y="24328"/>
                      <a:pt x="9400" y="24328"/>
                    </a:cubicBezTo>
                    <a:cubicBezTo>
                      <a:pt x="9143" y="24328"/>
                      <a:pt x="8893" y="24299"/>
                      <a:pt x="8662" y="24228"/>
                    </a:cubicBezTo>
                    <a:cubicBezTo>
                      <a:pt x="8654" y="24228"/>
                      <a:pt x="8654" y="24246"/>
                      <a:pt x="8662" y="24246"/>
                    </a:cubicBezTo>
                    <a:cubicBezTo>
                      <a:pt x="8975" y="24371"/>
                      <a:pt x="9312" y="24421"/>
                      <a:pt x="9657" y="24421"/>
                    </a:cubicBezTo>
                    <a:cubicBezTo>
                      <a:pt x="10573" y="24421"/>
                      <a:pt x="11554" y="24068"/>
                      <a:pt x="12338" y="23809"/>
                    </a:cubicBezTo>
                    <a:cubicBezTo>
                      <a:pt x="13783" y="23336"/>
                      <a:pt x="15210" y="22774"/>
                      <a:pt x="16682" y="22435"/>
                    </a:cubicBezTo>
                    <a:cubicBezTo>
                      <a:pt x="17999" y="22136"/>
                      <a:pt x="19301" y="21934"/>
                      <a:pt x="20638" y="21934"/>
                    </a:cubicBezTo>
                    <a:cubicBezTo>
                      <a:pt x="20815" y="21934"/>
                      <a:pt x="20992" y="21937"/>
                      <a:pt x="21170" y="21944"/>
                    </a:cubicBezTo>
                    <a:cubicBezTo>
                      <a:pt x="21919" y="21980"/>
                      <a:pt x="22668" y="22114"/>
                      <a:pt x="23409" y="22257"/>
                    </a:cubicBezTo>
                    <a:cubicBezTo>
                      <a:pt x="23909" y="22355"/>
                      <a:pt x="24408" y="22408"/>
                      <a:pt x="24908" y="22480"/>
                    </a:cubicBezTo>
                    <a:cubicBezTo>
                      <a:pt x="25984" y="22749"/>
                      <a:pt x="27097" y="22927"/>
                      <a:pt x="28195" y="22927"/>
                    </a:cubicBezTo>
                    <a:cubicBezTo>
                      <a:pt x="29134" y="22927"/>
                      <a:pt x="30063" y="22796"/>
                      <a:pt x="30947" y="22480"/>
                    </a:cubicBezTo>
                    <a:cubicBezTo>
                      <a:pt x="30971" y="22472"/>
                      <a:pt x="30967" y="22442"/>
                      <a:pt x="30946" y="22442"/>
                    </a:cubicBezTo>
                    <a:cubicBezTo>
                      <a:pt x="30944" y="22442"/>
                      <a:pt x="30941" y="22443"/>
                      <a:pt x="30938" y="22444"/>
                    </a:cubicBezTo>
                    <a:cubicBezTo>
                      <a:pt x="30104" y="22725"/>
                      <a:pt x="29233" y="22838"/>
                      <a:pt x="28356" y="22838"/>
                    </a:cubicBezTo>
                    <a:cubicBezTo>
                      <a:pt x="27087" y="22838"/>
                      <a:pt x="25804" y="22600"/>
                      <a:pt x="24595" y="22283"/>
                    </a:cubicBezTo>
                    <a:cubicBezTo>
                      <a:pt x="22945" y="21855"/>
                      <a:pt x="21312" y="21222"/>
                      <a:pt x="19814" y="20401"/>
                    </a:cubicBezTo>
                    <a:cubicBezTo>
                      <a:pt x="19323" y="20133"/>
                      <a:pt x="18859" y="19821"/>
                      <a:pt x="18377" y="19545"/>
                    </a:cubicBezTo>
                    <a:lnTo>
                      <a:pt x="18377" y="19545"/>
                    </a:lnTo>
                    <a:cubicBezTo>
                      <a:pt x="18825" y="19656"/>
                      <a:pt x="19304" y="19683"/>
                      <a:pt x="19776" y="19683"/>
                    </a:cubicBezTo>
                    <a:cubicBezTo>
                      <a:pt x="20170" y="19683"/>
                      <a:pt x="20559" y="19665"/>
                      <a:pt x="20920" y="19661"/>
                    </a:cubicBezTo>
                    <a:cubicBezTo>
                      <a:pt x="20948" y="19660"/>
                      <a:pt x="20976" y="19660"/>
                      <a:pt x="21004" y="19660"/>
                    </a:cubicBezTo>
                    <a:cubicBezTo>
                      <a:pt x="22499" y="19660"/>
                      <a:pt x="23935" y="20123"/>
                      <a:pt x="25354" y="20544"/>
                    </a:cubicBezTo>
                    <a:cubicBezTo>
                      <a:pt x="26638" y="20918"/>
                      <a:pt x="27816" y="21516"/>
                      <a:pt x="29163" y="21677"/>
                    </a:cubicBezTo>
                    <a:cubicBezTo>
                      <a:pt x="29456" y="21710"/>
                      <a:pt x="29814" y="21746"/>
                      <a:pt x="30180" y="21746"/>
                    </a:cubicBezTo>
                    <a:cubicBezTo>
                      <a:pt x="30785" y="21746"/>
                      <a:pt x="31411" y="21648"/>
                      <a:pt x="31795" y="21275"/>
                    </a:cubicBezTo>
                    <a:cubicBezTo>
                      <a:pt x="31801" y="21269"/>
                      <a:pt x="31798" y="21263"/>
                      <a:pt x="31793" y="21263"/>
                    </a:cubicBezTo>
                    <a:cubicBezTo>
                      <a:pt x="31791" y="21263"/>
                      <a:pt x="31788" y="21264"/>
                      <a:pt x="31786" y="21266"/>
                    </a:cubicBezTo>
                    <a:cubicBezTo>
                      <a:pt x="31366" y="21623"/>
                      <a:pt x="30751" y="21605"/>
                      <a:pt x="30234" y="21614"/>
                    </a:cubicBezTo>
                    <a:cubicBezTo>
                      <a:pt x="30200" y="21615"/>
                      <a:pt x="30166" y="21615"/>
                      <a:pt x="30132" y="21615"/>
                    </a:cubicBezTo>
                    <a:cubicBezTo>
                      <a:pt x="29559" y="21615"/>
                      <a:pt x="28987" y="21544"/>
                      <a:pt x="28431" y="21418"/>
                    </a:cubicBezTo>
                    <a:cubicBezTo>
                      <a:pt x="27165" y="21141"/>
                      <a:pt x="25969" y="20588"/>
                      <a:pt x="24729" y="20223"/>
                    </a:cubicBezTo>
                    <a:cubicBezTo>
                      <a:pt x="23489" y="19857"/>
                      <a:pt x="22214" y="19562"/>
                      <a:pt x="20920" y="19553"/>
                    </a:cubicBezTo>
                    <a:cubicBezTo>
                      <a:pt x="20450" y="19553"/>
                      <a:pt x="19935" y="19596"/>
                      <a:pt x="19422" y="19596"/>
                    </a:cubicBezTo>
                    <a:cubicBezTo>
                      <a:pt x="19029" y="19596"/>
                      <a:pt x="18638" y="19571"/>
                      <a:pt x="18270" y="19482"/>
                    </a:cubicBezTo>
                    <a:cubicBezTo>
                      <a:pt x="18083" y="19375"/>
                      <a:pt x="17896" y="19277"/>
                      <a:pt x="17691" y="19179"/>
                    </a:cubicBezTo>
                    <a:cubicBezTo>
                      <a:pt x="17557" y="19125"/>
                      <a:pt x="17423" y="19063"/>
                      <a:pt x="17289" y="19009"/>
                    </a:cubicBezTo>
                    <a:lnTo>
                      <a:pt x="17289" y="19009"/>
                    </a:lnTo>
                    <a:cubicBezTo>
                      <a:pt x="17731" y="19170"/>
                      <a:pt x="18217" y="19190"/>
                      <a:pt x="18693" y="19190"/>
                    </a:cubicBezTo>
                    <a:cubicBezTo>
                      <a:pt x="18851" y="19190"/>
                      <a:pt x="19009" y="19188"/>
                      <a:pt x="19163" y="19188"/>
                    </a:cubicBezTo>
                    <a:cubicBezTo>
                      <a:pt x="19202" y="19188"/>
                      <a:pt x="19241" y="19188"/>
                      <a:pt x="19280" y="19188"/>
                    </a:cubicBezTo>
                    <a:cubicBezTo>
                      <a:pt x="20080" y="19188"/>
                      <a:pt x="20887" y="19103"/>
                      <a:pt x="21678" y="19018"/>
                    </a:cubicBezTo>
                    <a:cubicBezTo>
                      <a:pt x="22105" y="18976"/>
                      <a:pt x="22530" y="18945"/>
                      <a:pt x="22953" y="18945"/>
                    </a:cubicBezTo>
                    <a:cubicBezTo>
                      <a:pt x="23326" y="18945"/>
                      <a:pt x="23698" y="18969"/>
                      <a:pt x="24069" y="19027"/>
                    </a:cubicBezTo>
                    <a:cubicBezTo>
                      <a:pt x="24792" y="19143"/>
                      <a:pt x="25479" y="19438"/>
                      <a:pt x="26148" y="19705"/>
                    </a:cubicBezTo>
                    <a:cubicBezTo>
                      <a:pt x="27272" y="20160"/>
                      <a:pt x="28360" y="20678"/>
                      <a:pt x="29573" y="20856"/>
                    </a:cubicBezTo>
                    <a:cubicBezTo>
                      <a:pt x="29926" y="20906"/>
                      <a:pt x="30324" y="20950"/>
                      <a:pt x="30723" y="20950"/>
                    </a:cubicBezTo>
                    <a:cubicBezTo>
                      <a:pt x="31395" y="20950"/>
                      <a:pt x="32072" y="20826"/>
                      <a:pt x="32553" y="20401"/>
                    </a:cubicBezTo>
                    <a:cubicBezTo>
                      <a:pt x="32567" y="20387"/>
                      <a:pt x="32553" y="20360"/>
                      <a:pt x="32537" y="20360"/>
                    </a:cubicBezTo>
                    <a:cubicBezTo>
                      <a:pt x="32533" y="20360"/>
                      <a:pt x="32530" y="20362"/>
                      <a:pt x="32526" y="20365"/>
                    </a:cubicBezTo>
                    <a:cubicBezTo>
                      <a:pt x="32050" y="20699"/>
                      <a:pt x="31414" y="20808"/>
                      <a:pt x="30770" y="20808"/>
                    </a:cubicBezTo>
                    <a:cubicBezTo>
                      <a:pt x="30207" y="20808"/>
                      <a:pt x="29637" y="20724"/>
                      <a:pt x="29163" y="20633"/>
                    </a:cubicBezTo>
                    <a:cubicBezTo>
                      <a:pt x="28039" y="20419"/>
                      <a:pt x="26995" y="19884"/>
                      <a:pt x="25934" y="19464"/>
                    </a:cubicBezTo>
                    <a:cubicBezTo>
                      <a:pt x="25336" y="19232"/>
                      <a:pt x="24738" y="19018"/>
                      <a:pt x="24105" y="18902"/>
                    </a:cubicBezTo>
                    <a:cubicBezTo>
                      <a:pt x="23765" y="18841"/>
                      <a:pt x="23419" y="18819"/>
                      <a:pt x="23072" y="18819"/>
                    </a:cubicBezTo>
                    <a:cubicBezTo>
                      <a:pt x="22708" y="18819"/>
                      <a:pt x="22342" y="18844"/>
                      <a:pt x="21982" y="18875"/>
                    </a:cubicBezTo>
                    <a:cubicBezTo>
                      <a:pt x="21223" y="18947"/>
                      <a:pt x="20456" y="19018"/>
                      <a:pt x="19689" y="19081"/>
                    </a:cubicBezTo>
                    <a:cubicBezTo>
                      <a:pt x="19328" y="19109"/>
                      <a:pt x="18918" y="19143"/>
                      <a:pt x="18508" y="19143"/>
                    </a:cubicBezTo>
                    <a:cubicBezTo>
                      <a:pt x="18017" y="19143"/>
                      <a:pt x="17524" y="19094"/>
                      <a:pt x="17111" y="18929"/>
                    </a:cubicBezTo>
                    <a:cubicBezTo>
                      <a:pt x="17111" y="18929"/>
                      <a:pt x="17111" y="18938"/>
                      <a:pt x="17111" y="18938"/>
                    </a:cubicBezTo>
                    <a:cubicBezTo>
                      <a:pt x="17135" y="18946"/>
                      <a:pt x="17151" y="18954"/>
                      <a:pt x="17174" y="18962"/>
                    </a:cubicBezTo>
                    <a:lnTo>
                      <a:pt x="17174" y="18962"/>
                    </a:lnTo>
                    <a:cubicBezTo>
                      <a:pt x="16918" y="18874"/>
                      <a:pt x="16662" y="18786"/>
                      <a:pt x="16406" y="18715"/>
                    </a:cubicBezTo>
                    <a:lnTo>
                      <a:pt x="16406" y="18715"/>
                    </a:lnTo>
                    <a:cubicBezTo>
                      <a:pt x="16488" y="18722"/>
                      <a:pt x="16569" y="18725"/>
                      <a:pt x="16652" y="18725"/>
                    </a:cubicBezTo>
                    <a:cubicBezTo>
                      <a:pt x="16785" y="18725"/>
                      <a:pt x="16919" y="18717"/>
                      <a:pt x="17057" y="18706"/>
                    </a:cubicBezTo>
                    <a:cubicBezTo>
                      <a:pt x="17151" y="18726"/>
                      <a:pt x="17246" y="18733"/>
                      <a:pt x="17340" y="18733"/>
                    </a:cubicBezTo>
                    <a:cubicBezTo>
                      <a:pt x="17460" y="18733"/>
                      <a:pt x="17580" y="18721"/>
                      <a:pt x="17699" y="18706"/>
                    </a:cubicBezTo>
                    <a:cubicBezTo>
                      <a:pt x="17699" y="18706"/>
                      <a:pt x="17703" y="18710"/>
                      <a:pt x="17709" y="18710"/>
                    </a:cubicBezTo>
                    <a:cubicBezTo>
                      <a:pt x="17711" y="18710"/>
                      <a:pt x="17714" y="18709"/>
                      <a:pt x="17717" y="18706"/>
                    </a:cubicBezTo>
                    <a:cubicBezTo>
                      <a:pt x="17878" y="18706"/>
                      <a:pt x="18038" y="18688"/>
                      <a:pt x="18199" y="18661"/>
                    </a:cubicBezTo>
                    <a:cubicBezTo>
                      <a:pt x="18235" y="18652"/>
                      <a:pt x="18279" y="18644"/>
                      <a:pt x="18324" y="18635"/>
                    </a:cubicBezTo>
                    <a:cubicBezTo>
                      <a:pt x="18618" y="18581"/>
                      <a:pt x="18913" y="18510"/>
                      <a:pt x="19207" y="18465"/>
                    </a:cubicBezTo>
                    <a:cubicBezTo>
                      <a:pt x="20081" y="18331"/>
                      <a:pt x="20929" y="18099"/>
                      <a:pt x="21821" y="18019"/>
                    </a:cubicBezTo>
                    <a:cubicBezTo>
                      <a:pt x="22027" y="17999"/>
                      <a:pt x="22233" y="17989"/>
                      <a:pt x="22440" y="17989"/>
                    </a:cubicBezTo>
                    <a:cubicBezTo>
                      <a:pt x="23971" y="17989"/>
                      <a:pt x="25512" y="18514"/>
                      <a:pt x="26879" y="19143"/>
                    </a:cubicBezTo>
                    <a:cubicBezTo>
                      <a:pt x="27477" y="19420"/>
                      <a:pt x="28057" y="19732"/>
                      <a:pt x="28690" y="19919"/>
                    </a:cubicBezTo>
                    <a:cubicBezTo>
                      <a:pt x="29288" y="20107"/>
                      <a:pt x="29903" y="20240"/>
                      <a:pt x="30510" y="20339"/>
                    </a:cubicBezTo>
                    <a:cubicBezTo>
                      <a:pt x="30705" y="20371"/>
                      <a:pt x="30910" y="20387"/>
                      <a:pt x="31120" y="20387"/>
                    </a:cubicBezTo>
                    <a:cubicBezTo>
                      <a:pt x="32006" y="20387"/>
                      <a:pt x="32973" y="20095"/>
                      <a:pt x="33579" y="19482"/>
                    </a:cubicBezTo>
                    <a:cubicBezTo>
                      <a:pt x="33586" y="19475"/>
                      <a:pt x="33576" y="19462"/>
                      <a:pt x="33562" y="19462"/>
                    </a:cubicBezTo>
                    <a:cubicBezTo>
                      <a:pt x="33559" y="19462"/>
                      <a:pt x="33556" y="19463"/>
                      <a:pt x="33552" y="19464"/>
                    </a:cubicBezTo>
                    <a:cubicBezTo>
                      <a:pt x="32928" y="20059"/>
                      <a:pt x="32065" y="20261"/>
                      <a:pt x="31208" y="20261"/>
                    </a:cubicBezTo>
                    <a:cubicBezTo>
                      <a:pt x="30780" y="20261"/>
                      <a:pt x="30352" y="20211"/>
                      <a:pt x="29957" y="20133"/>
                    </a:cubicBezTo>
                    <a:cubicBezTo>
                      <a:pt x="29404" y="20017"/>
                      <a:pt x="28842" y="19875"/>
                      <a:pt x="28307" y="19687"/>
                    </a:cubicBezTo>
                    <a:cubicBezTo>
                      <a:pt x="27718" y="19473"/>
                      <a:pt x="27165" y="19161"/>
                      <a:pt x="26585" y="18893"/>
                    </a:cubicBezTo>
                    <a:lnTo>
                      <a:pt x="26585" y="18893"/>
                    </a:lnTo>
                    <a:cubicBezTo>
                      <a:pt x="27103" y="19025"/>
                      <a:pt x="27639" y="19090"/>
                      <a:pt x="28174" y="19090"/>
                    </a:cubicBezTo>
                    <a:cubicBezTo>
                      <a:pt x="28292" y="19090"/>
                      <a:pt x="28411" y="19087"/>
                      <a:pt x="28530" y="19081"/>
                    </a:cubicBezTo>
                    <a:cubicBezTo>
                      <a:pt x="29600" y="19009"/>
                      <a:pt x="30564" y="18777"/>
                      <a:pt x="31590" y="18510"/>
                    </a:cubicBezTo>
                    <a:cubicBezTo>
                      <a:pt x="32990" y="18144"/>
                      <a:pt x="34400" y="17680"/>
                      <a:pt x="35720" y="17091"/>
                    </a:cubicBezTo>
                    <a:cubicBezTo>
                      <a:pt x="36734" y="16643"/>
                      <a:pt x="37878" y="16391"/>
                      <a:pt x="39004" y="16391"/>
                    </a:cubicBezTo>
                    <a:cubicBezTo>
                      <a:pt x="39493" y="16391"/>
                      <a:pt x="39978" y="16438"/>
                      <a:pt x="40448" y="16538"/>
                    </a:cubicBezTo>
                    <a:cubicBezTo>
                      <a:pt x="40466" y="16538"/>
                      <a:pt x="40475" y="16511"/>
                      <a:pt x="40457" y="16511"/>
                    </a:cubicBezTo>
                    <a:cubicBezTo>
                      <a:pt x="39943" y="16381"/>
                      <a:pt x="39440" y="16325"/>
                      <a:pt x="38944" y="16325"/>
                    </a:cubicBezTo>
                    <a:cubicBezTo>
                      <a:pt x="36590" y="16325"/>
                      <a:pt x="34412" y="17595"/>
                      <a:pt x="32143" y="18251"/>
                    </a:cubicBezTo>
                    <a:cubicBezTo>
                      <a:pt x="30792" y="18646"/>
                      <a:pt x="29428" y="19009"/>
                      <a:pt x="28060" y="19009"/>
                    </a:cubicBezTo>
                    <a:cubicBezTo>
                      <a:pt x="27512" y="19009"/>
                      <a:pt x="26964" y="18951"/>
                      <a:pt x="26415" y="18813"/>
                    </a:cubicBezTo>
                    <a:cubicBezTo>
                      <a:pt x="26308" y="18768"/>
                      <a:pt x="26210" y="18724"/>
                      <a:pt x="26112" y="18679"/>
                    </a:cubicBezTo>
                    <a:cubicBezTo>
                      <a:pt x="25657" y="18501"/>
                      <a:pt x="25184" y="18340"/>
                      <a:pt x="24702" y="18215"/>
                    </a:cubicBezTo>
                    <a:lnTo>
                      <a:pt x="24702" y="18215"/>
                    </a:lnTo>
                    <a:cubicBezTo>
                      <a:pt x="24872" y="18224"/>
                      <a:pt x="25033" y="18233"/>
                      <a:pt x="25193" y="18242"/>
                    </a:cubicBezTo>
                    <a:cubicBezTo>
                      <a:pt x="25800" y="18278"/>
                      <a:pt x="26406" y="18287"/>
                      <a:pt x="27013" y="18313"/>
                    </a:cubicBezTo>
                    <a:cubicBezTo>
                      <a:pt x="27356" y="18331"/>
                      <a:pt x="27689" y="18349"/>
                      <a:pt x="28021" y="18349"/>
                    </a:cubicBezTo>
                    <a:cubicBezTo>
                      <a:pt x="28353" y="18349"/>
                      <a:pt x="28686" y="18331"/>
                      <a:pt x="29029" y="18278"/>
                    </a:cubicBezTo>
                    <a:cubicBezTo>
                      <a:pt x="29814" y="18162"/>
                      <a:pt x="30546" y="17876"/>
                      <a:pt x="31313" y="17653"/>
                    </a:cubicBezTo>
                    <a:cubicBezTo>
                      <a:pt x="32339" y="17350"/>
                      <a:pt x="33329" y="16931"/>
                      <a:pt x="34319" y="16520"/>
                    </a:cubicBezTo>
                    <a:cubicBezTo>
                      <a:pt x="35345" y="16101"/>
                      <a:pt x="36300" y="15646"/>
                      <a:pt x="37424" y="15530"/>
                    </a:cubicBezTo>
                    <a:cubicBezTo>
                      <a:pt x="37737" y="15496"/>
                      <a:pt x="38052" y="15479"/>
                      <a:pt x="38368" y="15479"/>
                    </a:cubicBezTo>
                    <a:cubicBezTo>
                      <a:pt x="39052" y="15479"/>
                      <a:pt x="39738" y="15559"/>
                      <a:pt x="40404" y="15717"/>
                    </a:cubicBezTo>
                    <a:cubicBezTo>
                      <a:pt x="41153" y="15887"/>
                      <a:pt x="41884" y="16155"/>
                      <a:pt x="42634" y="16333"/>
                    </a:cubicBezTo>
                    <a:cubicBezTo>
                      <a:pt x="42652" y="16333"/>
                      <a:pt x="42652" y="16315"/>
                      <a:pt x="42643" y="16315"/>
                    </a:cubicBezTo>
                    <a:cubicBezTo>
                      <a:pt x="41929" y="16119"/>
                      <a:pt x="41233" y="15860"/>
                      <a:pt x="40528" y="15646"/>
                    </a:cubicBezTo>
                    <a:cubicBezTo>
                      <a:pt x="39830" y="15439"/>
                      <a:pt x="39110" y="15360"/>
                      <a:pt x="38385" y="15360"/>
                    </a:cubicBezTo>
                    <a:cubicBezTo>
                      <a:pt x="38175" y="15360"/>
                      <a:pt x="37964" y="15366"/>
                      <a:pt x="37754" y="15378"/>
                    </a:cubicBezTo>
                    <a:cubicBezTo>
                      <a:pt x="36808" y="15423"/>
                      <a:pt x="35907" y="15691"/>
                      <a:pt x="35033" y="16056"/>
                    </a:cubicBezTo>
                    <a:cubicBezTo>
                      <a:pt x="33989" y="16494"/>
                      <a:pt x="32963" y="16931"/>
                      <a:pt x="31902" y="17323"/>
                    </a:cubicBezTo>
                    <a:cubicBezTo>
                      <a:pt x="30482" y="17837"/>
                      <a:pt x="29112" y="18249"/>
                      <a:pt x="27625" y="18249"/>
                    </a:cubicBezTo>
                    <a:cubicBezTo>
                      <a:pt x="27458" y="18249"/>
                      <a:pt x="27290" y="18244"/>
                      <a:pt x="27120" y="18233"/>
                    </a:cubicBezTo>
                    <a:cubicBezTo>
                      <a:pt x="26585" y="18197"/>
                      <a:pt x="26050" y="18206"/>
                      <a:pt x="25514" y="18189"/>
                    </a:cubicBezTo>
                    <a:cubicBezTo>
                      <a:pt x="25149" y="18171"/>
                      <a:pt x="24747" y="18180"/>
                      <a:pt x="24355" y="18135"/>
                    </a:cubicBezTo>
                    <a:cubicBezTo>
                      <a:pt x="24194" y="18090"/>
                      <a:pt x="24033" y="18064"/>
                      <a:pt x="23864" y="18028"/>
                    </a:cubicBezTo>
                    <a:cubicBezTo>
                      <a:pt x="23828" y="18019"/>
                      <a:pt x="23801" y="18010"/>
                      <a:pt x="23766" y="18001"/>
                    </a:cubicBezTo>
                    <a:cubicBezTo>
                      <a:pt x="23761" y="17999"/>
                      <a:pt x="23756" y="17998"/>
                      <a:pt x="23752" y="17998"/>
                    </a:cubicBezTo>
                    <a:cubicBezTo>
                      <a:pt x="23743" y="17998"/>
                      <a:pt x="23739" y="18004"/>
                      <a:pt x="23739" y="18010"/>
                    </a:cubicBezTo>
                    <a:cubicBezTo>
                      <a:pt x="23703" y="18001"/>
                      <a:pt x="23668" y="18001"/>
                      <a:pt x="23641" y="17992"/>
                    </a:cubicBezTo>
                    <a:lnTo>
                      <a:pt x="23641" y="17992"/>
                    </a:lnTo>
                    <a:cubicBezTo>
                      <a:pt x="23813" y="17994"/>
                      <a:pt x="23985" y="17995"/>
                      <a:pt x="24157" y="17995"/>
                    </a:cubicBezTo>
                    <a:cubicBezTo>
                      <a:pt x="26910" y="17995"/>
                      <a:pt x="29716" y="17774"/>
                      <a:pt x="32276" y="16708"/>
                    </a:cubicBezTo>
                    <a:cubicBezTo>
                      <a:pt x="33133" y="16351"/>
                      <a:pt x="33971" y="16021"/>
                      <a:pt x="34792" y="15601"/>
                    </a:cubicBezTo>
                    <a:cubicBezTo>
                      <a:pt x="35831" y="15082"/>
                      <a:pt x="36884" y="14799"/>
                      <a:pt x="38033" y="14799"/>
                    </a:cubicBezTo>
                    <a:cubicBezTo>
                      <a:pt x="38147" y="14799"/>
                      <a:pt x="38262" y="14802"/>
                      <a:pt x="38378" y="14808"/>
                    </a:cubicBezTo>
                    <a:cubicBezTo>
                      <a:pt x="39440" y="14861"/>
                      <a:pt x="40519" y="15031"/>
                      <a:pt x="41492" y="15477"/>
                    </a:cubicBezTo>
                    <a:cubicBezTo>
                      <a:pt x="42259" y="15833"/>
                      <a:pt x="43124" y="16333"/>
                      <a:pt x="43972" y="16458"/>
                    </a:cubicBezTo>
                    <a:cubicBezTo>
                      <a:pt x="43972" y="16458"/>
                      <a:pt x="43972" y="16449"/>
                      <a:pt x="43972" y="16449"/>
                    </a:cubicBezTo>
                    <a:cubicBezTo>
                      <a:pt x="43089" y="16288"/>
                      <a:pt x="42241" y="15726"/>
                      <a:pt x="41438" y="15352"/>
                    </a:cubicBezTo>
                    <a:cubicBezTo>
                      <a:pt x="40609" y="14968"/>
                      <a:pt x="39708" y="14834"/>
                      <a:pt x="38807" y="14736"/>
                    </a:cubicBezTo>
                    <a:cubicBezTo>
                      <a:pt x="38628" y="14718"/>
                      <a:pt x="38450" y="14700"/>
                      <a:pt x="38271" y="14700"/>
                    </a:cubicBezTo>
                    <a:cubicBezTo>
                      <a:pt x="37861" y="14593"/>
                      <a:pt x="37451" y="14495"/>
                      <a:pt x="37031" y="14460"/>
                    </a:cubicBezTo>
                    <a:cubicBezTo>
                      <a:pt x="36630" y="14335"/>
                      <a:pt x="36211" y="14228"/>
                      <a:pt x="35800" y="14174"/>
                    </a:cubicBezTo>
                    <a:cubicBezTo>
                      <a:pt x="35571" y="14145"/>
                      <a:pt x="35348" y="14131"/>
                      <a:pt x="35130" y="14131"/>
                    </a:cubicBezTo>
                    <a:cubicBezTo>
                      <a:pt x="34543" y="14131"/>
                      <a:pt x="33986" y="14236"/>
                      <a:pt x="33400" y="14451"/>
                    </a:cubicBezTo>
                    <a:cubicBezTo>
                      <a:pt x="31750" y="15057"/>
                      <a:pt x="30314" y="16155"/>
                      <a:pt x="28601" y="16601"/>
                    </a:cubicBezTo>
                    <a:cubicBezTo>
                      <a:pt x="27648" y="16847"/>
                      <a:pt x="26740" y="17033"/>
                      <a:pt x="25767" y="17033"/>
                    </a:cubicBezTo>
                    <a:cubicBezTo>
                      <a:pt x="25683" y="17033"/>
                      <a:pt x="25599" y="17032"/>
                      <a:pt x="25514" y="17029"/>
                    </a:cubicBezTo>
                    <a:cubicBezTo>
                      <a:pt x="24890" y="17002"/>
                      <a:pt x="24265" y="16966"/>
                      <a:pt x="23641" y="16895"/>
                    </a:cubicBezTo>
                    <a:cubicBezTo>
                      <a:pt x="23115" y="16833"/>
                      <a:pt x="22481" y="16770"/>
                      <a:pt x="21990" y="16511"/>
                    </a:cubicBezTo>
                    <a:cubicBezTo>
                      <a:pt x="22026" y="16404"/>
                      <a:pt x="22053" y="16306"/>
                      <a:pt x="22062" y="16199"/>
                    </a:cubicBezTo>
                    <a:cubicBezTo>
                      <a:pt x="22526" y="16279"/>
                      <a:pt x="22945" y="16494"/>
                      <a:pt x="23427" y="16520"/>
                    </a:cubicBezTo>
                    <a:cubicBezTo>
                      <a:pt x="23561" y="16531"/>
                      <a:pt x="23695" y="16536"/>
                      <a:pt x="23829" y="16536"/>
                    </a:cubicBezTo>
                    <a:cubicBezTo>
                      <a:pt x="24355" y="16536"/>
                      <a:pt x="24879" y="16459"/>
                      <a:pt x="25398" y="16360"/>
                    </a:cubicBezTo>
                    <a:cubicBezTo>
                      <a:pt x="26647" y="16119"/>
                      <a:pt x="27807" y="15370"/>
                      <a:pt x="28922" y="14781"/>
                    </a:cubicBezTo>
                    <a:cubicBezTo>
                      <a:pt x="29895" y="14263"/>
                      <a:pt x="30858" y="13817"/>
                      <a:pt x="31920" y="13514"/>
                    </a:cubicBezTo>
                    <a:cubicBezTo>
                      <a:pt x="32687" y="13291"/>
                      <a:pt x="33490" y="13032"/>
                      <a:pt x="34302" y="12997"/>
                    </a:cubicBezTo>
                    <a:cubicBezTo>
                      <a:pt x="34628" y="12985"/>
                      <a:pt x="34957" y="12978"/>
                      <a:pt x="35287" y="12978"/>
                    </a:cubicBezTo>
                    <a:cubicBezTo>
                      <a:pt x="36715" y="12978"/>
                      <a:pt x="38163" y="13109"/>
                      <a:pt x="39511" y="13559"/>
                    </a:cubicBezTo>
                    <a:cubicBezTo>
                      <a:pt x="41260" y="14156"/>
                      <a:pt x="43026" y="14861"/>
                      <a:pt x="44882" y="14968"/>
                    </a:cubicBezTo>
                    <a:cubicBezTo>
                      <a:pt x="44999" y="14978"/>
                      <a:pt x="45137" y="14993"/>
                      <a:pt x="45272" y="14993"/>
                    </a:cubicBezTo>
                    <a:cubicBezTo>
                      <a:pt x="45384" y="14993"/>
                      <a:pt x="45494" y="14983"/>
                      <a:pt x="45587" y="14950"/>
                    </a:cubicBezTo>
                    <a:cubicBezTo>
                      <a:pt x="45587" y="14950"/>
                      <a:pt x="45587" y="14941"/>
                      <a:pt x="45587" y="14941"/>
                    </a:cubicBezTo>
                    <a:cubicBezTo>
                      <a:pt x="45524" y="14964"/>
                      <a:pt x="45451" y="14970"/>
                      <a:pt x="45376" y="14970"/>
                    </a:cubicBezTo>
                    <a:cubicBezTo>
                      <a:pt x="45301" y="14970"/>
                      <a:pt x="45225" y="14964"/>
                      <a:pt x="45158" y="14959"/>
                    </a:cubicBezTo>
                    <a:cubicBezTo>
                      <a:pt x="44668" y="14950"/>
                      <a:pt x="44159" y="14897"/>
                      <a:pt x="43686" y="14790"/>
                    </a:cubicBezTo>
                    <a:cubicBezTo>
                      <a:pt x="42759" y="14584"/>
                      <a:pt x="41867" y="14263"/>
                      <a:pt x="40974" y="13960"/>
                    </a:cubicBezTo>
                    <a:cubicBezTo>
                      <a:pt x="40154" y="13683"/>
                      <a:pt x="39342" y="13327"/>
                      <a:pt x="38503" y="13148"/>
                    </a:cubicBezTo>
                    <a:cubicBezTo>
                      <a:pt x="37593" y="12952"/>
                      <a:pt x="36648" y="12907"/>
                      <a:pt x="35720" y="12872"/>
                    </a:cubicBezTo>
                    <a:cubicBezTo>
                      <a:pt x="35407" y="12859"/>
                      <a:pt x="35090" y="12845"/>
                      <a:pt x="34773" y="12845"/>
                    </a:cubicBezTo>
                    <a:cubicBezTo>
                      <a:pt x="34412" y="12845"/>
                      <a:pt x="34051" y="12863"/>
                      <a:pt x="33695" y="12925"/>
                    </a:cubicBezTo>
                    <a:cubicBezTo>
                      <a:pt x="32874" y="13068"/>
                      <a:pt x="32053" y="13318"/>
                      <a:pt x="31259" y="13567"/>
                    </a:cubicBezTo>
                    <a:cubicBezTo>
                      <a:pt x="30126" y="13924"/>
                      <a:pt x="29056" y="14549"/>
                      <a:pt x="28012" y="15102"/>
                    </a:cubicBezTo>
                    <a:cubicBezTo>
                      <a:pt x="27379" y="15432"/>
                      <a:pt x="26772" y="15789"/>
                      <a:pt x="26103" y="16048"/>
                    </a:cubicBezTo>
                    <a:cubicBezTo>
                      <a:pt x="25416" y="16324"/>
                      <a:pt x="24631" y="16404"/>
                      <a:pt x="23900" y="16422"/>
                    </a:cubicBezTo>
                    <a:cubicBezTo>
                      <a:pt x="23862" y="16424"/>
                      <a:pt x="23825" y="16425"/>
                      <a:pt x="23788" y="16425"/>
                    </a:cubicBezTo>
                    <a:cubicBezTo>
                      <a:pt x="23191" y="16425"/>
                      <a:pt x="22650" y="16231"/>
                      <a:pt x="22071" y="16164"/>
                    </a:cubicBezTo>
                    <a:cubicBezTo>
                      <a:pt x="22080" y="16065"/>
                      <a:pt x="22089" y="15976"/>
                      <a:pt x="22080" y="15887"/>
                    </a:cubicBezTo>
                    <a:lnTo>
                      <a:pt x="22080" y="15887"/>
                    </a:lnTo>
                    <a:cubicBezTo>
                      <a:pt x="22454" y="15958"/>
                      <a:pt x="22802" y="16065"/>
                      <a:pt x="23195" y="16065"/>
                    </a:cubicBezTo>
                    <a:cubicBezTo>
                      <a:pt x="23801" y="16065"/>
                      <a:pt x="24417" y="15896"/>
                      <a:pt x="24988" y="15691"/>
                    </a:cubicBezTo>
                    <a:cubicBezTo>
                      <a:pt x="26174" y="15245"/>
                      <a:pt x="27209" y="14433"/>
                      <a:pt x="28324" y="13826"/>
                    </a:cubicBezTo>
                    <a:cubicBezTo>
                      <a:pt x="29957" y="12943"/>
                      <a:pt x="31795" y="12791"/>
                      <a:pt x="33606" y="12533"/>
                    </a:cubicBezTo>
                    <a:cubicBezTo>
                      <a:pt x="34115" y="12461"/>
                      <a:pt x="34624" y="12430"/>
                      <a:pt x="35133" y="12430"/>
                    </a:cubicBezTo>
                    <a:cubicBezTo>
                      <a:pt x="36347" y="12430"/>
                      <a:pt x="37559" y="12609"/>
                      <a:pt x="38753" y="12854"/>
                    </a:cubicBezTo>
                    <a:cubicBezTo>
                      <a:pt x="39422" y="12997"/>
                      <a:pt x="40082" y="13291"/>
                      <a:pt x="40725" y="13514"/>
                    </a:cubicBezTo>
                    <a:cubicBezTo>
                      <a:pt x="41536" y="13799"/>
                      <a:pt x="42339" y="14094"/>
                      <a:pt x="43142" y="14370"/>
                    </a:cubicBezTo>
                    <a:cubicBezTo>
                      <a:pt x="43606" y="14531"/>
                      <a:pt x="44088" y="14647"/>
                      <a:pt x="44570" y="14736"/>
                    </a:cubicBezTo>
                    <a:cubicBezTo>
                      <a:pt x="44796" y="14769"/>
                      <a:pt x="45048" y="14818"/>
                      <a:pt x="45283" y="14818"/>
                    </a:cubicBezTo>
                    <a:cubicBezTo>
                      <a:pt x="45363" y="14818"/>
                      <a:pt x="45441" y="14812"/>
                      <a:pt x="45515" y="14799"/>
                    </a:cubicBezTo>
                    <a:cubicBezTo>
                      <a:pt x="45533" y="14790"/>
                      <a:pt x="45533" y="14772"/>
                      <a:pt x="45515" y="14772"/>
                    </a:cubicBezTo>
                    <a:cubicBezTo>
                      <a:pt x="45419" y="14784"/>
                      <a:pt x="45322" y="14789"/>
                      <a:pt x="45223" y="14789"/>
                    </a:cubicBezTo>
                    <a:cubicBezTo>
                      <a:pt x="44434" y="14789"/>
                      <a:pt x="43580" y="14436"/>
                      <a:pt x="42866" y="14174"/>
                    </a:cubicBezTo>
                    <a:cubicBezTo>
                      <a:pt x="42027" y="13853"/>
                      <a:pt x="41189" y="13532"/>
                      <a:pt x="40350" y="13220"/>
                    </a:cubicBezTo>
                    <a:cubicBezTo>
                      <a:pt x="38816" y="12649"/>
                      <a:pt x="37165" y="12283"/>
                      <a:pt x="35524" y="12247"/>
                    </a:cubicBezTo>
                    <a:cubicBezTo>
                      <a:pt x="35431" y="12244"/>
                      <a:pt x="35338" y="12243"/>
                      <a:pt x="35245" y="12243"/>
                    </a:cubicBezTo>
                    <a:cubicBezTo>
                      <a:pt x="34725" y="12243"/>
                      <a:pt x="34210" y="12283"/>
                      <a:pt x="33695" y="12336"/>
                    </a:cubicBezTo>
                    <a:cubicBezTo>
                      <a:pt x="34096" y="12185"/>
                      <a:pt x="34471" y="11962"/>
                      <a:pt x="34801" y="11632"/>
                    </a:cubicBezTo>
                    <a:cubicBezTo>
                      <a:pt x="34988" y="11534"/>
                      <a:pt x="35158" y="11400"/>
                      <a:pt x="35327" y="11239"/>
                    </a:cubicBezTo>
                    <a:cubicBezTo>
                      <a:pt x="35336" y="11230"/>
                      <a:pt x="35336" y="11212"/>
                      <a:pt x="35327" y="11203"/>
                    </a:cubicBezTo>
                    <a:cubicBezTo>
                      <a:pt x="35390" y="11168"/>
                      <a:pt x="35452" y="11132"/>
                      <a:pt x="35506" y="11087"/>
                    </a:cubicBezTo>
                    <a:cubicBezTo>
                      <a:pt x="35595" y="11061"/>
                      <a:pt x="35684" y="11034"/>
                      <a:pt x="35765" y="10998"/>
                    </a:cubicBezTo>
                    <a:cubicBezTo>
                      <a:pt x="35780" y="10991"/>
                      <a:pt x="35775" y="10970"/>
                      <a:pt x="35763" y="10970"/>
                    </a:cubicBezTo>
                    <a:cubicBezTo>
                      <a:pt x="35760" y="10970"/>
                      <a:pt x="35758" y="10970"/>
                      <a:pt x="35756" y="10971"/>
                    </a:cubicBezTo>
                    <a:cubicBezTo>
                      <a:pt x="35697" y="10988"/>
                      <a:pt x="35638" y="11005"/>
                      <a:pt x="35578" y="11015"/>
                    </a:cubicBezTo>
                    <a:lnTo>
                      <a:pt x="35578" y="11015"/>
                    </a:lnTo>
                    <a:cubicBezTo>
                      <a:pt x="35583" y="11007"/>
                      <a:pt x="35574" y="10996"/>
                      <a:pt x="35565" y="10996"/>
                    </a:cubicBezTo>
                    <a:cubicBezTo>
                      <a:pt x="35563" y="10996"/>
                      <a:pt x="35561" y="10997"/>
                      <a:pt x="35559" y="10998"/>
                    </a:cubicBezTo>
                    <a:cubicBezTo>
                      <a:pt x="35550" y="11007"/>
                      <a:pt x="35542" y="11016"/>
                      <a:pt x="35533" y="11025"/>
                    </a:cubicBezTo>
                    <a:cubicBezTo>
                      <a:pt x="35293" y="11075"/>
                      <a:pt x="35032" y="11095"/>
                      <a:pt x="34767" y="11095"/>
                    </a:cubicBezTo>
                    <a:cubicBezTo>
                      <a:pt x="34322" y="11095"/>
                      <a:pt x="33866" y="11039"/>
                      <a:pt x="33481" y="10971"/>
                    </a:cubicBezTo>
                    <a:cubicBezTo>
                      <a:pt x="32669" y="10838"/>
                      <a:pt x="31848" y="10597"/>
                      <a:pt x="31090" y="10285"/>
                    </a:cubicBezTo>
                    <a:cubicBezTo>
                      <a:pt x="30064" y="9856"/>
                      <a:pt x="29065" y="9366"/>
                      <a:pt x="28039" y="8937"/>
                    </a:cubicBezTo>
                    <a:cubicBezTo>
                      <a:pt x="27461" y="8697"/>
                      <a:pt x="26680" y="8325"/>
                      <a:pt x="25977" y="8325"/>
                    </a:cubicBezTo>
                    <a:cubicBezTo>
                      <a:pt x="25899" y="8325"/>
                      <a:pt x="25822" y="8330"/>
                      <a:pt x="25746" y="8340"/>
                    </a:cubicBezTo>
                    <a:cubicBezTo>
                      <a:pt x="25800" y="8322"/>
                      <a:pt x="25862" y="8295"/>
                      <a:pt x="25916" y="8268"/>
                    </a:cubicBezTo>
                    <a:lnTo>
                      <a:pt x="25916" y="8268"/>
                    </a:lnTo>
                    <a:cubicBezTo>
                      <a:pt x="25916" y="8277"/>
                      <a:pt x="25907" y="8286"/>
                      <a:pt x="25898" y="8286"/>
                    </a:cubicBezTo>
                    <a:cubicBezTo>
                      <a:pt x="25898" y="8295"/>
                      <a:pt x="25907" y="8295"/>
                      <a:pt x="25907" y="8295"/>
                    </a:cubicBezTo>
                    <a:cubicBezTo>
                      <a:pt x="25916" y="8277"/>
                      <a:pt x="25934" y="8268"/>
                      <a:pt x="25951" y="8260"/>
                    </a:cubicBezTo>
                    <a:cubicBezTo>
                      <a:pt x="26032" y="8215"/>
                      <a:pt x="26112" y="8170"/>
                      <a:pt x="26192" y="8126"/>
                    </a:cubicBezTo>
                    <a:cubicBezTo>
                      <a:pt x="26345" y="8083"/>
                      <a:pt x="26530" y="8070"/>
                      <a:pt x="26711" y="8070"/>
                    </a:cubicBezTo>
                    <a:cubicBezTo>
                      <a:pt x="26943" y="8070"/>
                      <a:pt x="27170" y="8090"/>
                      <a:pt x="27325" y="8090"/>
                    </a:cubicBezTo>
                    <a:cubicBezTo>
                      <a:pt x="27843" y="8108"/>
                      <a:pt x="28360" y="8349"/>
                      <a:pt x="28842" y="8527"/>
                    </a:cubicBezTo>
                    <a:cubicBezTo>
                      <a:pt x="29796" y="8893"/>
                      <a:pt x="30644" y="9455"/>
                      <a:pt x="31563" y="9892"/>
                    </a:cubicBezTo>
                    <a:cubicBezTo>
                      <a:pt x="32752" y="10466"/>
                      <a:pt x="34072" y="10962"/>
                      <a:pt x="35409" y="10962"/>
                    </a:cubicBezTo>
                    <a:cubicBezTo>
                      <a:pt x="35506" y="10962"/>
                      <a:pt x="35604" y="10959"/>
                      <a:pt x="35702" y="10954"/>
                    </a:cubicBezTo>
                    <a:cubicBezTo>
                      <a:pt x="35729" y="10954"/>
                      <a:pt x="35729" y="10918"/>
                      <a:pt x="35702" y="10909"/>
                    </a:cubicBezTo>
                    <a:cubicBezTo>
                      <a:pt x="33891" y="10748"/>
                      <a:pt x="32259" y="10133"/>
                      <a:pt x="30653" y="9276"/>
                    </a:cubicBezTo>
                    <a:cubicBezTo>
                      <a:pt x="30376" y="9125"/>
                      <a:pt x="30091" y="8973"/>
                      <a:pt x="29805" y="8830"/>
                    </a:cubicBezTo>
                    <a:lnTo>
                      <a:pt x="29805" y="8830"/>
                    </a:lnTo>
                    <a:cubicBezTo>
                      <a:pt x="30781" y="9145"/>
                      <a:pt x="31844" y="9263"/>
                      <a:pt x="32862" y="9263"/>
                    </a:cubicBezTo>
                    <a:cubicBezTo>
                      <a:pt x="32971" y="9263"/>
                      <a:pt x="33079" y="9261"/>
                      <a:pt x="33186" y="9259"/>
                    </a:cubicBezTo>
                    <a:cubicBezTo>
                      <a:pt x="34105" y="9241"/>
                      <a:pt x="35033" y="9196"/>
                      <a:pt x="35934" y="9009"/>
                    </a:cubicBezTo>
                    <a:cubicBezTo>
                      <a:pt x="36416" y="8911"/>
                      <a:pt x="36889" y="8795"/>
                      <a:pt x="37361" y="8652"/>
                    </a:cubicBezTo>
                    <a:cubicBezTo>
                      <a:pt x="37683" y="8563"/>
                      <a:pt x="38004" y="8536"/>
                      <a:pt x="38325" y="8474"/>
                    </a:cubicBezTo>
                    <a:cubicBezTo>
                      <a:pt x="38401" y="8476"/>
                      <a:pt x="38477" y="8477"/>
                      <a:pt x="38554" y="8477"/>
                    </a:cubicBezTo>
                    <a:cubicBezTo>
                      <a:pt x="38802" y="8477"/>
                      <a:pt x="39054" y="8465"/>
                      <a:pt x="39306" y="8438"/>
                    </a:cubicBezTo>
                    <a:cubicBezTo>
                      <a:pt x="39333" y="8438"/>
                      <a:pt x="39333" y="8402"/>
                      <a:pt x="39306" y="8402"/>
                    </a:cubicBezTo>
                    <a:cubicBezTo>
                      <a:pt x="36951" y="8393"/>
                      <a:pt x="34792" y="7733"/>
                      <a:pt x="32633" y="6841"/>
                    </a:cubicBezTo>
                    <a:cubicBezTo>
                      <a:pt x="31830" y="6511"/>
                      <a:pt x="31045" y="6110"/>
                      <a:pt x="30225" y="5842"/>
                    </a:cubicBezTo>
                    <a:cubicBezTo>
                      <a:pt x="29968" y="5758"/>
                      <a:pt x="29668" y="5698"/>
                      <a:pt x="29373" y="5698"/>
                    </a:cubicBezTo>
                    <a:cubicBezTo>
                      <a:pt x="29072" y="5698"/>
                      <a:pt x="28777" y="5760"/>
                      <a:pt x="28539" y="5922"/>
                    </a:cubicBezTo>
                    <a:cubicBezTo>
                      <a:pt x="28494" y="5797"/>
                      <a:pt x="28449" y="5681"/>
                      <a:pt x="28405" y="5565"/>
                    </a:cubicBezTo>
                    <a:cubicBezTo>
                      <a:pt x="28686" y="5447"/>
                      <a:pt x="28971" y="5401"/>
                      <a:pt x="29257" y="5401"/>
                    </a:cubicBezTo>
                    <a:cubicBezTo>
                      <a:pt x="29640" y="5401"/>
                      <a:pt x="30025" y="5485"/>
                      <a:pt x="30403" y="5592"/>
                    </a:cubicBezTo>
                    <a:cubicBezTo>
                      <a:pt x="30974" y="5762"/>
                      <a:pt x="31545" y="5931"/>
                      <a:pt x="32107" y="6118"/>
                    </a:cubicBezTo>
                    <a:cubicBezTo>
                      <a:pt x="33347" y="6538"/>
                      <a:pt x="34578" y="6984"/>
                      <a:pt x="35827" y="7341"/>
                    </a:cubicBezTo>
                    <a:cubicBezTo>
                      <a:pt x="36814" y="7624"/>
                      <a:pt x="37853" y="7830"/>
                      <a:pt x="38889" y="7830"/>
                    </a:cubicBezTo>
                    <a:cubicBezTo>
                      <a:pt x="39126" y="7830"/>
                      <a:pt x="39364" y="7819"/>
                      <a:pt x="39601" y="7796"/>
                    </a:cubicBezTo>
                    <a:cubicBezTo>
                      <a:pt x="40395" y="7715"/>
                      <a:pt x="41385" y="7528"/>
                      <a:pt x="41974" y="6939"/>
                    </a:cubicBezTo>
                    <a:cubicBezTo>
                      <a:pt x="41987" y="6926"/>
                      <a:pt x="41975" y="6907"/>
                      <a:pt x="41960" y="6907"/>
                    </a:cubicBezTo>
                    <a:cubicBezTo>
                      <a:pt x="41956" y="6907"/>
                      <a:pt x="41951" y="6908"/>
                      <a:pt x="41947" y="6912"/>
                    </a:cubicBezTo>
                    <a:cubicBezTo>
                      <a:pt x="41190" y="7534"/>
                      <a:pt x="39864" y="7681"/>
                      <a:pt x="38885" y="7681"/>
                    </a:cubicBezTo>
                    <a:cubicBezTo>
                      <a:pt x="38825" y="7681"/>
                      <a:pt x="38766" y="7681"/>
                      <a:pt x="38709" y="7680"/>
                    </a:cubicBezTo>
                    <a:cubicBezTo>
                      <a:pt x="37344" y="7644"/>
                      <a:pt x="36005" y="7278"/>
                      <a:pt x="34721" y="6850"/>
                    </a:cubicBezTo>
                    <a:cubicBezTo>
                      <a:pt x="33579" y="6466"/>
                      <a:pt x="32446" y="6056"/>
                      <a:pt x="31286" y="5726"/>
                    </a:cubicBezTo>
                    <a:cubicBezTo>
                      <a:pt x="30686" y="5555"/>
                      <a:pt x="30020" y="5350"/>
                      <a:pt x="29373" y="5350"/>
                    </a:cubicBezTo>
                    <a:cubicBezTo>
                      <a:pt x="29038" y="5350"/>
                      <a:pt x="28709" y="5405"/>
                      <a:pt x="28396" y="5548"/>
                    </a:cubicBezTo>
                    <a:cubicBezTo>
                      <a:pt x="28324" y="5360"/>
                      <a:pt x="28235" y="5173"/>
                      <a:pt x="28146" y="4994"/>
                    </a:cubicBezTo>
                    <a:cubicBezTo>
                      <a:pt x="28509" y="4817"/>
                      <a:pt x="28913" y="4753"/>
                      <a:pt x="29324" y="4753"/>
                    </a:cubicBezTo>
                    <a:cubicBezTo>
                      <a:pt x="29842" y="4753"/>
                      <a:pt x="30372" y="4854"/>
                      <a:pt x="30849" y="4959"/>
                    </a:cubicBezTo>
                    <a:cubicBezTo>
                      <a:pt x="32071" y="5226"/>
                      <a:pt x="33285" y="5565"/>
                      <a:pt x="34462" y="5976"/>
                    </a:cubicBezTo>
                    <a:cubicBezTo>
                      <a:pt x="36001" y="6517"/>
                      <a:pt x="37765" y="7142"/>
                      <a:pt x="39469" y="7142"/>
                    </a:cubicBezTo>
                    <a:cubicBezTo>
                      <a:pt x="40264" y="7142"/>
                      <a:pt x="41046" y="7006"/>
                      <a:pt x="41786" y="6663"/>
                    </a:cubicBezTo>
                    <a:cubicBezTo>
                      <a:pt x="41810" y="6655"/>
                      <a:pt x="41799" y="6626"/>
                      <a:pt x="41777" y="6626"/>
                    </a:cubicBezTo>
                    <a:cubicBezTo>
                      <a:pt x="41774" y="6626"/>
                      <a:pt x="41771" y="6626"/>
                      <a:pt x="41768" y="6627"/>
                    </a:cubicBezTo>
                    <a:cubicBezTo>
                      <a:pt x="41043" y="6859"/>
                      <a:pt x="40320" y="6954"/>
                      <a:pt x="39602" y="6954"/>
                    </a:cubicBezTo>
                    <a:cubicBezTo>
                      <a:pt x="37608" y="6954"/>
                      <a:pt x="35645" y="6217"/>
                      <a:pt x="33731" y="5601"/>
                    </a:cubicBezTo>
                    <a:cubicBezTo>
                      <a:pt x="32687" y="5262"/>
                      <a:pt x="31581" y="5003"/>
                      <a:pt x="30492" y="4816"/>
                    </a:cubicBezTo>
                    <a:cubicBezTo>
                      <a:pt x="30138" y="4753"/>
                      <a:pt x="29754" y="4703"/>
                      <a:pt x="29373" y="4703"/>
                    </a:cubicBezTo>
                    <a:cubicBezTo>
                      <a:pt x="28939" y="4703"/>
                      <a:pt x="28508" y="4769"/>
                      <a:pt x="28128" y="4959"/>
                    </a:cubicBezTo>
                    <a:cubicBezTo>
                      <a:pt x="27941" y="4620"/>
                      <a:pt x="27745" y="4290"/>
                      <a:pt x="27530" y="3977"/>
                    </a:cubicBezTo>
                    <a:cubicBezTo>
                      <a:pt x="28262" y="3897"/>
                      <a:pt x="29011" y="3835"/>
                      <a:pt x="29743" y="3826"/>
                    </a:cubicBezTo>
                    <a:cubicBezTo>
                      <a:pt x="31072" y="3826"/>
                      <a:pt x="32303" y="4272"/>
                      <a:pt x="33534" y="4700"/>
                    </a:cubicBezTo>
                    <a:cubicBezTo>
                      <a:pt x="35118" y="5249"/>
                      <a:pt x="36809" y="6132"/>
                      <a:pt x="38524" y="6132"/>
                    </a:cubicBezTo>
                    <a:cubicBezTo>
                      <a:pt x="38731" y="6132"/>
                      <a:pt x="38938" y="6120"/>
                      <a:pt x="39146" y="6092"/>
                    </a:cubicBezTo>
                    <a:cubicBezTo>
                      <a:pt x="39172" y="6092"/>
                      <a:pt x="39163" y="6038"/>
                      <a:pt x="39137" y="6038"/>
                    </a:cubicBezTo>
                    <a:cubicBezTo>
                      <a:pt x="39072" y="6041"/>
                      <a:pt x="39007" y="6042"/>
                      <a:pt x="38943" y="6042"/>
                    </a:cubicBezTo>
                    <a:cubicBezTo>
                      <a:pt x="38072" y="6042"/>
                      <a:pt x="37265" y="5822"/>
                      <a:pt x="36443" y="5556"/>
                    </a:cubicBezTo>
                    <a:cubicBezTo>
                      <a:pt x="35327" y="5191"/>
                      <a:pt x="34221" y="4771"/>
                      <a:pt x="33106" y="4397"/>
                    </a:cubicBezTo>
                    <a:cubicBezTo>
                      <a:pt x="31994" y="4032"/>
                      <a:pt x="30915" y="3709"/>
                      <a:pt x="29739" y="3709"/>
                    </a:cubicBezTo>
                    <a:cubicBezTo>
                      <a:pt x="29708" y="3709"/>
                      <a:pt x="29676" y="3709"/>
                      <a:pt x="29645" y="3710"/>
                    </a:cubicBezTo>
                    <a:cubicBezTo>
                      <a:pt x="28931" y="3719"/>
                      <a:pt x="28208" y="3835"/>
                      <a:pt x="27504" y="3942"/>
                    </a:cubicBezTo>
                    <a:cubicBezTo>
                      <a:pt x="27423" y="3817"/>
                      <a:pt x="27334" y="3701"/>
                      <a:pt x="27254" y="3585"/>
                    </a:cubicBezTo>
                    <a:cubicBezTo>
                      <a:pt x="27986" y="3409"/>
                      <a:pt x="28743" y="3330"/>
                      <a:pt x="29506" y="3330"/>
                    </a:cubicBezTo>
                    <a:cubicBezTo>
                      <a:pt x="31252" y="3330"/>
                      <a:pt x="33028" y="3744"/>
                      <a:pt x="34605" y="4352"/>
                    </a:cubicBezTo>
                    <a:cubicBezTo>
                      <a:pt x="35399" y="4655"/>
                      <a:pt x="36175" y="4977"/>
                      <a:pt x="36987" y="5235"/>
                    </a:cubicBezTo>
                    <a:cubicBezTo>
                      <a:pt x="37680" y="5446"/>
                      <a:pt x="38442" y="5708"/>
                      <a:pt x="39180" y="5708"/>
                    </a:cubicBezTo>
                    <a:cubicBezTo>
                      <a:pt x="39193" y="5708"/>
                      <a:pt x="39205" y="5708"/>
                      <a:pt x="39217" y="5708"/>
                    </a:cubicBezTo>
                    <a:cubicBezTo>
                      <a:pt x="39244" y="5708"/>
                      <a:pt x="39244" y="5672"/>
                      <a:pt x="39217" y="5672"/>
                    </a:cubicBezTo>
                    <a:cubicBezTo>
                      <a:pt x="38387" y="5628"/>
                      <a:pt x="37549" y="5324"/>
                      <a:pt x="36764" y="5057"/>
                    </a:cubicBezTo>
                    <a:cubicBezTo>
                      <a:pt x="35881" y="4762"/>
                      <a:pt x="35033" y="4397"/>
                      <a:pt x="34159" y="4084"/>
                    </a:cubicBezTo>
                    <a:cubicBezTo>
                      <a:pt x="32753" y="3587"/>
                      <a:pt x="31166" y="3269"/>
                      <a:pt x="29611" y="3269"/>
                    </a:cubicBezTo>
                    <a:cubicBezTo>
                      <a:pt x="28798" y="3269"/>
                      <a:pt x="27993" y="3356"/>
                      <a:pt x="27227" y="3549"/>
                    </a:cubicBezTo>
                    <a:cubicBezTo>
                      <a:pt x="27227" y="3549"/>
                      <a:pt x="27218" y="3540"/>
                      <a:pt x="27218" y="3540"/>
                    </a:cubicBezTo>
                    <a:cubicBezTo>
                      <a:pt x="25969" y="1854"/>
                      <a:pt x="23944" y="694"/>
                      <a:pt x="21928" y="222"/>
                    </a:cubicBezTo>
                    <a:cubicBezTo>
                      <a:pt x="21315" y="76"/>
                      <a:pt x="20660" y="0"/>
                      <a:pt x="200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9" name="Google Shape;799;p3"/>
              <p:cNvGrpSpPr/>
              <p:nvPr/>
            </p:nvGrpSpPr>
            <p:grpSpPr>
              <a:xfrm flipH="1">
                <a:off x="-1122624" y="3420115"/>
                <a:ext cx="3810685" cy="1880070"/>
                <a:chOff x="1380553" y="1185181"/>
                <a:chExt cx="3254492" cy="1605662"/>
              </a:xfrm>
            </p:grpSpPr>
            <p:sp>
              <p:nvSpPr>
                <p:cNvPr id="800" name="Google Shape;800;p3"/>
                <p:cNvSpPr/>
                <p:nvPr/>
              </p:nvSpPr>
              <p:spPr>
                <a:xfrm>
                  <a:off x="3862119" y="1827878"/>
                  <a:ext cx="772926" cy="9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6" h="1109" extrusionOk="0">
                      <a:moveTo>
                        <a:pt x="2512" y="0"/>
                      </a:moveTo>
                      <a:cubicBezTo>
                        <a:pt x="2149" y="0"/>
                        <a:pt x="1787" y="29"/>
                        <a:pt x="1437" y="107"/>
                      </a:cubicBezTo>
                      <a:cubicBezTo>
                        <a:pt x="1016" y="194"/>
                        <a:pt x="518" y="437"/>
                        <a:pt x="69" y="437"/>
                      </a:cubicBezTo>
                      <a:cubicBezTo>
                        <a:pt x="61" y="437"/>
                        <a:pt x="53" y="437"/>
                        <a:pt x="45" y="437"/>
                      </a:cubicBezTo>
                      <a:cubicBezTo>
                        <a:pt x="27" y="481"/>
                        <a:pt x="18" y="526"/>
                        <a:pt x="0" y="562"/>
                      </a:cubicBezTo>
                      <a:cubicBezTo>
                        <a:pt x="106" y="570"/>
                        <a:pt x="211" y="573"/>
                        <a:pt x="316" y="573"/>
                      </a:cubicBezTo>
                      <a:cubicBezTo>
                        <a:pt x="741" y="573"/>
                        <a:pt x="1165" y="522"/>
                        <a:pt x="1589" y="522"/>
                      </a:cubicBezTo>
                      <a:cubicBezTo>
                        <a:pt x="1657" y="522"/>
                        <a:pt x="1725" y="523"/>
                        <a:pt x="1793" y="526"/>
                      </a:cubicBezTo>
                      <a:cubicBezTo>
                        <a:pt x="2650" y="553"/>
                        <a:pt x="3497" y="705"/>
                        <a:pt x="4336" y="883"/>
                      </a:cubicBezTo>
                      <a:cubicBezTo>
                        <a:pt x="4970" y="1019"/>
                        <a:pt x="5679" y="1108"/>
                        <a:pt x="6368" y="1108"/>
                      </a:cubicBezTo>
                      <a:cubicBezTo>
                        <a:pt x="6717" y="1108"/>
                        <a:pt x="7060" y="1086"/>
                        <a:pt x="7387" y="1035"/>
                      </a:cubicBezTo>
                      <a:cubicBezTo>
                        <a:pt x="7895" y="954"/>
                        <a:pt x="8386" y="892"/>
                        <a:pt x="8886" y="865"/>
                      </a:cubicBezTo>
                      <a:cubicBezTo>
                        <a:pt x="8814" y="856"/>
                        <a:pt x="8743" y="856"/>
                        <a:pt x="8663" y="838"/>
                      </a:cubicBezTo>
                      <a:cubicBezTo>
                        <a:pt x="8591" y="841"/>
                        <a:pt x="8519" y="843"/>
                        <a:pt x="8448" y="843"/>
                      </a:cubicBezTo>
                      <a:cubicBezTo>
                        <a:pt x="7634" y="843"/>
                        <a:pt x="6898" y="661"/>
                        <a:pt x="6093" y="473"/>
                      </a:cubicBezTo>
                      <a:cubicBezTo>
                        <a:pt x="5371" y="303"/>
                        <a:pt x="4639" y="178"/>
                        <a:pt x="3908" y="98"/>
                      </a:cubicBezTo>
                      <a:cubicBezTo>
                        <a:pt x="3451" y="48"/>
                        <a:pt x="2980" y="0"/>
                        <a:pt x="251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801;p3"/>
                <p:cNvSpPr/>
                <p:nvPr/>
              </p:nvSpPr>
              <p:spPr>
                <a:xfrm>
                  <a:off x="3617702" y="1482479"/>
                  <a:ext cx="231286" cy="404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9" h="464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2" y="616"/>
                        <a:pt x="1231" y="1321"/>
                        <a:pt x="1383" y="2311"/>
                      </a:cubicBezTo>
                      <a:cubicBezTo>
                        <a:pt x="1454" y="2811"/>
                        <a:pt x="1428" y="3489"/>
                        <a:pt x="1115" y="3926"/>
                      </a:cubicBezTo>
                      <a:cubicBezTo>
                        <a:pt x="955" y="4158"/>
                        <a:pt x="750" y="4345"/>
                        <a:pt x="518" y="4497"/>
                      </a:cubicBezTo>
                      <a:cubicBezTo>
                        <a:pt x="571" y="4488"/>
                        <a:pt x="634" y="4479"/>
                        <a:pt x="696" y="4470"/>
                      </a:cubicBezTo>
                      <a:cubicBezTo>
                        <a:pt x="956" y="4435"/>
                        <a:pt x="1212" y="4402"/>
                        <a:pt x="1468" y="4402"/>
                      </a:cubicBezTo>
                      <a:cubicBezTo>
                        <a:pt x="1660" y="4402"/>
                        <a:pt x="1852" y="4421"/>
                        <a:pt x="2043" y="4470"/>
                      </a:cubicBezTo>
                      <a:cubicBezTo>
                        <a:pt x="2239" y="4524"/>
                        <a:pt x="2436" y="4586"/>
                        <a:pt x="2632" y="4649"/>
                      </a:cubicBezTo>
                      <a:cubicBezTo>
                        <a:pt x="2632" y="4560"/>
                        <a:pt x="2641" y="4470"/>
                        <a:pt x="2641" y="4381"/>
                      </a:cubicBezTo>
                      <a:cubicBezTo>
                        <a:pt x="2659" y="3007"/>
                        <a:pt x="2097" y="1616"/>
                        <a:pt x="999" y="732"/>
                      </a:cubicBezTo>
                      <a:cubicBezTo>
                        <a:pt x="705" y="492"/>
                        <a:pt x="357" y="224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802;p3"/>
                <p:cNvSpPr/>
                <p:nvPr/>
              </p:nvSpPr>
              <p:spPr>
                <a:xfrm>
                  <a:off x="3547857" y="1902333"/>
                  <a:ext cx="912620" cy="25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2" h="2968" extrusionOk="0">
                      <a:moveTo>
                        <a:pt x="797" y="1"/>
                      </a:moveTo>
                      <a:cubicBezTo>
                        <a:pt x="711" y="1"/>
                        <a:pt x="627" y="6"/>
                        <a:pt x="544" y="18"/>
                      </a:cubicBezTo>
                      <a:cubicBezTo>
                        <a:pt x="366" y="63"/>
                        <a:pt x="188" y="107"/>
                        <a:pt x="0" y="143"/>
                      </a:cubicBezTo>
                      <a:cubicBezTo>
                        <a:pt x="999" y="259"/>
                        <a:pt x="1990" y="776"/>
                        <a:pt x="2846" y="1213"/>
                      </a:cubicBezTo>
                      <a:cubicBezTo>
                        <a:pt x="3426" y="1517"/>
                        <a:pt x="4041" y="1722"/>
                        <a:pt x="4630" y="1981"/>
                      </a:cubicBezTo>
                      <a:cubicBezTo>
                        <a:pt x="5442" y="2337"/>
                        <a:pt x="6352" y="2676"/>
                        <a:pt x="7226" y="2828"/>
                      </a:cubicBezTo>
                      <a:cubicBezTo>
                        <a:pt x="7705" y="2911"/>
                        <a:pt x="8178" y="2968"/>
                        <a:pt x="8658" y="2968"/>
                      </a:cubicBezTo>
                      <a:cubicBezTo>
                        <a:pt x="8796" y="2968"/>
                        <a:pt x="8934" y="2963"/>
                        <a:pt x="9073" y="2953"/>
                      </a:cubicBezTo>
                      <a:cubicBezTo>
                        <a:pt x="9457" y="2917"/>
                        <a:pt x="10126" y="2935"/>
                        <a:pt x="10491" y="2694"/>
                      </a:cubicBezTo>
                      <a:lnTo>
                        <a:pt x="10491" y="2694"/>
                      </a:lnTo>
                      <a:cubicBezTo>
                        <a:pt x="10181" y="2769"/>
                        <a:pt x="9836" y="2797"/>
                        <a:pt x="9500" y="2797"/>
                      </a:cubicBezTo>
                      <a:cubicBezTo>
                        <a:pt x="9239" y="2797"/>
                        <a:pt x="8982" y="2780"/>
                        <a:pt x="8752" y="2757"/>
                      </a:cubicBezTo>
                      <a:cubicBezTo>
                        <a:pt x="8056" y="2685"/>
                        <a:pt x="7351" y="2462"/>
                        <a:pt x="6691" y="2239"/>
                      </a:cubicBezTo>
                      <a:cubicBezTo>
                        <a:pt x="5710" y="1909"/>
                        <a:pt x="4791" y="1428"/>
                        <a:pt x="3845" y="1008"/>
                      </a:cubicBezTo>
                      <a:cubicBezTo>
                        <a:pt x="3256" y="750"/>
                        <a:pt x="2668" y="473"/>
                        <a:pt x="2052" y="268"/>
                      </a:cubicBezTo>
                      <a:cubicBezTo>
                        <a:pt x="1674" y="134"/>
                        <a:pt x="1221" y="1"/>
                        <a:pt x="7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3"/>
                <p:cNvSpPr/>
                <p:nvPr/>
              </p:nvSpPr>
              <p:spPr>
                <a:xfrm>
                  <a:off x="2760244" y="1185181"/>
                  <a:ext cx="1130686" cy="66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9" h="7657" extrusionOk="0">
                      <a:moveTo>
                        <a:pt x="3889" y="0"/>
                      </a:moveTo>
                      <a:cubicBezTo>
                        <a:pt x="3275" y="0"/>
                        <a:pt x="2645" y="60"/>
                        <a:pt x="2097" y="314"/>
                      </a:cubicBezTo>
                      <a:cubicBezTo>
                        <a:pt x="1223" y="716"/>
                        <a:pt x="0" y="1537"/>
                        <a:pt x="322" y="2687"/>
                      </a:cubicBezTo>
                      <a:cubicBezTo>
                        <a:pt x="482" y="3249"/>
                        <a:pt x="901" y="3758"/>
                        <a:pt x="1544" y="3758"/>
                      </a:cubicBezTo>
                      <a:cubicBezTo>
                        <a:pt x="1550" y="3758"/>
                        <a:pt x="1556" y="3758"/>
                        <a:pt x="1562" y="3758"/>
                      </a:cubicBezTo>
                      <a:cubicBezTo>
                        <a:pt x="1916" y="3758"/>
                        <a:pt x="2608" y="3508"/>
                        <a:pt x="2249" y="3009"/>
                      </a:cubicBezTo>
                      <a:cubicBezTo>
                        <a:pt x="2133" y="2848"/>
                        <a:pt x="1981" y="2768"/>
                        <a:pt x="1794" y="2750"/>
                      </a:cubicBezTo>
                      <a:lnTo>
                        <a:pt x="1794" y="2750"/>
                      </a:lnTo>
                      <a:cubicBezTo>
                        <a:pt x="1767" y="2848"/>
                        <a:pt x="1785" y="2946"/>
                        <a:pt x="1874" y="3062"/>
                      </a:cubicBezTo>
                      <a:cubicBezTo>
                        <a:pt x="1889" y="3077"/>
                        <a:pt x="1878" y="3100"/>
                        <a:pt x="1857" y="3100"/>
                      </a:cubicBezTo>
                      <a:cubicBezTo>
                        <a:pt x="1854" y="3100"/>
                        <a:pt x="1851" y="3099"/>
                        <a:pt x="1847" y="3098"/>
                      </a:cubicBezTo>
                      <a:cubicBezTo>
                        <a:pt x="1579" y="2928"/>
                        <a:pt x="1651" y="2580"/>
                        <a:pt x="1883" y="2420"/>
                      </a:cubicBezTo>
                      <a:cubicBezTo>
                        <a:pt x="2001" y="2335"/>
                        <a:pt x="2151" y="2299"/>
                        <a:pt x="2303" y="2299"/>
                      </a:cubicBezTo>
                      <a:cubicBezTo>
                        <a:pt x="2474" y="2299"/>
                        <a:pt x="2647" y="2344"/>
                        <a:pt x="2784" y="2420"/>
                      </a:cubicBezTo>
                      <a:cubicBezTo>
                        <a:pt x="2784" y="2420"/>
                        <a:pt x="2793" y="2429"/>
                        <a:pt x="2793" y="2429"/>
                      </a:cubicBezTo>
                      <a:cubicBezTo>
                        <a:pt x="2864" y="2384"/>
                        <a:pt x="2962" y="2348"/>
                        <a:pt x="3078" y="2331"/>
                      </a:cubicBezTo>
                      <a:cubicBezTo>
                        <a:pt x="3203" y="2232"/>
                        <a:pt x="3337" y="2188"/>
                        <a:pt x="3480" y="2134"/>
                      </a:cubicBezTo>
                      <a:cubicBezTo>
                        <a:pt x="3667" y="1884"/>
                        <a:pt x="3970" y="1724"/>
                        <a:pt x="4265" y="1590"/>
                      </a:cubicBezTo>
                      <a:cubicBezTo>
                        <a:pt x="4269" y="1587"/>
                        <a:pt x="4274" y="1586"/>
                        <a:pt x="4278" y="1586"/>
                      </a:cubicBezTo>
                      <a:cubicBezTo>
                        <a:pt x="4301" y="1586"/>
                        <a:pt x="4321" y="1620"/>
                        <a:pt x="4291" y="1635"/>
                      </a:cubicBezTo>
                      <a:cubicBezTo>
                        <a:pt x="3828" y="1902"/>
                        <a:pt x="3123" y="2447"/>
                        <a:pt x="3497" y="3071"/>
                      </a:cubicBezTo>
                      <a:cubicBezTo>
                        <a:pt x="3654" y="3349"/>
                        <a:pt x="3972" y="3687"/>
                        <a:pt x="4327" y="3687"/>
                      </a:cubicBezTo>
                      <a:cubicBezTo>
                        <a:pt x="4336" y="3687"/>
                        <a:pt x="4345" y="3687"/>
                        <a:pt x="4354" y="3687"/>
                      </a:cubicBezTo>
                      <a:cubicBezTo>
                        <a:pt x="4506" y="3678"/>
                        <a:pt x="4737" y="3660"/>
                        <a:pt x="4845" y="3517"/>
                      </a:cubicBezTo>
                      <a:cubicBezTo>
                        <a:pt x="4987" y="3125"/>
                        <a:pt x="4889" y="2893"/>
                        <a:pt x="4559" y="2812"/>
                      </a:cubicBezTo>
                      <a:cubicBezTo>
                        <a:pt x="4532" y="2875"/>
                        <a:pt x="4523" y="2946"/>
                        <a:pt x="4514" y="3017"/>
                      </a:cubicBezTo>
                      <a:cubicBezTo>
                        <a:pt x="4514" y="3037"/>
                        <a:pt x="4500" y="3049"/>
                        <a:pt x="4486" y="3049"/>
                      </a:cubicBezTo>
                      <a:cubicBezTo>
                        <a:pt x="4476" y="3049"/>
                        <a:pt x="4465" y="3042"/>
                        <a:pt x="4461" y="3026"/>
                      </a:cubicBezTo>
                      <a:cubicBezTo>
                        <a:pt x="4390" y="2794"/>
                        <a:pt x="4586" y="2536"/>
                        <a:pt x="4791" y="2455"/>
                      </a:cubicBezTo>
                      <a:cubicBezTo>
                        <a:pt x="4916" y="2409"/>
                        <a:pt x="5042" y="2388"/>
                        <a:pt x="5166" y="2388"/>
                      </a:cubicBezTo>
                      <a:cubicBezTo>
                        <a:pt x="5351" y="2388"/>
                        <a:pt x="5534" y="2434"/>
                        <a:pt x="5710" y="2509"/>
                      </a:cubicBezTo>
                      <a:cubicBezTo>
                        <a:pt x="5808" y="2464"/>
                        <a:pt x="5906" y="2438"/>
                        <a:pt x="6031" y="2429"/>
                      </a:cubicBezTo>
                      <a:cubicBezTo>
                        <a:pt x="6031" y="2429"/>
                        <a:pt x="6031" y="2438"/>
                        <a:pt x="6031" y="2438"/>
                      </a:cubicBezTo>
                      <a:cubicBezTo>
                        <a:pt x="6111" y="2348"/>
                        <a:pt x="6209" y="2268"/>
                        <a:pt x="6334" y="2215"/>
                      </a:cubicBezTo>
                      <a:cubicBezTo>
                        <a:pt x="6340" y="2212"/>
                        <a:pt x="6345" y="2210"/>
                        <a:pt x="6350" y="2210"/>
                      </a:cubicBezTo>
                      <a:cubicBezTo>
                        <a:pt x="6377" y="2210"/>
                        <a:pt x="6391" y="2246"/>
                        <a:pt x="6361" y="2268"/>
                      </a:cubicBezTo>
                      <a:cubicBezTo>
                        <a:pt x="6111" y="2429"/>
                        <a:pt x="5969" y="2768"/>
                        <a:pt x="5960" y="3062"/>
                      </a:cubicBezTo>
                      <a:cubicBezTo>
                        <a:pt x="5960" y="3481"/>
                        <a:pt x="6147" y="3776"/>
                        <a:pt x="6548" y="3910"/>
                      </a:cubicBezTo>
                      <a:cubicBezTo>
                        <a:pt x="6699" y="3963"/>
                        <a:pt x="6888" y="4022"/>
                        <a:pt x="7064" y="4022"/>
                      </a:cubicBezTo>
                      <a:cubicBezTo>
                        <a:pt x="7244" y="4022"/>
                        <a:pt x="7408" y="3960"/>
                        <a:pt x="7503" y="3767"/>
                      </a:cubicBezTo>
                      <a:cubicBezTo>
                        <a:pt x="7649" y="3451"/>
                        <a:pt x="7303" y="3028"/>
                        <a:pt x="6953" y="3028"/>
                      </a:cubicBezTo>
                      <a:cubicBezTo>
                        <a:pt x="6898" y="3028"/>
                        <a:pt x="6843" y="3039"/>
                        <a:pt x="6789" y="3062"/>
                      </a:cubicBezTo>
                      <a:cubicBezTo>
                        <a:pt x="6780" y="3107"/>
                        <a:pt x="6789" y="3160"/>
                        <a:pt x="6816" y="3214"/>
                      </a:cubicBezTo>
                      <a:cubicBezTo>
                        <a:pt x="6843" y="3321"/>
                        <a:pt x="6896" y="3401"/>
                        <a:pt x="6986" y="3437"/>
                      </a:cubicBezTo>
                      <a:cubicBezTo>
                        <a:pt x="6986" y="3443"/>
                        <a:pt x="6986" y="3449"/>
                        <a:pt x="6982" y="3449"/>
                      </a:cubicBezTo>
                      <a:cubicBezTo>
                        <a:pt x="6981" y="3449"/>
                        <a:pt x="6979" y="3448"/>
                        <a:pt x="6977" y="3446"/>
                      </a:cubicBezTo>
                      <a:cubicBezTo>
                        <a:pt x="6798" y="3365"/>
                        <a:pt x="6709" y="3116"/>
                        <a:pt x="6798" y="2937"/>
                      </a:cubicBezTo>
                      <a:cubicBezTo>
                        <a:pt x="6914" y="2733"/>
                        <a:pt x="7312" y="2700"/>
                        <a:pt x="7600" y="2700"/>
                      </a:cubicBezTo>
                      <a:cubicBezTo>
                        <a:pt x="7689" y="2700"/>
                        <a:pt x="7767" y="2703"/>
                        <a:pt x="7824" y="2705"/>
                      </a:cubicBezTo>
                      <a:cubicBezTo>
                        <a:pt x="8761" y="2750"/>
                        <a:pt x="9421" y="3026"/>
                        <a:pt x="10206" y="3544"/>
                      </a:cubicBezTo>
                      <a:cubicBezTo>
                        <a:pt x="11054" y="4097"/>
                        <a:pt x="11687" y="4775"/>
                        <a:pt x="12187" y="5667"/>
                      </a:cubicBezTo>
                      <a:cubicBezTo>
                        <a:pt x="12517" y="6256"/>
                        <a:pt x="12633" y="6978"/>
                        <a:pt x="12633" y="7656"/>
                      </a:cubicBezTo>
                      <a:cubicBezTo>
                        <a:pt x="12998" y="6300"/>
                        <a:pt x="12151" y="4766"/>
                        <a:pt x="11393" y="3713"/>
                      </a:cubicBezTo>
                      <a:cubicBezTo>
                        <a:pt x="10402" y="2322"/>
                        <a:pt x="8930" y="1233"/>
                        <a:pt x="7334" y="618"/>
                      </a:cubicBezTo>
                      <a:cubicBezTo>
                        <a:pt x="6459" y="279"/>
                        <a:pt x="5558" y="65"/>
                        <a:pt x="4613" y="20"/>
                      </a:cubicBezTo>
                      <a:cubicBezTo>
                        <a:pt x="4378" y="10"/>
                        <a:pt x="4135" y="0"/>
                        <a:pt x="388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" name="Google Shape;804;p3"/>
                <p:cNvSpPr/>
                <p:nvPr/>
              </p:nvSpPr>
              <p:spPr>
                <a:xfrm>
                  <a:off x="3148179" y="1982703"/>
                  <a:ext cx="1250982" cy="27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2" h="3198" extrusionOk="0">
                      <a:moveTo>
                        <a:pt x="3383" y="0"/>
                      </a:moveTo>
                      <a:cubicBezTo>
                        <a:pt x="2228" y="0"/>
                        <a:pt x="1125" y="223"/>
                        <a:pt x="1" y="521"/>
                      </a:cubicBezTo>
                      <a:cubicBezTo>
                        <a:pt x="63" y="548"/>
                        <a:pt x="135" y="575"/>
                        <a:pt x="197" y="593"/>
                      </a:cubicBezTo>
                      <a:cubicBezTo>
                        <a:pt x="527" y="727"/>
                        <a:pt x="840" y="878"/>
                        <a:pt x="1152" y="1048"/>
                      </a:cubicBezTo>
                      <a:cubicBezTo>
                        <a:pt x="1143" y="1039"/>
                        <a:pt x="1143" y="1030"/>
                        <a:pt x="1152" y="1021"/>
                      </a:cubicBezTo>
                      <a:cubicBezTo>
                        <a:pt x="1677" y="887"/>
                        <a:pt x="2201" y="827"/>
                        <a:pt x="2725" y="827"/>
                      </a:cubicBezTo>
                      <a:cubicBezTo>
                        <a:pt x="3287" y="827"/>
                        <a:pt x="3849" y="896"/>
                        <a:pt x="4417" y="1021"/>
                      </a:cubicBezTo>
                      <a:cubicBezTo>
                        <a:pt x="5612" y="1289"/>
                        <a:pt x="6718" y="1833"/>
                        <a:pt x="7869" y="2234"/>
                      </a:cubicBezTo>
                      <a:cubicBezTo>
                        <a:pt x="9056" y="2653"/>
                        <a:pt x="10519" y="3189"/>
                        <a:pt x="11884" y="3198"/>
                      </a:cubicBezTo>
                      <a:cubicBezTo>
                        <a:pt x="12321" y="3126"/>
                        <a:pt x="12749" y="3064"/>
                        <a:pt x="13186" y="3019"/>
                      </a:cubicBezTo>
                      <a:cubicBezTo>
                        <a:pt x="13614" y="2885"/>
                        <a:pt x="14016" y="2662"/>
                        <a:pt x="14382" y="2341"/>
                      </a:cubicBezTo>
                      <a:lnTo>
                        <a:pt x="14382" y="2341"/>
                      </a:lnTo>
                      <a:cubicBezTo>
                        <a:pt x="13962" y="2554"/>
                        <a:pt x="13504" y="2627"/>
                        <a:pt x="13027" y="2627"/>
                      </a:cubicBezTo>
                      <a:cubicBezTo>
                        <a:pt x="12703" y="2627"/>
                        <a:pt x="12371" y="2593"/>
                        <a:pt x="12035" y="2546"/>
                      </a:cubicBezTo>
                      <a:cubicBezTo>
                        <a:pt x="10635" y="2359"/>
                        <a:pt x="9279" y="1851"/>
                        <a:pt x="7976" y="1315"/>
                      </a:cubicBezTo>
                      <a:cubicBezTo>
                        <a:pt x="6629" y="771"/>
                        <a:pt x="5345" y="102"/>
                        <a:pt x="3855" y="13"/>
                      </a:cubicBezTo>
                      <a:cubicBezTo>
                        <a:pt x="3696" y="4"/>
                        <a:pt x="3539" y="0"/>
                        <a:pt x="338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" name="Google Shape;805;p3"/>
                <p:cNvSpPr/>
                <p:nvPr/>
              </p:nvSpPr>
              <p:spPr>
                <a:xfrm>
                  <a:off x="2711361" y="1249720"/>
                  <a:ext cx="164571" cy="2891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24" extrusionOk="0">
                      <a:moveTo>
                        <a:pt x="1196" y="1"/>
                      </a:moveTo>
                      <a:cubicBezTo>
                        <a:pt x="571" y="411"/>
                        <a:pt x="0" y="1160"/>
                        <a:pt x="27" y="1856"/>
                      </a:cubicBezTo>
                      <a:cubicBezTo>
                        <a:pt x="45" y="2267"/>
                        <a:pt x="250" y="2873"/>
                        <a:pt x="634" y="3078"/>
                      </a:cubicBezTo>
                      <a:cubicBezTo>
                        <a:pt x="906" y="3230"/>
                        <a:pt x="1195" y="3324"/>
                        <a:pt x="1484" y="3324"/>
                      </a:cubicBezTo>
                      <a:cubicBezTo>
                        <a:pt x="1621" y="3324"/>
                        <a:pt x="1757" y="3303"/>
                        <a:pt x="1892" y="3257"/>
                      </a:cubicBezTo>
                      <a:lnTo>
                        <a:pt x="1892" y="3257"/>
                      </a:lnTo>
                      <a:cubicBezTo>
                        <a:pt x="1869" y="3258"/>
                        <a:pt x="1846" y="3259"/>
                        <a:pt x="1824" y="3259"/>
                      </a:cubicBezTo>
                      <a:cubicBezTo>
                        <a:pt x="1509" y="3259"/>
                        <a:pt x="1202" y="3142"/>
                        <a:pt x="919" y="2909"/>
                      </a:cubicBezTo>
                      <a:cubicBezTo>
                        <a:pt x="420" y="2507"/>
                        <a:pt x="268" y="1883"/>
                        <a:pt x="322" y="1258"/>
                      </a:cubicBezTo>
                      <a:cubicBezTo>
                        <a:pt x="375" y="759"/>
                        <a:pt x="732" y="322"/>
                        <a:pt x="11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" name="Google Shape;806;p3"/>
                <p:cNvSpPr/>
                <p:nvPr/>
              </p:nvSpPr>
              <p:spPr>
                <a:xfrm>
                  <a:off x="2985264" y="1390976"/>
                  <a:ext cx="69151" cy="111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1285" extrusionOk="0">
                      <a:moveTo>
                        <a:pt x="455" y="0"/>
                      </a:moveTo>
                      <a:lnTo>
                        <a:pt x="455" y="0"/>
                      </a:lnTo>
                      <a:cubicBezTo>
                        <a:pt x="286" y="45"/>
                        <a:pt x="90" y="170"/>
                        <a:pt x="54" y="348"/>
                      </a:cubicBezTo>
                      <a:cubicBezTo>
                        <a:pt x="1" y="598"/>
                        <a:pt x="116" y="901"/>
                        <a:pt x="304" y="1080"/>
                      </a:cubicBezTo>
                      <a:cubicBezTo>
                        <a:pt x="447" y="1213"/>
                        <a:pt x="616" y="1258"/>
                        <a:pt x="794" y="1285"/>
                      </a:cubicBezTo>
                      <a:cubicBezTo>
                        <a:pt x="580" y="1142"/>
                        <a:pt x="420" y="937"/>
                        <a:pt x="348" y="705"/>
                      </a:cubicBezTo>
                      <a:cubicBezTo>
                        <a:pt x="277" y="482"/>
                        <a:pt x="277" y="179"/>
                        <a:pt x="4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" name="Google Shape;807;p3"/>
                <p:cNvSpPr/>
                <p:nvPr/>
              </p:nvSpPr>
              <p:spPr>
                <a:xfrm>
                  <a:off x="2075878" y="2017930"/>
                  <a:ext cx="61323" cy="111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277" extrusionOk="0">
                      <a:moveTo>
                        <a:pt x="393" y="0"/>
                      </a:moveTo>
                      <a:lnTo>
                        <a:pt x="393" y="0"/>
                      </a:lnTo>
                      <a:cubicBezTo>
                        <a:pt x="526" y="304"/>
                        <a:pt x="517" y="661"/>
                        <a:pt x="330" y="964"/>
                      </a:cubicBezTo>
                      <a:cubicBezTo>
                        <a:pt x="250" y="1089"/>
                        <a:pt x="134" y="1196"/>
                        <a:pt x="0" y="1276"/>
                      </a:cubicBezTo>
                      <a:cubicBezTo>
                        <a:pt x="187" y="1267"/>
                        <a:pt x="366" y="1267"/>
                        <a:pt x="517" y="1107"/>
                      </a:cubicBezTo>
                      <a:cubicBezTo>
                        <a:pt x="687" y="910"/>
                        <a:pt x="705" y="669"/>
                        <a:pt x="651" y="429"/>
                      </a:cubicBezTo>
                      <a:cubicBezTo>
                        <a:pt x="607" y="259"/>
                        <a:pt x="500" y="134"/>
                        <a:pt x="39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" name="Google Shape;808;p3"/>
                <p:cNvSpPr/>
                <p:nvPr/>
              </p:nvSpPr>
              <p:spPr>
                <a:xfrm>
                  <a:off x="3249077" y="1532145"/>
                  <a:ext cx="187882" cy="305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" h="3507" extrusionOk="0">
                      <a:moveTo>
                        <a:pt x="1856" y="1"/>
                      </a:moveTo>
                      <a:lnTo>
                        <a:pt x="1856" y="1"/>
                      </a:lnTo>
                      <a:cubicBezTo>
                        <a:pt x="1740" y="90"/>
                        <a:pt x="1598" y="144"/>
                        <a:pt x="1455" y="170"/>
                      </a:cubicBezTo>
                      <a:cubicBezTo>
                        <a:pt x="1803" y="955"/>
                        <a:pt x="1660" y="1990"/>
                        <a:pt x="1116" y="2650"/>
                      </a:cubicBezTo>
                      <a:cubicBezTo>
                        <a:pt x="830" y="2989"/>
                        <a:pt x="438" y="3311"/>
                        <a:pt x="1" y="3507"/>
                      </a:cubicBezTo>
                      <a:cubicBezTo>
                        <a:pt x="795" y="3364"/>
                        <a:pt x="1526" y="3079"/>
                        <a:pt x="1847" y="2267"/>
                      </a:cubicBezTo>
                      <a:cubicBezTo>
                        <a:pt x="2097" y="1633"/>
                        <a:pt x="2160" y="652"/>
                        <a:pt x="185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" name="Google Shape;809;p3"/>
                <p:cNvSpPr/>
                <p:nvPr/>
              </p:nvSpPr>
              <p:spPr>
                <a:xfrm>
                  <a:off x="2673350" y="1982442"/>
                  <a:ext cx="1342488" cy="32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34" h="3772" extrusionOk="0">
                      <a:moveTo>
                        <a:pt x="1883" y="1"/>
                      </a:moveTo>
                      <a:cubicBezTo>
                        <a:pt x="1247" y="1"/>
                        <a:pt x="613" y="87"/>
                        <a:pt x="0" y="301"/>
                      </a:cubicBezTo>
                      <a:cubicBezTo>
                        <a:pt x="89" y="498"/>
                        <a:pt x="152" y="703"/>
                        <a:pt x="197" y="908"/>
                      </a:cubicBezTo>
                      <a:cubicBezTo>
                        <a:pt x="600" y="761"/>
                        <a:pt x="1007" y="728"/>
                        <a:pt x="1426" y="728"/>
                      </a:cubicBezTo>
                      <a:cubicBezTo>
                        <a:pt x="1591" y="728"/>
                        <a:pt x="1758" y="733"/>
                        <a:pt x="1927" y="738"/>
                      </a:cubicBezTo>
                      <a:cubicBezTo>
                        <a:pt x="2730" y="774"/>
                        <a:pt x="3542" y="881"/>
                        <a:pt x="4327" y="1086"/>
                      </a:cubicBezTo>
                      <a:cubicBezTo>
                        <a:pt x="6040" y="1515"/>
                        <a:pt x="7467" y="2478"/>
                        <a:pt x="9100" y="3120"/>
                      </a:cubicBezTo>
                      <a:cubicBezTo>
                        <a:pt x="10090" y="3504"/>
                        <a:pt x="11044" y="3727"/>
                        <a:pt x="12106" y="3763"/>
                      </a:cubicBezTo>
                      <a:cubicBezTo>
                        <a:pt x="12275" y="3768"/>
                        <a:pt x="12447" y="3772"/>
                        <a:pt x="12622" y="3772"/>
                      </a:cubicBezTo>
                      <a:cubicBezTo>
                        <a:pt x="13610" y="3772"/>
                        <a:pt x="14660" y="3652"/>
                        <a:pt x="15434" y="3022"/>
                      </a:cubicBezTo>
                      <a:cubicBezTo>
                        <a:pt x="15371" y="3004"/>
                        <a:pt x="15309" y="2995"/>
                        <a:pt x="15255" y="2978"/>
                      </a:cubicBezTo>
                      <a:cubicBezTo>
                        <a:pt x="14575" y="3338"/>
                        <a:pt x="13701" y="3483"/>
                        <a:pt x="12861" y="3483"/>
                      </a:cubicBezTo>
                      <a:cubicBezTo>
                        <a:pt x="12413" y="3483"/>
                        <a:pt x="11974" y="3442"/>
                        <a:pt x="11580" y="3370"/>
                      </a:cubicBezTo>
                      <a:cubicBezTo>
                        <a:pt x="10500" y="3183"/>
                        <a:pt x="9403" y="2826"/>
                        <a:pt x="8448" y="2264"/>
                      </a:cubicBezTo>
                      <a:cubicBezTo>
                        <a:pt x="7057" y="1452"/>
                        <a:pt x="5683" y="667"/>
                        <a:pt x="4095" y="292"/>
                      </a:cubicBezTo>
                      <a:cubicBezTo>
                        <a:pt x="3374" y="119"/>
                        <a:pt x="2627" y="1"/>
                        <a:pt x="18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" name="Google Shape;810;p3"/>
                <p:cNvSpPr/>
                <p:nvPr/>
              </p:nvSpPr>
              <p:spPr>
                <a:xfrm>
                  <a:off x="2501824" y="1886764"/>
                  <a:ext cx="190231" cy="340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912" extrusionOk="0">
                      <a:moveTo>
                        <a:pt x="857" y="1"/>
                      </a:moveTo>
                      <a:lnTo>
                        <a:pt x="857" y="1"/>
                      </a:lnTo>
                      <a:cubicBezTo>
                        <a:pt x="1375" y="491"/>
                        <a:pt x="1758" y="1089"/>
                        <a:pt x="1785" y="1714"/>
                      </a:cubicBezTo>
                      <a:cubicBezTo>
                        <a:pt x="1803" y="2276"/>
                        <a:pt x="1722" y="3043"/>
                        <a:pt x="1214" y="3391"/>
                      </a:cubicBezTo>
                      <a:cubicBezTo>
                        <a:pt x="894" y="3615"/>
                        <a:pt x="590" y="3726"/>
                        <a:pt x="285" y="3726"/>
                      </a:cubicBezTo>
                      <a:cubicBezTo>
                        <a:pt x="190" y="3726"/>
                        <a:pt x="96" y="3715"/>
                        <a:pt x="1" y="3694"/>
                      </a:cubicBezTo>
                      <a:lnTo>
                        <a:pt x="1" y="3694"/>
                      </a:lnTo>
                      <a:cubicBezTo>
                        <a:pt x="246" y="3830"/>
                        <a:pt x="543" y="3912"/>
                        <a:pt x="831" y="3912"/>
                      </a:cubicBezTo>
                      <a:cubicBezTo>
                        <a:pt x="1223" y="3912"/>
                        <a:pt x="1597" y="3761"/>
                        <a:pt x="1803" y="3391"/>
                      </a:cubicBezTo>
                      <a:cubicBezTo>
                        <a:pt x="2053" y="2936"/>
                        <a:pt x="2186" y="2445"/>
                        <a:pt x="2044" y="1928"/>
                      </a:cubicBezTo>
                      <a:cubicBezTo>
                        <a:pt x="1847" y="1232"/>
                        <a:pt x="1419" y="509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" name="Google Shape;811;p3"/>
                <p:cNvSpPr/>
                <p:nvPr/>
              </p:nvSpPr>
              <p:spPr>
                <a:xfrm>
                  <a:off x="2299332" y="2012450"/>
                  <a:ext cx="89331" cy="128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" h="1483" extrusionOk="0">
                      <a:moveTo>
                        <a:pt x="464" y="1"/>
                      </a:moveTo>
                      <a:cubicBezTo>
                        <a:pt x="464" y="1"/>
                        <a:pt x="464" y="10"/>
                        <a:pt x="473" y="10"/>
                      </a:cubicBezTo>
                      <a:cubicBezTo>
                        <a:pt x="643" y="260"/>
                        <a:pt x="687" y="608"/>
                        <a:pt x="562" y="884"/>
                      </a:cubicBezTo>
                      <a:cubicBezTo>
                        <a:pt x="446" y="1152"/>
                        <a:pt x="241" y="1357"/>
                        <a:pt x="0" y="1482"/>
                      </a:cubicBezTo>
                      <a:cubicBezTo>
                        <a:pt x="26" y="1483"/>
                        <a:pt x="51" y="1483"/>
                        <a:pt x="76" y="1483"/>
                      </a:cubicBezTo>
                      <a:cubicBezTo>
                        <a:pt x="360" y="1483"/>
                        <a:pt x="621" y="1428"/>
                        <a:pt x="785" y="1125"/>
                      </a:cubicBezTo>
                      <a:cubicBezTo>
                        <a:pt x="1026" y="697"/>
                        <a:pt x="910" y="206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" name="Google Shape;812;p3"/>
                <p:cNvSpPr/>
                <p:nvPr/>
              </p:nvSpPr>
              <p:spPr>
                <a:xfrm>
                  <a:off x="2622119" y="2464834"/>
                  <a:ext cx="123428" cy="318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3659" extrusionOk="0">
                      <a:moveTo>
                        <a:pt x="375" y="1"/>
                      </a:moveTo>
                      <a:cubicBezTo>
                        <a:pt x="197" y="286"/>
                        <a:pt x="116" y="679"/>
                        <a:pt x="81" y="938"/>
                      </a:cubicBezTo>
                      <a:cubicBezTo>
                        <a:pt x="0" y="1428"/>
                        <a:pt x="54" y="1865"/>
                        <a:pt x="152" y="2347"/>
                      </a:cubicBezTo>
                      <a:cubicBezTo>
                        <a:pt x="277" y="2945"/>
                        <a:pt x="777" y="3587"/>
                        <a:pt x="1419" y="3658"/>
                      </a:cubicBezTo>
                      <a:cubicBezTo>
                        <a:pt x="1240" y="3569"/>
                        <a:pt x="1071" y="3444"/>
                        <a:pt x="919" y="3266"/>
                      </a:cubicBezTo>
                      <a:cubicBezTo>
                        <a:pt x="348" y="2615"/>
                        <a:pt x="170" y="1526"/>
                        <a:pt x="464" y="715"/>
                      </a:cubicBezTo>
                      <a:cubicBezTo>
                        <a:pt x="420" y="661"/>
                        <a:pt x="384" y="599"/>
                        <a:pt x="357" y="518"/>
                      </a:cubicBezTo>
                      <a:cubicBezTo>
                        <a:pt x="304" y="367"/>
                        <a:pt x="313" y="170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" name="Google Shape;813;p3"/>
                <p:cNvSpPr/>
                <p:nvPr/>
              </p:nvSpPr>
              <p:spPr>
                <a:xfrm>
                  <a:off x="2425803" y="2426041"/>
                  <a:ext cx="195624" cy="352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" h="4051" extrusionOk="0">
                      <a:moveTo>
                        <a:pt x="2249" y="1"/>
                      </a:moveTo>
                      <a:lnTo>
                        <a:pt x="2249" y="1"/>
                      </a:lnTo>
                      <a:cubicBezTo>
                        <a:pt x="2008" y="28"/>
                        <a:pt x="1802" y="63"/>
                        <a:pt x="1713" y="81"/>
                      </a:cubicBezTo>
                      <a:cubicBezTo>
                        <a:pt x="1642" y="99"/>
                        <a:pt x="1571" y="117"/>
                        <a:pt x="1499" y="135"/>
                      </a:cubicBezTo>
                      <a:cubicBezTo>
                        <a:pt x="893" y="465"/>
                        <a:pt x="313" y="1116"/>
                        <a:pt x="161" y="1758"/>
                      </a:cubicBezTo>
                      <a:cubicBezTo>
                        <a:pt x="54" y="2195"/>
                        <a:pt x="0" y="2802"/>
                        <a:pt x="286" y="3195"/>
                      </a:cubicBezTo>
                      <a:cubicBezTo>
                        <a:pt x="536" y="3534"/>
                        <a:pt x="839" y="3828"/>
                        <a:pt x="1196" y="4051"/>
                      </a:cubicBezTo>
                      <a:cubicBezTo>
                        <a:pt x="1481" y="4015"/>
                        <a:pt x="1758" y="3997"/>
                        <a:pt x="2043" y="3997"/>
                      </a:cubicBezTo>
                      <a:lnTo>
                        <a:pt x="2052" y="3997"/>
                      </a:lnTo>
                      <a:cubicBezTo>
                        <a:pt x="1481" y="3739"/>
                        <a:pt x="1151" y="2856"/>
                        <a:pt x="1124" y="2294"/>
                      </a:cubicBezTo>
                      <a:cubicBezTo>
                        <a:pt x="1098" y="1714"/>
                        <a:pt x="1232" y="1089"/>
                        <a:pt x="1588" y="616"/>
                      </a:cubicBezTo>
                      <a:cubicBezTo>
                        <a:pt x="1785" y="367"/>
                        <a:pt x="1963" y="117"/>
                        <a:pt x="22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" name="Google Shape;814;p3"/>
                <p:cNvSpPr/>
                <p:nvPr/>
              </p:nvSpPr>
              <p:spPr>
                <a:xfrm>
                  <a:off x="2688833" y="2117000"/>
                  <a:ext cx="1025959" cy="441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5" h="5077" extrusionOk="0">
                      <a:moveTo>
                        <a:pt x="689" y="1"/>
                      </a:moveTo>
                      <a:cubicBezTo>
                        <a:pt x="474" y="1"/>
                        <a:pt x="257" y="16"/>
                        <a:pt x="36" y="48"/>
                      </a:cubicBezTo>
                      <a:cubicBezTo>
                        <a:pt x="27" y="110"/>
                        <a:pt x="10" y="182"/>
                        <a:pt x="1" y="244"/>
                      </a:cubicBezTo>
                      <a:cubicBezTo>
                        <a:pt x="19" y="244"/>
                        <a:pt x="38" y="243"/>
                        <a:pt x="56" y="243"/>
                      </a:cubicBezTo>
                      <a:cubicBezTo>
                        <a:pt x="790" y="243"/>
                        <a:pt x="1569" y="582"/>
                        <a:pt x="2222" y="878"/>
                      </a:cubicBezTo>
                      <a:cubicBezTo>
                        <a:pt x="2606" y="1065"/>
                        <a:pt x="3096" y="1252"/>
                        <a:pt x="3435" y="1538"/>
                      </a:cubicBezTo>
                      <a:cubicBezTo>
                        <a:pt x="4318" y="1752"/>
                        <a:pt x="5246" y="2225"/>
                        <a:pt x="5799" y="2965"/>
                      </a:cubicBezTo>
                      <a:cubicBezTo>
                        <a:pt x="5808" y="2965"/>
                        <a:pt x="5808" y="2974"/>
                        <a:pt x="5808" y="2974"/>
                      </a:cubicBezTo>
                      <a:cubicBezTo>
                        <a:pt x="5897" y="3054"/>
                        <a:pt x="5978" y="3135"/>
                        <a:pt x="6049" y="3233"/>
                      </a:cubicBezTo>
                      <a:cubicBezTo>
                        <a:pt x="6620" y="3670"/>
                        <a:pt x="6986" y="4303"/>
                        <a:pt x="7004" y="4981"/>
                      </a:cubicBezTo>
                      <a:cubicBezTo>
                        <a:pt x="7014" y="4981"/>
                        <a:pt x="7025" y="4981"/>
                        <a:pt x="7036" y="4981"/>
                      </a:cubicBezTo>
                      <a:cubicBezTo>
                        <a:pt x="7321" y="4981"/>
                        <a:pt x="7667" y="5076"/>
                        <a:pt x="7987" y="5076"/>
                      </a:cubicBezTo>
                      <a:cubicBezTo>
                        <a:pt x="8032" y="5076"/>
                        <a:pt x="8076" y="5075"/>
                        <a:pt x="8119" y="5070"/>
                      </a:cubicBezTo>
                      <a:cubicBezTo>
                        <a:pt x="8708" y="5026"/>
                        <a:pt x="9314" y="4892"/>
                        <a:pt x="9867" y="4669"/>
                      </a:cubicBezTo>
                      <a:cubicBezTo>
                        <a:pt x="10554" y="4392"/>
                        <a:pt x="11170" y="4009"/>
                        <a:pt x="11794" y="3616"/>
                      </a:cubicBezTo>
                      <a:lnTo>
                        <a:pt x="11794" y="3616"/>
                      </a:lnTo>
                      <a:cubicBezTo>
                        <a:pt x="11516" y="3686"/>
                        <a:pt x="11219" y="3715"/>
                        <a:pt x="10921" y="3715"/>
                      </a:cubicBezTo>
                      <a:cubicBezTo>
                        <a:pt x="10533" y="3715"/>
                        <a:pt x="10144" y="3665"/>
                        <a:pt x="9796" y="3590"/>
                      </a:cubicBezTo>
                      <a:cubicBezTo>
                        <a:pt x="8717" y="3349"/>
                        <a:pt x="7655" y="2965"/>
                        <a:pt x="6665" y="2474"/>
                      </a:cubicBezTo>
                      <a:cubicBezTo>
                        <a:pt x="4781" y="1541"/>
                        <a:pt x="2868" y="1"/>
                        <a:pt x="6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815;p3"/>
                <p:cNvSpPr/>
                <p:nvPr/>
              </p:nvSpPr>
              <p:spPr>
                <a:xfrm>
                  <a:off x="2747806" y="2541725"/>
                  <a:ext cx="170051" cy="249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2864" extrusionOk="0">
                      <a:moveTo>
                        <a:pt x="554" y="0"/>
                      </a:moveTo>
                      <a:cubicBezTo>
                        <a:pt x="536" y="9"/>
                        <a:pt x="509" y="18"/>
                        <a:pt x="491" y="18"/>
                      </a:cubicBezTo>
                      <a:cubicBezTo>
                        <a:pt x="1" y="526"/>
                        <a:pt x="277" y="1731"/>
                        <a:pt x="616" y="2221"/>
                      </a:cubicBezTo>
                      <a:cubicBezTo>
                        <a:pt x="871" y="2582"/>
                        <a:pt x="1186" y="2864"/>
                        <a:pt x="1647" y="2864"/>
                      </a:cubicBezTo>
                      <a:cubicBezTo>
                        <a:pt x="1655" y="2864"/>
                        <a:pt x="1662" y="2864"/>
                        <a:pt x="1669" y="2864"/>
                      </a:cubicBezTo>
                      <a:lnTo>
                        <a:pt x="1954" y="2864"/>
                      </a:lnTo>
                      <a:cubicBezTo>
                        <a:pt x="1589" y="2757"/>
                        <a:pt x="1259" y="2498"/>
                        <a:pt x="1044" y="2159"/>
                      </a:cubicBezTo>
                      <a:cubicBezTo>
                        <a:pt x="697" y="1606"/>
                        <a:pt x="456" y="651"/>
                        <a:pt x="812" y="36"/>
                      </a:cubicBezTo>
                      <a:lnTo>
                        <a:pt x="812" y="36"/>
                      </a:lnTo>
                      <a:cubicBezTo>
                        <a:pt x="798" y="37"/>
                        <a:pt x="784" y="38"/>
                        <a:pt x="769" y="38"/>
                      </a:cubicBezTo>
                      <a:cubicBezTo>
                        <a:pt x="701" y="38"/>
                        <a:pt x="627" y="22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" name="Google Shape;816;p3"/>
                <p:cNvSpPr/>
                <p:nvPr/>
              </p:nvSpPr>
              <p:spPr>
                <a:xfrm>
                  <a:off x="2829307" y="2431869"/>
                  <a:ext cx="69151" cy="67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773" extrusionOk="0">
                      <a:moveTo>
                        <a:pt x="176" y="1"/>
                      </a:moveTo>
                      <a:cubicBezTo>
                        <a:pt x="114" y="1"/>
                        <a:pt x="54" y="10"/>
                        <a:pt x="0" y="32"/>
                      </a:cubicBezTo>
                      <a:cubicBezTo>
                        <a:pt x="223" y="139"/>
                        <a:pt x="402" y="344"/>
                        <a:pt x="393" y="594"/>
                      </a:cubicBezTo>
                      <a:cubicBezTo>
                        <a:pt x="393" y="656"/>
                        <a:pt x="393" y="719"/>
                        <a:pt x="375" y="772"/>
                      </a:cubicBezTo>
                      <a:cubicBezTo>
                        <a:pt x="393" y="755"/>
                        <a:pt x="402" y="728"/>
                        <a:pt x="420" y="710"/>
                      </a:cubicBezTo>
                      <a:cubicBezTo>
                        <a:pt x="420" y="487"/>
                        <a:pt x="553" y="309"/>
                        <a:pt x="794" y="246"/>
                      </a:cubicBezTo>
                      <a:cubicBezTo>
                        <a:pt x="741" y="201"/>
                        <a:pt x="696" y="166"/>
                        <a:pt x="643" y="139"/>
                      </a:cubicBezTo>
                      <a:cubicBezTo>
                        <a:pt x="526" y="68"/>
                        <a:pt x="343" y="1"/>
                        <a:pt x="17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817;p3"/>
                <p:cNvSpPr/>
                <p:nvPr/>
              </p:nvSpPr>
              <p:spPr>
                <a:xfrm>
                  <a:off x="2057177" y="1425855"/>
                  <a:ext cx="1571513" cy="519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67" h="5968" extrusionOk="0">
                      <a:moveTo>
                        <a:pt x="15648" y="1"/>
                      </a:moveTo>
                      <a:cubicBezTo>
                        <a:pt x="17013" y="322"/>
                        <a:pt x="17674" y="2525"/>
                        <a:pt x="17192" y="3694"/>
                      </a:cubicBezTo>
                      <a:cubicBezTo>
                        <a:pt x="16790" y="4662"/>
                        <a:pt x="15732" y="5516"/>
                        <a:pt x="14635" y="5516"/>
                      </a:cubicBezTo>
                      <a:cubicBezTo>
                        <a:pt x="14539" y="5516"/>
                        <a:pt x="14442" y="5510"/>
                        <a:pt x="14346" y="5496"/>
                      </a:cubicBezTo>
                      <a:cubicBezTo>
                        <a:pt x="13552" y="5442"/>
                        <a:pt x="12696" y="4943"/>
                        <a:pt x="12080" y="4604"/>
                      </a:cubicBezTo>
                      <a:cubicBezTo>
                        <a:pt x="10769" y="3890"/>
                        <a:pt x="9448" y="3239"/>
                        <a:pt x="8048" y="2713"/>
                      </a:cubicBezTo>
                      <a:cubicBezTo>
                        <a:pt x="6872" y="2277"/>
                        <a:pt x="5697" y="1970"/>
                        <a:pt x="4456" y="1970"/>
                      </a:cubicBezTo>
                      <a:cubicBezTo>
                        <a:pt x="4275" y="1970"/>
                        <a:pt x="4092" y="1976"/>
                        <a:pt x="3908" y="1990"/>
                      </a:cubicBezTo>
                      <a:cubicBezTo>
                        <a:pt x="2499" y="2088"/>
                        <a:pt x="1089" y="2516"/>
                        <a:pt x="1" y="3444"/>
                      </a:cubicBezTo>
                      <a:cubicBezTo>
                        <a:pt x="126" y="3435"/>
                        <a:pt x="251" y="3435"/>
                        <a:pt x="367" y="3426"/>
                      </a:cubicBezTo>
                      <a:cubicBezTo>
                        <a:pt x="1341" y="2861"/>
                        <a:pt x="2398" y="2496"/>
                        <a:pt x="3519" y="2496"/>
                      </a:cubicBezTo>
                      <a:cubicBezTo>
                        <a:pt x="3672" y="2496"/>
                        <a:pt x="3825" y="2503"/>
                        <a:pt x="3980" y="2516"/>
                      </a:cubicBezTo>
                      <a:cubicBezTo>
                        <a:pt x="5568" y="2650"/>
                        <a:pt x="6933" y="3471"/>
                        <a:pt x="8360" y="4095"/>
                      </a:cubicBezTo>
                      <a:cubicBezTo>
                        <a:pt x="9997" y="4808"/>
                        <a:pt x="12118" y="5967"/>
                        <a:pt x="14091" y="5967"/>
                      </a:cubicBezTo>
                      <a:cubicBezTo>
                        <a:pt x="14515" y="5967"/>
                        <a:pt x="14932" y="5914"/>
                        <a:pt x="15336" y="5790"/>
                      </a:cubicBezTo>
                      <a:cubicBezTo>
                        <a:pt x="15336" y="5781"/>
                        <a:pt x="15336" y="5773"/>
                        <a:pt x="15354" y="5773"/>
                      </a:cubicBezTo>
                      <a:cubicBezTo>
                        <a:pt x="15408" y="5764"/>
                        <a:pt x="15452" y="5746"/>
                        <a:pt x="15506" y="5737"/>
                      </a:cubicBezTo>
                      <a:cubicBezTo>
                        <a:pt x="15613" y="5692"/>
                        <a:pt x="15711" y="5657"/>
                        <a:pt x="15809" y="5612"/>
                      </a:cubicBezTo>
                      <a:cubicBezTo>
                        <a:pt x="16130" y="5442"/>
                        <a:pt x="16433" y="5202"/>
                        <a:pt x="16692" y="4988"/>
                      </a:cubicBezTo>
                      <a:cubicBezTo>
                        <a:pt x="17147" y="4613"/>
                        <a:pt x="17584" y="4185"/>
                        <a:pt x="17772" y="3623"/>
                      </a:cubicBezTo>
                      <a:cubicBezTo>
                        <a:pt x="17959" y="3069"/>
                        <a:pt x="18066" y="2391"/>
                        <a:pt x="17870" y="1821"/>
                      </a:cubicBezTo>
                      <a:cubicBezTo>
                        <a:pt x="17682" y="1294"/>
                        <a:pt x="17165" y="384"/>
                        <a:pt x="16612" y="108"/>
                      </a:cubicBezTo>
                      <a:cubicBezTo>
                        <a:pt x="16425" y="63"/>
                        <a:pt x="16228" y="36"/>
                        <a:pt x="16032" y="19"/>
                      </a:cubicBezTo>
                      <a:cubicBezTo>
                        <a:pt x="15907" y="10"/>
                        <a:pt x="15773" y="1"/>
                        <a:pt x="156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818;p3"/>
                <p:cNvSpPr/>
                <p:nvPr/>
              </p:nvSpPr>
              <p:spPr>
                <a:xfrm>
                  <a:off x="3086945" y="1539191"/>
                  <a:ext cx="250684" cy="285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2" h="3283" extrusionOk="0">
                      <a:moveTo>
                        <a:pt x="2257" y="0"/>
                      </a:moveTo>
                      <a:cubicBezTo>
                        <a:pt x="2213" y="9"/>
                        <a:pt x="2168" y="9"/>
                        <a:pt x="2123" y="9"/>
                      </a:cubicBezTo>
                      <a:cubicBezTo>
                        <a:pt x="2427" y="821"/>
                        <a:pt x="2382" y="1561"/>
                        <a:pt x="1820" y="2275"/>
                      </a:cubicBezTo>
                      <a:cubicBezTo>
                        <a:pt x="1356" y="2882"/>
                        <a:pt x="714" y="3051"/>
                        <a:pt x="0" y="3060"/>
                      </a:cubicBezTo>
                      <a:cubicBezTo>
                        <a:pt x="116" y="3122"/>
                        <a:pt x="232" y="3194"/>
                        <a:pt x="357" y="3265"/>
                      </a:cubicBezTo>
                      <a:cubicBezTo>
                        <a:pt x="413" y="3277"/>
                        <a:pt x="472" y="3283"/>
                        <a:pt x="532" y="3283"/>
                      </a:cubicBezTo>
                      <a:cubicBezTo>
                        <a:pt x="877" y="3283"/>
                        <a:pt x="1281" y="3106"/>
                        <a:pt x="1561" y="2962"/>
                      </a:cubicBezTo>
                      <a:cubicBezTo>
                        <a:pt x="1927" y="2775"/>
                        <a:pt x="2195" y="2543"/>
                        <a:pt x="2400" y="2186"/>
                      </a:cubicBezTo>
                      <a:cubicBezTo>
                        <a:pt x="2784" y="1526"/>
                        <a:pt x="2882" y="651"/>
                        <a:pt x="2373" y="45"/>
                      </a:cubicBezTo>
                      <a:cubicBezTo>
                        <a:pt x="2337" y="27"/>
                        <a:pt x="2293" y="18"/>
                        <a:pt x="22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819;p3"/>
                <p:cNvSpPr/>
                <p:nvPr/>
              </p:nvSpPr>
              <p:spPr>
                <a:xfrm>
                  <a:off x="1380553" y="1737679"/>
                  <a:ext cx="1250199" cy="669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3" h="7701" extrusionOk="0">
                      <a:moveTo>
                        <a:pt x="8449" y="0"/>
                      </a:moveTo>
                      <a:cubicBezTo>
                        <a:pt x="7825" y="0"/>
                        <a:pt x="7210" y="66"/>
                        <a:pt x="6638" y="189"/>
                      </a:cubicBezTo>
                      <a:cubicBezTo>
                        <a:pt x="4684" y="617"/>
                        <a:pt x="2829" y="1679"/>
                        <a:pt x="1660" y="3321"/>
                      </a:cubicBezTo>
                      <a:cubicBezTo>
                        <a:pt x="777" y="4543"/>
                        <a:pt x="1" y="6166"/>
                        <a:pt x="375" y="7701"/>
                      </a:cubicBezTo>
                      <a:cubicBezTo>
                        <a:pt x="367" y="6987"/>
                        <a:pt x="456" y="6202"/>
                        <a:pt x="777" y="5586"/>
                      </a:cubicBezTo>
                      <a:cubicBezTo>
                        <a:pt x="1250" y="4685"/>
                        <a:pt x="1919" y="3883"/>
                        <a:pt x="2820" y="3383"/>
                      </a:cubicBezTo>
                      <a:cubicBezTo>
                        <a:pt x="3619" y="2945"/>
                        <a:pt x="4368" y="2614"/>
                        <a:pt x="5283" y="2614"/>
                      </a:cubicBezTo>
                      <a:cubicBezTo>
                        <a:pt x="5318" y="2614"/>
                        <a:pt x="5353" y="2615"/>
                        <a:pt x="5389" y="2616"/>
                      </a:cubicBezTo>
                      <a:cubicBezTo>
                        <a:pt x="5826" y="2625"/>
                        <a:pt x="6326" y="2794"/>
                        <a:pt x="6486" y="2883"/>
                      </a:cubicBezTo>
                      <a:cubicBezTo>
                        <a:pt x="6665" y="2990"/>
                        <a:pt x="6763" y="3089"/>
                        <a:pt x="6816" y="3160"/>
                      </a:cubicBezTo>
                      <a:cubicBezTo>
                        <a:pt x="6861" y="3222"/>
                        <a:pt x="6888" y="3374"/>
                        <a:pt x="6861" y="3481"/>
                      </a:cubicBezTo>
                      <a:cubicBezTo>
                        <a:pt x="6825" y="3579"/>
                        <a:pt x="6745" y="3668"/>
                        <a:pt x="6700" y="3704"/>
                      </a:cubicBezTo>
                      <a:cubicBezTo>
                        <a:pt x="6684" y="3715"/>
                        <a:pt x="6664" y="3723"/>
                        <a:pt x="6651" y="3723"/>
                      </a:cubicBezTo>
                      <a:cubicBezTo>
                        <a:pt x="6643" y="3723"/>
                        <a:pt x="6638" y="3720"/>
                        <a:pt x="6638" y="3713"/>
                      </a:cubicBezTo>
                      <a:cubicBezTo>
                        <a:pt x="6629" y="3704"/>
                        <a:pt x="6647" y="3686"/>
                        <a:pt x="6656" y="3677"/>
                      </a:cubicBezTo>
                      <a:cubicBezTo>
                        <a:pt x="6674" y="3668"/>
                        <a:pt x="6754" y="3606"/>
                        <a:pt x="6781" y="3552"/>
                      </a:cubicBezTo>
                      <a:cubicBezTo>
                        <a:pt x="6808" y="3499"/>
                        <a:pt x="6816" y="3410"/>
                        <a:pt x="6808" y="3356"/>
                      </a:cubicBezTo>
                      <a:cubicBezTo>
                        <a:pt x="6799" y="3303"/>
                        <a:pt x="6754" y="3258"/>
                        <a:pt x="6709" y="3231"/>
                      </a:cubicBezTo>
                      <a:cubicBezTo>
                        <a:pt x="6677" y="3215"/>
                        <a:pt x="6616" y="3202"/>
                        <a:pt x="6549" y="3202"/>
                      </a:cubicBezTo>
                      <a:cubicBezTo>
                        <a:pt x="6505" y="3202"/>
                        <a:pt x="6458" y="3208"/>
                        <a:pt x="6415" y="3222"/>
                      </a:cubicBezTo>
                      <a:cubicBezTo>
                        <a:pt x="6183" y="3294"/>
                        <a:pt x="5978" y="3517"/>
                        <a:pt x="6005" y="3731"/>
                      </a:cubicBezTo>
                      <a:cubicBezTo>
                        <a:pt x="6031" y="3990"/>
                        <a:pt x="6165" y="4239"/>
                        <a:pt x="6415" y="4346"/>
                      </a:cubicBezTo>
                      <a:cubicBezTo>
                        <a:pt x="6530" y="4397"/>
                        <a:pt x="6678" y="4422"/>
                        <a:pt x="6832" y="4422"/>
                      </a:cubicBezTo>
                      <a:cubicBezTo>
                        <a:pt x="7061" y="4422"/>
                        <a:pt x="7302" y="4366"/>
                        <a:pt x="7468" y="4248"/>
                      </a:cubicBezTo>
                      <a:cubicBezTo>
                        <a:pt x="8048" y="3847"/>
                        <a:pt x="7807" y="2821"/>
                        <a:pt x="7334" y="2419"/>
                      </a:cubicBezTo>
                      <a:cubicBezTo>
                        <a:pt x="7319" y="2405"/>
                        <a:pt x="7335" y="2371"/>
                        <a:pt x="7357" y="2371"/>
                      </a:cubicBezTo>
                      <a:cubicBezTo>
                        <a:pt x="7361" y="2371"/>
                        <a:pt x="7365" y="2372"/>
                        <a:pt x="7370" y="2375"/>
                      </a:cubicBezTo>
                      <a:cubicBezTo>
                        <a:pt x="7503" y="2464"/>
                        <a:pt x="7619" y="2571"/>
                        <a:pt x="7709" y="2696"/>
                      </a:cubicBezTo>
                      <a:lnTo>
                        <a:pt x="7717" y="2696"/>
                      </a:lnTo>
                      <a:cubicBezTo>
                        <a:pt x="7851" y="2723"/>
                        <a:pt x="7967" y="2776"/>
                        <a:pt x="8065" y="2848"/>
                      </a:cubicBezTo>
                      <a:cubicBezTo>
                        <a:pt x="8204" y="2808"/>
                        <a:pt x="8352" y="2784"/>
                        <a:pt x="8498" y="2784"/>
                      </a:cubicBezTo>
                      <a:cubicBezTo>
                        <a:pt x="8709" y="2784"/>
                        <a:pt x="8917" y="2833"/>
                        <a:pt x="9091" y="2955"/>
                      </a:cubicBezTo>
                      <a:cubicBezTo>
                        <a:pt x="9314" y="3106"/>
                        <a:pt x="9528" y="3401"/>
                        <a:pt x="9448" y="3686"/>
                      </a:cubicBezTo>
                      <a:cubicBezTo>
                        <a:pt x="9444" y="3699"/>
                        <a:pt x="9432" y="3705"/>
                        <a:pt x="9421" y="3705"/>
                      </a:cubicBezTo>
                      <a:cubicBezTo>
                        <a:pt x="9407" y="3705"/>
                        <a:pt x="9395" y="3696"/>
                        <a:pt x="9395" y="3677"/>
                      </a:cubicBezTo>
                      <a:cubicBezTo>
                        <a:pt x="9395" y="3588"/>
                        <a:pt x="9377" y="3517"/>
                        <a:pt x="9359" y="3445"/>
                      </a:cubicBezTo>
                      <a:cubicBezTo>
                        <a:pt x="8904" y="3749"/>
                        <a:pt x="8824" y="4025"/>
                        <a:pt x="9091" y="4284"/>
                      </a:cubicBezTo>
                      <a:cubicBezTo>
                        <a:pt x="9145" y="4320"/>
                        <a:pt x="9207" y="4364"/>
                        <a:pt x="9261" y="4400"/>
                      </a:cubicBezTo>
                      <a:cubicBezTo>
                        <a:pt x="9398" y="4462"/>
                        <a:pt x="9548" y="4503"/>
                        <a:pt x="9696" y="4503"/>
                      </a:cubicBezTo>
                      <a:cubicBezTo>
                        <a:pt x="9826" y="4503"/>
                        <a:pt x="9955" y="4471"/>
                        <a:pt x="10073" y="4391"/>
                      </a:cubicBezTo>
                      <a:cubicBezTo>
                        <a:pt x="10483" y="4132"/>
                        <a:pt x="10715" y="3731"/>
                        <a:pt x="10581" y="3240"/>
                      </a:cubicBezTo>
                      <a:cubicBezTo>
                        <a:pt x="10438" y="2732"/>
                        <a:pt x="10046" y="2384"/>
                        <a:pt x="9644" y="2063"/>
                      </a:cubicBezTo>
                      <a:cubicBezTo>
                        <a:pt x="9622" y="2048"/>
                        <a:pt x="9643" y="2014"/>
                        <a:pt x="9667" y="2014"/>
                      </a:cubicBezTo>
                      <a:cubicBezTo>
                        <a:pt x="9671" y="2014"/>
                        <a:pt x="9676" y="2015"/>
                        <a:pt x="9680" y="2018"/>
                      </a:cubicBezTo>
                      <a:cubicBezTo>
                        <a:pt x="10010" y="2232"/>
                        <a:pt x="10340" y="2482"/>
                        <a:pt x="10537" y="2812"/>
                      </a:cubicBezTo>
                      <a:cubicBezTo>
                        <a:pt x="10697" y="2901"/>
                        <a:pt x="10876" y="2982"/>
                        <a:pt x="10992" y="3115"/>
                      </a:cubicBezTo>
                      <a:cubicBezTo>
                        <a:pt x="11125" y="3160"/>
                        <a:pt x="11223" y="3222"/>
                        <a:pt x="11304" y="3303"/>
                      </a:cubicBezTo>
                      <a:cubicBezTo>
                        <a:pt x="11313" y="3294"/>
                        <a:pt x="11313" y="3285"/>
                        <a:pt x="11322" y="3285"/>
                      </a:cubicBezTo>
                      <a:cubicBezTo>
                        <a:pt x="11427" y="3243"/>
                        <a:pt x="11552" y="3221"/>
                        <a:pt x="11680" y="3221"/>
                      </a:cubicBezTo>
                      <a:cubicBezTo>
                        <a:pt x="11930" y="3221"/>
                        <a:pt x="12191" y="3304"/>
                        <a:pt x="12339" y="3481"/>
                      </a:cubicBezTo>
                      <a:cubicBezTo>
                        <a:pt x="12535" y="3695"/>
                        <a:pt x="12660" y="4079"/>
                        <a:pt x="12348" y="4248"/>
                      </a:cubicBezTo>
                      <a:cubicBezTo>
                        <a:pt x="12344" y="4252"/>
                        <a:pt x="12340" y="4253"/>
                        <a:pt x="12337" y="4253"/>
                      </a:cubicBezTo>
                      <a:cubicBezTo>
                        <a:pt x="12321" y="4253"/>
                        <a:pt x="12306" y="4227"/>
                        <a:pt x="12321" y="4213"/>
                      </a:cubicBezTo>
                      <a:cubicBezTo>
                        <a:pt x="12437" y="4106"/>
                        <a:pt x="12455" y="3972"/>
                        <a:pt x="12419" y="3847"/>
                      </a:cubicBezTo>
                      <a:cubicBezTo>
                        <a:pt x="12413" y="3847"/>
                        <a:pt x="12407" y="3847"/>
                        <a:pt x="12401" y="3847"/>
                      </a:cubicBezTo>
                      <a:cubicBezTo>
                        <a:pt x="12067" y="3847"/>
                        <a:pt x="11708" y="4095"/>
                        <a:pt x="11839" y="4489"/>
                      </a:cubicBezTo>
                      <a:cubicBezTo>
                        <a:pt x="11937" y="4819"/>
                        <a:pt x="12240" y="5051"/>
                        <a:pt x="12579" y="5105"/>
                      </a:cubicBezTo>
                      <a:cubicBezTo>
                        <a:pt x="12656" y="5115"/>
                        <a:pt x="12731" y="5121"/>
                        <a:pt x="12803" y="5121"/>
                      </a:cubicBezTo>
                      <a:cubicBezTo>
                        <a:pt x="13394" y="5121"/>
                        <a:pt x="13858" y="4773"/>
                        <a:pt x="14025" y="4177"/>
                      </a:cubicBezTo>
                      <a:cubicBezTo>
                        <a:pt x="14373" y="2919"/>
                        <a:pt x="13356" y="1795"/>
                        <a:pt x="12410" y="1117"/>
                      </a:cubicBezTo>
                      <a:cubicBezTo>
                        <a:pt x="11315" y="338"/>
                        <a:pt x="9860" y="0"/>
                        <a:pt x="84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3"/>
                <p:cNvSpPr/>
                <p:nvPr/>
              </p:nvSpPr>
              <p:spPr>
                <a:xfrm>
                  <a:off x="1877997" y="2109520"/>
                  <a:ext cx="329055" cy="484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3" h="5567" extrusionOk="0">
                      <a:moveTo>
                        <a:pt x="375" y="0"/>
                      </a:moveTo>
                      <a:cubicBezTo>
                        <a:pt x="98" y="535"/>
                        <a:pt x="0" y="1258"/>
                        <a:pt x="72" y="1838"/>
                      </a:cubicBezTo>
                      <a:cubicBezTo>
                        <a:pt x="161" y="2507"/>
                        <a:pt x="428" y="3033"/>
                        <a:pt x="821" y="3568"/>
                      </a:cubicBezTo>
                      <a:cubicBezTo>
                        <a:pt x="1517" y="4496"/>
                        <a:pt x="2632" y="5210"/>
                        <a:pt x="3747" y="5567"/>
                      </a:cubicBezTo>
                      <a:cubicBezTo>
                        <a:pt x="3756" y="5549"/>
                        <a:pt x="3774" y="5531"/>
                        <a:pt x="3783" y="5513"/>
                      </a:cubicBezTo>
                      <a:cubicBezTo>
                        <a:pt x="2891" y="5058"/>
                        <a:pt x="2123" y="4541"/>
                        <a:pt x="1481" y="3765"/>
                      </a:cubicBezTo>
                      <a:cubicBezTo>
                        <a:pt x="714" y="2846"/>
                        <a:pt x="303" y="1392"/>
                        <a:pt x="839" y="259"/>
                      </a:cubicBezTo>
                      <a:cubicBezTo>
                        <a:pt x="669" y="205"/>
                        <a:pt x="509" y="116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821;p3"/>
                <p:cNvSpPr/>
                <p:nvPr/>
              </p:nvSpPr>
              <p:spPr>
                <a:xfrm>
                  <a:off x="3206456" y="1426638"/>
                  <a:ext cx="53581" cy="98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1134" extrusionOk="0">
                      <a:moveTo>
                        <a:pt x="303" y="1"/>
                      </a:moveTo>
                      <a:lnTo>
                        <a:pt x="303" y="1"/>
                      </a:lnTo>
                      <a:cubicBezTo>
                        <a:pt x="196" y="90"/>
                        <a:pt x="89" y="188"/>
                        <a:pt x="62" y="340"/>
                      </a:cubicBezTo>
                      <a:cubicBezTo>
                        <a:pt x="0" y="580"/>
                        <a:pt x="54" y="857"/>
                        <a:pt x="285" y="1000"/>
                      </a:cubicBezTo>
                      <a:cubicBezTo>
                        <a:pt x="384" y="1062"/>
                        <a:pt x="500" y="1098"/>
                        <a:pt x="616" y="1134"/>
                      </a:cubicBezTo>
                      <a:cubicBezTo>
                        <a:pt x="482" y="1027"/>
                        <a:pt x="366" y="902"/>
                        <a:pt x="303" y="777"/>
                      </a:cubicBezTo>
                      <a:cubicBezTo>
                        <a:pt x="178" y="518"/>
                        <a:pt x="178" y="224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822;p3"/>
                <p:cNvSpPr/>
                <p:nvPr/>
              </p:nvSpPr>
              <p:spPr>
                <a:xfrm>
                  <a:off x="2166599" y="2249210"/>
                  <a:ext cx="1056228" cy="47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3" h="5505" extrusionOk="0">
                      <a:moveTo>
                        <a:pt x="7725" y="0"/>
                      </a:moveTo>
                      <a:cubicBezTo>
                        <a:pt x="7335" y="0"/>
                        <a:pt x="6943" y="27"/>
                        <a:pt x="6558" y="71"/>
                      </a:cubicBezTo>
                      <a:cubicBezTo>
                        <a:pt x="5086" y="241"/>
                        <a:pt x="3525" y="1061"/>
                        <a:pt x="2401" y="2025"/>
                      </a:cubicBezTo>
                      <a:cubicBezTo>
                        <a:pt x="1366" y="2908"/>
                        <a:pt x="126" y="4077"/>
                        <a:pt x="1" y="5504"/>
                      </a:cubicBezTo>
                      <a:cubicBezTo>
                        <a:pt x="491" y="4344"/>
                        <a:pt x="1491" y="3479"/>
                        <a:pt x="2579" y="2855"/>
                      </a:cubicBezTo>
                      <a:cubicBezTo>
                        <a:pt x="3364" y="2400"/>
                        <a:pt x="4194" y="2034"/>
                        <a:pt x="5113" y="1971"/>
                      </a:cubicBezTo>
                      <a:cubicBezTo>
                        <a:pt x="5191" y="1966"/>
                        <a:pt x="5284" y="1961"/>
                        <a:pt x="5382" y="1961"/>
                      </a:cubicBezTo>
                      <a:cubicBezTo>
                        <a:pt x="5887" y="1961"/>
                        <a:pt x="6546" y="2077"/>
                        <a:pt x="6254" y="2712"/>
                      </a:cubicBezTo>
                      <a:cubicBezTo>
                        <a:pt x="6252" y="2717"/>
                        <a:pt x="6247" y="2719"/>
                        <a:pt x="6242" y="2719"/>
                      </a:cubicBezTo>
                      <a:cubicBezTo>
                        <a:pt x="6229" y="2719"/>
                        <a:pt x="6212" y="2704"/>
                        <a:pt x="6219" y="2685"/>
                      </a:cubicBezTo>
                      <a:cubicBezTo>
                        <a:pt x="6326" y="2444"/>
                        <a:pt x="6281" y="2284"/>
                        <a:pt x="6165" y="2185"/>
                      </a:cubicBezTo>
                      <a:lnTo>
                        <a:pt x="6147" y="2185"/>
                      </a:lnTo>
                      <a:cubicBezTo>
                        <a:pt x="5880" y="2212"/>
                        <a:pt x="5657" y="2623"/>
                        <a:pt x="5737" y="2855"/>
                      </a:cubicBezTo>
                      <a:cubicBezTo>
                        <a:pt x="5817" y="3087"/>
                        <a:pt x="5996" y="3229"/>
                        <a:pt x="6246" y="3274"/>
                      </a:cubicBezTo>
                      <a:cubicBezTo>
                        <a:pt x="6293" y="3283"/>
                        <a:pt x="6339" y="3287"/>
                        <a:pt x="6385" y="3287"/>
                      </a:cubicBezTo>
                      <a:cubicBezTo>
                        <a:pt x="6667" y="3287"/>
                        <a:pt x="6914" y="3126"/>
                        <a:pt x="7075" y="2872"/>
                      </a:cubicBezTo>
                      <a:cubicBezTo>
                        <a:pt x="7361" y="2426"/>
                        <a:pt x="7102" y="1820"/>
                        <a:pt x="6602" y="1659"/>
                      </a:cubicBezTo>
                      <a:cubicBezTo>
                        <a:pt x="6585" y="1650"/>
                        <a:pt x="6585" y="1615"/>
                        <a:pt x="6611" y="1615"/>
                      </a:cubicBezTo>
                      <a:cubicBezTo>
                        <a:pt x="6816" y="1641"/>
                        <a:pt x="6995" y="1722"/>
                        <a:pt x="7129" y="1855"/>
                      </a:cubicBezTo>
                      <a:cubicBezTo>
                        <a:pt x="7236" y="1909"/>
                        <a:pt x="7352" y="1980"/>
                        <a:pt x="7459" y="2070"/>
                      </a:cubicBezTo>
                      <a:cubicBezTo>
                        <a:pt x="7494" y="2078"/>
                        <a:pt x="7539" y="2096"/>
                        <a:pt x="7575" y="2105"/>
                      </a:cubicBezTo>
                      <a:cubicBezTo>
                        <a:pt x="7575" y="2105"/>
                        <a:pt x="7584" y="2096"/>
                        <a:pt x="7584" y="2096"/>
                      </a:cubicBezTo>
                      <a:cubicBezTo>
                        <a:pt x="7668" y="2048"/>
                        <a:pt x="7776" y="2028"/>
                        <a:pt x="7887" y="2028"/>
                      </a:cubicBezTo>
                      <a:cubicBezTo>
                        <a:pt x="8045" y="2028"/>
                        <a:pt x="8209" y="2069"/>
                        <a:pt x="8324" y="2132"/>
                      </a:cubicBezTo>
                      <a:cubicBezTo>
                        <a:pt x="8547" y="2248"/>
                        <a:pt x="8904" y="2542"/>
                        <a:pt x="8797" y="2837"/>
                      </a:cubicBezTo>
                      <a:cubicBezTo>
                        <a:pt x="8792" y="2851"/>
                        <a:pt x="8779" y="2858"/>
                        <a:pt x="8765" y="2858"/>
                      </a:cubicBezTo>
                      <a:cubicBezTo>
                        <a:pt x="8754" y="2858"/>
                        <a:pt x="8743" y="2854"/>
                        <a:pt x="8735" y="2846"/>
                      </a:cubicBezTo>
                      <a:cubicBezTo>
                        <a:pt x="8672" y="2748"/>
                        <a:pt x="8663" y="2640"/>
                        <a:pt x="8592" y="2542"/>
                      </a:cubicBezTo>
                      <a:cubicBezTo>
                        <a:pt x="8565" y="2498"/>
                        <a:pt x="8529" y="2462"/>
                        <a:pt x="8494" y="2426"/>
                      </a:cubicBezTo>
                      <a:cubicBezTo>
                        <a:pt x="8396" y="2498"/>
                        <a:pt x="8306" y="2596"/>
                        <a:pt x="8226" y="2703"/>
                      </a:cubicBezTo>
                      <a:cubicBezTo>
                        <a:pt x="8172" y="2872"/>
                        <a:pt x="8217" y="3060"/>
                        <a:pt x="8404" y="3158"/>
                      </a:cubicBezTo>
                      <a:cubicBezTo>
                        <a:pt x="8523" y="3222"/>
                        <a:pt x="8671" y="3250"/>
                        <a:pt x="8820" y="3250"/>
                      </a:cubicBezTo>
                      <a:cubicBezTo>
                        <a:pt x="8963" y="3250"/>
                        <a:pt x="9107" y="3224"/>
                        <a:pt x="9225" y="3176"/>
                      </a:cubicBezTo>
                      <a:cubicBezTo>
                        <a:pt x="9957" y="2881"/>
                        <a:pt x="9475" y="2007"/>
                        <a:pt x="9002" y="1739"/>
                      </a:cubicBezTo>
                      <a:cubicBezTo>
                        <a:pt x="9002" y="1733"/>
                        <a:pt x="9002" y="1727"/>
                        <a:pt x="9005" y="1727"/>
                      </a:cubicBezTo>
                      <a:cubicBezTo>
                        <a:pt x="9007" y="1727"/>
                        <a:pt x="9008" y="1728"/>
                        <a:pt x="9011" y="1731"/>
                      </a:cubicBezTo>
                      <a:cubicBezTo>
                        <a:pt x="9082" y="1757"/>
                        <a:pt x="9145" y="1793"/>
                        <a:pt x="9207" y="1838"/>
                      </a:cubicBezTo>
                      <a:cubicBezTo>
                        <a:pt x="9207" y="1838"/>
                        <a:pt x="9211" y="1834"/>
                        <a:pt x="9217" y="1834"/>
                      </a:cubicBezTo>
                      <a:cubicBezTo>
                        <a:pt x="9219" y="1834"/>
                        <a:pt x="9222" y="1835"/>
                        <a:pt x="9225" y="1838"/>
                      </a:cubicBezTo>
                      <a:cubicBezTo>
                        <a:pt x="9395" y="1927"/>
                        <a:pt x="9600" y="2061"/>
                        <a:pt x="9752" y="2221"/>
                      </a:cubicBezTo>
                      <a:cubicBezTo>
                        <a:pt x="9912" y="2301"/>
                        <a:pt x="10055" y="2453"/>
                        <a:pt x="10153" y="2632"/>
                      </a:cubicBezTo>
                      <a:cubicBezTo>
                        <a:pt x="10260" y="2712"/>
                        <a:pt x="10358" y="2819"/>
                        <a:pt x="10421" y="2944"/>
                      </a:cubicBezTo>
                      <a:cubicBezTo>
                        <a:pt x="10430" y="2935"/>
                        <a:pt x="10438" y="2926"/>
                        <a:pt x="10447" y="2926"/>
                      </a:cubicBezTo>
                      <a:cubicBezTo>
                        <a:pt x="10742" y="2979"/>
                        <a:pt x="11125" y="3140"/>
                        <a:pt x="11259" y="3426"/>
                      </a:cubicBezTo>
                      <a:cubicBezTo>
                        <a:pt x="11353" y="3639"/>
                        <a:pt x="11259" y="3837"/>
                        <a:pt x="11030" y="3837"/>
                      </a:cubicBezTo>
                      <a:cubicBezTo>
                        <a:pt x="11021" y="3837"/>
                        <a:pt x="11011" y="3837"/>
                        <a:pt x="11000" y="3836"/>
                      </a:cubicBezTo>
                      <a:cubicBezTo>
                        <a:pt x="10974" y="3836"/>
                        <a:pt x="10974" y="3800"/>
                        <a:pt x="10992" y="3800"/>
                      </a:cubicBezTo>
                      <a:cubicBezTo>
                        <a:pt x="11108" y="3756"/>
                        <a:pt x="11241" y="3657"/>
                        <a:pt x="11188" y="3515"/>
                      </a:cubicBezTo>
                      <a:cubicBezTo>
                        <a:pt x="11170" y="3461"/>
                        <a:pt x="11134" y="3417"/>
                        <a:pt x="11099" y="3372"/>
                      </a:cubicBezTo>
                      <a:cubicBezTo>
                        <a:pt x="11079" y="3368"/>
                        <a:pt x="11059" y="3366"/>
                        <a:pt x="11040" y="3366"/>
                      </a:cubicBezTo>
                      <a:cubicBezTo>
                        <a:pt x="10740" y="3366"/>
                        <a:pt x="10535" y="3805"/>
                        <a:pt x="10786" y="4014"/>
                      </a:cubicBezTo>
                      <a:cubicBezTo>
                        <a:pt x="10931" y="4138"/>
                        <a:pt x="11150" y="4252"/>
                        <a:pt x="11362" y="4252"/>
                      </a:cubicBezTo>
                      <a:cubicBezTo>
                        <a:pt x="11424" y="4252"/>
                        <a:pt x="11486" y="4242"/>
                        <a:pt x="11545" y="4219"/>
                      </a:cubicBezTo>
                      <a:cubicBezTo>
                        <a:pt x="11991" y="4041"/>
                        <a:pt x="12125" y="3470"/>
                        <a:pt x="12133" y="3033"/>
                      </a:cubicBezTo>
                      <a:cubicBezTo>
                        <a:pt x="12142" y="2239"/>
                        <a:pt x="11812" y="1570"/>
                        <a:pt x="11197" y="1070"/>
                      </a:cubicBezTo>
                      <a:cubicBezTo>
                        <a:pt x="10205" y="269"/>
                        <a:pt x="8970" y="0"/>
                        <a:pt x="77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823;p3"/>
                <p:cNvSpPr/>
                <p:nvPr/>
              </p:nvSpPr>
              <p:spPr>
                <a:xfrm>
                  <a:off x="3018665" y="2487362"/>
                  <a:ext cx="58278" cy="72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838" extrusionOk="0">
                      <a:moveTo>
                        <a:pt x="402" y="1"/>
                      </a:moveTo>
                      <a:cubicBezTo>
                        <a:pt x="473" y="179"/>
                        <a:pt x="482" y="384"/>
                        <a:pt x="366" y="554"/>
                      </a:cubicBezTo>
                      <a:cubicBezTo>
                        <a:pt x="295" y="661"/>
                        <a:pt x="152" y="768"/>
                        <a:pt x="0" y="812"/>
                      </a:cubicBezTo>
                      <a:cubicBezTo>
                        <a:pt x="44" y="829"/>
                        <a:pt x="95" y="837"/>
                        <a:pt x="148" y="837"/>
                      </a:cubicBezTo>
                      <a:cubicBezTo>
                        <a:pt x="318" y="837"/>
                        <a:pt x="510" y="755"/>
                        <a:pt x="571" y="625"/>
                      </a:cubicBezTo>
                      <a:cubicBezTo>
                        <a:pt x="669" y="393"/>
                        <a:pt x="562" y="161"/>
                        <a:pt x="4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" name="Google Shape;824;p3"/>
                <p:cNvSpPr/>
                <p:nvPr/>
              </p:nvSpPr>
              <p:spPr>
                <a:xfrm>
                  <a:off x="2999268" y="2450918"/>
                  <a:ext cx="56713" cy="96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111" extrusionOk="0">
                      <a:moveTo>
                        <a:pt x="268" y="0"/>
                      </a:moveTo>
                      <a:cubicBezTo>
                        <a:pt x="402" y="179"/>
                        <a:pt x="482" y="384"/>
                        <a:pt x="410" y="616"/>
                      </a:cubicBezTo>
                      <a:cubicBezTo>
                        <a:pt x="348" y="839"/>
                        <a:pt x="196" y="1026"/>
                        <a:pt x="0" y="1107"/>
                      </a:cubicBezTo>
                      <a:cubicBezTo>
                        <a:pt x="19" y="1109"/>
                        <a:pt x="39" y="1110"/>
                        <a:pt x="58" y="1110"/>
                      </a:cubicBezTo>
                      <a:cubicBezTo>
                        <a:pt x="243" y="1110"/>
                        <a:pt x="453" y="1002"/>
                        <a:pt x="518" y="857"/>
                      </a:cubicBezTo>
                      <a:cubicBezTo>
                        <a:pt x="651" y="553"/>
                        <a:pt x="509" y="214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825;p3"/>
                <p:cNvSpPr/>
                <p:nvPr/>
              </p:nvSpPr>
              <p:spPr>
                <a:xfrm>
                  <a:off x="2967433" y="2415952"/>
                  <a:ext cx="61410" cy="12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" h="1447" extrusionOk="0">
                      <a:moveTo>
                        <a:pt x="98" y="1"/>
                      </a:moveTo>
                      <a:cubicBezTo>
                        <a:pt x="580" y="429"/>
                        <a:pt x="660" y="1178"/>
                        <a:pt x="0" y="1446"/>
                      </a:cubicBezTo>
                      <a:cubicBezTo>
                        <a:pt x="313" y="1419"/>
                        <a:pt x="705" y="1205"/>
                        <a:pt x="678" y="848"/>
                      </a:cubicBezTo>
                      <a:cubicBezTo>
                        <a:pt x="643" y="456"/>
                        <a:pt x="411" y="215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826;p3"/>
                <p:cNvSpPr/>
                <p:nvPr/>
              </p:nvSpPr>
              <p:spPr>
                <a:xfrm>
                  <a:off x="3203325" y="2403600"/>
                  <a:ext cx="96290" cy="247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" h="2847" extrusionOk="0">
                      <a:moveTo>
                        <a:pt x="188" y="0"/>
                      </a:moveTo>
                      <a:lnTo>
                        <a:pt x="188" y="0"/>
                      </a:lnTo>
                      <a:cubicBezTo>
                        <a:pt x="643" y="580"/>
                        <a:pt x="892" y="1401"/>
                        <a:pt x="687" y="2079"/>
                      </a:cubicBezTo>
                      <a:cubicBezTo>
                        <a:pt x="571" y="2453"/>
                        <a:pt x="348" y="2721"/>
                        <a:pt x="0" y="2846"/>
                      </a:cubicBezTo>
                      <a:cubicBezTo>
                        <a:pt x="17" y="2847"/>
                        <a:pt x="33" y="2847"/>
                        <a:pt x="49" y="2847"/>
                      </a:cubicBezTo>
                      <a:cubicBezTo>
                        <a:pt x="479" y="2847"/>
                        <a:pt x="790" y="2615"/>
                        <a:pt x="910" y="2150"/>
                      </a:cubicBezTo>
                      <a:cubicBezTo>
                        <a:pt x="1107" y="1419"/>
                        <a:pt x="776" y="491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27" name="Google Shape;827;p3"/>
                <p:cNvGrpSpPr/>
                <p:nvPr/>
              </p:nvGrpSpPr>
              <p:grpSpPr>
                <a:xfrm>
                  <a:off x="2145637" y="2189368"/>
                  <a:ext cx="1166414" cy="523100"/>
                  <a:chOff x="2145637" y="2189368"/>
                  <a:chExt cx="1166414" cy="523100"/>
                </a:xfrm>
              </p:grpSpPr>
              <p:sp>
                <p:nvSpPr>
                  <p:cNvPr id="828" name="Google Shape;828;p3"/>
                  <p:cNvSpPr/>
                  <p:nvPr/>
                </p:nvSpPr>
                <p:spPr>
                  <a:xfrm>
                    <a:off x="2466945" y="2263127"/>
                    <a:ext cx="12438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44" extrusionOk="0">
                        <a:moveTo>
                          <a:pt x="72" y="0"/>
                        </a:moveTo>
                        <a:cubicBezTo>
                          <a:pt x="36" y="0"/>
                          <a:pt x="0" y="36"/>
                          <a:pt x="0" y="72"/>
                        </a:cubicBezTo>
                        <a:cubicBezTo>
                          <a:pt x="0" y="107"/>
                          <a:pt x="36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36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" name="Google Shape;829;p3"/>
                  <p:cNvSpPr/>
                  <p:nvPr/>
                </p:nvSpPr>
                <p:spPr>
                  <a:xfrm>
                    <a:off x="3045803" y="2647232"/>
                    <a:ext cx="12525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" h="144" extrusionOk="0">
                        <a:moveTo>
                          <a:pt x="72" y="0"/>
                        </a:moveTo>
                        <a:cubicBezTo>
                          <a:pt x="27" y="0"/>
                          <a:pt x="0" y="27"/>
                          <a:pt x="0" y="72"/>
                        </a:cubicBezTo>
                        <a:cubicBezTo>
                          <a:pt x="0" y="107"/>
                          <a:pt x="27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27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" name="Google Shape;830;p3"/>
                  <p:cNvSpPr/>
                  <p:nvPr/>
                </p:nvSpPr>
                <p:spPr>
                  <a:xfrm>
                    <a:off x="2217048" y="2346889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63" y="1"/>
                        </a:moveTo>
                        <a:cubicBezTo>
                          <a:pt x="27" y="1"/>
                          <a:pt x="1" y="28"/>
                          <a:pt x="1" y="54"/>
                        </a:cubicBezTo>
                        <a:cubicBezTo>
                          <a:pt x="1" y="90"/>
                          <a:pt x="27" y="117"/>
                          <a:pt x="63" y="117"/>
                        </a:cubicBezTo>
                        <a:cubicBezTo>
                          <a:pt x="90" y="117"/>
                          <a:pt x="117" y="90"/>
                          <a:pt x="117" y="54"/>
                        </a:cubicBezTo>
                        <a:cubicBezTo>
                          <a:pt x="117" y="28"/>
                          <a:pt x="90" y="1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1" name="Google Shape;831;p3"/>
                  <p:cNvSpPr/>
                  <p:nvPr/>
                </p:nvSpPr>
                <p:spPr>
                  <a:xfrm>
                    <a:off x="3301875" y="2658105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89"/>
                          <a:pt x="27" y="116"/>
                          <a:pt x="54" y="116"/>
                        </a:cubicBezTo>
                        <a:cubicBezTo>
                          <a:pt x="90" y="116"/>
                          <a:pt x="116" y="89"/>
                          <a:pt x="116" y="63"/>
                        </a:cubicBezTo>
                        <a:cubicBezTo>
                          <a:pt x="116" y="27"/>
                          <a:pt x="9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" name="Google Shape;832;p3"/>
                  <p:cNvSpPr/>
                  <p:nvPr/>
                </p:nvSpPr>
                <p:spPr>
                  <a:xfrm>
                    <a:off x="2269063" y="2395772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1"/>
                        </a:moveTo>
                        <a:cubicBezTo>
                          <a:pt x="18" y="1"/>
                          <a:pt x="0" y="28"/>
                          <a:pt x="0" y="54"/>
                        </a:cubicBezTo>
                        <a:cubicBezTo>
                          <a:pt x="0" y="90"/>
                          <a:pt x="18" y="117"/>
                          <a:pt x="54" y="117"/>
                        </a:cubicBezTo>
                        <a:cubicBezTo>
                          <a:pt x="90" y="117"/>
                          <a:pt x="116" y="90"/>
                          <a:pt x="116" y="54"/>
                        </a:cubicBezTo>
                        <a:cubicBezTo>
                          <a:pt x="116" y="28"/>
                          <a:pt x="90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" name="Google Shape;833;p3"/>
                  <p:cNvSpPr/>
                  <p:nvPr/>
                </p:nvSpPr>
                <p:spPr>
                  <a:xfrm>
                    <a:off x="2421106" y="2291831"/>
                    <a:ext cx="17223" cy="163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" h="188" extrusionOk="0">
                        <a:moveTo>
                          <a:pt x="99" y="1"/>
                        </a:moveTo>
                        <a:cubicBezTo>
                          <a:pt x="46" y="1"/>
                          <a:pt x="1" y="36"/>
                          <a:pt x="1" y="99"/>
                        </a:cubicBezTo>
                        <a:cubicBezTo>
                          <a:pt x="1" y="152"/>
                          <a:pt x="46" y="188"/>
                          <a:pt x="99" y="188"/>
                        </a:cubicBezTo>
                        <a:cubicBezTo>
                          <a:pt x="153" y="188"/>
                          <a:pt x="197" y="152"/>
                          <a:pt x="197" y="99"/>
                        </a:cubicBezTo>
                        <a:cubicBezTo>
                          <a:pt x="197" y="36"/>
                          <a:pt x="153" y="1"/>
                          <a:pt x="9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4" name="Google Shape;834;p3"/>
                  <p:cNvSpPr/>
                  <p:nvPr/>
                </p:nvSpPr>
                <p:spPr>
                  <a:xfrm>
                    <a:off x="3087727" y="2695332"/>
                    <a:ext cx="17136" cy="171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" h="197" extrusionOk="0">
                        <a:moveTo>
                          <a:pt x="98" y="0"/>
                        </a:moveTo>
                        <a:cubicBezTo>
                          <a:pt x="45" y="0"/>
                          <a:pt x="0" y="45"/>
                          <a:pt x="0" y="99"/>
                        </a:cubicBezTo>
                        <a:cubicBezTo>
                          <a:pt x="0" y="152"/>
                          <a:pt x="45" y="197"/>
                          <a:pt x="98" y="197"/>
                        </a:cubicBezTo>
                        <a:cubicBezTo>
                          <a:pt x="152" y="197"/>
                          <a:pt x="196" y="152"/>
                          <a:pt x="196" y="99"/>
                        </a:cubicBezTo>
                        <a:cubicBezTo>
                          <a:pt x="196" y="45"/>
                          <a:pt x="152" y="0"/>
                          <a:pt x="9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5" name="Google Shape;835;p3"/>
                  <p:cNvSpPr/>
                  <p:nvPr/>
                </p:nvSpPr>
                <p:spPr>
                  <a:xfrm>
                    <a:off x="2169731" y="2189368"/>
                    <a:ext cx="26443" cy="27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14" extrusionOk="0">
                        <a:moveTo>
                          <a:pt x="152" y="1"/>
                        </a:moveTo>
                        <a:cubicBezTo>
                          <a:pt x="72" y="1"/>
                          <a:pt x="0" y="72"/>
                          <a:pt x="0" y="162"/>
                        </a:cubicBezTo>
                        <a:cubicBezTo>
                          <a:pt x="0" y="242"/>
                          <a:pt x="72" y="313"/>
                          <a:pt x="152" y="313"/>
                        </a:cubicBezTo>
                        <a:cubicBezTo>
                          <a:pt x="241" y="313"/>
                          <a:pt x="304" y="242"/>
                          <a:pt x="304" y="162"/>
                        </a:cubicBezTo>
                        <a:cubicBezTo>
                          <a:pt x="304" y="72"/>
                          <a:pt x="241" y="1"/>
                          <a:pt x="15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6" name="Google Shape;836;p3"/>
                  <p:cNvSpPr/>
                  <p:nvPr/>
                </p:nvSpPr>
                <p:spPr>
                  <a:xfrm>
                    <a:off x="2949602" y="2638708"/>
                    <a:ext cx="26443" cy="26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04" extrusionOk="0">
                        <a:moveTo>
                          <a:pt x="152" y="0"/>
                        </a:moveTo>
                        <a:cubicBezTo>
                          <a:pt x="63" y="0"/>
                          <a:pt x="0" y="72"/>
                          <a:pt x="0" y="152"/>
                        </a:cubicBezTo>
                        <a:cubicBezTo>
                          <a:pt x="0" y="241"/>
                          <a:pt x="63" y="303"/>
                          <a:pt x="152" y="303"/>
                        </a:cubicBezTo>
                        <a:cubicBezTo>
                          <a:pt x="232" y="303"/>
                          <a:pt x="303" y="241"/>
                          <a:pt x="303" y="152"/>
                        </a:cubicBezTo>
                        <a:cubicBezTo>
                          <a:pt x="303" y="72"/>
                          <a:pt x="232" y="0"/>
                          <a:pt x="15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7" name="Google Shape;837;p3"/>
                  <p:cNvSpPr/>
                  <p:nvPr/>
                </p:nvSpPr>
                <p:spPr>
                  <a:xfrm>
                    <a:off x="2211656" y="2374897"/>
                    <a:ext cx="18701" cy="187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" h="215" extrusionOk="0">
                        <a:moveTo>
                          <a:pt x="107" y="0"/>
                        </a:moveTo>
                        <a:cubicBezTo>
                          <a:pt x="45" y="0"/>
                          <a:pt x="0" y="54"/>
                          <a:pt x="0" y="107"/>
                        </a:cubicBezTo>
                        <a:cubicBezTo>
                          <a:pt x="0" y="170"/>
                          <a:pt x="45" y="214"/>
                          <a:pt x="107" y="214"/>
                        </a:cubicBezTo>
                        <a:cubicBezTo>
                          <a:pt x="161" y="214"/>
                          <a:pt x="214" y="170"/>
                          <a:pt x="214" y="107"/>
                        </a:cubicBezTo>
                        <a:cubicBezTo>
                          <a:pt x="214" y="54"/>
                          <a:pt x="161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" name="Google Shape;838;p3"/>
                  <p:cNvSpPr/>
                  <p:nvPr/>
                </p:nvSpPr>
                <p:spPr>
                  <a:xfrm>
                    <a:off x="2145637" y="2214244"/>
                    <a:ext cx="14874" cy="155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179" extrusionOk="0">
                        <a:moveTo>
                          <a:pt x="90" y="0"/>
                        </a:moveTo>
                        <a:cubicBezTo>
                          <a:pt x="37" y="0"/>
                          <a:pt x="1" y="45"/>
                          <a:pt x="1" y="90"/>
                        </a:cubicBezTo>
                        <a:cubicBezTo>
                          <a:pt x="1" y="134"/>
                          <a:pt x="37" y="179"/>
                          <a:pt x="90" y="179"/>
                        </a:cubicBezTo>
                        <a:cubicBezTo>
                          <a:pt x="135" y="179"/>
                          <a:pt x="170" y="134"/>
                          <a:pt x="170" y="90"/>
                        </a:cubicBezTo>
                        <a:cubicBezTo>
                          <a:pt x="170" y="45"/>
                          <a:pt x="135" y="0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39" name="Google Shape;839;p3"/>
            <p:cNvGrpSpPr/>
            <p:nvPr/>
          </p:nvGrpSpPr>
          <p:grpSpPr>
            <a:xfrm>
              <a:off x="3118278" y="3885224"/>
              <a:ext cx="4200238" cy="2151583"/>
              <a:chOff x="4899775" y="1396775"/>
              <a:chExt cx="3731223" cy="1911329"/>
            </a:xfrm>
          </p:grpSpPr>
          <p:grpSp>
            <p:nvGrpSpPr>
              <p:cNvPr id="840" name="Google Shape;840;p3"/>
              <p:cNvGrpSpPr/>
              <p:nvPr/>
            </p:nvGrpSpPr>
            <p:grpSpPr>
              <a:xfrm>
                <a:off x="6597922" y="2714372"/>
                <a:ext cx="1091289" cy="319934"/>
                <a:chOff x="6597922" y="2714372"/>
                <a:chExt cx="1091289" cy="319934"/>
              </a:xfrm>
            </p:grpSpPr>
            <p:sp>
              <p:nvSpPr>
                <p:cNvPr id="841" name="Google Shape;841;p3"/>
                <p:cNvSpPr/>
                <p:nvPr/>
              </p:nvSpPr>
              <p:spPr>
                <a:xfrm>
                  <a:off x="7365810" y="2901260"/>
                  <a:ext cx="323400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0" h="2382" extrusionOk="0">
                      <a:moveTo>
                        <a:pt x="3185" y="0"/>
                      </a:moveTo>
                      <a:cubicBezTo>
                        <a:pt x="3042" y="0"/>
                        <a:pt x="2908" y="9"/>
                        <a:pt x="2783" y="27"/>
                      </a:cubicBezTo>
                      <a:cubicBezTo>
                        <a:pt x="1570" y="179"/>
                        <a:pt x="196" y="1053"/>
                        <a:pt x="0" y="2364"/>
                      </a:cubicBezTo>
                      <a:cubicBezTo>
                        <a:pt x="0" y="2373"/>
                        <a:pt x="9" y="2373"/>
                        <a:pt x="9" y="2382"/>
                      </a:cubicBezTo>
                      <a:lnTo>
                        <a:pt x="27" y="2382"/>
                      </a:lnTo>
                      <a:cubicBezTo>
                        <a:pt x="277" y="2284"/>
                        <a:pt x="491" y="2204"/>
                        <a:pt x="696" y="2132"/>
                      </a:cubicBezTo>
                      <a:cubicBezTo>
                        <a:pt x="910" y="2061"/>
                        <a:pt x="1115" y="1998"/>
                        <a:pt x="1329" y="1918"/>
                      </a:cubicBezTo>
                      <a:cubicBezTo>
                        <a:pt x="1606" y="1249"/>
                        <a:pt x="2418" y="803"/>
                        <a:pt x="3113" y="651"/>
                      </a:cubicBezTo>
                      <a:cubicBezTo>
                        <a:pt x="3336" y="598"/>
                        <a:pt x="3568" y="571"/>
                        <a:pt x="3791" y="571"/>
                      </a:cubicBezTo>
                      <a:cubicBezTo>
                        <a:pt x="4345" y="571"/>
                        <a:pt x="4853" y="732"/>
                        <a:pt x="5281" y="1044"/>
                      </a:cubicBezTo>
                      <a:cubicBezTo>
                        <a:pt x="5451" y="1026"/>
                        <a:pt x="5620" y="1017"/>
                        <a:pt x="5781" y="1008"/>
                      </a:cubicBezTo>
                      <a:cubicBezTo>
                        <a:pt x="5781" y="1008"/>
                        <a:pt x="5790" y="1008"/>
                        <a:pt x="5790" y="999"/>
                      </a:cubicBezTo>
                      <a:cubicBezTo>
                        <a:pt x="5790" y="990"/>
                        <a:pt x="5790" y="990"/>
                        <a:pt x="5790" y="981"/>
                      </a:cubicBezTo>
                      <a:cubicBezTo>
                        <a:pt x="5165" y="384"/>
                        <a:pt x="4148" y="0"/>
                        <a:pt x="31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" name="Google Shape;842;p3"/>
                <p:cNvSpPr/>
                <p:nvPr/>
              </p:nvSpPr>
              <p:spPr>
                <a:xfrm>
                  <a:off x="7446017" y="2942592"/>
                  <a:ext cx="198341" cy="63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1143" extrusionOk="0">
                      <a:moveTo>
                        <a:pt x="2266" y="1"/>
                      </a:moveTo>
                      <a:cubicBezTo>
                        <a:pt x="2079" y="1"/>
                        <a:pt x="1900" y="27"/>
                        <a:pt x="1722" y="72"/>
                      </a:cubicBezTo>
                      <a:cubicBezTo>
                        <a:pt x="1338" y="179"/>
                        <a:pt x="402" y="500"/>
                        <a:pt x="0" y="1125"/>
                      </a:cubicBezTo>
                      <a:cubicBezTo>
                        <a:pt x="0" y="1125"/>
                        <a:pt x="0" y="1134"/>
                        <a:pt x="0" y="1142"/>
                      </a:cubicBezTo>
                      <a:lnTo>
                        <a:pt x="18" y="1142"/>
                      </a:lnTo>
                      <a:cubicBezTo>
                        <a:pt x="1383" y="705"/>
                        <a:pt x="2498" y="447"/>
                        <a:pt x="3542" y="331"/>
                      </a:cubicBezTo>
                      <a:cubicBezTo>
                        <a:pt x="3542" y="331"/>
                        <a:pt x="3551" y="322"/>
                        <a:pt x="3551" y="322"/>
                      </a:cubicBezTo>
                      <a:cubicBezTo>
                        <a:pt x="3551" y="313"/>
                        <a:pt x="3551" y="304"/>
                        <a:pt x="3542" y="304"/>
                      </a:cubicBezTo>
                      <a:cubicBezTo>
                        <a:pt x="3132" y="143"/>
                        <a:pt x="2721" y="1"/>
                        <a:pt x="22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843;p3"/>
                <p:cNvSpPr/>
                <p:nvPr/>
              </p:nvSpPr>
              <p:spPr>
                <a:xfrm>
                  <a:off x="6973153" y="2811558"/>
                  <a:ext cx="103164" cy="1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2543" extrusionOk="0">
                      <a:moveTo>
                        <a:pt x="1829" y="0"/>
                      </a:moveTo>
                      <a:cubicBezTo>
                        <a:pt x="1365" y="45"/>
                        <a:pt x="277" y="241"/>
                        <a:pt x="107" y="1258"/>
                      </a:cubicBezTo>
                      <a:cubicBezTo>
                        <a:pt x="0" y="1838"/>
                        <a:pt x="330" y="2257"/>
                        <a:pt x="1098" y="2543"/>
                      </a:cubicBezTo>
                      <a:lnTo>
                        <a:pt x="1106" y="2543"/>
                      </a:lnTo>
                      <a:cubicBezTo>
                        <a:pt x="1106" y="2543"/>
                        <a:pt x="1115" y="2543"/>
                        <a:pt x="1115" y="2534"/>
                      </a:cubicBezTo>
                      <a:cubicBezTo>
                        <a:pt x="1124" y="2525"/>
                        <a:pt x="1115" y="2525"/>
                        <a:pt x="1115" y="2516"/>
                      </a:cubicBezTo>
                      <a:cubicBezTo>
                        <a:pt x="759" y="2266"/>
                        <a:pt x="598" y="1936"/>
                        <a:pt x="625" y="1517"/>
                      </a:cubicBezTo>
                      <a:cubicBezTo>
                        <a:pt x="687" y="776"/>
                        <a:pt x="1089" y="277"/>
                        <a:pt x="1838" y="27"/>
                      </a:cubicBezTo>
                      <a:cubicBezTo>
                        <a:pt x="1838" y="27"/>
                        <a:pt x="1847" y="18"/>
                        <a:pt x="1847" y="18"/>
                      </a:cubicBezTo>
                      <a:cubicBezTo>
                        <a:pt x="1847" y="9"/>
                        <a:pt x="1838" y="0"/>
                        <a:pt x="18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844;p3"/>
                <p:cNvSpPr/>
                <p:nvPr/>
              </p:nvSpPr>
              <p:spPr>
                <a:xfrm>
                  <a:off x="7016496" y="2806587"/>
                  <a:ext cx="119139" cy="161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3" h="2891" extrusionOk="0">
                      <a:moveTo>
                        <a:pt x="2115" y="0"/>
                      </a:moveTo>
                      <a:cubicBezTo>
                        <a:pt x="1321" y="71"/>
                        <a:pt x="0" y="375"/>
                        <a:pt x="36" y="1606"/>
                      </a:cubicBezTo>
                      <a:cubicBezTo>
                        <a:pt x="63" y="2444"/>
                        <a:pt x="785" y="2766"/>
                        <a:pt x="1392" y="2891"/>
                      </a:cubicBezTo>
                      <a:cubicBezTo>
                        <a:pt x="1401" y="2891"/>
                        <a:pt x="1410" y="2891"/>
                        <a:pt x="1410" y="2882"/>
                      </a:cubicBezTo>
                      <a:cubicBezTo>
                        <a:pt x="1410" y="2873"/>
                        <a:pt x="1410" y="2864"/>
                        <a:pt x="1401" y="2864"/>
                      </a:cubicBezTo>
                      <a:cubicBezTo>
                        <a:pt x="1062" y="2659"/>
                        <a:pt x="875" y="2391"/>
                        <a:pt x="857" y="2043"/>
                      </a:cubicBezTo>
                      <a:cubicBezTo>
                        <a:pt x="794" y="1231"/>
                        <a:pt x="1285" y="464"/>
                        <a:pt x="2124" y="36"/>
                      </a:cubicBezTo>
                      <a:cubicBezTo>
                        <a:pt x="2124" y="27"/>
                        <a:pt x="2133" y="18"/>
                        <a:pt x="2133" y="18"/>
                      </a:cubicBezTo>
                      <a:cubicBezTo>
                        <a:pt x="2124" y="9"/>
                        <a:pt x="2124" y="0"/>
                        <a:pt x="21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3"/>
                <p:cNvSpPr/>
                <p:nvPr/>
              </p:nvSpPr>
              <p:spPr>
                <a:xfrm>
                  <a:off x="6623335" y="2789105"/>
                  <a:ext cx="82777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2276" extrusionOk="0">
                      <a:moveTo>
                        <a:pt x="1321" y="1"/>
                      </a:moveTo>
                      <a:cubicBezTo>
                        <a:pt x="1285" y="10"/>
                        <a:pt x="1250" y="28"/>
                        <a:pt x="1214" y="37"/>
                      </a:cubicBezTo>
                      <a:cubicBezTo>
                        <a:pt x="1214" y="37"/>
                        <a:pt x="1205" y="45"/>
                        <a:pt x="1205" y="45"/>
                      </a:cubicBezTo>
                      <a:cubicBezTo>
                        <a:pt x="1143" y="81"/>
                        <a:pt x="1080" y="108"/>
                        <a:pt x="1027" y="126"/>
                      </a:cubicBezTo>
                      <a:cubicBezTo>
                        <a:pt x="857" y="224"/>
                        <a:pt x="714" y="340"/>
                        <a:pt x="598" y="474"/>
                      </a:cubicBezTo>
                      <a:cubicBezTo>
                        <a:pt x="250" y="866"/>
                        <a:pt x="1" y="1491"/>
                        <a:pt x="420" y="1972"/>
                      </a:cubicBezTo>
                      <a:cubicBezTo>
                        <a:pt x="759" y="2079"/>
                        <a:pt x="1116" y="2187"/>
                        <a:pt x="1464" y="2276"/>
                      </a:cubicBezTo>
                      <a:cubicBezTo>
                        <a:pt x="1473" y="2276"/>
                        <a:pt x="1473" y="2276"/>
                        <a:pt x="1482" y="2267"/>
                      </a:cubicBezTo>
                      <a:cubicBezTo>
                        <a:pt x="1482" y="2258"/>
                        <a:pt x="1482" y="2258"/>
                        <a:pt x="1473" y="2249"/>
                      </a:cubicBezTo>
                      <a:cubicBezTo>
                        <a:pt x="1205" y="2071"/>
                        <a:pt x="884" y="1749"/>
                        <a:pt x="857" y="1232"/>
                      </a:cubicBezTo>
                      <a:cubicBezTo>
                        <a:pt x="830" y="750"/>
                        <a:pt x="991" y="331"/>
                        <a:pt x="1330" y="28"/>
                      </a:cubicBezTo>
                      <a:cubicBezTo>
                        <a:pt x="1339" y="19"/>
                        <a:pt x="1339" y="10"/>
                        <a:pt x="1339" y="10"/>
                      </a:cubicBezTo>
                      <a:cubicBezTo>
                        <a:pt x="1330" y="1"/>
                        <a:pt x="1330" y="1"/>
                        <a:pt x="13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3"/>
                <p:cNvSpPr/>
                <p:nvPr/>
              </p:nvSpPr>
              <p:spPr>
                <a:xfrm>
                  <a:off x="6597922" y="2808542"/>
                  <a:ext cx="48873" cy="87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1562" extrusionOk="0">
                      <a:moveTo>
                        <a:pt x="857" y="1"/>
                      </a:moveTo>
                      <a:cubicBezTo>
                        <a:pt x="777" y="45"/>
                        <a:pt x="714" y="90"/>
                        <a:pt x="661" y="135"/>
                      </a:cubicBezTo>
                      <a:cubicBezTo>
                        <a:pt x="108" y="590"/>
                        <a:pt x="1" y="1018"/>
                        <a:pt x="322" y="1446"/>
                      </a:cubicBezTo>
                      <a:cubicBezTo>
                        <a:pt x="402" y="1473"/>
                        <a:pt x="482" y="1500"/>
                        <a:pt x="563" y="1526"/>
                      </a:cubicBezTo>
                      <a:lnTo>
                        <a:pt x="661" y="1562"/>
                      </a:lnTo>
                      <a:cubicBezTo>
                        <a:pt x="670" y="1562"/>
                        <a:pt x="670" y="1553"/>
                        <a:pt x="679" y="1553"/>
                      </a:cubicBezTo>
                      <a:cubicBezTo>
                        <a:pt x="679" y="1544"/>
                        <a:pt x="679" y="1544"/>
                        <a:pt x="679" y="1535"/>
                      </a:cubicBezTo>
                      <a:cubicBezTo>
                        <a:pt x="340" y="1098"/>
                        <a:pt x="518" y="590"/>
                        <a:pt x="732" y="233"/>
                      </a:cubicBezTo>
                      <a:cubicBezTo>
                        <a:pt x="768" y="161"/>
                        <a:pt x="821" y="90"/>
                        <a:pt x="875" y="28"/>
                      </a:cubicBezTo>
                      <a:cubicBezTo>
                        <a:pt x="875" y="19"/>
                        <a:pt x="875" y="19"/>
                        <a:pt x="875" y="10"/>
                      </a:cubicBezTo>
                      <a:cubicBezTo>
                        <a:pt x="866" y="1"/>
                        <a:pt x="866" y="1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" name="Google Shape;847;p3"/>
                <p:cNvSpPr/>
                <p:nvPr/>
              </p:nvSpPr>
              <p:spPr>
                <a:xfrm>
                  <a:off x="6727504" y="2755257"/>
                  <a:ext cx="156506" cy="182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2" h="3266" extrusionOk="0">
                      <a:moveTo>
                        <a:pt x="2784" y="0"/>
                      </a:moveTo>
                      <a:cubicBezTo>
                        <a:pt x="1945" y="45"/>
                        <a:pt x="1026" y="179"/>
                        <a:pt x="509" y="741"/>
                      </a:cubicBezTo>
                      <a:cubicBezTo>
                        <a:pt x="0" y="1303"/>
                        <a:pt x="9" y="2141"/>
                        <a:pt x="527" y="2650"/>
                      </a:cubicBezTo>
                      <a:cubicBezTo>
                        <a:pt x="857" y="2971"/>
                        <a:pt x="1294" y="3167"/>
                        <a:pt x="1883" y="3265"/>
                      </a:cubicBezTo>
                      <a:cubicBezTo>
                        <a:pt x="1891" y="3265"/>
                        <a:pt x="1900" y="3256"/>
                        <a:pt x="1900" y="3256"/>
                      </a:cubicBezTo>
                      <a:cubicBezTo>
                        <a:pt x="1900" y="3247"/>
                        <a:pt x="1900" y="3239"/>
                        <a:pt x="1900" y="3239"/>
                      </a:cubicBezTo>
                      <a:cubicBezTo>
                        <a:pt x="1606" y="3007"/>
                        <a:pt x="1347" y="2659"/>
                        <a:pt x="1213" y="2320"/>
                      </a:cubicBezTo>
                      <a:cubicBezTo>
                        <a:pt x="901" y="1553"/>
                        <a:pt x="1338" y="830"/>
                        <a:pt x="1909" y="446"/>
                      </a:cubicBezTo>
                      <a:cubicBezTo>
                        <a:pt x="2177" y="268"/>
                        <a:pt x="2471" y="134"/>
                        <a:pt x="2792" y="27"/>
                      </a:cubicBezTo>
                      <a:cubicBezTo>
                        <a:pt x="2792" y="27"/>
                        <a:pt x="2801" y="18"/>
                        <a:pt x="2801" y="9"/>
                      </a:cubicBezTo>
                      <a:cubicBezTo>
                        <a:pt x="2792" y="9"/>
                        <a:pt x="2792" y="0"/>
                        <a:pt x="27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" name="Google Shape;848;p3"/>
                <p:cNvSpPr/>
                <p:nvPr/>
              </p:nvSpPr>
              <p:spPr>
                <a:xfrm>
                  <a:off x="6677682" y="2765199"/>
                  <a:ext cx="99701" cy="164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" h="2945" extrusionOk="0">
                      <a:moveTo>
                        <a:pt x="1766" y="1"/>
                      </a:moveTo>
                      <a:cubicBezTo>
                        <a:pt x="1526" y="36"/>
                        <a:pt x="1267" y="117"/>
                        <a:pt x="1035" y="233"/>
                      </a:cubicBezTo>
                      <a:cubicBezTo>
                        <a:pt x="1026" y="242"/>
                        <a:pt x="1017" y="250"/>
                        <a:pt x="1017" y="250"/>
                      </a:cubicBezTo>
                      <a:cubicBezTo>
                        <a:pt x="1017" y="259"/>
                        <a:pt x="1008" y="268"/>
                        <a:pt x="1017" y="277"/>
                      </a:cubicBezTo>
                      <a:lnTo>
                        <a:pt x="964" y="286"/>
                      </a:lnTo>
                      <a:lnTo>
                        <a:pt x="928" y="286"/>
                      </a:lnTo>
                      <a:cubicBezTo>
                        <a:pt x="473" y="536"/>
                        <a:pt x="170" y="866"/>
                        <a:pt x="71" y="1214"/>
                      </a:cubicBezTo>
                      <a:cubicBezTo>
                        <a:pt x="0" y="1490"/>
                        <a:pt x="36" y="1767"/>
                        <a:pt x="196" y="2044"/>
                      </a:cubicBezTo>
                      <a:cubicBezTo>
                        <a:pt x="509" y="2588"/>
                        <a:pt x="1017" y="2793"/>
                        <a:pt x="1686" y="2945"/>
                      </a:cubicBezTo>
                      <a:cubicBezTo>
                        <a:pt x="1695" y="2945"/>
                        <a:pt x="1704" y="2945"/>
                        <a:pt x="1704" y="2936"/>
                      </a:cubicBezTo>
                      <a:cubicBezTo>
                        <a:pt x="1704" y="2927"/>
                        <a:pt x="1704" y="2918"/>
                        <a:pt x="1695" y="2918"/>
                      </a:cubicBezTo>
                      <a:cubicBezTo>
                        <a:pt x="901" y="2525"/>
                        <a:pt x="589" y="1821"/>
                        <a:pt x="856" y="1036"/>
                      </a:cubicBezTo>
                      <a:cubicBezTo>
                        <a:pt x="1008" y="572"/>
                        <a:pt x="1311" y="242"/>
                        <a:pt x="1775" y="27"/>
                      </a:cubicBezTo>
                      <a:cubicBezTo>
                        <a:pt x="1775" y="19"/>
                        <a:pt x="1784" y="10"/>
                        <a:pt x="1784" y="10"/>
                      </a:cubicBezTo>
                      <a:cubicBezTo>
                        <a:pt x="1775" y="1"/>
                        <a:pt x="1775" y="1"/>
                        <a:pt x="17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" name="Google Shape;849;p3"/>
                <p:cNvSpPr/>
                <p:nvPr/>
              </p:nvSpPr>
              <p:spPr>
                <a:xfrm>
                  <a:off x="7064810" y="2793126"/>
                  <a:ext cx="252688" cy="187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4" h="3355" extrusionOk="0">
                      <a:moveTo>
                        <a:pt x="3328" y="0"/>
                      </a:moveTo>
                      <a:cubicBezTo>
                        <a:pt x="2954" y="0"/>
                        <a:pt x="2588" y="36"/>
                        <a:pt x="2249" y="116"/>
                      </a:cubicBezTo>
                      <a:cubicBezTo>
                        <a:pt x="1428" y="295"/>
                        <a:pt x="402" y="821"/>
                        <a:pt x="215" y="1713"/>
                      </a:cubicBezTo>
                      <a:cubicBezTo>
                        <a:pt x="1" y="2748"/>
                        <a:pt x="741" y="3132"/>
                        <a:pt x="1419" y="3355"/>
                      </a:cubicBezTo>
                      <a:lnTo>
                        <a:pt x="1428" y="3355"/>
                      </a:lnTo>
                      <a:cubicBezTo>
                        <a:pt x="1437" y="3346"/>
                        <a:pt x="1437" y="3337"/>
                        <a:pt x="1428" y="3337"/>
                      </a:cubicBezTo>
                      <a:cubicBezTo>
                        <a:pt x="1196" y="3140"/>
                        <a:pt x="1053" y="2908"/>
                        <a:pt x="1000" y="2650"/>
                      </a:cubicBezTo>
                      <a:cubicBezTo>
                        <a:pt x="920" y="2230"/>
                        <a:pt x="1044" y="1553"/>
                        <a:pt x="1366" y="1240"/>
                      </a:cubicBezTo>
                      <a:cubicBezTo>
                        <a:pt x="2079" y="544"/>
                        <a:pt x="3034" y="161"/>
                        <a:pt x="4051" y="161"/>
                      </a:cubicBezTo>
                      <a:cubicBezTo>
                        <a:pt x="4203" y="161"/>
                        <a:pt x="4354" y="170"/>
                        <a:pt x="4506" y="188"/>
                      </a:cubicBezTo>
                      <a:cubicBezTo>
                        <a:pt x="4515" y="188"/>
                        <a:pt x="4524" y="188"/>
                        <a:pt x="4524" y="179"/>
                      </a:cubicBezTo>
                      <a:cubicBezTo>
                        <a:pt x="4524" y="179"/>
                        <a:pt x="4524" y="170"/>
                        <a:pt x="4515" y="161"/>
                      </a:cubicBezTo>
                      <a:lnTo>
                        <a:pt x="4479" y="125"/>
                      </a:lnTo>
                      <a:lnTo>
                        <a:pt x="4461" y="107"/>
                      </a:lnTo>
                      <a:cubicBezTo>
                        <a:pt x="4087" y="36"/>
                        <a:pt x="3712" y="0"/>
                        <a:pt x="33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" name="Google Shape;850;p3"/>
                <p:cNvSpPr/>
                <p:nvPr/>
              </p:nvSpPr>
              <p:spPr>
                <a:xfrm>
                  <a:off x="6975108" y="2714372"/>
                  <a:ext cx="323959" cy="96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0" h="1732" extrusionOk="0">
                      <a:moveTo>
                        <a:pt x="2383" y="1"/>
                      </a:moveTo>
                      <a:cubicBezTo>
                        <a:pt x="1776" y="19"/>
                        <a:pt x="527" y="45"/>
                        <a:pt x="10" y="634"/>
                      </a:cubicBezTo>
                      <a:cubicBezTo>
                        <a:pt x="1" y="643"/>
                        <a:pt x="1" y="643"/>
                        <a:pt x="1" y="652"/>
                      </a:cubicBezTo>
                      <a:cubicBezTo>
                        <a:pt x="10" y="652"/>
                        <a:pt x="10" y="661"/>
                        <a:pt x="19" y="661"/>
                      </a:cubicBezTo>
                      <a:cubicBezTo>
                        <a:pt x="697" y="795"/>
                        <a:pt x="1286" y="1160"/>
                        <a:pt x="1714" y="1714"/>
                      </a:cubicBezTo>
                      <a:cubicBezTo>
                        <a:pt x="1714" y="1714"/>
                        <a:pt x="1723" y="1722"/>
                        <a:pt x="1723" y="1722"/>
                      </a:cubicBezTo>
                      <a:lnTo>
                        <a:pt x="1901" y="1722"/>
                      </a:lnTo>
                      <a:cubicBezTo>
                        <a:pt x="1901" y="1731"/>
                        <a:pt x="1910" y="1731"/>
                        <a:pt x="1910" y="1731"/>
                      </a:cubicBezTo>
                      <a:lnTo>
                        <a:pt x="1919" y="1731"/>
                      </a:lnTo>
                      <a:cubicBezTo>
                        <a:pt x="2240" y="1642"/>
                        <a:pt x="2615" y="1598"/>
                        <a:pt x="3034" y="1598"/>
                      </a:cubicBezTo>
                      <a:lnTo>
                        <a:pt x="3052" y="1598"/>
                      </a:lnTo>
                      <a:cubicBezTo>
                        <a:pt x="3605" y="1348"/>
                        <a:pt x="4265" y="1223"/>
                        <a:pt x="4943" y="1223"/>
                      </a:cubicBezTo>
                      <a:cubicBezTo>
                        <a:pt x="5229" y="1223"/>
                        <a:pt x="5514" y="1241"/>
                        <a:pt x="5782" y="1285"/>
                      </a:cubicBezTo>
                      <a:lnTo>
                        <a:pt x="5791" y="1285"/>
                      </a:lnTo>
                      <a:cubicBezTo>
                        <a:pt x="5791" y="1285"/>
                        <a:pt x="5800" y="1285"/>
                        <a:pt x="5800" y="1276"/>
                      </a:cubicBezTo>
                      <a:cubicBezTo>
                        <a:pt x="5800" y="1276"/>
                        <a:pt x="5800" y="1268"/>
                        <a:pt x="5800" y="1268"/>
                      </a:cubicBezTo>
                      <a:lnTo>
                        <a:pt x="5737" y="1205"/>
                      </a:lnTo>
                      <a:cubicBezTo>
                        <a:pt x="5336" y="804"/>
                        <a:pt x="4854" y="527"/>
                        <a:pt x="4292" y="384"/>
                      </a:cubicBezTo>
                      <a:cubicBezTo>
                        <a:pt x="4283" y="384"/>
                        <a:pt x="4274" y="393"/>
                        <a:pt x="4265" y="402"/>
                      </a:cubicBezTo>
                      <a:cubicBezTo>
                        <a:pt x="4131" y="384"/>
                        <a:pt x="3980" y="349"/>
                        <a:pt x="3801" y="304"/>
                      </a:cubicBezTo>
                      <a:cubicBezTo>
                        <a:pt x="3578" y="277"/>
                        <a:pt x="3373" y="259"/>
                        <a:pt x="3177" y="259"/>
                      </a:cubicBezTo>
                      <a:cubicBezTo>
                        <a:pt x="2945" y="259"/>
                        <a:pt x="2704" y="277"/>
                        <a:pt x="2427" y="313"/>
                      </a:cubicBezTo>
                      <a:cubicBezTo>
                        <a:pt x="2008" y="366"/>
                        <a:pt x="1125" y="482"/>
                        <a:pt x="822" y="857"/>
                      </a:cubicBezTo>
                      <a:cubicBezTo>
                        <a:pt x="813" y="866"/>
                        <a:pt x="813" y="866"/>
                        <a:pt x="795" y="866"/>
                      </a:cubicBezTo>
                      <a:cubicBezTo>
                        <a:pt x="786" y="866"/>
                        <a:pt x="768" y="857"/>
                        <a:pt x="759" y="839"/>
                      </a:cubicBezTo>
                      <a:cubicBezTo>
                        <a:pt x="759" y="839"/>
                        <a:pt x="750" y="821"/>
                        <a:pt x="759" y="804"/>
                      </a:cubicBezTo>
                      <a:cubicBezTo>
                        <a:pt x="1107" y="215"/>
                        <a:pt x="2142" y="81"/>
                        <a:pt x="2722" y="54"/>
                      </a:cubicBezTo>
                      <a:cubicBezTo>
                        <a:pt x="2731" y="54"/>
                        <a:pt x="2740" y="45"/>
                        <a:pt x="2740" y="36"/>
                      </a:cubicBezTo>
                      <a:cubicBezTo>
                        <a:pt x="2740" y="36"/>
                        <a:pt x="2731" y="27"/>
                        <a:pt x="2731" y="27"/>
                      </a:cubicBezTo>
                      <a:cubicBezTo>
                        <a:pt x="2606" y="10"/>
                        <a:pt x="2517" y="1"/>
                        <a:pt x="24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" name="Google Shape;851;p3"/>
                <p:cNvSpPr/>
                <p:nvPr/>
              </p:nvSpPr>
              <p:spPr>
                <a:xfrm>
                  <a:off x="6798719" y="2759725"/>
                  <a:ext cx="268160" cy="181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1" h="3257" extrusionOk="0">
                      <a:moveTo>
                        <a:pt x="2793" y="1"/>
                      </a:moveTo>
                      <a:cubicBezTo>
                        <a:pt x="2106" y="1"/>
                        <a:pt x="813" y="259"/>
                        <a:pt x="277" y="946"/>
                      </a:cubicBezTo>
                      <a:cubicBezTo>
                        <a:pt x="63" y="1223"/>
                        <a:pt x="1" y="1553"/>
                        <a:pt x="90" y="1910"/>
                      </a:cubicBezTo>
                      <a:cubicBezTo>
                        <a:pt x="286" y="2677"/>
                        <a:pt x="1000" y="3257"/>
                        <a:pt x="1740" y="3257"/>
                      </a:cubicBezTo>
                      <a:cubicBezTo>
                        <a:pt x="2026" y="3257"/>
                        <a:pt x="2294" y="3167"/>
                        <a:pt x="2543" y="2998"/>
                      </a:cubicBezTo>
                      <a:cubicBezTo>
                        <a:pt x="2775" y="2837"/>
                        <a:pt x="2918" y="2543"/>
                        <a:pt x="2927" y="2222"/>
                      </a:cubicBezTo>
                      <a:cubicBezTo>
                        <a:pt x="2936" y="1901"/>
                        <a:pt x="2811" y="1615"/>
                        <a:pt x="2588" y="1437"/>
                      </a:cubicBezTo>
                      <a:cubicBezTo>
                        <a:pt x="2427" y="1321"/>
                        <a:pt x="2285" y="1258"/>
                        <a:pt x="2142" y="1258"/>
                      </a:cubicBezTo>
                      <a:cubicBezTo>
                        <a:pt x="1856" y="1258"/>
                        <a:pt x="1687" y="1526"/>
                        <a:pt x="1625" y="1749"/>
                      </a:cubicBezTo>
                      <a:cubicBezTo>
                        <a:pt x="1571" y="1972"/>
                        <a:pt x="1598" y="2258"/>
                        <a:pt x="1785" y="2365"/>
                      </a:cubicBezTo>
                      <a:cubicBezTo>
                        <a:pt x="1803" y="2374"/>
                        <a:pt x="1803" y="2391"/>
                        <a:pt x="1803" y="2391"/>
                      </a:cubicBezTo>
                      <a:cubicBezTo>
                        <a:pt x="1794" y="2400"/>
                        <a:pt x="1785" y="2418"/>
                        <a:pt x="1767" y="2418"/>
                      </a:cubicBezTo>
                      <a:lnTo>
                        <a:pt x="1758" y="2418"/>
                      </a:lnTo>
                      <a:cubicBezTo>
                        <a:pt x="1535" y="2311"/>
                        <a:pt x="1446" y="2088"/>
                        <a:pt x="1509" y="1820"/>
                      </a:cubicBezTo>
                      <a:cubicBezTo>
                        <a:pt x="1580" y="1481"/>
                        <a:pt x="1883" y="1134"/>
                        <a:pt x="2276" y="1134"/>
                      </a:cubicBezTo>
                      <a:cubicBezTo>
                        <a:pt x="2418" y="1134"/>
                        <a:pt x="2570" y="1187"/>
                        <a:pt x="2704" y="1276"/>
                      </a:cubicBezTo>
                      <a:cubicBezTo>
                        <a:pt x="2882" y="1401"/>
                        <a:pt x="3025" y="1624"/>
                        <a:pt x="3105" y="1892"/>
                      </a:cubicBezTo>
                      <a:cubicBezTo>
                        <a:pt x="3105" y="1901"/>
                        <a:pt x="3114" y="1910"/>
                        <a:pt x="3123" y="1910"/>
                      </a:cubicBezTo>
                      <a:cubicBezTo>
                        <a:pt x="3123" y="1910"/>
                        <a:pt x="3132" y="1901"/>
                        <a:pt x="3132" y="1901"/>
                      </a:cubicBezTo>
                      <a:cubicBezTo>
                        <a:pt x="3462" y="1107"/>
                        <a:pt x="4310" y="946"/>
                        <a:pt x="4783" y="919"/>
                      </a:cubicBezTo>
                      <a:cubicBezTo>
                        <a:pt x="4791" y="919"/>
                        <a:pt x="4791" y="910"/>
                        <a:pt x="4791" y="910"/>
                      </a:cubicBezTo>
                      <a:cubicBezTo>
                        <a:pt x="4800" y="902"/>
                        <a:pt x="4800" y="893"/>
                        <a:pt x="4791" y="893"/>
                      </a:cubicBezTo>
                      <a:cubicBezTo>
                        <a:pt x="4265" y="348"/>
                        <a:pt x="3525" y="18"/>
                        <a:pt x="282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2" name="Google Shape;852;p3"/>
              <p:cNvGrpSpPr/>
              <p:nvPr/>
            </p:nvGrpSpPr>
            <p:grpSpPr>
              <a:xfrm>
                <a:off x="5210215" y="1598241"/>
                <a:ext cx="703657" cy="335407"/>
                <a:chOff x="5210215" y="1598241"/>
                <a:chExt cx="703657" cy="335407"/>
              </a:xfrm>
            </p:grpSpPr>
            <p:sp>
              <p:nvSpPr>
                <p:cNvPr id="853" name="Google Shape;853;p3"/>
                <p:cNvSpPr/>
                <p:nvPr/>
              </p:nvSpPr>
              <p:spPr>
                <a:xfrm>
                  <a:off x="5487253" y="1610696"/>
                  <a:ext cx="78811" cy="6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179" extrusionOk="0">
                      <a:moveTo>
                        <a:pt x="259" y="1"/>
                      </a:moveTo>
                      <a:cubicBezTo>
                        <a:pt x="170" y="1"/>
                        <a:pt x="90" y="19"/>
                        <a:pt x="19" y="36"/>
                      </a:cubicBezTo>
                      <a:cubicBezTo>
                        <a:pt x="10" y="36"/>
                        <a:pt x="10" y="45"/>
                        <a:pt x="1" y="54"/>
                      </a:cubicBezTo>
                      <a:cubicBezTo>
                        <a:pt x="1" y="54"/>
                        <a:pt x="10" y="63"/>
                        <a:pt x="10" y="63"/>
                      </a:cubicBezTo>
                      <a:cubicBezTo>
                        <a:pt x="135" y="143"/>
                        <a:pt x="250" y="233"/>
                        <a:pt x="340" y="340"/>
                      </a:cubicBezTo>
                      <a:cubicBezTo>
                        <a:pt x="500" y="509"/>
                        <a:pt x="723" y="875"/>
                        <a:pt x="661" y="1160"/>
                      </a:cubicBezTo>
                      <a:cubicBezTo>
                        <a:pt x="661" y="1160"/>
                        <a:pt x="661" y="1169"/>
                        <a:pt x="670" y="1169"/>
                      </a:cubicBezTo>
                      <a:cubicBezTo>
                        <a:pt x="670" y="1178"/>
                        <a:pt x="670" y="1178"/>
                        <a:pt x="679" y="1178"/>
                      </a:cubicBezTo>
                      <a:cubicBezTo>
                        <a:pt x="911" y="1062"/>
                        <a:pt x="1151" y="973"/>
                        <a:pt x="1401" y="902"/>
                      </a:cubicBezTo>
                      <a:cubicBezTo>
                        <a:pt x="1401" y="902"/>
                        <a:pt x="1410" y="893"/>
                        <a:pt x="1410" y="893"/>
                      </a:cubicBezTo>
                      <a:cubicBezTo>
                        <a:pt x="1410" y="893"/>
                        <a:pt x="1410" y="884"/>
                        <a:pt x="1410" y="884"/>
                      </a:cubicBezTo>
                      <a:cubicBezTo>
                        <a:pt x="1312" y="616"/>
                        <a:pt x="1196" y="447"/>
                        <a:pt x="982" y="268"/>
                      </a:cubicBezTo>
                      <a:cubicBezTo>
                        <a:pt x="786" y="108"/>
                        <a:pt x="509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3"/>
                <p:cNvSpPr/>
                <p:nvPr/>
              </p:nvSpPr>
              <p:spPr>
                <a:xfrm>
                  <a:off x="5427489" y="1601257"/>
                  <a:ext cx="96182" cy="117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106" extrusionOk="0">
                      <a:moveTo>
                        <a:pt x="18" y="0"/>
                      </a:moveTo>
                      <a:cubicBezTo>
                        <a:pt x="9" y="0"/>
                        <a:pt x="9" y="9"/>
                        <a:pt x="9" y="9"/>
                      </a:cubicBezTo>
                      <a:cubicBezTo>
                        <a:pt x="0" y="18"/>
                        <a:pt x="9" y="27"/>
                        <a:pt x="18" y="27"/>
                      </a:cubicBezTo>
                      <a:cubicBezTo>
                        <a:pt x="384" y="143"/>
                        <a:pt x="634" y="348"/>
                        <a:pt x="741" y="643"/>
                      </a:cubicBezTo>
                      <a:cubicBezTo>
                        <a:pt x="910" y="1089"/>
                        <a:pt x="794" y="1793"/>
                        <a:pt x="375" y="2079"/>
                      </a:cubicBezTo>
                      <a:cubicBezTo>
                        <a:pt x="366" y="2079"/>
                        <a:pt x="366" y="2088"/>
                        <a:pt x="366" y="2097"/>
                      </a:cubicBezTo>
                      <a:cubicBezTo>
                        <a:pt x="375" y="2097"/>
                        <a:pt x="375" y="2106"/>
                        <a:pt x="384" y="2106"/>
                      </a:cubicBezTo>
                      <a:cubicBezTo>
                        <a:pt x="535" y="2061"/>
                        <a:pt x="696" y="2034"/>
                        <a:pt x="866" y="1999"/>
                      </a:cubicBezTo>
                      <a:cubicBezTo>
                        <a:pt x="981" y="1865"/>
                        <a:pt x="1231" y="1651"/>
                        <a:pt x="1356" y="1544"/>
                      </a:cubicBezTo>
                      <a:cubicBezTo>
                        <a:pt x="1410" y="1499"/>
                        <a:pt x="1419" y="1490"/>
                        <a:pt x="1419" y="1490"/>
                      </a:cubicBezTo>
                      <a:cubicBezTo>
                        <a:pt x="1722" y="1080"/>
                        <a:pt x="1410" y="705"/>
                        <a:pt x="1151" y="455"/>
                      </a:cubicBezTo>
                      <a:cubicBezTo>
                        <a:pt x="857" y="188"/>
                        <a:pt x="428" y="9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3"/>
                <p:cNvSpPr/>
                <p:nvPr/>
              </p:nvSpPr>
              <p:spPr>
                <a:xfrm>
                  <a:off x="5210215" y="1731285"/>
                  <a:ext cx="337420" cy="20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623" extrusionOk="0">
                      <a:moveTo>
                        <a:pt x="4577" y="1"/>
                      </a:moveTo>
                      <a:cubicBezTo>
                        <a:pt x="4033" y="10"/>
                        <a:pt x="3346" y="161"/>
                        <a:pt x="2837" y="375"/>
                      </a:cubicBezTo>
                      <a:cubicBezTo>
                        <a:pt x="1428" y="964"/>
                        <a:pt x="473" y="1794"/>
                        <a:pt x="1" y="2829"/>
                      </a:cubicBezTo>
                      <a:cubicBezTo>
                        <a:pt x="1" y="2829"/>
                        <a:pt x="1" y="2837"/>
                        <a:pt x="1" y="2837"/>
                      </a:cubicBezTo>
                      <a:cubicBezTo>
                        <a:pt x="1" y="2837"/>
                        <a:pt x="10" y="2846"/>
                        <a:pt x="10" y="2846"/>
                      </a:cubicBezTo>
                      <a:cubicBezTo>
                        <a:pt x="322" y="2918"/>
                        <a:pt x="634" y="2989"/>
                        <a:pt x="946" y="3061"/>
                      </a:cubicBezTo>
                      <a:cubicBezTo>
                        <a:pt x="1696" y="3230"/>
                        <a:pt x="2463" y="3400"/>
                        <a:pt x="3203" y="3623"/>
                      </a:cubicBezTo>
                      <a:lnTo>
                        <a:pt x="3212" y="3623"/>
                      </a:lnTo>
                      <a:cubicBezTo>
                        <a:pt x="3587" y="3025"/>
                        <a:pt x="4372" y="2383"/>
                        <a:pt x="4996" y="1981"/>
                      </a:cubicBezTo>
                      <a:cubicBezTo>
                        <a:pt x="4996" y="1981"/>
                        <a:pt x="5005" y="1972"/>
                        <a:pt x="4996" y="1963"/>
                      </a:cubicBezTo>
                      <a:cubicBezTo>
                        <a:pt x="4996" y="1954"/>
                        <a:pt x="4996" y="1954"/>
                        <a:pt x="4987" y="1954"/>
                      </a:cubicBezTo>
                      <a:cubicBezTo>
                        <a:pt x="4711" y="1936"/>
                        <a:pt x="4532" y="1820"/>
                        <a:pt x="4488" y="1615"/>
                      </a:cubicBezTo>
                      <a:cubicBezTo>
                        <a:pt x="4425" y="1330"/>
                        <a:pt x="4648" y="946"/>
                        <a:pt x="4970" y="777"/>
                      </a:cubicBezTo>
                      <a:lnTo>
                        <a:pt x="4987" y="777"/>
                      </a:lnTo>
                      <a:cubicBezTo>
                        <a:pt x="4996" y="777"/>
                        <a:pt x="5014" y="786"/>
                        <a:pt x="5023" y="795"/>
                      </a:cubicBezTo>
                      <a:cubicBezTo>
                        <a:pt x="5023" y="803"/>
                        <a:pt x="5023" y="821"/>
                        <a:pt x="5014" y="830"/>
                      </a:cubicBezTo>
                      <a:cubicBezTo>
                        <a:pt x="4961" y="875"/>
                        <a:pt x="4532" y="1303"/>
                        <a:pt x="4782" y="1597"/>
                      </a:cubicBezTo>
                      <a:cubicBezTo>
                        <a:pt x="4863" y="1696"/>
                        <a:pt x="4979" y="1749"/>
                        <a:pt x="5121" y="1749"/>
                      </a:cubicBezTo>
                      <a:cubicBezTo>
                        <a:pt x="5344" y="1749"/>
                        <a:pt x="5594" y="1615"/>
                        <a:pt x="5781" y="1401"/>
                      </a:cubicBezTo>
                      <a:cubicBezTo>
                        <a:pt x="5987" y="1125"/>
                        <a:pt x="6040" y="866"/>
                        <a:pt x="5933" y="643"/>
                      </a:cubicBezTo>
                      <a:cubicBezTo>
                        <a:pt x="5728" y="233"/>
                        <a:pt x="5014" y="1"/>
                        <a:pt x="4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856;p3"/>
                <p:cNvSpPr/>
                <p:nvPr/>
              </p:nvSpPr>
              <p:spPr>
                <a:xfrm>
                  <a:off x="5487756" y="1661523"/>
                  <a:ext cx="232245" cy="112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2008" extrusionOk="0">
                      <a:moveTo>
                        <a:pt x="2347" y="1"/>
                      </a:moveTo>
                      <a:cubicBezTo>
                        <a:pt x="2240" y="1"/>
                        <a:pt x="2142" y="10"/>
                        <a:pt x="2035" y="19"/>
                      </a:cubicBezTo>
                      <a:cubicBezTo>
                        <a:pt x="1267" y="90"/>
                        <a:pt x="563" y="384"/>
                        <a:pt x="10" y="857"/>
                      </a:cubicBezTo>
                      <a:cubicBezTo>
                        <a:pt x="1" y="857"/>
                        <a:pt x="1" y="866"/>
                        <a:pt x="1" y="875"/>
                      </a:cubicBezTo>
                      <a:cubicBezTo>
                        <a:pt x="10" y="875"/>
                        <a:pt x="10" y="884"/>
                        <a:pt x="18" y="884"/>
                      </a:cubicBezTo>
                      <a:cubicBezTo>
                        <a:pt x="366" y="821"/>
                        <a:pt x="670" y="786"/>
                        <a:pt x="946" y="786"/>
                      </a:cubicBezTo>
                      <a:cubicBezTo>
                        <a:pt x="1928" y="786"/>
                        <a:pt x="2427" y="1196"/>
                        <a:pt x="2427" y="1999"/>
                      </a:cubicBezTo>
                      <a:cubicBezTo>
                        <a:pt x="2427" y="1999"/>
                        <a:pt x="2436" y="2008"/>
                        <a:pt x="2436" y="2008"/>
                      </a:cubicBezTo>
                      <a:lnTo>
                        <a:pt x="2454" y="2008"/>
                      </a:lnTo>
                      <a:cubicBezTo>
                        <a:pt x="2998" y="1794"/>
                        <a:pt x="3569" y="1598"/>
                        <a:pt x="4140" y="1437"/>
                      </a:cubicBezTo>
                      <a:cubicBezTo>
                        <a:pt x="4149" y="1437"/>
                        <a:pt x="4158" y="1428"/>
                        <a:pt x="4158" y="1419"/>
                      </a:cubicBezTo>
                      <a:cubicBezTo>
                        <a:pt x="4086" y="375"/>
                        <a:pt x="3176" y="1"/>
                        <a:pt x="23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" name="Google Shape;857;p3"/>
                <p:cNvSpPr/>
                <p:nvPr/>
              </p:nvSpPr>
              <p:spPr>
                <a:xfrm>
                  <a:off x="5465358" y="1714361"/>
                  <a:ext cx="153490" cy="90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1624" extrusionOk="0">
                      <a:moveTo>
                        <a:pt x="955" y="0"/>
                      </a:moveTo>
                      <a:cubicBezTo>
                        <a:pt x="741" y="0"/>
                        <a:pt x="580" y="18"/>
                        <a:pt x="518" y="27"/>
                      </a:cubicBezTo>
                      <a:cubicBezTo>
                        <a:pt x="188" y="72"/>
                        <a:pt x="18" y="90"/>
                        <a:pt x="18" y="90"/>
                      </a:cubicBezTo>
                      <a:cubicBezTo>
                        <a:pt x="9" y="90"/>
                        <a:pt x="0" y="98"/>
                        <a:pt x="0" y="107"/>
                      </a:cubicBezTo>
                      <a:cubicBezTo>
                        <a:pt x="0" y="116"/>
                        <a:pt x="9" y="125"/>
                        <a:pt x="18" y="125"/>
                      </a:cubicBezTo>
                      <a:cubicBezTo>
                        <a:pt x="27" y="125"/>
                        <a:pt x="1035" y="205"/>
                        <a:pt x="1436" y="616"/>
                      </a:cubicBezTo>
                      <a:cubicBezTo>
                        <a:pt x="1811" y="1008"/>
                        <a:pt x="1686" y="1410"/>
                        <a:pt x="1570" y="1606"/>
                      </a:cubicBezTo>
                      <a:cubicBezTo>
                        <a:pt x="1570" y="1615"/>
                        <a:pt x="1570" y="1615"/>
                        <a:pt x="1570" y="1624"/>
                      </a:cubicBezTo>
                      <a:lnTo>
                        <a:pt x="1588" y="1624"/>
                      </a:lnTo>
                      <a:cubicBezTo>
                        <a:pt x="1954" y="1445"/>
                        <a:pt x="2346" y="1267"/>
                        <a:pt x="2739" y="1106"/>
                      </a:cubicBezTo>
                      <a:cubicBezTo>
                        <a:pt x="2739" y="1106"/>
                        <a:pt x="2748" y="1098"/>
                        <a:pt x="2748" y="1089"/>
                      </a:cubicBezTo>
                      <a:cubicBezTo>
                        <a:pt x="2516" y="143"/>
                        <a:pt x="1526" y="0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3"/>
                <p:cNvSpPr/>
                <p:nvPr/>
              </p:nvSpPr>
              <p:spPr>
                <a:xfrm>
                  <a:off x="5681571" y="1621197"/>
                  <a:ext cx="163990" cy="51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919" extrusionOk="0">
                      <a:moveTo>
                        <a:pt x="1767" y="0"/>
                      </a:moveTo>
                      <a:cubicBezTo>
                        <a:pt x="1678" y="0"/>
                        <a:pt x="1589" y="9"/>
                        <a:pt x="1500" y="18"/>
                      </a:cubicBezTo>
                      <a:cubicBezTo>
                        <a:pt x="973" y="71"/>
                        <a:pt x="536" y="250"/>
                        <a:pt x="72" y="437"/>
                      </a:cubicBezTo>
                      <a:lnTo>
                        <a:pt x="10" y="464"/>
                      </a:lnTo>
                      <a:cubicBezTo>
                        <a:pt x="1" y="464"/>
                        <a:pt x="1" y="473"/>
                        <a:pt x="1" y="482"/>
                      </a:cubicBezTo>
                      <a:cubicBezTo>
                        <a:pt x="1" y="491"/>
                        <a:pt x="10" y="491"/>
                        <a:pt x="10" y="491"/>
                      </a:cubicBezTo>
                      <a:lnTo>
                        <a:pt x="63" y="491"/>
                      </a:lnTo>
                      <a:cubicBezTo>
                        <a:pt x="420" y="491"/>
                        <a:pt x="768" y="598"/>
                        <a:pt x="1027" y="776"/>
                      </a:cubicBezTo>
                      <a:cubicBezTo>
                        <a:pt x="1080" y="812"/>
                        <a:pt x="1143" y="865"/>
                        <a:pt x="1196" y="919"/>
                      </a:cubicBezTo>
                      <a:lnTo>
                        <a:pt x="1214" y="919"/>
                      </a:lnTo>
                      <a:cubicBezTo>
                        <a:pt x="1767" y="741"/>
                        <a:pt x="2338" y="589"/>
                        <a:pt x="2918" y="464"/>
                      </a:cubicBezTo>
                      <a:cubicBezTo>
                        <a:pt x="2927" y="464"/>
                        <a:pt x="2927" y="464"/>
                        <a:pt x="2927" y="455"/>
                      </a:cubicBezTo>
                      <a:cubicBezTo>
                        <a:pt x="2936" y="455"/>
                        <a:pt x="2927" y="446"/>
                        <a:pt x="2927" y="437"/>
                      </a:cubicBezTo>
                      <a:cubicBezTo>
                        <a:pt x="2579" y="143"/>
                        <a:pt x="2222" y="0"/>
                        <a:pt x="17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3"/>
                <p:cNvSpPr/>
                <p:nvPr/>
              </p:nvSpPr>
              <p:spPr>
                <a:xfrm>
                  <a:off x="5741894" y="1598241"/>
                  <a:ext cx="171978" cy="4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9" h="840" extrusionOk="0">
                      <a:moveTo>
                        <a:pt x="1579" y="1"/>
                      </a:moveTo>
                      <a:cubicBezTo>
                        <a:pt x="1044" y="1"/>
                        <a:pt x="527" y="126"/>
                        <a:pt x="18" y="366"/>
                      </a:cubicBezTo>
                      <a:cubicBezTo>
                        <a:pt x="9" y="366"/>
                        <a:pt x="0" y="375"/>
                        <a:pt x="9" y="384"/>
                      </a:cubicBezTo>
                      <a:cubicBezTo>
                        <a:pt x="9" y="393"/>
                        <a:pt x="18" y="393"/>
                        <a:pt x="18" y="393"/>
                      </a:cubicBezTo>
                      <a:lnTo>
                        <a:pt x="27" y="393"/>
                      </a:lnTo>
                      <a:cubicBezTo>
                        <a:pt x="259" y="331"/>
                        <a:pt x="491" y="304"/>
                        <a:pt x="723" y="304"/>
                      </a:cubicBezTo>
                      <a:lnTo>
                        <a:pt x="812" y="304"/>
                      </a:lnTo>
                      <a:cubicBezTo>
                        <a:pt x="1240" y="313"/>
                        <a:pt x="1838" y="384"/>
                        <a:pt x="2008" y="830"/>
                      </a:cubicBezTo>
                      <a:cubicBezTo>
                        <a:pt x="2008" y="839"/>
                        <a:pt x="2016" y="839"/>
                        <a:pt x="2025" y="839"/>
                      </a:cubicBezTo>
                      <a:cubicBezTo>
                        <a:pt x="2364" y="777"/>
                        <a:pt x="2712" y="714"/>
                        <a:pt x="3069" y="670"/>
                      </a:cubicBezTo>
                      <a:cubicBezTo>
                        <a:pt x="3069" y="670"/>
                        <a:pt x="3078" y="670"/>
                        <a:pt x="3078" y="661"/>
                      </a:cubicBezTo>
                      <a:cubicBezTo>
                        <a:pt x="3078" y="652"/>
                        <a:pt x="3078" y="643"/>
                        <a:pt x="3069" y="643"/>
                      </a:cubicBezTo>
                      <a:cubicBezTo>
                        <a:pt x="3060" y="634"/>
                        <a:pt x="3051" y="625"/>
                        <a:pt x="3042" y="616"/>
                      </a:cubicBezTo>
                      <a:cubicBezTo>
                        <a:pt x="2837" y="304"/>
                        <a:pt x="2552" y="117"/>
                        <a:pt x="2177" y="54"/>
                      </a:cubicBezTo>
                      <a:cubicBezTo>
                        <a:pt x="1981" y="19"/>
                        <a:pt x="1776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" name="Google Shape;860;p3"/>
                <p:cNvSpPr/>
                <p:nvPr/>
              </p:nvSpPr>
              <p:spPr>
                <a:xfrm>
                  <a:off x="5659174" y="1653089"/>
                  <a:ext cx="109197" cy="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1517" extrusionOk="0">
                      <a:moveTo>
                        <a:pt x="331" y="0"/>
                      </a:moveTo>
                      <a:cubicBezTo>
                        <a:pt x="170" y="0"/>
                        <a:pt x="54" y="27"/>
                        <a:pt x="9" y="36"/>
                      </a:cubicBezTo>
                      <a:cubicBezTo>
                        <a:pt x="0" y="36"/>
                        <a:pt x="0" y="45"/>
                        <a:pt x="0" y="54"/>
                      </a:cubicBezTo>
                      <a:cubicBezTo>
                        <a:pt x="0" y="62"/>
                        <a:pt x="9" y="62"/>
                        <a:pt x="9" y="62"/>
                      </a:cubicBezTo>
                      <a:cubicBezTo>
                        <a:pt x="803" y="223"/>
                        <a:pt x="1232" y="696"/>
                        <a:pt x="1312" y="1499"/>
                      </a:cubicBezTo>
                      <a:cubicBezTo>
                        <a:pt x="1312" y="1508"/>
                        <a:pt x="1312" y="1508"/>
                        <a:pt x="1321" y="1517"/>
                      </a:cubicBezTo>
                      <a:lnTo>
                        <a:pt x="1330" y="1517"/>
                      </a:lnTo>
                      <a:cubicBezTo>
                        <a:pt x="1499" y="1472"/>
                        <a:pt x="1669" y="1427"/>
                        <a:pt x="1838" y="1392"/>
                      </a:cubicBezTo>
                      <a:cubicBezTo>
                        <a:pt x="1838" y="1383"/>
                        <a:pt x="1847" y="1383"/>
                        <a:pt x="1847" y="1374"/>
                      </a:cubicBezTo>
                      <a:cubicBezTo>
                        <a:pt x="1954" y="776"/>
                        <a:pt x="1490" y="312"/>
                        <a:pt x="1017" y="134"/>
                      </a:cubicBezTo>
                      <a:cubicBezTo>
                        <a:pt x="750" y="27"/>
                        <a:pt x="491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1" name="Google Shape;861;p3"/>
              <p:cNvGrpSpPr/>
              <p:nvPr/>
            </p:nvGrpSpPr>
            <p:grpSpPr>
              <a:xfrm>
                <a:off x="5916272" y="1407387"/>
                <a:ext cx="2020600" cy="684216"/>
                <a:chOff x="5916272" y="1407387"/>
                <a:chExt cx="2020600" cy="684216"/>
              </a:xfrm>
            </p:grpSpPr>
            <p:sp>
              <p:nvSpPr>
                <p:cNvPr id="862" name="Google Shape;862;p3"/>
                <p:cNvSpPr/>
                <p:nvPr/>
              </p:nvSpPr>
              <p:spPr>
                <a:xfrm>
                  <a:off x="6821675" y="1407890"/>
                  <a:ext cx="332896" cy="255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4569" extrusionOk="0">
                      <a:moveTo>
                        <a:pt x="4684" y="1"/>
                      </a:moveTo>
                      <a:cubicBezTo>
                        <a:pt x="3756" y="1"/>
                        <a:pt x="2828" y="269"/>
                        <a:pt x="2079" y="768"/>
                      </a:cubicBezTo>
                      <a:cubicBezTo>
                        <a:pt x="1579" y="1098"/>
                        <a:pt x="0" y="2294"/>
                        <a:pt x="866" y="3650"/>
                      </a:cubicBezTo>
                      <a:cubicBezTo>
                        <a:pt x="1347" y="4399"/>
                        <a:pt x="2106" y="4533"/>
                        <a:pt x="2846" y="4568"/>
                      </a:cubicBezTo>
                      <a:cubicBezTo>
                        <a:pt x="2855" y="4568"/>
                        <a:pt x="2864" y="4568"/>
                        <a:pt x="2864" y="4560"/>
                      </a:cubicBezTo>
                      <a:cubicBezTo>
                        <a:pt x="2864" y="4551"/>
                        <a:pt x="2864" y="4542"/>
                        <a:pt x="2855" y="4542"/>
                      </a:cubicBezTo>
                      <a:cubicBezTo>
                        <a:pt x="2257" y="4256"/>
                        <a:pt x="1838" y="3614"/>
                        <a:pt x="1820" y="2980"/>
                      </a:cubicBezTo>
                      <a:cubicBezTo>
                        <a:pt x="1811" y="2276"/>
                        <a:pt x="2195" y="1625"/>
                        <a:pt x="2909" y="1134"/>
                      </a:cubicBezTo>
                      <a:cubicBezTo>
                        <a:pt x="3747" y="554"/>
                        <a:pt x="4782" y="224"/>
                        <a:pt x="5745" y="224"/>
                      </a:cubicBezTo>
                      <a:cubicBezTo>
                        <a:pt x="5817" y="224"/>
                        <a:pt x="5879" y="233"/>
                        <a:pt x="5942" y="233"/>
                      </a:cubicBezTo>
                      <a:cubicBezTo>
                        <a:pt x="5951" y="233"/>
                        <a:pt x="5960" y="224"/>
                        <a:pt x="5960" y="224"/>
                      </a:cubicBezTo>
                      <a:cubicBezTo>
                        <a:pt x="5960" y="215"/>
                        <a:pt x="5951" y="206"/>
                        <a:pt x="5951" y="206"/>
                      </a:cubicBezTo>
                      <a:cubicBezTo>
                        <a:pt x="5522" y="72"/>
                        <a:pt x="5148" y="10"/>
                        <a:pt x="47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" name="Google Shape;863;p3"/>
                <p:cNvSpPr/>
                <p:nvPr/>
              </p:nvSpPr>
              <p:spPr>
                <a:xfrm>
                  <a:off x="6926793" y="1426825"/>
                  <a:ext cx="263636" cy="2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0" h="4239" extrusionOk="0">
                      <a:moveTo>
                        <a:pt x="4042" y="1"/>
                      </a:moveTo>
                      <a:cubicBezTo>
                        <a:pt x="3453" y="1"/>
                        <a:pt x="2829" y="108"/>
                        <a:pt x="2338" y="286"/>
                      </a:cubicBezTo>
                      <a:cubicBezTo>
                        <a:pt x="1731" y="509"/>
                        <a:pt x="973" y="848"/>
                        <a:pt x="456" y="1509"/>
                      </a:cubicBezTo>
                      <a:cubicBezTo>
                        <a:pt x="125" y="1928"/>
                        <a:pt x="1" y="2508"/>
                        <a:pt x="134" y="3061"/>
                      </a:cubicBezTo>
                      <a:cubicBezTo>
                        <a:pt x="268" y="3587"/>
                        <a:pt x="616" y="4015"/>
                        <a:pt x="1098" y="4238"/>
                      </a:cubicBezTo>
                      <a:lnTo>
                        <a:pt x="1419" y="4238"/>
                      </a:lnTo>
                      <a:cubicBezTo>
                        <a:pt x="1419" y="4238"/>
                        <a:pt x="1428" y="4238"/>
                        <a:pt x="1428" y="4229"/>
                      </a:cubicBezTo>
                      <a:cubicBezTo>
                        <a:pt x="1428" y="4229"/>
                        <a:pt x="1428" y="4221"/>
                        <a:pt x="1428" y="4221"/>
                      </a:cubicBezTo>
                      <a:cubicBezTo>
                        <a:pt x="1027" y="3864"/>
                        <a:pt x="803" y="3373"/>
                        <a:pt x="812" y="2882"/>
                      </a:cubicBezTo>
                      <a:cubicBezTo>
                        <a:pt x="857" y="1214"/>
                        <a:pt x="2623" y="90"/>
                        <a:pt x="4247" y="90"/>
                      </a:cubicBezTo>
                      <a:cubicBezTo>
                        <a:pt x="4399" y="90"/>
                        <a:pt x="4550" y="99"/>
                        <a:pt x="4702" y="117"/>
                      </a:cubicBezTo>
                      <a:cubicBezTo>
                        <a:pt x="4702" y="117"/>
                        <a:pt x="4711" y="117"/>
                        <a:pt x="4711" y="108"/>
                      </a:cubicBezTo>
                      <a:cubicBezTo>
                        <a:pt x="4720" y="99"/>
                        <a:pt x="4711" y="90"/>
                        <a:pt x="4702" y="90"/>
                      </a:cubicBezTo>
                      <a:cubicBezTo>
                        <a:pt x="4648" y="72"/>
                        <a:pt x="4586" y="45"/>
                        <a:pt x="4532" y="28"/>
                      </a:cubicBezTo>
                      <a:cubicBezTo>
                        <a:pt x="4372" y="10"/>
                        <a:pt x="4211" y="1"/>
                        <a:pt x="40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" name="Google Shape;864;p3"/>
                <p:cNvSpPr/>
                <p:nvPr/>
              </p:nvSpPr>
              <p:spPr>
                <a:xfrm>
                  <a:off x="6775818" y="1407387"/>
                  <a:ext cx="219789" cy="229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4105" extrusionOk="0">
                      <a:moveTo>
                        <a:pt x="3917" y="1"/>
                      </a:moveTo>
                      <a:cubicBezTo>
                        <a:pt x="2962" y="54"/>
                        <a:pt x="2043" y="376"/>
                        <a:pt x="1276" y="938"/>
                      </a:cubicBezTo>
                      <a:cubicBezTo>
                        <a:pt x="857" y="1232"/>
                        <a:pt x="1" y="1865"/>
                        <a:pt x="36" y="2668"/>
                      </a:cubicBezTo>
                      <a:cubicBezTo>
                        <a:pt x="81" y="3543"/>
                        <a:pt x="616" y="4105"/>
                        <a:pt x="1383" y="4105"/>
                      </a:cubicBezTo>
                      <a:cubicBezTo>
                        <a:pt x="1464" y="4105"/>
                        <a:pt x="1544" y="4096"/>
                        <a:pt x="1624" y="4087"/>
                      </a:cubicBezTo>
                      <a:cubicBezTo>
                        <a:pt x="1624" y="4087"/>
                        <a:pt x="1633" y="4087"/>
                        <a:pt x="1633" y="4078"/>
                      </a:cubicBezTo>
                      <a:cubicBezTo>
                        <a:pt x="1633" y="4078"/>
                        <a:pt x="1633" y="4069"/>
                        <a:pt x="1633" y="4060"/>
                      </a:cubicBezTo>
                      <a:lnTo>
                        <a:pt x="1615" y="4042"/>
                      </a:lnTo>
                      <a:cubicBezTo>
                        <a:pt x="1597" y="4015"/>
                        <a:pt x="1580" y="3998"/>
                        <a:pt x="1571" y="3980"/>
                      </a:cubicBezTo>
                      <a:cubicBezTo>
                        <a:pt x="982" y="3105"/>
                        <a:pt x="1089" y="2026"/>
                        <a:pt x="1838" y="1286"/>
                      </a:cubicBezTo>
                      <a:cubicBezTo>
                        <a:pt x="2445" y="679"/>
                        <a:pt x="3150" y="260"/>
                        <a:pt x="3926" y="28"/>
                      </a:cubicBezTo>
                      <a:cubicBezTo>
                        <a:pt x="3935" y="28"/>
                        <a:pt x="3935" y="19"/>
                        <a:pt x="3935" y="10"/>
                      </a:cubicBezTo>
                      <a:cubicBezTo>
                        <a:pt x="3935" y="1"/>
                        <a:pt x="3926" y="1"/>
                        <a:pt x="39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" name="Google Shape;865;p3"/>
                <p:cNvSpPr/>
                <p:nvPr/>
              </p:nvSpPr>
              <p:spPr>
                <a:xfrm>
                  <a:off x="6978626" y="1448272"/>
                  <a:ext cx="381210" cy="221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5" h="3962" extrusionOk="0">
                      <a:moveTo>
                        <a:pt x="3373" y="0"/>
                      </a:moveTo>
                      <a:cubicBezTo>
                        <a:pt x="2989" y="0"/>
                        <a:pt x="2605" y="72"/>
                        <a:pt x="2240" y="215"/>
                      </a:cubicBezTo>
                      <a:cubicBezTo>
                        <a:pt x="1570" y="473"/>
                        <a:pt x="1062" y="696"/>
                        <a:pt x="705" y="1249"/>
                      </a:cubicBezTo>
                      <a:cubicBezTo>
                        <a:pt x="313" y="1856"/>
                        <a:pt x="0" y="2757"/>
                        <a:pt x="438" y="3328"/>
                      </a:cubicBezTo>
                      <a:cubicBezTo>
                        <a:pt x="634" y="3596"/>
                        <a:pt x="1214" y="3961"/>
                        <a:pt x="1704" y="3961"/>
                      </a:cubicBezTo>
                      <a:cubicBezTo>
                        <a:pt x="1909" y="3961"/>
                        <a:pt x="2079" y="3899"/>
                        <a:pt x="2195" y="3765"/>
                      </a:cubicBezTo>
                      <a:cubicBezTo>
                        <a:pt x="2409" y="3524"/>
                        <a:pt x="2534" y="3301"/>
                        <a:pt x="2561" y="3087"/>
                      </a:cubicBezTo>
                      <a:cubicBezTo>
                        <a:pt x="2587" y="2900"/>
                        <a:pt x="2552" y="2739"/>
                        <a:pt x="2454" y="2623"/>
                      </a:cubicBezTo>
                      <a:cubicBezTo>
                        <a:pt x="2347" y="2507"/>
                        <a:pt x="2186" y="2436"/>
                        <a:pt x="1999" y="2436"/>
                      </a:cubicBezTo>
                      <a:cubicBezTo>
                        <a:pt x="1811" y="2436"/>
                        <a:pt x="1642" y="2516"/>
                        <a:pt x="1553" y="2641"/>
                      </a:cubicBezTo>
                      <a:cubicBezTo>
                        <a:pt x="1463" y="2766"/>
                        <a:pt x="1446" y="2927"/>
                        <a:pt x="1508" y="3105"/>
                      </a:cubicBezTo>
                      <a:cubicBezTo>
                        <a:pt x="1517" y="3132"/>
                        <a:pt x="1508" y="3150"/>
                        <a:pt x="1499" y="3167"/>
                      </a:cubicBezTo>
                      <a:cubicBezTo>
                        <a:pt x="1481" y="3194"/>
                        <a:pt x="1446" y="3203"/>
                        <a:pt x="1419" y="3203"/>
                      </a:cubicBezTo>
                      <a:cubicBezTo>
                        <a:pt x="1401" y="3203"/>
                        <a:pt x="1374" y="3203"/>
                        <a:pt x="1356" y="3167"/>
                      </a:cubicBezTo>
                      <a:cubicBezTo>
                        <a:pt x="1223" y="2909"/>
                        <a:pt x="1214" y="2677"/>
                        <a:pt x="1321" y="2507"/>
                      </a:cubicBezTo>
                      <a:cubicBezTo>
                        <a:pt x="1446" y="2302"/>
                        <a:pt x="1713" y="2186"/>
                        <a:pt x="2025" y="2186"/>
                      </a:cubicBezTo>
                      <a:cubicBezTo>
                        <a:pt x="2329" y="2186"/>
                        <a:pt x="2739" y="2311"/>
                        <a:pt x="2882" y="2686"/>
                      </a:cubicBezTo>
                      <a:cubicBezTo>
                        <a:pt x="2882" y="2686"/>
                        <a:pt x="2891" y="2695"/>
                        <a:pt x="2891" y="2695"/>
                      </a:cubicBezTo>
                      <a:cubicBezTo>
                        <a:pt x="2900" y="2695"/>
                        <a:pt x="2900" y="2695"/>
                        <a:pt x="2909" y="2686"/>
                      </a:cubicBezTo>
                      <a:cubicBezTo>
                        <a:pt x="3123" y="2445"/>
                        <a:pt x="3426" y="2249"/>
                        <a:pt x="3774" y="2124"/>
                      </a:cubicBezTo>
                      <a:cubicBezTo>
                        <a:pt x="4247" y="1963"/>
                        <a:pt x="4737" y="1874"/>
                        <a:pt x="5246" y="1874"/>
                      </a:cubicBezTo>
                      <a:cubicBezTo>
                        <a:pt x="5754" y="1874"/>
                        <a:pt x="6281" y="1963"/>
                        <a:pt x="6807" y="2133"/>
                      </a:cubicBezTo>
                      <a:cubicBezTo>
                        <a:pt x="6816" y="2133"/>
                        <a:pt x="6816" y="2133"/>
                        <a:pt x="6825" y="2124"/>
                      </a:cubicBezTo>
                      <a:cubicBezTo>
                        <a:pt x="6825" y="2124"/>
                        <a:pt x="6825" y="2115"/>
                        <a:pt x="6825" y="2106"/>
                      </a:cubicBezTo>
                      <a:cubicBezTo>
                        <a:pt x="6593" y="1722"/>
                        <a:pt x="6085" y="1000"/>
                        <a:pt x="5237" y="527"/>
                      </a:cubicBezTo>
                      <a:cubicBezTo>
                        <a:pt x="4621" y="179"/>
                        <a:pt x="3997" y="0"/>
                        <a:pt x="33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" name="Google Shape;866;p3"/>
                <p:cNvSpPr/>
                <p:nvPr/>
              </p:nvSpPr>
              <p:spPr>
                <a:xfrm>
                  <a:off x="7435070" y="1602709"/>
                  <a:ext cx="309493" cy="116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2080" extrusionOk="0">
                      <a:moveTo>
                        <a:pt x="2382" y="1"/>
                      </a:moveTo>
                      <a:cubicBezTo>
                        <a:pt x="1668" y="1"/>
                        <a:pt x="892" y="46"/>
                        <a:pt x="9" y="153"/>
                      </a:cubicBezTo>
                      <a:cubicBezTo>
                        <a:pt x="9" y="153"/>
                        <a:pt x="0" y="153"/>
                        <a:pt x="0" y="162"/>
                      </a:cubicBezTo>
                      <a:cubicBezTo>
                        <a:pt x="0" y="162"/>
                        <a:pt x="0" y="170"/>
                        <a:pt x="0" y="170"/>
                      </a:cubicBezTo>
                      <a:cubicBezTo>
                        <a:pt x="348" y="536"/>
                        <a:pt x="669" y="1009"/>
                        <a:pt x="946" y="1580"/>
                      </a:cubicBezTo>
                      <a:cubicBezTo>
                        <a:pt x="1142" y="1741"/>
                        <a:pt x="1320" y="1910"/>
                        <a:pt x="1472" y="2080"/>
                      </a:cubicBezTo>
                      <a:lnTo>
                        <a:pt x="1490" y="2080"/>
                      </a:lnTo>
                      <a:cubicBezTo>
                        <a:pt x="2435" y="1544"/>
                        <a:pt x="3221" y="1179"/>
                        <a:pt x="3970" y="938"/>
                      </a:cubicBezTo>
                      <a:cubicBezTo>
                        <a:pt x="4469" y="768"/>
                        <a:pt x="4996" y="617"/>
                        <a:pt x="5531" y="483"/>
                      </a:cubicBezTo>
                      <a:cubicBezTo>
                        <a:pt x="5540" y="483"/>
                        <a:pt x="5540" y="474"/>
                        <a:pt x="5540" y="474"/>
                      </a:cubicBezTo>
                      <a:cubicBezTo>
                        <a:pt x="5540" y="465"/>
                        <a:pt x="5540" y="456"/>
                        <a:pt x="5531" y="456"/>
                      </a:cubicBezTo>
                      <a:cubicBezTo>
                        <a:pt x="5388" y="429"/>
                        <a:pt x="5255" y="385"/>
                        <a:pt x="5112" y="349"/>
                      </a:cubicBezTo>
                      <a:cubicBezTo>
                        <a:pt x="4951" y="304"/>
                        <a:pt x="4791" y="260"/>
                        <a:pt x="4630" y="233"/>
                      </a:cubicBezTo>
                      <a:cubicBezTo>
                        <a:pt x="3997" y="99"/>
                        <a:pt x="3435" y="28"/>
                        <a:pt x="2890" y="10"/>
                      </a:cubicBezTo>
                      <a:cubicBezTo>
                        <a:pt x="2721" y="1"/>
                        <a:pt x="2551" y="1"/>
                        <a:pt x="2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" name="Google Shape;867;p3"/>
                <p:cNvSpPr/>
                <p:nvPr/>
              </p:nvSpPr>
              <p:spPr>
                <a:xfrm>
                  <a:off x="6701085" y="1425372"/>
                  <a:ext cx="173430" cy="21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890" extrusionOk="0">
                      <a:moveTo>
                        <a:pt x="3078" y="0"/>
                      </a:moveTo>
                      <a:cubicBezTo>
                        <a:pt x="2132" y="205"/>
                        <a:pt x="1374" y="580"/>
                        <a:pt x="821" y="1115"/>
                      </a:cubicBezTo>
                      <a:cubicBezTo>
                        <a:pt x="464" y="1481"/>
                        <a:pt x="0" y="2043"/>
                        <a:pt x="206" y="2766"/>
                      </a:cubicBezTo>
                      <a:cubicBezTo>
                        <a:pt x="420" y="3506"/>
                        <a:pt x="848" y="3729"/>
                        <a:pt x="1553" y="3890"/>
                      </a:cubicBezTo>
                      <a:lnTo>
                        <a:pt x="1562" y="3890"/>
                      </a:lnTo>
                      <a:cubicBezTo>
                        <a:pt x="1686" y="3881"/>
                        <a:pt x="1802" y="3872"/>
                        <a:pt x="1927" y="3863"/>
                      </a:cubicBezTo>
                      <a:cubicBezTo>
                        <a:pt x="1936" y="3863"/>
                        <a:pt x="1936" y="3854"/>
                        <a:pt x="1945" y="3845"/>
                      </a:cubicBezTo>
                      <a:cubicBezTo>
                        <a:pt x="1945" y="3845"/>
                        <a:pt x="1936" y="3836"/>
                        <a:pt x="1936" y="3836"/>
                      </a:cubicBezTo>
                      <a:cubicBezTo>
                        <a:pt x="1793" y="3747"/>
                        <a:pt x="1660" y="3622"/>
                        <a:pt x="1553" y="3461"/>
                      </a:cubicBezTo>
                      <a:cubicBezTo>
                        <a:pt x="1169" y="2917"/>
                        <a:pt x="955" y="2088"/>
                        <a:pt x="1463" y="1401"/>
                      </a:cubicBezTo>
                      <a:cubicBezTo>
                        <a:pt x="1892" y="848"/>
                        <a:pt x="2454" y="375"/>
                        <a:pt x="3096" y="27"/>
                      </a:cubicBezTo>
                      <a:cubicBezTo>
                        <a:pt x="3096" y="27"/>
                        <a:pt x="3105" y="18"/>
                        <a:pt x="3096" y="9"/>
                      </a:cubicBezTo>
                      <a:cubicBezTo>
                        <a:pt x="3096" y="9"/>
                        <a:pt x="3087" y="0"/>
                        <a:pt x="30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" name="Google Shape;868;p3"/>
                <p:cNvSpPr/>
                <p:nvPr/>
              </p:nvSpPr>
              <p:spPr>
                <a:xfrm>
                  <a:off x="7352349" y="1509544"/>
                  <a:ext cx="584523" cy="114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5" h="2053" extrusionOk="0">
                      <a:moveTo>
                        <a:pt x="2908" y="1"/>
                      </a:moveTo>
                      <a:cubicBezTo>
                        <a:pt x="1927" y="1"/>
                        <a:pt x="955" y="90"/>
                        <a:pt x="9" y="277"/>
                      </a:cubicBezTo>
                      <a:cubicBezTo>
                        <a:pt x="9" y="277"/>
                        <a:pt x="0" y="277"/>
                        <a:pt x="0" y="286"/>
                      </a:cubicBezTo>
                      <a:cubicBezTo>
                        <a:pt x="0" y="286"/>
                        <a:pt x="0" y="295"/>
                        <a:pt x="0" y="295"/>
                      </a:cubicBezTo>
                      <a:cubicBezTo>
                        <a:pt x="170" y="554"/>
                        <a:pt x="268" y="821"/>
                        <a:pt x="312" y="1089"/>
                      </a:cubicBezTo>
                      <a:cubicBezTo>
                        <a:pt x="312" y="1098"/>
                        <a:pt x="312" y="1098"/>
                        <a:pt x="321" y="1098"/>
                      </a:cubicBezTo>
                      <a:cubicBezTo>
                        <a:pt x="384" y="1125"/>
                        <a:pt x="455" y="1152"/>
                        <a:pt x="518" y="1178"/>
                      </a:cubicBezTo>
                      <a:cubicBezTo>
                        <a:pt x="812" y="1294"/>
                        <a:pt x="1097" y="1482"/>
                        <a:pt x="1383" y="1731"/>
                      </a:cubicBezTo>
                      <a:cubicBezTo>
                        <a:pt x="2043" y="1535"/>
                        <a:pt x="2801" y="1446"/>
                        <a:pt x="3702" y="1446"/>
                      </a:cubicBezTo>
                      <a:cubicBezTo>
                        <a:pt x="3997" y="1446"/>
                        <a:pt x="4309" y="1455"/>
                        <a:pt x="4648" y="1473"/>
                      </a:cubicBezTo>
                      <a:cubicBezTo>
                        <a:pt x="5496" y="1526"/>
                        <a:pt x="6655" y="1598"/>
                        <a:pt x="7422" y="2053"/>
                      </a:cubicBezTo>
                      <a:lnTo>
                        <a:pt x="7431" y="2053"/>
                      </a:lnTo>
                      <a:cubicBezTo>
                        <a:pt x="8270" y="1865"/>
                        <a:pt x="9109" y="1731"/>
                        <a:pt x="9929" y="1660"/>
                      </a:cubicBezTo>
                      <a:cubicBezTo>
                        <a:pt x="10090" y="1642"/>
                        <a:pt x="10259" y="1633"/>
                        <a:pt x="10456" y="1615"/>
                      </a:cubicBezTo>
                      <a:cubicBezTo>
                        <a:pt x="10465" y="1615"/>
                        <a:pt x="10465" y="1615"/>
                        <a:pt x="10465" y="1607"/>
                      </a:cubicBezTo>
                      <a:cubicBezTo>
                        <a:pt x="10465" y="1598"/>
                        <a:pt x="10465" y="1589"/>
                        <a:pt x="10456" y="1589"/>
                      </a:cubicBezTo>
                      <a:cubicBezTo>
                        <a:pt x="8805" y="991"/>
                        <a:pt x="7306" y="482"/>
                        <a:pt x="5701" y="224"/>
                      </a:cubicBezTo>
                      <a:cubicBezTo>
                        <a:pt x="4746" y="72"/>
                        <a:pt x="3809" y="1"/>
                        <a:pt x="29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" name="Google Shape;869;p3"/>
                <p:cNvSpPr/>
                <p:nvPr/>
              </p:nvSpPr>
              <p:spPr>
                <a:xfrm>
                  <a:off x="7132115" y="1565845"/>
                  <a:ext cx="346357" cy="148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1" h="2660" extrusionOk="0">
                      <a:moveTo>
                        <a:pt x="2650" y="1"/>
                      </a:moveTo>
                      <a:cubicBezTo>
                        <a:pt x="1731" y="1"/>
                        <a:pt x="1080" y="152"/>
                        <a:pt x="616" y="500"/>
                      </a:cubicBezTo>
                      <a:cubicBezTo>
                        <a:pt x="419" y="643"/>
                        <a:pt x="259" y="839"/>
                        <a:pt x="152" y="1062"/>
                      </a:cubicBezTo>
                      <a:cubicBezTo>
                        <a:pt x="134" y="1152"/>
                        <a:pt x="107" y="1241"/>
                        <a:pt x="63" y="1348"/>
                      </a:cubicBezTo>
                      <a:cubicBezTo>
                        <a:pt x="0" y="1651"/>
                        <a:pt x="54" y="1955"/>
                        <a:pt x="223" y="2186"/>
                      </a:cubicBezTo>
                      <a:cubicBezTo>
                        <a:pt x="384" y="2436"/>
                        <a:pt x="651" y="2597"/>
                        <a:pt x="990" y="2659"/>
                      </a:cubicBezTo>
                      <a:lnTo>
                        <a:pt x="999" y="2659"/>
                      </a:lnTo>
                      <a:cubicBezTo>
                        <a:pt x="999" y="2659"/>
                        <a:pt x="999" y="2659"/>
                        <a:pt x="1008" y="2650"/>
                      </a:cubicBezTo>
                      <a:cubicBezTo>
                        <a:pt x="1008" y="2650"/>
                        <a:pt x="1008" y="2641"/>
                        <a:pt x="1008" y="2641"/>
                      </a:cubicBezTo>
                      <a:cubicBezTo>
                        <a:pt x="990" y="2294"/>
                        <a:pt x="1106" y="1990"/>
                        <a:pt x="1356" y="1732"/>
                      </a:cubicBezTo>
                      <a:cubicBezTo>
                        <a:pt x="1740" y="1330"/>
                        <a:pt x="2436" y="1062"/>
                        <a:pt x="3140" y="1062"/>
                      </a:cubicBezTo>
                      <a:cubicBezTo>
                        <a:pt x="3194" y="1062"/>
                        <a:pt x="3247" y="1071"/>
                        <a:pt x="3292" y="1071"/>
                      </a:cubicBezTo>
                      <a:cubicBezTo>
                        <a:pt x="4246" y="1125"/>
                        <a:pt x="5353" y="1526"/>
                        <a:pt x="6173" y="2097"/>
                      </a:cubicBezTo>
                      <a:lnTo>
                        <a:pt x="6191" y="2097"/>
                      </a:lnTo>
                      <a:cubicBezTo>
                        <a:pt x="6200" y="2088"/>
                        <a:pt x="6200" y="2088"/>
                        <a:pt x="6191" y="2079"/>
                      </a:cubicBezTo>
                      <a:cubicBezTo>
                        <a:pt x="5219" y="661"/>
                        <a:pt x="4104" y="1"/>
                        <a:pt x="26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" name="Google Shape;870;p3"/>
                <p:cNvSpPr/>
                <p:nvPr/>
              </p:nvSpPr>
              <p:spPr>
                <a:xfrm>
                  <a:off x="6494311" y="1856845"/>
                  <a:ext cx="785824" cy="234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9" h="4203" extrusionOk="0">
                      <a:moveTo>
                        <a:pt x="11482" y="634"/>
                      </a:moveTo>
                      <a:cubicBezTo>
                        <a:pt x="11499" y="634"/>
                        <a:pt x="11526" y="643"/>
                        <a:pt x="11544" y="643"/>
                      </a:cubicBezTo>
                      <a:cubicBezTo>
                        <a:pt x="11562" y="643"/>
                        <a:pt x="11562" y="652"/>
                        <a:pt x="11562" y="652"/>
                      </a:cubicBezTo>
                      <a:cubicBezTo>
                        <a:pt x="11562" y="652"/>
                        <a:pt x="11562" y="661"/>
                        <a:pt x="11544" y="670"/>
                      </a:cubicBezTo>
                      <a:cubicBezTo>
                        <a:pt x="11250" y="688"/>
                        <a:pt x="10955" y="759"/>
                        <a:pt x="10670" y="821"/>
                      </a:cubicBezTo>
                      <a:lnTo>
                        <a:pt x="10509" y="848"/>
                      </a:lnTo>
                      <a:cubicBezTo>
                        <a:pt x="10500" y="848"/>
                        <a:pt x="10491" y="839"/>
                        <a:pt x="10500" y="830"/>
                      </a:cubicBezTo>
                      <a:cubicBezTo>
                        <a:pt x="10572" y="813"/>
                        <a:pt x="10634" y="795"/>
                        <a:pt x="10705" y="777"/>
                      </a:cubicBezTo>
                      <a:cubicBezTo>
                        <a:pt x="10955" y="705"/>
                        <a:pt x="11214" y="634"/>
                        <a:pt x="11482" y="634"/>
                      </a:cubicBezTo>
                      <a:close/>
                      <a:moveTo>
                        <a:pt x="9911" y="1018"/>
                      </a:moveTo>
                      <a:lnTo>
                        <a:pt x="9911" y="1027"/>
                      </a:lnTo>
                      <a:cubicBezTo>
                        <a:pt x="9644" y="1116"/>
                        <a:pt x="9376" y="1205"/>
                        <a:pt x="9117" y="1294"/>
                      </a:cubicBezTo>
                      <a:cubicBezTo>
                        <a:pt x="7494" y="1830"/>
                        <a:pt x="5968" y="2329"/>
                        <a:pt x="4452" y="3123"/>
                      </a:cubicBezTo>
                      <a:cubicBezTo>
                        <a:pt x="4434" y="3123"/>
                        <a:pt x="4434" y="3114"/>
                        <a:pt x="4425" y="3105"/>
                      </a:cubicBezTo>
                      <a:cubicBezTo>
                        <a:pt x="4425" y="3105"/>
                        <a:pt x="4425" y="3096"/>
                        <a:pt x="4434" y="3087"/>
                      </a:cubicBezTo>
                      <a:cubicBezTo>
                        <a:pt x="6013" y="2186"/>
                        <a:pt x="7753" y="1535"/>
                        <a:pt x="9911" y="1018"/>
                      </a:cubicBezTo>
                      <a:close/>
                      <a:moveTo>
                        <a:pt x="14042" y="1"/>
                      </a:moveTo>
                      <a:cubicBezTo>
                        <a:pt x="13328" y="90"/>
                        <a:pt x="12579" y="126"/>
                        <a:pt x="11856" y="161"/>
                      </a:cubicBezTo>
                      <a:cubicBezTo>
                        <a:pt x="10554" y="224"/>
                        <a:pt x="9216" y="295"/>
                        <a:pt x="7958" y="670"/>
                      </a:cubicBezTo>
                      <a:cubicBezTo>
                        <a:pt x="6307" y="1178"/>
                        <a:pt x="4817" y="1651"/>
                        <a:pt x="3354" y="2445"/>
                      </a:cubicBezTo>
                      <a:cubicBezTo>
                        <a:pt x="3087" y="2597"/>
                        <a:pt x="2819" y="2748"/>
                        <a:pt x="2569" y="2891"/>
                      </a:cubicBezTo>
                      <a:cubicBezTo>
                        <a:pt x="2141" y="3141"/>
                        <a:pt x="1704" y="3391"/>
                        <a:pt x="1258" y="3605"/>
                      </a:cubicBezTo>
                      <a:cubicBezTo>
                        <a:pt x="1026" y="3721"/>
                        <a:pt x="785" y="3828"/>
                        <a:pt x="544" y="3935"/>
                      </a:cubicBezTo>
                      <a:cubicBezTo>
                        <a:pt x="366" y="4006"/>
                        <a:pt x="187" y="4087"/>
                        <a:pt x="9" y="4167"/>
                      </a:cubicBezTo>
                      <a:cubicBezTo>
                        <a:pt x="9" y="4176"/>
                        <a:pt x="0" y="4185"/>
                        <a:pt x="9" y="4185"/>
                      </a:cubicBezTo>
                      <a:cubicBezTo>
                        <a:pt x="9" y="4194"/>
                        <a:pt x="9" y="4202"/>
                        <a:pt x="18" y="4202"/>
                      </a:cubicBezTo>
                      <a:lnTo>
                        <a:pt x="312" y="4202"/>
                      </a:lnTo>
                      <a:cubicBezTo>
                        <a:pt x="1008" y="4202"/>
                        <a:pt x="1677" y="4158"/>
                        <a:pt x="2320" y="4087"/>
                      </a:cubicBezTo>
                      <a:cubicBezTo>
                        <a:pt x="4496" y="3819"/>
                        <a:pt x="6736" y="3203"/>
                        <a:pt x="9171" y="2213"/>
                      </a:cubicBezTo>
                      <a:cubicBezTo>
                        <a:pt x="10759" y="1571"/>
                        <a:pt x="12445" y="857"/>
                        <a:pt x="14051" y="27"/>
                      </a:cubicBezTo>
                      <a:cubicBezTo>
                        <a:pt x="14060" y="27"/>
                        <a:pt x="14069" y="19"/>
                        <a:pt x="14060" y="10"/>
                      </a:cubicBezTo>
                      <a:cubicBezTo>
                        <a:pt x="14060" y="1"/>
                        <a:pt x="14051" y="1"/>
                        <a:pt x="140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3"/>
                <p:cNvSpPr/>
                <p:nvPr/>
              </p:nvSpPr>
              <p:spPr>
                <a:xfrm>
                  <a:off x="6597419" y="1537974"/>
                  <a:ext cx="117184" cy="125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" h="2249" extrusionOk="0">
                      <a:moveTo>
                        <a:pt x="1250" y="0"/>
                      </a:moveTo>
                      <a:cubicBezTo>
                        <a:pt x="643" y="161"/>
                        <a:pt x="1" y="723"/>
                        <a:pt x="1" y="1303"/>
                      </a:cubicBezTo>
                      <a:cubicBezTo>
                        <a:pt x="1" y="1722"/>
                        <a:pt x="188" y="2043"/>
                        <a:pt x="545" y="2248"/>
                      </a:cubicBezTo>
                      <a:lnTo>
                        <a:pt x="554" y="2248"/>
                      </a:lnTo>
                      <a:cubicBezTo>
                        <a:pt x="1062" y="2159"/>
                        <a:pt x="1580" y="2079"/>
                        <a:pt x="2088" y="2016"/>
                      </a:cubicBezTo>
                      <a:cubicBezTo>
                        <a:pt x="2097" y="2016"/>
                        <a:pt x="2097" y="2007"/>
                        <a:pt x="2097" y="2007"/>
                      </a:cubicBezTo>
                      <a:cubicBezTo>
                        <a:pt x="2097" y="1999"/>
                        <a:pt x="2097" y="1990"/>
                        <a:pt x="2088" y="1990"/>
                      </a:cubicBezTo>
                      <a:cubicBezTo>
                        <a:pt x="1491" y="1767"/>
                        <a:pt x="1125" y="1151"/>
                        <a:pt x="1169" y="428"/>
                      </a:cubicBezTo>
                      <a:cubicBezTo>
                        <a:pt x="1178" y="295"/>
                        <a:pt x="1205" y="152"/>
                        <a:pt x="1268" y="18"/>
                      </a:cubicBezTo>
                      <a:cubicBezTo>
                        <a:pt x="1268" y="18"/>
                        <a:pt x="1268" y="9"/>
                        <a:pt x="1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3"/>
                <p:cNvSpPr/>
                <p:nvPr/>
              </p:nvSpPr>
              <p:spPr>
                <a:xfrm>
                  <a:off x="6668187" y="1485136"/>
                  <a:ext cx="95735" cy="162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2909" extrusionOk="0">
                      <a:moveTo>
                        <a:pt x="1107" y="1"/>
                      </a:moveTo>
                      <a:cubicBezTo>
                        <a:pt x="1107" y="1"/>
                        <a:pt x="1107" y="1"/>
                        <a:pt x="1107" y="10"/>
                      </a:cubicBezTo>
                      <a:cubicBezTo>
                        <a:pt x="679" y="224"/>
                        <a:pt x="188" y="696"/>
                        <a:pt x="117" y="1214"/>
                      </a:cubicBezTo>
                      <a:cubicBezTo>
                        <a:pt x="1" y="2008"/>
                        <a:pt x="393" y="2597"/>
                        <a:pt x="1232" y="2909"/>
                      </a:cubicBezTo>
                      <a:lnTo>
                        <a:pt x="1241" y="2909"/>
                      </a:lnTo>
                      <a:cubicBezTo>
                        <a:pt x="1392" y="2900"/>
                        <a:pt x="1544" y="2882"/>
                        <a:pt x="1696" y="2864"/>
                      </a:cubicBezTo>
                      <a:cubicBezTo>
                        <a:pt x="1704" y="2864"/>
                        <a:pt x="1713" y="2855"/>
                        <a:pt x="1713" y="2846"/>
                      </a:cubicBezTo>
                      <a:cubicBezTo>
                        <a:pt x="1713" y="2838"/>
                        <a:pt x="1704" y="2838"/>
                        <a:pt x="1696" y="2838"/>
                      </a:cubicBezTo>
                      <a:cubicBezTo>
                        <a:pt x="1330" y="2775"/>
                        <a:pt x="1035" y="2641"/>
                        <a:pt x="750" y="2186"/>
                      </a:cubicBezTo>
                      <a:cubicBezTo>
                        <a:pt x="429" y="1687"/>
                        <a:pt x="464" y="937"/>
                        <a:pt x="830" y="402"/>
                      </a:cubicBezTo>
                      <a:cubicBezTo>
                        <a:pt x="911" y="277"/>
                        <a:pt x="1009" y="152"/>
                        <a:pt x="1125" y="27"/>
                      </a:cubicBezTo>
                      <a:cubicBezTo>
                        <a:pt x="1125" y="27"/>
                        <a:pt x="1125" y="18"/>
                        <a:pt x="1125" y="10"/>
                      </a:cubicBezTo>
                      <a:cubicBezTo>
                        <a:pt x="1116" y="10"/>
                        <a:pt x="1116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3"/>
                <p:cNvSpPr/>
                <p:nvPr/>
              </p:nvSpPr>
              <p:spPr>
                <a:xfrm>
                  <a:off x="5916272" y="1636612"/>
                  <a:ext cx="1597565" cy="454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02" h="8137" extrusionOk="0">
                      <a:moveTo>
                        <a:pt x="6584" y="4336"/>
                      </a:moveTo>
                      <a:lnTo>
                        <a:pt x="6584" y="4345"/>
                      </a:lnTo>
                      <a:cubicBezTo>
                        <a:pt x="6593" y="4345"/>
                        <a:pt x="6602" y="4354"/>
                        <a:pt x="6602" y="4363"/>
                      </a:cubicBezTo>
                      <a:cubicBezTo>
                        <a:pt x="6611" y="4372"/>
                        <a:pt x="6611" y="4390"/>
                        <a:pt x="6593" y="4399"/>
                      </a:cubicBezTo>
                      <a:cubicBezTo>
                        <a:pt x="6540" y="4434"/>
                        <a:pt x="6477" y="4452"/>
                        <a:pt x="6424" y="4479"/>
                      </a:cubicBezTo>
                      <a:cubicBezTo>
                        <a:pt x="6352" y="4515"/>
                        <a:pt x="6272" y="4550"/>
                        <a:pt x="6201" y="4595"/>
                      </a:cubicBezTo>
                      <a:cubicBezTo>
                        <a:pt x="6085" y="4693"/>
                        <a:pt x="5969" y="4764"/>
                        <a:pt x="5844" y="4827"/>
                      </a:cubicBezTo>
                      <a:cubicBezTo>
                        <a:pt x="5835" y="4827"/>
                        <a:pt x="5826" y="4809"/>
                        <a:pt x="5817" y="4800"/>
                      </a:cubicBezTo>
                      <a:cubicBezTo>
                        <a:pt x="5817" y="4791"/>
                        <a:pt x="5817" y="4782"/>
                        <a:pt x="5835" y="4773"/>
                      </a:cubicBezTo>
                      <a:cubicBezTo>
                        <a:pt x="5924" y="4720"/>
                        <a:pt x="6022" y="4657"/>
                        <a:pt x="6103" y="4595"/>
                      </a:cubicBezTo>
                      <a:cubicBezTo>
                        <a:pt x="6254" y="4497"/>
                        <a:pt x="6397" y="4399"/>
                        <a:pt x="6576" y="4345"/>
                      </a:cubicBezTo>
                      <a:lnTo>
                        <a:pt x="6584" y="4336"/>
                      </a:lnTo>
                      <a:close/>
                      <a:moveTo>
                        <a:pt x="5246" y="5148"/>
                      </a:moveTo>
                      <a:lnTo>
                        <a:pt x="5246" y="5166"/>
                      </a:lnTo>
                      <a:lnTo>
                        <a:pt x="5255" y="5175"/>
                      </a:lnTo>
                      <a:cubicBezTo>
                        <a:pt x="5255" y="5175"/>
                        <a:pt x="5264" y="5184"/>
                        <a:pt x="5255" y="5193"/>
                      </a:cubicBezTo>
                      <a:cubicBezTo>
                        <a:pt x="4800" y="5514"/>
                        <a:pt x="4265" y="5888"/>
                        <a:pt x="3685" y="6219"/>
                      </a:cubicBezTo>
                      <a:cubicBezTo>
                        <a:pt x="3676" y="6219"/>
                        <a:pt x="3658" y="6210"/>
                        <a:pt x="3658" y="6201"/>
                      </a:cubicBezTo>
                      <a:cubicBezTo>
                        <a:pt x="3649" y="6192"/>
                        <a:pt x="3658" y="6183"/>
                        <a:pt x="3658" y="6174"/>
                      </a:cubicBezTo>
                      <a:cubicBezTo>
                        <a:pt x="4149" y="5799"/>
                        <a:pt x="4684" y="5451"/>
                        <a:pt x="5237" y="5166"/>
                      </a:cubicBezTo>
                      <a:lnTo>
                        <a:pt x="5246" y="5148"/>
                      </a:lnTo>
                      <a:close/>
                      <a:moveTo>
                        <a:pt x="17959" y="3462"/>
                      </a:moveTo>
                      <a:lnTo>
                        <a:pt x="17959" y="3489"/>
                      </a:lnTo>
                      <a:lnTo>
                        <a:pt x="17638" y="3587"/>
                      </a:lnTo>
                      <a:cubicBezTo>
                        <a:pt x="14836" y="4488"/>
                        <a:pt x="11928" y="5425"/>
                        <a:pt x="9734" y="7414"/>
                      </a:cubicBezTo>
                      <a:cubicBezTo>
                        <a:pt x="11830" y="5282"/>
                        <a:pt x="14926" y="4265"/>
                        <a:pt x="17950" y="3471"/>
                      </a:cubicBezTo>
                      <a:lnTo>
                        <a:pt x="17959" y="3462"/>
                      </a:lnTo>
                      <a:close/>
                      <a:moveTo>
                        <a:pt x="25015" y="1"/>
                      </a:moveTo>
                      <a:cubicBezTo>
                        <a:pt x="24774" y="1"/>
                        <a:pt x="24543" y="27"/>
                        <a:pt x="24328" y="81"/>
                      </a:cubicBezTo>
                      <a:cubicBezTo>
                        <a:pt x="23775" y="233"/>
                        <a:pt x="23124" y="670"/>
                        <a:pt x="23008" y="1196"/>
                      </a:cubicBezTo>
                      <a:cubicBezTo>
                        <a:pt x="22928" y="1517"/>
                        <a:pt x="23062" y="1821"/>
                        <a:pt x="23383" y="2106"/>
                      </a:cubicBezTo>
                      <a:cubicBezTo>
                        <a:pt x="23552" y="2258"/>
                        <a:pt x="23856" y="2347"/>
                        <a:pt x="24177" y="2347"/>
                      </a:cubicBezTo>
                      <a:cubicBezTo>
                        <a:pt x="24578" y="2347"/>
                        <a:pt x="25033" y="2186"/>
                        <a:pt x="25105" y="1722"/>
                      </a:cubicBezTo>
                      <a:cubicBezTo>
                        <a:pt x="25131" y="1535"/>
                        <a:pt x="25096" y="1374"/>
                        <a:pt x="24997" y="1258"/>
                      </a:cubicBezTo>
                      <a:cubicBezTo>
                        <a:pt x="24899" y="1143"/>
                        <a:pt x="24748" y="1080"/>
                        <a:pt x="24578" y="1080"/>
                      </a:cubicBezTo>
                      <a:cubicBezTo>
                        <a:pt x="24373" y="1080"/>
                        <a:pt x="24186" y="1178"/>
                        <a:pt x="24079" y="1348"/>
                      </a:cubicBezTo>
                      <a:cubicBezTo>
                        <a:pt x="24079" y="1357"/>
                        <a:pt x="24070" y="1357"/>
                        <a:pt x="24070" y="1357"/>
                      </a:cubicBezTo>
                      <a:cubicBezTo>
                        <a:pt x="24061" y="1357"/>
                        <a:pt x="24052" y="1357"/>
                        <a:pt x="24052" y="1348"/>
                      </a:cubicBezTo>
                      <a:cubicBezTo>
                        <a:pt x="24043" y="1339"/>
                        <a:pt x="24043" y="1339"/>
                        <a:pt x="24052" y="1330"/>
                      </a:cubicBezTo>
                      <a:cubicBezTo>
                        <a:pt x="24168" y="1071"/>
                        <a:pt x="24364" y="928"/>
                        <a:pt x="24605" y="928"/>
                      </a:cubicBezTo>
                      <a:cubicBezTo>
                        <a:pt x="24828" y="928"/>
                        <a:pt x="25051" y="1053"/>
                        <a:pt x="25185" y="1258"/>
                      </a:cubicBezTo>
                      <a:cubicBezTo>
                        <a:pt x="25328" y="1464"/>
                        <a:pt x="25354" y="1696"/>
                        <a:pt x="25256" y="1928"/>
                      </a:cubicBezTo>
                      <a:cubicBezTo>
                        <a:pt x="25087" y="2365"/>
                        <a:pt x="24694" y="2623"/>
                        <a:pt x="24186" y="2623"/>
                      </a:cubicBezTo>
                      <a:cubicBezTo>
                        <a:pt x="24132" y="2623"/>
                        <a:pt x="24088" y="2614"/>
                        <a:pt x="24034" y="2614"/>
                      </a:cubicBezTo>
                      <a:cubicBezTo>
                        <a:pt x="24025" y="2614"/>
                        <a:pt x="24016" y="2614"/>
                        <a:pt x="24016" y="2623"/>
                      </a:cubicBezTo>
                      <a:cubicBezTo>
                        <a:pt x="23588" y="2606"/>
                        <a:pt x="23169" y="2606"/>
                        <a:pt x="22758" y="2606"/>
                      </a:cubicBezTo>
                      <a:cubicBezTo>
                        <a:pt x="17085" y="2606"/>
                        <a:pt x="12856" y="3676"/>
                        <a:pt x="9457" y="5996"/>
                      </a:cubicBezTo>
                      <a:lnTo>
                        <a:pt x="9439" y="5996"/>
                      </a:lnTo>
                      <a:cubicBezTo>
                        <a:pt x="9421" y="5996"/>
                        <a:pt x="9403" y="5987"/>
                        <a:pt x="9395" y="5969"/>
                      </a:cubicBezTo>
                      <a:cubicBezTo>
                        <a:pt x="9395" y="5960"/>
                        <a:pt x="9395" y="5942"/>
                        <a:pt x="9403" y="5933"/>
                      </a:cubicBezTo>
                      <a:cubicBezTo>
                        <a:pt x="12347" y="3649"/>
                        <a:pt x="16469" y="2391"/>
                        <a:pt x="21001" y="2391"/>
                      </a:cubicBezTo>
                      <a:cubicBezTo>
                        <a:pt x="21857" y="2391"/>
                        <a:pt x="22723" y="2436"/>
                        <a:pt x="23579" y="2525"/>
                      </a:cubicBezTo>
                      <a:cubicBezTo>
                        <a:pt x="23588" y="2525"/>
                        <a:pt x="23597" y="2525"/>
                        <a:pt x="23597" y="2516"/>
                      </a:cubicBezTo>
                      <a:cubicBezTo>
                        <a:pt x="23597" y="2507"/>
                        <a:pt x="23597" y="2498"/>
                        <a:pt x="23588" y="2498"/>
                      </a:cubicBezTo>
                      <a:cubicBezTo>
                        <a:pt x="23204" y="2338"/>
                        <a:pt x="22937" y="2052"/>
                        <a:pt x="22839" y="1705"/>
                      </a:cubicBezTo>
                      <a:cubicBezTo>
                        <a:pt x="22812" y="1624"/>
                        <a:pt x="22794" y="1553"/>
                        <a:pt x="22785" y="1473"/>
                      </a:cubicBezTo>
                      <a:cubicBezTo>
                        <a:pt x="22785" y="1464"/>
                        <a:pt x="22776" y="1464"/>
                        <a:pt x="22776" y="1464"/>
                      </a:cubicBezTo>
                      <a:cubicBezTo>
                        <a:pt x="22714" y="1455"/>
                        <a:pt x="22660" y="1455"/>
                        <a:pt x="22607" y="1446"/>
                      </a:cubicBezTo>
                      <a:lnTo>
                        <a:pt x="22589" y="1446"/>
                      </a:lnTo>
                      <a:cubicBezTo>
                        <a:pt x="22277" y="1437"/>
                        <a:pt x="21964" y="1437"/>
                        <a:pt x="21652" y="1437"/>
                      </a:cubicBezTo>
                      <a:cubicBezTo>
                        <a:pt x="15461" y="1437"/>
                        <a:pt x="9698" y="3212"/>
                        <a:pt x="5434" y="6433"/>
                      </a:cubicBezTo>
                      <a:cubicBezTo>
                        <a:pt x="5425" y="6433"/>
                        <a:pt x="5416" y="6424"/>
                        <a:pt x="5416" y="6406"/>
                      </a:cubicBezTo>
                      <a:cubicBezTo>
                        <a:pt x="7191" y="4827"/>
                        <a:pt x="9368" y="3649"/>
                        <a:pt x="12463" y="2597"/>
                      </a:cubicBezTo>
                      <a:cubicBezTo>
                        <a:pt x="14212" y="1999"/>
                        <a:pt x="15907" y="1597"/>
                        <a:pt x="17647" y="1357"/>
                      </a:cubicBezTo>
                      <a:cubicBezTo>
                        <a:pt x="18369" y="1258"/>
                        <a:pt x="19110" y="1214"/>
                        <a:pt x="19921" y="1214"/>
                      </a:cubicBezTo>
                      <a:cubicBezTo>
                        <a:pt x="20582" y="1214"/>
                        <a:pt x="21277" y="1250"/>
                        <a:pt x="22116" y="1312"/>
                      </a:cubicBezTo>
                      <a:cubicBezTo>
                        <a:pt x="22125" y="1312"/>
                        <a:pt x="22125" y="1303"/>
                        <a:pt x="22125" y="1303"/>
                      </a:cubicBezTo>
                      <a:cubicBezTo>
                        <a:pt x="22134" y="1294"/>
                        <a:pt x="22125" y="1285"/>
                        <a:pt x="22125" y="1285"/>
                      </a:cubicBezTo>
                      <a:cubicBezTo>
                        <a:pt x="21822" y="1125"/>
                        <a:pt x="21625" y="866"/>
                        <a:pt x="21563" y="554"/>
                      </a:cubicBezTo>
                      <a:cubicBezTo>
                        <a:pt x="21554" y="545"/>
                        <a:pt x="21554" y="545"/>
                        <a:pt x="21545" y="545"/>
                      </a:cubicBezTo>
                      <a:lnTo>
                        <a:pt x="21536" y="545"/>
                      </a:lnTo>
                      <a:cubicBezTo>
                        <a:pt x="21304" y="795"/>
                        <a:pt x="20992" y="928"/>
                        <a:pt x="20653" y="928"/>
                      </a:cubicBezTo>
                      <a:cubicBezTo>
                        <a:pt x="20332" y="928"/>
                        <a:pt x="19984" y="804"/>
                        <a:pt x="19672" y="589"/>
                      </a:cubicBezTo>
                      <a:cubicBezTo>
                        <a:pt x="19663" y="598"/>
                        <a:pt x="19663" y="598"/>
                        <a:pt x="19654" y="598"/>
                      </a:cubicBezTo>
                      <a:cubicBezTo>
                        <a:pt x="19368" y="625"/>
                        <a:pt x="19056" y="661"/>
                        <a:pt x="18753" y="661"/>
                      </a:cubicBezTo>
                      <a:cubicBezTo>
                        <a:pt x="18003" y="661"/>
                        <a:pt x="17486" y="473"/>
                        <a:pt x="17120" y="81"/>
                      </a:cubicBezTo>
                      <a:lnTo>
                        <a:pt x="17111" y="81"/>
                      </a:lnTo>
                      <a:cubicBezTo>
                        <a:pt x="16888" y="152"/>
                        <a:pt x="16701" y="188"/>
                        <a:pt x="16522" y="188"/>
                      </a:cubicBezTo>
                      <a:cubicBezTo>
                        <a:pt x="16407" y="188"/>
                        <a:pt x="16291" y="170"/>
                        <a:pt x="16183" y="143"/>
                      </a:cubicBezTo>
                      <a:cubicBezTo>
                        <a:pt x="15755" y="188"/>
                        <a:pt x="13177" y="616"/>
                        <a:pt x="12017" y="884"/>
                      </a:cubicBezTo>
                      <a:cubicBezTo>
                        <a:pt x="11214" y="1071"/>
                        <a:pt x="7762" y="2017"/>
                        <a:pt x="5541" y="3284"/>
                      </a:cubicBezTo>
                      <a:cubicBezTo>
                        <a:pt x="4773" y="3721"/>
                        <a:pt x="4024" y="4229"/>
                        <a:pt x="3293" y="4720"/>
                      </a:cubicBezTo>
                      <a:cubicBezTo>
                        <a:pt x="2249" y="5434"/>
                        <a:pt x="1160" y="6174"/>
                        <a:pt x="10" y="6700"/>
                      </a:cubicBezTo>
                      <a:cubicBezTo>
                        <a:pt x="1" y="6709"/>
                        <a:pt x="1" y="6709"/>
                        <a:pt x="1" y="6718"/>
                      </a:cubicBezTo>
                      <a:cubicBezTo>
                        <a:pt x="1" y="6727"/>
                        <a:pt x="1" y="6727"/>
                        <a:pt x="10" y="6736"/>
                      </a:cubicBezTo>
                      <a:cubicBezTo>
                        <a:pt x="420" y="6888"/>
                        <a:pt x="839" y="7066"/>
                        <a:pt x="1303" y="7262"/>
                      </a:cubicBezTo>
                      <a:cubicBezTo>
                        <a:pt x="1464" y="7182"/>
                        <a:pt x="1651" y="7128"/>
                        <a:pt x="1901" y="7093"/>
                      </a:cubicBezTo>
                      <a:cubicBezTo>
                        <a:pt x="2302" y="7039"/>
                        <a:pt x="2731" y="7004"/>
                        <a:pt x="3177" y="7004"/>
                      </a:cubicBezTo>
                      <a:cubicBezTo>
                        <a:pt x="4131" y="7004"/>
                        <a:pt x="5148" y="7137"/>
                        <a:pt x="6379" y="7423"/>
                      </a:cubicBezTo>
                      <a:cubicBezTo>
                        <a:pt x="6638" y="7476"/>
                        <a:pt x="6888" y="7548"/>
                        <a:pt x="7129" y="7610"/>
                      </a:cubicBezTo>
                      <a:cubicBezTo>
                        <a:pt x="7289" y="7467"/>
                        <a:pt x="7432" y="7343"/>
                        <a:pt x="7575" y="7227"/>
                      </a:cubicBezTo>
                      <a:cubicBezTo>
                        <a:pt x="7708" y="7120"/>
                        <a:pt x="7869" y="7048"/>
                        <a:pt x="8021" y="6968"/>
                      </a:cubicBezTo>
                      <a:cubicBezTo>
                        <a:pt x="8065" y="6950"/>
                        <a:pt x="8101" y="6932"/>
                        <a:pt x="8155" y="6914"/>
                      </a:cubicBezTo>
                      <a:cubicBezTo>
                        <a:pt x="8172" y="6914"/>
                        <a:pt x="8190" y="6923"/>
                        <a:pt x="8190" y="6932"/>
                      </a:cubicBezTo>
                      <a:cubicBezTo>
                        <a:pt x="8190" y="6941"/>
                        <a:pt x="8190" y="6950"/>
                        <a:pt x="8181" y="6959"/>
                      </a:cubicBezTo>
                      <a:cubicBezTo>
                        <a:pt x="8119" y="7013"/>
                        <a:pt x="8065" y="7057"/>
                        <a:pt x="8003" y="7111"/>
                      </a:cubicBezTo>
                      <a:cubicBezTo>
                        <a:pt x="7905" y="7200"/>
                        <a:pt x="7798" y="7298"/>
                        <a:pt x="7691" y="7369"/>
                      </a:cubicBezTo>
                      <a:cubicBezTo>
                        <a:pt x="7566" y="7450"/>
                        <a:pt x="7441" y="7539"/>
                        <a:pt x="7298" y="7637"/>
                      </a:cubicBezTo>
                      <a:cubicBezTo>
                        <a:pt x="7298" y="7646"/>
                        <a:pt x="7289" y="7646"/>
                        <a:pt x="7298" y="7655"/>
                      </a:cubicBezTo>
                      <a:cubicBezTo>
                        <a:pt x="7298" y="7664"/>
                        <a:pt x="7298" y="7664"/>
                        <a:pt x="7307" y="7664"/>
                      </a:cubicBezTo>
                      <a:lnTo>
                        <a:pt x="7361" y="7682"/>
                      </a:lnTo>
                      <a:cubicBezTo>
                        <a:pt x="8039" y="7878"/>
                        <a:pt x="8681" y="8056"/>
                        <a:pt x="9412" y="8101"/>
                      </a:cubicBezTo>
                      <a:cubicBezTo>
                        <a:pt x="9618" y="8119"/>
                        <a:pt x="9823" y="8128"/>
                        <a:pt x="10037" y="8137"/>
                      </a:cubicBezTo>
                      <a:cubicBezTo>
                        <a:pt x="10037" y="8137"/>
                        <a:pt x="10046" y="8137"/>
                        <a:pt x="10046" y="8128"/>
                      </a:cubicBezTo>
                      <a:cubicBezTo>
                        <a:pt x="11214" y="7352"/>
                        <a:pt x="12517" y="6682"/>
                        <a:pt x="13775" y="6040"/>
                      </a:cubicBezTo>
                      <a:lnTo>
                        <a:pt x="14025" y="5906"/>
                      </a:lnTo>
                      <a:cubicBezTo>
                        <a:pt x="15604" y="5095"/>
                        <a:pt x="16942" y="4586"/>
                        <a:pt x="18226" y="4318"/>
                      </a:cubicBezTo>
                      <a:cubicBezTo>
                        <a:pt x="20510" y="3837"/>
                        <a:pt x="22767" y="3747"/>
                        <a:pt x="24881" y="3721"/>
                      </a:cubicBezTo>
                      <a:cubicBezTo>
                        <a:pt x="25310" y="3489"/>
                        <a:pt x="25658" y="3292"/>
                        <a:pt x="25970" y="3105"/>
                      </a:cubicBezTo>
                      <a:cubicBezTo>
                        <a:pt x="26345" y="2891"/>
                        <a:pt x="26719" y="2659"/>
                        <a:pt x="27085" y="2427"/>
                      </a:cubicBezTo>
                      <a:cubicBezTo>
                        <a:pt x="27576" y="2124"/>
                        <a:pt x="28084" y="1812"/>
                        <a:pt x="28602" y="1526"/>
                      </a:cubicBezTo>
                      <a:cubicBezTo>
                        <a:pt x="28602" y="1517"/>
                        <a:pt x="28602" y="1517"/>
                        <a:pt x="28602" y="1508"/>
                      </a:cubicBezTo>
                      <a:cubicBezTo>
                        <a:pt x="28602" y="1508"/>
                        <a:pt x="28602" y="1499"/>
                        <a:pt x="28602" y="1499"/>
                      </a:cubicBezTo>
                      <a:cubicBezTo>
                        <a:pt x="27808" y="777"/>
                        <a:pt x="26345" y="1"/>
                        <a:pt x="250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3"/>
                <p:cNvSpPr/>
                <p:nvPr/>
              </p:nvSpPr>
              <p:spPr>
                <a:xfrm>
                  <a:off x="6563068" y="1568861"/>
                  <a:ext cx="50884" cy="10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803" extrusionOk="0">
                      <a:moveTo>
                        <a:pt x="678" y="0"/>
                      </a:moveTo>
                      <a:cubicBezTo>
                        <a:pt x="223" y="223"/>
                        <a:pt x="0" y="553"/>
                        <a:pt x="18" y="964"/>
                      </a:cubicBezTo>
                      <a:cubicBezTo>
                        <a:pt x="36" y="1312"/>
                        <a:pt x="232" y="1597"/>
                        <a:pt x="598" y="1802"/>
                      </a:cubicBezTo>
                      <a:lnTo>
                        <a:pt x="607" y="1802"/>
                      </a:lnTo>
                      <a:cubicBezTo>
                        <a:pt x="669" y="1793"/>
                        <a:pt x="741" y="1785"/>
                        <a:pt x="803" y="1767"/>
                      </a:cubicBezTo>
                      <a:lnTo>
                        <a:pt x="901" y="1749"/>
                      </a:lnTo>
                      <a:cubicBezTo>
                        <a:pt x="901" y="1749"/>
                        <a:pt x="910" y="1749"/>
                        <a:pt x="910" y="1740"/>
                      </a:cubicBezTo>
                      <a:cubicBezTo>
                        <a:pt x="910" y="1731"/>
                        <a:pt x="910" y="1722"/>
                        <a:pt x="901" y="1722"/>
                      </a:cubicBezTo>
                      <a:cubicBezTo>
                        <a:pt x="571" y="1508"/>
                        <a:pt x="402" y="1098"/>
                        <a:pt x="446" y="616"/>
                      </a:cubicBezTo>
                      <a:cubicBezTo>
                        <a:pt x="473" y="411"/>
                        <a:pt x="553" y="214"/>
                        <a:pt x="696" y="27"/>
                      </a:cubicBezTo>
                      <a:cubicBezTo>
                        <a:pt x="705" y="18"/>
                        <a:pt x="705" y="18"/>
                        <a:pt x="696" y="9"/>
                      </a:cubicBezTo>
                      <a:cubicBezTo>
                        <a:pt x="696" y="9"/>
                        <a:pt x="696" y="0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" name="Google Shape;875;p3"/>
              <p:cNvGrpSpPr/>
              <p:nvPr/>
            </p:nvGrpSpPr>
            <p:grpSpPr>
              <a:xfrm>
                <a:off x="8149562" y="2680022"/>
                <a:ext cx="392714" cy="128075"/>
                <a:chOff x="8149562" y="2680022"/>
                <a:chExt cx="392714" cy="128075"/>
              </a:xfrm>
            </p:grpSpPr>
            <p:sp>
              <p:nvSpPr>
                <p:cNvPr id="876" name="Google Shape;876;p3"/>
                <p:cNvSpPr/>
                <p:nvPr/>
              </p:nvSpPr>
              <p:spPr>
                <a:xfrm>
                  <a:off x="8149562" y="2689461"/>
                  <a:ext cx="306030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2124" extrusionOk="0">
                      <a:moveTo>
                        <a:pt x="4096" y="1"/>
                      </a:moveTo>
                      <a:cubicBezTo>
                        <a:pt x="3453" y="1"/>
                        <a:pt x="2829" y="233"/>
                        <a:pt x="2133" y="723"/>
                      </a:cubicBezTo>
                      <a:cubicBezTo>
                        <a:pt x="2044" y="786"/>
                        <a:pt x="1955" y="848"/>
                        <a:pt x="1865" y="911"/>
                      </a:cubicBezTo>
                      <a:cubicBezTo>
                        <a:pt x="1312" y="1312"/>
                        <a:pt x="679" y="1767"/>
                        <a:pt x="19" y="1981"/>
                      </a:cubicBezTo>
                      <a:cubicBezTo>
                        <a:pt x="10" y="1990"/>
                        <a:pt x="1" y="1990"/>
                        <a:pt x="1" y="1999"/>
                      </a:cubicBezTo>
                      <a:cubicBezTo>
                        <a:pt x="1" y="2008"/>
                        <a:pt x="10" y="2017"/>
                        <a:pt x="19" y="2017"/>
                      </a:cubicBezTo>
                      <a:cubicBezTo>
                        <a:pt x="170" y="2026"/>
                        <a:pt x="322" y="2035"/>
                        <a:pt x="474" y="2044"/>
                      </a:cubicBezTo>
                      <a:cubicBezTo>
                        <a:pt x="1125" y="2088"/>
                        <a:pt x="1740" y="2124"/>
                        <a:pt x="2374" y="2124"/>
                      </a:cubicBezTo>
                      <a:cubicBezTo>
                        <a:pt x="2784" y="2124"/>
                        <a:pt x="3150" y="2106"/>
                        <a:pt x="3516" y="2070"/>
                      </a:cubicBezTo>
                      <a:cubicBezTo>
                        <a:pt x="3516" y="2070"/>
                        <a:pt x="3525" y="2070"/>
                        <a:pt x="3525" y="2061"/>
                      </a:cubicBezTo>
                      <a:cubicBezTo>
                        <a:pt x="3525" y="2061"/>
                        <a:pt x="3525" y="2053"/>
                        <a:pt x="3525" y="2053"/>
                      </a:cubicBezTo>
                      <a:cubicBezTo>
                        <a:pt x="3418" y="1901"/>
                        <a:pt x="3382" y="1740"/>
                        <a:pt x="3418" y="1598"/>
                      </a:cubicBezTo>
                      <a:cubicBezTo>
                        <a:pt x="3453" y="1437"/>
                        <a:pt x="3569" y="1303"/>
                        <a:pt x="3766" y="1196"/>
                      </a:cubicBezTo>
                      <a:cubicBezTo>
                        <a:pt x="3766" y="1187"/>
                        <a:pt x="3774" y="1187"/>
                        <a:pt x="3783" y="1187"/>
                      </a:cubicBezTo>
                      <a:cubicBezTo>
                        <a:pt x="3792" y="1187"/>
                        <a:pt x="3801" y="1196"/>
                        <a:pt x="3810" y="1205"/>
                      </a:cubicBezTo>
                      <a:cubicBezTo>
                        <a:pt x="3810" y="1214"/>
                        <a:pt x="3819" y="1223"/>
                        <a:pt x="3810" y="1241"/>
                      </a:cubicBezTo>
                      <a:cubicBezTo>
                        <a:pt x="3658" y="1508"/>
                        <a:pt x="3623" y="1731"/>
                        <a:pt x="3712" y="1883"/>
                      </a:cubicBezTo>
                      <a:cubicBezTo>
                        <a:pt x="3792" y="2026"/>
                        <a:pt x="3980" y="2106"/>
                        <a:pt x="4229" y="2106"/>
                      </a:cubicBezTo>
                      <a:cubicBezTo>
                        <a:pt x="4408" y="2106"/>
                        <a:pt x="4613" y="2061"/>
                        <a:pt x="4818" y="1981"/>
                      </a:cubicBezTo>
                      <a:cubicBezTo>
                        <a:pt x="5086" y="1883"/>
                        <a:pt x="5309" y="1553"/>
                        <a:pt x="5425" y="1107"/>
                      </a:cubicBezTo>
                      <a:cubicBezTo>
                        <a:pt x="5478" y="884"/>
                        <a:pt x="5452" y="670"/>
                        <a:pt x="5336" y="491"/>
                      </a:cubicBezTo>
                      <a:cubicBezTo>
                        <a:pt x="5202" y="277"/>
                        <a:pt x="4979" y="134"/>
                        <a:pt x="4684" y="63"/>
                      </a:cubicBezTo>
                      <a:cubicBezTo>
                        <a:pt x="4488" y="27"/>
                        <a:pt x="4292" y="1"/>
                        <a:pt x="40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3"/>
                <p:cNvSpPr/>
                <p:nvPr/>
              </p:nvSpPr>
              <p:spPr>
                <a:xfrm>
                  <a:off x="8419172" y="2680022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9" y="0"/>
                      </a:moveTo>
                      <a:cubicBezTo>
                        <a:pt x="0" y="0"/>
                        <a:pt x="0" y="0"/>
                        <a:pt x="0" y="9"/>
                      </a:cubicBezTo>
                      <a:cubicBezTo>
                        <a:pt x="0" y="18"/>
                        <a:pt x="0" y="27"/>
                        <a:pt x="9" y="27"/>
                      </a:cubicBezTo>
                      <a:cubicBezTo>
                        <a:pt x="482" y="125"/>
                        <a:pt x="1026" y="384"/>
                        <a:pt x="981" y="999"/>
                      </a:cubicBezTo>
                      <a:cubicBezTo>
                        <a:pt x="955" y="1383"/>
                        <a:pt x="732" y="1856"/>
                        <a:pt x="428" y="2195"/>
                      </a:cubicBezTo>
                      <a:cubicBezTo>
                        <a:pt x="419" y="2204"/>
                        <a:pt x="419" y="2204"/>
                        <a:pt x="428" y="2213"/>
                      </a:cubicBezTo>
                      <a:cubicBezTo>
                        <a:pt x="428" y="2213"/>
                        <a:pt x="428" y="2222"/>
                        <a:pt x="437" y="2222"/>
                      </a:cubicBezTo>
                      <a:cubicBezTo>
                        <a:pt x="482" y="2230"/>
                        <a:pt x="526" y="2230"/>
                        <a:pt x="571" y="2230"/>
                      </a:cubicBezTo>
                      <a:cubicBezTo>
                        <a:pt x="981" y="2230"/>
                        <a:pt x="1410" y="1900"/>
                        <a:pt x="1481" y="1526"/>
                      </a:cubicBezTo>
                      <a:cubicBezTo>
                        <a:pt x="1588" y="999"/>
                        <a:pt x="1347" y="509"/>
                        <a:pt x="848" y="241"/>
                      </a:cubicBezTo>
                      <a:cubicBezTo>
                        <a:pt x="580" y="98"/>
                        <a:pt x="312" y="18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3"/>
                <p:cNvSpPr/>
                <p:nvPr/>
              </p:nvSpPr>
              <p:spPr>
                <a:xfrm>
                  <a:off x="8465475" y="2682982"/>
                  <a:ext cx="76801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" h="1776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10"/>
                      </a:cubicBezTo>
                      <a:cubicBezTo>
                        <a:pt x="1" y="19"/>
                        <a:pt x="10" y="27"/>
                        <a:pt x="10" y="27"/>
                      </a:cubicBezTo>
                      <a:cubicBezTo>
                        <a:pt x="402" y="179"/>
                        <a:pt x="661" y="438"/>
                        <a:pt x="786" y="804"/>
                      </a:cubicBezTo>
                      <a:cubicBezTo>
                        <a:pt x="893" y="1107"/>
                        <a:pt x="884" y="1473"/>
                        <a:pt x="768" y="1758"/>
                      </a:cubicBezTo>
                      <a:cubicBezTo>
                        <a:pt x="759" y="1758"/>
                        <a:pt x="768" y="1767"/>
                        <a:pt x="768" y="1776"/>
                      </a:cubicBezTo>
                      <a:lnTo>
                        <a:pt x="786" y="1776"/>
                      </a:lnTo>
                      <a:cubicBezTo>
                        <a:pt x="1152" y="1526"/>
                        <a:pt x="1375" y="1169"/>
                        <a:pt x="1366" y="866"/>
                      </a:cubicBezTo>
                      <a:cubicBezTo>
                        <a:pt x="1357" y="634"/>
                        <a:pt x="1223" y="438"/>
                        <a:pt x="982" y="295"/>
                      </a:cubicBezTo>
                      <a:cubicBezTo>
                        <a:pt x="706" y="135"/>
                        <a:pt x="393" y="3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" name="Google Shape;879;p3"/>
              <p:cNvGrpSpPr/>
              <p:nvPr/>
            </p:nvGrpSpPr>
            <p:grpSpPr>
              <a:xfrm>
                <a:off x="5464856" y="2240004"/>
                <a:ext cx="1646873" cy="417120"/>
                <a:chOff x="5464856" y="2240004"/>
                <a:chExt cx="1646873" cy="417120"/>
              </a:xfrm>
            </p:grpSpPr>
            <p:sp>
              <p:nvSpPr>
                <p:cNvPr id="880" name="Google Shape;880;p3"/>
                <p:cNvSpPr/>
                <p:nvPr/>
              </p:nvSpPr>
              <p:spPr>
                <a:xfrm>
                  <a:off x="6662713" y="2240004"/>
                  <a:ext cx="159522" cy="156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3"/>
                <p:cNvSpPr/>
                <p:nvPr/>
              </p:nvSpPr>
              <p:spPr>
                <a:xfrm>
                  <a:off x="7046378" y="2370590"/>
                  <a:ext cx="65350" cy="61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3"/>
                <p:cNvSpPr/>
                <p:nvPr/>
              </p:nvSpPr>
              <p:spPr>
                <a:xfrm>
                  <a:off x="6402598" y="2268936"/>
                  <a:ext cx="354847" cy="16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3"/>
                <p:cNvSpPr/>
                <p:nvPr/>
              </p:nvSpPr>
              <p:spPr>
                <a:xfrm>
                  <a:off x="6286030" y="2406449"/>
                  <a:ext cx="294523" cy="1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3"/>
                <p:cNvSpPr/>
                <p:nvPr/>
              </p:nvSpPr>
              <p:spPr>
                <a:xfrm>
                  <a:off x="6517212" y="2313787"/>
                  <a:ext cx="396682" cy="224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3"/>
                <p:cNvSpPr/>
                <p:nvPr/>
              </p:nvSpPr>
              <p:spPr>
                <a:xfrm>
                  <a:off x="6875463" y="2318255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886;p3"/>
                <p:cNvSpPr/>
                <p:nvPr/>
              </p:nvSpPr>
              <p:spPr>
                <a:xfrm>
                  <a:off x="6911377" y="2327248"/>
                  <a:ext cx="152987" cy="11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" name="Google Shape;887;p3"/>
                <p:cNvSpPr/>
                <p:nvPr/>
              </p:nvSpPr>
              <p:spPr>
                <a:xfrm>
                  <a:off x="6028373" y="2460292"/>
                  <a:ext cx="410646" cy="119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" name="Google Shape;888;p3"/>
                <p:cNvSpPr/>
                <p:nvPr/>
              </p:nvSpPr>
              <p:spPr>
                <a:xfrm>
                  <a:off x="6269553" y="2435828"/>
                  <a:ext cx="246209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3"/>
                <p:cNvSpPr/>
                <p:nvPr/>
              </p:nvSpPr>
              <p:spPr>
                <a:xfrm>
                  <a:off x="6051329" y="2388017"/>
                  <a:ext cx="210797" cy="64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890;p3"/>
                <p:cNvSpPr/>
                <p:nvPr/>
              </p:nvSpPr>
              <p:spPr>
                <a:xfrm>
                  <a:off x="5632252" y="2334676"/>
                  <a:ext cx="190912" cy="9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3"/>
                <p:cNvSpPr/>
                <p:nvPr/>
              </p:nvSpPr>
              <p:spPr>
                <a:xfrm>
                  <a:off x="6118578" y="2414938"/>
                  <a:ext cx="39936" cy="40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3"/>
                <p:cNvSpPr/>
                <p:nvPr/>
              </p:nvSpPr>
              <p:spPr>
                <a:xfrm>
                  <a:off x="5928728" y="2398462"/>
                  <a:ext cx="205882" cy="8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3"/>
                <p:cNvSpPr/>
                <p:nvPr/>
              </p:nvSpPr>
              <p:spPr>
                <a:xfrm>
                  <a:off x="6243133" y="2538488"/>
                  <a:ext cx="90262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3"/>
                <p:cNvSpPr/>
                <p:nvPr/>
              </p:nvSpPr>
              <p:spPr>
                <a:xfrm>
                  <a:off x="5775742" y="2336184"/>
                  <a:ext cx="102215" cy="6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3"/>
                <p:cNvSpPr/>
                <p:nvPr/>
              </p:nvSpPr>
              <p:spPr>
                <a:xfrm>
                  <a:off x="5464856" y="2359587"/>
                  <a:ext cx="280560" cy="1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3"/>
                <p:cNvSpPr/>
                <p:nvPr/>
              </p:nvSpPr>
              <p:spPr>
                <a:xfrm>
                  <a:off x="5667161" y="2411420"/>
                  <a:ext cx="379255" cy="12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3"/>
                <p:cNvSpPr/>
                <p:nvPr/>
              </p:nvSpPr>
              <p:spPr>
                <a:xfrm>
                  <a:off x="6186329" y="2520056"/>
                  <a:ext cx="99757" cy="13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3"/>
                <p:cNvSpPr/>
                <p:nvPr/>
              </p:nvSpPr>
              <p:spPr>
                <a:xfrm>
                  <a:off x="5901359" y="2507098"/>
                  <a:ext cx="335353" cy="14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9" name="Google Shape;899;p3"/>
              <p:cNvGrpSpPr/>
              <p:nvPr/>
            </p:nvGrpSpPr>
            <p:grpSpPr>
              <a:xfrm>
                <a:off x="4899775" y="1396775"/>
                <a:ext cx="3731223" cy="1911329"/>
                <a:chOff x="4899775" y="1396775"/>
                <a:chExt cx="3731223" cy="1911329"/>
              </a:xfrm>
            </p:grpSpPr>
            <p:sp>
              <p:nvSpPr>
                <p:cNvPr id="900" name="Google Shape;900;p3"/>
                <p:cNvSpPr/>
                <p:nvPr/>
              </p:nvSpPr>
              <p:spPr>
                <a:xfrm>
                  <a:off x="6776321" y="2930639"/>
                  <a:ext cx="12512" cy="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901;p3"/>
                <p:cNvSpPr/>
                <p:nvPr/>
              </p:nvSpPr>
              <p:spPr>
                <a:xfrm>
                  <a:off x="7333415" y="2804074"/>
                  <a:ext cx="9495" cy="4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" name="Google Shape;902;p3"/>
                <p:cNvSpPr/>
                <p:nvPr/>
              </p:nvSpPr>
              <p:spPr>
                <a:xfrm>
                  <a:off x="6822680" y="2941586"/>
                  <a:ext cx="26922" cy="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903;p3"/>
                <p:cNvSpPr/>
                <p:nvPr/>
              </p:nvSpPr>
              <p:spPr>
                <a:xfrm>
                  <a:off x="8047906" y="17496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904;p3"/>
                <p:cNvSpPr/>
                <p:nvPr/>
              </p:nvSpPr>
              <p:spPr>
                <a:xfrm>
                  <a:off x="7238350" y="18542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905;p3"/>
                <p:cNvSpPr/>
                <p:nvPr/>
              </p:nvSpPr>
              <p:spPr>
                <a:xfrm>
                  <a:off x="7643352" y="19313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906;p3"/>
                <p:cNvSpPr/>
                <p:nvPr/>
              </p:nvSpPr>
              <p:spPr>
                <a:xfrm>
                  <a:off x="7408036" y="20888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" name="Google Shape;907;p3"/>
                <p:cNvSpPr/>
                <p:nvPr/>
              </p:nvSpPr>
              <p:spPr>
                <a:xfrm>
                  <a:off x="6118410" y="19238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" name="Google Shape;908;p3"/>
                <p:cNvSpPr/>
                <p:nvPr/>
              </p:nvSpPr>
              <p:spPr>
                <a:xfrm>
                  <a:off x="6239112" y="18782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909;p3"/>
                <p:cNvSpPr/>
                <p:nvPr/>
              </p:nvSpPr>
              <p:spPr>
                <a:xfrm>
                  <a:off x="6458620" y="18298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3"/>
                <p:cNvSpPr/>
                <p:nvPr/>
              </p:nvSpPr>
              <p:spPr>
                <a:xfrm>
                  <a:off x="6739792" y="19125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911;p3"/>
                <p:cNvSpPr/>
                <p:nvPr/>
              </p:nvSpPr>
              <p:spPr>
                <a:xfrm>
                  <a:off x="7078774" y="18916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912;p3"/>
                <p:cNvSpPr/>
                <p:nvPr/>
              </p:nvSpPr>
              <p:spPr>
                <a:xfrm>
                  <a:off x="7299176" y="16866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3" name="Google Shape;913;p3"/>
                <p:cNvSpPr/>
                <p:nvPr/>
              </p:nvSpPr>
              <p:spPr>
                <a:xfrm>
                  <a:off x="6905345" y="19918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914;p3"/>
                <p:cNvSpPr/>
                <p:nvPr/>
              </p:nvSpPr>
              <p:spPr>
                <a:xfrm>
                  <a:off x="5445586" y="2140863"/>
                  <a:ext cx="648030" cy="6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" name="Google Shape;915;p3"/>
                <p:cNvSpPr/>
                <p:nvPr/>
              </p:nvSpPr>
              <p:spPr>
                <a:xfrm>
                  <a:off x="6135446" y="2228777"/>
                  <a:ext cx="53565" cy="31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" name="Google Shape;916;p3"/>
                <p:cNvSpPr/>
                <p:nvPr/>
              </p:nvSpPr>
              <p:spPr>
                <a:xfrm>
                  <a:off x="5568745" y="2195097"/>
                  <a:ext cx="305583" cy="3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7" name="Google Shape;917;p3"/>
                <p:cNvSpPr/>
                <p:nvPr/>
              </p:nvSpPr>
              <p:spPr>
                <a:xfrm>
                  <a:off x="5896053" y="2211574"/>
                  <a:ext cx="100818" cy="29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918;p3"/>
                <p:cNvSpPr/>
                <p:nvPr/>
              </p:nvSpPr>
              <p:spPr>
                <a:xfrm>
                  <a:off x="6025077" y="2247320"/>
                  <a:ext cx="68199" cy="2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919;p3"/>
                <p:cNvSpPr/>
                <p:nvPr/>
              </p:nvSpPr>
              <p:spPr>
                <a:xfrm>
                  <a:off x="6114724" y="2277370"/>
                  <a:ext cx="139805" cy="50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920;p3"/>
                <p:cNvSpPr/>
                <p:nvPr/>
              </p:nvSpPr>
              <p:spPr>
                <a:xfrm>
                  <a:off x="7144068" y="2275136"/>
                  <a:ext cx="714385" cy="6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3"/>
                <p:cNvSpPr/>
                <p:nvPr/>
              </p:nvSpPr>
              <p:spPr>
                <a:xfrm>
                  <a:off x="7912738" y="2348528"/>
                  <a:ext cx="129472" cy="4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3"/>
                <p:cNvSpPr/>
                <p:nvPr/>
              </p:nvSpPr>
              <p:spPr>
                <a:xfrm>
                  <a:off x="6611550" y="2538320"/>
                  <a:ext cx="1059513" cy="8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3"/>
                <p:cNvSpPr/>
                <p:nvPr/>
              </p:nvSpPr>
              <p:spPr>
                <a:xfrm>
                  <a:off x="5907336" y="15857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3"/>
                <p:cNvSpPr/>
                <p:nvPr/>
              </p:nvSpPr>
              <p:spPr>
                <a:xfrm>
                  <a:off x="5619461" y="17950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3"/>
                <p:cNvSpPr/>
                <p:nvPr/>
              </p:nvSpPr>
              <p:spPr>
                <a:xfrm>
                  <a:off x="6378692" y="2634110"/>
                  <a:ext cx="175273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3"/>
                <p:cNvSpPr/>
                <p:nvPr/>
              </p:nvSpPr>
              <p:spPr>
                <a:xfrm>
                  <a:off x="7473889" y="2653603"/>
                  <a:ext cx="63172" cy="20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3"/>
                <p:cNvSpPr/>
                <p:nvPr/>
              </p:nvSpPr>
              <p:spPr>
                <a:xfrm>
                  <a:off x="5528307" y="2587472"/>
                  <a:ext cx="884520" cy="30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3"/>
                <p:cNvSpPr/>
                <p:nvPr/>
              </p:nvSpPr>
              <p:spPr>
                <a:xfrm>
                  <a:off x="6502745" y="2917625"/>
                  <a:ext cx="114559" cy="39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3"/>
                <p:cNvSpPr/>
                <p:nvPr/>
              </p:nvSpPr>
              <p:spPr>
                <a:xfrm>
                  <a:off x="6676677" y="2969513"/>
                  <a:ext cx="36920" cy="8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3"/>
                <p:cNvSpPr/>
                <p:nvPr/>
              </p:nvSpPr>
              <p:spPr>
                <a:xfrm>
                  <a:off x="5428048" y="2670694"/>
                  <a:ext cx="705895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3"/>
                <p:cNvSpPr/>
                <p:nvPr/>
              </p:nvSpPr>
              <p:spPr>
                <a:xfrm>
                  <a:off x="6173650" y="2839708"/>
                  <a:ext cx="92719" cy="4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3"/>
                <p:cNvSpPr/>
                <p:nvPr/>
              </p:nvSpPr>
              <p:spPr>
                <a:xfrm>
                  <a:off x="5458656" y="2620649"/>
                  <a:ext cx="57419" cy="24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3"/>
                <p:cNvSpPr/>
                <p:nvPr/>
              </p:nvSpPr>
              <p:spPr>
                <a:xfrm>
                  <a:off x="5347505" y="2711021"/>
                  <a:ext cx="616974" cy="95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3"/>
                <p:cNvSpPr/>
                <p:nvPr/>
              </p:nvSpPr>
              <p:spPr>
                <a:xfrm>
                  <a:off x="5986873" y="2777822"/>
                  <a:ext cx="71327" cy="3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3"/>
                <p:cNvSpPr/>
                <p:nvPr/>
              </p:nvSpPr>
              <p:spPr>
                <a:xfrm>
                  <a:off x="7279068" y="2685495"/>
                  <a:ext cx="774430" cy="171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3"/>
                <p:cNvSpPr/>
                <p:nvPr/>
              </p:nvSpPr>
              <p:spPr>
                <a:xfrm>
                  <a:off x="7160992" y="2671755"/>
                  <a:ext cx="76633" cy="1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3"/>
                <p:cNvSpPr/>
                <p:nvPr/>
              </p:nvSpPr>
              <p:spPr>
                <a:xfrm>
                  <a:off x="7577890" y="2677229"/>
                  <a:ext cx="33625" cy="12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3"/>
                <p:cNvSpPr/>
                <p:nvPr/>
              </p:nvSpPr>
              <p:spPr>
                <a:xfrm>
                  <a:off x="7701217" y="2625620"/>
                  <a:ext cx="114391" cy="41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3"/>
                <p:cNvSpPr/>
                <p:nvPr/>
              </p:nvSpPr>
              <p:spPr>
                <a:xfrm>
                  <a:off x="7429038" y="2766205"/>
                  <a:ext cx="536711" cy="131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3"/>
                <p:cNvSpPr/>
                <p:nvPr/>
              </p:nvSpPr>
              <p:spPr>
                <a:xfrm>
                  <a:off x="6348419" y="3128418"/>
                  <a:ext cx="286313" cy="62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941;p3"/>
                <p:cNvSpPr/>
                <p:nvPr/>
              </p:nvSpPr>
              <p:spPr>
                <a:xfrm>
                  <a:off x="6232353" y="3089544"/>
                  <a:ext cx="84118" cy="29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3"/>
                <p:cNvSpPr/>
                <p:nvPr/>
              </p:nvSpPr>
              <p:spPr>
                <a:xfrm>
                  <a:off x="5837071" y="3080607"/>
                  <a:ext cx="1329237" cy="227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943;p3"/>
                <p:cNvSpPr/>
                <p:nvPr/>
              </p:nvSpPr>
              <p:spPr>
                <a:xfrm>
                  <a:off x="7201598" y="3100994"/>
                  <a:ext cx="230849" cy="96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944;p3"/>
                <p:cNvSpPr/>
                <p:nvPr/>
              </p:nvSpPr>
              <p:spPr>
                <a:xfrm>
                  <a:off x="7497236" y="3063181"/>
                  <a:ext cx="50493" cy="1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945;p3"/>
                <p:cNvSpPr/>
                <p:nvPr/>
              </p:nvSpPr>
              <p:spPr>
                <a:xfrm>
                  <a:off x="7508798" y="2358470"/>
                  <a:ext cx="695506" cy="16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946;p3"/>
                <p:cNvSpPr/>
                <p:nvPr/>
              </p:nvSpPr>
              <p:spPr>
                <a:xfrm>
                  <a:off x="4899775" y="20275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947;p3"/>
                <p:cNvSpPr/>
                <p:nvPr/>
              </p:nvSpPr>
              <p:spPr>
                <a:xfrm>
                  <a:off x="5005899" y="2220120"/>
                  <a:ext cx="261178" cy="43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948;p3"/>
                <p:cNvSpPr/>
                <p:nvPr/>
              </p:nvSpPr>
              <p:spPr>
                <a:xfrm>
                  <a:off x="5039802" y="20241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" name="Google Shape;949;p3"/>
                <p:cNvSpPr/>
                <p:nvPr/>
              </p:nvSpPr>
              <p:spPr>
                <a:xfrm>
                  <a:off x="5196474" y="13967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" name="Google Shape;950;p3"/>
                <p:cNvSpPr/>
                <p:nvPr/>
              </p:nvSpPr>
              <p:spPr>
                <a:xfrm>
                  <a:off x="5513505" y="18852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951;p3"/>
                <p:cNvSpPr/>
                <p:nvPr/>
              </p:nvSpPr>
              <p:spPr>
                <a:xfrm>
                  <a:off x="5755970" y="18567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" name="Google Shape;952;p3"/>
                <p:cNvSpPr/>
                <p:nvPr/>
              </p:nvSpPr>
              <p:spPr>
                <a:xfrm>
                  <a:off x="5665932" y="19044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" name="Google Shape;953;p3"/>
                <p:cNvSpPr/>
                <p:nvPr/>
              </p:nvSpPr>
              <p:spPr>
                <a:xfrm>
                  <a:off x="5587792" y="15106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954;p3"/>
                <p:cNvSpPr/>
                <p:nvPr/>
              </p:nvSpPr>
              <p:spPr>
                <a:xfrm>
                  <a:off x="6197947" y="15294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" name="Google Shape;955;p3"/>
                <p:cNvSpPr/>
                <p:nvPr/>
              </p:nvSpPr>
              <p:spPr>
                <a:xfrm>
                  <a:off x="7817003" y="21847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" name="Google Shape;956;p3"/>
                <p:cNvSpPr/>
                <p:nvPr/>
              </p:nvSpPr>
              <p:spPr>
                <a:xfrm>
                  <a:off x="7697810" y="21252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3"/>
                <p:cNvSpPr/>
                <p:nvPr/>
              </p:nvSpPr>
              <p:spPr>
                <a:xfrm>
                  <a:off x="7963733" y="20829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3"/>
                <p:cNvSpPr/>
                <p:nvPr/>
              </p:nvSpPr>
              <p:spPr>
                <a:xfrm>
                  <a:off x="7883470" y="20874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959;p3"/>
                <p:cNvSpPr/>
                <p:nvPr/>
              </p:nvSpPr>
              <p:spPr>
                <a:xfrm>
                  <a:off x="7858839" y="2680301"/>
                  <a:ext cx="259782" cy="6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960;p3"/>
                <p:cNvSpPr/>
                <p:nvPr/>
              </p:nvSpPr>
              <p:spPr>
                <a:xfrm>
                  <a:off x="7981830" y="3012800"/>
                  <a:ext cx="338872" cy="16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961;p3"/>
                <p:cNvSpPr/>
                <p:nvPr/>
              </p:nvSpPr>
              <p:spPr>
                <a:xfrm>
                  <a:off x="8103873" y="2840379"/>
                  <a:ext cx="71550" cy="15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3"/>
                <p:cNvSpPr/>
                <p:nvPr/>
              </p:nvSpPr>
              <p:spPr>
                <a:xfrm>
                  <a:off x="5189940" y="2082439"/>
                  <a:ext cx="3441059" cy="1142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3"/>
                <p:cNvSpPr/>
                <p:nvPr/>
              </p:nvSpPr>
              <p:spPr>
                <a:xfrm>
                  <a:off x="7625869" y="3041453"/>
                  <a:ext cx="440417" cy="7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3"/>
                <p:cNvSpPr/>
                <p:nvPr/>
              </p:nvSpPr>
              <p:spPr>
                <a:xfrm>
                  <a:off x="5660794" y="2943206"/>
                  <a:ext cx="326640" cy="64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3"/>
                <p:cNvSpPr/>
                <p:nvPr/>
              </p:nvSpPr>
              <p:spPr>
                <a:xfrm>
                  <a:off x="4982998" y="2893719"/>
                  <a:ext cx="341721" cy="3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3"/>
                <p:cNvSpPr/>
                <p:nvPr/>
              </p:nvSpPr>
              <p:spPr>
                <a:xfrm>
                  <a:off x="5427992" y="2955047"/>
                  <a:ext cx="155500" cy="2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967;p3"/>
                <p:cNvSpPr/>
                <p:nvPr/>
              </p:nvSpPr>
              <p:spPr>
                <a:xfrm>
                  <a:off x="7328220" y="3130038"/>
                  <a:ext cx="586254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968;p3"/>
                <p:cNvSpPr/>
                <p:nvPr/>
              </p:nvSpPr>
              <p:spPr>
                <a:xfrm>
                  <a:off x="7962114" y="3160087"/>
                  <a:ext cx="92831" cy="4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969" name="Google Shape;969;p3"/>
          <p:cNvSpPr txBox="1">
            <a:spLocks noGrp="1"/>
          </p:cNvSpPr>
          <p:nvPr>
            <p:ph type="title"/>
          </p:nvPr>
        </p:nvSpPr>
        <p:spPr>
          <a:xfrm>
            <a:off x="3990300" y="1875600"/>
            <a:ext cx="4440600" cy="9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70" name="Google Shape;970;p3"/>
          <p:cNvSpPr txBox="1">
            <a:spLocks noGrp="1"/>
          </p:cNvSpPr>
          <p:nvPr>
            <p:ph type="title" idx="2" hasCustomPrompt="1"/>
          </p:nvPr>
        </p:nvSpPr>
        <p:spPr>
          <a:xfrm>
            <a:off x="5267000" y="539400"/>
            <a:ext cx="18873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71" name="Google Shape;971;p3"/>
          <p:cNvSpPr txBox="1">
            <a:spLocks noGrp="1"/>
          </p:cNvSpPr>
          <p:nvPr>
            <p:ph type="subTitle" idx="1"/>
          </p:nvPr>
        </p:nvSpPr>
        <p:spPr>
          <a:xfrm>
            <a:off x="3990300" y="2842050"/>
            <a:ext cx="4440600" cy="461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4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11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75" name="Google Shape;975;p4"/>
          <p:cNvSpPr txBox="1">
            <a:spLocks noGrp="1"/>
          </p:cNvSpPr>
          <p:nvPr>
            <p:ph type="body" idx="1"/>
          </p:nvPr>
        </p:nvSpPr>
        <p:spPr>
          <a:xfrm>
            <a:off x="719925" y="1668725"/>
            <a:ext cx="7704000" cy="26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3634"/>
              </a:buClr>
              <a:buSzPts val="1200"/>
              <a:buFont typeface="Nunito Light"/>
              <a:buChar char="●"/>
              <a:defRPr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63634"/>
              </a:buClr>
              <a:buSzPts val="1200"/>
              <a:buFont typeface="Nunito Light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3634"/>
              </a:buClr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63634"/>
              </a:buClr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63634"/>
              </a:buClr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63634"/>
              </a:buClr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63634"/>
              </a:buClr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63634"/>
              </a:buClr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63634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976" name="Google Shape;976;p4"/>
          <p:cNvGrpSpPr/>
          <p:nvPr/>
        </p:nvGrpSpPr>
        <p:grpSpPr>
          <a:xfrm>
            <a:off x="-2645265" y="3467371"/>
            <a:ext cx="13523565" cy="3871051"/>
            <a:chOff x="-2645265" y="3467371"/>
            <a:chExt cx="13523565" cy="3871051"/>
          </a:xfrm>
        </p:grpSpPr>
        <p:sp>
          <p:nvSpPr>
            <p:cNvPr id="977" name="Google Shape;977;p4"/>
            <p:cNvSpPr/>
            <p:nvPr/>
          </p:nvSpPr>
          <p:spPr>
            <a:xfrm>
              <a:off x="-1399750" y="4186752"/>
              <a:ext cx="12278050" cy="2497200"/>
            </a:xfrm>
            <a:custGeom>
              <a:avLst/>
              <a:gdLst/>
              <a:ahLst/>
              <a:cxnLst/>
              <a:rect l="l" t="t" r="r" b="b"/>
              <a:pathLst>
                <a:path w="491122" h="99888" extrusionOk="0">
                  <a:moveTo>
                    <a:pt x="0" y="34375"/>
                  </a:moveTo>
                  <a:lnTo>
                    <a:pt x="44771" y="5243"/>
                  </a:lnTo>
                  <a:lnTo>
                    <a:pt x="76602" y="15306"/>
                  </a:lnTo>
                  <a:lnTo>
                    <a:pt x="114909" y="15454"/>
                  </a:lnTo>
                  <a:lnTo>
                    <a:pt x="145477" y="21193"/>
                  </a:lnTo>
                  <a:lnTo>
                    <a:pt x="169612" y="20310"/>
                  </a:lnTo>
                  <a:lnTo>
                    <a:pt x="196734" y="13688"/>
                  </a:lnTo>
                  <a:lnTo>
                    <a:pt x="210274" y="14866"/>
                  </a:lnTo>
                  <a:lnTo>
                    <a:pt x="216749" y="18986"/>
                  </a:lnTo>
                  <a:lnTo>
                    <a:pt x="228730" y="22020"/>
                  </a:lnTo>
                  <a:lnTo>
                    <a:pt x="240209" y="24081"/>
                  </a:lnTo>
                  <a:lnTo>
                    <a:pt x="262959" y="20752"/>
                  </a:lnTo>
                  <a:lnTo>
                    <a:pt x="290540" y="17605"/>
                  </a:lnTo>
                  <a:lnTo>
                    <a:pt x="311438" y="24375"/>
                  </a:lnTo>
                  <a:lnTo>
                    <a:pt x="319177" y="18398"/>
                  </a:lnTo>
                  <a:lnTo>
                    <a:pt x="328302" y="16632"/>
                  </a:lnTo>
                  <a:lnTo>
                    <a:pt x="349407" y="23197"/>
                  </a:lnTo>
                  <a:lnTo>
                    <a:pt x="362990" y="17366"/>
                  </a:lnTo>
                  <a:lnTo>
                    <a:pt x="374469" y="13540"/>
                  </a:lnTo>
                  <a:lnTo>
                    <a:pt x="398605" y="11774"/>
                  </a:lnTo>
                  <a:lnTo>
                    <a:pt x="413910" y="1766"/>
                  </a:lnTo>
                  <a:lnTo>
                    <a:pt x="434513" y="0"/>
                  </a:lnTo>
                  <a:lnTo>
                    <a:pt x="441326" y="13983"/>
                  </a:lnTo>
                  <a:lnTo>
                    <a:pt x="453525" y="19281"/>
                  </a:lnTo>
                  <a:lnTo>
                    <a:pt x="464890" y="21101"/>
                  </a:lnTo>
                  <a:lnTo>
                    <a:pt x="482905" y="29634"/>
                  </a:lnTo>
                  <a:lnTo>
                    <a:pt x="491122" y="75144"/>
                  </a:lnTo>
                  <a:lnTo>
                    <a:pt x="464258" y="94832"/>
                  </a:lnTo>
                  <a:lnTo>
                    <a:pt x="403579" y="98308"/>
                  </a:lnTo>
                  <a:lnTo>
                    <a:pt x="300867" y="93884"/>
                  </a:lnTo>
                  <a:lnTo>
                    <a:pt x="253462" y="99256"/>
                  </a:lnTo>
                  <a:lnTo>
                    <a:pt x="202264" y="99888"/>
                  </a:lnTo>
                  <a:lnTo>
                    <a:pt x="149170" y="97992"/>
                  </a:lnTo>
                  <a:lnTo>
                    <a:pt x="131156" y="94200"/>
                  </a:lnTo>
                  <a:lnTo>
                    <a:pt x="102396" y="90723"/>
                  </a:lnTo>
                  <a:lnTo>
                    <a:pt x="68264" y="94832"/>
                  </a:lnTo>
                  <a:lnTo>
                    <a:pt x="50566" y="94832"/>
                  </a:lnTo>
                  <a:lnTo>
                    <a:pt x="31604" y="87879"/>
                  </a:lnTo>
                  <a:lnTo>
                    <a:pt x="21807" y="7808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978" name="Google Shape;978;p4"/>
            <p:cNvGrpSpPr/>
            <p:nvPr/>
          </p:nvGrpSpPr>
          <p:grpSpPr>
            <a:xfrm>
              <a:off x="-2645265" y="3467371"/>
              <a:ext cx="13315385" cy="3871051"/>
              <a:chOff x="-2645265" y="3467371"/>
              <a:chExt cx="13315385" cy="3871051"/>
            </a:xfrm>
          </p:grpSpPr>
          <p:grpSp>
            <p:nvGrpSpPr>
              <p:cNvPr id="979" name="Google Shape;979;p4"/>
              <p:cNvGrpSpPr/>
              <p:nvPr/>
            </p:nvGrpSpPr>
            <p:grpSpPr>
              <a:xfrm>
                <a:off x="2009674" y="4294373"/>
                <a:ext cx="3343529" cy="1380571"/>
                <a:chOff x="774669" y="2838468"/>
                <a:chExt cx="4276159" cy="1765662"/>
              </a:xfrm>
            </p:grpSpPr>
            <p:grpSp>
              <p:nvGrpSpPr>
                <p:cNvPr id="980" name="Google Shape;980;p4"/>
                <p:cNvGrpSpPr/>
                <p:nvPr/>
              </p:nvGrpSpPr>
              <p:grpSpPr>
                <a:xfrm>
                  <a:off x="774669" y="2838468"/>
                  <a:ext cx="4276159" cy="1765662"/>
                  <a:chOff x="1133650" y="3105500"/>
                  <a:chExt cx="3428608" cy="1415701"/>
                </a:xfrm>
              </p:grpSpPr>
              <p:sp>
                <p:nvSpPr>
                  <p:cNvPr id="981" name="Google Shape;981;p4"/>
                  <p:cNvSpPr/>
                  <p:nvPr/>
                </p:nvSpPr>
                <p:spPr>
                  <a:xfrm>
                    <a:off x="2240575" y="3413443"/>
                    <a:ext cx="54421" cy="4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528" extrusionOk="0">
                        <a:moveTo>
                          <a:pt x="330" y="74"/>
                        </a:moveTo>
                        <a:cubicBezTo>
                          <a:pt x="465" y="74"/>
                          <a:pt x="480" y="272"/>
                          <a:pt x="384" y="359"/>
                        </a:cubicBezTo>
                        <a:cubicBezTo>
                          <a:pt x="370" y="373"/>
                          <a:pt x="354" y="378"/>
                          <a:pt x="336" y="378"/>
                        </a:cubicBezTo>
                        <a:cubicBezTo>
                          <a:pt x="281" y="378"/>
                          <a:pt x="214" y="328"/>
                          <a:pt x="187" y="288"/>
                        </a:cubicBezTo>
                        <a:cubicBezTo>
                          <a:pt x="170" y="261"/>
                          <a:pt x="170" y="199"/>
                          <a:pt x="196" y="163"/>
                        </a:cubicBezTo>
                        <a:cubicBezTo>
                          <a:pt x="232" y="119"/>
                          <a:pt x="268" y="101"/>
                          <a:pt x="321" y="74"/>
                        </a:cubicBezTo>
                        <a:cubicBezTo>
                          <a:pt x="324" y="74"/>
                          <a:pt x="327" y="74"/>
                          <a:pt x="330" y="74"/>
                        </a:cubicBezTo>
                        <a:close/>
                        <a:moveTo>
                          <a:pt x="227" y="0"/>
                        </a:moveTo>
                        <a:cubicBezTo>
                          <a:pt x="219" y="0"/>
                          <a:pt x="212" y="1"/>
                          <a:pt x="205" y="3"/>
                        </a:cubicBezTo>
                        <a:cubicBezTo>
                          <a:pt x="161" y="12"/>
                          <a:pt x="116" y="38"/>
                          <a:pt x="80" y="74"/>
                        </a:cubicBezTo>
                        <a:cubicBezTo>
                          <a:pt x="9" y="136"/>
                          <a:pt x="0" y="235"/>
                          <a:pt x="27" y="324"/>
                        </a:cubicBezTo>
                        <a:cubicBezTo>
                          <a:pt x="75" y="446"/>
                          <a:pt x="200" y="527"/>
                          <a:pt x="328" y="527"/>
                        </a:cubicBezTo>
                        <a:cubicBezTo>
                          <a:pt x="368" y="527"/>
                          <a:pt x="408" y="519"/>
                          <a:pt x="446" y="502"/>
                        </a:cubicBezTo>
                        <a:cubicBezTo>
                          <a:pt x="653" y="403"/>
                          <a:pt x="584" y="13"/>
                          <a:pt x="374" y="13"/>
                        </a:cubicBezTo>
                        <a:cubicBezTo>
                          <a:pt x="357" y="13"/>
                          <a:pt x="340" y="15"/>
                          <a:pt x="321" y="20"/>
                        </a:cubicBezTo>
                        <a:cubicBezTo>
                          <a:pt x="292" y="13"/>
                          <a:pt x="258" y="0"/>
                          <a:pt x="2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2" name="Google Shape;982;p4"/>
                  <p:cNvSpPr/>
                  <p:nvPr/>
                </p:nvSpPr>
                <p:spPr>
                  <a:xfrm>
                    <a:off x="2131982" y="3244012"/>
                    <a:ext cx="49171" cy="44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529" extrusionOk="0">
                        <a:moveTo>
                          <a:pt x="366" y="64"/>
                        </a:moveTo>
                        <a:cubicBezTo>
                          <a:pt x="420" y="64"/>
                          <a:pt x="420" y="118"/>
                          <a:pt x="429" y="162"/>
                        </a:cubicBezTo>
                        <a:cubicBezTo>
                          <a:pt x="447" y="242"/>
                          <a:pt x="411" y="296"/>
                          <a:pt x="349" y="341"/>
                        </a:cubicBezTo>
                        <a:cubicBezTo>
                          <a:pt x="323" y="359"/>
                          <a:pt x="298" y="368"/>
                          <a:pt x="275" y="368"/>
                        </a:cubicBezTo>
                        <a:cubicBezTo>
                          <a:pt x="240" y="368"/>
                          <a:pt x="209" y="348"/>
                          <a:pt x="188" y="305"/>
                        </a:cubicBezTo>
                        <a:cubicBezTo>
                          <a:pt x="152" y="260"/>
                          <a:pt x="206" y="153"/>
                          <a:pt x="250" y="127"/>
                        </a:cubicBezTo>
                        <a:cubicBezTo>
                          <a:pt x="259" y="127"/>
                          <a:pt x="259" y="118"/>
                          <a:pt x="259" y="109"/>
                        </a:cubicBezTo>
                        <a:cubicBezTo>
                          <a:pt x="286" y="91"/>
                          <a:pt x="322" y="64"/>
                          <a:pt x="366" y="64"/>
                        </a:cubicBezTo>
                        <a:close/>
                        <a:moveTo>
                          <a:pt x="398" y="0"/>
                        </a:moveTo>
                        <a:cubicBezTo>
                          <a:pt x="340" y="0"/>
                          <a:pt x="279" y="42"/>
                          <a:pt x="242" y="91"/>
                        </a:cubicBezTo>
                        <a:cubicBezTo>
                          <a:pt x="161" y="91"/>
                          <a:pt x="108" y="109"/>
                          <a:pt x="54" y="171"/>
                        </a:cubicBezTo>
                        <a:cubicBezTo>
                          <a:pt x="1" y="234"/>
                          <a:pt x="19" y="314"/>
                          <a:pt x="45" y="385"/>
                        </a:cubicBezTo>
                        <a:cubicBezTo>
                          <a:pt x="81" y="457"/>
                          <a:pt x="143" y="501"/>
                          <a:pt x="215" y="519"/>
                        </a:cubicBezTo>
                        <a:cubicBezTo>
                          <a:pt x="234" y="525"/>
                          <a:pt x="253" y="528"/>
                          <a:pt x="272" y="528"/>
                        </a:cubicBezTo>
                        <a:cubicBezTo>
                          <a:pt x="333" y="528"/>
                          <a:pt x="392" y="499"/>
                          <a:pt x="447" y="466"/>
                        </a:cubicBezTo>
                        <a:cubicBezTo>
                          <a:pt x="589" y="376"/>
                          <a:pt x="589" y="198"/>
                          <a:pt x="500" y="64"/>
                        </a:cubicBezTo>
                        <a:cubicBezTo>
                          <a:pt x="472" y="18"/>
                          <a:pt x="435" y="0"/>
                          <a:pt x="3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3" name="Google Shape;983;p4"/>
                  <p:cNvSpPr/>
                  <p:nvPr/>
                </p:nvSpPr>
                <p:spPr>
                  <a:xfrm>
                    <a:off x="1761118" y="4044079"/>
                    <a:ext cx="51254" cy="50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5" h="601" extrusionOk="0">
                        <a:moveTo>
                          <a:pt x="320" y="54"/>
                        </a:moveTo>
                        <a:cubicBezTo>
                          <a:pt x="356" y="54"/>
                          <a:pt x="401" y="54"/>
                          <a:pt x="445" y="72"/>
                        </a:cubicBezTo>
                        <a:cubicBezTo>
                          <a:pt x="508" y="108"/>
                          <a:pt x="499" y="188"/>
                          <a:pt x="490" y="250"/>
                        </a:cubicBezTo>
                        <a:cubicBezTo>
                          <a:pt x="474" y="312"/>
                          <a:pt x="432" y="448"/>
                          <a:pt x="357" y="448"/>
                        </a:cubicBezTo>
                        <a:cubicBezTo>
                          <a:pt x="345" y="448"/>
                          <a:pt x="333" y="445"/>
                          <a:pt x="320" y="438"/>
                        </a:cubicBezTo>
                        <a:cubicBezTo>
                          <a:pt x="213" y="375"/>
                          <a:pt x="222" y="134"/>
                          <a:pt x="320" y="54"/>
                        </a:cubicBezTo>
                        <a:close/>
                        <a:moveTo>
                          <a:pt x="315" y="0"/>
                        </a:moveTo>
                        <a:cubicBezTo>
                          <a:pt x="0" y="0"/>
                          <a:pt x="48" y="572"/>
                          <a:pt x="329" y="598"/>
                        </a:cubicBezTo>
                        <a:cubicBezTo>
                          <a:pt x="341" y="600"/>
                          <a:pt x="352" y="600"/>
                          <a:pt x="362" y="600"/>
                        </a:cubicBezTo>
                        <a:cubicBezTo>
                          <a:pt x="558" y="600"/>
                          <a:pt x="614" y="375"/>
                          <a:pt x="606" y="206"/>
                        </a:cubicBezTo>
                        <a:cubicBezTo>
                          <a:pt x="598" y="69"/>
                          <a:pt x="507" y="4"/>
                          <a:pt x="397" y="4"/>
                        </a:cubicBezTo>
                        <a:cubicBezTo>
                          <a:pt x="378" y="4"/>
                          <a:pt x="358" y="6"/>
                          <a:pt x="338" y="10"/>
                        </a:cubicBezTo>
                        <a:cubicBezTo>
                          <a:pt x="338" y="1"/>
                          <a:pt x="338" y="1"/>
                          <a:pt x="329" y="1"/>
                        </a:cubicBezTo>
                        <a:cubicBezTo>
                          <a:pt x="324" y="0"/>
                          <a:pt x="319" y="0"/>
                          <a:pt x="31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4" name="Google Shape;984;p4"/>
                  <p:cNvSpPr/>
                  <p:nvPr/>
                </p:nvSpPr>
                <p:spPr>
                  <a:xfrm>
                    <a:off x="1727866" y="3952404"/>
                    <a:ext cx="44337" cy="392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471" extrusionOk="0">
                        <a:moveTo>
                          <a:pt x="291" y="66"/>
                        </a:moveTo>
                        <a:lnTo>
                          <a:pt x="291" y="66"/>
                        </a:lnTo>
                        <a:cubicBezTo>
                          <a:pt x="425" y="101"/>
                          <a:pt x="345" y="307"/>
                          <a:pt x="246" y="342"/>
                        </a:cubicBezTo>
                        <a:cubicBezTo>
                          <a:pt x="238" y="344"/>
                          <a:pt x="230" y="345"/>
                          <a:pt x="223" y="345"/>
                        </a:cubicBezTo>
                        <a:cubicBezTo>
                          <a:pt x="169" y="345"/>
                          <a:pt x="149" y="290"/>
                          <a:pt x="157" y="235"/>
                        </a:cubicBezTo>
                        <a:cubicBezTo>
                          <a:pt x="175" y="182"/>
                          <a:pt x="229" y="93"/>
                          <a:pt x="291" y="66"/>
                        </a:cubicBezTo>
                        <a:close/>
                        <a:moveTo>
                          <a:pt x="266" y="0"/>
                        </a:moveTo>
                        <a:cubicBezTo>
                          <a:pt x="161" y="0"/>
                          <a:pt x="79" y="111"/>
                          <a:pt x="41" y="209"/>
                        </a:cubicBezTo>
                        <a:cubicBezTo>
                          <a:pt x="0" y="332"/>
                          <a:pt x="88" y="470"/>
                          <a:pt x="221" y="470"/>
                        </a:cubicBezTo>
                        <a:cubicBezTo>
                          <a:pt x="232" y="470"/>
                          <a:pt x="243" y="469"/>
                          <a:pt x="255" y="467"/>
                        </a:cubicBezTo>
                        <a:cubicBezTo>
                          <a:pt x="443" y="432"/>
                          <a:pt x="532" y="75"/>
                          <a:pt x="336" y="12"/>
                        </a:cubicBezTo>
                        <a:lnTo>
                          <a:pt x="327" y="12"/>
                        </a:lnTo>
                        <a:cubicBezTo>
                          <a:pt x="306" y="4"/>
                          <a:pt x="286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5" name="Google Shape;985;p4"/>
                  <p:cNvSpPr/>
                  <p:nvPr/>
                </p:nvSpPr>
                <p:spPr>
                  <a:xfrm>
                    <a:off x="1551351" y="3947237"/>
                    <a:ext cx="77423" cy="66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793" extrusionOk="0">
                        <a:moveTo>
                          <a:pt x="511" y="62"/>
                        </a:moveTo>
                        <a:cubicBezTo>
                          <a:pt x="592" y="62"/>
                          <a:pt x="666" y="106"/>
                          <a:pt x="714" y="181"/>
                        </a:cubicBezTo>
                        <a:cubicBezTo>
                          <a:pt x="803" y="315"/>
                          <a:pt x="714" y="502"/>
                          <a:pt x="598" y="583"/>
                        </a:cubicBezTo>
                        <a:cubicBezTo>
                          <a:pt x="562" y="607"/>
                          <a:pt x="526" y="617"/>
                          <a:pt x="492" y="617"/>
                        </a:cubicBezTo>
                        <a:cubicBezTo>
                          <a:pt x="400" y="617"/>
                          <a:pt x="320" y="542"/>
                          <a:pt x="268" y="458"/>
                        </a:cubicBezTo>
                        <a:cubicBezTo>
                          <a:pt x="179" y="324"/>
                          <a:pt x="321" y="137"/>
                          <a:pt x="437" y="74"/>
                        </a:cubicBezTo>
                        <a:cubicBezTo>
                          <a:pt x="462" y="66"/>
                          <a:pt x="487" y="62"/>
                          <a:pt x="511" y="62"/>
                        </a:cubicBezTo>
                        <a:close/>
                        <a:moveTo>
                          <a:pt x="556" y="0"/>
                        </a:moveTo>
                        <a:cubicBezTo>
                          <a:pt x="505" y="0"/>
                          <a:pt x="455" y="13"/>
                          <a:pt x="411" y="39"/>
                        </a:cubicBezTo>
                        <a:cubicBezTo>
                          <a:pt x="206" y="74"/>
                          <a:pt x="0" y="279"/>
                          <a:pt x="98" y="494"/>
                        </a:cubicBezTo>
                        <a:cubicBezTo>
                          <a:pt x="167" y="664"/>
                          <a:pt x="323" y="792"/>
                          <a:pt x="496" y="792"/>
                        </a:cubicBezTo>
                        <a:cubicBezTo>
                          <a:pt x="550" y="792"/>
                          <a:pt x="605" y="780"/>
                          <a:pt x="660" y="752"/>
                        </a:cubicBezTo>
                        <a:cubicBezTo>
                          <a:pt x="875" y="645"/>
                          <a:pt x="928" y="315"/>
                          <a:pt x="803" y="137"/>
                        </a:cubicBezTo>
                        <a:cubicBezTo>
                          <a:pt x="745" y="44"/>
                          <a:pt x="650" y="0"/>
                          <a:pt x="5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6" name="Google Shape;986;p4"/>
                  <p:cNvSpPr/>
                  <p:nvPr/>
                </p:nvSpPr>
                <p:spPr>
                  <a:xfrm>
                    <a:off x="2244242" y="4151921"/>
                    <a:ext cx="35086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" h="395" extrusionOk="0">
                        <a:moveTo>
                          <a:pt x="197" y="72"/>
                        </a:moveTo>
                        <a:cubicBezTo>
                          <a:pt x="233" y="80"/>
                          <a:pt x="268" y="80"/>
                          <a:pt x="295" y="98"/>
                        </a:cubicBezTo>
                        <a:cubicBezTo>
                          <a:pt x="340" y="116"/>
                          <a:pt x="322" y="161"/>
                          <a:pt x="313" y="196"/>
                        </a:cubicBezTo>
                        <a:cubicBezTo>
                          <a:pt x="300" y="241"/>
                          <a:pt x="256" y="281"/>
                          <a:pt x="212" y="281"/>
                        </a:cubicBezTo>
                        <a:cubicBezTo>
                          <a:pt x="194" y="281"/>
                          <a:pt x="177" y="274"/>
                          <a:pt x="161" y="259"/>
                        </a:cubicBezTo>
                        <a:cubicBezTo>
                          <a:pt x="108" y="214"/>
                          <a:pt x="143" y="125"/>
                          <a:pt x="188" y="72"/>
                        </a:cubicBezTo>
                        <a:close/>
                        <a:moveTo>
                          <a:pt x="197" y="0"/>
                        </a:moveTo>
                        <a:cubicBezTo>
                          <a:pt x="108" y="18"/>
                          <a:pt x="45" y="98"/>
                          <a:pt x="28" y="188"/>
                        </a:cubicBezTo>
                        <a:cubicBezTo>
                          <a:pt x="1" y="303"/>
                          <a:pt x="72" y="375"/>
                          <a:pt x="170" y="393"/>
                        </a:cubicBezTo>
                        <a:cubicBezTo>
                          <a:pt x="178" y="394"/>
                          <a:pt x="187" y="394"/>
                          <a:pt x="194" y="394"/>
                        </a:cubicBezTo>
                        <a:cubicBezTo>
                          <a:pt x="247" y="394"/>
                          <a:pt x="292" y="370"/>
                          <a:pt x="331" y="339"/>
                        </a:cubicBezTo>
                        <a:cubicBezTo>
                          <a:pt x="384" y="286"/>
                          <a:pt x="384" y="232"/>
                          <a:pt x="402" y="170"/>
                        </a:cubicBezTo>
                        <a:cubicBezTo>
                          <a:pt x="420" y="63"/>
                          <a:pt x="304" y="27"/>
                          <a:pt x="224" y="27"/>
                        </a:cubicBezTo>
                        <a:cubicBezTo>
                          <a:pt x="224" y="18"/>
                          <a:pt x="215" y="0"/>
                          <a:pt x="1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7" name="Google Shape;987;p4"/>
                  <p:cNvSpPr/>
                  <p:nvPr/>
                </p:nvSpPr>
                <p:spPr>
                  <a:xfrm>
                    <a:off x="2011556" y="3329852"/>
                    <a:ext cx="89257" cy="74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" h="888" extrusionOk="0">
                        <a:moveTo>
                          <a:pt x="603" y="93"/>
                        </a:moveTo>
                        <a:cubicBezTo>
                          <a:pt x="674" y="93"/>
                          <a:pt x="745" y="107"/>
                          <a:pt x="794" y="149"/>
                        </a:cubicBezTo>
                        <a:cubicBezTo>
                          <a:pt x="955" y="292"/>
                          <a:pt x="848" y="560"/>
                          <a:pt x="714" y="658"/>
                        </a:cubicBezTo>
                        <a:cubicBezTo>
                          <a:pt x="670" y="691"/>
                          <a:pt x="621" y="705"/>
                          <a:pt x="573" y="705"/>
                        </a:cubicBezTo>
                        <a:cubicBezTo>
                          <a:pt x="464" y="705"/>
                          <a:pt x="354" y="634"/>
                          <a:pt x="286" y="542"/>
                        </a:cubicBezTo>
                        <a:cubicBezTo>
                          <a:pt x="170" y="381"/>
                          <a:pt x="411" y="176"/>
                          <a:pt x="536" y="114"/>
                        </a:cubicBezTo>
                        <a:cubicBezTo>
                          <a:pt x="545" y="105"/>
                          <a:pt x="545" y="105"/>
                          <a:pt x="545" y="96"/>
                        </a:cubicBezTo>
                        <a:cubicBezTo>
                          <a:pt x="564" y="94"/>
                          <a:pt x="583" y="93"/>
                          <a:pt x="603" y="93"/>
                        </a:cubicBezTo>
                        <a:close/>
                        <a:moveTo>
                          <a:pt x="671" y="1"/>
                        </a:moveTo>
                        <a:cubicBezTo>
                          <a:pt x="572" y="1"/>
                          <a:pt x="467" y="34"/>
                          <a:pt x="384" y="78"/>
                        </a:cubicBezTo>
                        <a:cubicBezTo>
                          <a:pt x="170" y="149"/>
                          <a:pt x="0" y="345"/>
                          <a:pt x="99" y="577"/>
                        </a:cubicBezTo>
                        <a:cubicBezTo>
                          <a:pt x="176" y="758"/>
                          <a:pt x="371" y="888"/>
                          <a:pt x="564" y="888"/>
                        </a:cubicBezTo>
                        <a:cubicBezTo>
                          <a:pt x="637" y="888"/>
                          <a:pt x="710" y="869"/>
                          <a:pt x="777" y="827"/>
                        </a:cubicBezTo>
                        <a:cubicBezTo>
                          <a:pt x="1009" y="684"/>
                          <a:pt x="1071" y="363"/>
                          <a:pt x="928" y="131"/>
                        </a:cubicBezTo>
                        <a:cubicBezTo>
                          <a:pt x="869" y="36"/>
                          <a:pt x="774" y="1"/>
                          <a:pt x="6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8" name="Google Shape;988;p4"/>
                  <p:cNvSpPr/>
                  <p:nvPr/>
                </p:nvSpPr>
                <p:spPr>
                  <a:xfrm>
                    <a:off x="3067309" y="3251429"/>
                    <a:ext cx="52838" cy="43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4" h="525" extrusionOk="0">
                        <a:moveTo>
                          <a:pt x="259" y="73"/>
                        </a:moveTo>
                        <a:cubicBezTo>
                          <a:pt x="339" y="82"/>
                          <a:pt x="420" y="100"/>
                          <a:pt x="455" y="171"/>
                        </a:cubicBezTo>
                        <a:cubicBezTo>
                          <a:pt x="518" y="261"/>
                          <a:pt x="420" y="323"/>
                          <a:pt x="348" y="350"/>
                        </a:cubicBezTo>
                        <a:cubicBezTo>
                          <a:pt x="331" y="355"/>
                          <a:pt x="314" y="357"/>
                          <a:pt x="298" y="357"/>
                        </a:cubicBezTo>
                        <a:cubicBezTo>
                          <a:pt x="233" y="357"/>
                          <a:pt x="184" y="315"/>
                          <a:pt x="170" y="243"/>
                        </a:cubicBezTo>
                        <a:cubicBezTo>
                          <a:pt x="152" y="189"/>
                          <a:pt x="206" y="109"/>
                          <a:pt x="259" y="73"/>
                        </a:cubicBezTo>
                        <a:close/>
                        <a:moveTo>
                          <a:pt x="264" y="1"/>
                        </a:moveTo>
                        <a:cubicBezTo>
                          <a:pt x="250" y="1"/>
                          <a:pt x="237" y="1"/>
                          <a:pt x="223" y="2"/>
                        </a:cubicBezTo>
                        <a:cubicBezTo>
                          <a:pt x="214" y="2"/>
                          <a:pt x="206" y="11"/>
                          <a:pt x="197" y="11"/>
                        </a:cubicBezTo>
                        <a:cubicBezTo>
                          <a:pt x="90" y="38"/>
                          <a:pt x="0" y="136"/>
                          <a:pt x="0" y="252"/>
                        </a:cubicBezTo>
                        <a:cubicBezTo>
                          <a:pt x="0" y="332"/>
                          <a:pt x="54" y="403"/>
                          <a:pt x="107" y="466"/>
                        </a:cubicBezTo>
                        <a:cubicBezTo>
                          <a:pt x="154" y="507"/>
                          <a:pt x="205" y="525"/>
                          <a:pt x="259" y="525"/>
                        </a:cubicBezTo>
                        <a:cubicBezTo>
                          <a:pt x="288" y="525"/>
                          <a:pt x="317" y="520"/>
                          <a:pt x="348" y="510"/>
                        </a:cubicBezTo>
                        <a:cubicBezTo>
                          <a:pt x="491" y="475"/>
                          <a:pt x="634" y="341"/>
                          <a:pt x="580" y="180"/>
                        </a:cubicBezTo>
                        <a:cubicBezTo>
                          <a:pt x="540" y="43"/>
                          <a:pt x="397" y="1"/>
                          <a:pt x="26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" name="Google Shape;989;p4"/>
                  <p:cNvSpPr/>
                  <p:nvPr/>
                </p:nvSpPr>
                <p:spPr>
                  <a:xfrm>
                    <a:off x="2997387" y="3355354"/>
                    <a:ext cx="69256" cy="563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1" h="676" extrusionOk="0">
                        <a:moveTo>
                          <a:pt x="411" y="102"/>
                        </a:moveTo>
                        <a:cubicBezTo>
                          <a:pt x="474" y="138"/>
                          <a:pt x="545" y="164"/>
                          <a:pt x="598" y="209"/>
                        </a:cubicBezTo>
                        <a:cubicBezTo>
                          <a:pt x="723" y="316"/>
                          <a:pt x="634" y="441"/>
                          <a:pt x="500" y="477"/>
                        </a:cubicBezTo>
                        <a:cubicBezTo>
                          <a:pt x="471" y="487"/>
                          <a:pt x="442" y="492"/>
                          <a:pt x="413" y="492"/>
                        </a:cubicBezTo>
                        <a:cubicBezTo>
                          <a:pt x="323" y="492"/>
                          <a:pt x="245" y="440"/>
                          <a:pt x="197" y="352"/>
                        </a:cubicBezTo>
                        <a:cubicBezTo>
                          <a:pt x="117" y="209"/>
                          <a:pt x="286" y="138"/>
                          <a:pt x="411" y="102"/>
                        </a:cubicBezTo>
                        <a:close/>
                        <a:moveTo>
                          <a:pt x="344" y="0"/>
                        </a:moveTo>
                        <a:cubicBezTo>
                          <a:pt x="335" y="0"/>
                          <a:pt x="328" y="6"/>
                          <a:pt x="322" y="13"/>
                        </a:cubicBezTo>
                        <a:cubicBezTo>
                          <a:pt x="306" y="10"/>
                          <a:pt x="291" y="9"/>
                          <a:pt x="275" y="9"/>
                        </a:cubicBezTo>
                        <a:cubicBezTo>
                          <a:pt x="229" y="9"/>
                          <a:pt x="186" y="19"/>
                          <a:pt x="152" y="39"/>
                        </a:cubicBezTo>
                        <a:cubicBezTo>
                          <a:pt x="54" y="93"/>
                          <a:pt x="10" y="182"/>
                          <a:pt x="1" y="289"/>
                        </a:cubicBezTo>
                        <a:cubicBezTo>
                          <a:pt x="1" y="498"/>
                          <a:pt x="196" y="675"/>
                          <a:pt x="397" y="675"/>
                        </a:cubicBezTo>
                        <a:cubicBezTo>
                          <a:pt x="410" y="675"/>
                          <a:pt x="424" y="675"/>
                          <a:pt x="438" y="673"/>
                        </a:cubicBezTo>
                        <a:cubicBezTo>
                          <a:pt x="634" y="637"/>
                          <a:pt x="830" y="494"/>
                          <a:pt x="786" y="280"/>
                        </a:cubicBezTo>
                        <a:cubicBezTo>
                          <a:pt x="750" y="147"/>
                          <a:pt x="616" y="93"/>
                          <a:pt x="491" y="48"/>
                        </a:cubicBezTo>
                        <a:cubicBezTo>
                          <a:pt x="491" y="39"/>
                          <a:pt x="483" y="39"/>
                          <a:pt x="483" y="39"/>
                        </a:cubicBezTo>
                        <a:cubicBezTo>
                          <a:pt x="474" y="39"/>
                          <a:pt x="456" y="31"/>
                          <a:pt x="447" y="31"/>
                        </a:cubicBezTo>
                        <a:cubicBezTo>
                          <a:pt x="420" y="22"/>
                          <a:pt x="384" y="13"/>
                          <a:pt x="358" y="4"/>
                        </a:cubicBezTo>
                        <a:cubicBezTo>
                          <a:pt x="352" y="1"/>
                          <a:pt x="348" y="0"/>
                          <a:pt x="3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" name="Google Shape;990;p4"/>
                  <p:cNvSpPr/>
                  <p:nvPr/>
                </p:nvSpPr>
                <p:spPr>
                  <a:xfrm>
                    <a:off x="3746115" y="3141920"/>
                    <a:ext cx="53588" cy="49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90" extrusionOk="0">
                        <a:moveTo>
                          <a:pt x="321" y="94"/>
                        </a:moveTo>
                        <a:cubicBezTo>
                          <a:pt x="402" y="147"/>
                          <a:pt x="491" y="236"/>
                          <a:pt x="473" y="343"/>
                        </a:cubicBezTo>
                        <a:cubicBezTo>
                          <a:pt x="467" y="397"/>
                          <a:pt x="388" y="435"/>
                          <a:pt x="321" y="435"/>
                        </a:cubicBezTo>
                        <a:cubicBezTo>
                          <a:pt x="289" y="435"/>
                          <a:pt x="259" y="426"/>
                          <a:pt x="241" y="406"/>
                        </a:cubicBezTo>
                        <a:cubicBezTo>
                          <a:pt x="214" y="388"/>
                          <a:pt x="188" y="370"/>
                          <a:pt x="170" y="343"/>
                        </a:cubicBezTo>
                        <a:cubicBezTo>
                          <a:pt x="161" y="308"/>
                          <a:pt x="170" y="272"/>
                          <a:pt x="179" y="236"/>
                        </a:cubicBezTo>
                        <a:cubicBezTo>
                          <a:pt x="188" y="201"/>
                          <a:pt x="232" y="183"/>
                          <a:pt x="259" y="156"/>
                        </a:cubicBezTo>
                        <a:cubicBezTo>
                          <a:pt x="277" y="138"/>
                          <a:pt x="295" y="112"/>
                          <a:pt x="321" y="94"/>
                        </a:cubicBezTo>
                        <a:close/>
                        <a:moveTo>
                          <a:pt x="298" y="1"/>
                        </a:moveTo>
                        <a:cubicBezTo>
                          <a:pt x="193" y="1"/>
                          <a:pt x="83" y="93"/>
                          <a:pt x="36" y="174"/>
                        </a:cubicBezTo>
                        <a:cubicBezTo>
                          <a:pt x="0" y="245"/>
                          <a:pt x="0" y="317"/>
                          <a:pt x="18" y="388"/>
                        </a:cubicBezTo>
                        <a:cubicBezTo>
                          <a:pt x="18" y="424"/>
                          <a:pt x="45" y="459"/>
                          <a:pt x="63" y="486"/>
                        </a:cubicBezTo>
                        <a:cubicBezTo>
                          <a:pt x="78" y="494"/>
                          <a:pt x="87" y="509"/>
                          <a:pt x="101" y="518"/>
                        </a:cubicBezTo>
                        <a:lnTo>
                          <a:pt x="101" y="518"/>
                        </a:lnTo>
                        <a:cubicBezTo>
                          <a:pt x="105" y="522"/>
                          <a:pt x="143" y="551"/>
                          <a:pt x="143" y="558"/>
                        </a:cubicBezTo>
                        <a:cubicBezTo>
                          <a:pt x="183" y="579"/>
                          <a:pt x="232" y="589"/>
                          <a:pt x="282" y="589"/>
                        </a:cubicBezTo>
                        <a:cubicBezTo>
                          <a:pt x="400" y="589"/>
                          <a:pt x="527" y="533"/>
                          <a:pt x="571" y="433"/>
                        </a:cubicBezTo>
                        <a:cubicBezTo>
                          <a:pt x="643" y="281"/>
                          <a:pt x="536" y="138"/>
                          <a:pt x="402" y="58"/>
                        </a:cubicBezTo>
                        <a:cubicBezTo>
                          <a:pt x="402" y="49"/>
                          <a:pt x="402" y="40"/>
                          <a:pt x="393" y="31"/>
                        </a:cubicBezTo>
                        <a:cubicBezTo>
                          <a:pt x="363" y="10"/>
                          <a:pt x="330" y="1"/>
                          <a:pt x="29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" name="Google Shape;991;p4"/>
                  <p:cNvSpPr/>
                  <p:nvPr/>
                </p:nvSpPr>
                <p:spPr>
                  <a:xfrm>
                    <a:off x="3544599" y="3893733"/>
                    <a:ext cx="49171" cy="39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479" extrusionOk="0">
                        <a:moveTo>
                          <a:pt x="340" y="65"/>
                        </a:moveTo>
                        <a:cubicBezTo>
                          <a:pt x="411" y="101"/>
                          <a:pt x="491" y="172"/>
                          <a:pt x="465" y="261"/>
                        </a:cubicBezTo>
                        <a:cubicBezTo>
                          <a:pt x="441" y="324"/>
                          <a:pt x="390" y="352"/>
                          <a:pt x="330" y="352"/>
                        </a:cubicBezTo>
                        <a:cubicBezTo>
                          <a:pt x="321" y="352"/>
                          <a:pt x="313" y="352"/>
                          <a:pt x="304" y="350"/>
                        </a:cubicBezTo>
                        <a:cubicBezTo>
                          <a:pt x="242" y="333"/>
                          <a:pt x="152" y="306"/>
                          <a:pt x="179" y="226"/>
                        </a:cubicBezTo>
                        <a:cubicBezTo>
                          <a:pt x="197" y="163"/>
                          <a:pt x="277" y="83"/>
                          <a:pt x="340" y="65"/>
                        </a:cubicBezTo>
                        <a:close/>
                        <a:moveTo>
                          <a:pt x="310" y="1"/>
                        </a:moveTo>
                        <a:cubicBezTo>
                          <a:pt x="189" y="1"/>
                          <a:pt x="87" y="100"/>
                          <a:pt x="54" y="208"/>
                        </a:cubicBezTo>
                        <a:cubicBezTo>
                          <a:pt x="1" y="342"/>
                          <a:pt x="143" y="466"/>
                          <a:pt x="268" y="475"/>
                        </a:cubicBezTo>
                        <a:cubicBezTo>
                          <a:pt x="282" y="477"/>
                          <a:pt x="296" y="478"/>
                          <a:pt x="310" y="478"/>
                        </a:cubicBezTo>
                        <a:cubicBezTo>
                          <a:pt x="418" y="478"/>
                          <a:pt x="513" y="417"/>
                          <a:pt x="545" y="306"/>
                        </a:cubicBezTo>
                        <a:cubicBezTo>
                          <a:pt x="589" y="172"/>
                          <a:pt x="482" y="65"/>
                          <a:pt x="358" y="20"/>
                        </a:cubicBezTo>
                        <a:cubicBezTo>
                          <a:pt x="358" y="11"/>
                          <a:pt x="349" y="3"/>
                          <a:pt x="340" y="3"/>
                        </a:cubicBezTo>
                        <a:cubicBezTo>
                          <a:pt x="330" y="1"/>
                          <a:pt x="320" y="1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2" name="Google Shape;992;p4"/>
                  <p:cNvSpPr/>
                  <p:nvPr/>
                </p:nvSpPr>
                <p:spPr>
                  <a:xfrm>
                    <a:off x="3482927" y="3827644"/>
                    <a:ext cx="27586" cy="25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05" extrusionOk="0">
                        <a:moveTo>
                          <a:pt x="205" y="73"/>
                        </a:moveTo>
                        <a:cubicBezTo>
                          <a:pt x="223" y="91"/>
                          <a:pt x="241" y="109"/>
                          <a:pt x="250" y="127"/>
                        </a:cubicBezTo>
                        <a:cubicBezTo>
                          <a:pt x="264" y="162"/>
                          <a:pt x="245" y="208"/>
                          <a:pt x="214" y="208"/>
                        </a:cubicBezTo>
                        <a:cubicBezTo>
                          <a:pt x="206" y="208"/>
                          <a:pt x="197" y="205"/>
                          <a:pt x="188" y="198"/>
                        </a:cubicBezTo>
                        <a:cubicBezTo>
                          <a:pt x="170" y="189"/>
                          <a:pt x="161" y="162"/>
                          <a:pt x="152" y="144"/>
                        </a:cubicBezTo>
                        <a:cubicBezTo>
                          <a:pt x="143" y="135"/>
                          <a:pt x="134" y="100"/>
                          <a:pt x="134" y="91"/>
                        </a:cubicBezTo>
                        <a:cubicBezTo>
                          <a:pt x="152" y="91"/>
                          <a:pt x="161" y="91"/>
                          <a:pt x="179" y="82"/>
                        </a:cubicBezTo>
                        <a:cubicBezTo>
                          <a:pt x="188" y="82"/>
                          <a:pt x="196" y="73"/>
                          <a:pt x="205" y="73"/>
                        </a:cubicBezTo>
                        <a:close/>
                        <a:moveTo>
                          <a:pt x="120" y="0"/>
                        </a:moveTo>
                        <a:cubicBezTo>
                          <a:pt x="80" y="0"/>
                          <a:pt x="43" y="33"/>
                          <a:pt x="27" y="73"/>
                        </a:cubicBezTo>
                        <a:cubicBezTo>
                          <a:pt x="0" y="162"/>
                          <a:pt x="72" y="269"/>
                          <a:pt x="161" y="296"/>
                        </a:cubicBezTo>
                        <a:cubicBezTo>
                          <a:pt x="176" y="302"/>
                          <a:pt x="190" y="305"/>
                          <a:pt x="204" y="305"/>
                        </a:cubicBezTo>
                        <a:cubicBezTo>
                          <a:pt x="275" y="305"/>
                          <a:pt x="330" y="237"/>
                          <a:pt x="330" y="162"/>
                        </a:cubicBezTo>
                        <a:cubicBezTo>
                          <a:pt x="330" y="100"/>
                          <a:pt x="286" y="55"/>
                          <a:pt x="232" y="28"/>
                        </a:cubicBezTo>
                        <a:lnTo>
                          <a:pt x="223" y="28"/>
                        </a:lnTo>
                        <a:cubicBezTo>
                          <a:pt x="214" y="19"/>
                          <a:pt x="214" y="19"/>
                          <a:pt x="205" y="19"/>
                        </a:cubicBezTo>
                        <a:cubicBezTo>
                          <a:pt x="188" y="11"/>
                          <a:pt x="170" y="2"/>
                          <a:pt x="152" y="2"/>
                        </a:cubicBezTo>
                        <a:lnTo>
                          <a:pt x="134" y="2"/>
                        </a:lnTo>
                        <a:cubicBezTo>
                          <a:pt x="129" y="1"/>
                          <a:pt x="125" y="0"/>
                          <a:pt x="12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3" name="Google Shape;993;p4"/>
                  <p:cNvSpPr/>
                  <p:nvPr/>
                </p:nvSpPr>
                <p:spPr>
                  <a:xfrm>
                    <a:off x="3630106" y="3872231"/>
                    <a:ext cx="25252" cy="18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227" extrusionOk="0">
                        <a:moveTo>
                          <a:pt x="179" y="55"/>
                        </a:moveTo>
                        <a:cubicBezTo>
                          <a:pt x="215" y="73"/>
                          <a:pt x="250" y="91"/>
                          <a:pt x="224" y="118"/>
                        </a:cubicBezTo>
                        <a:cubicBezTo>
                          <a:pt x="204" y="138"/>
                          <a:pt x="178" y="148"/>
                          <a:pt x="152" y="148"/>
                        </a:cubicBezTo>
                        <a:cubicBezTo>
                          <a:pt x="143" y="148"/>
                          <a:pt x="134" y="147"/>
                          <a:pt x="125" y="145"/>
                        </a:cubicBezTo>
                        <a:cubicBezTo>
                          <a:pt x="81" y="127"/>
                          <a:pt x="143" y="73"/>
                          <a:pt x="161" y="64"/>
                        </a:cubicBezTo>
                        <a:cubicBezTo>
                          <a:pt x="170" y="64"/>
                          <a:pt x="170" y="64"/>
                          <a:pt x="179" y="55"/>
                        </a:cubicBezTo>
                        <a:close/>
                        <a:moveTo>
                          <a:pt x="135" y="0"/>
                        </a:moveTo>
                        <a:cubicBezTo>
                          <a:pt x="125" y="0"/>
                          <a:pt x="116" y="1"/>
                          <a:pt x="108" y="2"/>
                        </a:cubicBezTo>
                        <a:cubicBezTo>
                          <a:pt x="90" y="2"/>
                          <a:pt x="90" y="11"/>
                          <a:pt x="90" y="20"/>
                        </a:cubicBezTo>
                        <a:cubicBezTo>
                          <a:pt x="54" y="29"/>
                          <a:pt x="27" y="55"/>
                          <a:pt x="18" y="91"/>
                        </a:cubicBezTo>
                        <a:cubicBezTo>
                          <a:pt x="1" y="154"/>
                          <a:pt x="54" y="216"/>
                          <a:pt x="117" y="225"/>
                        </a:cubicBezTo>
                        <a:cubicBezTo>
                          <a:pt x="123" y="226"/>
                          <a:pt x="129" y="226"/>
                          <a:pt x="136" y="226"/>
                        </a:cubicBezTo>
                        <a:cubicBezTo>
                          <a:pt x="199" y="226"/>
                          <a:pt x="287" y="190"/>
                          <a:pt x="295" y="118"/>
                        </a:cubicBezTo>
                        <a:cubicBezTo>
                          <a:pt x="303" y="31"/>
                          <a:pt x="207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4" name="Google Shape;994;p4"/>
                  <p:cNvSpPr/>
                  <p:nvPr/>
                </p:nvSpPr>
                <p:spPr>
                  <a:xfrm>
                    <a:off x="2978052" y="3923319"/>
                    <a:ext cx="31336" cy="29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56" extrusionOk="0">
                        <a:moveTo>
                          <a:pt x="197" y="67"/>
                        </a:moveTo>
                        <a:cubicBezTo>
                          <a:pt x="242" y="94"/>
                          <a:pt x="286" y="129"/>
                          <a:pt x="260" y="192"/>
                        </a:cubicBezTo>
                        <a:cubicBezTo>
                          <a:pt x="247" y="222"/>
                          <a:pt x="219" y="248"/>
                          <a:pt x="188" y="248"/>
                        </a:cubicBezTo>
                        <a:cubicBezTo>
                          <a:pt x="173" y="248"/>
                          <a:pt x="158" y="242"/>
                          <a:pt x="144" y="227"/>
                        </a:cubicBezTo>
                        <a:cubicBezTo>
                          <a:pt x="135" y="210"/>
                          <a:pt x="135" y="174"/>
                          <a:pt x="144" y="156"/>
                        </a:cubicBezTo>
                        <a:cubicBezTo>
                          <a:pt x="152" y="120"/>
                          <a:pt x="161" y="103"/>
                          <a:pt x="188" y="85"/>
                        </a:cubicBezTo>
                        <a:cubicBezTo>
                          <a:pt x="188" y="76"/>
                          <a:pt x="197" y="76"/>
                          <a:pt x="197" y="67"/>
                        </a:cubicBezTo>
                        <a:close/>
                        <a:moveTo>
                          <a:pt x="184" y="1"/>
                        </a:moveTo>
                        <a:cubicBezTo>
                          <a:pt x="174" y="1"/>
                          <a:pt x="168" y="9"/>
                          <a:pt x="161" y="22"/>
                        </a:cubicBezTo>
                        <a:cubicBezTo>
                          <a:pt x="152" y="19"/>
                          <a:pt x="142" y="17"/>
                          <a:pt x="132" y="17"/>
                        </a:cubicBezTo>
                        <a:cubicBezTo>
                          <a:pt x="72" y="17"/>
                          <a:pt x="17" y="84"/>
                          <a:pt x="10" y="138"/>
                        </a:cubicBezTo>
                        <a:cubicBezTo>
                          <a:pt x="1" y="219"/>
                          <a:pt x="37" y="308"/>
                          <a:pt x="108" y="334"/>
                        </a:cubicBezTo>
                        <a:cubicBezTo>
                          <a:pt x="137" y="349"/>
                          <a:pt x="161" y="356"/>
                          <a:pt x="186" y="356"/>
                        </a:cubicBezTo>
                        <a:cubicBezTo>
                          <a:pt x="206" y="356"/>
                          <a:pt x="227" y="351"/>
                          <a:pt x="251" y="343"/>
                        </a:cubicBezTo>
                        <a:cubicBezTo>
                          <a:pt x="295" y="317"/>
                          <a:pt x="331" y="254"/>
                          <a:pt x="349" y="210"/>
                        </a:cubicBezTo>
                        <a:cubicBezTo>
                          <a:pt x="376" y="103"/>
                          <a:pt x="286" y="31"/>
                          <a:pt x="197" y="4"/>
                        </a:cubicBezTo>
                        <a:cubicBezTo>
                          <a:pt x="192" y="2"/>
                          <a:pt x="188" y="1"/>
                          <a:pt x="18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5" name="Google Shape;995;p4"/>
                  <p:cNvSpPr/>
                  <p:nvPr/>
                </p:nvSpPr>
                <p:spPr>
                  <a:xfrm>
                    <a:off x="3033057" y="3887982"/>
                    <a:ext cx="19418" cy="20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" h="242" extrusionOk="0">
                        <a:moveTo>
                          <a:pt x="153" y="72"/>
                        </a:moveTo>
                        <a:cubicBezTo>
                          <a:pt x="162" y="72"/>
                          <a:pt x="170" y="80"/>
                          <a:pt x="170" y="98"/>
                        </a:cubicBezTo>
                        <a:cubicBezTo>
                          <a:pt x="179" y="116"/>
                          <a:pt x="170" y="125"/>
                          <a:pt x="153" y="143"/>
                        </a:cubicBezTo>
                        <a:cubicBezTo>
                          <a:pt x="144" y="152"/>
                          <a:pt x="135" y="161"/>
                          <a:pt x="126" y="170"/>
                        </a:cubicBezTo>
                        <a:cubicBezTo>
                          <a:pt x="117" y="161"/>
                          <a:pt x="117" y="161"/>
                          <a:pt x="108" y="161"/>
                        </a:cubicBezTo>
                        <a:cubicBezTo>
                          <a:pt x="99" y="143"/>
                          <a:pt x="126" y="116"/>
                          <a:pt x="126" y="98"/>
                        </a:cubicBezTo>
                        <a:cubicBezTo>
                          <a:pt x="135" y="80"/>
                          <a:pt x="144" y="80"/>
                          <a:pt x="153" y="72"/>
                        </a:cubicBezTo>
                        <a:close/>
                        <a:moveTo>
                          <a:pt x="141" y="0"/>
                        </a:moveTo>
                        <a:cubicBezTo>
                          <a:pt x="91" y="0"/>
                          <a:pt x="35" y="61"/>
                          <a:pt x="28" y="98"/>
                        </a:cubicBezTo>
                        <a:cubicBezTo>
                          <a:pt x="1" y="161"/>
                          <a:pt x="37" y="232"/>
                          <a:pt x="108" y="241"/>
                        </a:cubicBezTo>
                        <a:cubicBezTo>
                          <a:pt x="111" y="242"/>
                          <a:pt x="114" y="242"/>
                          <a:pt x="118" y="242"/>
                        </a:cubicBezTo>
                        <a:cubicBezTo>
                          <a:pt x="177" y="242"/>
                          <a:pt x="233" y="167"/>
                          <a:pt x="233" y="116"/>
                        </a:cubicBezTo>
                        <a:cubicBezTo>
                          <a:pt x="224" y="80"/>
                          <a:pt x="206" y="45"/>
                          <a:pt x="179" y="27"/>
                        </a:cubicBezTo>
                        <a:cubicBezTo>
                          <a:pt x="179" y="27"/>
                          <a:pt x="179" y="18"/>
                          <a:pt x="170" y="9"/>
                        </a:cubicBezTo>
                        <a:cubicBezTo>
                          <a:pt x="161" y="3"/>
                          <a:pt x="151" y="0"/>
                          <a:pt x="14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6" name="Google Shape;996;p4"/>
                  <p:cNvSpPr/>
                  <p:nvPr/>
                </p:nvSpPr>
                <p:spPr>
                  <a:xfrm>
                    <a:off x="3648691" y="3157504"/>
                    <a:ext cx="31336" cy="23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282" extrusionOk="0">
                        <a:moveTo>
                          <a:pt x="215" y="58"/>
                        </a:moveTo>
                        <a:lnTo>
                          <a:pt x="215" y="58"/>
                        </a:lnTo>
                        <a:cubicBezTo>
                          <a:pt x="286" y="67"/>
                          <a:pt x="233" y="183"/>
                          <a:pt x="188" y="192"/>
                        </a:cubicBezTo>
                        <a:cubicBezTo>
                          <a:pt x="185" y="194"/>
                          <a:pt x="181" y="195"/>
                          <a:pt x="178" y="195"/>
                        </a:cubicBezTo>
                        <a:cubicBezTo>
                          <a:pt x="164" y="195"/>
                          <a:pt x="151" y="182"/>
                          <a:pt x="143" y="174"/>
                        </a:cubicBezTo>
                        <a:cubicBezTo>
                          <a:pt x="126" y="156"/>
                          <a:pt x="126" y="148"/>
                          <a:pt x="134" y="121"/>
                        </a:cubicBezTo>
                        <a:cubicBezTo>
                          <a:pt x="152" y="94"/>
                          <a:pt x="179" y="67"/>
                          <a:pt x="215" y="58"/>
                        </a:cubicBezTo>
                        <a:close/>
                        <a:moveTo>
                          <a:pt x="199" y="1"/>
                        </a:moveTo>
                        <a:cubicBezTo>
                          <a:pt x="133" y="1"/>
                          <a:pt x="59" y="41"/>
                          <a:pt x="36" y="94"/>
                        </a:cubicBezTo>
                        <a:cubicBezTo>
                          <a:pt x="1" y="183"/>
                          <a:pt x="90" y="281"/>
                          <a:pt x="179" y="281"/>
                        </a:cubicBezTo>
                        <a:cubicBezTo>
                          <a:pt x="313" y="264"/>
                          <a:pt x="375" y="23"/>
                          <a:pt x="233" y="5"/>
                        </a:cubicBezTo>
                        <a:cubicBezTo>
                          <a:pt x="222" y="2"/>
                          <a:pt x="210" y="1"/>
                          <a:pt x="1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7" name="Google Shape;997;p4"/>
                  <p:cNvSpPr/>
                  <p:nvPr/>
                </p:nvSpPr>
                <p:spPr>
                  <a:xfrm>
                    <a:off x="3000387" y="3233177"/>
                    <a:ext cx="27586" cy="22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266" extrusionOk="0">
                        <a:moveTo>
                          <a:pt x="259" y="60"/>
                        </a:moveTo>
                        <a:cubicBezTo>
                          <a:pt x="286" y="60"/>
                          <a:pt x="259" y="96"/>
                          <a:pt x="259" y="105"/>
                        </a:cubicBezTo>
                        <a:cubicBezTo>
                          <a:pt x="241" y="132"/>
                          <a:pt x="223" y="149"/>
                          <a:pt x="206" y="167"/>
                        </a:cubicBezTo>
                        <a:cubicBezTo>
                          <a:pt x="195" y="174"/>
                          <a:pt x="188" y="177"/>
                          <a:pt x="181" y="177"/>
                        </a:cubicBezTo>
                        <a:cubicBezTo>
                          <a:pt x="171" y="177"/>
                          <a:pt x="163" y="169"/>
                          <a:pt x="152" y="158"/>
                        </a:cubicBezTo>
                        <a:cubicBezTo>
                          <a:pt x="143" y="149"/>
                          <a:pt x="143" y="149"/>
                          <a:pt x="152" y="141"/>
                        </a:cubicBezTo>
                        <a:cubicBezTo>
                          <a:pt x="152" y="132"/>
                          <a:pt x="161" y="123"/>
                          <a:pt x="179" y="114"/>
                        </a:cubicBezTo>
                        <a:cubicBezTo>
                          <a:pt x="197" y="105"/>
                          <a:pt x="206" y="78"/>
                          <a:pt x="223" y="69"/>
                        </a:cubicBezTo>
                        <a:lnTo>
                          <a:pt x="232" y="69"/>
                        </a:lnTo>
                        <a:cubicBezTo>
                          <a:pt x="241" y="60"/>
                          <a:pt x="250" y="60"/>
                          <a:pt x="259" y="60"/>
                        </a:cubicBezTo>
                        <a:close/>
                        <a:moveTo>
                          <a:pt x="233" y="1"/>
                        </a:moveTo>
                        <a:cubicBezTo>
                          <a:pt x="212" y="1"/>
                          <a:pt x="191" y="5"/>
                          <a:pt x="170" y="16"/>
                        </a:cubicBezTo>
                        <a:cubicBezTo>
                          <a:pt x="134" y="33"/>
                          <a:pt x="90" y="42"/>
                          <a:pt x="63" y="78"/>
                        </a:cubicBezTo>
                        <a:cubicBezTo>
                          <a:pt x="0" y="149"/>
                          <a:pt x="81" y="265"/>
                          <a:pt x="161" y="265"/>
                        </a:cubicBezTo>
                        <a:cubicBezTo>
                          <a:pt x="250" y="265"/>
                          <a:pt x="322" y="167"/>
                          <a:pt x="331" y="87"/>
                        </a:cubicBezTo>
                        <a:cubicBezTo>
                          <a:pt x="331" y="42"/>
                          <a:pt x="313" y="25"/>
                          <a:pt x="286" y="25"/>
                        </a:cubicBezTo>
                        <a:cubicBezTo>
                          <a:pt x="286" y="16"/>
                          <a:pt x="286" y="7"/>
                          <a:pt x="277" y="7"/>
                        </a:cubicBezTo>
                        <a:cubicBezTo>
                          <a:pt x="262" y="3"/>
                          <a:pt x="247" y="1"/>
                          <a:pt x="23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8" name="Google Shape;998;p4"/>
                  <p:cNvSpPr/>
                  <p:nvPr/>
                </p:nvSpPr>
                <p:spPr>
                  <a:xfrm>
                    <a:off x="3844207" y="3361605"/>
                    <a:ext cx="67755" cy="58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3" h="698" extrusionOk="0">
                        <a:moveTo>
                          <a:pt x="390" y="133"/>
                        </a:moveTo>
                        <a:cubicBezTo>
                          <a:pt x="410" y="133"/>
                          <a:pt x="429" y="134"/>
                          <a:pt x="447" y="134"/>
                        </a:cubicBezTo>
                        <a:cubicBezTo>
                          <a:pt x="527" y="143"/>
                          <a:pt x="590" y="205"/>
                          <a:pt x="634" y="268"/>
                        </a:cubicBezTo>
                        <a:cubicBezTo>
                          <a:pt x="634" y="268"/>
                          <a:pt x="634" y="277"/>
                          <a:pt x="643" y="277"/>
                        </a:cubicBezTo>
                        <a:cubicBezTo>
                          <a:pt x="670" y="330"/>
                          <a:pt x="670" y="402"/>
                          <a:pt x="607" y="464"/>
                        </a:cubicBezTo>
                        <a:cubicBezTo>
                          <a:pt x="567" y="513"/>
                          <a:pt x="511" y="536"/>
                          <a:pt x="454" y="536"/>
                        </a:cubicBezTo>
                        <a:cubicBezTo>
                          <a:pt x="388" y="536"/>
                          <a:pt x="321" y="504"/>
                          <a:pt x="277" y="446"/>
                        </a:cubicBezTo>
                        <a:cubicBezTo>
                          <a:pt x="224" y="366"/>
                          <a:pt x="179" y="250"/>
                          <a:pt x="251" y="170"/>
                        </a:cubicBezTo>
                        <a:cubicBezTo>
                          <a:pt x="289" y="138"/>
                          <a:pt x="341" y="133"/>
                          <a:pt x="390" y="133"/>
                        </a:cubicBezTo>
                        <a:close/>
                        <a:moveTo>
                          <a:pt x="362" y="0"/>
                        </a:moveTo>
                        <a:cubicBezTo>
                          <a:pt x="305" y="0"/>
                          <a:pt x="248" y="12"/>
                          <a:pt x="197" y="36"/>
                        </a:cubicBezTo>
                        <a:cubicBezTo>
                          <a:pt x="1" y="134"/>
                          <a:pt x="54" y="393"/>
                          <a:pt x="153" y="535"/>
                        </a:cubicBezTo>
                        <a:cubicBezTo>
                          <a:pt x="222" y="641"/>
                          <a:pt x="331" y="697"/>
                          <a:pt x="440" y="697"/>
                        </a:cubicBezTo>
                        <a:cubicBezTo>
                          <a:pt x="543" y="697"/>
                          <a:pt x="645" y="648"/>
                          <a:pt x="715" y="544"/>
                        </a:cubicBezTo>
                        <a:cubicBezTo>
                          <a:pt x="813" y="393"/>
                          <a:pt x="759" y="241"/>
                          <a:pt x="643" y="143"/>
                        </a:cubicBezTo>
                        <a:cubicBezTo>
                          <a:pt x="590" y="48"/>
                          <a:pt x="477" y="0"/>
                          <a:pt x="3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999" name="Google Shape;999;p4"/>
                  <p:cNvGrpSpPr/>
                  <p:nvPr/>
                </p:nvGrpSpPr>
                <p:grpSpPr>
                  <a:xfrm>
                    <a:off x="1133650" y="3105500"/>
                    <a:ext cx="3428608" cy="1415701"/>
                    <a:chOff x="911100" y="2701063"/>
                    <a:chExt cx="3428608" cy="1415701"/>
                  </a:xfrm>
                </p:grpSpPr>
                <p:sp>
                  <p:nvSpPr>
                    <p:cNvPr id="1000" name="Google Shape;1000;p4"/>
                    <p:cNvSpPr/>
                    <p:nvPr/>
                  </p:nvSpPr>
                  <p:spPr>
                    <a:xfrm>
                      <a:off x="1285631" y="3840408"/>
                      <a:ext cx="859569" cy="27635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314" h="3316" extrusionOk="0">
                          <a:moveTo>
                            <a:pt x="19" y="0"/>
                          </a:moveTo>
                          <a:cubicBezTo>
                            <a:pt x="10" y="0"/>
                            <a:pt x="1" y="27"/>
                            <a:pt x="19" y="27"/>
                          </a:cubicBezTo>
                          <a:cubicBezTo>
                            <a:pt x="536" y="125"/>
                            <a:pt x="1054" y="188"/>
                            <a:pt x="1571" y="286"/>
                          </a:cubicBezTo>
                          <a:cubicBezTo>
                            <a:pt x="2615" y="482"/>
                            <a:pt x="3605" y="901"/>
                            <a:pt x="4515" y="1428"/>
                          </a:cubicBezTo>
                          <a:cubicBezTo>
                            <a:pt x="5880" y="2222"/>
                            <a:pt x="7316" y="2962"/>
                            <a:pt x="8860" y="3212"/>
                          </a:cubicBezTo>
                          <a:cubicBezTo>
                            <a:pt x="8735" y="3221"/>
                            <a:pt x="8610" y="3239"/>
                            <a:pt x="8485" y="3239"/>
                          </a:cubicBezTo>
                          <a:cubicBezTo>
                            <a:pt x="8119" y="3230"/>
                            <a:pt x="7753" y="3203"/>
                            <a:pt x="7396" y="3167"/>
                          </a:cubicBezTo>
                          <a:cubicBezTo>
                            <a:pt x="6433" y="3069"/>
                            <a:pt x="5577" y="2801"/>
                            <a:pt x="4738" y="2311"/>
                          </a:cubicBezTo>
                          <a:cubicBezTo>
                            <a:pt x="4131" y="1954"/>
                            <a:pt x="3489" y="1615"/>
                            <a:pt x="2856" y="1303"/>
                          </a:cubicBezTo>
                          <a:cubicBezTo>
                            <a:pt x="2366" y="1066"/>
                            <a:pt x="1786" y="814"/>
                            <a:pt x="1227" y="814"/>
                          </a:cubicBezTo>
                          <a:cubicBezTo>
                            <a:pt x="1175" y="814"/>
                            <a:pt x="1123" y="816"/>
                            <a:pt x="1071" y="821"/>
                          </a:cubicBezTo>
                          <a:cubicBezTo>
                            <a:pt x="1063" y="821"/>
                            <a:pt x="1063" y="839"/>
                            <a:pt x="1071" y="839"/>
                          </a:cubicBezTo>
                          <a:cubicBezTo>
                            <a:pt x="1758" y="839"/>
                            <a:pt x="2561" y="1258"/>
                            <a:pt x="3150" y="1579"/>
                          </a:cubicBezTo>
                          <a:cubicBezTo>
                            <a:pt x="3855" y="1972"/>
                            <a:pt x="4560" y="2382"/>
                            <a:pt x="5273" y="2739"/>
                          </a:cubicBezTo>
                          <a:cubicBezTo>
                            <a:pt x="6138" y="3165"/>
                            <a:pt x="7092" y="3315"/>
                            <a:pt x="8043" y="3315"/>
                          </a:cubicBezTo>
                          <a:cubicBezTo>
                            <a:pt x="8406" y="3315"/>
                            <a:pt x="8769" y="3293"/>
                            <a:pt x="9127" y="3256"/>
                          </a:cubicBezTo>
                          <a:cubicBezTo>
                            <a:pt x="9389" y="3287"/>
                            <a:pt x="9651" y="3301"/>
                            <a:pt x="9916" y="3301"/>
                          </a:cubicBezTo>
                          <a:cubicBezTo>
                            <a:pt x="10039" y="3301"/>
                            <a:pt x="10163" y="3298"/>
                            <a:pt x="10287" y="3292"/>
                          </a:cubicBezTo>
                          <a:cubicBezTo>
                            <a:pt x="10314" y="3292"/>
                            <a:pt x="10314" y="3256"/>
                            <a:pt x="10287" y="3256"/>
                          </a:cubicBezTo>
                          <a:cubicBezTo>
                            <a:pt x="9181" y="3176"/>
                            <a:pt x="8092" y="2944"/>
                            <a:pt x="7049" y="2552"/>
                          </a:cubicBezTo>
                          <a:cubicBezTo>
                            <a:pt x="6558" y="2364"/>
                            <a:pt x="6094" y="2070"/>
                            <a:pt x="5621" y="1838"/>
                          </a:cubicBezTo>
                          <a:cubicBezTo>
                            <a:pt x="5131" y="1597"/>
                            <a:pt x="4658" y="1321"/>
                            <a:pt x="4176" y="1053"/>
                          </a:cubicBezTo>
                          <a:cubicBezTo>
                            <a:pt x="2909" y="339"/>
                            <a:pt x="1455" y="54"/>
                            <a:pt x="1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1" name="Google Shape;1001;p4"/>
                    <p:cNvSpPr/>
                    <p:nvPr/>
                  </p:nvSpPr>
                  <p:spPr>
                    <a:xfrm>
                      <a:off x="911100" y="2701063"/>
                      <a:ext cx="3428608" cy="140594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140" h="16870" extrusionOk="0">
                          <a:moveTo>
                            <a:pt x="15296" y="1520"/>
                          </a:moveTo>
                          <a:cubicBezTo>
                            <a:pt x="15495" y="1520"/>
                            <a:pt x="15715" y="1622"/>
                            <a:pt x="15878" y="1699"/>
                          </a:cubicBezTo>
                          <a:cubicBezTo>
                            <a:pt x="16770" y="2092"/>
                            <a:pt x="17216" y="3002"/>
                            <a:pt x="16904" y="3912"/>
                          </a:cubicBezTo>
                          <a:cubicBezTo>
                            <a:pt x="16681" y="3930"/>
                            <a:pt x="16458" y="3965"/>
                            <a:pt x="16226" y="4010"/>
                          </a:cubicBezTo>
                          <a:cubicBezTo>
                            <a:pt x="16485" y="3599"/>
                            <a:pt x="16306" y="2921"/>
                            <a:pt x="16092" y="2529"/>
                          </a:cubicBezTo>
                          <a:cubicBezTo>
                            <a:pt x="15930" y="2242"/>
                            <a:pt x="15471" y="1815"/>
                            <a:pt x="15074" y="1815"/>
                          </a:cubicBezTo>
                          <a:cubicBezTo>
                            <a:pt x="14990" y="1815"/>
                            <a:pt x="14909" y="1834"/>
                            <a:pt x="14834" y="1878"/>
                          </a:cubicBezTo>
                          <a:cubicBezTo>
                            <a:pt x="14924" y="1690"/>
                            <a:pt x="15075" y="1539"/>
                            <a:pt x="15272" y="1521"/>
                          </a:cubicBezTo>
                          <a:cubicBezTo>
                            <a:pt x="15280" y="1521"/>
                            <a:pt x="15288" y="1520"/>
                            <a:pt x="15296" y="1520"/>
                          </a:cubicBezTo>
                          <a:close/>
                          <a:moveTo>
                            <a:pt x="26976" y="1967"/>
                          </a:moveTo>
                          <a:cubicBezTo>
                            <a:pt x="27440" y="2493"/>
                            <a:pt x="27707" y="3359"/>
                            <a:pt x="27511" y="3956"/>
                          </a:cubicBezTo>
                          <a:cubicBezTo>
                            <a:pt x="27440" y="3956"/>
                            <a:pt x="27368" y="3965"/>
                            <a:pt x="27306" y="3965"/>
                          </a:cubicBezTo>
                          <a:cubicBezTo>
                            <a:pt x="27181" y="3983"/>
                            <a:pt x="27056" y="3992"/>
                            <a:pt x="26940" y="4010"/>
                          </a:cubicBezTo>
                          <a:cubicBezTo>
                            <a:pt x="27360" y="3662"/>
                            <a:pt x="27333" y="2904"/>
                            <a:pt x="27226" y="2449"/>
                          </a:cubicBezTo>
                          <a:cubicBezTo>
                            <a:pt x="27181" y="2297"/>
                            <a:pt x="27092" y="2128"/>
                            <a:pt x="26976" y="1967"/>
                          </a:cubicBezTo>
                          <a:close/>
                          <a:moveTo>
                            <a:pt x="19331" y="3501"/>
                          </a:moveTo>
                          <a:cubicBezTo>
                            <a:pt x="19393" y="3537"/>
                            <a:pt x="19456" y="3573"/>
                            <a:pt x="19509" y="3617"/>
                          </a:cubicBezTo>
                          <a:cubicBezTo>
                            <a:pt x="19495" y="3617"/>
                            <a:pt x="19481" y="3616"/>
                            <a:pt x="19467" y="3616"/>
                          </a:cubicBezTo>
                          <a:cubicBezTo>
                            <a:pt x="19318" y="3616"/>
                            <a:pt x="19160" y="3657"/>
                            <a:pt x="19054" y="3698"/>
                          </a:cubicBezTo>
                          <a:cubicBezTo>
                            <a:pt x="18876" y="3778"/>
                            <a:pt x="18715" y="3885"/>
                            <a:pt x="18706" y="4046"/>
                          </a:cubicBezTo>
                          <a:cubicBezTo>
                            <a:pt x="18590" y="4019"/>
                            <a:pt x="18465" y="3992"/>
                            <a:pt x="18349" y="3974"/>
                          </a:cubicBezTo>
                          <a:cubicBezTo>
                            <a:pt x="18367" y="3903"/>
                            <a:pt x="18385" y="3823"/>
                            <a:pt x="18430" y="3769"/>
                          </a:cubicBezTo>
                          <a:cubicBezTo>
                            <a:pt x="18528" y="3653"/>
                            <a:pt x="18697" y="3608"/>
                            <a:pt x="18831" y="3573"/>
                          </a:cubicBezTo>
                          <a:cubicBezTo>
                            <a:pt x="18983" y="3528"/>
                            <a:pt x="19161" y="3519"/>
                            <a:pt x="19331" y="3501"/>
                          </a:cubicBezTo>
                          <a:close/>
                          <a:moveTo>
                            <a:pt x="26341" y="332"/>
                          </a:moveTo>
                          <a:cubicBezTo>
                            <a:pt x="26729" y="332"/>
                            <a:pt x="27248" y="626"/>
                            <a:pt x="27208" y="977"/>
                          </a:cubicBezTo>
                          <a:cubicBezTo>
                            <a:pt x="27190" y="1012"/>
                            <a:pt x="27181" y="1057"/>
                            <a:pt x="27172" y="1102"/>
                          </a:cubicBezTo>
                          <a:cubicBezTo>
                            <a:pt x="27160" y="1155"/>
                            <a:pt x="27213" y="1205"/>
                            <a:pt x="27262" y="1205"/>
                          </a:cubicBezTo>
                          <a:cubicBezTo>
                            <a:pt x="27286" y="1205"/>
                            <a:pt x="27309" y="1193"/>
                            <a:pt x="27324" y="1164"/>
                          </a:cubicBezTo>
                          <a:cubicBezTo>
                            <a:pt x="27324" y="1155"/>
                            <a:pt x="27324" y="1146"/>
                            <a:pt x="27324" y="1146"/>
                          </a:cubicBezTo>
                          <a:lnTo>
                            <a:pt x="27333" y="1146"/>
                          </a:lnTo>
                          <a:cubicBezTo>
                            <a:pt x="27333" y="1128"/>
                            <a:pt x="27333" y="1119"/>
                            <a:pt x="27342" y="1111"/>
                          </a:cubicBezTo>
                          <a:cubicBezTo>
                            <a:pt x="27342" y="1102"/>
                            <a:pt x="27342" y="1084"/>
                            <a:pt x="27351" y="1075"/>
                          </a:cubicBezTo>
                          <a:cubicBezTo>
                            <a:pt x="27423" y="864"/>
                            <a:pt x="27579" y="792"/>
                            <a:pt x="27756" y="792"/>
                          </a:cubicBezTo>
                          <a:cubicBezTo>
                            <a:pt x="27970" y="792"/>
                            <a:pt x="28215" y="897"/>
                            <a:pt x="28385" y="995"/>
                          </a:cubicBezTo>
                          <a:cubicBezTo>
                            <a:pt x="28769" y="1209"/>
                            <a:pt x="28948" y="1610"/>
                            <a:pt x="28948" y="2038"/>
                          </a:cubicBezTo>
                          <a:cubicBezTo>
                            <a:pt x="28948" y="2591"/>
                            <a:pt x="28644" y="3225"/>
                            <a:pt x="28287" y="3644"/>
                          </a:cubicBezTo>
                          <a:cubicBezTo>
                            <a:pt x="28265" y="3666"/>
                            <a:pt x="28286" y="3713"/>
                            <a:pt x="28314" y="3713"/>
                          </a:cubicBezTo>
                          <a:cubicBezTo>
                            <a:pt x="28320" y="3713"/>
                            <a:pt x="28326" y="3711"/>
                            <a:pt x="28332" y="3707"/>
                          </a:cubicBezTo>
                          <a:cubicBezTo>
                            <a:pt x="28653" y="3492"/>
                            <a:pt x="28894" y="3153"/>
                            <a:pt x="29037" y="2770"/>
                          </a:cubicBezTo>
                          <a:cubicBezTo>
                            <a:pt x="29358" y="2458"/>
                            <a:pt x="29759" y="2154"/>
                            <a:pt x="30196" y="2101"/>
                          </a:cubicBezTo>
                          <a:cubicBezTo>
                            <a:pt x="30218" y="2099"/>
                            <a:pt x="30239" y="2098"/>
                            <a:pt x="30260" y="2098"/>
                          </a:cubicBezTo>
                          <a:cubicBezTo>
                            <a:pt x="30539" y="2098"/>
                            <a:pt x="30800" y="2258"/>
                            <a:pt x="30990" y="2449"/>
                          </a:cubicBezTo>
                          <a:cubicBezTo>
                            <a:pt x="31097" y="2556"/>
                            <a:pt x="31187" y="2672"/>
                            <a:pt x="31276" y="2797"/>
                          </a:cubicBezTo>
                          <a:cubicBezTo>
                            <a:pt x="31311" y="3018"/>
                            <a:pt x="31286" y="3127"/>
                            <a:pt x="31198" y="3127"/>
                          </a:cubicBezTo>
                          <a:cubicBezTo>
                            <a:pt x="31173" y="3127"/>
                            <a:pt x="31142" y="3118"/>
                            <a:pt x="31106" y="3100"/>
                          </a:cubicBezTo>
                          <a:cubicBezTo>
                            <a:pt x="31100" y="3098"/>
                            <a:pt x="31094" y="3098"/>
                            <a:pt x="31087" y="3098"/>
                          </a:cubicBezTo>
                          <a:cubicBezTo>
                            <a:pt x="31022" y="3098"/>
                            <a:pt x="30959" y="3178"/>
                            <a:pt x="30999" y="3243"/>
                          </a:cubicBezTo>
                          <a:cubicBezTo>
                            <a:pt x="31124" y="3421"/>
                            <a:pt x="31454" y="3805"/>
                            <a:pt x="31169" y="4028"/>
                          </a:cubicBezTo>
                          <a:cubicBezTo>
                            <a:pt x="31099" y="4079"/>
                            <a:pt x="31024" y="4099"/>
                            <a:pt x="30948" y="4099"/>
                          </a:cubicBezTo>
                          <a:cubicBezTo>
                            <a:pt x="30772" y="4099"/>
                            <a:pt x="30590" y="3990"/>
                            <a:pt x="30446" y="3903"/>
                          </a:cubicBezTo>
                          <a:cubicBezTo>
                            <a:pt x="30256" y="3671"/>
                            <a:pt x="30020" y="3516"/>
                            <a:pt x="29702" y="3516"/>
                          </a:cubicBezTo>
                          <a:cubicBezTo>
                            <a:pt x="29677" y="3516"/>
                            <a:pt x="29651" y="3517"/>
                            <a:pt x="29626" y="3519"/>
                          </a:cubicBezTo>
                          <a:cubicBezTo>
                            <a:pt x="29304" y="3537"/>
                            <a:pt x="28867" y="3724"/>
                            <a:pt x="28769" y="4063"/>
                          </a:cubicBezTo>
                          <a:cubicBezTo>
                            <a:pt x="28440" y="3991"/>
                            <a:pt x="28096" y="3955"/>
                            <a:pt x="27738" y="3955"/>
                          </a:cubicBezTo>
                          <a:cubicBezTo>
                            <a:pt x="27698" y="3955"/>
                            <a:pt x="27658" y="3955"/>
                            <a:pt x="27618" y="3956"/>
                          </a:cubicBezTo>
                          <a:cubicBezTo>
                            <a:pt x="28011" y="3216"/>
                            <a:pt x="27306" y="1904"/>
                            <a:pt x="26592" y="1592"/>
                          </a:cubicBezTo>
                          <a:cubicBezTo>
                            <a:pt x="26427" y="1473"/>
                            <a:pt x="26243" y="1396"/>
                            <a:pt x="26060" y="1396"/>
                          </a:cubicBezTo>
                          <a:cubicBezTo>
                            <a:pt x="25928" y="1396"/>
                            <a:pt x="25797" y="1436"/>
                            <a:pt x="25673" y="1530"/>
                          </a:cubicBezTo>
                          <a:cubicBezTo>
                            <a:pt x="25665" y="1530"/>
                            <a:pt x="25665" y="1539"/>
                            <a:pt x="25665" y="1548"/>
                          </a:cubicBezTo>
                          <a:cubicBezTo>
                            <a:pt x="25621" y="1557"/>
                            <a:pt x="25576" y="1562"/>
                            <a:pt x="25531" y="1562"/>
                          </a:cubicBezTo>
                          <a:cubicBezTo>
                            <a:pt x="25154" y="1562"/>
                            <a:pt x="24750" y="1244"/>
                            <a:pt x="25156" y="798"/>
                          </a:cubicBezTo>
                          <a:cubicBezTo>
                            <a:pt x="25276" y="662"/>
                            <a:pt x="25489" y="562"/>
                            <a:pt x="25673" y="562"/>
                          </a:cubicBezTo>
                          <a:cubicBezTo>
                            <a:pt x="25695" y="562"/>
                            <a:pt x="25716" y="564"/>
                            <a:pt x="25736" y="566"/>
                          </a:cubicBezTo>
                          <a:cubicBezTo>
                            <a:pt x="25744" y="567"/>
                            <a:pt x="25752" y="567"/>
                            <a:pt x="25759" y="567"/>
                          </a:cubicBezTo>
                          <a:cubicBezTo>
                            <a:pt x="25871" y="567"/>
                            <a:pt x="25947" y="508"/>
                            <a:pt x="26030" y="433"/>
                          </a:cubicBezTo>
                          <a:cubicBezTo>
                            <a:pt x="26105" y="363"/>
                            <a:pt x="26216" y="332"/>
                            <a:pt x="26341" y="332"/>
                          </a:cubicBezTo>
                          <a:close/>
                          <a:moveTo>
                            <a:pt x="15008" y="1886"/>
                          </a:moveTo>
                          <a:cubicBezTo>
                            <a:pt x="15449" y="1886"/>
                            <a:pt x="15931" y="2411"/>
                            <a:pt x="16048" y="2761"/>
                          </a:cubicBezTo>
                          <a:cubicBezTo>
                            <a:pt x="16181" y="3153"/>
                            <a:pt x="16244" y="3617"/>
                            <a:pt x="16146" y="4028"/>
                          </a:cubicBezTo>
                          <a:cubicBezTo>
                            <a:pt x="15985" y="4063"/>
                            <a:pt x="15825" y="4108"/>
                            <a:pt x="15673" y="4162"/>
                          </a:cubicBezTo>
                          <a:cubicBezTo>
                            <a:pt x="15887" y="3858"/>
                            <a:pt x="15834" y="3403"/>
                            <a:pt x="15771" y="3046"/>
                          </a:cubicBezTo>
                          <a:cubicBezTo>
                            <a:pt x="15691" y="2565"/>
                            <a:pt x="15200" y="2235"/>
                            <a:pt x="14736" y="2145"/>
                          </a:cubicBezTo>
                          <a:cubicBezTo>
                            <a:pt x="14754" y="2065"/>
                            <a:pt x="14781" y="1994"/>
                            <a:pt x="14817" y="1922"/>
                          </a:cubicBezTo>
                          <a:cubicBezTo>
                            <a:pt x="14879" y="1897"/>
                            <a:pt x="14943" y="1886"/>
                            <a:pt x="15008" y="1886"/>
                          </a:cubicBezTo>
                          <a:close/>
                          <a:moveTo>
                            <a:pt x="15040" y="174"/>
                          </a:moveTo>
                          <a:cubicBezTo>
                            <a:pt x="15303" y="174"/>
                            <a:pt x="15540" y="281"/>
                            <a:pt x="15735" y="540"/>
                          </a:cubicBezTo>
                          <a:cubicBezTo>
                            <a:pt x="15765" y="583"/>
                            <a:pt x="15815" y="597"/>
                            <a:pt x="15870" y="597"/>
                          </a:cubicBezTo>
                          <a:cubicBezTo>
                            <a:pt x="15951" y="597"/>
                            <a:pt x="16043" y="568"/>
                            <a:pt x="16101" y="557"/>
                          </a:cubicBezTo>
                          <a:cubicBezTo>
                            <a:pt x="16167" y="545"/>
                            <a:pt x="16229" y="539"/>
                            <a:pt x="16289" y="539"/>
                          </a:cubicBezTo>
                          <a:cubicBezTo>
                            <a:pt x="16709" y="539"/>
                            <a:pt x="16989" y="829"/>
                            <a:pt x="17145" y="1235"/>
                          </a:cubicBezTo>
                          <a:cubicBezTo>
                            <a:pt x="17172" y="1316"/>
                            <a:pt x="17198" y="1325"/>
                            <a:pt x="17279" y="1342"/>
                          </a:cubicBezTo>
                          <a:cubicBezTo>
                            <a:pt x="17475" y="1387"/>
                            <a:pt x="17725" y="1423"/>
                            <a:pt x="17885" y="1557"/>
                          </a:cubicBezTo>
                          <a:cubicBezTo>
                            <a:pt x="18215" y="1833"/>
                            <a:pt x="18082" y="2243"/>
                            <a:pt x="17903" y="2556"/>
                          </a:cubicBezTo>
                          <a:cubicBezTo>
                            <a:pt x="17876" y="2591"/>
                            <a:pt x="17859" y="2627"/>
                            <a:pt x="17832" y="2654"/>
                          </a:cubicBezTo>
                          <a:cubicBezTo>
                            <a:pt x="17814" y="2681"/>
                            <a:pt x="17841" y="2698"/>
                            <a:pt x="17859" y="2698"/>
                          </a:cubicBezTo>
                          <a:cubicBezTo>
                            <a:pt x="17874" y="2739"/>
                            <a:pt x="17915" y="2765"/>
                            <a:pt x="17957" y="2765"/>
                          </a:cubicBezTo>
                          <a:cubicBezTo>
                            <a:pt x="17987" y="2765"/>
                            <a:pt x="18018" y="2751"/>
                            <a:pt x="18037" y="2716"/>
                          </a:cubicBezTo>
                          <a:cubicBezTo>
                            <a:pt x="18100" y="2591"/>
                            <a:pt x="18162" y="2467"/>
                            <a:pt x="18198" y="2342"/>
                          </a:cubicBezTo>
                          <a:cubicBezTo>
                            <a:pt x="18287" y="2243"/>
                            <a:pt x="18394" y="2154"/>
                            <a:pt x="18510" y="2083"/>
                          </a:cubicBezTo>
                          <a:cubicBezTo>
                            <a:pt x="18658" y="1988"/>
                            <a:pt x="18829" y="1942"/>
                            <a:pt x="18995" y="1942"/>
                          </a:cubicBezTo>
                          <a:cubicBezTo>
                            <a:pt x="19389" y="1942"/>
                            <a:pt x="19761" y="2199"/>
                            <a:pt x="19768" y="2663"/>
                          </a:cubicBezTo>
                          <a:cubicBezTo>
                            <a:pt x="19768" y="2712"/>
                            <a:pt x="19811" y="2745"/>
                            <a:pt x="19852" y="2745"/>
                          </a:cubicBezTo>
                          <a:cubicBezTo>
                            <a:pt x="19870" y="2745"/>
                            <a:pt x="19888" y="2739"/>
                            <a:pt x="19902" y="2725"/>
                          </a:cubicBezTo>
                          <a:cubicBezTo>
                            <a:pt x="19964" y="2659"/>
                            <a:pt x="20033" y="2635"/>
                            <a:pt x="20104" y="2635"/>
                          </a:cubicBezTo>
                          <a:cubicBezTo>
                            <a:pt x="20244" y="2635"/>
                            <a:pt x="20390" y="2731"/>
                            <a:pt x="20508" y="2797"/>
                          </a:cubicBezTo>
                          <a:cubicBezTo>
                            <a:pt x="20660" y="2877"/>
                            <a:pt x="20731" y="3020"/>
                            <a:pt x="20722" y="3225"/>
                          </a:cubicBezTo>
                          <a:cubicBezTo>
                            <a:pt x="20660" y="3305"/>
                            <a:pt x="20651" y="3287"/>
                            <a:pt x="20597" y="3376"/>
                          </a:cubicBezTo>
                          <a:cubicBezTo>
                            <a:pt x="20526" y="3492"/>
                            <a:pt x="20704" y="3769"/>
                            <a:pt x="20713" y="3912"/>
                          </a:cubicBezTo>
                          <a:cubicBezTo>
                            <a:pt x="20735" y="4088"/>
                            <a:pt x="20643" y="4173"/>
                            <a:pt x="20445" y="4173"/>
                          </a:cubicBezTo>
                          <a:cubicBezTo>
                            <a:pt x="20403" y="4173"/>
                            <a:pt x="20355" y="4169"/>
                            <a:pt x="20303" y="4162"/>
                          </a:cubicBezTo>
                          <a:cubicBezTo>
                            <a:pt x="20169" y="4099"/>
                            <a:pt x="20071" y="3956"/>
                            <a:pt x="19991" y="3840"/>
                          </a:cubicBezTo>
                          <a:cubicBezTo>
                            <a:pt x="19928" y="3751"/>
                            <a:pt x="19741" y="3519"/>
                            <a:pt x="19589" y="3466"/>
                          </a:cubicBezTo>
                          <a:cubicBezTo>
                            <a:pt x="19458" y="3412"/>
                            <a:pt x="19327" y="3344"/>
                            <a:pt x="19213" y="3344"/>
                          </a:cubicBezTo>
                          <a:cubicBezTo>
                            <a:pt x="19196" y="3344"/>
                            <a:pt x="19178" y="3346"/>
                            <a:pt x="19161" y="3350"/>
                          </a:cubicBezTo>
                          <a:cubicBezTo>
                            <a:pt x="19134" y="3359"/>
                            <a:pt x="19125" y="3385"/>
                            <a:pt x="19134" y="3403"/>
                          </a:cubicBezTo>
                          <a:cubicBezTo>
                            <a:pt x="18938" y="3403"/>
                            <a:pt x="18733" y="3412"/>
                            <a:pt x="18563" y="3501"/>
                          </a:cubicBezTo>
                          <a:cubicBezTo>
                            <a:pt x="18349" y="3617"/>
                            <a:pt x="18242" y="3760"/>
                            <a:pt x="18242" y="3956"/>
                          </a:cubicBezTo>
                          <a:cubicBezTo>
                            <a:pt x="17935" y="3917"/>
                            <a:pt x="17628" y="3892"/>
                            <a:pt x="17318" y="3892"/>
                          </a:cubicBezTo>
                          <a:cubicBezTo>
                            <a:pt x="17204" y="3892"/>
                            <a:pt x="17090" y="3896"/>
                            <a:pt x="16975" y="3903"/>
                          </a:cubicBezTo>
                          <a:cubicBezTo>
                            <a:pt x="17448" y="2814"/>
                            <a:pt x="16735" y="1815"/>
                            <a:pt x="15646" y="1441"/>
                          </a:cubicBezTo>
                          <a:cubicBezTo>
                            <a:pt x="15542" y="1406"/>
                            <a:pt x="15444" y="1390"/>
                            <a:pt x="15354" y="1390"/>
                          </a:cubicBezTo>
                          <a:cubicBezTo>
                            <a:pt x="15021" y="1390"/>
                            <a:pt x="14784" y="1613"/>
                            <a:pt x="14629" y="1985"/>
                          </a:cubicBezTo>
                          <a:cubicBezTo>
                            <a:pt x="14504" y="2288"/>
                            <a:pt x="14549" y="2663"/>
                            <a:pt x="14478" y="2984"/>
                          </a:cubicBezTo>
                          <a:cubicBezTo>
                            <a:pt x="14421" y="3222"/>
                            <a:pt x="14201" y="3347"/>
                            <a:pt x="14002" y="3347"/>
                          </a:cubicBezTo>
                          <a:cubicBezTo>
                            <a:pt x="13790" y="3347"/>
                            <a:pt x="13602" y="3206"/>
                            <a:pt x="13657" y="2913"/>
                          </a:cubicBezTo>
                          <a:cubicBezTo>
                            <a:pt x="13701" y="2681"/>
                            <a:pt x="13898" y="2538"/>
                            <a:pt x="14049" y="2377"/>
                          </a:cubicBezTo>
                          <a:cubicBezTo>
                            <a:pt x="14076" y="2351"/>
                            <a:pt x="14085" y="2288"/>
                            <a:pt x="14049" y="2261"/>
                          </a:cubicBezTo>
                          <a:cubicBezTo>
                            <a:pt x="13782" y="2012"/>
                            <a:pt x="13675" y="1699"/>
                            <a:pt x="13639" y="1342"/>
                          </a:cubicBezTo>
                          <a:cubicBezTo>
                            <a:pt x="13585" y="780"/>
                            <a:pt x="14130" y="424"/>
                            <a:pt x="14585" y="263"/>
                          </a:cubicBezTo>
                          <a:cubicBezTo>
                            <a:pt x="14743" y="206"/>
                            <a:pt x="14895" y="174"/>
                            <a:pt x="15040" y="174"/>
                          </a:cubicBezTo>
                          <a:close/>
                          <a:moveTo>
                            <a:pt x="19630" y="3740"/>
                          </a:moveTo>
                          <a:cubicBezTo>
                            <a:pt x="19641" y="3740"/>
                            <a:pt x="19651" y="3741"/>
                            <a:pt x="19661" y="3742"/>
                          </a:cubicBezTo>
                          <a:cubicBezTo>
                            <a:pt x="19687" y="3769"/>
                            <a:pt x="19714" y="3796"/>
                            <a:pt x="19750" y="3831"/>
                          </a:cubicBezTo>
                          <a:cubicBezTo>
                            <a:pt x="19580" y="3876"/>
                            <a:pt x="19456" y="3974"/>
                            <a:pt x="19357" y="4126"/>
                          </a:cubicBezTo>
                          <a:cubicBezTo>
                            <a:pt x="19348" y="4153"/>
                            <a:pt x="19340" y="4179"/>
                            <a:pt x="19331" y="4206"/>
                          </a:cubicBezTo>
                          <a:cubicBezTo>
                            <a:pt x="19170" y="4153"/>
                            <a:pt x="19009" y="4117"/>
                            <a:pt x="18840" y="4072"/>
                          </a:cubicBezTo>
                          <a:cubicBezTo>
                            <a:pt x="18893" y="3947"/>
                            <a:pt x="19009" y="3876"/>
                            <a:pt x="19161" y="3823"/>
                          </a:cubicBezTo>
                          <a:cubicBezTo>
                            <a:pt x="19259" y="3787"/>
                            <a:pt x="19357" y="3778"/>
                            <a:pt x="19447" y="3769"/>
                          </a:cubicBezTo>
                          <a:cubicBezTo>
                            <a:pt x="19500" y="3761"/>
                            <a:pt x="19567" y="3740"/>
                            <a:pt x="19630" y="3740"/>
                          </a:cubicBezTo>
                          <a:close/>
                          <a:moveTo>
                            <a:pt x="25818" y="1928"/>
                          </a:moveTo>
                          <a:cubicBezTo>
                            <a:pt x="25860" y="1928"/>
                            <a:pt x="25898" y="1929"/>
                            <a:pt x="25932" y="1931"/>
                          </a:cubicBezTo>
                          <a:cubicBezTo>
                            <a:pt x="26485" y="1967"/>
                            <a:pt x="26985" y="2440"/>
                            <a:pt x="27065" y="2814"/>
                          </a:cubicBezTo>
                          <a:cubicBezTo>
                            <a:pt x="27145" y="3189"/>
                            <a:pt x="27119" y="3341"/>
                            <a:pt x="27056" y="3537"/>
                          </a:cubicBezTo>
                          <a:cubicBezTo>
                            <a:pt x="26994" y="3742"/>
                            <a:pt x="26896" y="3930"/>
                            <a:pt x="26789" y="4037"/>
                          </a:cubicBezTo>
                          <a:cubicBezTo>
                            <a:pt x="26530" y="4090"/>
                            <a:pt x="26280" y="4153"/>
                            <a:pt x="26030" y="4233"/>
                          </a:cubicBezTo>
                          <a:cubicBezTo>
                            <a:pt x="26178" y="3668"/>
                            <a:pt x="25904" y="3223"/>
                            <a:pt x="25320" y="3223"/>
                          </a:cubicBezTo>
                          <a:cubicBezTo>
                            <a:pt x="25268" y="3223"/>
                            <a:pt x="25213" y="3226"/>
                            <a:pt x="25156" y="3234"/>
                          </a:cubicBezTo>
                          <a:cubicBezTo>
                            <a:pt x="24933" y="3252"/>
                            <a:pt x="24817" y="3287"/>
                            <a:pt x="24755" y="3501"/>
                          </a:cubicBezTo>
                          <a:cubicBezTo>
                            <a:pt x="24719" y="3608"/>
                            <a:pt x="24701" y="3733"/>
                            <a:pt x="24674" y="3840"/>
                          </a:cubicBezTo>
                          <a:cubicBezTo>
                            <a:pt x="24648" y="3930"/>
                            <a:pt x="24621" y="4010"/>
                            <a:pt x="24585" y="4090"/>
                          </a:cubicBezTo>
                          <a:cubicBezTo>
                            <a:pt x="24541" y="4204"/>
                            <a:pt x="24474" y="4260"/>
                            <a:pt x="24386" y="4260"/>
                          </a:cubicBezTo>
                          <a:cubicBezTo>
                            <a:pt x="24315" y="4260"/>
                            <a:pt x="24229" y="4224"/>
                            <a:pt x="24130" y="4153"/>
                          </a:cubicBezTo>
                          <a:cubicBezTo>
                            <a:pt x="24005" y="3796"/>
                            <a:pt x="24184" y="3350"/>
                            <a:pt x="24496" y="3162"/>
                          </a:cubicBezTo>
                          <a:cubicBezTo>
                            <a:pt x="24558" y="3118"/>
                            <a:pt x="24541" y="3011"/>
                            <a:pt x="24451" y="3011"/>
                          </a:cubicBezTo>
                          <a:cubicBezTo>
                            <a:pt x="24166" y="3011"/>
                            <a:pt x="24086" y="2761"/>
                            <a:pt x="24451" y="2725"/>
                          </a:cubicBezTo>
                          <a:cubicBezTo>
                            <a:pt x="24485" y="2721"/>
                            <a:pt x="24521" y="2719"/>
                            <a:pt x="24556" y="2719"/>
                          </a:cubicBezTo>
                          <a:cubicBezTo>
                            <a:pt x="24679" y="2719"/>
                            <a:pt x="24809" y="2740"/>
                            <a:pt x="24933" y="2761"/>
                          </a:cubicBezTo>
                          <a:cubicBezTo>
                            <a:pt x="24940" y="2763"/>
                            <a:pt x="24946" y="2764"/>
                            <a:pt x="24953" y="2764"/>
                          </a:cubicBezTo>
                          <a:cubicBezTo>
                            <a:pt x="25009" y="2764"/>
                            <a:pt x="25062" y="2701"/>
                            <a:pt x="25022" y="2645"/>
                          </a:cubicBezTo>
                          <a:cubicBezTo>
                            <a:pt x="24640" y="2068"/>
                            <a:pt x="25392" y="1928"/>
                            <a:pt x="25818" y="1928"/>
                          </a:cubicBezTo>
                          <a:close/>
                          <a:moveTo>
                            <a:pt x="14736" y="2181"/>
                          </a:moveTo>
                          <a:cubicBezTo>
                            <a:pt x="15673" y="2458"/>
                            <a:pt x="15807" y="3368"/>
                            <a:pt x="15557" y="4197"/>
                          </a:cubicBezTo>
                          <a:cubicBezTo>
                            <a:pt x="15477" y="4233"/>
                            <a:pt x="15388" y="4260"/>
                            <a:pt x="15307" y="4295"/>
                          </a:cubicBezTo>
                          <a:cubicBezTo>
                            <a:pt x="15263" y="4313"/>
                            <a:pt x="15209" y="4340"/>
                            <a:pt x="15164" y="4358"/>
                          </a:cubicBezTo>
                          <a:cubicBezTo>
                            <a:pt x="15272" y="4144"/>
                            <a:pt x="15280" y="3814"/>
                            <a:pt x="15280" y="3653"/>
                          </a:cubicBezTo>
                          <a:cubicBezTo>
                            <a:pt x="15289" y="3216"/>
                            <a:pt x="15102" y="2716"/>
                            <a:pt x="14718" y="2475"/>
                          </a:cubicBezTo>
                          <a:cubicBezTo>
                            <a:pt x="14718" y="2440"/>
                            <a:pt x="14718" y="2395"/>
                            <a:pt x="14718" y="2359"/>
                          </a:cubicBezTo>
                          <a:cubicBezTo>
                            <a:pt x="14718" y="2306"/>
                            <a:pt x="14718" y="2243"/>
                            <a:pt x="14736" y="2181"/>
                          </a:cubicBezTo>
                          <a:close/>
                          <a:moveTo>
                            <a:pt x="25354" y="3353"/>
                          </a:moveTo>
                          <a:cubicBezTo>
                            <a:pt x="25489" y="3353"/>
                            <a:pt x="25621" y="3383"/>
                            <a:pt x="25736" y="3448"/>
                          </a:cubicBezTo>
                          <a:cubicBezTo>
                            <a:pt x="26012" y="3591"/>
                            <a:pt x="25977" y="3974"/>
                            <a:pt x="25950" y="4260"/>
                          </a:cubicBezTo>
                          <a:cubicBezTo>
                            <a:pt x="25807" y="4304"/>
                            <a:pt x="25665" y="4358"/>
                            <a:pt x="25531" y="4411"/>
                          </a:cubicBezTo>
                          <a:cubicBezTo>
                            <a:pt x="25602" y="4277"/>
                            <a:pt x="25647" y="4117"/>
                            <a:pt x="25647" y="4019"/>
                          </a:cubicBezTo>
                          <a:cubicBezTo>
                            <a:pt x="25638" y="3742"/>
                            <a:pt x="25504" y="3475"/>
                            <a:pt x="25254" y="3359"/>
                          </a:cubicBezTo>
                          <a:cubicBezTo>
                            <a:pt x="25287" y="3355"/>
                            <a:pt x="25321" y="3353"/>
                            <a:pt x="25354" y="3353"/>
                          </a:cubicBezTo>
                          <a:close/>
                          <a:moveTo>
                            <a:pt x="25174" y="3368"/>
                          </a:moveTo>
                          <a:cubicBezTo>
                            <a:pt x="25442" y="3492"/>
                            <a:pt x="25575" y="3805"/>
                            <a:pt x="25486" y="4090"/>
                          </a:cubicBezTo>
                          <a:cubicBezTo>
                            <a:pt x="25459" y="4170"/>
                            <a:pt x="25406" y="4367"/>
                            <a:pt x="25326" y="4501"/>
                          </a:cubicBezTo>
                          <a:cubicBezTo>
                            <a:pt x="25290" y="4509"/>
                            <a:pt x="25254" y="4527"/>
                            <a:pt x="25210" y="4545"/>
                          </a:cubicBezTo>
                          <a:cubicBezTo>
                            <a:pt x="25290" y="4447"/>
                            <a:pt x="25334" y="4322"/>
                            <a:pt x="25343" y="4224"/>
                          </a:cubicBezTo>
                          <a:cubicBezTo>
                            <a:pt x="25361" y="3876"/>
                            <a:pt x="25254" y="3644"/>
                            <a:pt x="25004" y="3421"/>
                          </a:cubicBezTo>
                          <a:cubicBezTo>
                            <a:pt x="25040" y="3403"/>
                            <a:pt x="25076" y="3385"/>
                            <a:pt x="25120" y="3376"/>
                          </a:cubicBezTo>
                          <a:cubicBezTo>
                            <a:pt x="25138" y="3376"/>
                            <a:pt x="25156" y="3368"/>
                            <a:pt x="25174" y="3368"/>
                          </a:cubicBezTo>
                          <a:close/>
                          <a:moveTo>
                            <a:pt x="17331" y="4093"/>
                          </a:moveTo>
                          <a:cubicBezTo>
                            <a:pt x="17645" y="4093"/>
                            <a:pt x="17958" y="4120"/>
                            <a:pt x="18269" y="4170"/>
                          </a:cubicBezTo>
                          <a:cubicBezTo>
                            <a:pt x="18274" y="4181"/>
                            <a:pt x="18283" y="4185"/>
                            <a:pt x="18290" y="4185"/>
                          </a:cubicBezTo>
                          <a:cubicBezTo>
                            <a:pt x="18296" y="4185"/>
                            <a:pt x="18301" y="4183"/>
                            <a:pt x="18305" y="4179"/>
                          </a:cubicBezTo>
                          <a:cubicBezTo>
                            <a:pt x="18465" y="4206"/>
                            <a:pt x="18617" y="4233"/>
                            <a:pt x="18778" y="4269"/>
                          </a:cubicBezTo>
                          <a:cubicBezTo>
                            <a:pt x="18786" y="4277"/>
                            <a:pt x="18795" y="4277"/>
                            <a:pt x="18804" y="4277"/>
                          </a:cubicBezTo>
                          <a:cubicBezTo>
                            <a:pt x="19009" y="4322"/>
                            <a:pt x="19206" y="4385"/>
                            <a:pt x="19411" y="4447"/>
                          </a:cubicBezTo>
                          <a:cubicBezTo>
                            <a:pt x="19429" y="4456"/>
                            <a:pt x="19447" y="4465"/>
                            <a:pt x="19473" y="4465"/>
                          </a:cubicBezTo>
                          <a:cubicBezTo>
                            <a:pt x="20606" y="4831"/>
                            <a:pt x="21721" y="5410"/>
                            <a:pt x="22783" y="5946"/>
                          </a:cubicBezTo>
                          <a:cubicBezTo>
                            <a:pt x="22596" y="6071"/>
                            <a:pt x="22399" y="6187"/>
                            <a:pt x="22212" y="6303"/>
                          </a:cubicBezTo>
                          <a:cubicBezTo>
                            <a:pt x="22132" y="6356"/>
                            <a:pt x="22052" y="6410"/>
                            <a:pt x="21971" y="6463"/>
                          </a:cubicBezTo>
                          <a:cubicBezTo>
                            <a:pt x="20704" y="5981"/>
                            <a:pt x="19438" y="5491"/>
                            <a:pt x="18082" y="5402"/>
                          </a:cubicBezTo>
                          <a:cubicBezTo>
                            <a:pt x="17983" y="5395"/>
                            <a:pt x="17886" y="5392"/>
                            <a:pt x="17790" y="5392"/>
                          </a:cubicBezTo>
                          <a:cubicBezTo>
                            <a:pt x="16821" y="5392"/>
                            <a:pt x="15958" y="5713"/>
                            <a:pt x="15147" y="6240"/>
                          </a:cubicBezTo>
                          <a:cubicBezTo>
                            <a:pt x="14139" y="6900"/>
                            <a:pt x="13202" y="7641"/>
                            <a:pt x="12149" y="8229"/>
                          </a:cubicBezTo>
                          <a:cubicBezTo>
                            <a:pt x="11516" y="8586"/>
                            <a:pt x="10856" y="8899"/>
                            <a:pt x="10213" y="9238"/>
                          </a:cubicBezTo>
                          <a:cubicBezTo>
                            <a:pt x="10204" y="9238"/>
                            <a:pt x="10204" y="9229"/>
                            <a:pt x="10195" y="9229"/>
                          </a:cubicBezTo>
                          <a:cubicBezTo>
                            <a:pt x="9812" y="8961"/>
                            <a:pt x="9393" y="8738"/>
                            <a:pt x="8973" y="8542"/>
                          </a:cubicBezTo>
                          <a:cubicBezTo>
                            <a:pt x="11391" y="8051"/>
                            <a:pt x="12836" y="5848"/>
                            <a:pt x="14915" y="4715"/>
                          </a:cubicBezTo>
                          <a:cubicBezTo>
                            <a:pt x="15722" y="4272"/>
                            <a:pt x="16530" y="4093"/>
                            <a:pt x="17331" y="4093"/>
                          </a:cubicBezTo>
                          <a:close/>
                          <a:moveTo>
                            <a:pt x="17912" y="5589"/>
                          </a:moveTo>
                          <a:cubicBezTo>
                            <a:pt x="19241" y="5589"/>
                            <a:pt x="20544" y="6115"/>
                            <a:pt x="21784" y="6588"/>
                          </a:cubicBezTo>
                          <a:cubicBezTo>
                            <a:pt x="21614" y="6695"/>
                            <a:pt x="21454" y="6802"/>
                            <a:pt x="21302" y="6918"/>
                          </a:cubicBezTo>
                          <a:cubicBezTo>
                            <a:pt x="20713" y="6749"/>
                            <a:pt x="20125" y="6561"/>
                            <a:pt x="19527" y="6419"/>
                          </a:cubicBezTo>
                          <a:cubicBezTo>
                            <a:pt x="19222" y="6345"/>
                            <a:pt x="18915" y="6313"/>
                            <a:pt x="18609" y="6313"/>
                          </a:cubicBezTo>
                          <a:cubicBezTo>
                            <a:pt x="17841" y="6313"/>
                            <a:pt x="17076" y="6513"/>
                            <a:pt x="16342" y="6749"/>
                          </a:cubicBezTo>
                          <a:cubicBezTo>
                            <a:pt x="15209" y="7114"/>
                            <a:pt x="14246" y="7757"/>
                            <a:pt x="13220" y="8354"/>
                          </a:cubicBezTo>
                          <a:cubicBezTo>
                            <a:pt x="12791" y="8604"/>
                            <a:pt x="12345" y="8827"/>
                            <a:pt x="11882" y="9015"/>
                          </a:cubicBezTo>
                          <a:cubicBezTo>
                            <a:pt x="11480" y="9175"/>
                            <a:pt x="11061" y="9443"/>
                            <a:pt x="10624" y="9541"/>
                          </a:cubicBezTo>
                          <a:cubicBezTo>
                            <a:pt x="10534" y="9469"/>
                            <a:pt x="10436" y="9398"/>
                            <a:pt x="10338" y="9327"/>
                          </a:cubicBezTo>
                          <a:cubicBezTo>
                            <a:pt x="11962" y="8586"/>
                            <a:pt x="13434" y="7641"/>
                            <a:pt x="14915" y="6642"/>
                          </a:cubicBezTo>
                          <a:cubicBezTo>
                            <a:pt x="15272" y="6392"/>
                            <a:pt x="15628" y="6151"/>
                            <a:pt x="16021" y="5955"/>
                          </a:cubicBezTo>
                          <a:cubicBezTo>
                            <a:pt x="16592" y="5660"/>
                            <a:pt x="17279" y="5589"/>
                            <a:pt x="17912" y="5589"/>
                          </a:cubicBezTo>
                          <a:close/>
                          <a:moveTo>
                            <a:pt x="18567" y="6458"/>
                          </a:moveTo>
                          <a:cubicBezTo>
                            <a:pt x="18878" y="6458"/>
                            <a:pt x="19187" y="6490"/>
                            <a:pt x="19491" y="6561"/>
                          </a:cubicBezTo>
                          <a:cubicBezTo>
                            <a:pt x="20053" y="6695"/>
                            <a:pt x="20633" y="6838"/>
                            <a:pt x="21186" y="6998"/>
                          </a:cubicBezTo>
                          <a:cubicBezTo>
                            <a:pt x="21008" y="7123"/>
                            <a:pt x="20838" y="7257"/>
                            <a:pt x="20660" y="7391"/>
                          </a:cubicBezTo>
                          <a:cubicBezTo>
                            <a:pt x="20116" y="7293"/>
                            <a:pt x="19571" y="7114"/>
                            <a:pt x="19018" y="7061"/>
                          </a:cubicBezTo>
                          <a:cubicBezTo>
                            <a:pt x="18886" y="7048"/>
                            <a:pt x="18751" y="7042"/>
                            <a:pt x="18614" y="7042"/>
                          </a:cubicBezTo>
                          <a:cubicBezTo>
                            <a:pt x="17898" y="7042"/>
                            <a:pt x="17131" y="7211"/>
                            <a:pt x="16503" y="7480"/>
                          </a:cubicBezTo>
                          <a:cubicBezTo>
                            <a:pt x="15682" y="7828"/>
                            <a:pt x="14906" y="8265"/>
                            <a:pt x="14094" y="8649"/>
                          </a:cubicBezTo>
                          <a:cubicBezTo>
                            <a:pt x="13095" y="9131"/>
                            <a:pt x="12033" y="9505"/>
                            <a:pt x="10963" y="9791"/>
                          </a:cubicBezTo>
                          <a:cubicBezTo>
                            <a:pt x="10865" y="9719"/>
                            <a:pt x="10766" y="9639"/>
                            <a:pt x="10668" y="9568"/>
                          </a:cubicBezTo>
                          <a:cubicBezTo>
                            <a:pt x="10998" y="9523"/>
                            <a:pt x="11311" y="9371"/>
                            <a:pt x="11614" y="9246"/>
                          </a:cubicBezTo>
                          <a:cubicBezTo>
                            <a:pt x="12060" y="9050"/>
                            <a:pt x="12506" y="8872"/>
                            <a:pt x="12943" y="8649"/>
                          </a:cubicBezTo>
                          <a:cubicBezTo>
                            <a:pt x="13398" y="8417"/>
                            <a:pt x="13826" y="8149"/>
                            <a:pt x="14263" y="7890"/>
                          </a:cubicBezTo>
                          <a:cubicBezTo>
                            <a:pt x="14817" y="7551"/>
                            <a:pt x="15361" y="7284"/>
                            <a:pt x="15958" y="7043"/>
                          </a:cubicBezTo>
                          <a:cubicBezTo>
                            <a:pt x="16772" y="6719"/>
                            <a:pt x="17675" y="6458"/>
                            <a:pt x="18567" y="6458"/>
                          </a:cubicBezTo>
                          <a:close/>
                          <a:moveTo>
                            <a:pt x="18733" y="7203"/>
                          </a:moveTo>
                          <a:cubicBezTo>
                            <a:pt x="18751" y="7203"/>
                            <a:pt x="18769" y="7203"/>
                            <a:pt x="18786" y="7204"/>
                          </a:cubicBezTo>
                          <a:cubicBezTo>
                            <a:pt x="19357" y="7204"/>
                            <a:pt x="19937" y="7400"/>
                            <a:pt x="20508" y="7525"/>
                          </a:cubicBezTo>
                          <a:cubicBezTo>
                            <a:pt x="20401" y="7605"/>
                            <a:pt x="20303" y="7685"/>
                            <a:pt x="20205" y="7775"/>
                          </a:cubicBezTo>
                          <a:cubicBezTo>
                            <a:pt x="19723" y="8194"/>
                            <a:pt x="18778" y="8836"/>
                            <a:pt x="18349" y="9068"/>
                          </a:cubicBezTo>
                          <a:cubicBezTo>
                            <a:pt x="18039" y="9240"/>
                            <a:pt x="17737" y="9363"/>
                            <a:pt x="17701" y="9363"/>
                          </a:cubicBezTo>
                          <a:cubicBezTo>
                            <a:pt x="17700" y="9363"/>
                            <a:pt x="17699" y="9363"/>
                            <a:pt x="17698" y="9362"/>
                          </a:cubicBezTo>
                          <a:cubicBezTo>
                            <a:pt x="17377" y="9255"/>
                            <a:pt x="17047" y="9157"/>
                            <a:pt x="16708" y="9086"/>
                          </a:cubicBezTo>
                          <a:cubicBezTo>
                            <a:pt x="16371" y="9010"/>
                            <a:pt x="16042" y="8976"/>
                            <a:pt x="15719" y="8976"/>
                          </a:cubicBezTo>
                          <a:cubicBezTo>
                            <a:pt x="14265" y="8976"/>
                            <a:pt x="12939" y="9662"/>
                            <a:pt x="11596" y="10246"/>
                          </a:cubicBezTo>
                          <a:cubicBezTo>
                            <a:pt x="11587" y="10255"/>
                            <a:pt x="11578" y="10263"/>
                            <a:pt x="11569" y="10263"/>
                          </a:cubicBezTo>
                          <a:cubicBezTo>
                            <a:pt x="11409" y="10139"/>
                            <a:pt x="11239" y="10005"/>
                            <a:pt x="11070" y="9871"/>
                          </a:cubicBezTo>
                          <a:cubicBezTo>
                            <a:pt x="12836" y="9443"/>
                            <a:pt x="14424" y="8631"/>
                            <a:pt x="16057" y="7846"/>
                          </a:cubicBezTo>
                          <a:cubicBezTo>
                            <a:pt x="16897" y="7434"/>
                            <a:pt x="17798" y="7203"/>
                            <a:pt x="18733" y="7203"/>
                          </a:cubicBezTo>
                          <a:close/>
                          <a:moveTo>
                            <a:pt x="25156" y="10067"/>
                          </a:moveTo>
                          <a:cubicBezTo>
                            <a:pt x="25299" y="10201"/>
                            <a:pt x="25326" y="10433"/>
                            <a:pt x="25192" y="10585"/>
                          </a:cubicBezTo>
                          <a:cubicBezTo>
                            <a:pt x="25085" y="10692"/>
                            <a:pt x="24969" y="10745"/>
                            <a:pt x="24835" y="10781"/>
                          </a:cubicBezTo>
                          <a:cubicBezTo>
                            <a:pt x="24995" y="10629"/>
                            <a:pt x="25040" y="10326"/>
                            <a:pt x="25031" y="10121"/>
                          </a:cubicBezTo>
                          <a:cubicBezTo>
                            <a:pt x="25031" y="10112"/>
                            <a:pt x="25031" y="10103"/>
                            <a:pt x="25022" y="10094"/>
                          </a:cubicBezTo>
                          <a:cubicBezTo>
                            <a:pt x="25067" y="10067"/>
                            <a:pt x="25111" y="10067"/>
                            <a:pt x="25156" y="10067"/>
                          </a:cubicBezTo>
                          <a:close/>
                          <a:moveTo>
                            <a:pt x="25227" y="10085"/>
                          </a:moveTo>
                          <a:lnTo>
                            <a:pt x="25227" y="10085"/>
                          </a:lnTo>
                          <a:cubicBezTo>
                            <a:pt x="25290" y="10103"/>
                            <a:pt x="25352" y="10139"/>
                            <a:pt x="25406" y="10165"/>
                          </a:cubicBezTo>
                          <a:cubicBezTo>
                            <a:pt x="25486" y="10219"/>
                            <a:pt x="25566" y="10272"/>
                            <a:pt x="25638" y="10335"/>
                          </a:cubicBezTo>
                          <a:cubicBezTo>
                            <a:pt x="25807" y="10495"/>
                            <a:pt x="25718" y="10701"/>
                            <a:pt x="25611" y="10870"/>
                          </a:cubicBezTo>
                          <a:cubicBezTo>
                            <a:pt x="25433" y="10843"/>
                            <a:pt x="25254" y="10825"/>
                            <a:pt x="25076" y="10817"/>
                          </a:cubicBezTo>
                          <a:cubicBezTo>
                            <a:pt x="25192" y="10754"/>
                            <a:pt x="25281" y="10656"/>
                            <a:pt x="25326" y="10549"/>
                          </a:cubicBezTo>
                          <a:cubicBezTo>
                            <a:pt x="25397" y="10397"/>
                            <a:pt x="25343" y="10201"/>
                            <a:pt x="25227" y="10085"/>
                          </a:cubicBezTo>
                          <a:close/>
                          <a:moveTo>
                            <a:pt x="24380" y="8820"/>
                          </a:moveTo>
                          <a:cubicBezTo>
                            <a:pt x="24563" y="8820"/>
                            <a:pt x="24741" y="8881"/>
                            <a:pt x="24862" y="9023"/>
                          </a:cubicBezTo>
                          <a:cubicBezTo>
                            <a:pt x="24865" y="9027"/>
                            <a:pt x="24871" y="9029"/>
                            <a:pt x="24876" y="9029"/>
                          </a:cubicBezTo>
                          <a:cubicBezTo>
                            <a:pt x="24884" y="9029"/>
                            <a:pt x="24892" y="9025"/>
                            <a:pt x="24897" y="9015"/>
                          </a:cubicBezTo>
                          <a:cubicBezTo>
                            <a:pt x="24962" y="8916"/>
                            <a:pt x="25083" y="8885"/>
                            <a:pt x="25211" y="8885"/>
                          </a:cubicBezTo>
                          <a:cubicBezTo>
                            <a:pt x="25349" y="8885"/>
                            <a:pt x="25496" y="8920"/>
                            <a:pt x="25593" y="8943"/>
                          </a:cubicBezTo>
                          <a:cubicBezTo>
                            <a:pt x="25807" y="8988"/>
                            <a:pt x="26004" y="9166"/>
                            <a:pt x="26155" y="9300"/>
                          </a:cubicBezTo>
                          <a:cubicBezTo>
                            <a:pt x="26512" y="9612"/>
                            <a:pt x="26414" y="9942"/>
                            <a:pt x="26485" y="10344"/>
                          </a:cubicBezTo>
                          <a:cubicBezTo>
                            <a:pt x="26490" y="10364"/>
                            <a:pt x="26509" y="10375"/>
                            <a:pt x="26528" y="10375"/>
                          </a:cubicBezTo>
                          <a:cubicBezTo>
                            <a:pt x="26543" y="10375"/>
                            <a:pt x="26558" y="10368"/>
                            <a:pt x="26566" y="10353"/>
                          </a:cubicBezTo>
                          <a:cubicBezTo>
                            <a:pt x="26690" y="10112"/>
                            <a:pt x="26664" y="9853"/>
                            <a:pt x="26566" y="9630"/>
                          </a:cubicBezTo>
                          <a:cubicBezTo>
                            <a:pt x="26557" y="9541"/>
                            <a:pt x="26557" y="9487"/>
                            <a:pt x="26628" y="9362"/>
                          </a:cubicBezTo>
                          <a:cubicBezTo>
                            <a:pt x="26700" y="9242"/>
                            <a:pt x="26830" y="9183"/>
                            <a:pt x="26957" y="9183"/>
                          </a:cubicBezTo>
                          <a:cubicBezTo>
                            <a:pt x="27112" y="9183"/>
                            <a:pt x="27263" y="9271"/>
                            <a:pt x="27297" y="9443"/>
                          </a:cubicBezTo>
                          <a:cubicBezTo>
                            <a:pt x="27308" y="9480"/>
                            <a:pt x="27335" y="9495"/>
                            <a:pt x="27363" y="9495"/>
                          </a:cubicBezTo>
                          <a:cubicBezTo>
                            <a:pt x="27381" y="9495"/>
                            <a:pt x="27399" y="9489"/>
                            <a:pt x="27413" y="9478"/>
                          </a:cubicBezTo>
                          <a:cubicBezTo>
                            <a:pt x="27475" y="9430"/>
                            <a:pt x="27553" y="9405"/>
                            <a:pt x="27624" y="9405"/>
                          </a:cubicBezTo>
                          <a:cubicBezTo>
                            <a:pt x="27738" y="9405"/>
                            <a:pt x="27834" y="9470"/>
                            <a:pt x="27823" y="9612"/>
                          </a:cubicBezTo>
                          <a:cubicBezTo>
                            <a:pt x="27823" y="9657"/>
                            <a:pt x="27859" y="9684"/>
                            <a:pt x="27895" y="9684"/>
                          </a:cubicBezTo>
                          <a:cubicBezTo>
                            <a:pt x="28278" y="9684"/>
                            <a:pt x="28573" y="10005"/>
                            <a:pt x="28234" y="10353"/>
                          </a:cubicBezTo>
                          <a:cubicBezTo>
                            <a:pt x="28116" y="10464"/>
                            <a:pt x="27994" y="10515"/>
                            <a:pt x="27868" y="10515"/>
                          </a:cubicBezTo>
                          <a:cubicBezTo>
                            <a:pt x="27812" y="10515"/>
                            <a:pt x="27756" y="10506"/>
                            <a:pt x="27699" y="10486"/>
                          </a:cubicBezTo>
                          <a:cubicBezTo>
                            <a:pt x="27699" y="10473"/>
                            <a:pt x="27689" y="10465"/>
                            <a:pt x="27677" y="10465"/>
                          </a:cubicBezTo>
                          <a:cubicBezTo>
                            <a:pt x="27672" y="10465"/>
                            <a:pt x="27668" y="10466"/>
                            <a:pt x="27663" y="10469"/>
                          </a:cubicBezTo>
                          <a:cubicBezTo>
                            <a:pt x="27609" y="10442"/>
                            <a:pt x="27556" y="10415"/>
                            <a:pt x="27502" y="10371"/>
                          </a:cubicBezTo>
                          <a:cubicBezTo>
                            <a:pt x="27395" y="10290"/>
                            <a:pt x="27368" y="10174"/>
                            <a:pt x="27261" y="10112"/>
                          </a:cubicBezTo>
                          <a:cubicBezTo>
                            <a:pt x="27256" y="10108"/>
                            <a:pt x="27249" y="10106"/>
                            <a:pt x="27243" y="10106"/>
                          </a:cubicBezTo>
                          <a:cubicBezTo>
                            <a:pt x="27221" y="10106"/>
                            <a:pt x="27201" y="10129"/>
                            <a:pt x="27208" y="10156"/>
                          </a:cubicBezTo>
                          <a:cubicBezTo>
                            <a:pt x="27208" y="10183"/>
                            <a:pt x="27217" y="10210"/>
                            <a:pt x="27226" y="10237"/>
                          </a:cubicBezTo>
                          <a:cubicBezTo>
                            <a:pt x="27083" y="10281"/>
                            <a:pt x="26958" y="10397"/>
                            <a:pt x="26869" y="10522"/>
                          </a:cubicBezTo>
                          <a:cubicBezTo>
                            <a:pt x="26753" y="10710"/>
                            <a:pt x="26798" y="10933"/>
                            <a:pt x="26931" y="11075"/>
                          </a:cubicBezTo>
                          <a:cubicBezTo>
                            <a:pt x="26530" y="11004"/>
                            <a:pt x="26128" y="10933"/>
                            <a:pt x="25718" y="10879"/>
                          </a:cubicBezTo>
                          <a:cubicBezTo>
                            <a:pt x="25914" y="10647"/>
                            <a:pt x="25870" y="10335"/>
                            <a:pt x="25602" y="10147"/>
                          </a:cubicBezTo>
                          <a:cubicBezTo>
                            <a:pt x="25486" y="10067"/>
                            <a:pt x="25272" y="9907"/>
                            <a:pt x="25129" y="9907"/>
                          </a:cubicBezTo>
                          <a:cubicBezTo>
                            <a:pt x="24918" y="9907"/>
                            <a:pt x="24757" y="10324"/>
                            <a:pt x="24536" y="10324"/>
                          </a:cubicBezTo>
                          <a:cubicBezTo>
                            <a:pt x="24477" y="10324"/>
                            <a:pt x="24414" y="10294"/>
                            <a:pt x="24344" y="10219"/>
                          </a:cubicBezTo>
                          <a:cubicBezTo>
                            <a:pt x="24338" y="10213"/>
                            <a:pt x="24323" y="10206"/>
                            <a:pt x="24311" y="10206"/>
                          </a:cubicBezTo>
                          <a:cubicBezTo>
                            <a:pt x="24306" y="10206"/>
                            <a:pt x="24302" y="10207"/>
                            <a:pt x="24300" y="10210"/>
                          </a:cubicBezTo>
                          <a:lnTo>
                            <a:pt x="24291" y="10210"/>
                          </a:lnTo>
                          <a:cubicBezTo>
                            <a:pt x="24166" y="10228"/>
                            <a:pt x="24059" y="10255"/>
                            <a:pt x="23943" y="10272"/>
                          </a:cubicBezTo>
                          <a:cubicBezTo>
                            <a:pt x="23890" y="10284"/>
                            <a:pt x="23840" y="10289"/>
                            <a:pt x="23790" y="10289"/>
                          </a:cubicBezTo>
                          <a:cubicBezTo>
                            <a:pt x="23730" y="10289"/>
                            <a:pt x="23671" y="10282"/>
                            <a:pt x="23613" y="10272"/>
                          </a:cubicBezTo>
                          <a:cubicBezTo>
                            <a:pt x="23408" y="10228"/>
                            <a:pt x="23425" y="9969"/>
                            <a:pt x="23577" y="9871"/>
                          </a:cubicBezTo>
                          <a:cubicBezTo>
                            <a:pt x="23764" y="9764"/>
                            <a:pt x="23987" y="9693"/>
                            <a:pt x="24184" y="9612"/>
                          </a:cubicBezTo>
                          <a:cubicBezTo>
                            <a:pt x="24184" y="9603"/>
                            <a:pt x="24193" y="9603"/>
                            <a:pt x="24202" y="9603"/>
                          </a:cubicBezTo>
                          <a:cubicBezTo>
                            <a:pt x="24275" y="9563"/>
                            <a:pt x="24237" y="9448"/>
                            <a:pt x="24162" y="9448"/>
                          </a:cubicBezTo>
                          <a:cubicBezTo>
                            <a:pt x="24155" y="9448"/>
                            <a:pt x="24147" y="9449"/>
                            <a:pt x="24139" y="9452"/>
                          </a:cubicBezTo>
                          <a:cubicBezTo>
                            <a:pt x="24032" y="9487"/>
                            <a:pt x="23925" y="9505"/>
                            <a:pt x="23818" y="9514"/>
                          </a:cubicBezTo>
                          <a:cubicBezTo>
                            <a:pt x="23802" y="9516"/>
                            <a:pt x="23787" y="9516"/>
                            <a:pt x="23773" y="9516"/>
                          </a:cubicBezTo>
                          <a:cubicBezTo>
                            <a:pt x="23455" y="9516"/>
                            <a:pt x="23698" y="9135"/>
                            <a:pt x="23809" y="9032"/>
                          </a:cubicBezTo>
                          <a:cubicBezTo>
                            <a:pt x="23956" y="8899"/>
                            <a:pt x="24171" y="8820"/>
                            <a:pt x="24380" y="8820"/>
                          </a:cubicBezTo>
                          <a:close/>
                          <a:moveTo>
                            <a:pt x="27279" y="10335"/>
                          </a:moveTo>
                          <a:cubicBezTo>
                            <a:pt x="27297" y="10371"/>
                            <a:pt x="27324" y="10406"/>
                            <a:pt x="27351" y="10442"/>
                          </a:cubicBezTo>
                          <a:cubicBezTo>
                            <a:pt x="27235" y="10576"/>
                            <a:pt x="27199" y="10817"/>
                            <a:pt x="27181" y="10986"/>
                          </a:cubicBezTo>
                          <a:cubicBezTo>
                            <a:pt x="27181" y="11040"/>
                            <a:pt x="27199" y="11093"/>
                            <a:pt x="27235" y="11138"/>
                          </a:cubicBezTo>
                          <a:cubicBezTo>
                            <a:pt x="27154" y="11120"/>
                            <a:pt x="27074" y="11102"/>
                            <a:pt x="26985" y="11093"/>
                          </a:cubicBezTo>
                          <a:cubicBezTo>
                            <a:pt x="26994" y="11084"/>
                            <a:pt x="26994" y="11075"/>
                            <a:pt x="26994" y="11075"/>
                          </a:cubicBezTo>
                          <a:cubicBezTo>
                            <a:pt x="26949" y="10924"/>
                            <a:pt x="26931" y="10772"/>
                            <a:pt x="26994" y="10620"/>
                          </a:cubicBezTo>
                          <a:cubicBezTo>
                            <a:pt x="27038" y="10513"/>
                            <a:pt x="27154" y="10379"/>
                            <a:pt x="27279" y="10335"/>
                          </a:cubicBezTo>
                          <a:close/>
                          <a:moveTo>
                            <a:pt x="27422" y="10504"/>
                          </a:moveTo>
                          <a:cubicBezTo>
                            <a:pt x="27476" y="10549"/>
                            <a:pt x="27529" y="10585"/>
                            <a:pt x="27592" y="10611"/>
                          </a:cubicBezTo>
                          <a:cubicBezTo>
                            <a:pt x="27538" y="10754"/>
                            <a:pt x="27520" y="10906"/>
                            <a:pt x="27592" y="11049"/>
                          </a:cubicBezTo>
                          <a:cubicBezTo>
                            <a:pt x="27618" y="11120"/>
                            <a:pt x="27663" y="11182"/>
                            <a:pt x="27716" y="11245"/>
                          </a:cubicBezTo>
                          <a:cubicBezTo>
                            <a:pt x="27618" y="11227"/>
                            <a:pt x="27520" y="11200"/>
                            <a:pt x="27413" y="11182"/>
                          </a:cubicBezTo>
                          <a:cubicBezTo>
                            <a:pt x="27351" y="11102"/>
                            <a:pt x="27306" y="11013"/>
                            <a:pt x="27306" y="10933"/>
                          </a:cubicBezTo>
                          <a:cubicBezTo>
                            <a:pt x="27306" y="10817"/>
                            <a:pt x="27342" y="10620"/>
                            <a:pt x="27422" y="10504"/>
                          </a:cubicBezTo>
                          <a:close/>
                          <a:moveTo>
                            <a:pt x="15550" y="9163"/>
                          </a:moveTo>
                          <a:cubicBezTo>
                            <a:pt x="16134" y="9163"/>
                            <a:pt x="16714" y="9266"/>
                            <a:pt x="17297" y="9434"/>
                          </a:cubicBezTo>
                          <a:cubicBezTo>
                            <a:pt x="18242" y="9710"/>
                            <a:pt x="19134" y="10130"/>
                            <a:pt x="20053" y="10469"/>
                          </a:cubicBezTo>
                          <a:cubicBezTo>
                            <a:pt x="20606" y="10674"/>
                            <a:pt x="21249" y="10915"/>
                            <a:pt x="21882" y="10986"/>
                          </a:cubicBezTo>
                          <a:cubicBezTo>
                            <a:pt x="21418" y="11066"/>
                            <a:pt x="20963" y="11164"/>
                            <a:pt x="20508" y="11280"/>
                          </a:cubicBezTo>
                          <a:cubicBezTo>
                            <a:pt x="19054" y="11066"/>
                            <a:pt x="17752" y="10362"/>
                            <a:pt x="16315" y="10094"/>
                          </a:cubicBezTo>
                          <a:cubicBezTo>
                            <a:pt x="15959" y="10027"/>
                            <a:pt x="15605" y="9999"/>
                            <a:pt x="15250" y="9999"/>
                          </a:cubicBezTo>
                          <a:cubicBezTo>
                            <a:pt x="14940" y="9999"/>
                            <a:pt x="14629" y="10021"/>
                            <a:pt x="14317" y="10058"/>
                          </a:cubicBezTo>
                          <a:cubicBezTo>
                            <a:pt x="13594" y="10139"/>
                            <a:pt x="12899" y="10522"/>
                            <a:pt x="12238" y="10763"/>
                          </a:cubicBezTo>
                          <a:cubicBezTo>
                            <a:pt x="12229" y="10763"/>
                            <a:pt x="12221" y="10772"/>
                            <a:pt x="12221" y="10772"/>
                          </a:cubicBezTo>
                          <a:cubicBezTo>
                            <a:pt x="12158" y="10727"/>
                            <a:pt x="12096" y="10674"/>
                            <a:pt x="12033" y="10629"/>
                          </a:cubicBezTo>
                          <a:cubicBezTo>
                            <a:pt x="11926" y="10540"/>
                            <a:pt x="11810" y="10460"/>
                            <a:pt x="11703" y="10371"/>
                          </a:cubicBezTo>
                          <a:cubicBezTo>
                            <a:pt x="12568" y="9996"/>
                            <a:pt x="13407" y="9577"/>
                            <a:pt x="14317" y="9327"/>
                          </a:cubicBezTo>
                          <a:cubicBezTo>
                            <a:pt x="14732" y="9213"/>
                            <a:pt x="15142" y="9163"/>
                            <a:pt x="15550" y="9163"/>
                          </a:cubicBezTo>
                          <a:close/>
                          <a:moveTo>
                            <a:pt x="15130" y="10159"/>
                          </a:moveTo>
                          <a:cubicBezTo>
                            <a:pt x="15630" y="10159"/>
                            <a:pt x="16138" y="10237"/>
                            <a:pt x="16610" y="10335"/>
                          </a:cubicBezTo>
                          <a:cubicBezTo>
                            <a:pt x="17805" y="10576"/>
                            <a:pt x="18911" y="11129"/>
                            <a:pt x="20107" y="11388"/>
                          </a:cubicBezTo>
                          <a:cubicBezTo>
                            <a:pt x="19857" y="11450"/>
                            <a:pt x="19616" y="11521"/>
                            <a:pt x="19375" y="11593"/>
                          </a:cubicBezTo>
                          <a:cubicBezTo>
                            <a:pt x="19366" y="11593"/>
                            <a:pt x="19357" y="11593"/>
                            <a:pt x="19357" y="11602"/>
                          </a:cubicBezTo>
                          <a:cubicBezTo>
                            <a:pt x="18956" y="11602"/>
                            <a:pt x="18537" y="11521"/>
                            <a:pt x="18180" y="11414"/>
                          </a:cubicBezTo>
                          <a:cubicBezTo>
                            <a:pt x="17493" y="11209"/>
                            <a:pt x="16797" y="11049"/>
                            <a:pt x="16092" y="10933"/>
                          </a:cubicBezTo>
                          <a:cubicBezTo>
                            <a:pt x="15674" y="10868"/>
                            <a:pt x="15275" y="10834"/>
                            <a:pt x="14870" y="10834"/>
                          </a:cubicBezTo>
                          <a:cubicBezTo>
                            <a:pt x="14662" y="10834"/>
                            <a:pt x="14452" y="10843"/>
                            <a:pt x="14237" y="10861"/>
                          </a:cubicBezTo>
                          <a:cubicBezTo>
                            <a:pt x="13978" y="10879"/>
                            <a:pt x="13728" y="10906"/>
                            <a:pt x="13469" y="10968"/>
                          </a:cubicBezTo>
                          <a:cubicBezTo>
                            <a:pt x="13238" y="11022"/>
                            <a:pt x="13015" y="11138"/>
                            <a:pt x="12791" y="11200"/>
                          </a:cubicBezTo>
                          <a:cubicBezTo>
                            <a:pt x="12640" y="11102"/>
                            <a:pt x="12506" y="10995"/>
                            <a:pt x="12363" y="10888"/>
                          </a:cubicBezTo>
                          <a:cubicBezTo>
                            <a:pt x="12970" y="10674"/>
                            <a:pt x="13559" y="10433"/>
                            <a:pt x="14183" y="10272"/>
                          </a:cubicBezTo>
                          <a:cubicBezTo>
                            <a:pt x="14488" y="10192"/>
                            <a:pt x="14807" y="10159"/>
                            <a:pt x="15130" y="10159"/>
                          </a:cubicBezTo>
                          <a:close/>
                          <a:moveTo>
                            <a:pt x="14810" y="10954"/>
                          </a:moveTo>
                          <a:cubicBezTo>
                            <a:pt x="15462" y="10954"/>
                            <a:pt x="16097" y="11052"/>
                            <a:pt x="16744" y="11191"/>
                          </a:cubicBezTo>
                          <a:cubicBezTo>
                            <a:pt x="17448" y="11343"/>
                            <a:pt x="18126" y="11557"/>
                            <a:pt x="18831" y="11691"/>
                          </a:cubicBezTo>
                          <a:cubicBezTo>
                            <a:pt x="18876" y="11700"/>
                            <a:pt x="18938" y="11709"/>
                            <a:pt x="19001" y="11709"/>
                          </a:cubicBezTo>
                          <a:cubicBezTo>
                            <a:pt x="18974" y="11718"/>
                            <a:pt x="18938" y="11727"/>
                            <a:pt x="18911" y="11735"/>
                          </a:cubicBezTo>
                          <a:lnTo>
                            <a:pt x="18902" y="11735"/>
                          </a:lnTo>
                          <a:cubicBezTo>
                            <a:pt x="18876" y="11753"/>
                            <a:pt x="18858" y="11762"/>
                            <a:pt x="18840" y="11762"/>
                          </a:cubicBezTo>
                          <a:cubicBezTo>
                            <a:pt x="18831" y="11771"/>
                            <a:pt x="18822" y="11771"/>
                            <a:pt x="18813" y="11771"/>
                          </a:cubicBezTo>
                          <a:cubicBezTo>
                            <a:pt x="18723" y="11803"/>
                            <a:pt x="18617" y="11815"/>
                            <a:pt x="18504" y="11815"/>
                          </a:cubicBezTo>
                          <a:cubicBezTo>
                            <a:pt x="18166" y="11815"/>
                            <a:pt x="17762" y="11706"/>
                            <a:pt x="17529" y="11673"/>
                          </a:cubicBezTo>
                          <a:cubicBezTo>
                            <a:pt x="16993" y="11593"/>
                            <a:pt x="16458" y="11495"/>
                            <a:pt x="15914" y="11423"/>
                          </a:cubicBezTo>
                          <a:cubicBezTo>
                            <a:pt x="15476" y="11363"/>
                            <a:pt x="15052" y="11341"/>
                            <a:pt x="14618" y="11341"/>
                          </a:cubicBezTo>
                          <a:cubicBezTo>
                            <a:pt x="14539" y="11341"/>
                            <a:pt x="14459" y="11342"/>
                            <a:pt x="14379" y="11343"/>
                          </a:cubicBezTo>
                          <a:cubicBezTo>
                            <a:pt x="14344" y="11343"/>
                            <a:pt x="14308" y="11343"/>
                            <a:pt x="14272" y="11343"/>
                          </a:cubicBezTo>
                          <a:cubicBezTo>
                            <a:pt x="13914" y="11343"/>
                            <a:pt x="13554" y="11350"/>
                            <a:pt x="13238" y="11512"/>
                          </a:cubicBezTo>
                          <a:cubicBezTo>
                            <a:pt x="13104" y="11432"/>
                            <a:pt x="12979" y="11343"/>
                            <a:pt x="12854" y="11254"/>
                          </a:cubicBezTo>
                          <a:cubicBezTo>
                            <a:pt x="13023" y="11218"/>
                            <a:pt x="13202" y="11164"/>
                            <a:pt x="13371" y="11120"/>
                          </a:cubicBezTo>
                          <a:cubicBezTo>
                            <a:pt x="13710" y="11040"/>
                            <a:pt x="14040" y="10995"/>
                            <a:pt x="14388" y="10968"/>
                          </a:cubicBezTo>
                          <a:cubicBezTo>
                            <a:pt x="14530" y="10959"/>
                            <a:pt x="14670" y="10954"/>
                            <a:pt x="14810" y="10954"/>
                          </a:cubicBezTo>
                          <a:close/>
                          <a:moveTo>
                            <a:pt x="13993" y="11420"/>
                          </a:moveTo>
                          <a:cubicBezTo>
                            <a:pt x="14288" y="11420"/>
                            <a:pt x="14590" y="11450"/>
                            <a:pt x="14861" y="11450"/>
                          </a:cubicBezTo>
                          <a:cubicBezTo>
                            <a:pt x="15477" y="11450"/>
                            <a:pt x="16110" y="11557"/>
                            <a:pt x="16717" y="11664"/>
                          </a:cubicBezTo>
                          <a:cubicBezTo>
                            <a:pt x="17198" y="11744"/>
                            <a:pt x="17662" y="11842"/>
                            <a:pt x="18144" y="11905"/>
                          </a:cubicBezTo>
                          <a:cubicBezTo>
                            <a:pt x="18215" y="11914"/>
                            <a:pt x="18305" y="11923"/>
                            <a:pt x="18394" y="11923"/>
                          </a:cubicBezTo>
                          <a:cubicBezTo>
                            <a:pt x="17814" y="12137"/>
                            <a:pt x="17243" y="12378"/>
                            <a:pt x="16663" y="12601"/>
                          </a:cubicBezTo>
                          <a:cubicBezTo>
                            <a:pt x="15825" y="12601"/>
                            <a:pt x="15066" y="12467"/>
                            <a:pt x="14281" y="12110"/>
                          </a:cubicBezTo>
                          <a:cubicBezTo>
                            <a:pt x="13924" y="11950"/>
                            <a:pt x="13585" y="11744"/>
                            <a:pt x="13255" y="11530"/>
                          </a:cubicBezTo>
                          <a:cubicBezTo>
                            <a:pt x="13480" y="11443"/>
                            <a:pt x="13734" y="11420"/>
                            <a:pt x="13993" y="11420"/>
                          </a:cubicBezTo>
                          <a:close/>
                          <a:moveTo>
                            <a:pt x="31938" y="11296"/>
                          </a:moveTo>
                          <a:cubicBezTo>
                            <a:pt x="32593" y="11296"/>
                            <a:pt x="33272" y="11393"/>
                            <a:pt x="33890" y="11521"/>
                          </a:cubicBezTo>
                          <a:cubicBezTo>
                            <a:pt x="34693" y="11691"/>
                            <a:pt x="35469" y="12137"/>
                            <a:pt x="36174" y="12547"/>
                          </a:cubicBezTo>
                          <a:cubicBezTo>
                            <a:pt x="36477" y="12726"/>
                            <a:pt x="36816" y="12940"/>
                            <a:pt x="37173" y="13091"/>
                          </a:cubicBezTo>
                          <a:cubicBezTo>
                            <a:pt x="36744" y="13127"/>
                            <a:pt x="36316" y="13207"/>
                            <a:pt x="35906" y="13332"/>
                          </a:cubicBezTo>
                          <a:cubicBezTo>
                            <a:pt x="35831" y="13337"/>
                            <a:pt x="35755" y="13339"/>
                            <a:pt x="35680" y="13339"/>
                          </a:cubicBezTo>
                          <a:cubicBezTo>
                            <a:pt x="34895" y="13339"/>
                            <a:pt x="34094" y="13099"/>
                            <a:pt x="33346" y="12895"/>
                          </a:cubicBezTo>
                          <a:cubicBezTo>
                            <a:pt x="32329" y="12619"/>
                            <a:pt x="31356" y="12217"/>
                            <a:pt x="30348" y="11941"/>
                          </a:cubicBezTo>
                          <a:cubicBezTo>
                            <a:pt x="29965" y="11834"/>
                            <a:pt x="29590" y="11727"/>
                            <a:pt x="29197" y="11619"/>
                          </a:cubicBezTo>
                          <a:cubicBezTo>
                            <a:pt x="29367" y="11611"/>
                            <a:pt x="29527" y="11575"/>
                            <a:pt x="29697" y="11539"/>
                          </a:cubicBezTo>
                          <a:cubicBezTo>
                            <a:pt x="30179" y="11414"/>
                            <a:pt x="30705" y="11414"/>
                            <a:pt x="31196" y="11343"/>
                          </a:cubicBezTo>
                          <a:cubicBezTo>
                            <a:pt x="31436" y="11311"/>
                            <a:pt x="31686" y="11296"/>
                            <a:pt x="31938" y="11296"/>
                          </a:cubicBezTo>
                          <a:close/>
                          <a:moveTo>
                            <a:pt x="9562" y="11352"/>
                          </a:moveTo>
                          <a:lnTo>
                            <a:pt x="9562" y="11352"/>
                          </a:lnTo>
                          <a:cubicBezTo>
                            <a:pt x="10303" y="12119"/>
                            <a:pt x="9839" y="13466"/>
                            <a:pt x="8848" y="13796"/>
                          </a:cubicBezTo>
                          <a:cubicBezTo>
                            <a:pt x="8590" y="13680"/>
                            <a:pt x="8322" y="13564"/>
                            <a:pt x="8045" y="13457"/>
                          </a:cubicBezTo>
                          <a:cubicBezTo>
                            <a:pt x="8777" y="13341"/>
                            <a:pt x="9348" y="12984"/>
                            <a:pt x="9589" y="12235"/>
                          </a:cubicBezTo>
                          <a:cubicBezTo>
                            <a:pt x="9660" y="11985"/>
                            <a:pt x="9696" y="11602"/>
                            <a:pt x="9562" y="11352"/>
                          </a:cubicBezTo>
                          <a:close/>
                          <a:moveTo>
                            <a:pt x="10017" y="12030"/>
                          </a:moveTo>
                          <a:lnTo>
                            <a:pt x="10017" y="12030"/>
                          </a:lnTo>
                          <a:cubicBezTo>
                            <a:pt x="10178" y="12333"/>
                            <a:pt x="10401" y="12583"/>
                            <a:pt x="10285" y="13002"/>
                          </a:cubicBezTo>
                          <a:cubicBezTo>
                            <a:pt x="10169" y="13448"/>
                            <a:pt x="9785" y="13903"/>
                            <a:pt x="9330" y="14028"/>
                          </a:cubicBezTo>
                          <a:cubicBezTo>
                            <a:pt x="9223" y="13975"/>
                            <a:pt x="9107" y="13921"/>
                            <a:pt x="9000" y="13868"/>
                          </a:cubicBezTo>
                          <a:cubicBezTo>
                            <a:pt x="9428" y="13769"/>
                            <a:pt x="9758" y="13413"/>
                            <a:pt x="9919" y="12993"/>
                          </a:cubicBezTo>
                          <a:cubicBezTo>
                            <a:pt x="10044" y="12672"/>
                            <a:pt x="10079" y="12333"/>
                            <a:pt x="10017" y="12030"/>
                          </a:cubicBezTo>
                          <a:close/>
                          <a:moveTo>
                            <a:pt x="11569" y="13065"/>
                          </a:moveTo>
                          <a:cubicBezTo>
                            <a:pt x="11569" y="13065"/>
                            <a:pt x="11427" y="13377"/>
                            <a:pt x="11435" y="13555"/>
                          </a:cubicBezTo>
                          <a:cubicBezTo>
                            <a:pt x="11435" y="13707"/>
                            <a:pt x="11462" y="13859"/>
                            <a:pt x="11578" y="13975"/>
                          </a:cubicBezTo>
                          <a:cubicBezTo>
                            <a:pt x="11596" y="13992"/>
                            <a:pt x="11614" y="14010"/>
                            <a:pt x="11623" y="14019"/>
                          </a:cubicBezTo>
                          <a:cubicBezTo>
                            <a:pt x="11480" y="14028"/>
                            <a:pt x="11328" y="14046"/>
                            <a:pt x="11177" y="14055"/>
                          </a:cubicBezTo>
                          <a:cubicBezTo>
                            <a:pt x="11070" y="13600"/>
                            <a:pt x="11186" y="13341"/>
                            <a:pt x="11320" y="13207"/>
                          </a:cubicBezTo>
                          <a:cubicBezTo>
                            <a:pt x="11435" y="13091"/>
                            <a:pt x="11569" y="13065"/>
                            <a:pt x="11569" y="13065"/>
                          </a:cubicBezTo>
                          <a:close/>
                          <a:moveTo>
                            <a:pt x="9638" y="10261"/>
                          </a:moveTo>
                          <a:cubicBezTo>
                            <a:pt x="9839" y="10261"/>
                            <a:pt x="9963" y="10518"/>
                            <a:pt x="10026" y="10665"/>
                          </a:cubicBezTo>
                          <a:cubicBezTo>
                            <a:pt x="10079" y="10790"/>
                            <a:pt x="10187" y="10805"/>
                            <a:pt x="10308" y="10805"/>
                          </a:cubicBezTo>
                          <a:cubicBezTo>
                            <a:pt x="10349" y="10805"/>
                            <a:pt x="10391" y="10804"/>
                            <a:pt x="10433" y="10804"/>
                          </a:cubicBezTo>
                          <a:cubicBezTo>
                            <a:pt x="10518" y="10804"/>
                            <a:pt x="10603" y="10811"/>
                            <a:pt x="10677" y="10852"/>
                          </a:cubicBezTo>
                          <a:cubicBezTo>
                            <a:pt x="11266" y="11182"/>
                            <a:pt x="10713" y="11200"/>
                            <a:pt x="10909" y="11396"/>
                          </a:cubicBezTo>
                          <a:cubicBezTo>
                            <a:pt x="11052" y="11539"/>
                            <a:pt x="11204" y="11664"/>
                            <a:pt x="11346" y="11807"/>
                          </a:cubicBezTo>
                          <a:cubicBezTo>
                            <a:pt x="11774" y="12226"/>
                            <a:pt x="11105" y="12503"/>
                            <a:pt x="10891" y="12636"/>
                          </a:cubicBezTo>
                          <a:cubicBezTo>
                            <a:pt x="10856" y="12663"/>
                            <a:pt x="10865" y="12726"/>
                            <a:pt x="10909" y="12726"/>
                          </a:cubicBezTo>
                          <a:cubicBezTo>
                            <a:pt x="11195" y="12699"/>
                            <a:pt x="11480" y="12565"/>
                            <a:pt x="11596" y="12289"/>
                          </a:cubicBezTo>
                          <a:cubicBezTo>
                            <a:pt x="11662" y="12274"/>
                            <a:pt x="11727" y="12267"/>
                            <a:pt x="11791" y="12267"/>
                          </a:cubicBezTo>
                          <a:cubicBezTo>
                            <a:pt x="12006" y="12267"/>
                            <a:pt x="12209" y="12349"/>
                            <a:pt x="12381" y="12520"/>
                          </a:cubicBezTo>
                          <a:cubicBezTo>
                            <a:pt x="12497" y="12636"/>
                            <a:pt x="12568" y="12797"/>
                            <a:pt x="12604" y="12949"/>
                          </a:cubicBezTo>
                          <a:cubicBezTo>
                            <a:pt x="12631" y="13056"/>
                            <a:pt x="12622" y="13163"/>
                            <a:pt x="12604" y="13270"/>
                          </a:cubicBezTo>
                          <a:cubicBezTo>
                            <a:pt x="12588" y="13350"/>
                            <a:pt x="12550" y="13376"/>
                            <a:pt x="12506" y="13376"/>
                          </a:cubicBezTo>
                          <a:cubicBezTo>
                            <a:pt x="12432" y="13376"/>
                            <a:pt x="12340" y="13301"/>
                            <a:pt x="12301" y="13279"/>
                          </a:cubicBezTo>
                          <a:cubicBezTo>
                            <a:pt x="12185" y="13199"/>
                            <a:pt x="11867" y="12917"/>
                            <a:pt x="11661" y="12917"/>
                          </a:cubicBezTo>
                          <a:cubicBezTo>
                            <a:pt x="11615" y="12917"/>
                            <a:pt x="11574" y="12932"/>
                            <a:pt x="11543" y="12967"/>
                          </a:cubicBezTo>
                          <a:cubicBezTo>
                            <a:pt x="11537" y="12966"/>
                            <a:pt x="11531" y="12966"/>
                            <a:pt x="11525" y="12966"/>
                          </a:cubicBezTo>
                          <a:cubicBezTo>
                            <a:pt x="11346" y="12966"/>
                            <a:pt x="11209" y="13097"/>
                            <a:pt x="11114" y="13270"/>
                          </a:cubicBezTo>
                          <a:cubicBezTo>
                            <a:pt x="10972" y="13520"/>
                            <a:pt x="10954" y="13823"/>
                            <a:pt x="11088" y="14064"/>
                          </a:cubicBezTo>
                          <a:cubicBezTo>
                            <a:pt x="10650" y="14108"/>
                            <a:pt x="10213" y="14189"/>
                            <a:pt x="9776" y="14269"/>
                          </a:cubicBezTo>
                          <a:cubicBezTo>
                            <a:pt x="9660" y="14207"/>
                            <a:pt x="9544" y="14144"/>
                            <a:pt x="9428" y="14082"/>
                          </a:cubicBezTo>
                          <a:cubicBezTo>
                            <a:pt x="9830" y="14001"/>
                            <a:pt x="10142" y="13716"/>
                            <a:pt x="10311" y="13314"/>
                          </a:cubicBezTo>
                          <a:cubicBezTo>
                            <a:pt x="10401" y="13091"/>
                            <a:pt x="10454" y="12886"/>
                            <a:pt x="10427" y="12645"/>
                          </a:cubicBezTo>
                          <a:cubicBezTo>
                            <a:pt x="10383" y="12271"/>
                            <a:pt x="10044" y="12074"/>
                            <a:pt x="9928" y="11744"/>
                          </a:cubicBezTo>
                          <a:cubicBezTo>
                            <a:pt x="9928" y="11735"/>
                            <a:pt x="9919" y="11727"/>
                            <a:pt x="9910" y="11727"/>
                          </a:cubicBezTo>
                          <a:cubicBezTo>
                            <a:pt x="9812" y="11530"/>
                            <a:pt x="9669" y="11352"/>
                            <a:pt x="9455" y="11200"/>
                          </a:cubicBezTo>
                          <a:lnTo>
                            <a:pt x="9446" y="11200"/>
                          </a:lnTo>
                          <a:cubicBezTo>
                            <a:pt x="9371" y="11130"/>
                            <a:pt x="9287" y="11092"/>
                            <a:pt x="9201" y="11092"/>
                          </a:cubicBezTo>
                          <a:cubicBezTo>
                            <a:pt x="9124" y="11092"/>
                            <a:pt x="9045" y="11123"/>
                            <a:pt x="8973" y="11191"/>
                          </a:cubicBezTo>
                          <a:cubicBezTo>
                            <a:pt x="8908" y="11210"/>
                            <a:pt x="8848" y="11218"/>
                            <a:pt x="8792" y="11218"/>
                          </a:cubicBezTo>
                          <a:cubicBezTo>
                            <a:pt x="8292" y="11218"/>
                            <a:pt x="8194" y="10532"/>
                            <a:pt x="8813" y="10460"/>
                          </a:cubicBezTo>
                          <a:cubicBezTo>
                            <a:pt x="8838" y="10456"/>
                            <a:pt x="8860" y="10454"/>
                            <a:pt x="8881" y="10454"/>
                          </a:cubicBezTo>
                          <a:cubicBezTo>
                            <a:pt x="8964" y="10454"/>
                            <a:pt x="9020" y="10483"/>
                            <a:pt x="9098" y="10540"/>
                          </a:cubicBezTo>
                          <a:cubicBezTo>
                            <a:pt x="9106" y="10548"/>
                            <a:pt x="9116" y="10550"/>
                            <a:pt x="9128" y="10550"/>
                          </a:cubicBezTo>
                          <a:cubicBezTo>
                            <a:pt x="9143" y="10550"/>
                            <a:pt x="9159" y="10545"/>
                            <a:pt x="9170" y="10540"/>
                          </a:cubicBezTo>
                          <a:cubicBezTo>
                            <a:pt x="9286" y="10486"/>
                            <a:pt x="9348" y="10388"/>
                            <a:pt x="9455" y="10326"/>
                          </a:cubicBezTo>
                          <a:cubicBezTo>
                            <a:pt x="9522" y="10280"/>
                            <a:pt x="9583" y="10261"/>
                            <a:pt x="9638" y="10261"/>
                          </a:cubicBezTo>
                          <a:close/>
                          <a:moveTo>
                            <a:pt x="24101" y="10977"/>
                          </a:moveTo>
                          <a:cubicBezTo>
                            <a:pt x="25032" y="10977"/>
                            <a:pt x="25971" y="11097"/>
                            <a:pt x="26869" y="11263"/>
                          </a:cubicBezTo>
                          <a:cubicBezTo>
                            <a:pt x="27493" y="11379"/>
                            <a:pt x="28118" y="11548"/>
                            <a:pt x="28724" y="11718"/>
                          </a:cubicBezTo>
                          <a:cubicBezTo>
                            <a:pt x="29349" y="11896"/>
                            <a:pt x="30000" y="12021"/>
                            <a:pt x="30607" y="12244"/>
                          </a:cubicBezTo>
                          <a:cubicBezTo>
                            <a:pt x="31570" y="12592"/>
                            <a:pt x="32552" y="12895"/>
                            <a:pt x="33542" y="13163"/>
                          </a:cubicBezTo>
                          <a:cubicBezTo>
                            <a:pt x="34132" y="13319"/>
                            <a:pt x="34799" y="13475"/>
                            <a:pt x="35443" y="13475"/>
                          </a:cubicBezTo>
                          <a:cubicBezTo>
                            <a:pt x="35460" y="13475"/>
                            <a:pt x="35478" y="13475"/>
                            <a:pt x="35496" y="13475"/>
                          </a:cubicBezTo>
                          <a:lnTo>
                            <a:pt x="35496" y="13475"/>
                          </a:lnTo>
                          <a:cubicBezTo>
                            <a:pt x="35478" y="13484"/>
                            <a:pt x="35469" y="13484"/>
                            <a:pt x="35451" y="13493"/>
                          </a:cubicBezTo>
                          <a:cubicBezTo>
                            <a:pt x="35074" y="13571"/>
                            <a:pt x="34699" y="13609"/>
                            <a:pt x="34319" y="13609"/>
                          </a:cubicBezTo>
                          <a:cubicBezTo>
                            <a:pt x="33962" y="13609"/>
                            <a:pt x="33601" y="13576"/>
                            <a:pt x="33230" y="13511"/>
                          </a:cubicBezTo>
                          <a:cubicBezTo>
                            <a:pt x="32355" y="13359"/>
                            <a:pt x="31517" y="13083"/>
                            <a:pt x="30669" y="12877"/>
                          </a:cubicBezTo>
                          <a:cubicBezTo>
                            <a:pt x="28903" y="12440"/>
                            <a:pt x="27038" y="11905"/>
                            <a:pt x="25210" y="11905"/>
                          </a:cubicBezTo>
                          <a:cubicBezTo>
                            <a:pt x="23934" y="11905"/>
                            <a:pt x="22649" y="12199"/>
                            <a:pt x="21418" y="12512"/>
                          </a:cubicBezTo>
                          <a:cubicBezTo>
                            <a:pt x="20187" y="12815"/>
                            <a:pt x="18956" y="13145"/>
                            <a:pt x="17716" y="13448"/>
                          </a:cubicBezTo>
                          <a:cubicBezTo>
                            <a:pt x="16538" y="13743"/>
                            <a:pt x="15334" y="13903"/>
                            <a:pt x="14147" y="14153"/>
                          </a:cubicBezTo>
                          <a:cubicBezTo>
                            <a:pt x="12881" y="14412"/>
                            <a:pt x="11614" y="14438"/>
                            <a:pt x="10338" y="14590"/>
                          </a:cubicBezTo>
                          <a:cubicBezTo>
                            <a:pt x="10240" y="14528"/>
                            <a:pt x="10133" y="14474"/>
                            <a:pt x="10035" y="14412"/>
                          </a:cubicBezTo>
                          <a:cubicBezTo>
                            <a:pt x="9990" y="14385"/>
                            <a:pt x="9946" y="14367"/>
                            <a:pt x="9901" y="14340"/>
                          </a:cubicBezTo>
                          <a:cubicBezTo>
                            <a:pt x="10847" y="14224"/>
                            <a:pt x="11810" y="14215"/>
                            <a:pt x="12738" y="14037"/>
                          </a:cubicBezTo>
                          <a:cubicBezTo>
                            <a:pt x="13889" y="13814"/>
                            <a:pt x="14977" y="13341"/>
                            <a:pt x="16092" y="13002"/>
                          </a:cubicBezTo>
                          <a:cubicBezTo>
                            <a:pt x="16619" y="12851"/>
                            <a:pt x="17118" y="12628"/>
                            <a:pt x="17627" y="12422"/>
                          </a:cubicBezTo>
                          <a:cubicBezTo>
                            <a:pt x="18135" y="12226"/>
                            <a:pt x="18653" y="12074"/>
                            <a:pt x="19170" y="11896"/>
                          </a:cubicBezTo>
                          <a:cubicBezTo>
                            <a:pt x="19687" y="11709"/>
                            <a:pt x="20241" y="11602"/>
                            <a:pt x="20785" y="11468"/>
                          </a:cubicBezTo>
                          <a:cubicBezTo>
                            <a:pt x="21516" y="11298"/>
                            <a:pt x="22248" y="11129"/>
                            <a:pt x="22988" y="11040"/>
                          </a:cubicBezTo>
                          <a:cubicBezTo>
                            <a:pt x="23356" y="10996"/>
                            <a:pt x="23728" y="10977"/>
                            <a:pt x="24101" y="10977"/>
                          </a:cubicBezTo>
                          <a:close/>
                          <a:moveTo>
                            <a:pt x="25445" y="12047"/>
                          </a:moveTo>
                          <a:cubicBezTo>
                            <a:pt x="26481" y="12047"/>
                            <a:pt x="27565" y="12284"/>
                            <a:pt x="28573" y="12512"/>
                          </a:cubicBezTo>
                          <a:cubicBezTo>
                            <a:pt x="29358" y="12690"/>
                            <a:pt x="30134" y="12868"/>
                            <a:pt x="30910" y="13065"/>
                          </a:cubicBezTo>
                          <a:cubicBezTo>
                            <a:pt x="31784" y="13279"/>
                            <a:pt x="32641" y="13555"/>
                            <a:pt x="33542" y="13662"/>
                          </a:cubicBezTo>
                          <a:cubicBezTo>
                            <a:pt x="33751" y="13692"/>
                            <a:pt x="33958" y="13706"/>
                            <a:pt x="34163" y="13706"/>
                          </a:cubicBezTo>
                          <a:cubicBezTo>
                            <a:pt x="34517" y="13706"/>
                            <a:pt x="34866" y="13664"/>
                            <a:pt x="35210" y="13591"/>
                          </a:cubicBezTo>
                          <a:lnTo>
                            <a:pt x="35210" y="13591"/>
                          </a:lnTo>
                          <a:cubicBezTo>
                            <a:pt x="34925" y="13725"/>
                            <a:pt x="34648" y="13876"/>
                            <a:pt x="34380" y="14037"/>
                          </a:cubicBezTo>
                          <a:cubicBezTo>
                            <a:pt x="33849" y="14112"/>
                            <a:pt x="33314" y="14145"/>
                            <a:pt x="32779" y="14145"/>
                          </a:cubicBezTo>
                          <a:cubicBezTo>
                            <a:pt x="31096" y="14145"/>
                            <a:pt x="29403" y="13826"/>
                            <a:pt x="27752" y="13529"/>
                          </a:cubicBezTo>
                          <a:cubicBezTo>
                            <a:pt x="26666" y="13333"/>
                            <a:pt x="25523" y="13170"/>
                            <a:pt x="24408" y="13170"/>
                          </a:cubicBezTo>
                          <a:cubicBezTo>
                            <a:pt x="24351" y="13170"/>
                            <a:pt x="24294" y="13171"/>
                            <a:pt x="24237" y="13172"/>
                          </a:cubicBezTo>
                          <a:cubicBezTo>
                            <a:pt x="23176" y="13190"/>
                            <a:pt x="22105" y="13457"/>
                            <a:pt x="21070" y="13698"/>
                          </a:cubicBezTo>
                          <a:cubicBezTo>
                            <a:pt x="19661" y="14028"/>
                            <a:pt x="18224" y="14296"/>
                            <a:pt x="16788" y="14537"/>
                          </a:cubicBezTo>
                          <a:cubicBezTo>
                            <a:pt x="15994" y="14670"/>
                            <a:pt x="15200" y="14813"/>
                            <a:pt x="14406" y="14956"/>
                          </a:cubicBezTo>
                          <a:cubicBezTo>
                            <a:pt x="13759" y="15069"/>
                            <a:pt x="13122" y="15114"/>
                            <a:pt x="12483" y="15114"/>
                          </a:cubicBezTo>
                          <a:cubicBezTo>
                            <a:pt x="12064" y="15114"/>
                            <a:pt x="11645" y="15095"/>
                            <a:pt x="11221" y="15063"/>
                          </a:cubicBezTo>
                          <a:cubicBezTo>
                            <a:pt x="10954" y="14929"/>
                            <a:pt x="10686" y="14786"/>
                            <a:pt x="10427" y="14635"/>
                          </a:cubicBezTo>
                          <a:lnTo>
                            <a:pt x="10427" y="14635"/>
                          </a:lnTo>
                          <a:cubicBezTo>
                            <a:pt x="10667" y="14658"/>
                            <a:pt x="10911" y="14668"/>
                            <a:pt x="11156" y="14668"/>
                          </a:cubicBezTo>
                          <a:cubicBezTo>
                            <a:pt x="12061" y="14668"/>
                            <a:pt x="12992" y="14529"/>
                            <a:pt x="13862" y="14367"/>
                          </a:cubicBezTo>
                          <a:cubicBezTo>
                            <a:pt x="15057" y="14135"/>
                            <a:pt x="16253" y="13912"/>
                            <a:pt x="17448" y="13671"/>
                          </a:cubicBezTo>
                          <a:cubicBezTo>
                            <a:pt x="20089" y="13136"/>
                            <a:pt x="22658" y="12057"/>
                            <a:pt x="25388" y="12048"/>
                          </a:cubicBezTo>
                          <a:cubicBezTo>
                            <a:pt x="25407" y="12048"/>
                            <a:pt x="25426" y="12047"/>
                            <a:pt x="25445" y="12047"/>
                          </a:cubicBezTo>
                          <a:close/>
                          <a:moveTo>
                            <a:pt x="24469" y="13330"/>
                          </a:moveTo>
                          <a:cubicBezTo>
                            <a:pt x="25385" y="13330"/>
                            <a:pt x="26301" y="13472"/>
                            <a:pt x="27208" y="13609"/>
                          </a:cubicBezTo>
                          <a:cubicBezTo>
                            <a:pt x="27797" y="13689"/>
                            <a:pt x="28377" y="13796"/>
                            <a:pt x="28965" y="13885"/>
                          </a:cubicBezTo>
                          <a:cubicBezTo>
                            <a:pt x="28329" y="13807"/>
                            <a:pt x="27693" y="13772"/>
                            <a:pt x="27058" y="13772"/>
                          </a:cubicBezTo>
                          <a:cubicBezTo>
                            <a:pt x="24564" y="13772"/>
                            <a:pt x="22083" y="14320"/>
                            <a:pt x="19687" y="15009"/>
                          </a:cubicBezTo>
                          <a:cubicBezTo>
                            <a:pt x="18456" y="15357"/>
                            <a:pt x="17198" y="15786"/>
                            <a:pt x="15914" y="15848"/>
                          </a:cubicBezTo>
                          <a:cubicBezTo>
                            <a:pt x="15658" y="15863"/>
                            <a:pt x="15402" y="15870"/>
                            <a:pt x="15146" y="15870"/>
                          </a:cubicBezTo>
                          <a:cubicBezTo>
                            <a:pt x="14652" y="15870"/>
                            <a:pt x="14159" y="15845"/>
                            <a:pt x="13666" y="15803"/>
                          </a:cubicBezTo>
                          <a:cubicBezTo>
                            <a:pt x="13318" y="15768"/>
                            <a:pt x="12934" y="15759"/>
                            <a:pt x="12568" y="15696"/>
                          </a:cubicBezTo>
                          <a:cubicBezTo>
                            <a:pt x="12140" y="15518"/>
                            <a:pt x="11730" y="15322"/>
                            <a:pt x="11320" y="15116"/>
                          </a:cubicBezTo>
                          <a:lnTo>
                            <a:pt x="11320" y="15116"/>
                          </a:lnTo>
                          <a:cubicBezTo>
                            <a:pt x="11819" y="15194"/>
                            <a:pt x="12302" y="15244"/>
                            <a:pt x="12808" y="15244"/>
                          </a:cubicBezTo>
                          <a:cubicBezTo>
                            <a:pt x="12943" y="15244"/>
                            <a:pt x="13080" y="15240"/>
                            <a:pt x="13220" y="15232"/>
                          </a:cubicBezTo>
                          <a:cubicBezTo>
                            <a:pt x="14156" y="15179"/>
                            <a:pt x="15075" y="14992"/>
                            <a:pt x="16003" y="14831"/>
                          </a:cubicBezTo>
                          <a:cubicBezTo>
                            <a:pt x="17484" y="14590"/>
                            <a:pt x="18956" y="14331"/>
                            <a:pt x="20419" y="14019"/>
                          </a:cubicBezTo>
                          <a:cubicBezTo>
                            <a:pt x="21436" y="13796"/>
                            <a:pt x="22435" y="13529"/>
                            <a:pt x="23461" y="13395"/>
                          </a:cubicBezTo>
                          <a:cubicBezTo>
                            <a:pt x="23797" y="13349"/>
                            <a:pt x="24133" y="13330"/>
                            <a:pt x="24469" y="13330"/>
                          </a:cubicBezTo>
                          <a:close/>
                          <a:moveTo>
                            <a:pt x="27135" y="13895"/>
                          </a:moveTo>
                          <a:cubicBezTo>
                            <a:pt x="27926" y="13895"/>
                            <a:pt x="28718" y="13936"/>
                            <a:pt x="29510" y="14010"/>
                          </a:cubicBezTo>
                          <a:cubicBezTo>
                            <a:pt x="29424" y="14009"/>
                            <a:pt x="29339" y="14009"/>
                            <a:pt x="29254" y="14009"/>
                          </a:cubicBezTo>
                          <a:cubicBezTo>
                            <a:pt x="27473" y="14009"/>
                            <a:pt x="25683" y="14194"/>
                            <a:pt x="24023" y="14867"/>
                          </a:cubicBezTo>
                          <a:cubicBezTo>
                            <a:pt x="22114" y="15643"/>
                            <a:pt x="20196" y="16392"/>
                            <a:pt x="18153" y="16651"/>
                          </a:cubicBezTo>
                          <a:cubicBezTo>
                            <a:pt x="17828" y="16677"/>
                            <a:pt x="17504" y="16690"/>
                            <a:pt x="17183" y="16690"/>
                          </a:cubicBezTo>
                          <a:cubicBezTo>
                            <a:pt x="16173" y="16690"/>
                            <a:pt x="15178" y="16558"/>
                            <a:pt x="14183" y="16267"/>
                          </a:cubicBezTo>
                          <a:cubicBezTo>
                            <a:pt x="13701" y="16133"/>
                            <a:pt x="13238" y="15973"/>
                            <a:pt x="12774" y="15786"/>
                          </a:cubicBezTo>
                          <a:lnTo>
                            <a:pt x="12774" y="15786"/>
                          </a:lnTo>
                          <a:cubicBezTo>
                            <a:pt x="12943" y="15812"/>
                            <a:pt x="13113" y="15839"/>
                            <a:pt x="13273" y="15857"/>
                          </a:cubicBezTo>
                          <a:cubicBezTo>
                            <a:pt x="13978" y="15964"/>
                            <a:pt x="14701" y="15973"/>
                            <a:pt x="15405" y="15973"/>
                          </a:cubicBezTo>
                          <a:cubicBezTo>
                            <a:pt x="16681" y="15964"/>
                            <a:pt x="17885" y="15625"/>
                            <a:pt x="19108" y="15286"/>
                          </a:cubicBezTo>
                          <a:cubicBezTo>
                            <a:pt x="20678" y="14840"/>
                            <a:pt x="22230" y="14394"/>
                            <a:pt x="23845" y="14144"/>
                          </a:cubicBezTo>
                          <a:cubicBezTo>
                            <a:pt x="24939" y="13973"/>
                            <a:pt x="26036" y="13895"/>
                            <a:pt x="27135" y="13895"/>
                          </a:cubicBezTo>
                          <a:close/>
                          <a:moveTo>
                            <a:pt x="15158" y="1"/>
                          </a:moveTo>
                          <a:cubicBezTo>
                            <a:pt x="15083" y="1"/>
                            <a:pt x="15002" y="9"/>
                            <a:pt x="14915" y="22"/>
                          </a:cubicBezTo>
                          <a:cubicBezTo>
                            <a:pt x="14210" y="129"/>
                            <a:pt x="13318" y="638"/>
                            <a:pt x="13478" y="1494"/>
                          </a:cubicBezTo>
                          <a:cubicBezTo>
                            <a:pt x="13523" y="1699"/>
                            <a:pt x="13559" y="1887"/>
                            <a:pt x="13657" y="2065"/>
                          </a:cubicBezTo>
                          <a:cubicBezTo>
                            <a:pt x="13657" y="2065"/>
                            <a:pt x="13657" y="2065"/>
                            <a:pt x="13657" y="2065"/>
                          </a:cubicBezTo>
                          <a:cubicBezTo>
                            <a:pt x="13662" y="2065"/>
                            <a:pt x="13764" y="2244"/>
                            <a:pt x="13782" y="2261"/>
                          </a:cubicBezTo>
                          <a:cubicBezTo>
                            <a:pt x="13880" y="2342"/>
                            <a:pt x="13898" y="2306"/>
                            <a:pt x="13782" y="2386"/>
                          </a:cubicBezTo>
                          <a:cubicBezTo>
                            <a:pt x="13577" y="2529"/>
                            <a:pt x="13505" y="2868"/>
                            <a:pt x="13514" y="3091"/>
                          </a:cubicBezTo>
                          <a:cubicBezTo>
                            <a:pt x="13519" y="3381"/>
                            <a:pt x="13720" y="3500"/>
                            <a:pt x="13947" y="3500"/>
                          </a:cubicBezTo>
                          <a:cubicBezTo>
                            <a:pt x="14168" y="3500"/>
                            <a:pt x="14412" y="3387"/>
                            <a:pt x="14522" y="3207"/>
                          </a:cubicBezTo>
                          <a:cubicBezTo>
                            <a:pt x="14629" y="3037"/>
                            <a:pt x="14701" y="2779"/>
                            <a:pt x="14718" y="2547"/>
                          </a:cubicBezTo>
                          <a:cubicBezTo>
                            <a:pt x="15245" y="3011"/>
                            <a:pt x="15182" y="3885"/>
                            <a:pt x="14924" y="4465"/>
                          </a:cubicBezTo>
                          <a:cubicBezTo>
                            <a:pt x="12729" y="5553"/>
                            <a:pt x="11320" y="7819"/>
                            <a:pt x="8857" y="8488"/>
                          </a:cubicBezTo>
                          <a:cubicBezTo>
                            <a:pt x="8518" y="8337"/>
                            <a:pt x="8179" y="8203"/>
                            <a:pt x="7831" y="8078"/>
                          </a:cubicBezTo>
                          <a:cubicBezTo>
                            <a:pt x="6829" y="7723"/>
                            <a:pt x="5780" y="7551"/>
                            <a:pt x="4733" y="7551"/>
                          </a:cubicBezTo>
                          <a:cubicBezTo>
                            <a:pt x="3095" y="7551"/>
                            <a:pt x="1460" y="7970"/>
                            <a:pt x="8" y="8765"/>
                          </a:cubicBezTo>
                          <a:cubicBezTo>
                            <a:pt x="0" y="8765"/>
                            <a:pt x="5" y="8776"/>
                            <a:pt x="11" y="8776"/>
                          </a:cubicBezTo>
                          <a:cubicBezTo>
                            <a:pt x="13" y="8776"/>
                            <a:pt x="15" y="8775"/>
                            <a:pt x="17" y="8774"/>
                          </a:cubicBezTo>
                          <a:cubicBezTo>
                            <a:pt x="1346" y="8131"/>
                            <a:pt x="2898" y="7739"/>
                            <a:pt x="4379" y="7676"/>
                          </a:cubicBezTo>
                          <a:cubicBezTo>
                            <a:pt x="4485" y="7672"/>
                            <a:pt x="4590" y="7669"/>
                            <a:pt x="4696" y="7669"/>
                          </a:cubicBezTo>
                          <a:cubicBezTo>
                            <a:pt x="6007" y="7669"/>
                            <a:pt x="7303" y="8021"/>
                            <a:pt x="8500" y="8533"/>
                          </a:cubicBezTo>
                          <a:cubicBezTo>
                            <a:pt x="9999" y="9175"/>
                            <a:pt x="11177" y="10263"/>
                            <a:pt x="12470" y="11218"/>
                          </a:cubicBezTo>
                          <a:cubicBezTo>
                            <a:pt x="12256" y="11093"/>
                            <a:pt x="12033" y="10959"/>
                            <a:pt x="11819" y="10834"/>
                          </a:cubicBezTo>
                          <a:cubicBezTo>
                            <a:pt x="10686" y="10156"/>
                            <a:pt x="9553" y="9478"/>
                            <a:pt x="8331" y="8970"/>
                          </a:cubicBezTo>
                          <a:cubicBezTo>
                            <a:pt x="7057" y="8438"/>
                            <a:pt x="5777" y="8032"/>
                            <a:pt x="4421" y="8032"/>
                          </a:cubicBezTo>
                          <a:cubicBezTo>
                            <a:pt x="4163" y="8032"/>
                            <a:pt x="3903" y="8046"/>
                            <a:pt x="3639" y="8078"/>
                          </a:cubicBezTo>
                          <a:cubicBezTo>
                            <a:pt x="2969" y="8158"/>
                            <a:pt x="2309" y="8310"/>
                            <a:pt x="1658" y="8470"/>
                          </a:cubicBezTo>
                          <a:cubicBezTo>
                            <a:pt x="1221" y="8568"/>
                            <a:pt x="766" y="8667"/>
                            <a:pt x="373" y="8872"/>
                          </a:cubicBezTo>
                          <a:cubicBezTo>
                            <a:pt x="356" y="8881"/>
                            <a:pt x="364" y="8899"/>
                            <a:pt x="382" y="8899"/>
                          </a:cubicBezTo>
                          <a:cubicBezTo>
                            <a:pt x="1435" y="8497"/>
                            <a:pt x="2657" y="8328"/>
                            <a:pt x="3763" y="8194"/>
                          </a:cubicBezTo>
                          <a:cubicBezTo>
                            <a:pt x="3997" y="8166"/>
                            <a:pt x="4230" y="8153"/>
                            <a:pt x="4461" y="8153"/>
                          </a:cubicBezTo>
                          <a:cubicBezTo>
                            <a:pt x="5954" y="8153"/>
                            <a:pt x="7399" y="8690"/>
                            <a:pt x="8750" y="9300"/>
                          </a:cubicBezTo>
                          <a:cubicBezTo>
                            <a:pt x="9901" y="9817"/>
                            <a:pt x="10972" y="10486"/>
                            <a:pt x="12051" y="11129"/>
                          </a:cubicBezTo>
                          <a:cubicBezTo>
                            <a:pt x="12560" y="11441"/>
                            <a:pt x="13077" y="11735"/>
                            <a:pt x="13603" y="12021"/>
                          </a:cubicBezTo>
                          <a:cubicBezTo>
                            <a:pt x="13889" y="12173"/>
                            <a:pt x="14183" y="12360"/>
                            <a:pt x="14495" y="12431"/>
                          </a:cubicBezTo>
                          <a:cubicBezTo>
                            <a:pt x="14498" y="12434"/>
                            <a:pt x="14501" y="12435"/>
                            <a:pt x="14504" y="12435"/>
                          </a:cubicBezTo>
                          <a:cubicBezTo>
                            <a:pt x="14510" y="12435"/>
                            <a:pt x="14516" y="12431"/>
                            <a:pt x="14522" y="12431"/>
                          </a:cubicBezTo>
                          <a:cubicBezTo>
                            <a:pt x="15048" y="12638"/>
                            <a:pt x="15599" y="12762"/>
                            <a:pt x="16159" y="12762"/>
                          </a:cubicBezTo>
                          <a:cubicBezTo>
                            <a:pt x="16175" y="12762"/>
                            <a:pt x="16192" y="12762"/>
                            <a:pt x="16208" y="12761"/>
                          </a:cubicBezTo>
                          <a:lnTo>
                            <a:pt x="16208" y="12761"/>
                          </a:lnTo>
                          <a:cubicBezTo>
                            <a:pt x="15102" y="13154"/>
                            <a:pt x="13978" y="13573"/>
                            <a:pt x="12845" y="13850"/>
                          </a:cubicBezTo>
                          <a:cubicBezTo>
                            <a:pt x="12515" y="13930"/>
                            <a:pt x="12185" y="13966"/>
                            <a:pt x="11855" y="14001"/>
                          </a:cubicBezTo>
                          <a:cubicBezTo>
                            <a:pt x="11766" y="13975"/>
                            <a:pt x="11694" y="13939"/>
                            <a:pt x="11632" y="13850"/>
                          </a:cubicBezTo>
                          <a:cubicBezTo>
                            <a:pt x="11569" y="13760"/>
                            <a:pt x="11569" y="13618"/>
                            <a:pt x="11551" y="13511"/>
                          </a:cubicBezTo>
                          <a:cubicBezTo>
                            <a:pt x="11534" y="13350"/>
                            <a:pt x="11551" y="13172"/>
                            <a:pt x="11667" y="13065"/>
                          </a:cubicBezTo>
                          <a:cubicBezTo>
                            <a:pt x="11899" y="13118"/>
                            <a:pt x="12247" y="13493"/>
                            <a:pt x="12408" y="13529"/>
                          </a:cubicBezTo>
                          <a:cubicBezTo>
                            <a:pt x="12440" y="13536"/>
                            <a:pt x="12469" y="13540"/>
                            <a:pt x="12497" y="13540"/>
                          </a:cubicBezTo>
                          <a:cubicBezTo>
                            <a:pt x="12719" y="13540"/>
                            <a:pt x="12782" y="13296"/>
                            <a:pt x="12774" y="13074"/>
                          </a:cubicBezTo>
                          <a:cubicBezTo>
                            <a:pt x="12765" y="12744"/>
                            <a:pt x="12542" y="12449"/>
                            <a:pt x="12283" y="12280"/>
                          </a:cubicBezTo>
                          <a:cubicBezTo>
                            <a:pt x="12161" y="12200"/>
                            <a:pt x="12030" y="12168"/>
                            <a:pt x="11896" y="12168"/>
                          </a:cubicBezTo>
                          <a:cubicBezTo>
                            <a:pt x="11805" y="12168"/>
                            <a:pt x="11713" y="12183"/>
                            <a:pt x="11623" y="12208"/>
                          </a:cubicBezTo>
                          <a:cubicBezTo>
                            <a:pt x="11739" y="11789"/>
                            <a:pt x="11355" y="11593"/>
                            <a:pt x="11079" y="11325"/>
                          </a:cubicBezTo>
                          <a:cubicBezTo>
                            <a:pt x="11070" y="11316"/>
                            <a:pt x="11123" y="11236"/>
                            <a:pt x="11105" y="11173"/>
                          </a:cubicBezTo>
                          <a:cubicBezTo>
                            <a:pt x="11061" y="11013"/>
                            <a:pt x="10998" y="10906"/>
                            <a:pt x="10873" y="10790"/>
                          </a:cubicBezTo>
                          <a:cubicBezTo>
                            <a:pt x="10784" y="10710"/>
                            <a:pt x="10633" y="10602"/>
                            <a:pt x="10499" y="10594"/>
                          </a:cubicBezTo>
                          <a:cubicBezTo>
                            <a:pt x="10473" y="10591"/>
                            <a:pt x="10450" y="10590"/>
                            <a:pt x="10427" y="10590"/>
                          </a:cubicBezTo>
                          <a:cubicBezTo>
                            <a:pt x="10388" y="10590"/>
                            <a:pt x="10354" y="10593"/>
                            <a:pt x="10324" y="10593"/>
                          </a:cubicBezTo>
                          <a:cubicBezTo>
                            <a:pt x="10246" y="10593"/>
                            <a:pt x="10192" y="10577"/>
                            <a:pt x="10142" y="10460"/>
                          </a:cubicBezTo>
                          <a:cubicBezTo>
                            <a:pt x="10055" y="10279"/>
                            <a:pt x="9833" y="10109"/>
                            <a:pt x="9619" y="10109"/>
                          </a:cubicBezTo>
                          <a:cubicBezTo>
                            <a:pt x="9569" y="10109"/>
                            <a:pt x="9520" y="10118"/>
                            <a:pt x="9473" y="10139"/>
                          </a:cubicBezTo>
                          <a:cubicBezTo>
                            <a:pt x="9396" y="10177"/>
                            <a:pt x="9234" y="10321"/>
                            <a:pt x="9127" y="10321"/>
                          </a:cubicBezTo>
                          <a:cubicBezTo>
                            <a:pt x="9110" y="10321"/>
                            <a:pt x="9094" y="10317"/>
                            <a:pt x="9080" y="10308"/>
                          </a:cubicBezTo>
                          <a:cubicBezTo>
                            <a:pt x="9044" y="10289"/>
                            <a:pt x="8998" y="10281"/>
                            <a:pt x="8946" y="10281"/>
                          </a:cubicBezTo>
                          <a:cubicBezTo>
                            <a:pt x="8804" y="10281"/>
                            <a:pt x="8623" y="10338"/>
                            <a:pt x="8518" y="10371"/>
                          </a:cubicBezTo>
                          <a:cubicBezTo>
                            <a:pt x="7885" y="10584"/>
                            <a:pt x="8211" y="11313"/>
                            <a:pt x="8726" y="11313"/>
                          </a:cubicBezTo>
                          <a:cubicBezTo>
                            <a:pt x="8813" y="11313"/>
                            <a:pt x="8906" y="11293"/>
                            <a:pt x="9000" y="11245"/>
                          </a:cubicBezTo>
                          <a:cubicBezTo>
                            <a:pt x="9031" y="11241"/>
                            <a:pt x="9061" y="11239"/>
                            <a:pt x="9089" y="11239"/>
                          </a:cubicBezTo>
                          <a:cubicBezTo>
                            <a:pt x="9605" y="11239"/>
                            <a:pt x="9505" y="11920"/>
                            <a:pt x="9446" y="12199"/>
                          </a:cubicBezTo>
                          <a:cubicBezTo>
                            <a:pt x="9384" y="12458"/>
                            <a:pt x="9241" y="12690"/>
                            <a:pt x="9062" y="12886"/>
                          </a:cubicBezTo>
                          <a:cubicBezTo>
                            <a:pt x="8813" y="13172"/>
                            <a:pt x="8340" y="13341"/>
                            <a:pt x="7947" y="13421"/>
                          </a:cubicBezTo>
                          <a:cubicBezTo>
                            <a:pt x="6866" y="13015"/>
                            <a:pt x="5714" y="12749"/>
                            <a:pt x="4587" y="12749"/>
                          </a:cubicBezTo>
                          <a:cubicBezTo>
                            <a:pt x="4106" y="12749"/>
                            <a:pt x="3630" y="12797"/>
                            <a:pt x="3166" y="12904"/>
                          </a:cubicBezTo>
                          <a:cubicBezTo>
                            <a:pt x="3124" y="12912"/>
                            <a:pt x="3137" y="12967"/>
                            <a:pt x="3175" y="12967"/>
                          </a:cubicBezTo>
                          <a:cubicBezTo>
                            <a:pt x="3178" y="12967"/>
                            <a:pt x="3181" y="12967"/>
                            <a:pt x="3184" y="12967"/>
                          </a:cubicBezTo>
                          <a:cubicBezTo>
                            <a:pt x="3627" y="12871"/>
                            <a:pt x="4069" y="12828"/>
                            <a:pt x="4508" y="12828"/>
                          </a:cubicBezTo>
                          <a:cubicBezTo>
                            <a:pt x="6692" y="12828"/>
                            <a:pt x="8805" y="13900"/>
                            <a:pt x="10677" y="14947"/>
                          </a:cubicBezTo>
                          <a:cubicBezTo>
                            <a:pt x="12566" y="16000"/>
                            <a:pt x="14759" y="16870"/>
                            <a:pt x="16958" y="16870"/>
                          </a:cubicBezTo>
                          <a:cubicBezTo>
                            <a:pt x="17366" y="16870"/>
                            <a:pt x="17774" y="16840"/>
                            <a:pt x="18180" y="16776"/>
                          </a:cubicBezTo>
                          <a:cubicBezTo>
                            <a:pt x="18840" y="16731"/>
                            <a:pt x="19518" y="16588"/>
                            <a:pt x="20134" y="16437"/>
                          </a:cubicBezTo>
                          <a:cubicBezTo>
                            <a:pt x="20785" y="16285"/>
                            <a:pt x="21409" y="16044"/>
                            <a:pt x="22034" y="15803"/>
                          </a:cubicBezTo>
                          <a:cubicBezTo>
                            <a:pt x="22631" y="15580"/>
                            <a:pt x="23220" y="15268"/>
                            <a:pt x="23836" y="15090"/>
                          </a:cubicBezTo>
                          <a:cubicBezTo>
                            <a:pt x="25085" y="14733"/>
                            <a:pt x="26316" y="14233"/>
                            <a:pt x="27645" y="14215"/>
                          </a:cubicBezTo>
                          <a:cubicBezTo>
                            <a:pt x="28323" y="14207"/>
                            <a:pt x="29001" y="14153"/>
                            <a:pt x="29679" y="14135"/>
                          </a:cubicBezTo>
                          <a:cubicBezTo>
                            <a:pt x="29792" y="14129"/>
                            <a:pt x="29905" y="14127"/>
                            <a:pt x="30018" y="14127"/>
                          </a:cubicBezTo>
                          <a:cubicBezTo>
                            <a:pt x="30244" y="14127"/>
                            <a:pt x="30470" y="14135"/>
                            <a:pt x="30696" y="14135"/>
                          </a:cubicBezTo>
                          <a:cubicBezTo>
                            <a:pt x="31297" y="14209"/>
                            <a:pt x="31900" y="14256"/>
                            <a:pt x="32508" y="14256"/>
                          </a:cubicBezTo>
                          <a:cubicBezTo>
                            <a:pt x="33001" y="14256"/>
                            <a:pt x="33497" y="14225"/>
                            <a:pt x="33997" y="14153"/>
                          </a:cubicBezTo>
                          <a:cubicBezTo>
                            <a:pt x="34086" y="14144"/>
                            <a:pt x="34175" y="14126"/>
                            <a:pt x="34264" y="14108"/>
                          </a:cubicBezTo>
                          <a:lnTo>
                            <a:pt x="34264" y="14108"/>
                          </a:lnTo>
                          <a:cubicBezTo>
                            <a:pt x="33845" y="14367"/>
                            <a:pt x="33426" y="14644"/>
                            <a:pt x="32980" y="14876"/>
                          </a:cubicBezTo>
                          <a:cubicBezTo>
                            <a:pt x="32507" y="15125"/>
                            <a:pt x="32088" y="15438"/>
                            <a:pt x="31579" y="15616"/>
                          </a:cubicBezTo>
                          <a:cubicBezTo>
                            <a:pt x="31089" y="15794"/>
                            <a:pt x="30607" y="15919"/>
                            <a:pt x="30098" y="16026"/>
                          </a:cubicBezTo>
                          <a:cubicBezTo>
                            <a:pt x="30072" y="16035"/>
                            <a:pt x="30080" y="16071"/>
                            <a:pt x="30107" y="16071"/>
                          </a:cubicBezTo>
                          <a:cubicBezTo>
                            <a:pt x="30571" y="15991"/>
                            <a:pt x="31035" y="15919"/>
                            <a:pt x="31490" y="15777"/>
                          </a:cubicBezTo>
                          <a:cubicBezTo>
                            <a:pt x="31927" y="15634"/>
                            <a:pt x="32284" y="15420"/>
                            <a:pt x="32685" y="15206"/>
                          </a:cubicBezTo>
                          <a:cubicBezTo>
                            <a:pt x="33622" y="14688"/>
                            <a:pt x="34487" y="14046"/>
                            <a:pt x="35487" y="13636"/>
                          </a:cubicBezTo>
                          <a:cubicBezTo>
                            <a:pt x="36125" y="13373"/>
                            <a:pt x="36776" y="13268"/>
                            <a:pt x="37434" y="13268"/>
                          </a:cubicBezTo>
                          <a:cubicBezTo>
                            <a:pt x="37558" y="13268"/>
                            <a:pt x="37682" y="13272"/>
                            <a:pt x="37806" y="13279"/>
                          </a:cubicBezTo>
                          <a:cubicBezTo>
                            <a:pt x="37877" y="13288"/>
                            <a:pt x="37949" y="13297"/>
                            <a:pt x="38020" y="13297"/>
                          </a:cubicBezTo>
                          <a:cubicBezTo>
                            <a:pt x="38270" y="13314"/>
                            <a:pt x="38520" y="13350"/>
                            <a:pt x="38778" y="13404"/>
                          </a:cubicBezTo>
                          <a:cubicBezTo>
                            <a:pt x="39139" y="13467"/>
                            <a:pt x="39521" y="13519"/>
                            <a:pt x="39899" y="13519"/>
                          </a:cubicBezTo>
                          <a:cubicBezTo>
                            <a:pt x="40315" y="13519"/>
                            <a:pt x="40728" y="13456"/>
                            <a:pt x="41107" y="13279"/>
                          </a:cubicBezTo>
                          <a:cubicBezTo>
                            <a:pt x="41140" y="13262"/>
                            <a:pt x="41120" y="13215"/>
                            <a:pt x="41088" y="13215"/>
                          </a:cubicBezTo>
                          <a:cubicBezTo>
                            <a:pt x="41085" y="13215"/>
                            <a:pt x="41083" y="13216"/>
                            <a:pt x="41080" y="13216"/>
                          </a:cubicBezTo>
                          <a:cubicBezTo>
                            <a:pt x="40705" y="13295"/>
                            <a:pt x="40347" y="13326"/>
                            <a:pt x="39993" y="13326"/>
                          </a:cubicBezTo>
                          <a:cubicBezTo>
                            <a:pt x="39421" y="13326"/>
                            <a:pt x="38862" y="13244"/>
                            <a:pt x="38261" y="13145"/>
                          </a:cubicBezTo>
                          <a:cubicBezTo>
                            <a:pt x="38118" y="13118"/>
                            <a:pt x="37976" y="13100"/>
                            <a:pt x="37824" y="13091"/>
                          </a:cubicBezTo>
                          <a:cubicBezTo>
                            <a:pt x="37547" y="13011"/>
                            <a:pt x="37280" y="12913"/>
                            <a:pt x="37003" y="12797"/>
                          </a:cubicBezTo>
                          <a:cubicBezTo>
                            <a:pt x="36593" y="12619"/>
                            <a:pt x="36218" y="12369"/>
                            <a:pt x="35817" y="12155"/>
                          </a:cubicBezTo>
                          <a:cubicBezTo>
                            <a:pt x="35121" y="11780"/>
                            <a:pt x="34416" y="11432"/>
                            <a:pt x="33631" y="11298"/>
                          </a:cubicBezTo>
                          <a:cubicBezTo>
                            <a:pt x="33082" y="11206"/>
                            <a:pt x="32509" y="11138"/>
                            <a:pt x="31948" y="11138"/>
                          </a:cubicBezTo>
                          <a:cubicBezTo>
                            <a:pt x="31752" y="11138"/>
                            <a:pt x="31557" y="11146"/>
                            <a:pt x="31365" y="11164"/>
                          </a:cubicBezTo>
                          <a:cubicBezTo>
                            <a:pt x="30955" y="11200"/>
                            <a:pt x="30553" y="11280"/>
                            <a:pt x="30143" y="11334"/>
                          </a:cubicBezTo>
                          <a:cubicBezTo>
                            <a:pt x="29759" y="11388"/>
                            <a:pt x="29385" y="11503"/>
                            <a:pt x="28992" y="11566"/>
                          </a:cubicBezTo>
                          <a:cubicBezTo>
                            <a:pt x="28653" y="11477"/>
                            <a:pt x="28305" y="11388"/>
                            <a:pt x="27966" y="11307"/>
                          </a:cubicBezTo>
                          <a:cubicBezTo>
                            <a:pt x="27734" y="11138"/>
                            <a:pt x="27592" y="10915"/>
                            <a:pt x="27654" y="10638"/>
                          </a:cubicBezTo>
                          <a:lnTo>
                            <a:pt x="27654" y="10638"/>
                          </a:lnTo>
                          <a:cubicBezTo>
                            <a:pt x="27723" y="10666"/>
                            <a:pt x="27795" y="10682"/>
                            <a:pt x="27866" y="10682"/>
                          </a:cubicBezTo>
                          <a:cubicBezTo>
                            <a:pt x="27931" y="10682"/>
                            <a:pt x="27995" y="10668"/>
                            <a:pt x="28055" y="10638"/>
                          </a:cubicBezTo>
                          <a:cubicBezTo>
                            <a:pt x="28314" y="10531"/>
                            <a:pt x="28716" y="10156"/>
                            <a:pt x="28519" y="9844"/>
                          </a:cubicBezTo>
                          <a:cubicBezTo>
                            <a:pt x="28439" y="9710"/>
                            <a:pt x="28341" y="9639"/>
                            <a:pt x="28198" y="9585"/>
                          </a:cubicBezTo>
                          <a:cubicBezTo>
                            <a:pt x="28145" y="9568"/>
                            <a:pt x="28082" y="9550"/>
                            <a:pt x="28029" y="9550"/>
                          </a:cubicBezTo>
                          <a:cubicBezTo>
                            <a:pt x="28018" y="9548"/>
                            <a:pt x="28009" y="9547"/>
                            <a:pt x="28001" y="9547"/>
                          </a:cubicBezTo>
                          <a:cubicBezTo>
                            <a:pt x="27979" y="9547"/>
                            <a:pt x="27969" y="9554"/>
                            <a:pt x="27966" y="9558"/>
                          </a:cubicBezTo>
                          <a:lnTo>
                            <a:pt x="27966" y="9558"/>
                          </a:lnTo>
                          <a:cubicBezTo>
                            <a:pt x="27968" y="9553"/>
                            <a:pt x="27972" y="9541"/>
                            <a:pt x="27975" y="9514"/>
                          </a:cubicBezTo>
                          <a:cubicBezTo>
                            <a:pt x="27991" y="9311"/>
                            <a:pt x="27869" y="9238"/>
                            <a:pt x="27721" y="9238"/>
                          </a:cubicBezTo>
                          <a:cubicBezTo>
                            <a:pt x="27616" y="9238"/>
                            <a:pt x="27497" y="9275"/>
                            <a:pt x="27404" y="9327"/>
                          </a:cubicBezTo>
                          <a:cubicBezTo>
                            <a:pt x="27323" y="9097"/>
                            <a:pt x="27164" y="9000"/>
                            <a:pt x="27003" y="9000"/>
                          </a:cubicBezTo>
                          <a:cubicBezTo>
                            <a:pt x="26759" y="9000"/>
                            <a:pt x="26510" y="9223"/>
                            <a:pt x="26521" y="9541"/>
                          </a:cubicBezTo>
                          <a:cubicBezTo>
                            <a:pt x="26414" y="9354"/>
                            <a:pt x="26262" y="9184"/>
                            <a:pt x="26102" y="9068"/>
                          </a:cubicBezTo>
                          <a:cubicBezTo>
                            <a:pt x="25929" y="8941"/>
                            <a:pt x="25561" y="8754"/>
                            <a:pt x="25261" y="8754"/>
                          </a:cubicBezTo>
                          <a:cubicBezTo>
                            <a:pt x="25097" y="8754"/>
                            <a:pt x="24952" y="8810"/>
                            <a:pt x="24871" y="8961"/>
                          </a:cubicBezTo>
                          <a:cubicBezTo>
                            <a:pt x="24743" y="8767"/>
                            <a:pt x="24551" y="8688"/>
                            <a:pt x="24348" y="8688"/>
                          </a:cubicBezTo>
                          <a:cubicBezTo>
                            <a:pt x="24083" y="8688"/>
                            <a:pt x="23799" y="8823"/>
                            <a:pt x="23613" y="9015"/>
                          </a:cubicBezTo>
                          <a:cubicBezTo>
                            <a:pt x="23479" y="9148"/>
                            <a:pt x="23345" y="9425"/>
                            <a:pt x="23515" y="9585"/>
                          </a:cubicBezTo>
                          <a:cubicBezTo>
                            <a:pt x="23550" y="9621"/>
                            <a:pt x="23595" y="9648"/>
                            <a:pt x="23639" y="9657"/>
                          </a:cubicBezTo>
                          <a:cubicBezTo>
                            <a:pt x="23416" y="9764"/>
                            <a:pt x="23220" y="9907"/>
                            <a:pt x="23247" y="10121"/>
                          </a:cubicBezTo>
                          <a:cubicBezTo>
                            <a:pt x="23270" y="10347"/>
                            <a:pt x="23478" y="10422"/>
                            <a:pt x="23710" y="10422"/>
                          </a:cubicBezTo>
                          <a:cubicBezTo>
                            <a:pt x="23935" y="10422"/>
                            <a:pt x="24181" y="10352"/>
                            <a:pt x="24300" y="10281"/>
                          </a:cubicBezTo>
                          <a:cubicBezTo>
                            <a:pt x="24392" y="10353"/>
                            <a:pt x="24478" y="10404"/>
                            <a:pt x="24571" y="10404"/>
                          </a:cubicBezTo>
                          <a:cubicBezTo>
                            <a:pt x="24639" y="10404"/>
                            <a:pt x="24711" y="10376"/>
                            <a:pt x="24790" y="10308"/>
                          </a:cubicBezTo>
                          <a:cubicBezTo>
                            <a:pt x="24853" y="10255"/>
                            <a:pt x="24906" y="10192"/>
                            <a:pt x="24969" y="10139"/>
                          </a:cubicBezTo>
                          <a:lnTo>
                            <a:pt x="24969" y="10139"/>
                          </a:lnTo>
                          <a:cubicBezTo>
                            <a:pt x="24942" y="10424"/>
                            <a:pt x="24826" y="10665"/>
                            <a:pt x="24567" y="10781"/>
                          </a:cubicBezTo>
                          <a:cubicBezTo>
                            <a:pt x="24398" y="10773"/>
                            <a:pt x="24229" y="10769"/>
                            <a:pt x="24060" y="10769"/>
                          </a:cubicBezTo>
                          <a:cubicBezTo>
                            <a:pt x="23649" y="10769"/>
                            <a:pt x="23239" y="10793"/>
                            <a:pt x="22828" y="10843"/>
                          </a:cubicBezTo>
                          <a:cubicBezTo>
                            <a:pt x="22756" y="10852"/>
                            <a:pt x="22694" y="10861"/>
                            <a:pt x="22631" y="10870"/>
                          </a:cubicBezTo>
                          <a:cubicBezTo>
                            <a:pt x="22132" y="10763"/>
                            <a:pt x="21623" y="10718"/>
                            <a:pt x="21124" y="10594"/>
                          </a:cubicBezTo>
                          <a:cubicBezTo>
                            <a:pt x="20615" y="10460"/>
                            <a:pt x="20116" y="10272"/>
                            <a:pt x="19625" y="10085"/>
                          </a:cubicBezTo>
                          <a:cubicBezTo>
                            <a:pt x="19340" y="9978"/>
                            <a:pt x="19054" y="9862"/>
                            <a:pt x="18769" y="9755"/>
                          </a:cubicBezTo>
                          <a:lnTo>
                            <a:pt x="18769" y="9755"/>
                          </a:lnTo>
                          <a:cubicBezTo>
                            <a:pt x="18826" y="9758"/>
                            <a:pt x="18884" y="9759"/>
                            <a:pt x="18942" y="9759"/>
                          </a:cubicBezTo>
                          <a:cubicBezTo>
                            <a:pt x="19389" y="9759"/>
                            <a:pt x="19848" y="9675"/>
                            <a:pt x="20258" y="9612"/>
                          </a:cubicBezTo>
                          <a:cubicBezTo>
                            <a:pt x="21463" y="9416"/>
                            <a:pt x="22631" y="9077"/>
                            <a:pt x="23773" y="8640"/>
                          </a:cubicBezTo>
                          <a:cubicBezTo>
                            <a:pt x="24772" y="8256"/>
                            <a:pt x="25745" y="7766"/>
                            <a:pt x="26815" y="7578"/>
                          </a:cubicBezTo>
                          <a:cubicBezTo>
                            <a:pt x="27078" y="7533"/>
                            <a:pt x="27337" y="7511"/>
                            <a:pt x="27592" y="7511"/>
                          </a:cubicBezTo>
                          <a:cubicBezTo>
                            <a:pt x="28535" y="7511"/>
                            <a:pt x="29433" y="7801"/>
                            <a:pt x="30304" y="8229"/>
                          </a:cubicBezTo>
                          <a:cubicBezTo>
                            <a:pt x="31160" y="8658"/>
                            <a:pt x="31990" y="9122"/>
                            <a:pt x="32917" y="9380"/>
                          </a:cubicBezTo>
                          <a:cubicBezTo>
                            <a:pt x="33381" y="9514"/>
                            <a:pt x="33863" y="9612"/>
                            <a:pt x="34345" y="9675"/>
                          </a:cubicBezTo>
                          <a:cubicBezTo>
                            <a:pt x="34666" y="9716"/>
                            <a:pt x="35010" y="9743"/>
                            <a:pt x="35357" y="9743"/>
                          </a:cubicBezTo>
                          <a:cubicBezTo>
                            <a:pt x="36437" y="9743"/>
                            <a:pt x="37553" y="9478"/>
                            <a:pt x="38154" y="8533"/>
                          </a:cubicBezTo>
                          <a:cubicBezTo>
                            <a:pt x="38172" y="8509"/>
                            <a:pt x="38154" y="8489"/>
                            <a:pt x="38132" y="8489"/>
                          </a:cubicBezTo>
                          <a:cubicBezTo>
                            <a:pt x="38121" y="8489"/>
                            <a:pt x="38109" y="8494"/>
                            <a:pt x="38100" y="8506"/>
                          </a:cubicBezTo>
                          <a:cubicBezTo>
                            <a:pt x="37492" y="9349"/>
                            <a:pt x="36488" y="9593"/>
                            <a:pt x="35476" y="9593"/>
                          </a:cubicBezTo>
                          <a:cubicBezTo>
                            <a:pt x="34946" y="9593"/>
                            <a:pt x="34413" y="9526"/>
                            <a:pt x="33934" y="9443"/>
                          </a:cubicBezTo>
                          <a:cubicBezTo>
                            <a:pt x="33533" y="9371"/>
                            <a:pt x="33131" y="9273"/>
                            <a:pt x="32739" y="9166"/>
                          </a:cubicBezTo>
                          <a:cubicBezTo>
                            <a:pt x="31660" y="8854"/>
                            <a:pt x="30714" y="8212"/>
                            <a:pt x="29688" y="7783"/>
                          </a:cubicBezTo>
                          <a:cubicBezTo>
                            <a:pt x="29030" y="7508"/>
                            <a:pt x="28347" y="7374"/>
                            <a:pt x="27647" y="7374"/>
                          </a:cubicBezTo>
                          <a:cubicBezTo>
                            <a:pt x="27416" y="7374"/>
                            <a:pt x="27183" y="7389"/>
                            <a:pt x="26949" y="7418"/>
                          </a:cubicBezTo>
                          <a:cubicBezTo>
                            <a:pt x="26021" y="7534"/>
                            <a:pt x="25165" y="7926"/>
                            <a:pt x="24309" y="8283"/>
                          </a:cubicBezTo>
                          <a:cubicBezTo>
                            <a:pt x="23265" y="8702"/>
                            <a:pt x="22221" y="9041"/>
                            <a:pt x="21133" y="9309"/>
                          </a:cubicBezTo>
                          <a:cubicBezTo>
                            <a:pt x="20482" y="9473"/>
                            <a:pt x="19660" y="9707"/>
                            <a:pt x="18907" y="9707"/>
                          </a:cubicBezTo>
                          <a:cubicBezTo>
                            <a:pt x="18803" y="9707"/>
                            <a:pt x="18700" y="9702"/>
                            <a:pt x="18599" y="9693"/>
                          </a:cubicBezTo>
                          <a:cubicBezTo>
                            <a:pt x="18528" y="9657"/>
                            <a:pt x="18447" y="9630"/>
                            <a:pt x="18376" y="9603"/>
                          </a:cubicBezTo>
                          <a:lnTo>
                            <a:pt x="18376" y="9603"/>
                          </a:lnTo>
                          <a:cubicBezTo>
                            <a:pt x="18406" y="9605"/>
                            <a:pt x="18436" y="9606"/>
                            <a:pt x="18466" y="9606"/>
                          </a:cubicBezTo>
                          <a:cubicBezTo>
                            <a:pt x="19065" y="9606"/>
                            <a:pt x="19704" y="9278"/>
                            <a:pt x="20205" y="9023"/>
                          </a:cubicBezTo>
                          <a:cubicBezTo>
                            <a:pt x="21017" y="8613"/>
                            <a:pt x="21775" y="8096"/>
                            <a:pt x="22587" y="7659"/>
                          </a:cubicBezTo>
                          <a:cubicBezTo>
                            <a:pt x="23372" y="7230"/>
                            <a:pt x="24184" y="6847"/>
                            <a:pt x="24995" y="6472"/>
                          </a:cubicBezTo>
                          <a:cubicBezTo>
                            <a:pt x="25843" y="6088"/>
                            <a:pt x="26664" y="5776"/>
                            <a:pt x="27600" y="5749"/>
                          </a:cubicBezTo>
                          <a:cubicBezTo>
                            <a:pt x="27630" y="5749"/>
                            <a:pt x="27660" y="5748"/>
                            <a:pt x="27690" y="5748"/>
                          </a:cubicBezTo>
                          <a:cubicBezTo>
                            <a:pt x="29667" y="5748"/>
                            <a:pt x="31355" y="7199"/>
                            <a:pt x="33033" y="8060"/>
                          </a:cubicBezTo>
                          <a:cubicBezTo>
                            <a:pt x="33917" y="8511"/>
                            <a:pt x="35039" y="8983"/>
                            <a:pt x="36096" y="8983"/>
                          </a:cubicBezTo>
                          <a:cubicBezTo>
                            <a:pt x="36692" y="8983"/>
                            <a:pt x="37269" y="8833"/>
                            <a:pt x="37770" y="8444"/>
                          </a:cubicBezTo>
                          <a:cubicBezTo>
                            <a:pt x="37794" y="8428"/>
                            <a:pt x="37776" y="8398"/>
                            <a:pt x="37752" y="8398"/>
                          </a:cubicBezTo>
                          <a:cubicBezTo>
                            <a:pt x="37749" y="8398"/>
                            <a:pt x="37747" y="8398"/>
                            <a:pt x="37744" y="8399"/>
                          </a:cubicBezTo>
                          <a:cubicBezTo>
                            <a:pt x="37243" y="8699"/>
                            <a:pt x="36712" y="8820"/>
                            <a:pt x="36173" y="8820"/>
                          </a:cubicBezTo>
                          <a:cubicBezTo>
                            <a:pt x="34967" y="8820"/>
                            <a:pt x="33722" y="8214"/>
                            <a:pt x="32685" y="7659"/>
                          </a:cubicBezTo>
                          <a:cubicBezTo>
                            <a:pt x="31038" y="6782"/>
                            <a:pt x="29510" y="5561"/>
                            <a:pt x="27562" y="5561"/>
                          </a:cubicBezTo>
                          <a:cubicBezTo>
                            <a:pt x="27527" y="5561"/>
                            <a:pt x="27493" y="5561"/>
                            <a:pt x="27458" y="5562"/>
                          </a:cubicBezTo>
                          <a:cubicBezTo>
                            <a:pt x="25905" y="5589"/>
                            <a:pt x="24353" y="6526"/>
                            <a:pt x="23015" y="7221"/>
                          </a:cubicBezTo>
                          <a:cubicBezTo>
                            <a:pt x="22275" y="7605"/>
                            <a:pt x="21588" y="8051"/>
                            <a:pt x="20874" y="8470"/>
                          </a:cubicBezTo>
                          <a:cubicBezTo>
                            <a:pt x="20428" y="8738"/>
                            <a:pt x="19973" y="8979"/>
                            <a:pt x="19491" y="9193"/>
                          </a:cubicBezTo>
                          <a:cubicBezTo>
                            <a:pt x="19143" y="9349"/>
                            <a:pt x="18745" y="9529"/>
                            <a:pt x="18349" y="9529"/>
                          </a:cubicBezTo>
                          <a:cubicBezTo>
                            <a:pt x="18268" y="9529"/>
                            <a:pt x="18188" y="9522"/>
                            <a:pt x="18108" y="9505"/>
                          </a:cubicBezTo>
                          <a:cubicBezTo>
                            <a:pt x="18046" y="9487"/>
                            <a:pt x="17984" y="9461"/>
                            <a:pt x="17921" y="9443"/>
                          </a:cubicBezTo>
                          <a:cubicBezTo>
                            <a:pt x="18001" y="9425"/>
                            <a:pt x="18662" y="9166"/>
                            <a:pt x="19322" y="8676"/>
                          </a:cubicBezTo>
                          <a:cubicBezTo>
                            <a:pt x="20098" y="8096"/>
                            <a:pt x="20981" y="7302"/>
                            <a:pt x="21793" y="6811"/>
                          </a:cubicBezTo>
                          <a:cubicBezTo>
                            <a:pt x="21873" y="6766"/>
                            <a:pt x="21953" y="6713"/>
                            <a:pt x="22025" y="6668"/>
                          </a:cubicBezTo>
                          <a:cubicBezTo>
                            <a:pt x="22043" y="6668"/>
                            <a:pt x="22060" y="6650"/>
                            <a:pt x="22078" y="6642"/>
                          </a:cubicBezTo>
                          <a:cubicBezTo>
                            <a:pt x="23720" y="5633"/>
                            <a:pt x="25334" y="4402"/>
                            <a:pt x="27306" y="4179"/>
                          </a:cubicBezTo>
                          <a:cubicBezTo>
                            <a:pt x="27481" y="4159"/>
                            <a:pt x="27653" y="4149"/>
                            <a:pt x="27820" y="4149"/>
                          </a:cubicBezTo>
                          <a:cubicBezTo>
                            <a:pt x="31273" y="4149"/>
                            <a:pt x="33103" y="8273"/>
                            <a:pt x="36588" y="8273"/>
                          </a:cubicBezTo>
                          <a:cubicBezTo>
                            <a:pt x="36715" y="8273"/>
                            <a:pt x="36845" y="8268"/>
                            <a:pt x="36976" y="8256"/>
                          </a:cubicBezTo>
                          <a:cubicBezTo>
                            <a:pt x="37048" y="8256"/>
                            <a:pt x="37048" y="8158"/>
                            <a:pt x="36976" y="8158"/>
                          </a:cubicBezTo>
                          <a:cubicBezTo>
                            <a:pt x="35959" y="8078"/>
                            <a:pt x="35050" y="7882"/>
                            <a:pt x="34148" y="7391"/>
                          </a:cubicBezTo>
                          <a:cubicBezTo>
                            <a:pt x="33328" y="6954"/>
                            <a:pt x="32623" y="6320"/>
                            <a:pt x="31900" y="5723"/>
                          </a:cubicBezTo>
                          <a:cubicBezTo>
                            <a:pt x="30955" y="4955"/>
                            <a:pt x="29947" y="4322"/>
                            <a:pt x="28805" y="4072"/>
                          </a:cubicBezTo>
                          <a:cubicBezTo>
                            <a:pt x="28948" y="3805"/>
                            <a:pt x="29349" y="3662"/>
                            <a:pt x="29626" y="3635"/>
                          </a:cubicBezTo>
                          <a:cubicBezTo>
                            <a:pt x="29644" y="3634"/>
                            <a:pt x="29661" y="3633"/>
                            <a:pt x="29679" y="3633"/>
                          </a:cubicBezTo>
                          <a:cubicBezTo>
                            <a:pt x="29991" y="3633"/>
                            <a:pt x="30227" y="3851"/>
                            <a:pt x="30455" y="4046"/>
                          </a:cubicBezTo>
                          <a:cubicBezTo>
                            <a:pt x="30491" y="4081"/>
                            <a:pt x="30527" y="4117"/>
                            <a:pt x="30571" y="4144"/>
                          </a:cubicBezTo>
                          <a:cubicBezTo>
                            <a:pt x="30678" y="4212"/>
                            <a:pt x="30804" y="4248"/>
                            <a:pt x="30933" y="4248"/>
                          </a:cubicBezTo>
                          <a:cubicBezTo>
                            <a:pt x="31039" y="4248"/>
                            <a:pt x="31148" y="4223"/>
                            <a:pt x="31249" y="4170"/>
                          </a:cubicBezTo>
                          <a:cubicBezTo>
                            <a:pt x="31606" y="4001"/>
                            <a:pt x="31436" y="3608"/>
                            <a:pt x="31276" y="3323"/>
                          </a:cubicBezTo>
                          <a:cubicBezTo>
                            <a:pt x="31401" y="3323"/>
                            <a:pt x="31490" y="3260"/>
                            <a:pt x="31552" y="3100"/>
                          </a:cubicBezTo>
                          <a:cubicBezTo>
                            <a:pt x="31660" y="2814"/>
                            <a:pt x="31178" y="2395"/>
                            <a:pt x="31017" y="2235"/>
                          </a:cubicBezTo>
                          <a:cubicBezTo>
                            <a:pt x="30796" y="2026"/>
                            <a:pt x="30563" y="1941"/>
                            <a:pt x="30330" y="1941"/>
                          </a:cubicBezTo>
                          <a:cubicBezTo>
                            <a:pt x="29878" y="1941"/>
                            <a:pt x="29429" y="2262"/>
                            <a:pt x="29081" y="2609"/>
                          </a:cubicBezTo>
                          <a:cubicBezTo>
                            <a:pt x="29215" y="2145"/>
                            <a:pt x="29188" y="1646"/>
                            <a:pt x="28939" y="1253"/>
                          </a:cubicBezTo>
                          <a:cubicBezTo>
                            <a:pt x="28733" y="939"/>
                            <a:pt x="28195" y="610"/>
                            <a:pt x="27760" y="610"/>
                          </a:cubicBezTo>
                          <a:cubicBezTo>
                            <a:pt x="27591" y="610"/>
                            <a:pt x="27436" y="660"/>
                            <a:pt x="27324" y="780"/>
                          </a:cubicBezTo>
                          <a:cubicBezTo>
                            <a:pt x="27235" y="513"/>
                            <a:pt x="26949" y="299"/>
                            <a:pt x="26690" y="227"/>
                          </a:cubicBezTo>
                          <a:cubicBezTo>
                            <a:pt x="26582" y="197"/>
                            <a:pt x="26462" y="175"/>
                            <a:pt x="26344" y="175"/>
                          </a:cubicBezTo>
                          <a:cubicBezTo>
                            <a:pt x="26219" y="175"/>
                            <a:pt x="26095" y="199"/>
                            <a:pt x="25986" y="263"/>
                          </a:cubicBezTo>
                          <a:cubicBezTo>
                            <a:pt x="25772" y="388"/>
                            <a:pt x="25584" y="379"/>
                            <a:pt x="25361" y="468"/>
                          </a:cubicBezTo>
                          <a:cubicBezTo>
                            <a:pt x="25004" y="620"/>
                            <a:pt x="24621" y="1093"/>
                            <a:pt x="24969" y="1458"/>
                          </a:cubicBezTo>
                          <a:cubicBezTo>
                            <a:pt x="25131" y="1637"/>
                            <a:pt x="25301" y="1720"/>
                            <a:pt x="25532" y="1720"/>
                          </a:cubicBezTo>
                          <a:cubicBezTo>
                            <a:pt x="25555" y="1720"/>
                            <a:pt x="25578" y="1719"/>
                            <a:pt x="25602" y="1717"/>
                          </a:cubicBezTo>
                          <a:cubicBezTo>
                            <a:pt x="25745" y="1717"/>
                            <a:pt x="25798" y="1592"/>
                            <a:pt x="25879" y="1521"/>
                          </a:cubicBezTo>
                          <a:cubicBezTo>
                            <a:pt x="25919" y="1511"/>
                            <a:pt x="25959" y="1506"/>
                            <a:pt x="25998" y="1506"/>
                          </a:cubicBezTo>
                          <a:cubicBezTo>
                            <a:pt x="26265" y="1506"/>
                            <a:pt x="26515" y="1723"/>
                            <a:pt x="26717" y="1887"/>
                          </a:cubicBezTo>
                          <a:cubicBezTo>
                            <a:pt x="26931" y="2065"/>
                            <a:pt x="27021" y="2288"/>
                            <a:pt x="27083" y="2538"/>
                          </a:cubicBezTo>
                          <a:cubicBezTo>
                            <a:pt x="26860" y="2074"/>
                            <a:pt x="26289" y="1851"/>
                            <a:pt x="25772" y="1789"/>
                          </a:cubicBezTo>
                          <a:cubicBezTo>
                            <a:pt x="25728" y="1784"/>
                            <a:pt x="25684" y="1782"/>
                            <a:pt x="25640" y="1782"/>
                          </a:cubicBezTo>
                          <a:cubicBezTo>
                            <a:pt x="25128" y="1782"/>
                            <a:pt x="24586" y="2065"/>
                            <a:pt x="24799" y="2574"/>
                          </a:cubicBezTo>
                          <a:cubicBezTo>
                            <a:pt x="24704" y="2561"/>
                            <a:pt x="24593" y="2549"/>
                            <a:pt x="24484" y="2549"/>
                          </a:cubicBezTo>
                          <a:cubicBezTo>
                            <a:pt x="24287" y="2549"/>
                            <a:pt x="24098" y="2587"/>
                            <a:pt x="24023" y="2725"/>
                          </a:cubicBezTo>
                          <a:cubicBezTo>
                            <a:pt x="23898" y="2957"/>
                            <a:pt x="24050" y="3100"/>
                            <a:pt x="24255" y="3145"/>
                          </a:cubicBezTo>
                          <a:cubicBezTo>
                            <a:pt x="24005" y="3385"/>
                            <a:pt x="23889" y="3751"/>
                            <a:pt x="23952" y="4099"/>
                          </a:cubicBezTo>
                          <a:cubicBezTo>
                            <a:pt x="23993" y="4315"/>
                            <a:pt x="24151" y="4488"/>
                            <a:pt x="24331" y="4488"/>
                          </a:cubicBezTo>
                          <a:cubicBezTo>
                            <a:pt x="24427" y="4488"/>
                            <a:pt x="24528" y="4440"/>
                            <a:pt x="24621" y="4322"/>
                          </a:cubicBezTo>
                          <a:cubicBezTo>
                            <a:pt x="24799" y="4081"/>
                            <a:pt x="24772" y="3626"/>
                            <a:pt x="24978" y="3448"/>
                          </a:cubicBezTo>
                          <a:cubicBezTo>
                            <a:pt x="25147" y="3617"/>
                            <a:pt x="25245" y="3796"/>
                            <a:pt x="25245" y="4054"/>
                          </a:cubicBezTo>
                          <a:cubicBezTo>
                            <a:pt x="25245" y="4242"/>
                            <a:pt x="25165" y="4474"/>
                            <a:pt x="25031" y="4634"/>
                          </a:cubicBezTo>
                          <a:cubicBezTo>
                            <a:pt x="24317" y="4973"/>
                            <a:pt x="23639" y="5393"/>
                            <a:pt x="22979" y="5821"/>
                          </a:cubicBezTo>
                          <a:cubicBezTo>
                            <a:pt x="21846" y="5241"/>
                            <a:pt x="20678" y="4625"/>
                            <a:pt x="19464" y="4242"/>
                          </a:cubicBezTo>
                          <a:cubicBezTo>
                            <a:pt x="19482" y="4197"/>
                            <a:pt x="19491" y="4153"/>
                            <a:pt x="19527" y="4099"/>
                          </a:cubicBezTo>
                          <a:cubicBezTo>
                            <a:pt x="19589" y="4001"/>
                            <a:pt x="19696" y="3938"/>
                            <a:pt x="19803" y="3903"/>
                          </a:cubicBezTo>
                          <a:cubicBezTo>
                            <a:pt x="19839" y="3938"/>
                            <a:pt x="19866" y="3974"/>
                            <a:pt x="19893" y="4010"/>
                          </a:cubicBezTo>
                          <a:cubicBezTo>
                            <a:pt x="20035" y="4206"/>
                            <a:pt x="20196" y="4331"/>
                            <a:pt x="20437" y="4376"/>
                          </a:cubicBezTo>
                          <a:cubicBezTo>
                            <a:pt x="20465" y="4381"/>
                            <a:pt x="20491" y="4383"/>
                            <a:pt x="20516" y="4383"/>
                          </a:cubicBezTo>
                          <a:cubicBezTo>
                            <a:pt x="20805" y="4383"/>
                            <a:pt x="20915" y="4068"/>
                            <a:pt x="20874" y="3814"/>
                          </a:cubicBezTo>
                          <a:cubicBezTo>
                            <a:pt x="20838" y="3591"/>
                            <a:pt x="20704" y="3475"/>
                            <a:pt x="20838" y="3341"/>
                          </a:cubicBezTo>
                          <a:cubicBezTo>
                            <a:pt x="20981" y="3216"/>
                            <a:pt x="20919" y="3020"/>
                            <a:pt x="20838" y="2868"/>
                          </a:cubicBezTo>
                          <a:cubicBezTo>
                            <a:pt x="20727" y="2659"/>
                            <a:pt x="20405" y="2483"/>
                            <a:pt x="20128" y="2483"/>
                          </a:cubicBezTo>
                          <a:cubicBezTo>
                            <a:pt x="20050" y="2483"/>
                            <a:pt x="19975" y="2497"/>
                            <a:pt x="19910" y="2529"/>
                          </a:cubicBezTo>
                          <a:cubicBezTo>
                            <a:pt x="19839" y="2172"/>
                            <a:pt x="19536" y="1833"/>
                            <a:pt x="19161" y="1789"/>
                          </a:cubicBezTo>
                          <a:cubicBezTo>
                            <a:pt x="19124" y="1785"/>
                            <a:pt x="19087" y="1784"/>
                            <a:pt x="19052" y="1784"/>
                          </a:cubicBezTo>
                          <a:cubicBezTo>
                            <a:pt x="18707" y="1784"/>
                            <a:pt x="18453" y="1936"/>
                            <a:pt x="18242" y="2154"/>
                          </a:cubicBezTo>
                          <a:cubicBezTo>
                            <a:pt x="18278" y="1860"/>
                            <a:pt x="18198" y="1574"/>
                            <a:pt x="17894" y="1351"/>
                          </a:cubicBezTo>
                          <a:cubicBezTo>
                            <a:pt x="17814" y="1289"/>
                            <a:pt x="17662" y="1271"/>
                            <a:pt x="17564" y="1244"/>
                          </a:cubicBezTo>
                          <a:cubicBezTo>
                            <a:pt x="17377" y="1191"/>
                            <a:pt x="17306" y="1209"/>
                            <a:pt x="17279" y="1128"/>
                          </a:cubicBezTo>
                          <a:cubicBezTo>
                            <a:pt x="17172" y="834"/>
                            <a:pt x="16993" y="575"/>
                            <a:pt x="16699" y="450"/>
                          </a:cubicBezTo>
                          <a:cubicBezTo>
                            <a:pt x="16593" y="412"/>
                            <a:pt x="16455" y="355"/>
                            <a:pt x="16328" y="355"/>
                          </a:cubicBezTo>
                          <a:cubicBezTo>
                            <a:pt x="16305" y="355"/>
                            <a:pt x="16283" y="357"/>
                            <a:pt x="16262" y="361"/>
                          </a:cubicBezTo>
                          <a:cubicBezTo>
                            <a:pt x="16153" y="378"/>
                            <a:pt x="16070" y="400"/>
                            <a:pt x="15995" y="400"/>
                          </a:cubicBezTo>
                          <a:cubicBezTo>
                            <a:pt x="15909" y="400"/>
                            <a:pt x="15834" y="371"/>
                            <a:pt x="15744" y="272"/>
                          </a:cubicBezTo>
                          <a:cubicBezTo>
                            <a:pt x="15570" y="71"/>
                            <a:pt x="15386" y="1"/>
                            <a:pt x="151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2" name="Google Shape;1002;p4"/>
                    <p:cNvSpPr/>
                    <p:nvPr/>
                  </p:nvSpPr>
                  <p:spPr>
                    <a:xfrm>
                      <a:off x="3553318" y="3838158"/>
                      <a:ext cx="724975" cy="2015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699" h="2418" extrusionOk="0">
                          <a:moveTo>
                            <a:pt x="8182" y="1"/>
                          </a:moveTo>
                          <a:cubicBezTo>
                            <a:pt x="6817" y="1"/>
                            <a:pt x="5424" y="208"/>
                            <a:pt x="4139" y="679"/>
                          </a:cubicBezTo>
                          <a:cubicBezTo>
                            <a:pt x="3524" y="910"/>
                            <a:pt x="2944" y="1232"/>
                            <a:pt x="2382" y="1580"/>
                          </a:cubicBezTo>
                          <a:cubicBezTo>
                            <a:pt x="1795" y="1944"/>
                            <a:pt x="1146" y="2376"/>
                            <a:pt x="445" y="2376"/>
                          </a:cubicBezTo>
                          <a:cubicBezTo>
                            <a:pt x="305" y="2376"/>
                            <a:pt x="162" y="2359"/>
                            <a:pt x="18" y="2320"/>
                          </a:cubicBezTo>
                          <a:cubicBezTo>
                            <a:pt x="9" y="2320"/>
                            <a:pt x="0" y="2338"/>
                            <a:pt x="9" y="2338"/>
                          </a:cubicBezTo>
                          <a:cubicBezTo>
                            <a:pt x="182" y="2393"/>
                            <a:pt x="353" y="2417"/>
                            <a:pt x="521" y="2417"/>
                          </a:cubicBezTo>
                          <a:cubicBezTo>
                            <a:pt x="926" y="2417"/>
                            <a:pt x="1317" y="2277"/>
                            <a:pt x="1695" y="2088"/>
                          </a:cubicBezTo>
                          <a:cubicBezTo>
                            <a:pt x="2355" y="1749"/>
                            <a:pt x="2962" y="1330"/>
                            <a:pt x="3622" y="1000"/>
                          </a:cubicBezTo>
                          <a:cubicBezTo>
                            <a:pt x="5183" y="241"/>
                            <a:pt x="6967" y="143"/>
                            <a:pt x="8662" y="63"/>
                          </a:cubicBezTo>
                          <a:cubicBezTo>
                            <a:pt x="8698" y="63"/>
                            <a:pt x="8698" y="18"/>
                            <a:pt x="8662" y="9"/>
                          </a:cubicBezTo>
                          <a:cubicBezTo>
                            <a:pt x="8503" y="4"/>
                            <a:pt x="8342" y="1"/>
                            <a:pt x="818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3" name="Google Shape;1003;p4"/>
                    <p:cNvSpPr/>
                    <p:nvPr/>
                  </p:nvSpPr>
                  <p:spPr>
                    <a:xfrm>
                      <a:off x="3692329" y="3888579"/>
                      <a:ext cx="534459" cy="1700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3" h="2040" extrusionOk="0">
                          <a:moveTo>
                            <a:pt x="6378" y="0"/>
                          </a:moveTo>
                          <a:cubicBezTo>
                            <a:pt x="6375" y="0"/>
                            <a:pt x="6372" y="1"/>
                            <a:pt x="6370" y="2"/>
                          </a:cubicBezTo>
                          <a:cubicBezTo>
                            <a:pt x="5371" y="261"/>
                            <a:pt x="4300" y="305"/>
                            <a:pt x="3355" y="752"/>
                          </a:cubicBezTo>
                          <a:cubicBezTo>
                            <a:pt x="2240" y="1269"/>
                            <a:pt x="1303" y="1938"/>
                            <a:pt x="27" y="1992"/>
                          </a:cubicBezTo>
                          <a:cubicBezTo>
                            <a:pt x="0" y="2000"/>
                            <a:pt x="0" y="2036"/>
                            <a:pt x="27" y="2036"/>
                          </a:cubicBezTo>
                          <a:cubicBezTo>
                            <a:pt x="80" y="2038"/>
                            <a:pt x="131" y="2040"/>
                            <a:pt x="183" y="2040"/>
                          </a:cubicBezTo>
                          <a:cubicBezTo>
                            <a:pt x="1301" y="2040"/>
                            <a:pt x="2160" y="1496"/>
                            <a:pt x="3141" y="992"/>
                          </a:cubicBezTo>
                          <a:cubicBezTo>
                            <a:pt x="3801" y="653"/>
                            <a:pt x="4604" y="448"/>
                            <a:pt x="5344" y="359"/>
                          </a:cubicBezTo>
                          <a:cubicBezTo>
                            <a:pt x="5665" y="314"/>
                            <a:pt x="6183" y="323"/>
                            <a:pt x="6397" y="38"/>
                          </a:cubicBezTo>
                          <a:cubicBezTo>
                            <a:pt x="6412" y="22"/>
                            <a:pt x="6394" y="0"/>
                            <a:pt x="637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004" name="Google Shape;1004;p4"/>
                <p:cNvSpPr/>
                <p:nvPr/>
              </p:nvSpPr>
              <p:spPr>
                <a:xfrm>
                  <a:off x="2681899" y="3202369"/>
                  <a:ext cx="120677" cy="56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545" extrusionOk="0">
                      <a:moveTo>
                        <a:pt x="982" y="0"/>
                      </a:moveTo>
                      <a:cubicBezTo>
                        <a:pt x="812" y="18"/>
                        <a:pt x="634" y="27"/>
                        <a:pt x="482" y="72"/>
                      </a:cubicBezTo>
                      <a:cubicBezTo>
                        <a:pt x="348" y="107"/>
                        <a:pt x="179" y="152"/>
                        <a:pt x="81" y="268"/>
                      </a:cubicBezTo>
                      <a:cubicBezTo>
                        <a:pt x="36" y="322"/>
                        <a:pt x="18" y="402"/>
                        <a:pt x="0" y="473"/>
                      </a:cubicBezTo>
                      <a:cubicBezTo>
                        <a:pt x="116" y="491"/>
                        <a:pt x="241" y="518"/>
                        <a:pt x="357" y="545"/>
                      </a:cubicBezTo>
                      <a:cubicBezTo>
                        <a:pt x="366" y="384"/>
                        <a:pt x="527" y="277"/>
                        <a:pt x="705" y="197"/>
                      </a:cubicBezTo>
                      <a:cubicBezTo>
                        <a:pt x="811" y="156"/>
                        <a:pt x="969" y="115"/>
                        <a:pt x="1118" y="115"/>
                      </a:cubicBezTo>
                      <a:cubicBezTo>
                        <a:pt x="1132" y="115"/>
                        <a:pt x="1146" y="116"/>
                        <a:pt x="1160" y="116"/>
                      </a:cubicBezTo>
                      <a:cubicBezTo>
                        <a:pt x="1107" y="72"/>
                        <a:pt x="1044" y="36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4"/>
                <p:cNvSpPr/>
                <p:nvPr/>
              </p:nvSpPr>
              <p:spPr>
                <a:xfrm>
                  <a:off x="3573928" y="3912605"/>
                  <a:ext cx="43656" cy="83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804" extrusionOk="0">
                      <a:moveTo>
                        <a:pt x="348" y="1"/>
                      </a:moveTo>
                      <a:cubicBezTo>
                        <a:pt x="223" y="45"/>
                        <a:pt x="107" y="179"/>
                        <a:pt x="63" y="286"/>
                      </a:cubicBezTo>
                      <a:cubicBezTo>
                        <a:pt x="0" y="438"/>
                        <a:pt x="18" y="590"/>
                        <a:pt x="63" y="741"/>
                      </a:cubicBezTo>
                      <a:cubicBezTo>
                        <a:pt x="63" y="741"/>
                        <a:pt x="63" y="750"/>
                        <a:pt x="54" y="759"/>
                      </a:cubicBezTo>
                      <a:cubicBezTo>
                        <a:pt x="143" y="768"/>
                        <a:pt x="223" y="786"/>
                        <a:pt x="304" y="804"/>
                      </a:cubicBezTo>
                      <a:cubicBezTo>
                        <a:pt x="268" y="759"/>
                        <a:pt x="250" y="706"/>
                        <a:pt x="250" y="652"/>
                      </a:cubicBezTo>
                      <a:cubicBezTo>
                        <a:pt x="268" y="483"/>
                        <a:pt x="304" y="242"/>
                        <a:pt x="420" y="108"/>
                      </a:cubicBezTo>
                      <a:cubicBezTo>
                        <a:pt x="393" y="72"/>
                        <a:pt x="366" y="37"/>
                        <a:pt x="3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4"/>
                <p:cNvSpPr/>
                <p:nvPr/>
              </p:nvSpPr>
              <p:spPr>
                <a:xfrm>
                  <a:off x="2316543" y="2996460"/>
                  <a:ext cx="247695" cy="258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" h="2490" extrusionOk="0">
                      <a:moveTo>
                        <a:pt x="462" y="0"/>
                      </a:moveTo>
                      <a:cubicBezTo>
                        <a:pt x="454" y="0"/>
                        <a:pt x="446" y="1"/>
                        <a:pt x="438" y="1"/>
                      </a:cubicBezTo>
                      <a:cubicBezTo>
                        <a:pt x="241" y="19"/>
                        <a:pt x="90" y="170"/>
                        <a:pt x="0" y="358"/>
                      </a:cubicBezTo>
                      <a:cubicBezTo>
                        <a:pt x="75" y="314"/>
                        <a:pt x="156" y="295"/>
                        <a:pt x="240" y="295"/>
                      </a:cubicBezTo>
                      <a:cubicBezTo>
                        <a:pt x="637" y="295"/>
                        <a:pt x="1096" y="722"/>
                        <a:pt x="1258" y="1009"/>
                      </a:cubicBezTo>
                      <a:cubicBezTo>
                        <a:pt x="1472" y="1401"/>
                        <a:pt x="1651" y="2079"/>
                        <a:pt x="1392" y="2490"/>
                      </a:cubicBezTo>
                      <a:cubicBezTo>
                        <a:pt x="1624" y="2445"/>
                        <a:pt x="1847" y="2410"/>
                        <a:pt x="2070" y="2392"/>
                      </a:cubicBezTo>
                      <a:cubicBezTo>
                        <a:pt x="2382" y="1482"/>
                        <a:pt x="1936" y="572"/>
                        <a:pt x="1044" y="179"/>
                      </a:cubicBezTo>
                      <a:cubicBezTo>
                        <a:pt x="881" y="102"/>
                        <a:pt x="661" y="0"/>
                        <a:pt x="4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4"/>
                <p:cNvSpPr/>
                <p:nvPr/>
              </p:nvSpPr>
              <p:spPr>
                <a:xfrm>
                  <a:off x="3355962" y="3884853"/>
                  <a:ext cx="51140" cy="74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" h="714" extrusionOk="0">
                      <a:moveTo>
                        <a:pt x="322" y="0"/>
                      </a:moveTo>
                      <a:cubicBezTo>
                        <a:pt x="277" y="0"/>
                        <a:pt x="233" y="0"/>
                        <a:pt x="188" y="27"/>
                      </a:cubicBezTo>
                      <a:cubicBezTo>
                        <a:pt x="197" y="36"/>
                        <a:pt x="197" y="45"/>
                        <a:pt x="197" y="54"/>
                      </a:cubicBezTo>
                      <a:cubicBezTo>
                        <a:pt x="206" y="259"/>
                        <a:pt x="161" y="562"/>
                        <a:pt x="1" y="714"/>
                      </a:cubicBezTo>
                      <a:cubicBezTo>
                        <a:pt x="135" y="678"/>
                        <a:pt x="251" y="625"/>
                        <a:pt x="358" y="518"/>
                      </a:cubicBezTo>
                      <a:cubicBezTo>
                        <a:pt x="492" y="366"/>
                        <a:pt x="465" y="134"/>
                        <a:pt x="3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4"/>
                <p:cNvSpPr/>
                <p:nvPr/>
              </p:nvSpPr>
              <p:spPr>
                <a:xfrm>
                  <a:off x="3381012" y="3886724"/>
                  <a:ext cx="76190" cy="81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86" extrusionOk="0">
                      <a:moveTo>
                        <a:pt x="152" y="0"/>
                      </a:moveTo>
                      <a:lnTo>
                        <a:pt x="152" y="0"/>
                      </a:lnTo>
                      <a:cubicBezTo>
                        <a:pt x="268" y="116"/>
                        <a:pt x="322" y="312"/>
                        <a:pt x="251" y="464"/>
                      </a:cubicBezTo>
                      <a:cubicBezTo>
                        <a:pt x="206" y="571"/>
                        <a:pt x="117" y="669"/>
                        <a:pt x="1" y="732"/>
                      </a:cubicBezTo>
                      <a:cubicBezTo>
                        <a:pt x="179" y="740"/>
                        <a:pt x="358" y="758"/>
                        <a:pt x="536" y="785"/>
                      </a:cubicBezTo>
                      <a:cubicBezTo>
                        <a:pt x="634" y="616"/>
                        <a:pt x="732" y="410"/>
                        <a:pt x="563" y="250"/>
                      </a:cubicBezTo>
                      <a:cubicBezTo>
                        <a:pt x="491" y="187"/>
                        <a:pt x="411" y="134"/>
                        <a:pt x="331" y="80"/>
                      </a:cubicBezTo>
                      <a:cubicBezTo>
                        <a:pt x="277" y="54"/>
                        <a:pt x="215" y="18"/>
                        <a:pt x="1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4"/>
                <p:cNvSpPr/>
                <p:nvPr/>
              </p:nvSpPr>
              <p:spPr>
                <a:xfrm>
                  <a:off x="2732830" y="3227211"/>
                  <a:ext cx="94692" cy="4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467" extrusionOk="0">
                      <a:moveTo>
                        <a:pt x="791" y="0"/>
                      </a:moveTo>
                      <a:cubicBezTo>
                        <a:pt x="728" y="0"/>
                        <a:pt x="661" y="21"/>
                        <a:pt x="608" y="29"/>
                      </a:cubicBezTo>
                      <a:cubicBezTo>
                        <a:pt x="518" y="38"/>
                        <a:pt x="420" y="47"/>
                        <a:pt x="322" y="83"/>
                      </a:cubicBezTo>
                      <a:cubicBezTo>
                        <a:pt x="170" y="136"/>
                        <a:pt x="54" y="207"/>
                        <a:pt x="1" y="332"/>
                      </a:cubicBezTo>
                      <a:cubicBezTo>
                        <a:pt x="170" y="377"/>
                        <a:pt x="331" y="413"/>
                        <a:pt x="492" y="466"/>
                      </a:cubicBezTo>
                      <a:cubicBezTo>
                        <a:pt x="501" y="439"/>
                        <a:pt x="509" y="413"/>
                        <a:pt x="518" y="386"/>
                      </a:cubicBezTo>
                      <a:cubicBezTo>
                        <a:pt x="608" y="234"/>
                        <a:pt x="741" y="136"/>
                        <a:pt x="911" y="91"/>
                      </a:cubicBezTo>
                      <a:cubicBezTo>
                        <a:pt x="875" y="56"/>
                        <a:pt x="848" y="29"/>
                        <a:pt x="822" y="2"/>
                      </a:cubicBezTo>
                      <a:cubicBezTo>
                        <a:pt x="812" y="1"/>
                        <a:pt x="802" y="0"/>
                        <a:pt x="7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4"/>
                <p:cNvSpPr/>
                <p:nvPr/>
              </p:nvSpPr>
              <p:spPr>
                <a:xfrm>
                  <a:off x="2306356" y="3034399"/>
                  <a:ext cx="156745" cy="236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277" extrusionOk="0">
                      <a:moveTo>
                        <a:pt x="272" y="1"/>
                      </a:moveTo>
                      <a:cubicBezTo>
                        <a:pt x="207" y="1"/>
                        <a:pt x="143" y="12"/>
                        <a:pt x="81" y="37"/>
                      </a:cubicBezTo>
                      <a:cubicBezTo>
                        <a:pt x="45" y="109"/>
                        <a:pt x="18" y="180"/>
                        <a:pt x="0" y="260"/>
                      </a:cubicBezTo>
                      <a:cubicBezTo>
                        <a:pt x="464" y="350"/>
                        <a:pt x="955" y="680"/>
                        <a:pt x="1035" y="1161"/>
                      </a:cubicBezTo>
                      <a:cubicBezTo>
                        <a:pt x="1098" y="1518"/>
                        <a:pt x="1151" y="1973"/>
                        <a:pt x="937" y="2277"/>
                      </a:cubicBezTo>
                      <a:cubicBezTo>
                        <a:pt x="1089" y="2223"/>
                        <a:pt x="1249" y="2178"/>
                        <a:pt x="1410" y="2143"/>
                      </a:cubicBezTo>
                      <a:cubicBezTo>
                        <a:pt x="1508" y="1732"/>
                        <a:pt x="1445" y="1268"/>
                        <a:pt x="1312" y="876"/>
                      </a:cubicBezTo>
                      <a:cubicBezTo>
                        <a:pt x="1195" y="526"/>
                        <a:pt x="713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4"/>
                <p:cNvSpPr/>
                <p:nvPr/>
              </p:nvSpPr>
              <p:spPr>
                <a:xfrm>
                  <a:off x="1883521" y="3509726"/>
                  <a:ext cx="1093371" cy="346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9" h="3333" extrusionOk="0">
                      <a:moveTo>
                        <a:pt x="7899" y="0"/>
                      </a:moveTo>
                      <a:cubicBezTo>
                        <a:pt x="7007" y="0"/>
                        <a:pt x="6104" y="261"/>
                        <a:pt x="5290" y="585"/>
                      </a:cubicBezTo>
                      <a:cubicBezTo>
                        <a:pt x="4693" y="826"/>
                        <a:pt x="4149" y="1093"/>
                        <a:pt x="3595" y="1432"/>
                      </a:cubicBezTo>
                      <a:cubicBezTo>
                        <a:pt x="3158" y="1691"/>
                        <a:pt x="2730" y="1959"/>
                        <a:pt x="2275" y="2191"/>
                      </a:cubicBezTo>
                      <a:cubicBezTo>
                        <a:pt x="1838" y="2414"/>
                        <a:pt x="1392" y="2592"/>
                        <a:pt x="946" y="2788"/>
                      </a:cubicBezTo>
                      <a:cubicBezTo>
                        <a:pt x="643" y="2913"/>
                        <a:pt x="330" y="3065"/>
                        <a:pt x="0" y="3110"/>
                      </a:cubicBezTo>
                      <a:cubicBezTo>
                        <a:pt x="98" y="3181"/>
                        <a:pt x="197" y="3261"/>
                        <a:pt x="295" y="3333"/>
                      </a:cubicBezTo>
                      <a:cubicBezTo>
                        <a:pt x="1365" y="3047"/>
                        <a:pt x="2427" y="2673"/>
                        <a:pt x="3426" y="2191"/>
                      </a:cubicBezTo>
                      <a:cubicBezTo>
                        <a:pt x="4238" y="1807"/>
                        <a:pt x="5014" y="1370"/>
                        <a:pt x="5835" y="1022"/>
                      </a:cubicBezTo>
                      <a:cubicBezTo>
                        <a:pt x="6463" y="753"/>
                        <a:pt x="7230" y="584"/>
                        <a:pt x="7946" y="584"/>
                      </a:cubicBezTo>
                      <a:cubicBezTo>
                        <a:pt x="8083" y="584"/>
                        <a:pt x="8218" y="590"/>
                        <a:pt x="8350" y="603"/>
                      </a:cubicBezTo>
                      <a:cubicBezTo>
                        <a:pt x="8903" y="656"/>
                        <a:pt x="9448" y="835"/>
                        <a:pt x="9992" y="933"/>
                      </a:cubicBezTo>
                      <a:cubicBezTo>
                        <a:pt x="10170" y="799"/>
                        <a:pt x="10340" y="665"/>
                        <a:pt x="10518" y="540"/>
                      </a:cubicBezTo>
                      <a:cubicBezTo>
                        <a:pt x="9965" y="380"/>
                        <a:pt x="9385" y="237"/>
                        <a:pt x="8823" y="103"/>
                      </a:cubicBezTo>
                      <a:cubicBezTo>
                        <a:pt x="8519" y="32"/>
                        <a:pt x="8210" y="0"/>
                        <a:pt x="78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4"/>
                <p:cNvSpPr/>
                <p:nvPr/>
              </p:nvSpPr>
              <p:spPr>
                <a:xfrm>
                  <a:off x="2304485" y="3065166"/>
                  <a:ext cx="113193" cy="22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177" extrusionOk="0">
                      <a:moveTo>
                        <a:pt x="18" y="0"/>
                      </a:moveTo>
                      <a:cubicBezTo>
                        <a:pt x="0" y="62"/>
                        <a:pt x="0" y="125"/>
                        <a:pt x="0" y="178"/>
                      </a:cubicBezTo>
                      <a:cubicBezTo>
                        <a:pt x="0" y="214"/>
                        <a:pt x="0" y="259"/>
                        <a:pt x="0" y="294"/>
                      </a:cubicBezTo>
                      <a:cubicBezTo>
                        <a:pt x="384" y="535"/>
                        <a:pt x="571" y="1035"/>
                        <a:pt x="562" y="1472"/>
                      </a:cubicBezTo>
                      <a:cubicBezTo>
                        <a:pt x="562" y="1633"/>
                        <a:pt x="554" y="1963"/>
                        <a:pt x="446" y="2177"/>
                      </a:cubicBezTo>
                      <a:cubicBezTo>
                        <a:pt x="491" y="2159"/>
                        <a:pt x="545" y="2132"/>
                        <a:pt x="589" y="2114"/>
                      </a:cubicBezTo>
                      <a:cubicBezTo>
                        <a:pt x="670" y="2079"/>
                        <a:pt x="759" y="2052"/>
                        <a:pt x="839" y="2016"/>
                      </a:cubicBezTo>
                      <a:cubicBezTo>
                        <a:pt x="1089" y="1187"/>
                        <a:pt x="955" y="277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4"/>
                <p:cNvSpPr/>
                <p:nvPr/>
              </p:nvSpPr>
              <p:spPr>
                <a:xfrm>
                  <a:off x="3373632" y="3188441"/>
                  <a:ext cx="59455" cy="122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" h="1179" extrusionOk="0">
                      <a:moveTo>
                        <a:pt x="170" y="1"/>
                      </a:moveTo>
                      <a:cubicBezTo>
                        <a:pt x="152" y="1"/>
                        <a:pt x="134" y="9"/>
                        <a:pt x="116" y="9"/>
                      </a:cubicBezTo>
                      <a:cubicBezTo>
                        <a:pt x="72" y="18"/>
                        <a:pt x="36" y="36"/>
                        <a:pt x="0" y="54"/>
                      </a:cubicBezTo>
                      <a:cubicBezTo>
                        <a:pt x="250" y="277"/>
                        <a:pt x="357" y="509"/>
                        <a:pt x="339" y="857"/>
                      </a:cubicBezTo>
                      <a:cubicBezTo>
                        <a:pt x="330" y="955"/>
                        <a:pt x="286" y="1080"/>
                        <a:pt x="206" y="1178"/>
                      </a:cubicBezTo>
                      <a:cubicBezTo>
                        <a:pt x="250" y="1160"/>
                        <a:pt x="286" y="1142"/>
                        <a:pt x="322" y="1134"/>
                      </a:cubicBezTo>
                      <a:cubicBezTo>
                        <a:pt x="402" y="1000"/>
                        <a:pt x="455" y="803"/>
                        <a:pt x="482" y="723"/>
                      </a:cubicBezTo>
                      <a:cubicBezTo>
                        <a:pt x="571" y="438"/>
                        <a:pt x="438" y="125"/>
                        <a:pt x="1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4"/>
                <p:cNvSpPr/>
                <p:nvPr/>
              </p:nvSpPr>
              <p:spPr>
                <a:xfrm>
                  <a:off x="3612906" y="3930275"/>
                  <a:ext cx="42720" cy="77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741" extrusionOk="0">
                      <a:moveTo>
                        <a:pt x="116" y="0"/>
                      </a:moveTo>
                      <a:cubicBezTo>
                        <a:pt x="36" y="116"/>
                        <a:pt x="0" y="313"/>
                        <a:pt x="0" y="429"/>
                      </a:cubicBezTo>
                      <a:cubicBezTo>
                        <a:pt x="0" y="509"/>
                        <a:pt x="45" y="598"/>
                        <a:pt x="107" y="678"/>
                      </a:cubicBezTo>
                      <a:cubicBezTo>
                        <a:pt x="214" y="696"/>
                        <a:pt x="312" y="723"/>
                        <a:pt x="410" y="741"/>
                      </a:cubicBezTo>
                      <a:cubicBezTo>
                        <a:pt x="357" y="678"/>
                        <a:pt x="312" y="616"/>
                        <a:pt x="286" y="545"/>
                      </a:cubicBezTo>
                      <a:cubicBezTo>
                        <a:pt x="214" y="402"/>
                        <a:pt x="232" y="250"/>
                        <a:pt x="286" y="107"/>
                      </a:cubicBezTo>
                      <a:cubicBezTo>
                        <a:pt x="223" y="81"/>
                        <a:pt x="170" y="45"/>
                        <a:pt x="11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4"/>
                <p:cNvSpPr/>
                <p:nvPr/>
              </p:nvSpPr>
              <p:spPr>
                <a:xfrm>
                  <a:off x="3574863" y="3042818"/>
                  <a:ext cx="79828" cy="212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2044" extrusionOk="0">
                      <a:moveTo>
                        <a:pt x="36" y="1"/>
                      </a:moveTo>
                      <a:lnTo>
                        <a:pt x="36" y="1"/>
                      </a:lnTo>
                      <a:cubicBezTo>
                        <a:pt x="152" y="162"/>
                        <a:pt x="241" y="331"/>
                        <a:pt x="286" y="483"/>
                      </a:cubicBezTo>
                      <a:cubicBezTo>
                        <a:pt x="393" y="938"/>
                        <a:pt x="420" y="1696"/>
                        <a:pt x="0" y="2044"/>
                      </a:cubicBezTo>
                      <a:cubicBezTo>
                        <a:pt x="116" y="2026"/>
                        <a:pt x="241" y="2017"/>
                        <a:pt x="366" y="1999"/>
                      </a:cubicBezTo>
                      <a:cubicBezTo>
                        <a:pt x="428" y="1999"/>
                        <a:pt x="500" y="1990"/>
                        <a:pt x="571" y="1990"/>
                      </a:cubicBezTo>
                      <a:cubicBezTo>
                        <a:pt x="767" y="1393"/>
                        <a:pt x="500" y="527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4"/>
                <p:cNvSpPr/>
                <p:nvPr/>
              </p:nvSpPr>
              <p:spPr>
                <a:xfrm>
                  <a:off x="3399617" y="3186986"/>
                  <a:ext cx="78892" cy="11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1059" extrusionOk="0">
                      <a:moveTo>
                        <a:pt x="100" y="0"/>
                      </a:moveTo>
                      <a:cubicBezTo>
                        <a:pt x="67" y="0"/>
                        <a:pt x="33" y="2"/>
                        <a:pt x="0" y="6"/>
                      </a:cubicBezTo>
                      <a:cubicBezTo>
                        <a:pt x="250" y="122"/>
                        <a:pt x="384" y="389"/>
                        <a:pt x="393" y="666"/>
                      </a:cubicBezTo>
                      <a:cubicBezTo>
                        <a:pt x="393" y="764"/>
                        <a:pt x="348" y="924"/>
                        <a:pt x="277" y="1058"/>
                      </a:cubicBezTo>
                      <a:cubicBezTo>
                        <a:pt x="411" y="1005"/>
                        <a:pt x="553" y="951"/>
                        <a:pt x="696" y="907"/>
                      </a:cubicBezTo>
                      <a:cubicBezTo>
                        <a:pt x="723" y="621"/>
                        <a:pt x="758" y="238"/>
                        <a:pt x="482" y="95"/>
                      </a:cubicBezTo>
                      <a:cubicBezTo>
                        <a:pt x="367" y="30"/>
                        <a:pt x="235" y="0"/>
                        <a:pt x="10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4"/>
                <p:cNvSpPr/>
                <p:nvPr/>
              </p:nvSpPr>
              <p:spPr>
                <a:xfrm>
                  <a:off x="2170920" y="4150944"/>
                  <a:ext cx="24219" cy="21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0" extrusionOk="0">
                      <a:moveTo>
                        <a:pt x="81" y="1"/>
                      </a:moveTo>
                      <a:cubicBezTo>
                        <a:pt x="36" y="54"/>
                        <a:pt x="1" y="143"/>
                        <a:pt x="54" y="188"/>
                      </a:cubicBezTo>
                      <a:cubicBezTo>
                        <a:pt x="70" y="203"/>
                        <a:pt x="87" y="210"/>
                        <a:pt x="105" y="210"/>
                      </a:cubicBezTo>
                      <a:cubicBezTo>
                        <a:pt x="149" y="210"/>
                        <a:pt x="193" y="170"/>
                        <a:pt x="206" y="125"/>
                      </a:cubicBezTo>
                      <a:cubicBezTo>
                        <a:pt x="215" y="90"/>
                        <a:pt x="233" y="45"/>
                        <a:pt x="188" y="27"/>
                      </a:cubicBezTo>
                      <a:cubicBezTo>
                        <a:pt x="161" y="9"/>
                        <a:pt x="126" y="9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4"/>
                <p:cNvSpPr/>
                <p:nvPr/>
              </p:nvSpPr>
              <p:spPr>
                <a:xfrm>
                  <a:off x="2110634" y="3977049"/>
                  <a:ext cx="639038" cy="894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8" h="861" extrusionOk="0">
                      <a:moveTo>
                        <a:pt x="1957" y="0"/>
                      </a:moveTo>
                      <a:cubicBezTo>
                        <a:pt x="1817" y="0"/>
                        <a:pt x="1677" y="5"/>
                        <a:pt x="1535" y="14"/>
                      </a:cubicBezTo>
                      <a:cubicBezTo>
                        <a:pt x="1187" y="41"/>
                        <a:pt x="857" y="86"/>
                        <a:pt x="518" y="166"/>
                      </a:cubicBezTo>
                      <a:cubicBezTo>
                        <a:pt x="349" y="210"/>
                        <a:pt x="170" y="264"/>
                        <a:pt x="1" y="300"/>
                      </a:cubicBezTo>
                      <a:cubicBezTo>
                        <a:pt x="126" y="389"/>
                        <a:pt x="251" y="478"/>
                        <a:pt x="385" y="558"/>
                      </a:cubicBezTo>
                      <a:cubicBezTo>
                        <a:pt x="701" y="396"/>
                        <a:pt x="1061" y="389"/>
                        <a:pt x="1419" y="389"/>
                      </a:cubicBezTo>
                      <a:cubicBezTo>
                        <a:pt x="1455" y="389"/>
                        <a:pt x="1491" y="389"/>
                        <a:pt x="1526" y="389"/>
                      </a:cubicBezTo>
                      <a:cubicBezTo>
                        <a:pt x="1606" y="388"/>
                        <a:pt x="1686" y="387"/>
                        <a:pt x="1765" y="387"/>
                      </a:cubicBezTo>
                      <a:cubicBezTo>
                        <a:pt x="2199" y="387"/>
                        <a:pt x="2623" y="409"/>
                        <a:pt x="3061" y="469"/>
                      </a:cubicBezTo>
                      <a:cubicBezTo>
                        <a:pt x="3605" y="541"/>
                        <a:pt x="4140" y="639"/>
                        <a:pt x="4676" y="719"/>
                      </a:cubicBezTo>
                      <a:cubicBezTo>
                        <a:pt x="4909" y="752"/>
                        <a:pt x="5313" y="861"/>
                        <a:pt x="5651" y="861"/>
                      </a:cubicBezTo>
                      <a:cubicBezTo>
                        <a:pt x="5764" y="861"/>
                        <a:pt x="5870" y="849"/>
                        <a:pt x="5960" y="817"/>
                      </a:cubicBezTo>
                      <a:lnTo>
                        <a:pt x="5987" y="808"/>
                      </a:lnTo>
                      <a:cubicBezTo>
                        <a:pt x="6005" y="808"/>
                        <a:pt x="6023" y="799"/>
                        <a:pt x="6049" y="781"/>
                      </a:cubicBezTo>
                      <a:lnTo>
                        <a:pt x="6058" y="781"/>
                      </a:lnTo>
                      <a:cubicBezTo>
                        <a:pt x="6085" y="773"/>
                        <a:pt x="6121" y="764"/>
                        <a:pt x="6148" y="755"/>
                      </a:cubicBezTo>
                      <a:cubicBezTo>
                        <a:pt x="6085" y="755"/>
                        <a:pt x="6023" y="746"/>
                        <a:pt x="5978" y="737"/>
                      </a:cubicBezTo>
                      <a:cubicBezTo>
                        <a:pt x="5273" y="603"/>
                        <a:pt x="4595" y="389"/>
                        <a:pt x="3891" y="237"/>
                      </a:cubicBezTo>
                      <a:cubicBezTo>
                        <a:pt x="3244" y="98"/>
                        <a:pt x="2609" y="0"/>
                        <a:pt x="19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4"/>
                <p:cNvSpPr/>
                <p:nvPr/>
              </p:nvSpPr>
              <p:spPr>
                <a:xfrm>
                  <a:off x="1951187" y="4224016"/>
                  <a:ext cx="1834273" cy="264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47" h="2541" extrusionOk="0">
                      <a:moveTo>
                        <a:pt x="13150" y="0"/>
                      </a:moveTo>
                      <a:cubicBezTo>
                        <a:pt x="12814" y="0"/>
                        <a:pt x="12478" y="19"/>
                        <a:pt x="12142" y="65"/>
                      </a:cubicBezTo>
                      <a:cubicBezTo>
                        <a:pt x="11116" y="199"/>
                        <a:pt x="10117" y="466"/>
                        <a:pt x="9100" y="689"/>
                      </a:cubicBezTo>
                      <a:cubicBezTo>
                        <a:pt x="7637" y="1001"/>
                        <a:pt x="6165" y="1260"/>
                        <a:pt x="4684" y="1501"/>
                      </a:cubicBezTo>
                      <a:cubicBezTo>
                        <a:pt x="3756" y="1662"/>
                        <a:pt x="2837" y="1849"/>
                        <a:pt x="1901" y="1902"/>
                      </a:cubicBezTo>
                      <a:cubicBezTo>
                        <a:pt x="1771" y="1909"/>
                        <a:pt x="1644" y="1913"/>
                        <a:pt x="1519" y="1913"/>
                      </a:cubicBezTo>
                      <a:cubicBezTo>
                        <a:pt x="1002" y="1913"/>
                        <a:pt x="510" y="1858"/>
                        <a:pt x="1" y="1786"/>
                      </a:cubicBezTo>
                      <a:lnTo>
                        <a:pt x="1" y="1786"/>
                      </a:lnTo>
                      <a:cubicBezTo>
                        <a:pt x="411" y="1992"/>
                        <a:pt x="821" y="2188"/>
                        <a:pt x="1249" y="2366"/>
                      </a:cubicBezTo>
                      <a:cubicBezTo>
                        <a:pt x="1615" y="2429"/>
                        <a:pt x="1999" y="2438"/>
                        <a:pt x="2347" y="2473"/>
                      </a:cubicBezTo>
                      <a:cubicBezTo>
                        <a:pt x="2840" y="2515"/>
                        <a:pt x="3333" y="2540"/>
                        <a:pt x="3827" y="2540"/>
                      </a:cubicBezTo>
                      <a:cubicBezTo>
                        <a:pt x="4083" y="2540"/>
                        <a:pt x="4339" y="2533"/>
                        <a:pt x="4595" y="2518"/>
                      </a:cubicBezTo>
                      <a:cubicBezTo>
                        <a:pt x="5879" y="2456"/>
                        <a:pt x="7137" y="2027"/>
                        <a:pt x="8368" y="1679"/>
                      </a:cubicBezTo>
                      <a:cubicBezTo>
                        <a:pt x="10764" y="990"/>
                        <a:pt x="13245" y="442"/>
                        <a:pt x="15739" y="442"/>
                      </a:cubicBezTo>
                      <a:cubicBezTo>
                        <a:pt x="16374" y="442"/>
                        <a:pt x="17010" y="477"/>
                        <a:pt x="17646" y="555"/>
                      </a:cubicBezTo>
                      <a:cubicBezTo>
                        <a:pt x="17058" y="466"/>
                        <a:pt x="16478" y="359"/>
                        <a:pt x="15889" y="279"/>
                      </a:cubicBezTo>
                      <a:cubicBezTo>
                        <a:pt x="14982" y="142"/>
                        <a:pt x="14066" y="0"/>
                        <a:pt x="131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20" name="Google Shape;1020;p4"/>
                <p:cNvGrpSpPr/>
                <p:nvPr/>
              </p:nvGrpSpPr>
              <p:grpSpPr>
                <a:xfrm>
                  <a:off x="1314127" y="2856450"/>
                  <a:ext cx="3150057" cy="1498635"/>
                  <a:chOff x="1566186" y="3119918"/>
                  <a:chExt cx="2525703" cy="1201600"/>
                </a:xfrm>
              </p:grpSpPr>
              <p:sp>
                <p:nvSpPr>
                  <p:cNvPr id="1021" name="Google Shape;1021;p4"/>
                  <p:cNvSpPr/>
                  <p:nvPr/>
                </p:nvSpPr>
                <p:spPr>
                  <a:xfrm>
                    <a:off x="3084394" y="3840478"/>
                    <a:ext cx="430534" cy="18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66" h="2257" extrusionOk="0">
                        <a:moveTo>
                          <a:pt x="973" y="1"/>
                        </a:moveTo>
                        <a:cubicBezTo>
                          <a:pt x="764" y="1"/>
                          <a:pt x="549" y="80"/>
                          <a:pt x="402" y="213"/>
                        </a:cubicBezTo>
                        <a:cubicBezTo>
                          <a:pt x="291" y="316"/>
                          <a:pt x="48" y="697"/>
                          <a:pt x="366" y="697"/>
                        </a:cubicBezTo>
                        <a:cubicBezTo>
                          <a:pt x="380" y="697"/>
                          <a:pt x="395" y="697"/>
                          <a:pt x="411" y="695"/>
                        </a:cubicBezTo>
                        <a:cubicBezTo>
                          <a:pt x="518" y="686"/>
                          <a:pt x="625" y="668"/>
                          <a:pt x="732" y="633"/>
                        </a:cubicBezTo>
                        <a:cubicBezTo>
                          <a:pt x="740" y="630"/>
                          <a:pt x="748" y="629"/>
                          <a:pt x="755" y="629"/>
                        </a:cubicBezTo>
                        <a:cubicBezTo>
                          <a:pt x="830" y="629"/>
                          <a:pt x="868" y="744"/>
                          <a:pt x="795" y="784"/>
                        </a:cubicBezTo>
                        <a:cubicBezTo>
                          <a:pt x="786" y="784"/>
                          <a:pt x="777" y="784"/>
                          <a:pt x="777" y="793"/>
                        </a:cubicBezTo>
                        <a:cubicBezTo>
                          <a:pt x="580" y="874"/>
                          <a:pt x="357" y="945"/>
                          <a:pt x="170" y="1052"/>
                        </a:cubicBezTo>
                        <a:cubicBezTo>
                          <a:pt x="18" y="1150"/>
                          <a:pt x="1" y="1409"/>
                          <a:pt x="206" y="1453"/>
                        </a:cubicBezTo>
                        <a:cubicBezTo>
                          <a:pt x="264" y="1463"/>
                          <a:pt x="323" y="1470"/>
                          <a:pt x="383" y="1470"/>
                        </a:cubicBezTo>
                        <a:cubicBezTo>
                          <a:pt x="433" y="1470"/>
                          <a:pt x="483" y="1465"/>
                          <a:pt x="536" y="1453"/>
                        </a:cubicBezTo>
                        <a:cubicBezTo>
                          <a:pt x="652" y="1436"/>
                          <a:pt x="759" y="1409"/>
                          <a:pt x="884" y="1391"/>
                        </a:cubicBezTo>
                        <a:lnTo>
                          <a:pt x="893" y="1391"/>
                        </a:lnTo>
                        <a:cubicBezTo>
                          <a:pt x="895" y="1388"/>
                          <a:pt x="899" y="1387"/>
                          <a:pt x="904" y="1387"/>
                        </a:cubicBezTo>
                        <a:cubicBezTo>
                          <a:pt x="916" y="1387"/>
                          <a:pt x="931" y="1394"/>
                          <a:pt x="937" y="1400"/>
                        </a:cubicBezTo>
                        <a:cubicBezTo>
                          <a:pt x="1007" y="1475"/>
                          <a:pt x="1070" y="1505"/>
                          <a:pt x="1129" y="1505"/>
                        </a:cubicBezTo>
                        <a:cubicBezTo>
                          <a:pt x="1350" y="1505"/>
                          <a:pt x="1511" y="1088"/>
                          <a:pt x="1722" y="1088"/>
                        </a:cubicBezTo>
                        <a:cubicBezTo>
                          <a:pt x="1865" y="1088"/>
                          <a:pt x="2079" y="1248"/>
                          <a:pt x="2195" y="1328"/>
                        </a:cubicBezTo>
                        <a:cubicBezTo>
                          <a:pt x="2463" y="1516"/>
                          <a:pt x="2507" y="1828"/>
                          <a:pt x="2311" y="2060"/>
                        </a:cubicBezTo>
                        <a:cubicBezTo>
                          <a:pt x="2721" y="2114"/>
                          <a:pt x="3123" y="2185"/>
                          <a:pt x="3524" y="2256"/>
                        </a:cubicBezTo>
                        <a:cubicBezTo>
                          <a:pt x="3391" y="2114"/>
                          <a:pt x="3346" y="1891"/>
                          <a:pt x="3462" y="1703"/>
                        </a:cubicBezTo>
                        <a:cubicBezTo>
                          <a:pt x="3551" y="1578"/>
                          <a:pt x="3676" y="1462"/>
                          <a:pt x="3819" y="1418"/>
                        </a:cubicBezTo>
                        <a:cubicBezTo>
                          <a:pt x="3810" y="1391"/>
                          <a:pt x="3801" y="1364"/>
                          <a:pt x="3801" y="1337"/>
                        </a:cubicBezTo>
                        <a:cubicBezTo>
                          <a:pt x="3794" y="1310"/>
                          <a:pt x="3814" y="1287"/>
                          <a:pt x="3836" y="1287"/>
                        </a:cubicBezTo>
                        <a:cubicBezTo>
                          <a:pt x="3842" y="1287"/>
                          <a:pt x="3849" y="1289"/>
                          <a:pt x="3854" y="1293"/>
                        </a:cubicBezTo>
                        <a:cubicBezTo>
                          <a:pt x="3961" y="1355"/>
                          <a:pt x="3988" y="1471"/>
                          <a:pt x="4095" y="1552"/>
                        </a:cubicBezTo>
                        <a:cubicBezTo>
                          <a:pt x="4149" y="1596"/>
                          <a:pt x="4202" y="1623"/>
                          <a:pt x="4256" y="1650"/>
                        </a:cubicBezTo>
                        <a:cubicBezTo>
                          <a:pt x="4261" y="1647"/>
                          <a:pt x="4265" y="1646"/>
                          <a:pt x="4270" y="1646"/>
                        </a:cubicBezTo>
                        <a:cubicBezTo>
                          <a:pt x="4282" y="1646"/>
                          <a:pt x="4292" y="1654"/>
                          <a:pt x="4292" y="1667"/>
                        </a:cubicBezTo>
                        <a:cubicBezTo>
                          <a:pt x="4349" y="1687"/>
                          <a:pt x="4405" y="1696"/>
                          <a:pt x="4461" y="1696"/>
                        </a:cubicBezTo>
                        <a:cubicBezTo>
                          <a:pt x="4587" y="1696"/>
                          <a:pt x="4709" y="1645"/>
                          <a:pt x="4827" y="1534"/>
                        </a:cubicBezTo>
                        <a:cubicBezTo>
                          <a:pt x="5166" y="1186"/>
                          <a:pt x="4871" y="865"/>
                          <a:pt x="4488" y="865"/>
                        </a:cubicBezTo>
                        <a:cubicBezTo>
                          <a:pt x="4452" y="865"/>
                          <a:pt x="4416" y="838"/>
                          <a:pt x="4416" y="793"/>
                        </a:cubicBezTo>
                        <a:cubicBezTo>
                          <a:pt x="4427" y="651"/>
                          <a:pt x="4331" y="586"/>
                          <a:pt x="4217" y="586"/>
                        </a:cubicBezTo>
                        <a:cubicBezTo>
                          <a:pt x="4146" y="586"/>
                          <a:pt x="4068" y="611"/>
                          <a:pt x="4006" y="659"/>
                        </a:cubicBezTo>
                        <a:cubicBezTo>
                          <a:pt x="3992" y="670"/>
                          <a:pt x="3974" y="676"/>
                          <a:pt x="3956" y="676"/>
                        </a:cubicBezTo>
                        <a:cubicBezTo>
                          <a:pt x="3928" y="676"/>
                          <a:pt x="3901" y="661"/>
                          <a:pt x="3890" y="624"/>
                        </a:cubicBezTo>
                        <a:cubicBezTo>
                          <a:pt x="3856" y="452"/>
                          <a:pt x="3705" y="364"/>
                          <a:pt x="3550" y="364"/>
                        </a:cubicBezTo>
                        <a:cubicBezTo>
                          <a:pt x="3423" y="364"/>
                          <a:pt x="3293" y="423"/>
                          <a:pt x="3221" y="543"/>
                        </a:cubicBezTo>
                        <a:cubicBezTo>
                          <a:pt x="3150" y="668"/>
                          <a:pt x="3150" y="722"/>
                          <a:pt x="3159" y="811"/>
                        </a:cubicBezTo>
                        <a:cubicBezTo>
                          <a:pt x="3257" y="1034"/>
                          <a:pt x="3283" y="1293"/>
                          <a:pt x="3159" y="1534"/>
                        </a:cubicBezTo>
                        <a:cubicBezTo>
                          <a:pt x="3151" y="1549"/>
                          <a:pt x="3136" y="1556"/>
                          <a:pt x="3121" y="1556"/>
                        </a:cubicBezTo>
                        <a:cubicBezTo>
                          <a:pt x="3102" y="1556"/>
                          <a:pt x="3083" y="1545"/>
                          <a:pt x="3078" y="1525"/>
                        </a:cubicBezTo>
                        <a:cubicBezTo>
                          <a:pt x="3007" y="1123"/>
                          <a:pt x="3105" y="793"/>
                          <a:pt x="2748" y="481"/>
                        </a:cubicBezTo>
                        <a:cubicBezTo>
                          <a:pt x="2597" y="347"/>
                          <a:pt x="2400" y="169"/>
                          <a:pt x="2186" y="124"/>
                        </a:cubicBezTo>
                        <a:cubicBezTo>
                          <a:pt x="2089" y="101"/>
                          <a:pt x="1942" y="66"/>
                          <a:pt x="1804" y="66"/>
                        </a:cubicBezTo>
                        <a:cubicBezTo>
                          <a:pt x="1676" y="66"/>
                          <a:pt x="1555" y="97"/>
                          <a:pt x="1490" y="196"/>
                        </a:cubicBezTo>
                        <a:cubicBezTo>
                          <a:pt x="1485" y="206"/>
                          <a:pt x="1477" y="210"/>
                          <a:pt x="1469" y="210"/>
                        </a:cubicBezTo>
                        <a:cubicBezTo>
                          <a:pt x="1464" y="210"/>
                          <a:pt x="1458" y="208"/>
                          <a:pt x="1455" y="204"/>
                        </a:cubicBezTo>
                        <a:cubicBezTo>
                          <a:pt x="1334" y="62"/>
                          <a:pt x="1156" y="1"/>
                          <a:pt x="97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4"/>
                  <p:cNvSpPr/>
                  <p:nvPr/>
                </p:nvSpPr>
                <p:spPr>
                  <a:xfrm>
                    <a:off x="2265827" y="3119918"/>
                    <a:ext cx="595964" cy="33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1" h="4001" extrusionOk="0">
                        <a:moveTo>
                          <a:pt x="1455" y="1"/>
                        </a:moveTo>
                        <a:cubicBezTo>
                          <a:pt x="1310" y="1"/>
                          <a:pt x="1158" y="33"/>
                          <a:pt x="1000" y="90"/>
                        </a:cubicBezTo>
                        <a:cubicBezTo>
                          <a:pt x="545" y="251"/>
                          <a:pt x="0" y="607"/>
                          <a:pt x="54" y="1169"/>
                        </a:cubicBezTo>
                        <a:cubicBezTo>
                          <a:pt x="90" y="1526"/>
                          <a:pt x="197" y="1839"/>
                          <a:pt x="464" y="2088"/>
                        </a:cubicBezTo>
                        <a:cubicBezTo>
                          <a:pt x="500" y="2115"/>
                          <a:pt x="491" y="2178"/>
                          <a:pt x="464" y="2204"/>
                        </a:cubicBezTo>
                        <a:cubicBezTo>
                          <a:pt x="313" y="2365"/>
                          <a:pt x="116" y="2508"/>
                          <a:pt x="72" y="2740"/>
                        </a:cubicBezTo>
                        <a:cubicBezTo>
                          <a:pt x="17" y="3033"/>
                          <a:pt x="205" y="3174"/>
                          <a:pt x="417" y="3174"/>
                        </a:cubicBezTo>
                        <a:cubicBezTo>
                          <a:pt x="616" y="3174"/>
                          <a:pt x="836" y="3049"/>
                          <a:pt x="893" y="2811"/>
                        </a:cubicBezTo>
                        <a:cubicBezTo>
                          <a:pt x="964" y="2490"/>
                          <a:pt x="919" y="2115"/>
                          <a:pt x="1044" y="1812"/>
                        </a:cubicBezTo>
                        <a:cubicBezTo>
                          <a:pt x="1199" y="1445"/>
                          <a:pt x="1438" y="1218"/>
                          <a:pt x="1773" y="1218"/>
                        </a:cubicBezTo>
                        <a:cubicBezTo>
                          <a:pt x="1862" y="1218"/>
                          <a:pt x="1958" y="1234"/>
                          <a:pt x="2061" y="1268"/>
                        </a:cubicBezTo>
                        <a:cubicBezTo>
                          <a:pt x="3150" y="1642"/>
                          <a:pt x="3863" y="2641"/>
                          <a:pt x="3390" y="3730"/>
                        </a:cubicBezTo>
                        <a:cubicBezTo>
                          <a:pt x="3505" y="3723"/>
                          <a:pt x="3619" y="3719"/>
                          <a:pt x="3733" y="3719"/>
                        </a:cubicBezTo>
                        <a:cubicBezTo>
                          <a:pt x="4043" y="3719"/>
                          <a:pt x="4350" y="3744"/>
                          <a:pt x="4657" y="3783"/>
                        </a:cubicBezTo>
                        <a:cubicBezTo>
                          <a:pt x="4657" y="3587"/>
                          <a:pt x="4764" y="3444"/>
                          <a:pt x="4978" y="3328"/>
                        </a:cubicBezTo>
                        <a:cubicBezTo>
                          <a:pt x="5148" y="3239"/>
                          <a:pt x="5353" y="3230"/>
                          <a:pt x="5549" y="3230"/>
                        </a:cubicBezTo>
                        <a:cubicBezTo>
                          <a:pt x="5540" y="3212"/>
                          <a:pt x="5549" y="3186"/>
                          <a:pt x="5576" y="3177"/>
                        </a:cubicBezTo>
                        <a:cubicBezTo>
                          <a:pt x="5593" y="3173"/>
                          <a:pt x="5611" y="3171"/>
                          <a:pt x="5628" y="3171"/>
                        </a:cubicBezTo>
                        <a:cubicBezTo>
                          <a:pt x="5742" y="3171"/>
                          <a:pt x="5873" y="3239"/>
                          <a:pt x="6004" y="3293"/>
                        </a:cubicBezTo>
                        <a:cubicBezTo>
                          <a:pt x="6156" y="3346"/>
                          <a:pt x="6343" y="3578"/>
                          <a:pt x="6406" y="3667"/>
                        </a:cubicBezTo>
                        <a:cubicBezTo>
                          <a:pt x="6486" y="3783"/>
                          <a:pt x="6584" y="3926"/>
                          <a:pt x="6718" y="3989"/>
                        </a:cubicBezTo>
                        <a:cubicBezTo>
                          <a:pt x="6770" y="3996"/>
                          <a:pt x="6818" y="4000"/>
                          <a:pt x="6860" y="4000"/>
                        </a:cubicBezTo>
                        <a:cubicBezTo>
                          <a:pt x="7058" y="4000"/>
                          <a:pt x="7150" y="3915"/>
                          <a:pt x="7128" y="3739"/>
                        </a:cubicBezTo>
                        <a:cubicBezTo>
                          <a:pt x="7119" y="3596"/>
                          <a:pt x="6941" y="3319"/>
                          <a:pt x="7012" y="3203"/>
                        </a:cubicBezTo>
                        <a:cubicBezTo>
                          <a:pt x="7066" y="3114"/>
                          <a:pt x="7075" y="3132"/>
                          <a:pt x="7137" y="3052"/>
                        </a:cubicBezTo>
                        <a:cubicBezTo>
                          <a:pt x="7146" y="2847"/>
                          <a:pt x="7075" y="2704"/>
                          <a:pt x="6923" y="2624"/>
                        </a:cubicBezTo>
                        <a:cubicBezTo>
                          <a:pt x="6805" y="2558"/>
                          <a:pt x="6659" y="2466"/>
                          <a:pt x="6519" y="2466"/>
                        </a:cubicBezTo>
                        <a:cubicBezTo>
                          <a:pt x="6448" y="2466"/>
                          <a:pt x="6379" y="2489"/>
                          <a:pt x="6317" y="2552"/>
                        </a:cubicBezTo>
                        <a:cubicBezTo>
                          <a:pt x="6303" y="2566"/>
                          <a:pt x="6285" y="2572"/>
                          <a:pt x="6267" y="2572"/>
                        </a:cubicBezTo>
                        <a:cubicBezTo>
                          <a:pt x="6226" y="2572"/>
                          <a:pt x="6183" y="2539"/>
                          <a:pt x="6183" y="2490"/>
                        </a:cubicBezTo>
                        <a:cubicBezTo>
                          <a:pt x="6176" y="2026"/>
                          <a:pt x="5804" y="1769"/>
                          <a:pt x="5410" y="1769"/>
                        </a:cubicBezTo>
                        <a:cubicBezTo>
                          <a:pt x="5244" y="1769"/>
                          <a:pt x="5073" y="1815"/>
                          <a:pt x="4925" y="1910"/>
                        </a:cubicBezTo>
                        <a:cubicBezTo>
                          <a:pt x="4809" y="1981"/>
                          <a:pt x="4702" y="2070"/>
                          <a:pt x="4613" y="2169"/>
                        </a:cubicBezTo>
                        <a:cubicBezTo>
                          <a:pt x="4577" y="2294"/>
                          <a:pt x="4515" y="2418"/>
                          <a:pt x="4452" y="2543"/>
                        </a:cubicBezTo>
                        <a:cubicBezTo>
                          <a:pt x="4433" y="2578"/>
                          <a:pt x="4402" y="2592"/>
                          <a:pt x="4372" y="2592"/>
                        </a:cubicBezTo>
                        <a:cubicBezTo>
                          <a:pt x="4330" y="2592"/>
                          <a:pt x="4289" y="2566"/>
                          <a:pt x="4274" y="2525"/>
                        </a:cubicBezTo>
                        <a:cubicBezTo>
                          <a:pt x="4256" y="2525"/>
                          <a:pt x="4229" y="2508"/>
                          <a:pt x="4247" y="2481"/>
                        </a:cubicBezTo>
                        <a:cubicBezTo>
                          <a:pt x="4274" y="2454"/>
                          <a:pt x="4291" y="2418"/>
                          <a:pt x="4318" y="2383"/>
                        </a:cubicBezTo>
                        <a:cubicBezTo>
                          <a:pt x="4497" y="2070"/>
                          <a:pt x="4630" y="1660"/>
                          <a:pt x="4300" y="1384"/>
                        </a:cubicBezTo>
                        <a:cubicBezTo>
                          <a:pt x="4140" y="1250"/>
                          <a:pt x="3890" y="1214"/>
                          <a:pt x="3694" y="1169"/>
                        </a:cubicBezTo>
                        <a:cubicBezTo>
                          <a:pt x="3613" y="1152"/>
                          <a:pt x="3587" y="1143"/>
                          <a:pt x="3560" y="1062"/>
                        </a:cubicBezTo>
                        <a:cubicBezTo>
                          <a:pt x="3404" y="656"/>
                          <a:pt x="3124" y="366"/>
                          <a:pt x="2704" y="366"/>
                        </a:cubicBezTo>
                        <a:cubicBezTo>
                          <a:pt x="2644" y="366"/>
                          <a:pt x="2582" y="372"/>
                          <a:pt x="2516" y="384"/>
                        </a:cubicBezTo>
                        <a:cubicBezTo>
                          <a:pt x="2458" y="395"/>
                          <a:pt x="2366" y="424"/>
                          <a:pt x="2285" y="424"/>
                        </a:cubicBezTo>
                        <a:cubicBezTo>
                          <a:pt x="2230" y="424"/>
                          <a:pt x="2180" y="410"/>
                          <a:pt x="2150" y="367"/>
                        </a:cubicBezTo>
                        <a:cubicBezTo>
                          <a:pt x="1955" y="108"/>
                          <a:pt x="1718" y="1"/>
                          <a:pt x="145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4"/>
                  <p:cNvSpPr/>
                  <p:nvPr/>
                </p:nvSpPr>
                <p:spPr>
                  <a:xfrm>
                    <a:off x="2108980" y="3869064"/>
                    <a:ext cx="848401" cy="176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180" h="2119" extrusionOk="0">
                        <a:moveTo>
                          <a:pt x="3847" y="1"/>
                        </a:moveTo>
                        <a:cubicBezTo>
                          <a:pt x="3439" y="1"/>
                          <a:pt x="3029" y="51"/>
                          <a:pt x="2614" y="165"/>
                        </a:cubicBezTo>
                        <a:cubicBezTo>
                          <a:pt x="1704" y="415"/>
                          <a:pt x="865" y="834"/>
                          <a:pt x="0" y="1209"/>
                        </a:cubicBezTo>
                        <a:cubicBezTo>
                          <a:pt x="107" y="1298"/>
                          <a:pt x="223" y="1378"/>
                          <a:pt x="330" y="1467"/>
                        </a:cubicBezTo>
                        <a:cubicBezTo>
                          <a:pt x="393" y="1512"/>
                          <a:pt x="455" y="1565"/>
                          <a:pt x="518" y="1610"/>
                        </a:cubicBezTo>
                        <a:cubicBezTo>
                          <a:pt x="518" y="1610"/>
                          <a:pt x="526" y="1601"/>
                          <a:pt x="535" y="1601"/>
                        </a:cubicBezTo>
                        <a:cubicBezTo>
                          <a:pt x="1196" y="1360"/>
                          <a:pt x="1891" y="977"/>
                          <a:pt x="2614" y="896"/>
                        </a:cubicBezTo>
                        <a:cubicBezTo>
                          <a:pt x="2926" y="859"/>
                          <a:pt x="3237" y="837"/>
                          <a:pt x="3547" y="837"/>
                        </a:cubicBezTo>
                        <a:cubicBezTo>
                          <a:pt x="3902" y="837"/>
                          <a:pt x="4256" y="865"/>
                          <a:pt x="4612" y="932"/>
                        </a:cubicBezTo>
                        <a:cubicBezTo>
                          <a:pt x="6049" y="1200"/>
                          <a:pt x="7351" y="1904"/>
                          <a:pt x="8805" y="2118"/>
                        </a:cubicBezTo>
                        <a:cubicBezTo>
                          <a:pt x="9260" y="2002"/>
                          <a:pt x="9715" y="1904"/>
                          <a:pt x="10179" y="1824"/>
                        </a:cubicBezTo>
                        <a:cubicBezTo>
                          <a:pt x="9546" y="1753"/>
                          <a:pt x="8903" y="1512"/>
                          <a:pt x="8350" y="1307"/>
                        </a:cubicBezTo>
                        <a:cubicBezTo>
                          <a:pt x="7431" y="968"/>
                          <a:pt x="6539" y="548"/>
                          <a:pt x="5594" y="272"/>
                        </a:cubicBezTo>
                        <a:cubicBezTo>
                          <a:pt x="5011" y="104"/>
                          <a:pt x="4431" y="1"/>
                          <a:pt x="384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4"/>
                  <p:cNvSpPr/>
                  <p:nvPr/>
                </p:nvSpPr>
                <p:spPr>
                  <a:xfrm>
                    <a:off x="3079977" y="3257513"/>
                    <a:ext cx="30502" cy="237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" h="285" extrusionOk="0">
                        <a:moveTo>
                          <a:pt x="107" y="0"/>
                        </a:moveTo>
                        <a:cubicBezTo>
                          <a:pt x="54" y="36"/>
                          <a:pt x="0" y="116"/>
                          <a:pt x="18" y="170"/>
                        </a:cubicBezTo>
                        <a:cubicBezTo>
                          <a:pt x="32" y="242"/>
                          <a:pt x="81" y="284"/>
                          <a:pt x="146" y="284"/>
                        </a:cubicBezTo>
                        <a:cubicBezTo>
                          <a:pt x="162" y="284"/>
                          <a:pt x="179" y="282"/>
                          <a:pt x="196" y="277"/>
                        </a:cubicBezTo>
                        <a:cubicBezTo>
                          <a:pt x="268" y="250"/>
                          <a:pt x="366" y="188"/>
                          <a:pt x="303" y="98"/>
                        </a:cubicBezTo>
                        <a:cubicBezTo>
                          <a:pt x="268" y="27"/>
                          <a:pt x="187" y="9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4"/>
                  <p:cNvSpPr/>
                  <p:nvPr/>
                </p:nvSpPr>
                <p:spPr>
                  <a:xfrm>
                    <a:off x="2254659" y="3419526"/>
                    <a:ext cx="25919" cy="25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" h="306" extrusionOk="0">
                        <a:moveTo>
                          <a:pt x="161" y="1"/>
                        </a:moveTo>
                        <a:cubicBezTo>
                          <a:pt x="158" y="1"/>
                          <a:pt x="155" y="1"/>
                          <a:pt x="152" y="1"/>
                        </a:cubicBezTo>
                        <a:cubicBezTo>
                          <a:pt x="99" y="28"/>
                          <a:pt x="63" y="46"/>
                          <a:pt x="27" y="90"/>
                        </a:cubicBezTo>
                        <a:cubicBezTo>
                          <a:pt x="1" y="126"/>
                          <a:pt x="1" y="188"/>
                          <a:pt x="18" y="215"/>
                        </a:cubicBezTo>
                        <a:cubicBezTo>
                          <a:pt x="45" y="255"/>
                          <a:pt x="112" y="305"/>
                          <a:pt x="167" y="305"/>
                        </a:cubicBezTo>
                        <a:cubicBezTo>
                          <a:pt x="185" y="305"/>
                          <a:pt x="201" y="300"/>
                          <a:pt x="215" y="286"/>
                        </a:cubicBezTo>
                        <a:cubicBezTo>
                          <a:pt x="311" y="199"/>
                          <a:pt x="296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4"/>
                  <p:cNvSpPr/>
                  <p:nvPr/>
                </p:nvSpPr>
                <p:spPr>
                  <a:xfrm>
                    <a:off x="3007054" y="3363772"/>
                    <a:ext cx="50671" cy="3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8" h="392" extrusionOk="0">
                        <a:moveTo>
                          <a:pt x="295" y="1"/>
                        </a:moveTo>
                        <a:cubicBezTo>
                          <a:pt x="170" y="37"/>
                          <a:pt x="1" y="108"/>
                          <a:pt x="81" y="251"/>
                        </a:cubicBezTo>
                        <a:cubicBezTo>
                          <a:pt x="129" y="339"/>
                          <a:pt x="207" y="391"/>
                          <a:pt x="297" y="391"/>
                        </a:cubicBezTo>
                        <a:cubicBezTo>
                          <a:pt x="326" y="391"/>
                          <a:pt x="355" y="386"/>
                          <a:pt x="384" y="376"/>
                        </a:cubicBezTo>
                        <a:cubicBezTo>
                          <a:pt x="518" y="340"/>
                          <a:pt x="607" y="215"/>
                          <a:pt x="482" y="108"/>
                        </a:cubicBezTo>
                        <a:cubicBezTo>
                          <a:pt x="429" y="63"/>
                          <a:pt x="358" y="37"/>
                          <a:pt x="29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4"/>
                  <p:cNvSpPr/>
                  <p:nvPr/>
                </p:nvSpPr>
                <p:spPr>
                  <a:xfrm>
                    <a:off x="3012305" y="3238178"/>
                    <a:ext cx="11918" cy="98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18" extrusionOk="0">
                        <a:moveTo>
                          <a:pt x="116" y="0"/>
                        </a:moveTo>
                        <a:cubicBezTo>
                          <a:pt x="107" y="0"/>
                          <a:pt x="98" y="0"/>
                          <a:pt x="89" y="9"/>
                        </a:cubicBezTo>
                        <a:lnTo>
                          <a:pt x="80" y="9"/>
                        </a:lnTo>
                        <a:cubicBezTo>
                          <a:pt x="63" y="18"/>
                          <a:pt x="54" y="45"/>
                          <a:pt x="36" y="54"/>
                        </a:cubicBezTo>
                        <a:cubicBezTo>
                          <a:pt x="18" y="63"/>
                          <a:pt x="9" y="72"/>
                          <a:pt x="9" y="81"/>
                        </a:cubicBezTo>
                        <a:cubicBezTo>
                          <a:pt x="0" y="89"/>
                          <a:pt x="0" y="89"/>
                          <a:pt x="9" y="98"/>
                        </a:cubicBezTo>
                        <a:cubicBezTo>
                          <a:pt x="20" y="109"/>
                          <a:pt x="28" y="117"/>
                          <a:pt x="38" y="117"/>
                        </a:cubicBezTo>
                        <a:cubicBezTo>
                          <a:pt x="45" y="117"/>
                          <a:pt x="52" y="114"/>
                          <a:pt x="63" y="107"/>
                        </a:cubicBezTo>
                        <a:cubicBezTo>
                          <a:pt x="80" y="89"/>
                          <a:pt x="98" y="72"/>
                          <a:pt x="116" y="45"/>
                        </a:cubicBezTo>
                        <a:cubicBezTo>
                          <a:pt x="116" y="36"/>
                          <a:pt x="143" y="0"/>
                          <a:pt x="116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4"/>
                  <p:cNvSpPr/>
                  <p:nvPr/>
                </p:nvSpPr>
                <p:spPr>
                  <a:xfrm>
                    <a:off x="3859125" y="3372689"/>
                    <a:ext cx="40920" cy="33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03" extrusionOk="0">
                        <a:moveTo>
                          <a:pt x="211" y="0"/>
                        </a:moveTo>
                        <a:cubicBezTo>
                          <a:pt x="162" y="0"/>
                          <a:pt x="110" y="5"/>
                          <a:pt x="72" y="37"/>
                        </a:cubicBezTo>
                        <a:cubicBezTo>
                          <a:pt x="0" y="117"/>
                          <a:pt x="45" y="233"/>
                          <a:pt x="98" y="313"/>
                        </a:cubicBezTo>
                        <a:cubicBezTo>
                          <a:pt x="142" y="371"/>
                          <a:pt x="209" y="403"/>
                          <a:pt x="275" y="403"/>
                        </a:cubicBezTo>
                        <a:cubicBezTo>
                          <a:pt x="332" y="403"/>
                          <a:pt x="388" y="380"/>
                          <a:pt x="428" y="331"/>
                        </a:cubicBezTo>
                        <a:cubicBezTo>
                          <a:pt x="491" y="269"/>
                          <a:pt x="491" y="197"/>
                          <a:pt x="464" y="144"/>
                        </a:cubicBezTo>
                        <a:cubicBezTo>
                          <a:pt x="455" y="144"/>
                          <a:pt x="455" y="135"/>
                          <a:pt x="455" y="135"/>
                        </a:cubicBezTo>
                        <a:cubicBezTo>
                          <a:pt x="411" y="72"/>
                          <a:pt x="348" y="10"/>
                          <a:pt x="268" y="1"/>
                        </a:cubicBezTo>
                        <a:cubicBezTo>
                          <a:pt x="250" y="1"/>
                          <a:pt x="231" y="0"/>
                          <a:pt x="21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4"/>
                  <p:cNvSpPr/>
                  <p:nvPr/>
                </p:nvSpPr>
                <p:spPr>
                  <a:xfrm>
                    <a:off x="3759450" y="3149670"/>
                    <a:ext cx="27586" cy="28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343" extrusionOk="0">
                        <a:moveTo>
                          <a:pt x="161" y="1"/>
                        </a:moveTo>
                        <a:cubicBezTo>
                          <a:pt x="135" y="19"/>
                          <a:pt x="117" y="45"/>
                          <a:pt x="99" y="63"/>
                        </a:cubicBezTo>
                        <a:cubicBezTo>
                          <a:pt x="72" y="90"/>
                          <a:pt x="28" y="108"/>
                          <a:pt x="19" y="143"/>
                        </a:cubicBezTo>
                        <a:cubicBezTo>
                          <a:pt x="10" y="179"/>
                          <a:pt x="1" y="215"/>
                          <a:pt x="10" y="250"/>
                        </a:cubicBezTo>
                        <a:cubicBezTo>
                          <a:pt x="28" y="277"/>
                          <a:pt x="54" y="295"/>
                          <a:pt x="81" y="313"/>
                        </a:cubicBezTo>
                        <a:cubicBezTo>
                          <a:pt x="99" y="333"/>
                          <a:pt x="129" y="342"/>
                          <a:pt x="161" y="342"/>
                        </a:cubicBezTo>
                        <a:cubicBezTo>
                          <a:pt x="228" y="342"/>
                          <a:pt x="307" y="304"/>
                          <a:pt x="313" y="250"/>
                        </a:cubicBezTo>
                        <a:cubicBezTo>
                          <a:pt x="331" y="143"/>
                          <a:pt x="242" y="54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4"/>
                  <p:cNvSpPr/>
                  <p:nvPr/>
                </p:nvSpPr>
                <p:spPr>
                  <a:xfrm>
                    <a:off x="3659108" y="3162338"/>
                    <a:ext cx="13501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" h="137" extrusionOk="0">
                        <a:moveTo>
                          <a:pt x="90" y="0"/>
                        </a:moveTo>
                        <a:lnTo>
                          <a:pt x="90" y="0"/>
                        </a:lnTo>
                        <a:cubicBezTo>
                          <a:pt x="54" y="9"/>
                          <a:pt x="27" y="36"/>
                          <a:pt x="18" y="63"/>
                        </a:cubicBezTo>
                        <a:cubicBezTo>
                          <a:pt x="1" y="90"/>
                          <a:pt x="1" y="98"/>
                          <a:pt x="18" y="116"/>
                        </a:cubicBezTo>
                        <a:cubicBezTo>
                          <a:pt x="26" y="124"/>
                          <a:pt x="39" y="137"/>
                          <a:pt x="53" y="137"/>
                        </a:cubicBezTo>
                        <a:cubicBezTo>
                          <a:pt x="56" y="137"/>
                          <a:pt x="60" y="136"/>
                          <a:pt x="63" y="134"/>
                        </a:cubicBezTo>
                        <a:cubicBezTo>
                          <a:pt x="108" y="125"/>
                          <a:pt x="161" y="9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4"/>
                  <p:cNvSpPr/>
                  <p:nvPr/>
                </p:nvSpPr>
                <p:spPr>
                  <a:xfrm>
                    <a:off x="3134232" y="3266097"/>
                    <a:ext cx="261771" cy="194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1" h="2334" extrusionOk="0">
                        <a:moveTo>
                          <a:pt x="1813" y="1"/>
                        </a:moveTo>
                        <a:cubicBezTo>
                          <a:pt x="1387" y="1"/>
                          <a:pt x="635" y="141"/>
                          <a:pt x="1017" y="718"/>
                        </a:cubicBezTo>
                        <a:cubicBezTo>
                          <a:pt x="1057" y="774"/>
                          <a:pt x="1004" y="837"/>
                          <a:pt x="948" y="837"/>
                        </a:cubicBezTo>
                        <a:cubicBezTo>
                          <a:pt x="941" y="837"/>
                          <a:pt x="935" y="836"/>
                          <a:pt x="928" y="834"/>
                        </a:cubicBezTo>
                        <a:cubicBezTo>
                          <a:pt x="804" y="813"/>
                          <a:pt x="674" y="792"/>
                          <a:pt x="551" y="792"/>
                        </a:cubicBezTo>
                        <a:cubicBezTo>
                          <a:pt x="516" y="792"/>
                          <a:pt x="480" y="794"/>
                          <a:pt x="446" y="798"/>
                        </a:cubicBezTo>
                        <a:cubicBezTo>
                          <a:pt x="81" y="834"/>
                          <a:pt x="161" y="1084"/>
                          <a:pt x="446" y="1084"/>
                        </a:cubicBezTo>
                        <a:cubicBezTo>
                          <a:pt x="536" y="1084"/>
                          <a:pt x="553" y="1191"/>
                          <a:pt x="491" y="1235"/>
                        </a:cubicBezTo>
                        <a:cubicBezTo>
                          <a:pt x="179" y="1423"/>
                          <a:pt x="0" y="1869"/>
                          <a:pt x="125" y="2226"/>
                        </a:cubicBezTo>
                        <a:cubicBezTo>
                          <a:pt x="224" y="2297"/>
                          <a:pt x="310" y="2333"/>
                          <a:pt x="381" y="2333"/>
                        </a:cubicBezTo>
                        <a:cubicBezTo>
                          <a:pt x="469" y="2333"/>
                          <a:pt x="536" y="2277"/>
                          <a:pt x="580" y="2163"/>
                        </a:cubicBezTo>
                        <a:cubicBezTo>
                          <a:pt x="616" y="2083"/>
                          <a:pt x="643" y="2003"/>
                          <a:pt x="669" y="1913"/>
                        </a:cubicBezTo>
                        <a:cubicBezTo>
                          <a:pt x="696" y="1806"/>
                          <a:pt x="714" y="1681"/>
                          <a:pt x="750" y="1574"/>
                        </a:cubicBezTo>
                        <a:cubicBezTo>
                          <a:pt x="812" y="1360"/>
                          <a:pt x="928" y="1325"/>
                          <a:pt x="1151" y="1307"/>
                        </a:cubicBezTo>
                        <a:cubicBezTo>
                          <a:pt x="1208" y="1299"/>
                          <a:pt x="1263" y="1296"/>
                          <a:pt x="1315" y="1296"/>
                        </a:cubicBezTo>
                        <a:cubicBezTo>
                          <a:pt x="1899" y="1296"/>
                          <a:pt x="2173" y="1741"/>
                          <a:pt x="2025" y="2306"/>
                        </a:cubicBezTo>
                        <a:cubicBezTo>
                          <a:pt x="2275" y="2226"/>
                          <a:pt x="2525" y="2163"/>
                          <a:pt x="2784" y="2110"/>
                        </a:cubicBezTo>
                        <a:cubicBezTo>
                          <a:pt x="2891" y="2003"/>
                          <a:pt x="2989" y="1815"/>
                          <a:pt x="3051" y="1610"/>
                        </a:cubicBezTo>
                        <a:cubicBezTo>
                          <a:pt x="3114" y="1414"/>
                          <a:pt x="3140" y="1262"/>
                          <a:pt x="3060" y="887"/>
                        </a:cubicBezTo>
                        <a:cubicBezTo>
                          <a:pt x="2980" y="513"/>
                          <a:pt x="2480" y="40"/>
                          <a:pt x="1927" y="4"/>
                        </a:cubicBezTo>
                        <a:cubicBezTo>
                          <a:pt x="1893" y="2"/>
                          <a:pt x="1855" y="1"/>
                          <a:pt x="181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4"/>
                  <p:cNvSpPr/>
                  <p:nvPr/>
                </p:nvSpPr>
                <p:spPr>
                  <a:xfrm>
                    <a:off x="2144650" y="3249345"/>
                    <a:ext cx="24585" cy="253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04" extrusionOk="0">
                        <a:moveTo>
                          <a:pt x="214" y="0"/>
                        </a:moveTo>
                        <a:cubicBezTo>
                          <a:pt x="170" y="0"/>
                          <a:pt x="134" y="27"/>
                          <a:pt x="107" y="45"/>
                        </a:cubicBezTo>
                        <a:cubicBezTo>
                          <a:pt x="107" y="54"/>
                          <a:pt x="107" y="63"/>
                          <a:pt x="98" y="63"/>
                        </a:cubicBezTo>
                        <a:cubicBezTo>
                          <a:pt x="54" y="89"/>
                          <a:pt x="0" y="196"/>
                          <a:pt x="36" y="241"/>
                        </a:cubicBezTo>
                        <a:cubicBezTo>
                          <a:pt x="57" y="284"/>
                          <a:pt x="88" y="304"/>
                          <a:pt x="123" y="304"/>
                        </a:cubicBezTo>
                        <a:cubicBezTo>
                          <a:pt x="146" y="304"/>
                          <a:pt x="171" y="295"/>
                          <a:pt x="197" y="277"/>
                        </a:cubicBezTo>
                        <a:cubicBezTo>
                          <a:pt x="259" y="232"/>
                          <a:pt x="295" y="178"/>
                          <a:pt x="277" y="98"/>
                        </a:cubicBezTo>
                        <a:cubicBezTo>
                          <a:pt x="268" y="54"/>
                          <a:pt x="268" y="0"/>
                          <a:pt x="21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4"/>
                  <p:cNvSpPr/>
                  <p:nvPr/>
                </p:nvSpPr>
                <p:spPr>
                  <a:xfrm>
                    <a:off x="2025640" y="3337519"/>
                    <a:ext cx="65589" cy="51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7" h="614" extrusionOk="0">
                        <a:moveTo>
                          <a:pt x="434" y="1"/>
                        </a:moveTo>
                        <a:cubicBezTo>
                          <a:pt x="414" y="1"/>
                          <a:pt x="395" y="2"/>
                          <a:pt x="376" y="4"/>
                        </a:cubicBezTo>
                        <a:cubicBezTo>
                          <a:pt x="376" y="13"/>
                          <a:pt x="376" y="13"/>
                          <a:pt x="367" y="22"/>
                        </a:cubicBezTo>
                        <a:cubicBezTo>
                          <a:pt x="242" y="84"/>
                          <a:pt x="1" y="289"/>
                          <a:pt x="117" y="450"/>
                        </a:cubicBezTo>
                        <a:cubicBezTo>
                          <a:pt x="185" y="542"/>
                          <a:pt x="295" y="613"/>
                          <a:pt x="404" y="613"/>
                        </a:cubicBezTo>
                        <a:cubicBezTo>
                          <a:pt x="452" y="613"/>
                          <a:pt x="501" y="599"/>
                          <a:pt x="545" y="566"/>
                        </a:cubicBezTo>
                        <a:cubicBezTo>
                          <a:pt x="679" y="468"/>
                          <a:pt x="786" y="200"/>
                          <a:pt x="625" y="57"/>
                        </a:cubicBezTo>
                        <a:cubicBezTo>
                          <a:pt x="576" y="15"/>
                          <a:pt x="505" y="1"/>
                          <a:pt x="43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4"/>
                  <p:cNvSpPr/>
                  <p:nvPr/>
                </p:nvSpPr>
                <p:spPr>
                  <a:xfrm>
                    <a:off x="3196320" y="3133086"/>
                    <a:ext cx="558795" cy="3141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5" h="3769" extrusionOk="0">
                        <a:moveTo>
                          <a:pt x="1591" y="1"/>
                        </a:moveTo>
                        <a:cubicBezTo>
                          <a:pt x="1466" y="1"/>
                          <a:pt x="1355" y="32"/>
                          <a:pt x="1280" y="102"/>
                        </a:cubicBezTo>
                        <a:cubicBezTo>
                          <a:pt x="1197" y="177"/>
                          <a:pt x="1121" y="236"/>
                          <a:pt x="1009" y="236"/>
                        </a:cubicBezTo>
                        <a:cubicBezTo>
                          <a:pt x="1002" y="236"/>
                          <a:pt x="994" y="236"/>
                          <a:pt x="986" y="235"/>
                        </a:cubicBezTo>
                        <a:cubicBezTo>
                          <a:pt x="966" y="233"/>
                          <a:pt x="945" y="231"/>
                          <a:pt x="923" y="231"/>
                        </a:cubicBezTo>
                        <a:cubicBezTo>
                          <a:pt x="739" y="231"/>
                          <a:pt x="526" y="331"/>
                          <a:pt x="406" y="467"/>
                        </a:cubicBezTo>
                        <a:cubicBezTo>
                          <a:pt x="0" y="913"/>
                          <a:pt x="404" y="1231"/>
                          <a:pt x="781" y="1231"/>
                        </a:cubicBezTo>
                        <a:cubicBezTo>
                          <a:pt x="826" y="1231"/>
                          <a:pt x="871" y="1226"/>
                          <a:pt x="915" y="1217"/>
                        </a:cubicBezTo>
                        <a:cubicBezTo>
                          <a:pt x="915" y="1208"/>
                          <a:pt x="915" y="1199"/>
                          <a:pt x="923" y="1199"/>
                        </a:cubicBezTo>
                        <a:cubicBezTo>
                          <a:pt x="1047" y="1105"/>
                          <a:pt x="1178" y="1065"/>
                          <a:pt x="1310" y="1065"/>
                        </a:cubicBezTo>
                        <a:cubicBezTo>
                          <a:pt x="1493" y="1065"/>
                          <a:pt x="1677" y="1142"/>
                          <a:pt x="1842" y="1261"/>
                        </a:cubicBezTo>
                        <a:cubicBezTo>
                          <a:pt x="2556" y="1573"/>
                          <a:pt x="3261" y="2885"/>
                          <a:pt x="2868" y="3625"/>
                        </a:cubicBezTo>
                        <a:cubicBezTo>
                          <a:pt x="2908" y="3624"/>
                          <a:pt x="2948" y="3624"/>
                          <a:pt x="2988" y="3624"/>
                        </a:cubicBezTo>
                        <a:cubicBezTo>
                          <a:pt x="3346" y="3624"/>
                          <a:pt x="3690" y="3660"/>
                          <a:pt x="4019" y="3732"/>
                        </a:cubicBezTo>
                        <a:cubicBezTo>
                          <a:pt x="4117" y="3393"/>
                          <a:pt x="4554" y="3206"/>
                          <a:pt x="4876" y="3188"/>
                        </a:cubicBezTo>
                        <a:cubicBezTo>
                          <a:pt x="4901" y="3186"/>
                          <a:pt x="4927" y="3185"/>
                          <a:pt x="4952" y="3185"/>
                        </a:cubicBezTo>
                        <a:cubicBezTo>
                          <a:pt x="5270" y="3185"/>
                          <a:pt x="5506" y="3340"/>
                          <a:pt x="5696" y="3572"/>
                        </a:cubicBezTo>
                        <a:cubicBezTo>
                          <a:pt x="5840" y="3659"/>
                          <a:pt x="6022" y="3768"/>
                          <a:pt x="6198" y="3768"/>
                        </a:cubicBezTo>
                        <a:cubicBezTo>
                          <a:pt x="6274" y="3768"/>
                          <a:pt x="6349" y="3748"/>
                          <a:pt x="6419" y="3697"/>
                        </a:cubicBezTo>
                        <a:cubicBezTo>
                          <a:pt x="6704" y="3474"/>
                          <a:pt x="6374" y="3090"/>
                          <a:pt x="6249" y="2912"/>
                        </a:cubicBezTo>
                        <a:cubicBezTo>
                          <a:pt x="6209" y="2847"/>
                          <a:pt x="6272" y="2767"/>
                          <a:pt x="6337" y="2767"/>
                        </a:cubicBezTo>
                        <a:cubicBezTo>
                          <a:pt x="6344" y="2767"/>
                          <a:pt x="6350" y="2767"/>
                          <a:pt x="6356" y="2769"/>
                        </a:cubicBezTo>
                        <a:cubicBezTo>
                          <a:pt x="6392" y="2787"/>
                          <a:pt x="6423" y="2796"/>
                          <a:pt x="6448" y="2796"/>
                        </a:cubicBezTo>
                        <a:cubicBezTo>
                          <a:pt x="6536" y="2796"/>
                          <a:pt x="6559" y="2687"/>
                          <a:pt x="6517" y="2466"/>
                        </a:cubicBezTo>
                        <a:cubicBezTo>
                          <a:pt x="6437" y="2341"/>
                          <a:pt x="6347" y="2225"/>
                          <a:pt x="6240" y="2118"/>
                        </a:cubicBezTo>
                        <a:cubicBezTo>
                          <a:pt x="6050" y="1927"/>
                          <a:pt x="5789" y="1767"/>
                          <a:pt x="5510" y="1767"/>
                        </a:cubicBezTo>
                        <a:cubicBezTo>
                          <a:pt x="5489" y="1767"/>
                          <a:pt x="5468" y="1768"/>
                          <a:pt x="5446" y="1770"/>
                        </a:cubicBezTo>
                        <a:cubicBezTo>
                          <a:pt x="5009" y="1823"/>
                          <a:pt x="4608" y="2127"/>
                          <a:pt x="4287" y="2439"/>
                        </a:cubicBezTo>
                        <a:cubicBezTo>
                          <a:pt x="4144" y="2822"/>
                          <a:pt x="3903" y="3161"/>
                          <a:pt x="3582" y="3376"/>
                        </a:cubicBezTo>
                        <a:cubicBezTo>
                          <a:pt x="3576" y="3380"/>
                          <a:pt x="3570" y="3382"/>
                          <a:pt x="3564" y="3382"/>
                        </a:cubicBezTo>
                        <a:cubicBezTo>
                          <a:pt x="3536" y="3382"/>
                          <a:pt x="3515" y="3335"/>
                          <a:pt x="3537" y="3313"/>
                        </a:cubicBezTo>
                        <a:cubicBezTo>
                          <a:pt x="3894" y="2894"/>
                          <a:pt x="4198" y="2260"/>
                          <a:pt x="4198" y="1707"/>
                        </a:cubicBezTo>
                        <a:cubicBezTo>
                          <a:pt x="4198" y="1279"/>
                          <a:pt x="4019" y="878"/>
                          <a:pt x="3635" y="664"/>
                        </a:cubicBezTo>
                        <a:cubicBezTo>
                          <a:pt x="3465" y="566"/>
                          <a:pt x="3220" y="461"/>
                          <a:pt x="3006" y="461"/>
                        </a:cubicBezTo>
                        <a:cubicBezTo>
                          <a:pt x="2829" y="461"/>
                          <a:pt x="2673" y="533"/>
                          <a:pt x="2601" y="744"/>
                        </a:cubicBezTo>
                        <a:cubicBezTo>
                          <a:pt x="2592" y="753"/>
                          <a:pt x="2592" y="771"/>
                          <a:pt x="2592" y="780"/>
                        </a:cubicBezTo>
                        <a:cubicBezTo>
                          <a:pt x="2583" y="788"/>
                          <a:pt x="2583" y="797"/>
                          <a:pt x="2583" y="815"/>
                        </a:cubicBezTo>
                        <a:lnTo>
                          <a:pt x="2574" y="815"/>
                        </a:lnTo>
                        <a:cubicBezTo>
                          <a:pt x="2574" y="815"/>
                          <a:pt x="2574" y="824"/>
                          <a:pt x="2574" y="833"/>
                        </a:cubicBezTo>
                        <a:cubicBezTo>
                          <a:pt x="2559" y="862"/>
                          <a:pt x="2536" y="874"/>
                          <a:pt x="2512" y="874"/>
                        </a:cubicBezTo>
                        <a:cubicBezTo>
                          <a:pt x="2463" y="874"/>
                          <a:pt x="2410" y="824"/>
                          <a:pt x="2422" y="771"/>
                        </a:cubicBezTo>
                        <a:cubicBezTo>
                          <a:pt x="2431" y="726"/>
                          <a:pt x="2440" y="681"/>
                          <a:pt x="2458" y="646"/>
                        </a:cubicBezTo>
                        <a:cubicBezTo>
                          <a:pt x="2498" y="295"/>
                          <a:pt x="1979" y="1"/>
                          <a:pt x="159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4"/>
                  <p:cNvSpPr/>
                  <p:nvPr/>
                </p:nvSpPr>
                <p:spPr>
                  <a:xfrm>
                    <a:off x="1881462" y="3446529"/>
                    <a:ext cx="1151009" cy="4288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11" h="5146" extrusionOk="0">
                        <a:moveTo>
                          <a:pt x="8358" y="1"/>
                        </a:moveTo>
                        <a:cubicBezTo>
                          <a:pt x="7557" y="1"/>
                          <a:pt x="6749" y="180"/>
                          <a:pt x="5942" y="623"/>
                        </a:cubicBezTo>
                        <a:cubicBezTo>
                          <a:pt x="3863" y="1756"/>
                          <a:pt x="2418" y="3959"/>
                          <a:pt x="0" y="4450"/>
                        </a:cubicBezTo>
                        <a:cubicBezTo>
                          <a:pt x="420" y="4646"/>
                          <a:pt x="839" y="4869"/>
                          <a:pt x="1222" y="5137"/>
                        </a:cubicBezTo>
                        <a:cubicBezTo>
                          <a:pt x="1231" y="5137"/>
                          <a:pt x="1231" y="5146"/>
                          <a:pt x="1240" y="5146"/>
                        </a:cubicBezTo>
                        <a:cubicBezTo>
                          <a:pt x="1883" y="4807"/>
                          <a:pt x="2543" y="4494"/>
                          <a:pt x="3176" y="4137"/>
                        </a:cubicBezTo>
                        <a:cubicBezTo>
                          <a:pt x="4229" y="3549"/>
                          <a:pt x="5166" y="2808"/>
                          <a:pt x="6174" y="2148"/>
                        </a:cubicBezTo>
                        <a:cubicBezTo>
                          <a:pt x="6985" y="1621"/>
                          <a:pt x="7848" y="1300"/>
                          <a:pt x="8817" y="1300"/>
                        </a:cubicBezTo>
                        <a:cubicBezTo>
                          <a:pt x="8913" y="1300"/>
                          <a:pt x="9010" y="1303"/>
                          <a:pt x="9109" y="1310"/>
                        </a:cubicBezTo>
                        <a:cubicBezTo>
                          <a:pt x="10465" y="1399"/>
                          <a:pt x="11731" y="1889"/>
                          <a:pt x="12998" y="2371"/>
                        </a:cubicBezTo>
                        <a:cubicBezTo>
                          <a:pt x="13079" y="2318"/>
                          <a:pt x="13159" y="2264"/>
                          <a:pt x="13239" y="2211"/>
                        </a:cubicBezTo>
                        <a:cubicBezTo>
                          <a:pt x="13426" y="2095"/>
                          <a:pt x="13623" y="1979"/>
                          <a:pt x="13810" y="1854"/>
                        </a:cubicBezTo>
                        <a:cubicBezTo>
                          <a:pt x="12748" y="1318"/>
                          <a:pt x="11633" y="739"/>
                          <a:pt x="10500" y="373"/>
                        </a:cubicBezTo>
                        <a:cubicBezTo>
                          <a:pt x="10474" y="373"/>
                          <a:pt x="10456" y="364"/>
                          <a:pt x="10438" y="355"/>
                        </a:cubicBezTo>
                        <a:cubicBezTo>
                          <a:pt x="10233" y="293"/>
                          <a:pt x="10036" y="230"/>
                          <a:pt x="9831" y="185"/>
                        </a:cubicBezTo>
                        <a:cubicBezTo>
                          <a:pt x="9822" y="185"/>
                          <a:pt x="9813" y="185"/>
                          <a:pt x="9805" y="177"/>
                        </a:cubicBezTo>
                        <a:cubicBezTo>
                          <a:pt x="9644" y="141"/>
                          <a:pt x="9492" y="114"/>
                          <a:pt x="9332" y="87"/>
                        </a:cubicBezTo>
                        <a:cubicBezTo>
                          <a:pt x="9328" y="91"/>
                          <a:pt x="9323" y="93"/>
                          <a:pt x="9317" y="93"/>
                        </a:cubicBezTo>
                        <a:cubicBezTo>
                          <a:pt x="9310" y="93"/>
                          <a:pt x="9301" y="89"/>
                          <a:pt x="9296" y="78"/>
                        </a:cubicBezTo>
                        <a:cubicBezTo>
                          <a:pt x="8985" y="28"/>
                          <a:pt x="8672" y="1"/>
                          <a:pt x="835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4"/>
                  <p:cNvSpPr/>
                  <p:nvPr/>
                </p:nvSpPr>
                <p:spPr>
                  <a:xfrm>
                    <a:off x="3636773" y="3876815"/>
                    <a:ext cx="14251" cy="77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93" extrusionOk="0">
                        <a:moveTo>
                          <a:pt x="99" y="0"/>
                        </a:moveTo>
                        <a:cubicBezTo>
                          <a:pt x="90" y="9"/>
                          <a:pt x="90" y="9"/>
                          <a:pt x="81" y="9"/>
                        </a:cubicBezTo>
                        <a:cubicBezTo>
                          <a:pt x="63" y="18"/>
                          <a:pt x="1" y="72"/>
                          <a:pt x="45" y="90"/>
                        </a:cubicBezTo>
                        <a:cubicBezTo>
                          <a:pt x="54" y="92"/>
                          <a:pt x="63" y="93"/>
                          <a:pt x="72" y="93"/>
                        </a:cubicBezTo>
                        <a:cubicBezTo>
                          <a:pt x="98" y="93"/>
                          <a:pt x="124" y="83"/>
                          <a:pt x="144" y="63"/>
                        </a:cubicBezTo>
                        <a:cubicBezTo>
                          <a:pt x="170" y="36"/>
                          <a:pt x="135" y="18"/>
                          <a:pt x="9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4"/>
                  <p:cNvSpPr/>
                  <p:nvPr/>
                </p:nvSpPr>
                <p:spPr>
                  <a:xfrm>
                    <a:off x="1778870" y="4048579"/>
                    <a:ext cx="24585" cy="32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" h="395" extrusionOk="0">
                        <a:moveTo>
                          <a:pt x="107" y="0"/>
                        </a:moveTo>
                        <a:cubicBezTo>
                          <a:pt x="9" y="80"/>
                          <a:pt x="0" y="321"/>
                          <a:pt x="107" y="384"/>
                        </a:cubicBezTo>
                        <a:cubicBezTo>
                          <a:pt x="120" y="391"/>
                          <a:pt x="132" y="394"/>
                          <a:pt x="144" y="394"/>
                        </a:cubicBezTo>
                        <a:cubicBezTo>
                          <a:pt x="219" y="394"/>
                          <a:pt x="261" y="258"/>
                          <a:pt x="277" y="196"/>
                        </a:cubicBezTo>
                        <a:cubicBezTo>
                          <a:pt x="286" y="134"/>
                          <a:pt x="295" y="54"/>
                          <a:pt x="232" y="18"/>
                        </a:cubicBezTo>
                        <a:cubicBezTo>
                          <a:pt x="188" y="0"/>
                          <a:pt x="143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4"/>
                  <p:cNvSpPr/>
                  <p:nvPr/>
                </p:nvSpPr>
                <p:spPr>
                  <a:xfrm>
                    <a:off x="1566186" y="3952404"/>
                    <a:ext cx="52171" cy="463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556" extrusionOk="0">
                        <a:moveTo>
                          <a:pt x="333" y="0"/>
                        </a:moveTo>
                        <a:cubicBezTo>
                          <a:pt x="309" y="0"/>
                          <a:pt x="284" y="4"/>
                          <a:pt x="259" y="12"/>
                        </a:cubicBezTo>
                        <a:cubicBezTo>
                          <a:pt x="143" y="75"/>
                          <a:pt x="1" y="262"/>
                          <a:pt x="90" y="396"/>
                        </a:cubicBezTo>
                        <a:cubicBezTo>
                          <a:pt x="142" y="480"/>
                          <a:pt x="222" y="555"/>
                          <a:pt x="314" y="555"/>
                        </a:cubicBezTo>
                        <a:cubicBezTo>
                          <a:pt x="348" y="555"/>
                          <a:pt x="384" y="545"/>
                          <a:pt x="420" y="521"/>
                        </a:cubicBezTo>
                        <a:cubicBezTo>
                          <a:pt x="536" y="440"/>
                          <a:pt x="625" y="253"/>
                          <a:pt x="536" y="119"/>
                        </a:cubicBezTo>
                        <a:cubicBezTo>
                          <a:pt x="488" y="44"/>
                          <a:pt x="414" y="0"/>
                          <a:pt x="33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4"/>
                  <p:cNvSpPr/>
                  <p:nvPr/>
                </p:nvSpPr>
                <p:spPr>
                  <a:xfrm>
                    <a:off x="1740283" y="3957822"/>
                    <a:ext cx="23002" cy="234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" h="281" extrusionOk="0">
                        <a:moveTo>
                          <a:pt x="142" y="1"/>
                        </a:moveTo>
                        <a:lnTo>
                          <a:pt x="142" y="1"/>
                        </a:lnTo>
                        <a:cubicBezTo>
                          <a:pt x="80" y="28"/>
                          <a:pt x="26" y="117"/>
                          <a:pt x="8" y="170"/>
                        </a:cubicBezTo>
                        <a:cubicBezTo>
                          <a:pt x="0" y="225"/>
                          <a:pt x="20" y="280"/>
                          <a:pt x="74" y="280"/>
                        </a:cubicBezTo>
                        <a:cubicBezTo>
                          <a:pt x="81" y="280"/>
                          <a:pt x="89" y="279"/>
                          <a:pt x="97" y="277"/>
                        </a:cubicBezTo>
                        <a:cubicBezTo>
                          <a:pt x="196" y="242"/>
                          <a:pt x="276" y="36"/>
                          <a:pt x="1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4"/>
                  <p:cNvSpPr/>
                  <p:nvPr/>
                </p:nvSpPr>
                <p:spPr>
                  <a:xfrm>
                    <a:off x="3557266" y="3899150"/>
                    <a:ext cx="28336" cy="24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288" extrusionOk="0">
                        <a:moveTo>
                          <a:pt x="188" y="0"/>
                        </a:moveTo>
                        <a:cubicBezTo>
                          <a:pt x="125" y="18"/>
                          <a:pt x="45" y="98"/>
                          <a:pt x="27" y="161"/>
                        </a:cubicBezTo>
                        <a:cubicBezTo>
                          <a:pt x="0" y="241"/>
                          <a:pt x="90" y="268"/>
                          <a:pt x="152" y="285"/>
                        </a:cubicBezTo>
                        <a:cubicBezTo>
                          <a:pt x="161" y="287"/>
                          <a:pt x="169" y="287"/>
                          <a:pt x="178" y="287"/>
                        </a:cubicBezTo>
                        <a:cubicBezTo>
                          <a:pt x="238" y="287"/>
                          <a:pt x="289" y="259"/>
                          <a:pt x="313" y="196"/>
                        </a:cubicBezTo>
                        <a:cubicBezTo>
                          <a:pt x="339" y="107"/>
                          <a:pt x="259" y="36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4"/>
                  <p:cNvSpPr/>
                  <p:nvPr/>
                </p:nvSpPr>
                <p:spPr>
                  <a:xfrm>
                    <a:off x="3041307" y="3893899"/>
                    <a:ext cx="6751" cy="7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" h="90" extrusionOk="0">
                        <a:moveTo>
                          <a:pt x="54" y="1"/>
                        </a:moveTo>
                        <a:cubicBezTo>
                          <a:pt x="45" y="9"/>
                          <a:pt x="36" y="9"/>
                          <a:pt x="27" y="27"/>
                        </a:cubicBezTo>
                        <a:cubicBezTo>
                          <a:pt x="27" y="45"/>
                          <a:pt x="0" y="72"/>
                          <a:pt x="9" y="90"/>
                        </a:cubicBezTo>
                        <a:lnTo>
                          <a:pt x="27" y="90"/>
                        </a:lnTo>
                        <a:cubicBezTo>
                          <a:pt x="36" y="90"/>
                          <a:pt x="45" y="81"/>
                          <a:pt x="54" y="72"/>
                        </a:cubicBezTo>
                        <a:cubicBezTo>
                          <a:pt x="71" y="54"/>
                          <a:pt x="80" y="45"/>
                          <a:pt x="71" y="27"/>
                        </a:cubicBezTo>
                        <a:cubicBezTo>
                          <a:pt x="71" y="9"/>
                          <a:pt x="63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4"/>
                  <p:cNvSpPr/>
                  <p:nvPr/>
                </p:nvSpPr>
                <p:spPr>
                  <a:xfrm>
                    <a:off x="3494095" y="3833644"/>
                    <a:ext cx="10918" cy="11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" h="137" extrusionOk="0">
                        <a:moveTo>
                          <a:pt x="71" y="1"/>
                        </a:moveTo>
                        <a:cubicBezTo>
                          <a:pt x="62" y="1"/>
                          <a:pt x="54" y="10"/>
                          <a:pt x="45" y="10"/>
                        </a:cubicBezTo>
                        <a:cubicBezTo>
                          <a:pt x="27" y="19"/>
                          <a:pt x="18" y="19"/>
                          <a:pt x="9" y="19"/>
                        </a:cubicBezTo>
                        <a:lnTo>
                          <a:pt x="0" y="19"/>
                        </a:lnTo>
                        <a:cubicBezTo>
                          <a:pt x="0" y="28"/>
                          <a:pt x="9" y="63"/>
                          <a:pt x="18" y="72"/>
                        </a:cubicBezTo>
                        <a:cubicBezTo>
                          <a:pt x="27" y="90"/>
                          <a:pt x="36" y="117"/>
                          <a:pt x="54" y="126"/>
                        </a:cubicBezTo>
                        <a:cubicBezTo>
                          <a:pt x="63" y="133"/>
                          <a:pt x="72" y="136"/>
                          <a:pt x="80" y="136"/>
                        </a:cubicBezTo>
                        <a:cubicBezTo>
                          <a:pt x="111" y="136"/>
                          <a:pt x="130" y="90"/>
                          <a:pt x="116" y="55"/>
                        </a:cubicBezTo>
                        <a:cubicBezTo>
                          <a:pt x="107" y="37"/>
                          <a:pt x="89" y="19"/>
                          <a:pt x="7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4"/>
                  <p:cNvSpPr/>
                  <p:nvPr/>
                </p:nvSpPr>
                <p:spPr>
                  <a:xfrm>
                    <a:off x="2989220" y="3928819"/>
                    <a:ext cx="12751" cy="151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" h="182" extrusionOk="0">
                        <a:moveTo>
                          <a:pt x="63" y="1"/>
                        </a:moveTo>
                        <a:cubicBezTo>
                          <a:pt x="63" y="10"/>
                          <a:pt x="54" y="10"/>
                          <a:pt x="54" y="19"/>
                        </a:cubicBezTo>
                        <a:cubicBezTo>
                          <a:pt x="27" y="37"/>
                          <a:pt x="18" y="54"/>
                          <a:pt x="10" y="90"/>
                        </a:cubicBezTo>
                        <a:cubicBezTo>
                          <a:pt x="1" y="108"/>
                          <a:pt x="1" y="144"/>
                          <a:pt x="10" y="161"/>
                        </a:cubicBezTo>
                        <a:cubicBezTo>
                          <a:pt x="24" y="176"/>
                          <a:pt x="39" y="182"/>
                          <a:pt x="54" y="182"/>
                        </a:cubicBezTo>
                        <a:cubicBezTo>
                          <a:pt x="85" y="182"/>
                          <a:pt x="113" y="156"/>
                          <a:pt x="126" y="126"/>
                        </a:cubicBezTo>
                        <a:cubicBezTo>
                          <a:pt x="152" y="63"/>
                          <a:pt x="108" y="28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4"/>
                  <p:cNvSpPr/>
                  <p:nvPr/>
                </p:nvSpPr>
                <p:spPr>
                  <a:xfrm>
                    <a:off x="1804122" y="4051496"/>
                    <a:ext cx="188182" cy="20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2446" extrusionOk="0">
                        <a:moveTo>
                          <a:pt x="1517" y="1"/>
                        </a:moveTo>
                        <a:lnTo>
                          <a:pt x="1517" y="1"/>
                        </a:lnTo>
                        <a:cubicBezTo>
                          <a:pt x="1651" y="251"/>
                          <a:pt x="1615" y="634"/>
                          <a:pt x="1544" y="884"/>
                        </a:cubicBezTo>
                        <a:cubicBezTo>
                          <a:pt x="1303" y="1633"/>
                          <a:pt x="732" y="1990"/>
                          <a:pt x="0" y="2106"/>
                        </a:cubicBezTo>
                        <a:cubicBezTo>
                          <a:pt x="277" y="2213"/>
                          <a:pt x="545" y="2329"/>
                          <a:pt x="803" y="2445"/>
                        </a:cubicBezTo>
                        <a:cubicBezTo>
                          <a:pt x="1794" y="2115"/>
                          <a:pt x="2258" y="768"/>
                          <a:pt x="151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1045;p4"/>
                  <p:cNvSpPr/>
                  <p:nvPr/>
                </p:nvSpPr>
                <p:spPr>
                  <a:xfrm>
                    <a:off x="1816540" y="3960572"/>
                    <a:ext cx="369780" cy="3341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37" h="4009" extrusionOk="0">
                        <a:moveTo>
                          <a:pt x="1444" y="1"/>
                        </a:moveTo>
                        <a:cubicBezTo>
                          <a:pt x="1389" y="1"/>
                          <a:pt x="1328" y="20"/>
                          <a:pt x="1261" y="66"/>
                        </a:cubicBezTo>
                        <a:cubicBezTo>
                          <a:pt x="1154" y="128"/>
                          <a:pt x="1092" y="226"/>
                          <a:pt x="976" y="280"/>
                        </a:cubicBezTo>
                        <a:cubicBezTo>
                          <a:pt x="965" y="285"/>
                          <a:pt x="949" y="290"/>
                          <a:pt x="934" y="290"/>
                        </a:cubicBezTo>
                        <a:cubicBezTo>
                          <a:pt x="922" y="290"/>
                          <a:pt x="912" y="288"/>
                          <a:pt x="904" y="280"/>
                        </a:cubicBezTo>
                        <a:cubicBezTo>
                          <a:pt x="826" y="223"/>
                          <a:pt x="770" y="194"/>
                          <a:pt x="687" y="194"/>
                        </a:cubicBezTo>
                        <a:cubicBezTo>
                          <a:pt x="666" y="194"/>
                          <a:pt x="644" y="196"/>
                          <a:pt x="619" y="200"/>
                        </a:cubicBezTo>
                        <a:cubicBezTo>
                          <a:pt x="0" y="272"/>
                          <a:pt x="98" y="958"/>
                          <a:pt x="598" y="958"/>
                        </a:cubicBezTo>
                        <a:cubicBezTo>
                          <a:pt x="654" y="958"/>
                          <a:pt x="714" y="950"/>
                          <a:pt x="779" y="931"/>
                        </a:cubicBezTo>
                        <a:cubicBezTo>
                          <a:pt x="851" y="863"/>
                          <a:pt x="930" y="832"/>
                          <a:pt x="1007" y="832"/>
                        </a:cubicBezTo>
                        <a:cubicBezTo>
                          <a:pt x="1093" y="832"/>
                          <a:pt x="1177" y="870"/>
                          <a:pt x="1252" y="940"/>
                        </a:cubicBezTo>
                        <a:lnTo>
                          <a:pt x="1261" y="940"/>
                        </a:lnTo>
                        <a:cubicBezTo>
                          <a:pt x="1475" y="1092"/>
                          <a:pt x="1618" y="1270"/>
                          <a:pt x="1716" y="1467"/>
                        </a:cubicBezTo>
                        <a:cubicBezTo>
                          <a:pt x="1725" y="1467"/>
                          <a:pt x="1734" y="1475"/>
                          <a:pt x="1734" y="1484"/>
                        </a:cubicBezTo>
                        <a:cubicBezTo>
                          <a:pt x="1850" y="1814"/>
                          <a:pt x="2189" y="2011"/>
                          <a:pt x="2233" y="2385"/>
                        </a:cubicBezTo>
                        <a:cubicBezTo>
                          <a:pt x="2260" y="2626"/>
                          <a:pt x="2207" y="2831"/>
                          <a:pt x="2117" y="3054"/>
                        </a:cubicBezTo>
                        <a:cubicBezTo>
                          <a:pt x="1948" y="3456"/>
                          <a:pt x="1636" y="3741"/>
                          <a:pt x="1234" y="3822"/>
                        </a:cubicBezTo>
                        <a:cubicBezTo>
                          <a:pt x="1350" y="3884"/>
                          <a:pt x="1466" y="3947"/>
                          <a:pt x="1582" y="4009"/>
                        </a:cubicBezTo>
                        <a:cubicBezTo>
                          <a:pt x="2019" y="3929"/>
                          <a:pt x="2456" y="3848"/>
                          <a:pt x="2894" y="3804"/>
                        </a:cubicBezTo>
                        <a:cubicBezTo>
                          <a:pt x="2760" y="3563"/>
                          <a:pt x="2778" y="3260"/>
                          <a:pt x="2920" y="3010"/>
                        </a:cubicBezTo>
                        <a:cubicBezTo>
                          <a:pt x="3015" y="2837"/>
                          <a:pt x="3152" y="2706"/>
                          <a:pt x="3331" y="2706"/>
                        </a:cubicBezTo>
                        <a:cubicBezTo>
                          <a:pt x="3337" y="2706"/>
                          <a:pt x="3343" y="2706"/>
                          <a:pt x="3349" y="2707"/>
                        </a:cubicBezTo>
                        <a:cubicBezTo>
                          <a:pt x="3380" y="2672"/>
                          <a:pt x="3421" y="2657"/>
                          <a:pt x="3467" y="2657"/>
                        </a:cubicBezTo>
                        <a:cubicBezTo>
                          <a:pt x="3673" y="2657"/>
                          <a:pt x="3991" y="2939"/>
                          <a:pt x="4107" y="3019"/>
                        </a:cubicBezTo>
                        <a:cubicBezTo>
                          <a:pt x="4146" y="3041"/>
                          <a:pt x="4238" y="3116"/>
                          <a:pt x="4312" y="3116"/>
                        </a:cubicBezTo>
                        <a:cubicBezTo>
                          <a:pt x="4356" y="3116"/>
                          <a:pt x="4394" y="3090"/>
                          <a:pt x="4410" y="3010"/>
                        </a:cubicBezTo>
                        <a:cubicBezTo>
                          <a:pt x="4428" y="2903"/>
                          <a:pt x="4437" y="2796"/>
                          <a:pt x="4410" y="2689"/>
                        </a:cubicBezTo>
                        <a:cubicBezTo>
                          <a:pt x="4366" y="2537"/>
                          <a:pt x="4303" y="2376"/>
                          <a:pt x="4187" y="2260"/>
                        </a:cubicBezTo>
                        <a:cubicBezTo>
                          <a:pt x="4015" y="2089"/>
                          <a:pt x="3812" y="2007"/>
                          <a:pt x="3597" y="2007"/>
                        </a:cubicBezTo>
                        <a:cubicBezTo>
                          <a:pt x="3533" y="2007"/>
                          <a:pt x="3468" y="2014"/>
                          <a:pt x="3402" y="2029"/>
                        </a:cubicBezTo>
                        <a:cubicBezTo>
                          <a:pt x="3286" y="2305"/>
                          <a:pt x="3001" y="2439"/>
                          <a:pt x="2715" y="2457"/>
                        </a:cubicBezTo>
                        <a:cubicBezTo>
                          <a:pt x="2712" y="2457"/>
                          <a:pt x="2709" y="2458"/>
                          <a:pt x="2707" y="2458"/>
                        </a:cubicBezTo>
                        <a:cubicBezTo>
                          <a:pt x="2670" y="2458"/>
                          <a:pt x="2664" y="2401"/>
                          <a:pt x="2697" y="2376"/>
                        </a:cubicBezTo>
                        <a:cubicBezTo>
                          <a:pt x="2911" y="2243"/>
                          <a:pt x="3580" y="1966"/>
                          <a:pt x="3152" y="1547"/>
                        </a:cubicBezTo>
                        <a:cubicBezTo>
                          <a:pt x="3010" y="1404"/>
                          <a:pt x="2858" y="1279"/>
                          <a:pt x="2715" y="1136"/>
                        </a:cubicBezTo>
                        <a:cubicBezTo>
                          <a:pt x="2519" y="940"/>
                          <a:pt x="3072" y="922"/>
                          <a:pt x="2483" y="592"/>
                        </a:cubicBezTo>
                        <a:cubicBezTo>
                          <a:pt x="2409" y="551"/>
                          <a:pt x="2324" y="544"/>
                          <a:pt x="2239" y="544"/>
                        </a:cubicBezTo>
                        <a:cubicBezTo>
                          <a:pt x="2197" y="544"/>
                          <a:pt x="2155" y="545"/>
                          <a:pt x="2114" y="545"/>
                        </a:cubicBezTo>
                        <a:cubicBezTo>
                          <a:pt x="1993" y="545"/>
                          <a:pt x="1885" y="530"/>
                          <a:pt x="1832" y="405"/>
                        </a:cubicBezTo>
                        <a:cubicBezTo>
                          <a:pt x="1769" y="258"/>
                          <a:pt x="1645" y="1"/>
                          <a:pt x="14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4"/>
                  <p:cNvSpPr/>
                  <p:nvPr/>
                </p:nvSpPr>
                <p:spPr>
                  <a:xfrm>
                    <a:off x="1958801" y="4020243"/>
                    <a:ext cx="2133087" cy="3012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595" h="3615" extrusionOk="0">
                        <a:moveTo>
                          <a:pt x="14200" y="1"/>
                        </a:moveTo>
                        <a:cubicBezTo>
                          <a:pt x="13827" y="1"/>
                          <a:pt x="13455" y="20"/>
                          <a:pt x="13087" y="64"/>
                        </a:cubicBezTo>
                        <a:cubicBezTo>
                          <a:pt x="12347" y="153"/>
                          <a:pt x="11615" y="322"/>
                          <a:pt x="10884" y="492"/>
                        </a:cubicBezTo>
                        <a:cubicBezTo>
                          <a:pt x="10340" y="626"/>
                          <a:pt x="9786" y="733"/>
                          <a:pt x="9269" y="920"/>
                        </a:cubicBezTo>
                        <a:cubicBezTo>
                          <a:pt x="8752" y="1098"/>
                          <a:pt x="8234" y="1250"/>
                          <a:pt x="7726" y="1446"/>
                        </a:cubicBezTo>
                        <a:cubicBezTo>
                          <a:pt x="7217" y="1652"/>
                          <a:pt x="6718" y="1875"/>
                          <a:pt x="6191" y="2026"/>
                        </a:cubicBezTo>
                        <a:cubicBezTo>
                          <a:pt x="5076" y="2365"/>
                          <a:pt x="3988" y="2838"/>
                          <a:pt x="2837" y="3061"/>
                        </a:cubicBezTo>
                        <a:cubicBezTo>
                          <a:pt x="1909" y="3239"/>
                          <a:pt x="946" y="3248"/>
                          <a:pt x="0" y="3364"/>
                        </a:cubicBezTo>
                        <a:cubicBezTo>
                          <a:pt x="45" y="3391"/>
                          <a:pt x="89" y="3409"/>
                          <a:pt x="134" y="3436"/>
                        </a:cubicBezTo>
                        <a:cubicBezTo>
                          <a:pt x="232" y="3498"/>
                          <a:pt x="339" y="3552"/>
                          <a:pt x="437" y="3614"/>
                        </a:cubicBezTo>
                        <a:cubicBezTo>
                          <a:pt x="1713" y="3462"/>
                          <a:pt x="2980" y="3436"/>
                          <a:pt x="4246" y="3177"/>
                        </a:cubicBezTo>
                        <a:cubicBezTo>
                          <a:pt x="5433" y="2927"/>
                          <a:pt x="6637" y="2767"/>
                          <a:pt x="7815" y="2472"/>
                        </a:cubicBezTo>
                        <a:cubicBezTo>
                          <a:pt x="9055" y="2169"/>
                          <a:pt x="10286" y="1839"/>
                          <a:pt x="11517" y="1536"/>
                        </a:cubicBezTo>
                        <a:cubicBezTo>
                          <a:pt x="12748" y="1223"/>
                          <a:pt x="14033" y="929"/>
                          <a:pt x="15309" y="929"/>
                        </a:cubicBezTo>
                        <a:cubicBezTo>
                          <a:pt x="15323" y="929"/>
                          <a:pt x="15338" y="929"/>
                          <a:pt x="15353" y="929"/>
                        </a:cubicBezTo>
                        <a:cubicBezTo>
                          <a:pt x="17168" y="929"/>
                          <a:pt x="19016" y="1468"/>
                          <a:pt x="20768" y="1901"/>
                        </a:cubicBezTo>
                        <a:cubicBezTo>
                          <a:pt x="21616" y="2107"/>
                          <a:pt x="22454" y="2383"/>
                          <a:pt x="23329" y="2535"/>
                        </a:cubicBezTo>
                        <a:cubicBezTo>
                          <a:pt x="23700" y="2600"/>
                          <a:pt x="24061" y="2633"/>
                          <a:pt x="24418" y="2633"/>
                        </a:cubicBezTo>
                        <a:cubicBezTo>
                          <a:pt x="24798" y="2633"/>
                          <a:pt x="25173" y="2595"/>
                          <a:pt x="25550" y="2517"/>
                        </a:cubicBezTo>
                        <a:cubicBezTo>
                          <a:pt x="25568" y="2508"/>
                          <a:pt x="25577" y="2508"/>
                          <a:pt x="25595" y="2499"/>
                        </a:cubicBezTo>
                        <a:lnTo>
                          <a:pt x="25595" y="2499"/>
                        </a:lnTo>
                        <a:cubicBezTo>
                          <a:pt x="25577" y="2499"/>
                          <a:pt x="25559" y="2499"/>
                          <a:pt x="25542" y="2499"/>
                        </a:cubicBezTo>
                        <a:cubicBezTo>
                          <a:pt x="24898" y="2499"/>
                          <a:pt x="24231" y="2343"/>
                          <a:pt x="23641" y="2187"/>
                        </a:cubicBezTo>
                        <a:cubicBezTo>
                          <a:pt x="22651" y="1919"/>
                          <a:pt x="21669" y="1616"/>
                          <a:pt x="20706" y="1268"/>
                        </a:cubicBezTo>
                        <a:cubicBezTo>
                          <a:pt x="20099" y="1045"/>
                          <a:pt x="19448" y="920"/>
                          <a:pt x="18823" y="742"/>
                        </a:cubicBezTo>
                        <a:cubicBezTo>
                          <a:pt x="18217" y="572"/>
                          <a:pt x="17592" y="403"/>
                          <a:pt x="16968" y="287"/>
                        </a:cubicBezTo>
                        <a:cubicBezTo>
                          <a:pt x="16070" y="121"/>
                          <a:pt x="15131" y="1"/>
                          <a:pt x="1420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47" name="Google Shape;1047;p4"/>
                <p:cNvSpPr/>
                <p:nvPr/>
              </p:nvSpPr>
              <p:spPr>
                <a:xfrm>
                  <a:off x="1925201" y="4196367"/>
                  <a:ext cx="57584" cy="103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991" extrusionOk="0">
                      <a:moveTo>
                        <a:pt x="500" y="1"/>
                      </a:moveTo>
                      <a:cubicBezTo>
                        <a:pt x="500" y="1"/>
                        <a:pt x="366" y="27"/>
                        <a:pt x="251" y="143"/>
                      </a:cubicBezTo>
                      <a:cubicBezTo>
                        <a:pt x="117" y="277"/>
                        <a:pt x="1" y="536"/>
                        <a:pt x="108" y="991"/>
                      </a:cubicBezTo>
                      <a:cubicBezTo>
                        <a:pt x="259" y="982"/>
                        <a:pt x="411" y="964"/>
                        <a:pt x="554" y="955"/>
                      </a:cubicBezTo>
                      <a:cubicBezTo>
                        <a:pt x="545" y="946"/>
                        <a:pt x="527" y="928"/>
                        <a:pt x="509" y="911"/>
                      </a:cubicBezTo>
                      <a:cubicBezTo>
                        <a:pt x="393" y="795"/>
                        <a:pt x="366" y="643"/>
                        <a:pt x="366" y="491"/>
                      </a:cubicBezTo>
                      <a:cubicBezTo>
                        <a:pt x="358" y="313"/>
                        <a:pt x="500" y="1"/>
                        <a:pt x="50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4"/>
                <p:cNvSpPr/>
                <p:nvPr/>
              </p:nvSpPr>
              <p:spPr>
                <a:xfrm>
                  <a:off x="3809460" y="4012598"/>
                  <a:ext cx="829045" cy="212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" h="2044" extrusionOk="0">
                      <a:moveTo>
                        <a:pt x="2741" y="0"/>
                      </a:moveTo>
                      <a:cubicBezTo>
                        <a:pt x="2489" y="0"/>
                        <a:pt x="2239" y="15"/>
                        <a:pt x="1999" y="47"/>
                      </a:cubicBezTo>
                      <a:cubicBezTo>
                        <a:pt x="1508" y="118"/>
                        <a:pt x="982" y="118"/>
                        <a:pt x="500" y="243"/>
                      </a:cubicBezTo>
                      <a:cubicBezTo>
                        <a:pt x="330" y="279"/>
                        <a:pt x="170" y="315"/>
                        <a:pt x="0" y="323"/>
                      </a:cubicBezTo>
                      <a:cubicBezTo>
                        <a:pt x="393" y="431"/>
                        <a:pt x="768" y="538"/>
                        <a:pt x="1151" y="645"/>
                      </a:cubicBezTo>
                      <a:cubicBezTo>
                        <a:pt x="2159" y="921"/>
                        <a:pt x="3132" y="1323"/>
                        <a:pt x="4149" y="1599"/>
                      </a:cubicBezTo>
                      <a:cubicBezTo>
                        <a:pt x="4897" y="1803"/>
                        <a:pt x="5698" y="2043"/>
                        <a:pt x="6483" y="2043"/>
                      </a:cubicBezTo>
                      <a:cubicBezTo>
                        <a:pt x="6558" y="2043"/>
                        <a:pt x="6634" y="2041"/>
                        <a:pt x="6709" y="2036"/>
                      </a:cubicBezTo>
                      <a:cubicBezTo>
                        <a:pt x="7119" y="1911"/>
                        <a:pt x="7547" y="1831"/>
                        <a:pt x="7976" y="1795"/>
                      </a:cubicBezTo>
                      <a:cubicBezTo>
                        <a:pt x="7619" y="1644"/>
                        <a:pt x="7280" y="1430"/>
                        <a:pt x="6977" y="1251"/>
                      </a:cubicBezTo>
                      <a:cubicBezTo>
                        <a:pt x="6272" y="841"/>
                        <a:pt x="5496" y="395"/>
                        <a:pt x="4693" y="225"/>
                      </a:cubicBezTo>
                      <a:cubicBezTo>
                        <a:pt x="4075" y="97"/>
                        <a:pt x="3396" y="0"/>
                        <a:pt x="27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4"/>
                <p:cNvSpPr/>
                <p:nvPr/>
              </p:nvSpPr>
              <p:spPr>
                <a:xfrm>
                  <a:off x="1710146" y="4088787"/>
                  <a:ext cx="145623" cy="2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1" h="2000" extrusionOk="0">
                      <a:moveTo>
                        <a:pt x="1017" y="1"/>
                      </a:moveTo>
                      <a:cubicBezTo>
                        <a:pt x="1079" y="304"/>
                        <a:pt x="1044" y="643"/>
                        <a:pt x="919" y="964"/>
                      </a:cubicBezTo>
                      <a:cubicBezTo>
                        <a:pt x="758" y="1384"/>
                        <a:pt x="428" y="1740"/>
                        <a:pt x="0" y="1839"/>
                      </a:cubicBezTo>
                      <a:cubicBezTo>
                        <a:pt x="107" y="1892"/>
                        <a:pt x="223" y="1946"/>
                        <a:pt x="330" y="1999"/>
                      </a:cubicBezTo>
                      <a:cubicBezTo>
                        <a:pt x="785" y="1874"/>
                        <a:pt x="1169" y="1419"/>
                        <a:pt x="1285" y="973"/>
                      </a:cubicBezTo>
                      <a:cubicBezTo>
                        <a:pt x="1401" y="554"/>
                        <a:pt x="1178" y="304"/>
                        <a:pt x="101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50" name="Google Shape;1050;p4"/>
              <p:cNvGrpSpPr/>
              <p:nvPr/>
            </p:nvGrpSpPr>
            <p:grpSpPr>
              <a:xfrm>
                <a:off x="-2645265" y="3941373"/>
                <a:ext cx="5229787" cy="2801602"/>
                <a:chOff x="-1951296" y="3403209"/>
                <a:chExt cx="4642922" cy="2487218"/>
              </a:xfrm>
            </p:grpSpPr>
            <p:grpSp>
              <p:nvGrpSpPr>
                <p:cNvPr id="1051" name="Google Shape;1051;p4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052" name="Google Shape;1052;p4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4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4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4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4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4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4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4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4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4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4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4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4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4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4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4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4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4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4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4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72" name="Google Shape;1072;p4"/>
                <p:cNvGrpSpPr/>
                <p:nvPr/>
              </p:nvGrpSpPr>
              <p:grpSpPr>
                <a:xfrm flipH="1">
                  <a:off x="-186745" y="3456677"/>
                  <a:ext cx="1439186" cy="608831"/>
                  <a:chOff x="2606636" y="1216407"/>
                  <a:chExt cx="1229128" cy="519968"/>
                </a:xfrm>
              </p:grpSpPr>
              <p:sp>
                <p:nvSpPr>
                  <p:cNvPr id="1073" name="Google Shape;1073;p4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4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4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4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4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4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4"/>
                  <p:cNvSpPr/>
                  <p:nvPr/>
                </p:nvSpPr>
                <p:spPr>
                  <a:xfrm>
                    <a:off x="2619308" y="1523207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4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4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4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4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4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" name="Google Shape;1085;p4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6" name="Google Shape;1086;p4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87" name="Google Shape;1087;p4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088" name="Google Shape;1088;p4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" name="Google Shape;1089;p4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" name="Google Shape;1090;p4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" name="Google Shape;1091;p4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" name="Google Shape;1092;p4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" name="Google Shape;1093;p4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" name="Google Shape;1094;p4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" name="Google Shape;1095;p4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" name="Google Shape;1096;p4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" name="Google Shape;1097;p4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4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4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4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4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4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4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4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4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4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" name="Google Shape;1107;p4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" name="Google Shape;1108;p4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" name="Google Shape;1109;p4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" name="Google Shape;1110;p4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" name="Google Shape;1111;p4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" name="Google Shape;1112;p4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" name="Google Shape;1113;p4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" name="Google Shape;1114;p4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15" name="Google Shape;1115;p4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116" name="Google Shape;1116;p4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17" name="Google Shape;1117;p4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18" name="Google Shape;1118;p4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19" name="Google Shape;1119;p4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0" name="Google Shape;1120;p4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1" name="Google Shape;1121;p4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2" name="Google Shape;1122;p4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3" name="Google Shape;1123;p4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4" name="Google Shape;1124;p4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5" name="Google Shape;1125;p4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6" name="Google Shape;1126;p4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127" name="Google Shape;1127;p4"/>
              <p:cNvGrpSpPr/>
              <p:nvPr/>
            </p:nvGrpSpPr>
            <p:grpSpPr>
              <a:xfrm>
                <a:off x="3160185" y="4536819"/>
                <a:ext cx="5229787" cy="2801602"/>
                <a:chOff x="5683524" y="3609799"/>
                <a:chExt cx="4642922" cy="2487218"/>
              </a:xfrm>
            </p:grpSpPr>
            <p:grpSp>
              <p:nvGrpSpPr>
                <p:cNvPr id="1128" name="Google Shape;1128;p4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129" name="Google Shape;1129;p4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0" name="Google Shape;1130;p4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" name="Google Shape;1131;p4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4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4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4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4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4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4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4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4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4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4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4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4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4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4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4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4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4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49" name="Google Shape;1149;p4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150" name="Google Shape;1150;p4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4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4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4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4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4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4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4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4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4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" name="Google Shape;1160;p4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" name="Google Shape;1161;p4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" name="Google Shape;1162;p4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3" name="Google Shape;1163;p4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64" name="Google Shape;1164;p4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165" name="Google Shape;1165;p4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" name="Google Shape;1166;p4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" name="Google Shape;1167;p4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" name="Google Shape;1168;p4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" name="Google Shape;1169;p4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" name="Google Shape;1170;p4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" name="Google Shape;1171;p4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" name="Google Shape;1172;p4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" name="Google Shape;1173;p4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" name="Google Shape;1174;p4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" name="Google Shape;1175;p4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4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4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4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4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4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4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4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4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4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4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4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4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4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4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4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4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92" name="Google Shape;1192;p4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193" name="Google Shape;1193;p4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4" name="Google Shape;1194;p4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5" name="Google Shape;1195;p4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6" name="Google Shape;1196;p4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7" name="Google Shape;1197;p4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8" name="Google Shape;1198;p4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9" name="Google Shape;1199;p4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0" name="Google Shape;1200;p4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1" name="Google Shape;1201;p4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2" name="Google Shape;1202;p4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3" name="Google Shape;1203;p4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204" name="Google Shape;1204;p4"/>
              <p:cNvGrpSpPr/>
              <p:nvPr/>
            </p:nvGrpSpPr>
            <p:grpSpPr>
              <a:xfrm>
                <a:off x="7165329" y="3467371"/>
                <a:ext cx="3504791" cy="2273176"/>
                <a:chOff x="5177059" y="2533644"/>
                <a:chExt cx="3192268" cy="2070476"/>
              </a:xfrm>
            </p:grpSpPr>
            <p:grpSp>
              <p:nvGrpSpPr>
                <p:cNvPr id="1205" name="Google Shape;1205;p4"/>
                <p:cNvGrpSpPr/>
                <p:nvPr/>
              </p:nvGrpSpPr>
              <p:grpSpPr>
                <a:xfrm>
                  <a:off x="5198626" y="2549819"/>
                  <a:ext cx="2949491" cy="1698972"/>
                  <a:chOff x="5320740" y="2847612"/>
                  <a:chExt cx="2364890" cy="1362229"/>
                </a:xfrm>
              </p:grpSpPr>
              <p:sp>
                <p:nvSpPr>
                  <p:cNvPr id="1206" name="Google Shape;1206;p4"/>
                  <p:cNvSpPr/>
                  <p:nvPr/>
                </p:nvSpPr>
                <p:spPr>
                  <a:xfrm>
                    <a:off x="5320740" y="3508442"/>
                    <a:ext cx="798996" cy="2935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92" h="4957" extrusionOk="0">
                        <a:moveTo>
                          <a:pt x="5987" y="1"/>
                        </a:moveTo>
                        <a:cubicBezTo>
                          <a:pt x="5038" y="1"/>
                          <a:pt x="4082" y="346"/>
                          <a:pt x="3313" y="906"/>
                        </a:cubicBezTo>
                        <a:cubicBezTo>
                          <a:pt x="2804" y="1281"/>
                          <a:pt x="2447" y="1790"/>
                          <a:pt x="2064" y="2271"/>
                        </a:cubicBezTo>
                        <a:cubicBezTo>
                          <a:pt x="2001" y="2352"/>
                          <a:pt x="1974" y="2325"/>
                          <a:pt x="1867" y="2369"/>
                        </a:cubicBezTo>
                        <a:cubicBezTo>
                          <a:pt x="1600" y="2468"/>
                          <a:pt x="1332" y="2601"/>
                          <a:pt x="1100" y="2771"/>
                        </a:cubicBezTo>
                        <a:cubicBezTo>
                          <a:pt x="654" y="3101"/>
                          <a:pt x="146" y="3440"/>
                          <a:pt x="39" y="4029"/>
                        </a:cubicBezTo>
                        <a:cubicBezTo>
                          <a:pt x="0" y="4251"/>
                          <a:pt x="146" y="4322"/>
                          <a:pt x="344" y="4322"/>
                        </a:cubicBezTo>
                        <a:cubicBezTo>
                          <a:pt x="654" y="4322"/>
                          <a:pt x="1094" y="4147"/>
                          <a:pt x="1154" y="4109"/>
                        </a:cubicBezTo>
                        <a:cubicBezTo>
                          <a:pt x="1332" y="4020"/>
                          <a:pt x="1484" y="3895"/>
                          <a:pt x="1662" y="3788"/>
                        </a:cubicBezTo>
                        <a:cubicBezTo>
                          <a:pt x="1939" y="3627"/>
                          <a:pt x="2233" y="3386"/>
                          <a:pt x="2545" y="3297"/>
                        </a:cubicBezTo>
                        <a:cubicBezTo>
                          <a:pt x="2553" y="3295"/>
                          <a:pt x="2562" y="3293"/>
                          <a:pt x="2570" y="3293"/>
                        </a:cubicBezTo>
                        <a:cubicBezTo>
                          <a:pt x="2619" y="3293"/>
                          <a:pt x="2670" y="3333"/>
                          <a:pt x="2670" y="3386"/>
                        </a:cubicBezTo>
                        <a:cubicBezTo>
                          <a:pt x="2652" y="3529"/>
                          <a:pt x="2572" y="3672"/>
                          <a:pt x="2572" y="3815"/>
                        </a:cubicBezTo>
                        <a:cubicBezTo>
                          <a:pt x="2572" y="4044"/>
                          <a:pt x="2672" y="4130"/>
                          <a:pt x="2806" y="4130"/>
                        </a:cubicBezTo>
                        <a:cubicBezTo>
                          <a:pt x="2922" y="4130"/>
                          <a:pt x="3064" y="4066"/>
                          <a:pt x="3188" y="3975"/>
                        </a:cubicBezTo>
                        <a:cubicBezTo>
                          <a:pt x="3402" y="3824"/>
                          <a:pt x="3607" y="3663"/>
                          <a:pt x="3785" y="3476"/>
                        </a:cubicBezTo>
                        <a:cubicBezTo>
                          <a:pt x="3937" y="3324"/>
                          <a:pt x="4026" y="3137"/>
                          <a:pt x="4196" y="3003"/>
                        </a:cubicBezTo>
                        <a:cubicBezTo>
                          <a:pt x="4216" y="2988"/>
                          <a:pt x="4238" y="2981"/>
                          <a:pt x="4259" y="2981"/>
                        </a:cubicBezTo>
                        <a:cubicBezTo>
                          <a:pt x="4303" y="2981"/>
                          <a:pt x="4341" y="3011"/>
                          <a:pt x="4347" y="3065"/>
                        </a:cubicBezTo>
                        <a:cubicBezTo>
                          <a:pt x="4374" y="3431"/>
                          <a:pt x="4196" y="3877"/>
                          <a:pt x="4642" y="4082"/>
                        </a:cubicBezTo>
                        <a:cubicBezTo>
                          <a:pt x="4715" y="4115"/>
                          <a:pt x="4787" y="4130"/>
                          <a:pt x="4857" y="4130"/>
                        </a:cubicBezTo>
                        <a:cubicBezTo>
                          <a:pt x="5207" y="4130"/>
                          <a:pt x="5519" y="3774"/>
                          <a:pt x="5757" y="3574"/>
                        </a:cubicBezTo>
                        <a:cubicBezTo>
                          <a:pt x="5900" y="3449"/>
                          <a:pt x="6132" y="3146"/>
                          <a:pt x="6355" y="3146"/>
                        </a:cubicBezTo>
                        <a:cubicBezTo>
                          <a:pt x="6649" y="3146"/>
                          <a:pt x="6462" y="3583"/>
                          <a:pt x="6551" y="3886"/>
                        </a:cubicBezTo>
                        <a:cubicBezTo>
                          <a:pt x="6584" y="4010"/>
                          <a:pt x="6656" y="4165"/>
                          <a:pt x="6852" y="4165"/>
                        </a:cubicBezTo>
                        <a:cubicBezTo>
                          <a:pt x="6867" y="4165"/>
                          <a:pt x="6882" y="4165"/>
                          <a:pt x="6899" y="4163"/>
                        </a:cubicBezTo>
                        <a:cubicBezTo>
                          <a:pt x="6970" y="4154"/>
                          <a:pt x="7042" y="4136"/>
                          <a:pt x="7104" y="4109"/>
                        </a:cubicBezTo>
                        <a:cubicBezTo>
                          <a:pt x="7113" y="4109"/>
                          <a:pt x="7113" y="4100"/>
                          <a:pt x="7122" y="4100"/>
                        </a:cubicBezTo>
                        <a:cubicBezTo>
                          <a:pt x="7407" y="3993"/>
                          <a:pt x="7648" y="3770"/>
                          <a:pt x="7889" y="3592"/>
                        </a:cubicBezTo>
                        <a:cubicBezTo>
                          <a:pt x="7892" y="3589"/>
                          <a:pt x="7895" y="3588"/>
                          <a:pt x="7898" y="3588"/>
                        </a:cubicBezTo>
                        <a:cubicBezTo>
                          <a:pt x="7914" y="3588"/>
                          <a:pt x="7929" y="3621"/>
                          <a:pt x="7907" y="3636"/>
                        </a:cubicBezTo>
                        <a:lnTo>
                          <a:pt x="7898" y="3636"/>
                        </a:lnTo>
                        <a:cubicBezTo>
                          <a:pt x="7907" y="3645"/>
                          <a:pt x="7907" y="3654"/>
                          <a:pt x="7898" y="3663"/>
                        </a:cubicBezTo>
                        <a:cubicBezTo>
                          <a:pt x="7702" y="3859"/>
                          <a:pt x="7450" y="4371"/>
                          <a:pt x="7915" y="4371"/>
                        </a:cubicBezTo>
                        <a:cubicBezTo>
                          <a:pt x="7937" y="4371"/>
                          <a:pt x="7961" y="4370"/>
                          <a:pt x="7987" y="4368"/>
                        </a:cubicBezTo>
                        <a:cubicBezTo>
                          <a:pt x="8308" y="4332"/>
                          <a:pt x="8585" y="4172"/>
                          <a:pt x="8870" y="4038"/>
                        </a:cubicBezTo>
                        <a:cubicBezTo>
                          <a:pt x="9052" y="3958"/>
                          <a:pt x="9256" y="3889"/>
                          <a:pt x="9457" y="3889"/>
                        </a:cubicBezTo>
                        <a:cubicBezTo>
                          <a:pt x="9570" y="3889"/>
                          <a:pt x="9683" y="3911"/>
                          <a:pt x="9789" y="3966"/>
                        </a:cubicBezTo>
                        <a:cubicBezTo>
                          <a:pt x="9914" y="4029"/>
                          <a:pt x="9994" y="4270"/>
                          <a:pt x="10057" y="4377"/>
                        </a:cubicBezTo>
                        <a:cubicBezTo>
                          <a:pt x="10173" y="4562"/>
                          <a:pt x="10316" y="4810"/>
                          <a:pt x="10562" y="4810"/>
                        </a:cubicBezTo>
                        <a:cubicBezTo>
                          <a:pt x="10636" y="4810"/>
                          <a:pt x="10720" y="4787"/>
                          <a:pt x="10815" y="4734"/>
                        </a:cubicBezTo>
                        <a:cubicBezTo>
                          <a:pt x="10895" y="4689"/>
                          <a:pt x="10967" y="4653"/>
                          <a:pt x="11038" y="4600"/>
                        </a:cubicBezTo>
                        <a:cubicBezTo>
                          <a:pt x="11162" y="4538"/>
                          <a:pt x="11385" y="4415"/>
                          <a:pt x="11573" y="4415"/>
                        </a:cubicBezTo>
                        <a:cubicBezTo>
                          <a:pt x="11655" y="4415"/>
                          <a:pt x="11730" y="4439"/>
                          <a:pt x="11788" y="4502"/>
                        </a:cubicBezTo>
                        <a:cubicBezTo>
                          <a:pt x="12001" y="4749"/>
                          <a:pt x="12174" y="4940"/>
                          <a:pt x="12517" y="4940"/>
                        </a:cubicBezTo>
                        <a:cubicBezTo>
                          <a:pt x="12532" y="4940"/>
                          <a:pt x="12548" y="4939"/>
                          <a:pt x="12564" y="4939"/>
                        </a:cubicBezTo>
                        <a:cubicBezTo>
                          <a:pt x="12707" y="4931"/>
                          <a:pt x="12857" y="4902"/>
                          <a:pt x="13008" y="4902"/>
                        </a:cubicBezTo>
                        <a:cubicBezTo>
                          <a:pt x="13026" y="4902"/>
                          <a:pt x="13045" y="4902"/>
                          <a:pt x="13063" y="4903"/>
                        </a:cubicBezTo>
                        <a:cubicBezTo>
                          <a:pt x="13197" y="4912"/>
                          <a:pt x="13340" y="4930"/>
                          <a:pt x="13491" y="4957"/>
                        </a:cubicBezTo>
                        <a:cubicBezTo>
                          <a:pt x="13349" y="4876"/>
                          <a:pt x="13206" y="4814"/>
                          <a:pt x="13099" y="4742"/>
                        </a:cubicBezTo>
                        <a:cubicBezTo>
                          <a:pt x="12778" y="4564"/>
                          <a:pt x="12412" y="4386"/>
                          <a:pt x="12180" y="4091"/>
                        </a:cubicBezTo>
                        <a:cubicBezTo>
                          <a:pt x="11948" y="3797"/>
                          <a:pt x="11796" y="3422"/>
                          <a:pt x="11529" y="3172"/>
                        </a:cubicBezTo>
                        <a:cubicBezTo>
                          <a:pt x="11333" y="2985"/>
                          <a:pt x="11047" y="2869"/>
                          <a:pt x="10806" y="2744"/>
                        </a:cubicBezTo>
                        <a:cubicBezTo>
                          <a:pt x="10164" y="2423"/>
                          <a:pt x="9646" y="2102"/>
                          <a:pt x="9129" y="1602"/>
                        </a:cubicBezTo>
                        <a:cubicBezTo>
                          <a:pt x="8451" y="951"/>
                          <a:pt x="7720" y="327"/>
                          <a:pt x="6801" y="95"/>
                        </a:cubicBezTo>
                        <a:cubicBezTo>
                          <a:pt x="6798" y="98"/>
                          <a:pt x="6795" y="99"/>
                          <a:pt x="6792" y="99"/>
                        </a:cubicBezTo>
                        <a:cubicBezTo>
                          <a:pt x="6787" y="99"/>
                          <a:pt x="6783" y="95"/>
                          <a:pt x="6783" y="95"/>
                        </a:cubicBezTo>
                        <a:cubicBezTo>
                          <a:pt x="6631" y="59"/>
                          <a:pt x="6471" y="32"/>
                          <a:pt x="6310" y="14"/>
                        </a:cubicBezTo>
                        <a:cubicBezTo>
                          <a:pt x="6203" y="5"/>
                          <a:pt x="6095" y="1"/>
                          <a:pt x="598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4"/>
                  <p:cNvSpPr/>
                  <p:nvPr/>
                </p:nvSpPr>
                <p:spPr>
                  <a:xfrm>
                    <a:off x="6099067" y="2847612"/>
                    <a:ext cx="1143301" cy="4841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06" h="8176" extrusionOk="0">
                        <a:moveTo>
                          <a:pt x="10342" y="0"/>
                        </a:moveTo>
                        <a:cubicBezTo>
                          <a:pt x="9742" y="0"/>
                          <a:pt x="9141" y="116"/>
                          <a:pt x="8565" y="316"/>
                        </a:cubicBezTo>
                        <a:cubicBezTo>
                          <a:pt x="7628" y="638"/>
                          <a:pt x="6727" y="1182"/>
                          <a:pt x="6013" y="1878"/>
                        </a:cubicBezTo>
                        <a:cubicBezTo>
                          <a:pt x="5656" y="2217"/>
                          <a:pt x="5335" y="2591"/>
                          <a:pt x="5094" y="3020"/>
                        </a:cubicBezTo>
                        <a:cubicBezTo>
                          <a:pt x="4934" y="3314"/>
                          <a:pt x="4782" y="3617"/>
                          <a:pt x="4524" y="3831"/>
                        </a:cubicBezTo>
                        <a:cubicBezTo>
                          <a:pt x="4515" y="3840"/>
                          <a:pt x="4506" y="3843"/>
                          <a:pt x="4497" y="3843"/>
                        </a:cubicBezTo>
                        <a:cubicBezTo>
                          <a:pt x="4468" y="3843"/>
                          <a:pt x="4443" y="3805"/>
                          <a:pt x="4470" y="3778"/>
                        </a:cubicBezTo>
                        <a:cubicBezTo>
                          <a:pt x="4711" y="3519"/>
                          <a:pt x="4836" y="3171"/>
                          <a:pt x="5005" y="2859"/>
                        </a:cubicBezTo>
                        <a:cubicBezTo>
                          <a:pt x="4760" y="2680"/>
                          <a:pt x="4470" y="2612"/>
                          <a:pt x="4166" y="2612"/>
                        </a:cubicBezTo>
                        <a:cubicBezTo>
                          <a:pt x="3561" y="2612"/>
                          <a:pt x="2899" y="2880"/>
                          <a:pt x="2418" y="3082"/>
                        </a:cubicBezTo>
                        <a:cubicBezTo>
                          <a:pt x="1767" y="3367"/>
                          <a:pt x="928" y="3840"/>
                          <a:pt x="536" y="4465"/>
                        </a:cubicBezTo>
                        <a:cubicBezTo>
                          <a:pt x="375" y="4715"/>
                          <a:pt x="197" y="5009"/>
                          <a:pt x="108" y="5294"/>
                        </a:cubicBezTo>
                        <a:cubicBezTo>
                          <a:pt x="1" y="5614"/>
                          <a:pt x="146" y="5729"/>
                          <a:pt x="349" y="5729"/>
                        </a:cubicBezTo>
                        <a:cubicBezTo>
                          <a:pt x="504" y="5729"/>
                          <a:pt x="692" y="5663"/>
                          <a:pt x="830" y="5571"/>
                        </a:cubicBezTo>
                        <a:cubicBezTo>
                          <a:pt x="1258" y="5268"/>
                          <a:pt x="1615" y="4822"/>
                          <a:pt x="2115" y="4625"/>
                        </a:cubicBezTo>
                        <a:cubicBezTo>
                          <a:pt x="2122" y="4623"/>
                          <a:pt x="2129" y="4621"/>
                          <a:pt x="2136" y="4621"/>
                        </a:cubicBezTo>
                        <a:cubicBezTo>
                          <a:pt x="2175" y="4621"/>
                          <a:pt x="2213" y="4659"/>
                          <a:pt x="2213" y="4697"/>
                        </a:cubicBezTo>
                        <a:cubicBezTo>
                          <a:pt x="2204" y="4831"/>
                          <a:pt x="2168" y="4964"/>
                          <a:pt x="2168" y="5098"/>
                        </a:cubicBezTo>
                        <a:cubicBezTo>
                          <a:pt x="2173" y="5303"/>
                          <a:pt x="2273" y="5376"/>
                          <a:pt x="2398" y="5376"/>
                        </a:cubicBezTo>
                        <a:cubicBezTo>
                          <a:pt x="2529" y="5376"/>
                          <a:pt x="2688" y="5296"/>
                          <a:pt x="2793" y="5205"/>
                        </a:cubicBezTo>
                        <a:cubicBezTo>
                          <a:pt x="2909" y="5116"/>
                          <a:pt x="3052" y="4964"/>
                          <a:pt x="3203" y="4929"/>
                        </a:cubicBezTo>
                        <a:cubicBezTo>
                          <a:pt x="3251" y="4917"/>
                          <a:pt x="3293" y="4911"/>
                          <a:pt x="3330" y="4911"/>
                        </a:cubicBezTo>
                        <a:cubicBezTo>
                          <a:pt x="3571" y="4911"/>
                          <a:pt x="3611" y="5143"/>
                          <a:pt x="3712" y="5375"/>
                        </a:cubicBezTo>
                        <a:cubicBezTo>
                          <a:pt x="3777" y="5537"/>
                          <a:pt x="3871" y="5601"/>
                          <a:pt x="3980" y="5601"/>
                        </a:cubicBezTo>
                        <a:cubicBezTo>
                          <a:pt x="4343" y="5601"/>
                          <a:pt x="4867" y="4880"/>
                          <a:pt x="5032" y="4688"/>
                        </a:cubicBezTo>
                        <a:cubicBezTo>
                          <a:pt x="5300" y="4393"/>
                          <a:pt x="5603" y="4045"/>
                          <a:pt x="6013" y="3956"/>
                        </a:cubicBezTo>
                        <a:cubicBezTo>
                          <a:pt x="6013" y="3952"/>
                          <a:pt x="6016" y="3950"/>
                          <a:pt x="6018" y="3950"/>
                        </a:cubicBezTo>
                        <a:cubicBezTo>
                          <a:pt x="6020" y="3950"/>
                          <a:pt x="6022" y="3952"/>
                          <a:pt x="6022" y="3956"/>
                        </a:cubicBezTo>
                        <a:cubicBezTo>
                          <a:pt x="6085" y="3796"/>
                          <a:pt x="6192" y="3653"/>
                          <a:pt x="6361" y="3564"/>
                        </a:cubicBezTo>
                        <a:cubicBezTo>
                          <a:pt x="6366" y="3560"/>
                          <a:pt x="6371" y="3559"/>
                          <a:pt x="6375" y="3559"/>
                        </a:cubicBezTo>
                        <a:cubicBezTo>
                          <a:pt x="6394" y="3559"/>
                          <a:pt x="6402" y="3585"/>
                          <a:pt x="6388" y="3599"/>
                        </a:cubicBezTo>
                        <a:cubicBezTo>
                          <a:pt x="6111" y="3798"/>
                          <a:pt x="5893" y="4583"/>
                          <a:pt x="6464" y="4583"/>
                        </a:cubicBezTo>
                        <a:cubicBezTo>
                          <a:pt x="6483" y="4583"/>
                          <a:pt x="6502" y="4582"/>
                          <a:pt x="6522" y="4581"/>
                        </a:cubicBezTo>
                        <a:cubicBezTo>
                          <a:pt x="6709" y="4563"/>
                          <a:pt x="6888" y="4492"/>
                          <a:pt x="7048" y="4393"/>
                        </a:cubicBezTo>
                        <a:cubicBezTo>
                          <a:pt x="7280" y="4233"/>
                          <a:pt x="7476" y="4028"/>
                          <a:pt x="7664" y="3805"/>
                        </a:cubicBezTo>
                        <a:cubicBezTo>
                          <a:pt x="7896" y="3528"/>
                          <a:pt x="8047" y="3100"/>
                          <a:pt x="8342" y="2877"/>
                        </a:cubicBezTo>
                        <a:cubicBezTo>
                          <a:pt x="8353" y="2868"/>
                          <a:pt x="8368" y="2864"/>
                          <a:pt x="8384" y="2864"/>
                        </a:cubicBezTo>
                        <a:cubicBezTo>
                          <a:pt x="8418" y="2864"/>
                          <a:pt x="8454" y="2882"/>
                          <a:pt x="8467" y="2913"/>
                        </a:cubicBezTo>
                        <a:cubicBezTo>
                          <a:pt x="8502" y="3002"/>
                          <a:pt x="8511" y="3037"/>
                          <a:pt x="8547" y="3136"/>
                        </a:cubicBezTo>
                        <a:cubicBezTo>
                          <a:pt x="8627" y="3372"/>
                          <a:pt x="8731" y="3457"/>
                          <a:pt x="8840" y="3457"/>
                        </a:cubicBezTo>
                        <a:cubicBezTo>
                          <a:pt x="9085" y="3457"/>
                          <a:pt x="9356" y="3029"/>
                          <a:pt x="9430" y="2930"/>
                        </a:cubicBezTo>
                        <a:cubicBezTo>
                          <a:pt x="9484" y="2859"/>
                          <a:pt x="9528" y="2832"/>
                          <a:pt x="9609" y="2805"/>
                        </a:cubicBezTo>
                        <a:cubicBezTo>
                          <a:pt x="9619" y="2800"/>
                          <a:pt x="9629" y="2798"/>
                          <a:pt x="9638" y="2798"/>
                        </a:cubicBezTo>
                        <a:cubicBezTo>
                          <a:pt x="9660" y="2798"/>
                          <a:pt x="9679" y="2811"/>
                          <a:pt x="9698" y="2823"/>
                        </a:cubicBezTo>
                        <a:cubicBezTo>
                          <a:pt x="9787" y="2895"/>
                          <a:pt x="9840" y="2948"/>
                          <a:pt x="9885" y="3055"/>
                        </a:cubicBezTo>
                        <a:cubicBezTo>
                          <a:pt x="9946" y="3185"/>
                          <a:pt x="10034" y="3226"/>
                          <a:pt x="10132" y="3226"/>
                        </a:cubicBezTo>
                        <a:cubicBezTo>
                          <a:pt x="10250" y="3226"/>
                          <a:pt x="10384" y="3166"/>
                          <a:pt x="10501" y="3127"/>
                        </a:cubicBezTo>
                        <a:cubicBezTo>
                          <a:pt x="10965" y="2966"/>
                          <a:pt x="11161" y="2761"/>
                          <a:pt x="11348" y="2324"/>
                        </a:cubicBezTo>
                        <a:cubicBezTo>
                          <a:pt x="11352" y="2313"/>
                          <a:pt x="11363" y="2308"/>
                          <a:pt x="11376" y="2308"/>
                        </a:cubicBezTo>
                        <a:cubicBezTo>
                          <a:pt x="11394" y="2308"/>
                          <a:pt x="11414" y="2317"/>
                          <a:pt x="11419" y="2333"/>
                        </a:cubicBezTo>
                        <a:cubicBezTo>
                          <a:pt x="11455" y="2556"/>
                          <a:pt x="11393" y="2743"/>
                          <a:pt x="11259" y="2895"/>
                        </a:cubicBezTo>
                        <a:cubicBezTo>
                          <a:pt x="11170" y="3207"/>
                          <a:pt x="11072" y="3644"/>
                          <a:pt x="11250" y="3876"/>
                        </a:cubicBezTo>
                        <a:cubicBezTo>
                          <a:pt x="11328" y="3981"/>
                          <a:pt x="11432" y="4021"/>
                          <a:pt x="11549" y="4021"/>
                        </a:cubicBezTo>
                        <a:cubicBezTo>
                          <a:pt x="11900" y="4021"/>
                          <a:pt x="12370" y="3660"/>
                          <a:pt x="12624" y="3599"/>
                        </a:cubicBezTo>
                        <a:cubicBezTo>
                          <a:pt x="12631" y="3598"/>
                          <a:pt x="12639" y="3597"/>
                          <a:pt x="12647" y="3597"/>
                        </a:cubicBezTo>
                        <a:cubicBezTo>
                          <a:pt x="12683" y="3597"/>
                          <a:pt x="12718" y="3614"/>
                          <a:pt x="12740" y="3644"/>
                        </a:cubicBezTo>
                        <a:cubicBezTo>
                          <a:pt x="12927" y="3965"/>
                          <a:pt x="12811" y="4340"/>
                          <a:pt x="12999" y="4679"/>
                        </a:cubicBezTo>
                        <a:cubicBezTo>
                          <a:pt x="13123" y="4901"/>
                          <a:pt x="13272" y="4972"/>
                          <a:pt x="13436" y="4972"/>
                        </a:cubicBezTo>
                        <a:cubicBezTo>
                          <a:pt x="13659" y="4972"/>
                          <a:pt x="13907" y="4839"/>
                          <a:pt x="14149" y="4777"/>
                        </a:cubicBezTo>
                        <a:cubicBezTo>
                          <a:pt x="14159" y="4773"/>
                          <a:pt x="14169" y="4771"/>
                          <a:pt x="14178" y="4771"/>
                        </a:cubicBezTo>
                        <a:cubicBezTo>
                          <a:pt x="14213" y="4771"/>
                          <a:pt x="14244" y="4794"/>
                          <a:pt x="14265" y="4822"/>
                        </a:cubicBezTo>
                        <a:cubicBezTo>
                          <a:pt x="14470" y="5116"/>
                          <a:pt x="14488" y="5517"/>
                          <a:pt x="14694" y="5830"/>
                        </a:cubicBezTo>
                        <a:cubicBezTo>
                          <a:pt x="14966" y="6249"/>
                          <a:pt x="15314" y="6370"/>
                          <a:pt x="15705" y="6370"/>
                        </a:cubicBezTo>
                        <a:cubicBezTo>
                          <a:pt x="15929" y="6370"/>
                          <a:pt x="16168" y="6330"/>
                          <a:pt x="16415" y="6285"/>
                        </a:cubicBezTo>
                        <a:lnTo>
                          <a:pt x="16424" y="6285"/>
                        </a:lnTo>
                        <a:cubicBezTo>
                          <a:pt x="16424" y="6276"/>
                          <a:pt x="16433" y="6276"/>
                          <a:pt x="16433" y="6267"/>
                        </a:cubicBezTo>
                        <a:cubicBezTo>
                          <a:pt x="16440" y="6245"/>
                          <a:pt x="16459" y="6235"/>
                          <a:pt x="16478" y="6235"/>
                        </a:cubicBezTo>
                        <a:cubicBezTo>
                          <a:pt x="16506" y="6235"/>
                          <a:pt x="16533" y="6256"/>
                          <a:pt x="16522" y="6294"/>
                        </a:cubicBezTo>
                        <a:cubicBezTo>
                          <a:pt x="16416" y="6647"/>
                          <a:pt x="16477" y="7141"/>
                          <a:pt x="16964" y="7141"/>
                        </a:cubicBezTo>
                        <a:cubicBezTo>
                          <a:pt x="16969" y="7141"/>
                          <a:pt x="16973" y="7141"/>
                          <a:pt x="16977" y="7141"/>
                        </a:cubicBezTo>
                        <a:cubicBezTo>
                          <a:pt x="17191" y="7132"/>
                          <a:pt x="17379" y="7088"/>
                          <a:pt x="17575" y="7016"/>
                        </a:cubicBezTo>
                        <a:cubicBezTo>
                          <a:pt x="17583" y="7014"/>
                          <a:pt x="17592" y="7013"/>
                          <a:pt x="17600" y="7013"/>
                        </a:cubicBezTo>
                        <a:cubicBezTo>
                          <a:pt x="17651" y="7013"/>
                          <a:pt x="17691" y="7059"/>
                          <a:pt x="17691" y="7105"/>
                        </a:cubicBezTo>
                        <a:cubicBezTo>
                          <a:pt x="17709" y="7462"/>
                          <a:pt x="17673" y="7971"/>
                          <a:pt x="18119" y="8078"/>
                        </a:cubicBezTo>
                        <a:cubicBezTo>
                          <a:pt x="18396" y="8149"/>
                          <a:pt x="18681" y="8131"/>
                          <a:pt x="18958" y="8140"/>
                        </a:cubicBezTo>
                        <a:cubicBezTo>
                          <a:pt x="19083" y="8149"/>
                          <a:pt x="19199" y="8158"/>
                          <a:pt x="19306" y="8176"/>
                        </a:cubicBezTo>
                        <a:cubicBezTo>
                          <a:pt x="19225" y="8113"/>
                          <a:pt x="19145" y="8060"/>
                          <a:pt x="19074" y="7997"/>
                        </a:cubicBezTo>
                        <a:cubicBezTo>
                          <a:pt x="18538" y="7587"/>
                          <a:pt x="18057" y="7123"/>
                          <a:pt x="17566" y="6659"/>
                        </a:cubicBezTo>
                        <a:cubicBezTo>
                          <a:pt x="16915" y="6062"/>
                          <a:pt x="16281" y="5384"/>
                          <a:pt x="15826" y="4616"/>
                        </a:cubicBezTo>
                        <a:cubicBezTo>
                          <a:pt x="15336" y="3778"/>
                          <a:pt x="14908" y="2895"/>
                          <a:pt x="14328" y="2101"/>
                        </a:cubicBezTo>
                        <a:cubicBezTo>
                          <a:pt x="13677" y="1218"/>
                          <a:pt x="12767" y="593"/>
                          <a:pt x="11732" y="227"/>
                        </a:cubicBezTo>
                        <a:cubicBezTo>
                          <a:pt x="11278" y="71"/>
                          <a:pt x="10811" y="0"/>
                          <a:pt x="103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4"/>
                  <p:cNvSpPr/>
                  <p:nvPr/>
                </p:nvSpPr>
                <p:spPr>
                  <a:xfrm>
                    <a:off x="5955399" y="3657734"/>
                    <a:ext cx="467601" cy="169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6" h="2864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268" y="134"/>
                          <a:pt x="553" y="268"/>
                          <a:pt x="794" y="437"/>
                        </a:cubicBezTo>
                        <a:cubicBezTo>
                          <a:pt x="1338" y="518"/>
                          <a:pt x="1847" y="616"/>
                          <a:pt x="2364" y="839"/>
                        </a:cubicBezTo>
                        <a:cubicBezTo>
                          <a:pt x="2873" y="1062"/>
                          <a:pt x="3336" y="1356"/>
                          <a:pt x="3809" y="1642"/>
                        </a:cubicBezTo>
                        <a:cubicBezTo>
                          <a:pt x="4461" y="2043"/>
                          <a:pt x="5210" y="2355"/>
                          <a:pt x="5933" y="2614"/>
                        </a:cubicBezTo>
                        <a:cubicBezTo>
                          <a:pt x="6227" y="2730"/>
                          <a:pt x="6619" y="2864"/>
                          <a:pt x="6941" y="2864"/>
                        </a:cubicBezTo>
                        <a:cubicBezTo>
                          <a:pt x="7262" y="2855"/>
                          <a:pt x="7565" y="2757"/>
                          <a:pt x="7877" y="2685"/>
                        </a:cubicBezTo>
                        <a:cubicBezTo>
                          <a:pt x="7886" y="2685"/>
                          <a:pt x="7886" y="2676"/>
                          <a:pt x="7895" y="2668"/>
                        </a:cubicBezTo>
                        <a:lnTo>
                          <a:pt x="7895" y="2668"/>
                        </a:lnTo>
                        <a:cubicBezTo>
                          <a:pt x="7856" y="2669"/>
                          <a:pt x="7817" y="2670"/>
                          <a:pt x="7779" y="2670"/>
                        </a:cubicBezTo>
                        <a:cubicBezTo>
                          <a:pt x="6553" y="2670"/>
                          <a:pt x="5508" y="1732"/>
                          <a:pt x="4478" y="1204"/>
                        </a:cubicBezTo>
                        <a:cubicBezTo>
                          <a:pt x="3078" y="473"/>
                          <a:pt x="1543" y="205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9" name="Google Shape;1209;p4"/>
                  <p:cNvSpPr/>
                  <p:nvPr/>
                </p:nvSpPr>
                <p:spPr>
                  <a:xfrm>
                    <a:off x="7065891" y="2958708"/>
                    <a:ext cx="16404" cy="165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" h="280" extrusionOk="0">
                        <a:moveTo>
                          <a:pt x="188" y="0"/>
                        </a:moveTo>
                        <a:cubicBezTo>
                          <a:pt x="182" y="0"/>
                          <a:pt x="176" y="1"/>
                          <a:pt x="170" y="2"/>
                        </a:cubicBezTo>
                        <a:cubicBezTo>
                          <a:pt x="161" y="2"/>
                          <a:pt x="161" y="11"/>
                          <a:pt x="152" y="11"/>
                        </a:cubicBezTo>
                        <a:cubicBezTo>
                          <a:pt x="80" y="46"/>
                          <a:pt x="63" y="118"/>
                          <a:pt x="27" y="180"/>
                        </a:cubicBezTo>
                        <a:cubicBezTo>
                          <a:pt x="0" y="243"/>
                          <a:pt x="27" y="269"/>
                          <a:pt x="89" y="278"/>
                        </a:cubicBezTo>
                        <a:cubicBezTo>
                          <a:pt x="97" y="279"/>
                          <a:pt x="104" y="279"/>
                          <a:pt x="111" y="279"/>
                        </a:cubicBezTo>
                        <a:cubicBezTo>
                          <a:pt x="213" y="279"/>
                          <a:pt x="268" y="218"/>
                          <a:pt x="277" y="118"/>
                        </a:cubicBezTo>
                        <a:cubicBezTo>
                          <a:pt x="277" y="37"/>
                          <a:pt x="240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0" name="Google Shape;1210;p4"/>
                  <p:cNvSpPr/>
                  <p:nvPr/>
                </p:nvSpPr>
                <p:spPr>
                  <a:xfrm>
                    <a:off x="7201090" y="3073416"/>
                    <a:ext cx="20135" cy="22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373" extrusionOk="0">
                        <a:moveTo>
                          <a:pt x="224" y="1"/>
                        </a:moveTo>
                        <a:cubicBezTo>
                          <a:pt x="161" y="18"/>
                          <a:pt x="135" y="54"/>
                          <a:pt x="90" y="99"/>
                        </a:cubicBezTo>
                        <a:cubicBezTo>
                          <a:pt x="63" y="125"/>
                          <a:pt x="19" y="152"/>
                          <a:pt x="19" y="188"/>
                        </a:cubicBezTo>
                        <a:cubicBezTo>
                          <a:pt x="1" y="268"/>
                          <a:pt x="45" y="348"/>
                          <a:pt x="126" y="366"/>
                        </a:cubicBezTo>
                        <a:cubicBezTo>
                          <a:pt x="136" y="370"/>
                          <a:pt x="148" y="372"/>
                          <a:pt x="160" y="372"/>
                        </a:cubicBezTo>
                        <a:cubicBezTo>
                          <a:pt x="231" y="372"/>
                          <a:pt x="323" y="310"/>
                          <a:pt x="331" y="241"/>
                        </a:cubicBezTo>
                        <a:cubicBezTo>
                          <a:pt x="340" y="197"/>
                          <a:pt x="322" y="152"/>
                          <a:pt x="313" y="108"/>
                        </a:cubicBezTo>
                        <a:cubicBezTo>
                          <a:pt x="304" y="45"/>
                          <a:pt x="286" y="9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1" name="Google Shape;1211;p4"/>
                  <p:cNvSpPr/>
                  <p:nvPr/>
                </p:nvSpPr>
                <p:spPr>
                  <a:xfrm>
                    <a:off x="6261803" y="3372415"/>
                    <a:ext cx="1079877" cy="1807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35" h="3052" extrusionOk="0">
                        <a:moveTo>
                          <a:pt x="17923" y="1"/>
                        </a:moveTo>
                        <a:lnTo>
                          <a:pt x="17923" y="1"/>
                        </a:lnTo>
                        <a:cubicBezTo>
                          <a:pt x="18065" y="260"/>
                          <a:pt x="17691" y="661"/>
                          <a:pt x="17432" y="875"/>
                        </a:cubicBezTo>
                        <a:cubicBezTo>
                          <a:pt x="16923" y="1294"/>
                          <a:pt x="16121" y="1526"/>
                          <a:pt x="15478" y="1616"/>
                        </a:cubicBezTo>
                        <a:cubicBezTo>
                          <a:pt x="15141" y="1665"/>
                          <a:pt x="14805" y="1688"/>
                          <a:pt x="14471" y="1688"/>
                        </a:cubicBezTo>
                        <a:cubicBezTo>
                          <a:pt x="13893" y="1688"/>
                          <a:pt x="13319" y="1617"/>
                          <a:pt x="12748" y="1482"/>
                        </a:cubicBezTo>
                        <a:cubicBezTo>
                          <a:pt x="11776" y="1250"/>
                          <a:pt x="10750" y="1000"/>
                          <a:pt x="9831" y="607"/>
                        </a:cubicBezTo>
                        <a:cubicBezTo>
                          <a:pt x="9250" y="355"/>
                          <a:pt x="8562" y="214"/>
                          <a:pt x="7885" y="214"/>
                        </a:cubicBezTo>
                        <a:cubicBezTo>
                          <a:pt x="7368" y="214"/>
                          <a:pt x="6858" y="296"/>
                          <a:pt x="6406" y="474"/>
                        </a:cubicBezTo>
                        <a:cubicBezTo>
                          <a:pt x="5647" y="777"/>
                          <a:pt x="4898" y="1143"/>
                          <a:pt x="4202" y="1553"/>
                        </a:cubicBezTo>
                        <a:cubicBezTo>
                          <a:pt x="3881" y="1740"/>
                          <a:pt x="3560" y="1919"/>
                          <a:pt x="3239" y="2079"/>
                        </a:cubicBezTo>
                        <a:cubicBezTo>
                          <a:pt x="3167" y="2115"/>
                          <a:pt x="3105" y="2151"/>
                          <a:pt x="3033" y="2178"/>
                        </a:cubicBezTo>
                        <a:cubicBezTo>
                          <a:pt x="2079" y="2624"/>
                          <a:pt x="1089" y="2927"/>
                          <a:pt x="0" y="2963"/>
                        </a:cubicBezTo>
                        <a:cubicBezTo>
                          <a:pt x="81" y="2998"/>
                          <a:pt x="170" y="3025"/>
                          <a:pt x="250" y="3052"/>
                        </a:cubicBezTo>
                        <a:cubicBezTo>
                          <a:pt x="625" y="3052"/>
                          <a:pt x="1035" y="2998"/>
                          <a:pt x="1383" y="2945"/>
                        </a:cubicBezTo>
                        <a:cubicBezTo>
                          <a:pt x="1793" y="2891"/>
                          <a:pt x="2204" y="2891"/>
                          <a:pt x="2614" y="2829"/>
                        </a:cubicBezTo>
                        <a:cubicBezTo>
                          <a:pt x="3471" y="2686"/>
                          <a:pt x="4238" y="2347"/>
                          <a:pt x="5032" y="2008"/>
                        </a:cubicBezTo>
                        <a:cubicBezTo>
                          <a:pt x="5487" y="1821"/>
                          <a:pt x="5933" y="1607"/>
                          <a:pt x="6388" y="1419"/>
                        </a:cubicBezTo>
                        <a:cubicBezTo>
                          <a:pt x="6807" y="1250"/>
                          <a:pt x="7262" y="1178"/>
                          <a:pt x="7708" y="1107"/>
                        </a:cubicBezTo>
                        <a:cubicBezTo>
                          <a:pt x="7858" y="1083"/>
                          <a:pt x="8011" y="1073"/>
                          <a:pt x="8167" y="1073"/>
                        </a:cubicBezTo>
                        <a:cubicBezTo>
                          <a:pt x="8826" y="1073"/>
                          <a:pt x="9523" y="1256"/>
                          <a:pt x="10143" y="1357"/>
                        </a:cubicBezTo>
                        <a:cubicBezTo>
                          <a:pt x="11134" y="1500"/>
                          <a:pt x="12079" y="1830"/>
                          <a:pt x="13078" y="1901"/>
                        </a:cubicBezTo>
                        <a:cubicBezTo>
                          <a:pt x="13584" y="1942"/>
                          <a:pt x="14098" y="1972"/>
                          <a:pt x="14609" y="1972"/>
                        </a:cubicBezTo>
                        <a:cubicBezTo>
                          <a:pt x="14873" y="1972"/>
                          <a:pt x="15137" y="1964"/>
                          <a:pt x="15398" y="1946"/>
                        </a:cubicBezTo>
                        <a:cubicBezTo>
                          <a:pt x="16005" y="1910"/>
                          <a:pt x="16629" y="1839"/>
                          <a:pt x="17200" y="1651"/>
                        </a:cubicBezTo>
                        <a:cubicBezTo>
                          <a:pt x="17539" y="1535"/>
                          <a:pt x="17887" y="1384"/>
                          <a:pt x="18056" y="1036"/>
                        </a:cubicBezTo>
                        <a:cubicBezTo>
                          <a:pt x="18235" y="697"/>
                          <a:pt x="18235" y="242"/>
                          <a:pt x="1792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2" name="Google Shape;1212;p4"/>
                  <p:cNvSpPr/>
                  <p:nvPr/>
                </p:nvSpPr>
                <p:spPr>
                  <a:xfrm>
                    <a:off x="5831748" y="3561561"/>
                    <a:ext cx="1853882" cy="207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05" h="3507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32"/>
                          <a:pt x="482" y="482"/>
                          <a:pt x="723" y="714"/>
                        </a:cubicBezTo>
                        <a:lnTo>
                          <a:pt x="750" y="714"/>
                        </a:lnTo>
                        <a:cubicBezTo>
                          <a:pt x="938" y="756"/>
                          <a:pt x="1136" y="769"/>
                          <a:pt x="1337" y="769"/>
                        </a:cubicBezTo>
                        <a:cubicBezTo>
                          <a:pt x="1678" y="769"/>
                          <a:pt x="2029" y="732"/>
                          <a:pt x="2360" y="732"/>
                        </a:cubicBezTo>
                        <a:cubicBezTo>
                          <a:pt x="2382" y="732"/>
                          <a:pt x="2405" y="732"/>
                          <a:pt x="2427" y="732"/>
                        </a:cubicBezTo>
                        <a:cubicBezTo>
                          <a:pt x="2864" y="741"/>
                          <a:pt x="3283" y="803"/>
                          <a:pt x="3712" y="902"/>
                        </a:cubicBezTo>
                        <a:cubicBezTo>
                          <a:pt x="4657" y="1107"/>
                          <a:pt x="5514" y="1562"/>
                          <a:pt x="6370" y="1999"/>
                        </a:cubicBezTo>
                        <a:cubicBezTo>
                          <a:pt x="7298" y="2463"/>
                          <a:pt x="8288" y="2828"/>
                          <a:pt x="9261" y="3176"/>
                        </a:cubicBezTo>
                        <a:cubicBezTo>
                          <a:pt x="9778" y="3364"/>
                          <a:pt x="10224" y="3498"/>
                          <a:pt x="10777" y="3506"/>
                        </a:cubicBezTo>
                        <a:cubicBezTo>
                          <a:pt x="10875" y="3506"/>
                          <a:pt x="10973" y="3489"/>
                          <a:pt x="11072" y="3471"/>
                        </a:cubicBezTo>
                        <a:cubicBezTo>
                          <a:pt x="11535" y="3239"/>
                          <a:pt x="12035" y="3078"/>
                          <a:pt x="12490" y="2989"/>
                        </a:cubicBezTo>
                        <a:cubicBezTo>
                          <a:pt x="12791" y="2926"/>
                          <a:pt x="13100" y="2897"/>
                          <a:pt x="13410" y="2897"/>
                        </a:cubicBezTo>
                        <a:cubicBezTo>
                          <a:pt x="13797" y="2897"/>
                          <a:pt x="14187" y="2941"/>
                          <a:pt x="14569" y="3016"/>
                        </a:cubicBezTo>
                        <a:cubicBezTo>
                          <a:pt x="15273" y="2936"/>
                          <a:pt x="15978" y="2837"/>
                          <a:pt x="16647" y="2579"/>
                        </a:cubicBezTo>
                        <a:cubicBezTo>
                          <a:pt x="17423" y="2293"/>
                          <a:pt x="18164" y="1910"/>
                          <a:pt x="18922" y="1580"/>
                        </a:cubicBezTo>
                        <a:cubicBezTo>
                          <a:pt x="20020" y="1112"/>
                          <a:pt x="21242" y="847"/>
                          <a:pt x="22449" y="847"/>
                        </a:cubicBezTo>
                        <a:cubicBezTo>
                          <a:pt x="22762" y="847"/>
                          <a:pt x="23074" y="865"/>
                          <a:pt x="23383" y="902"/>
                        </a:cubicBezTo>
                        <a:cubicBezTo>
                          <a:pt x="24855" y="1080"/>
                          <a:pt x="26175" y="1669"/>
                          <a:pt x="27584" y="2079"/>
                        </a:cubicBezTo>
                        <a:cubicBezTo>
                          <a:pt x="28180" y="2247"/>
                          <a:pt x="28829" y="2455"/>
                          <a:pt x="29457" y="2455"/>
                        </a:cubicBezTo>
                        <a:cubicBezTo>
                          <a:pt x="29562" y="2455"/>
                          <a:pt x="29666" y="2449"/>
                          <a:pt x="29770" y="2436"/>
                        </a:cubicBezTo>
                        <a:cubicBezTo>
                          <a:pt x="30243" y="2382"/>
                          <a:pt x="30725" y="2284"/>
                          <a:pt x="31162" y="2070"/>
                        </a:cubicBezTo>
                        <a:cubicBezTo>
                          <a:pt x="31206" y="2043"/>
                          <a:pt x="31260" y="2026"/>
                          <a:pt x="31304" y="1999"/>
                        </a:cubicBezTo>
                        <a:lnTo>
                          <a:pt x="31304" y="1999"/>
                        </a:lnTo>
                        <a:cubicBezTo>
                          <a:pt x="31079" y="2046"/>
                          <a:pt x="30840" y="2065"/>
                          <a:pt x="30596" y="2065"/>
                        </a:cubicBezTo>
                        <a:cubicBezTo>
                          <a:pt x="29962" y="2065"/>
                          <a:pt x="29293" y="1937"/>
                          <a:pt x="28726" y="1847"/>
                        </a:cubicBezTo>
                        <a:cubicBezTo>
                          <a:pt x="27308" y="1624"/>
                          <a:pt x="25979" y="1053"/>
                          <a:pt x="24587" y="687"/>
                        </a:cubicBezTo>
                        <a:cubicBezTo>
                          <a:pt x="23744" y="467"/>
                          <a:pt x="22912" y="386"/>
                          <a:pt x="22071" y="386"/>
                        </a:cubicBezTo>
                        <a:cubicBezTo>
                          <a:pt x="21585" y="386"/>
                          <a:pt x="21096" y="413"/>
                          <a:pt x="20599" y="455"/>
                        </a:cubicBezTo>
                        <a:cubicBezTo>
                          <a:pt x="20010" y="500"/>
                          <a:pt x="19404" y="554"/>
                          <a:pt x="18815" y="652"/>
                        </a:cubicBezTo>
                        <a:cubicBezTo>
                          <a:pt x="17066" y="1214"/>
                          <a:pt x="15452" y="2168"/>
                          <a:pt x="13659" y="2605"/>
                        </a:cubicBezTo>
                        <a:cubicBezTo>
                          <a:pt x="13036" y="2755"/>
                          <a:pt x="12423" y="2822"/>
                          <a:pt x="11814" y="2822"/>
                        </a:cubicBezTo>
                        <a:cubicBezTo>
                          <a:pt x="10825" y="2822"/>
                          <a:pt x="9847" y="2646"/>
                          <a:pt x="8859" y="2365"/>
                        </a:cubicBezTo>
                        <a:cubicBezTo>
                          <a:pt x="7119" y="1883"/>
                          <a:pt x="5460" y="1187"/>
                          <a:pt x="3747" y="634"/>
                        </a:cubicBezTo>
                        <a:cubicBezTo>
                          <a:pt x="2516" y="232"/>
                          <a:pt x="1285" y="45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3" name="Google Shape;1213;p4"/>
                  <p:cNvSpPr/>
                  <p:nvPr/>
                </p:nvSpPr>
                <p:spPr>
                  <a:xfrm>
                    <a:off x="7126117" y="4011747"/>
                    <a:ext cx="15634" cy="13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4" h="227" extrusionOk="0">
                        <a:moveTo>
                          <a:pt x="84" y="1"/>
                        </a:moveTo>
                        <a:cubicBezTo>
                          <a:pt x="71" y="1"/>
                          <a:pt x="58" y="3"/>
                          <a:pt x="45" y="8"/>
                        </a:cubicBezTo>
                        <a:cubicBezTo>
                          <a:pt x="9" y="53"/>
                          <a:pt x="0" y="106"/>
                          <a:pt x="27" y="160"/>
                        </a:cubicBezTo>
                        <a:cubicBezTo>
                          <a:pt x="47" y="193"/>
                          <a:pt x="77" y="226"/>
                          <a:pt x="116" y="226"/>
                        </a:cubicBezTo>
                        <a:cubicBezTo>
                          <a:pt x="130" y="226"/>
                          <a:pt x="145" y="222"/>
                          <a:pt x="161" y="213"/>
                        </a:cubicBezTo>
                        <a:cubicBezTo>
                          <a:pt x="263" y="142"/>
                          <a:pt x="184" y="1"/>
                          <a:pt x="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4" name="Google Shape;1214;p4"/>
                  <p:cNvSpPr/>
                  <p:nvPr/>
                </p:nvSpPr>
                <p:spPr>
                  <a:xfrm>
                    <a:off x="7235970" y="3926590"/>
                    <a:ext cx="24339" cy="18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320" extrusionOk="0">
                        <a:moveTo>
                          <a:pt x="158" y="0"/>
                        </a:moveTo>
                        <a:cubicBezTo>
                          <a:pt x="143" y="0"/>
                          <a:pt x="126" y="3"/>
                          <a:pt x="108" y="10"/>
                        </a:cubicBezTo>
                        <a:lnTo>
                          <a:pt x="90" y="10"/>
                        </a:lnTo>
                        <a:cubicBezTo>
                          <a:pt x="27" y="54"/>
                          <a:pt x="1" y="117"/>
                          <a:pt x="27" y="197"/>
                        </a:cubicBezTo>
                        <a:cubicBezTo>
                          <a:pt x="50" y="265"/>
                          <a:pt x="104" y="319"/>
                          <a:pt x="168" y="319"/>
                        </a:cubicBezTo>
                        <a:cubicBezTo>
                          <a:pt x="180" y="319"/>
                          <a:pt x="193" y="317"/>
                          <a:pt x="206" y="313"/>
                        </a:cubicBezTo>
                        <a:cubicBezTo>
                          <a:pt x="295" y="286"/>
                          <a:pt x="411" y="197"/>
                          <a:pt x="322" y="108"/>
                        </a:cubicBezTo>
                        <a:cubicBezTo>
                          <a:pt x="271" y="57"/>
                          <a:pt x="226" y="0"/>
                          <a:pt x="15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5" name="Google Shape;1215;p4"/>
                  <p:cNvSpPr/>
                  <p:nvPr/>
                </p:nvSpPr>
                <p:spPr>
                  <a:xfrm>
                    <a:off x="7223830" y="4000970"/>
                    <a:ext cx="37782" cy="29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8" h="496" extrusionOk="0">
                        <a:moveTo>
                          <a:pt x="148" y="1"/>
                        </a:moveTo>
                        <a:cubicBezTo>
                          <a:pt x="137" y="1"/>
                          <a:pt x="127" y="1"/>
                          <a:pt x="116" y="3"/>
                        </a:cubicBezTo>
                        <a:lnTo>
                          <a:pt x="99" y="3"/>
                        </a:lnTo>
                        <a:cubicBezTo>
                          <a:pt x="36" y="65"/>
                          <a:pt x="0" y="226"/>
                          <a:pt x="18" y="297"/>
                        </a:cubicBezTo>
                        <a:cubicBezTo>
                          <a:pt x="48" y="409"/>
                          <a:pt x="127" y="495"/>
                          <a:pt x="236" y="495"/>
                        </a:cubicBezTo>
                        <a:cubicBezTo>
                          <a:pt x="257" y="495"/>
                          <a:pt x="280" y="492"/>
                          <a:pt x="304" y="485"/>
                        </a:cubicBezTo>
                        <a:cubicBezTo>
                          <a:pt x="638" y="390"/>
                          <a:pt x="397" y="1"/>
                          <a:pt x="1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" name="Google Shape;1216;p4"/>
                  <p:cNvSpPr/>
                  <p:nvPr/>
                </p:nvSpPr>
                <p:spPr>
                  <a:xfrm>
                    <a:off x="7377565" y="3861152"/>
                    <a:ext cx="45481" cy="445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52" extrusionOk="0">
                        <a:moveTo>
                          <a:pt x="302" y="1"/>
                        </a:moveTo>
                        <a:cubicBezTo>
                          <a:pt x="242" y="1"/>
                          <a:pt x="182" y="17"/>
                          <a:pt x="125" y="53"/>
                        </a:cubicBezTo>
                        <a:cubicBezTo>
                          <a:pt x="116" y="62"/>
                          <a:pt x="116" y="62"/>
                          <a:pt x="108" y="62"/>
                        </a:cubicBezTo>
                        <a:cubicBezTo>
                          <a:pt x="18" y="178"/>
                          <a:pt x="0" y="410"/>
                          <a:pt x="45" y="553"/>
                        </a:cubicBezTo>
                        <a:cubicBezTo>
                          <a:pt x="86" y="667"/>
                          <a:pt x="216" y="751"/>
                          <a:pt x="340" y="751"/>
                        </a:cubicBezTo>
                        <a:cubicBezTo>
                          <a:pt x="352" y="751"/>
                          <a:pt x="364" y="751"/>
                          <a:pt x="375" y="749"/>
                        </a:cubicBezTo>
                        <a:cubicBezTo>
                          <a:pt x="554" y="722"/>
                          <a:pt x="768" y="508"/>
                          <a:pt x="705" y="321"/>
                        </a:cubicBezTo>
                        <a:cubicBezTo>
                          <a:pt x="652" y="141"/>
                          <a:pt x="479" y="1"/>
                          <a:pt x="3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" name="Google Shape;1217;p4"/>
                  <p:cNvSpPr/>
                  <p:nvPr/>
                </p:nvSpPr>
                <p:spPr>
                  <a:xfrm>
                    <a:off x="7479542" y="3989599"/>
                    <a:ext cx="14331" cy="12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" h="215" extrusionOk="0">
                        <a:moveTo>
                          <a:pt x="161" y="1"/>
                        </a:moveTo>
                        <a:cubicBezTo>
                          <a:pt x="141" y="1"/>
                          <a:pt x="121" y="4"/>
                          <a:pt x="107" y="7"/>
                        </a:cubicBezTo>
                        <a:cubicBezTo>
                          <a:pt x="104" y="10"/>
                          <a:pt x="101" y="11"/>
                          <a:pt x="98" y="11"/>
                        </a:cubicBezTo>
                        <a:cubicBezTo>
                          <a:pt x="92" y="11"/>
                          <a:pt x="86" y="7"/>
                          <a:pt x="81" y="7"/>
                        </a:cubicBezTo>
                        <a:lnTo>
                          <a:pt x="63" y="7"/>
                        </a:lnTo>
                        <a:cubicBezTo>
                          <a:pt x="63" y="16"/>
                          <a:pt x="63" y="16"/>
                          <a:pt x="54" y="25"/>
                        </a:cubicBezTo>
                        <a:cubicBezTo>
                          <a:pt x="36" y="70"/>
                          <a:pt x="0" y="115"/>
                          <a:pt x="27" y="168"/>
                        </a:cubicBezTo>
                        <a:cubicBezTo>
                          <a:pt x="34" y="198"/>
                          <a:pt x="54" y="215"/>
                          <a:pt x="81" y="215"/>
                        </a:cubicBezTo>
                        <a:cubicBezTo>
                          <a:pt x="86" y="215"/>
                          <a:pt x="92" y="214"/>
                          <a:pt x="98" y="213"/>
                        </a:cubicBezTo>
                        <a:cubicBezTo>
                          <a:pt x="125" y="213"/>
                          <a:pt x="152" y="204"/>
                          <a:pt x="170" y="186"/>
                        </a:cubicBezTo>
                        <a:cubicBezTo>
                          <a:pt x="205" y="150"/>
                          <a:pt x="241" y="97"/>
                          <a:pt x="232" y="43"/>
                        </a:cubicBezTo>
                        <a:cubicBezTo>
                          <a:pt x="227" y="10"/>
                          <a:pt x="193" y="1"/>
                          <a:pt x="16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8" name="Google Shape;1218;p4"/>
                  <p:cNvSpPr/>
                  <p:nvPr/>
                </p:nvSpPr>
                <p:spPr>
                  <a:xfrm>
                    <a:off x="5998689" y="3743602"/>
                    <a:ext cx="1188723" cy="466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73" h="7873" extrusionOk="0">
                        <a:moveTo>
                          <a:pt x="10544" y="1"/>
                        </a:moveTo>
                        <a:cubicBezTo>
                          <a:pt x="10216" y="1"/>
                          <a:pt x="9896" y="42"/>
                          <a:pt x="9600" y="147"/>
                        </a:cubicBezTo>
                        <a:cubicBezTo>
                          <a:pt x="8699" y="459"/>
                          <a:pt x="7682" y="727"/>
                          <a:pt x="7137" y="1583"/>
                        </a:cubicBezTo>
                        <a:cubicBezTo>
                          <a:pt x="6897" y="1958"/>
                          <a:pt x="6602" y="2279"/>
                          <a:pt x="6352" y="2645"/>
                        </a:cubicBezTo>
                        <a:cubicBezTo>
                          <a:pt x="6138" y="2966"/>
                          <a:pt x="5978" y="3323"/>
                          <a:pt x="5781" y="3653"/>
                        </a:cubicBezTo>
                        <a:cubicBezTo>
                          <a:pt x="5594" y="3947"/>
                          <a:pt x="5442" y="4108"/>
                          <a:pt x="5139" y="4277"/>
                        </a:cubicBezTo>
                        <a:cubicBezTo>
                          <a:pt x="4675" y="4536"/>
                          <a:pt x="4211" y="4839"/>
                          <a:pt x="3810" y="5196"/>
                        </a:cubicBezTo>
                        <a:cubicBezTo>
                          <a:pt x="3542" y="5428"/>
                          <a:pt x="3310" y="5687"/>
                          <a:pt x="3016" y="5874"/>
                        </a:cubicBezTo>
                        <a:cubicBezTo>
                          <a:pt x="2356" y="6294"/>
                          <a:pt x="1580" y="6499"/>
                          <a:pt x="937" y="6927"/>
                        </a:cubicBezTo>
                        <a:cubicBezTo>
                          <a:pt x="616" y="7150"/>
                          <a:pt x="197" y="7507"/>
                          <a:pt x="1" y="7873"/>
                        </a:cubicBezTo>
                        <a:cubicBezTo>
                          <a:pt x="397" y="7484"/>
                          <a:pt x="864" y="7265"/>
                          <a:pt x="1421" y="7265"/>
                        </a:cubicBezTo>
                        <a:cubicBezTo>
                          <a:pt x="1490" y="7265"/>
                          <a:pt x="1561" y="7268"/>
                          <a:pt x="1633" y="7275"/>
                        </a:cubicBezTo>
                        <a:cubicBezTo>
                          <a:pt x="1880" y="7299"/>
                          <a:pt x="2126" y="7358"/>
                          <a:pt x="2366" y="7358"/>
                        </a:cubicBezTo>
                        <a:cubicBezTo>
                          <a:pt x="2395" y="7358"/>
                          <a:pt x="2425" y="7357"/>
                          <a:pt x="2454" y="7355"/>
                        </a:cubicBezTo>
                        <a:cubicBezTo>
                          <a:pt x="3016" y="7311"/>
                          <a:pt x="2837" y="6954"/>
                          <a:pt x="3060" y="6650"/>
                        </a:cubicBezTo>
                        <a:cubicBezTo>
                          <a:pt x="3328" y="6267"/>
                          <a:pt x="3899" y="6204"/>
                          <a:pt x="4167" y="6195"/>
                        </a:cubicBezTo>
                        <a:cubicBezTo>
                          <a:pt x="4434" y="6187"/>
                          <a:pt x="4720" y="6160"/>
                          <a:pt x="4845" y="6160"/>
                        </a:cubicBezTo>
                        <a:cubicBezTo>
                          <a:pt x="4849" y="6160"/>
                          <a:pt x="4854" y="6160"/>
                          <a:pt x="4859" y="6160"/>
                        </a:cubicBezTo>
                        <a:cubicBezTo>
                          <a:pt x="5606" y="6160"/>
                          <a:pt x="5857" y="5462"/>
                          <a:pt x="6513" y="5170"/>
                        </a:cubicBezTo>
                        <a:cubicBezTo>
                          <a:pt x="6763" y="5054"/>
                          <a:pt x="7173" y="5000"/>
                          <a:pt x="7369" y="5000"/>
                        </a:cubicBezTo>
                        <a:cubicBezTo>
                          <a:pt x="7377" y="5000"/>
                          <a:pt x="7385" y="5000"/>
                          <a:pt x="7394" y="5000"/>
                        </a:cubicBezTo>
                        <a:cubicBezTo>
                          <a:pt x="7612" y="5000"/>
                          <a:pt x="8279" y="5101"/>
                          <a:pt x="8484" y="5161"/>
                        </a:cubicBezTo>
                        <a:cubicBezTo>
                          <a:pt x="8725" y="5223"/>
                          <a:pt x="8966" y="5286"/>
                          <a:pt x="9207" y="5330"/>
                        </a:cubicBezTo>
                        <a:cubicBezTo>
                          <a:pt x="9314" y="5349"/>
                          <a:pt x="9439" y="5367"/>
                          <a:pt x="9560" y="5367"/>
                        </a:cubicBezTo>
                        <a:cubicBezTo>
                          <a:pt x="9834" y="5367"/>
                          <a:pt x="10093" y="5278"/>
                          <a:pt x="10099" y="4920"/>
                        </a:cubicBezTo>
                        <a:cubicBezTo>
                          <a:pt x="10099" y="4839"/>
                          <a:pt x="10072" y="4715"/>
                          <a:pt x="10099" y="4643"/>
                        </a:cubicBezTo>
                        <a:cubicBezTo>
                          <a:pt x="10141" y="4525"/>
                          <a:pt x="10204" y="4456"/>
                          <a:pt x="10305" y="4456"/>
                        </a:cubicBezTo>
                        <a:cubicBezTo>
                          <a:pt x="10334" y="4456"/>
                          <a:pt x="10367" y="4462"/>
                          <a:pt x="10402" y="4474"/>
                        </a:cubicBezTo>
                        <a:cubicBezTo>
                          <a:pt x="10724" y="4590"/>
                          <a:pt x="10947" y="4884"/>
                          <a:pt x="11295" y="4964"/>
                        </a:cubicBezTo>
                        <a:cubicBezTo>
                          <a:pt x="11364" y="4980"/>
                          <a:pt x="11430" y="4988"/>
                          <a:pt x="11494" y="4988"/>
                        </a:cubicBezTo>
                        <a:cubicBezTo>
                          <a:pt x="11756" y="4988"/>
                          <a:pt x="11963" y="4852"/>
                          <a:pt x="12071" y="4572"/>
                        </a:cubicBezTo>
                        <a:cubicBezTo>
                          <a:pt x="12106" y="4474"/>
                          <a:pt x="12142" y="4393"/>
                          <a:pt x="12205" y="4304"/>
                        </a:cubicBezTo>
                        <a:cubicBezTo>
                          <a:pt x="12247" y="4242"/>
                          <a:pt x="12301" y="4219"/>
                          <a:pt x="12359" y="4219"/>
                        </a:cubicBezTo>
                        <a:cubicBezTo>
                          <a:pt x="12434" y="4219"/>
                          <a:pt x="12514" y="4259"/>
                          <a:pt x="12579" y="4304"/>
                        </a:cubicBezTo>
                        <a:cubicBezTo>
                          <a:pt x="12749" y="4420"/>
                          <a:pt x="12954" y="4492"/>
                          <a:pt x="13132" y="4572"/>
                        </a:cubicBezTo>
                        <a:cubicBezTo>
                          <a:pt x="13229" y="4617"/>
                          <a:pt x="13320" y="4638"/>
                          <a:pt x="13404" y="4638"/>
                        </a:cubicBezTo>
                        <a:cubicBezTo>
                          <a:pt x="13635" y="4638"/>
                          <a:pt x="13805" y="4475"/>
                          <a:pt x="13864" y="4206"/>
                        </a:cubicBezTo>
                        <a:cubicBezTo>
                          <a:pt x="13879" y="4159"/>
                          <a:pt x="13922" y="4133"/>
                          <a:pt x="13968" y="4133"/>
                        </a:cubicBezTo>
                        <a:cubicBezTo>
                          <a:pt x="13975" y="4133"/>
                          <a:pt x="13982" y="4134"/>
                          <a:pt x="13989" y="4135"/>
                        </a:cubicBezTo>
                        <a:cubicBezTo>
                          <a:pt x="14149" y="4179"/>
                          <a:pt x="14230" y="4286"/>
                          <a:pt x="14346" y="4411"/>
                        </a:cubicBezTo>
                        <a:cubicBezTo>
                          <a:pt x="14479" y="4554"/>
                          <a:pt x="14685" y="4661"/>
                          <a:pt x="14836" y="4670"/>
                        </a:cubicBezTo>
                        <a:cubicBezTo>
                          <a:pt x="14842" y="4670"/>
                          <a:pt x="14847" y="4670"/>
                          <a:pt x="14853" y="4670"/>
                        </a:cubicBezTo>
                        <a:cubicBezTo>
                          <a:pt x="15001" y="4670"/>
                          <a:pt x="15270" y="4563"/>
                          <a:pt x="15398" y="4331"/>
                        </a:cubicBezTo>
                        <a:cubicBezTo>
                          <a:pt x="15711" y="3769"/>
                          <a:pt x="15059" y="2904"/>
                          <a:pt x="14685" y="2484"/>
                        </a:cubicBezTo>
                        <a:cubicBezTo>
                          <a:pt x="14658" y="2451"/>
                          <a:pt x="14687" y="2407"/>
                          <a:pt x="14722" y="2407"/>
                        </a:cubicBezTo>
                        <a:cubicBezTo>
                          <a:pt x="14733" y="2407"/>
                          <a:pt x="14745" y="2411"/>
                          <a:pt x="14756" y="2422"/>
                        </a:cubicBezTo>
                        <a:cubicBezTo>
                          <a:pt x="14979" y="2627"/>
                          <a:pt x="15256" y="2930"/>
                          <a:pt x="15443" y="3260"/>
                        </a:cubicBezTo>
                        <a:cubicBezTo>
                          <a:pt x="15684" y="3278"/>
                          <a:pt x="15898" y="3332"/>
                          <a:pt x="16121" y="3430"/>
                        </a:cubicBezTo>
                        <a:cubicBezTo>
                          <a:pt x="16234" y="3481"/>
                          <a:pt x="16442" y="3605"/>
                          <a:pt x="16617" y="3605"/>
                        </a:cubicBezTo>
                        <a:cubicBezTo>
                          <a:pt x="16717" y="3605"/>
                          <a:pt x="16806" y="3564"/>
                          <a:pt x="16861" y="3448"/>
                        </a:cubicBezTo>
                        <a:cubicBezTo>
                          <a:pt x="16879" y="3412"/>
                          <a:pt x="16915" y="3376"/>
                          <a:pt x="16951" y="3350"/>
                        </a:cubicBezTo>
                        <a:cubicBezTo>
                          <a:pt x="16997" y="3321"/>
                          <a:pt x="17045" y="3310"/>
                          <a:pt x="17092" y="3310"/>
                        </a:cubicBezTo>
                        <a:cubicBezTo>
                          <a:pt x="17209" y="3310"/>
                          <a:pt x="17327" y="3377"/>
                          <a:pt x="17441" y="3421"/>
                        </a:cubicBezTo>
                        <a:cubicBezTo>
                          <a:pt x="17736" y="3528"/>
                          <a:pt x="17923" y="3644"/>
                          <a:pt x="18191" y="3715"/>
                        </a:cubicBezTo>
                        <a:cubicBezTo>
                          <a:pt x="18222" y="3725"/>
                          <a:pt x="18255" y="3730"/>
                          <a:pt x="18290" y="3730"/>
                        </a:cubicBezTo>
                        <a:cubicBezTo>
                          <a:pt x="18441" y="3730"/>
                          <a:pt x="18600" y="3636"/>
                          <a:pt x="18556" y="3483"/>
                        </a:cubicBezTo>
                        <a:cubicBezTo>
                          <a:pt x="18538" y="3412"/>
                          <a:pt x="18512" y="3341"/>
                          <a:pt x="18512" y="3269"/>
                        </a:cubicBezTo>
                        <a:cubicBezTo>
                          <a:pt x="18512" y="3144"/>
                          <a:pt x="18521" y="3073"/>
                          <a:pt x="18619" y="2984"/>
                        </a:cubicBezTo>
                        <a:cubicBezTo>
                          <a:pt x="18658" y="2948"/>
                          <a:pt x="18701" y="2933"/>
                          <a:pt x="18746" y="2933"/>
                        </a:cubicBezTo>
                        <a:cubicBezTo>
                          <a:pt x="18943" y="2933"/>
                          <a:pt x="19169" y="3227"/>
                          <a:pt x="19234" y="3278"/>
                        </a:cubicBezTo>
                        <a:cubicBezTo>
                          <a:pt x="19315" y="3341"/>
                          <a:pt x="19457" y="3528"/>
                          <a:pt x="19609" y="3599"/>
                        </a:cubicBezTo>
                        <a:cubicBezTo>
                          <a:pt x="19661" y="3626"/>
                          <a:pt x="19717" y="3637"/>
                          <a:pt x="19771" y="3637"/>
                        </a:cubicBezTo>
                        <a:cubicBezTo>
                          <a:pt x="19863" y="3637"/>
                          <a:pt x="19947" y="3602"/>
                          <a:pt x="19993" y="3546"/>
                        </a:cubicBezTo>
                        <a:cubicBezTo>
                          <a:pt x="20064" y="3457"/>
                          <a:pt x="20073" y="3314"/>
                          <a:pt x="19993" y="3198"/>
                        </a:cubicBezTo>
                        <a:cubicBezTo>
                          <a:pt x="19912" y="3073"/>
                          <a:pt x="19823" y="2957"/>
                          <a:pt x="19716" y="2841"/>
                        </a:cubicBezTo>
                        <a:cubicBezTo>
                          <a:pt x="19564" y="2681"/>
                          <a:pt x="19395" y="2529"/>
                          <a:pt x="19225" y="2377"/>
                        </a:cubicBezTo>
                        <a:cubicBezTo>
                          <a:pt x="18744" y="1958"/>
                          <a:pt x="18307" y="1548"/>
                          <a:pt x="17745" y="1235"/>
                        </a:cubicBezTo>
                        <a:cubicBezTo>
                          <a:pt x="17282" y="989"/>
                          <a:pt x="16739" y="802"/>
                          <a:pt x="16203" y="802"/>
                        </a:cubicBezTo>
                        <a:cubicBezTo>
                          <a:pt x="16119" y="802"/>
                          <a:pt x="16035" y="806"/>
                          <a:pt x="15951" y="816"/>
                        </a:cubicBezTo>
                        <a:cubicBezTo>
                          <a:pt x="15452" y="879"/>
                          <a:pt x="14881" y="932"/>
                          <a:pt x="14408" y="1128"/>
                        </a:cubicBezTo>
                        <a:cubicBezTo>
                          <a:pt x="14497" y="1191"/>
                          <a:pt x="14595" y="1262"/>
                          <a:pt x="14694" y="1325"/>
                        </a:cubicBezTo>
                        <a:cubicBezTo>
                          <a:pt x="14723" y="1354"/>
                          <a:pt x="14703" y="1402"/>
                          <a:pt x="14670" y="1402"/>
                        </a:cubicBezTo>
                        <a:cubicBezTo>
                          <a:pt x="14664" y="1402"/>
                          <a:pt x="14656" y="1400"/>
                          <a:pt x="14649" y="1396"/>
                        </a:cubicBezTo>
                        <a:cubicBezTo>
                          <a:pt x="14007" y="941"/>
                          <a:pt x="13204" y="513"/>
                          <a:pt x="12445" y="317"/>
                        </a:cubicBezTo>
                        <a:cubicBezTo>
                          <a:pt x="11865" y="162"/>
                          <a:pt x="11190" y="1"/>
                          <a:pt x="1054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19" name="Google Shape;1219;p4"/>
                <p:cNvGrpSpPr/>
                <p:nvPr/>
              </p:nvGrpSpPr>
              <p:grpSpPr>
                <a:xfrm>
                  <a:off x="5346418" y="2773093"/>
                  <a:ext cx="2803691" cy="1575181"/>
                  <a:chOff x="5439239" y="3026632"/>
                  <a:chExt cx="2247989" cy="1262974"/>
                </a:xfrm>
              </p:grpSpPr>
              <p:sp>
                <p:nvSpPr>
                  <p:cNvPr id="1220" name="Google Shape;1220;p4"/>
                  <p:cNvSpPr/>
                  <p:nvPr/>
                </p:nvSpPr>
                <p:spPr>
                  <a:xfrm>
                    <a:off x="6728811" y="3146315"/>
                    <a:ext cx="197084" cy="2414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8" h="4078" extrusionOk="0">
                        <a:moveTo>
                          <a:pt x="3328" y="1"/>
                        </a:moveTo>
                        <a:cubicBezTo>
                          <a:pt x="3203" y="54"/>
                          <a:pt x="3051" y="143"/>
                          <a:pt x="3016" y="161"/>
                        </a:cubicBezTo>
                        <a:cubicBezTo>
                          <a:pt x="2966" y="182"/>
                          <a:pt x="2912" y="191"/>
                          <a:pt x="2856" y="191"/>
                        </a:cubicBezTo>
                        <a:cubicBezTo>
                          <a:pt x="2720" y="191"/>
                          <a:pt x="2574" y="136"/>
                          <a:pt x="2454" y="54"/>
                        </a:cubicBezTo>
                        <a:cubicBezTo>
                          <a:pt x="2445" y="830"/>
                          <a:pt x="2133" y="1473"/>
                          <a:pt x="1669" y="2124"/>
                        </a:cubicBezTo>
                        <a:cubicBezTo>
                          <a:pt x="1419" y="2490"/>
                          <a:pt x="1142" y="2855"/>
                          <a:pt x="785" y="3132"/>
                        </a:cubicBezTo>
                        <a:cubicBezTo>
                          <a:pt x="491" y="3355"/>
                          <a:pt x="268" y="3640"/>
                          <a:pt x="0" y="3881"/>
                        </a:cubicBezTo>
                        <a:lnTo>
                          <a:pt x="152" y="3881"/>
                        </a:lnTo>
                        <a:cubicBezTo>
                          <a:pt x="562" y="3908"/>
                          <a:pt x="955" y="3979"/>
                          <a:pt x="1348" y="4078"/>
                        </a:cubicBezTo>
                        <a:cubicBezTo>
                          <a:pt x="2382" y="2945"/>
                          <a:pt x="2971" y="1482"/>
                          <a:pt x="332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1" name="Google Shape;1221;p4"/>
                  <p:cNvSpPr/>
                  <p:nvPr/>
                </p:nvSpPr>
                <p:spPr>
                  <a:xfrm>
                    <a:off x="6964447" y="3274702"/>
                    <a:ext cx="181805" cy="169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0" h="2856" extrusionOk="0">
                        <a:moveTo>
                          <a:pt x="1981" y="0"/>
                        </a:moveTo>
                        <a:cubicBezTo>
                          <a:pt x="1865" y="652"/>
                          <a:pt x="1597" y="1205"/>
                          <a:pt x="1213" y="1740"/>
                        </a:cubicBezTo>
                        <a:cubicBezTo>
                          <a:pt x="883" y="2213"/>
                          <a:pt x="464" y="2454"/>
                          <a:pt x="0" y="2721"/>
                        </a:cubicBezTo>
                        <a:cubicBezTo>
                          <a:pt x="143" y="2766"/>
                          <a:pt x="286" y="2811"/>
                          <a:pt x="437" y="2855"/>
                        </a:cubicBezTo>
                        <a:cubicBezTo>
                          <a:pt x="812" y="2391"/>
                          <a:pt x="1365" y="2249"/>
                          <a:pt x="1838" y="1918"/>
                        </a:cubicBezTo>
                        <a:cubicBezTo>
                          <a:pt x="2311" y="1597"/>
                          <a:pt x="2766" y="1276"/>
                          <a:pt x="3069" y="794"/>
                        </a:cubicBezTo>
                        <a:cubicBezTo>
                          <a:pt x="2926" y="580"/>
                          <a:pt x="2908" y="277"/>
                          <a:pt x="2900" y="18"/>
                        </a:cubicBezTo>
                        <a:cubicBezTo>
                          <a:pt x="2743" y="67"/>
                          <a:pt x="2555" y="111"/>
                          <a:pt x="2376" y="111"/>
                        </a:cubicBezTo>
                        <a:cubicBezTo>
                          <a:pt x="2229" y="111"/>
                          <a:pt x="2090" y="81"/>
                          <a:pt x="198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2" name="Google Shape;1222;p4"/>
                  <p:cNvSpPr/>
                  <p:nvPr/>
                </p:nvSpPr>
                <p:spPr>
                  <a:xfrm>
                    <a:off x="6994531" y="3327526"/>
                    <a:ext cx="210349" cy="130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2" h="2205" extrusionOk="0">
                        <a:moveTo>
                          <a:pt x="2641" y="1"/>
                        </a:moveTo>
                        <a:cubicBezTo>
                          <a:pt x="2392" y="384"/>
                          <a:pt x="2061" y="777"/>
                          <a:pt x="1651" y="991"/>
                        </a:cubicBezTo>
                        <a:cubicBezTo>
                          <a:pt x="1125" y="1258"/>
                          <a:pt x="438" y="1553"/>
                          <a:pt x="1" y="1981"/>
                        </a:cubicBezTo>
                        <a:cubicBezTo>
                          <a:pt x="331" y="2070"/>
                          <a:pt x="670" y="2150"/>
                          <a:pt x="1000" y="2204"/>
                        </a:cubicBezTo>
                        <a:cubicBezTo>
                          <a:pt x="1268" y="2106"/>
                          <a:pt x="1446" y="1901"/>
                          <a:pt x="1705" y="1776"/>
                        </a:cubicBezTo>
                        <a:cubicBezTo>
                          <a:pt x="1892" y="1687"/>
                          <a:pt x="2097" y="1544"/>
                          <a:pt x="2267" y="1419"/>
                        </a:cubicBezTo>
                        <a:cubicBezTo>
                          <a:pt x="2525" y="1232"/>
                          <a:pt x="2784" y="1035"/>
                          <a:pt x="3025" y="821"/>
                        </a:cubicBezTo>
                        <a:cubicBezTo>
                          <a:pt x="3239" y="643"/>
                          <a:pt x="3391" y="438"/>
                          <a:pt x="3551" y="215"/>
                        </a:cubicBezTo>
                        <a:cubicBezTo>
                          <a:pt x="3310" y="206"/>
                          <a:pt x="3070" y="197"/>
                          <a:pt x="2838" y="116"/>
                        </a:cubicBezTo>
                        <a:cubicBezTo>
                          <a:pt x="2757" y="90"/>
                          <a:pt x="2695" y="45"/>
                          <a:pt x="26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3" name="Google Shape;1223;p4"/>
                  <p:cNvSpPr/>
                  <p:nvPr/>
                </p:nvSpPr>
                <p:spPr>
                  <a:xfrm>
                    <a:off x="6636902" y="3077028"/>
                    <a:ext cx="230366" cy="3149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0" h="5319" extrusionOk="0">
                        <a:moveTo>
                          <a:pt x="3449" y="1"/>
                        </a:moveTo>
                        <a:cubicBezTo>
                          <a:pt x="3425" y="1"/>
                          <a:pt x="3397" y="9"/>
                          <a:pt x="3363" y="29"/>
                        </a:cubicBezTo>
                        <a:cubicBezTo>
                          <a:pt x="3328" y="47"/>
                          <a:pt x="3292" y="64"/>
                          <a:pt x="3256" y="82"/>
                        </a:cubicBezTo>
                        <a:cubicBezTo>
                          <a:pt x="3078" y="1215"/>
                          <a:pt x="2703" y="2589"/>
                          <a:pt x="1990" y="3517"/>
                        </a:cubicBezTo>
                        <a:cubicBezTo>
                          <a:pt x="1454" y="4222"/>
                          <a:pt x="741" y="4819"/>
                          <a:pt x="0" y="5319"/>
                        </a:cubicBezTo>
                        <a:cubicBezTo>
                          <a:pt x="482" y="5158"/>
                          <a:pt x="973" y="5060"/>
                          <a:pt x="1481" y="5051"/>
                        </a:cubicBezTo>
                        <a:cubicBezTo>
                          <a:pt x="1927" y="4427"/>
                          <a:pt x="2552" y="3990"/>
                          <a:pt x="2998" y="3356"/>
                        </a:cubicBezTo>
                        <a:cubicBezTo>
                          <a:pt x="3283" y="2955"/>
                          <a:pt x="3578" y="2544"/>
                          <a:pt x="3738" y="2081"/>
                        </a:cubicBezTo>
                        <a:cubicBezTo>
                          <a:pt x="3845" y="1777"/>
                          <a:pt x="3854" y="1447"/>
                          <a:pt x="3890" y="1126"/>
                        </a:cubicBezTo>
                        <a:cubicBezTo>
                          <a:pt x="3854" y="1090"/>
                          <a:pt x="3827" y="1055"/>
                          <a:pt x="3801" y="1019"/>
                        </a:cubicBezTo>
                        <a:cubicBezTo>
                          <a:pt x="3729" y="876"/>
                          <a:pt x="3586" y="653"/>
                          <a:pt x="3569" y="484"/>
                        </a:cubicBezTo>
                        <a:cubicBezTo>
                          <a:pt x="3561" y="353"/>
                          <a:pt x="360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4" name="Google Shape;1224;p4"/>
                  <p:cNvSpPr/>
                  <p:nvPr/>
                </p:nvSpPr>
                <p:spPr>
                  <a:xfrm>
                    <a:off x="6371656" y="3043332"/>
                    <a:ext cx="356149" cy="477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14" h="8056" extrusionOk="0">
                        <a:moveTo>
                          <a:pt x="6014" y="0"/>
                        </a:moveTo>
                        <a:lnTo>
                          <a:pt x="6014" y="0"/>
                        </a:lnTo>
                        <a:cubicBezTo>
                          <a:pt x="5853" y="71"/>
                          <a:pt x="5684" y="125"/>
                          <a:pt x="5523" y="125"/>
                        </a:cubicBezTo>
                        <a:cubicBezTo>
                          <a:pt x="5621" y="1249"/>
                          <a:pt x="5139" y="2534"/>
                          <a:pt x="4684" y="3542"/>
                        </a:cubicBezTo>
                        <a:cubicBezTo>
                          <a:pt x="4301" y="4398"/>
                          <a:pt x="3792" y="5076"/>
                          <a:pt x="3132" y="5709"/>
                        </a:cubicBezTo>
                        <a:cubicBezTo>
                          <a:pt x="2561" y="6254"/>
                          <a:pt x="1990" y="6825"/>
                          <a:pt x="1348" y="7271"/>
                        </a:cubicBezTo>
                        <a:cubicBezTo>
                          <a:pt x="938" y="7547"/>
                          <a:pt x="518" y="7806"/>
                          <a:pt x="81" y="8020"/>
                        </a:cubicBezTo>
                        <a:cubicBezTo>
                          <a:pt x="54" y="8029"/>
                          <a:pt x="28" y="8038"/>
                          <a:pt x="1" y="8056"/>
                        </a:cubicBezTo>
                        <a:cubicBezTo>
                          <a:pt x="474" y="7895"/>
                          <a:pt x="929" y="7690"/>
                          <a:pt x="1375" y="7467"/>
                        </a:cubicBezTo>
                        <a:cubicBezTo>
                          <a:pt x="1491" y="7396"/>
                          <a:pt x="1607" y="7324"/>
                          <a:pt x="1714" y="7244"/>
                        </a:cubicBezTo>
                        <a:cubicBezTo>
                          <a:pt x="2026" y="7012"/>
                          <a:pt x="2338" y="6762"/>
                          <a:pt x="2641" y="6521"/>
                        </a:cubicBezTo>
                        <a:cubicBezTo>
                          <a:pt x="3114" y="6129"/>
                          <a:pt x="3614" y="5736"/>
                          <a:pt x="4006" y="5254"/>
                        </a:cubicBezTo>
                        <a:cubicBezTo>
                          <a:pt x="5255" y="3711"/>
                          <a:pt x="5692" y="1918"/>
                          <a:pt x="601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5" name="Google Shape;1225;p4"/>
                  <p:cNvSpPr/>
                  <p:nvPr/>
                </p:nvSpPr>
                <p:spPr>
                  <a:xfrm>
                    <a:off x="7256579" y="3355537"/>
                    <a:ext cx="78230" cy="76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1" h="1285" extrusionOk="0">
                        <a:moveTo>
                          <a:pt x="375" y="0"/>
                        </a:moveTo>
                        <a:cubicBezTo>
                          <a:pt x="491" y="366"/>
                          <a:pt x="456" y="687"/>
                          <a:pt x="224" y="1017"/>
                        </a:cubicBezTo>
                        <a:cubicBezTo>
                          <a:pt x="170" y="1107"/>
                          <a:pt x="90" y="1205"/>
                          <a:pt x="1" y="1285"/>
                        </a:cubicBezTo>
                        <a:cubicBezTo>
                          <a:pt x="607" y="999"/>
                          <a:pt x="1321" y="553"/>
                          <a:pt x="803" y="188"/>
                        </a:cubicBezTo>
                        <a:cubicBezTo>
                          <a:pt x="661" y="143"/>
                          <a:pt x="518" y="81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6" name="Google Shape;1226;p4"/>
                  <p:cNvSpPr/>
                  <p:nvPr/>
                </p:nvSpPr>
                <p:spPr>
                  <a:xfrm>
                    <a:off x="6523318" y="3027994"/>
                    <a:ext cx="300660" cy="4184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77" h="7066" extrusionOk="0">
                        <a:moveTo>
                          <a:pt x="3943" y="0"/>
                        </a:moveTo>
                        <a:lnTo>
                          <a:pt x="3943" y="0"/>
                        </a:lnTo>
                        <a:cubicBezTo>
                          <a:pt x="3908" y="18"/>
                          <a:pt x="3881" y="36"/>
                          <a:pt x="3845" y="54"/>
                        </a:cubicBezTo>
                        <a:cubicBezTo>
                          <a:pt x="3756" y="107"/>
                          <a:pt x="3649" y="170"/>
                          <a:pt x="3542" y="214"/>
                        </a:cubicBezTo>
                        <a:cubicBezTo>
                          <a:pt x="3676" y="1142"/>
                          <a:pt x="3328" y="2204"/>
                          <a:pt x="3024" y="3060"/>
                        </a:cubicBezTo>
                        <a:cubicBezTo>
                          <a:pt x="2703" y="3961"/>
                          <a:pt x="2284" y="4791"/>
                          <a:pt x="1677" y="5531"/>
                        </a:cubicBezTo>
                        <a:cubicBezTo>
                          <a:pt x="1197" y="6118"/>
                          <a:pt x="611" y="6590"/>
                          <a:pt x="24" y="7052"/>
                        </a:cubicBezTo>
                        <a:lnTo>
                          <a:pt x="24" y="7052"/>
                        </a:lnTo>
                        <a:cubicBezTo>
                          <a:pt x="436" y="6816"/>
                          <a:pt x="865" y="6580"/>
                          <a:pt x="1312" y="6388"/>
                        </a:cubicBezTo>
                        <a:cubicBezTo>
                          <a:pt x="1686" y="6004"/>
                          <a:pt x="2159" y="5745"/>
                          <a:pt x="2569" y="5406"/>
                        </a:cubicBezTo>
                        <a:cubicBezTo>
                          <a:pt x="3033" y="5032"/>
                          <a:pt x="3506" y="4630"/>
                          <a:pt x="3845" y="4131"/>
                        </a:cubicBezTo>
                        <a:cubicBezTo>
                          <a:pt x="4193" y="3613"/>
                          <a:pt x="4470" y="2998"/>
                          <a:pt x="4639" y="2400"/>
                        </a:cubicBezTo>
                        <a:cubicBezTo>
                          <a:pt x="4773" y="1918"/>
                          <a:pt x="4951" y="1437"/>
                          <a:pt x="5076" y="955"/>
                        </a:cubicBezTo>
                        <a:lnTo>
                          <a:pt x="5076" y="955"/>
                        </a:lnTo>
                        <a:cubicBezTo>
                          <a:pt x="4845" y="1063"/>
                          <a:pt x="4595" y="1137"/>
                          <a:pt x="4348" y="1137"/>
                        </a:cubicBezTo>
                        <a:cubicBezTo>
                          <a:pt x="4290" y="1137"/>
                          <a:pt x="4232" y="1133"/>
                          <a:pt x="4175" y="1124"/>
                        </a:cubicBezTo>
                        <a:cubicBezTo>
                          <a:pt x="3738" y="1062"/>
                          <a:pt x="3827" y="429"/>
                          <a:pt x="3943" y="0"/>
                        </a:cubicBezTo>
                        <a:close/>
                        <a:moveTo>
                          <a:pt x="24" y="7052"/>
                        </a:moveTo>
                        <a:cubicBezTo>
                          <a:pt x="21" y="7054"/>
                          <a:pt x="18" y="7055"/>
                          <a:pt x="16" y="7057"/>
                        </a:cubicBezTo>
                        <a:lnTo>
                          <a:pt x="16" y="7057"/>
                        </a:lnTo>
                        <a:cubicBezTo>
                          <a:pt x="16" y="7057"/>
                          <a:pt x="17" y="7057"/>
                          <a:pt x="18" y="7057"/>
                        </a:cubicBezTo>
                        <a:cubicBezTo>
                          <a:pt x="20" y="7055"/>
                          <a:pt x="22" y="7054"/>
                          <a:pt x="24" y="7052"/>
                        </a:cubicBezTo>
                        <a:close/>
                        <a:moveTo>
                          <a:pt x="16" y="7057"/>
                        </a:moveTo>
                        <a:cubicBezTo>
                          <a:pt x="9" y="7057"/>
                          <a:pt x="8" y="7058"/>
                          <a:pt x="0" y="7066"/>
                        </a:cubicBezTo>
                        <a:cubicBezTo>
                          <a:pt x="5" y="7063"/>
                          <a:pt x="10" y="7060"/>
                          <a:pt x="16" y="70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7" name="Google Shape;1227;p4"/>
                  <p:cNvSpPr/>
                  <p:nvPr/>
                </p:nvSpPr>
                <p:spPr>
                  <a:xfrm>
                    <a:off x="6850863" y="3180662"/>
                    <a:ext cx="196551" cy="2409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9" h="4069" extrusionOk="0">
                        <a:moveTo>
                          <a:pt x="1668" y="0"/>
                        </a:moveTo>
                        <a:cubicBezTo>
                          <a:pt x="1624" y="634"/>
                          <a:pt x="1410" y="1294"/>
                          <a:pt x="1160" y="1856"/>
                        </a:cubicBezTo>
                        <a:cubicBezTo>
                          <a:pt x="901" y="2445"/>
                          <a:pt x="571" y="3319"/>
                          <a:pt x="0" y="3703"/>
                        </a:cubicBezTo>
                        <a:cubicBezTo>
                          <a:pt x="277" y="3810"/>
                          <a:pt x="562" y="3944"/>
                          <a:pt x="857" y="4015"/>
                        </a:cubicBezTo>
                        <a:cubicBezTo>
                          <a:pt x="928" y="4033"/>
                          <a:pt x="1008" y="4051"/>
                          <a:pt x="1089" y="4068"/>
                        </a:cubicBezTo>
                        <a:cubicBezTo>
                          <a:pt x="1338" y="3944"/>
                          <a:pt x="1668" y="3578"/>
                          <a:pt x="1767" y="3462"/>
                        </a:cubicBezTo>
                        <a:cubicBezTo>
                          <a:pt x="1999" y="3185"/>
                          <a:pt x="2204" y="2900"/>
                          <a:pt x="2409" y="2605"/>
                        </a:cubicBezTo>
                        <a:cubicBezTo>
                          <a:pt x="2792" y="2061"/>
                          <a:pt x="3078" y="1517"/>
                          <a:pt x="3319" y="893"/>
                        </a:cubicBezTo>
                        <a:lnTo>
                          <a:pt x="3319" y="893"/>
                        </a:lnTo>
                        <a:cubicBezTo>
                          <a:pt x="3185" y="923"/>
                          <a:pt x="3051" y="937"/>
                          <a:pt x="2922" y="937"/>
                        </a:cubicBezTo>
                        <a:cubicBezTo>
                          <a:pt x="2863" y="937"/>
                          <a:pt x="2804" y="934"/>
                          <a:pt x="2748" y="928"/>
                        </a:cubicBezTo>
                        <a:cubicBezTo>
                          <a:pt x="2659" y="1044"/>
                          <a:pt x="2650" y="1285"/>
                          <a:pt x="2587" y="1410"/>
                        </a:cubicBezTo>
                        <a:cubicBezTo>
                          <a:pt x="2525" y="1544"/>
                          <a:pt x="2427" y="1704"/>
                          <a:pt x="2373" y="1838"/>
                        </a:cubicBezTo>
                        <a:cubicBezTo>
                          <a:pt x="2230" y="2177"/>
                          <a:pt x="2034" y="2445"/>
                          <a:pt x="1820" y="2730"/>
                        </a:cubicBezTo>
                        <a:cubicBezTo>
                          <a:pt x="1517" y="3123"/>
                          <a:pt x="1142" y="3881"/>
                          <a:pt x="589" y="3908"/>
                        </a:cubicBezTo>
                        <a:cubicBezTo>
                          <a:pt x="586" y="3909"/>
                          <a:pt x="584" y="3910"/>
                          <a:pt x="582" y="3910"/>
                        </a:cubicBezTo>
                        <a:cubicBezTo>
                          <a:pt x="571" y="3910"/>
                          <a:pt x="572" y="3890"/>
                          <a:pt x="580" y="3890"/>
                        </a:cubicBezTo>
                        <a:cubicBezTo>
                          <a:pt x="928" y="3774"/>
                          <a:pt x="1312" y="3292"/>
                          <a:pt x="1481" y="2998"/>
                        </a:cubicBezTo>
                        <a:cubicBezTo>
                          <a:pt x="1651" y="2721"/>
                          <a:pt x="1883" y="2481"/>
                          <a:pt x="2043" y="2195"/>
                        </a:cubicBezTo>
                        <a:cubicBezTo>
                          <a:pt x="2213" y="1892"/>
                          <a:pt x="2418" y="1553"/>
                          <a:pt x="2516" y="1223"/>
                        </a:cubicBezTo>
                        <a:cubicBezTo>
                          <a:pt x="2543" y="1107"/>
                          <a:pt x="2561" y="991"/>
                          <a:pt x="2605" y="893"/>
                        </a:cubicBezTo>
                        <a:cubicBezTo>
                          <a:pt x="2222" y="794"/>
                          <a:pt x="1900" y="527"/>
                          <a:pt x="1686" y="45"/>
                        </a:cubicBezTo>
                        <a:cubicBezTo>
                          <a:pt x="1686" y="36"/>
                          <a:pt x="1677" y="18"/>
                          <a:pt x="166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8" name="Google Shape;1228;p4"/>
                  <p:cNvSpPr/>
                  <p:nvPr/>
                </p:nvSpPr>
                <p:spPr>
                  <a:xfrm>
                    <a:off x="5643666" y="3703747"/>
                    <a:ext cx="97298" cy="219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" h="3702" extrusionOk="0">
                        <a:moveTo>
                          <a:pt x="864" y="1"/>
                        </a:moveTo>
                        <a:cubicBezTo>
                          <a:pt x="780" y="1"/>
                          <a:pt x="652" y="158"/>
                          <a:pt x="625" y="178"/>
                        </a:cubicBezTo>
                        <a:cubicBezTo>
                          <a:pt x="589" y="213"/>
                          <a:pt x="545" y="249"/>
                          <a:pt x="500" y="294"/>
                        </a:cubicBezTo>
                        <a:cubicBezTo>
                          <a:pt x="875" y="1284"/>
                          <a:pt x="1027" y="3050"/>
                          <a:pt x="1" y="3684"/>
                        </a:cubicBezTo>
                        <a:cubicBezTo>
                          <a:pt x="179" y="3693"/>
                          <a:pt x="349" y="3693"/>
                          <a:pt x="527" y="3701"/>
                        </a:cubicBezTo>
                        <a:cubicBezTo>
                          <a:pt x="1357" y="2961"/>
                          <a:pt x="1580" y="1998"/>
                          <a:pt x="1642" y="918"/>
                        </a:cubicBezTo>
                        <a:lnTo>
                          <a:pt x="1642" y="918"/>
                        </a:lnTo>
                        <a:cubicBezTo>
                          <a:pt x="1565" y="946"/>
                          <a:pt x="1456" y="968"/>
                          <a:pt x="1370" y="968"/>
                        </a:cubicBezTo>
                        <a:cubicBezTo>
                          <a:pt x="1345" y="968"/>
                          <a:pt x="1323" y="967"/>
                          <a:pt x="1303" y="963"/>
                        </a:cubicBezTo>
                        <a:cubicBezTo>
                          <a:pt x="1178" y="927"/>
                          <a:pt x="1071" y="829"/>
                          <a:pt x="1035" y="695"/>
                        </a:cubicBezTo>
                        <a:cubicBezTo>
                          <a:pt x="973" y="490"/>
                          <a:pt x="1000" y="249"/>
                          <a:pt x="928" y="62"/>
                        </a:cubicBezTo>
                        <a:cubicBezTo>
                          <a:pt x="915" y="18"/>
                          <a:pt x="892" y="1"/>
                          <a:pt x="86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" name="Google Shape;1229;p4"/>
                  <p:cNvSpPr/>
                  <p:nvPr/>
                </p:nvSpPr>
                <p:spPr>
                  <a:xfrm>
                    <a:off x="6817049" y="3143235"/>
                    <a:ext cx="128448" cy="253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9" h="4282" extrusionOk="0">
                        <a:moveTo>
                          <a:pt x="1997" y="1"/>
                        </a:moveTo>
                        <a:cubicBezTo>
                          <a:pt x="1972" y="1"/>
                          <a:pt x="1925" y="15"/>
                          <a:pt x="1874" y="35"/>
                        </a:cubicBezTo>
                        <a:cubicBezTo>
                          <a:pt x="1918" y="490"/>
                          <a:pt x="1713" y="971"/>
                          <a:pt x="1570" y="1391"/>
                        </a:cubicBezTo>
                        <a:cubicBezTo>
                          <a:pt x="1437" y="1810"/>
                          <a:pt x="1267" y="2212"/>
                          <a:pt x="1080" y="2604"/>
                        </a:cubicBezTo>
                        <a:cubicBezTo>
                          <a:pt x="866" y="3068"/>
                          <a:pt x="509" y="3889"/>
                          <a:pt x="0" y="4156"/>
                        </a:cubicBezTo>
                        <a:cubicBezTo>
                          <a:pt x="72" y="4183"/>
                          <a:pt x="143" y="4201"/>
                          <a:pt x="223" y="4219"/>
                        </a:cubicBezTo>
                        <a:cubicBezTo>
                          <a:pt x="295" y="4237"/>
                          <a:pt x="366" y="4263"/>
                          <a:pt x="428" y="4281"/>
                        </a:cubicBezTo>
                        <a:cubicBezTo>
                          <a:pt x="598" y="3978"/>
                          <a:pt x="875" y="3746"/>
                          <a:pt x="1035" y="3425"/>
                        </a:cubicBezTo>
                        <a:cubicBezTo>
                          <a:pt x="1240" y="3041"/>
                          <a:pt x="1454" y="2666"/>
                          <a:pt x="1615" y="2265"/>
                        </a:cubicBezTo>
                        <a:cubicBezTo>
                          <a:pt x="1847" y="1658"/>
                          <a:pt x="2070" y="1025"/>
                          <a:pt x="2168" y="383"/>
                        </a:cubicBezTo>
                        <a:cubicBezTo>
                          <a:pt x="2123" y="249"/>
                          <a:pt x="2088" y="106"/>
                          <a:pt x="2016" y="8"/>
                        </a:cubicBezTo>
                        <a:cubicBezTo>
                          <a:pt x="2014" y="3"/>
                          <a:pt x="2007" y="1"/>
                          <a:pt x="19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" name="Google Shape;1230;p4"/>
                  <p:cNvSpPr/>
                  <p:nvPr/>
                </p:nvSpPr>
                <p:spPr>
                  <a:xfrm>
                    <a:off x="6247531" y="3026632"/>
                    <a:ext cx="446460" cy="517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9" h="8731" extrusionOk="0">
                        <a:moveTo>
                          <a:pt x="7130" y="1"/>
                        </a:moveTo>
                        <a:cubicBezTo>
                          <a:pt x="7099" y="1"/>
                          <a:pt x="7059" y="32"/>
                          <a:pt x="7003" y="113"/>
                        </a:cubicBezTo>
                        <a:cubicBezTo>
                          <a:pt x="6887" y="282"/>
                          <a:pt x="6763" y="434"/>
                          <a:pt x="6593" y="550"/>
                        </a:cubicBezTo>
                        <a:cubicBezTo>
                          <a:pt x="6526" y="595"/>
                          <a:pt x="6458" y="614"/>
                          <a:pt x="6386" y="614"/>
                        </a:cubicBezTo>
                        <a:cubicBezTo>
                          <a:pt x="6372" y="614"/>
                          <a:pt x="6358" y="614"/>
                          <a:pt x="6343" y="612"/>
                        </a:cubicBezTo>
                        <a:lnTo>
                          <a:pt x="6343" y="612"/>
                        </a:lnTo>
                        <a:cubicBezTo>
                          <a:pt x="6522" y="1522"/>
                          <a:pt x="6254" y="2423"/>
                          <a:pt x="5960" y="3279"/>
                        </a:cubicBezTo>
                        <a:cubicBezTo>
                          <a:pt x="5647" y="4189"/>
                          <a:pt x="5130" y="5082"/>
                          <a:pt x="4497" y="5795"/>
                        </a:cubicBezTo>
                        <a:cubicBezTo>
                          <a:pt x="3854" y="6509"/>
                          <a:pt x="3078" y="7196"/>
                          <a:pt x="2240" y="7669"/>
                        </a:cubicBezTo>
                        <a:cubicBezTo>
                          <a:pt x="1535" y="8061"/>
                          <a:pt x="794" y="8516"/>
                          <a:pt x="0" y="8721"/>
                        </a:cubicBezTo>
                        <a:cubicBezTo>
                          <a:pt x="0" y="8721"/>
                          <a:pt x="0" y="8730"/>
                          <a:pt x="9" y="8730"/>
                        </a:cubicBezTo>
                        <a:cubicBezTo>
                          <a:pt x="348" y="8712"/>
                          <a:pt x="687" y="8677"/>
                          <a:pt x="1017" y="8614"/>
                        </a:cubicBezTo>
                        <a:cubicBezTo>
                          <a:pt x="1446" y="8400"/>
                          <a:pt x="1909" y="8266"/>
                          <a:pt x="2329" y="8025"/>
                        </a:cubicBezTo>
                        <a:cubicBezTo>
                          <a:pt x="2703" y="7811"/>
                          <a:pt x="3069" y="7597"/>
                          <a:pt x="3426" y="7347"/>
                        </a:cubicBezTo>
                        <a:cubicBezTo>
                          <a:pt x="4024" y="6910"/>
                          <a:pt x="4559" y="6375"/>
                          <a:pt x="5085" y="5858"/>
                        </a:cubicBezTo>
                        <a:cubicBezTo>
                          <a:pt x="5737" y="5233"/>
                          <a:pt x="6245" y="4564"/>
                          <a:pt x="6602" y="3726"/>
                        </a:cubicBezTo>
                        <a:cubicBezTo>
                          <a:pt x="7066" y="2646"/>
                          <a:pt x="7325" y="1540"/>
                          <a:pt x="7539" y="398"/>
                        </a:cubicBezTo>
                        <a:cubicBezTo>
                          <a:pt x="7476" y="389"/>
                          <a:pt x="7414" y="371"/>
                          <a:pt x="7360" y="344"/>
                        </a:cubicBezTo>
                        <a:cubicBezTo>
                          <a:pt x="7233" y="278"/>
                          <a:pt x="7221" y="1"/>
                          <a:pt x="713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1" name="Google Shape;1231;p4"/>
                  <p:cNvSpPr/>
                  <p:nvPr/>
                </p:nvSpPr>
                <p:spPr>
                  <a:xfrm>
                    <a:off x="5439239" y="3736436"/>
                    <a:ext cx="144793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5" h="3516" extrusionOk="0">
                        <a:moveTo>
                          <a:pt x="1642" y="0"/>
                        </a:moveTo>
                        <a:lnTo>
                          <a:pt x="1642" y="0"/>
                        </a:lnTo>
                        <a:cubicBezTo>
                          <a:pt x="1606" y="36"/>
                          <a:pt x="1570" y="63"/>
                          <a:pt x="1535" y="90"/>
                        </a:cubicBezTo>
                        <a:cubicBezTo>
                          <a:pt x="1454" y="152"/>
                          <a:pt x="1374" y="223"/>
                          <a:pt x="1285" y="286"/>
                        </a:cubicBezTo>
                        <a:cubicBezTo>
                          <a:pt x="2445" y="1490"/>
                          <a:pt x="1213" y="2793"/>
                          <a:pt x="0" y="3515"/>
                        </a:cubicBezTo>
                        <a:cubicBezTo>
                          <a:pt x="375" y="3417"/>
                          <a:pt x="758" y="3346"/>
                          <a:pt x="1133" y="3292"/>
                        </a:cubicBezTo>
                        <a:cubicBezTo>
                          <a:pt x="1133" y="3292"/>
                          <a:pt x="1133" y="3292"/>
                          <a:pt x="1133" y="3283"/>
                        </a:cubicBezTo>
                        <a:cubicBezTo>
                          <a:pt x="2337" y="2623"/>
                          <a:pt x="2311" y="1044"/>
                          <a:pt x="164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2" name="Google Shape;1232;p4"/>
                  <p:cNvSpPr/>
                  <p:nvPr/>
                </p:nvSpPr>
                <p:spPr>
                  <a:xfrm>
                    <a:off x="7129789" y="3344937"/>
                    <a:ext cx="149057" cy="116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7" h="1964" extrusionOk="0">
                        <a:moveTo>
                          <a:pt x="2043" y="1"/>
                        </a:moveTo>
                        <a:cubicBezTo>
                          <a:pt x="2195" y="1125"/>
                          <a:pt x="1000" y="1714"/>
                          <a:pt x="0" y="1964"/>
                        </a:cubicBezTo>
                        <a:cubicBezTo>
                          <a:pt x="509" y="1946"/>
                          <a:pt x="1017" y="1874"/>
                          <a:pt x="1508" y="1714"/>
                        </a:cubicBezTo>
                        <a:lnTo>
                          <a:pt x="1517" y="1714"/>
                        </a:lnTo>
                        <a:cubicBezTo>
                          <a:pt x="1517" y="1705"/>
                          <a:pt x="1526" y="1696"/>
                          <a:pt x="1535" y="1687"/>
                        </a:cubicBezTo>
                        <a:cubicBezTo>
                          <a:pt x="1785" y="1598"/>
                          <a:pt x="2177" y="1286"/>
                          <a:pt x="2311" y="1054"/>
                        </a:cubicBezTo>
                        <a:cubicBezTo>
                          <a:pt x="2489" y="768"/>
                          <a:pt x="2516" y="474"/>
                          <a:pt x="2463" y="153"/>
                        </a:cubicBezTo>
                        <a:cubicBezTo>
                          <a:pt x="2427" y="135"/>
                          <a:pt x="2391" y="108"/>
                          <a:pt x="2356" y="90"/>
                        </a:cubicBezTo>
                        <a:cubicBezTo>
                          <a:pt x="2249" y="54"/>
                          <a:pt x="2150" y="19"/>
                          <a:pt x="204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3" name="Google Shape;1233;p4"/>
                  <p:cNvSpPr/>
                  <p:nvPr/>
                </p:nvSpPr>
                <p:spPr>
                  <a:xfrm>
                    <a:off x="5583439" y="3725362"/>
                    <a:ext cx="112044" cy="198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46" extrusionOk="0">
                        <a:moveTo>
                          <a:pt x="1455" y="0"/>
                        </a:moveTo>
                        <a:cubicBezTo>
                          <a:pt x="1267" y="187"/>
                          <a:pt x="1035" y="419"/>
                          <a:pt x="795" y="553"/>
                        </a:cubicBezTo>
                        <a:cubicBezTo>
                          <a:pt x="1374" y="1454"/>
                          <a:pt x="812" y="2783"/>
                          <a:pt x="1" y="3345"/>
                        </a:cubicBezTo>
                        <a:cubicBezTo>
                          <a:pt x="277" y="3328"/>
                          <a:pt x="554" y="3319"/>
                          <a:pt x="830" y="3319"/>
                        </a:cubicBezTo>
                        <a:cubicBezTo>
                          <a:pt x="1892" y="2560"/>
                          <a:pt x="1544" y="1124"/>
                          <a:pt x="145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4" name="Google Shape;1234;p4"/>
                  <p:cNvSpPr/>
                  <p:nvPr/>
                </p:nvSpPr>
                <p:spPr>
                  <a:xfrm>
                    <a:off x="5524812" y="3703688"/>
                    <a:ext cx="132120" cy="225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3801" extrusionOk="0">
                        <a:moveTo>
                          <a:pt x="687" y="0"/>
                        </a:moveTo>
                        <a:cubicBezTo>
                          <a:pt x="536" y="170"/>
                          <a:pt x="393" y="357"/>
                          <a:pt x="232" y="518"/>
                        </a:cubicBezTo>
                        <a:cubicBezTo>
                          <a:pt x="669" y="1071"/>
                          <a:pt x="928" y="1749"/>
                          <a:pt x="821" y="2462"/>
                        </a:cubicBezTo>
                        <a:cubicBezTo>
                          <a:pt x="732" y="3007"/>
                          <a:pt x="500" y="3560"/>
                          <a:pt x="0" y="3801"/>
                        </a:cubicBezTo>
                        <a:cubicBezTo>
                          <a:pt x="295" y="3765"/>
                          <a:pt x="580" y="3738"/>
                          <a:pt x="875" y="3720"/>
                        </a:cubicBezTo>
                        <a:cubicBezTo>
                          <a:pt x="1454" y="2980"/>
                          <a:pt x="2231" y="1936"/>
                          <a:pt x="1713" y="955"/>
                        </a:cubicBezTo>
                        <a:lnTo>
                          <a:pt x="1713" y="955"/>
                        </a:lnTo>
                        <a:cubicBezTo>
                          <a:pt x="1621" y="1001"/>
                          <a:pt x="1526" y="1026"/>
                          <a:pt x="1432" y="1026"/>
                        </a:cubicBezTo>
                        <a:cubicBezTo>
                          <a:pt x="1361" y="1026"/>
                          <a:pt x="1291" y="1012"/>
                          <a:pt x="1223" y="982"/>
                        </a:cubicBezTo>
                        <a:cubicBezTo>
                          <a:pt x="1035" y="901"/>
                          <a:pt x="821" y="767"/>
                          <a:pt x="759" y="553"/>
                        </a:cubicBezTo>
                        <a:cubicBezTo>
                          <a:pt x="723" y="428"/>
                          <a:pt x="678" y="313"/>
                          <a:pt x="678" y="179"/>
                        </a:cubicBezTo>
                        <a:cubicBezTo>
                          <a:pt x="678" y="170"/>
                          <a:pt x="687" y="89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5" name="Google Shape;1235;p4"/>
                  <p:cNvSpPr/>
                  <p:nvPr/>
                </p:nvSpPr>
                <p:spPr>
                  <a:xfrm>
                    <a:off x="7064292" y="3340732"/>
                    <a:ext cx="183878" cy="1205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2035" extrusionOk="0">
                        <a:moveTo>
                          <a:pt x="2525" y="1"/>
                        </a:moveTo>
                        <a:cubicBezTo>
                          <a:pt x="2204" y="545"/>
                          <a:pt x="1695" y="973"/>
                          <a:pt x="1151" y="1312"/>
                        </a:cubicBezTo>
                        <a:cubicBezTo>
                          <a:pt x="803" y="1526"/>
                          <a:pt x="420" y="1856"/>
                          <a:pt x="0" y="1999"/>
                        </a:cubicBezTo>
                        <a:cubicBezTo>
                          <a:pt x="81" y="2008"/>
                          <a:pt x="161" y="2017"/>
                          <a:pt x="241" y="2017"/>
                        </a:cubicBezTo>
                        <a:cubicBezTo>
                          <a:pt x="366" y="2026"/>
                          <a:pt x="482" y="2035"/>
                          <a:pt x="607" y="2035"/>
                        </a:cubicBezTo>
                        <a:cubicBezTo>
                          <a:pt x="1089" y="1856"/>
                          <a:pt x="1686" y="1785"/>
                          <a:pt x="2097" y="1473"/>
                        </a:cubicBezTo>
                        <a:cubicBezTo>
                          <a:pt x="2338" y="1294"/>
                          <a:pt x="2596" y="1142"/>
                          <a:pt x="2784" y="910"/>
                        </a:cubicBezTo>
                        <a:cubicBezTo>
                          <a:pt x="3007" y="634"/>
                          <a:pt x="3051" y="384"/>
                          <a:pt x="3105" y="63"/>
                        </a:cubicBezTo>
                        <a:cubicBezTo>
                          <a:pt x="2935" y="18"/>
                          <a:pt x="2757" y="1"/>
                          <a:pt x="257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6" name="Google Shape;1236;p4"/>
                  <p:cNvSpPr/>
                  <p:nvPr/>
                </p:nvSpPr>
                <p:spPr>
                  <a:xfrm>
                    <a:off x="5931593" y="3156382"/>
                    <a:ext cx="259443" cy="316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81" h="5344" extrusionOk="0">
                        <a:moveTo>
                          <a:pt x="4381" y="0"/>
                        </a:moveTo>
                        <a:lnTo>
                          <a:pt x="4381" y="0"/>
                        </a:lnTo>
                        <a:cubicBezTo>
                          <a:pt x="4247" y="116"/>
                          <a:pt x="4122" y="232"/>
                          <a:pt x="3988" y="339"/>
                        </a:cubicBezTo>
                        <a:cubicBezTo>
                          <a:pt x="3854" y="1543"/>
                          <a:pt x="3123" y="2864"/>
                          <a:pt x="2338" y="3729"/>
                        </a:cubicBezTo>
                        <a:cubicBezTo>
                          <a:pt x="1865" y="4255"/>
                          <a:pt x="1276" y="4639"/>
                          <a:pt x="634" y="4933"/>
                        </a:cubicBezTo>
                        <a:cubicBezTo>
                          <a:pt x="438" y="5023"/>
                          <a:pt x="224" y="5121"/>
                          <a:pt x="1" y="5201"/>
                        </a:cubicBezTo>
                        <a:cubicBezTo>
                          <a:pt x="233" y="5219"/>
                          <a:pt x="456" y="5246"/>
                          <a:pt x="679" y="5281"/>
                        </a:cubicBezTo>
                        <a:cubicBezTo>
                          <a:pt x="812" y="5299"/>
                          <a:pt x="946" y="5326"/>
                          <a:pt x="1080" y="5344"/>
                        </a:cubicBezTo>
                        <a:cubicBezTo>
                          <a:pt x="3203" y="4586"/>
                          <a:pt x="4149" y="2088"/>
                          <a:pt x="43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7" name="Google Shape;1237;p4"/>
                  <p:cNvSpPr/>
                  <p:nvPr/>
                </p:nvSpPr>
                <p:spPr>
                  <a:xfrm>
                    <a:off x="6922164" y="3226083"/>
                    <a:ext cx="156992" cy="20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1" h="3516" extrusionOk="0">
                        <a:moveTo>
                          <a:pt x="2490" y="1"/>
                        </a:moveTo>
                        <a:cubicBezTo>
                          <a:pt x="2382" y="45"/>
                          <a:pt x="2275" y="81"/>
                          <a:pt x="2168" y="117"/>
                        </a:cubicBezTo>
                        <a:cubicBezTo>
                          <a:pt x="1972" y="1009"/>
                          <a:pt x="1508" y="1687"/>
                          <a:pt x="964" y="2418"/>
                        </a:cubicBezTo>
                        <a:cubicBezTo>
                          <a:pt x="741" y="2704"/>
                          <a:pt x="509" y="2980"/>
                          <a:pt x="206" y="3185"/>
                        </a:cubicBezTo>
                        <a:cubicBezTo>
                          <a:pt x="143" y="3230"/>
                          <a:pt x="72" y="3284"/>
                          <a:pt x="1" y="3337"/>
                        </a:cubicBezTo>
                        <a:cubicBezTo>
                          <a:pt x="206" y="3391"/>
                          <a:pt x="411" y="3453"/>
                          <a:pt x="607" y="3516"/>
                        </a:cubicBezTo>
                        <a:cubicBezTo>
                          <a:pt x="1071" y="3150"/>
                          <a:pt x="1571" y="2882"/>
                          <a:pt x="1910" y="2374"/>
                        </a:cubicBezTo>
                        <a:cubicBezTo>
                          <a:pt x="2240" y="1883"/>
                          <a:pt x="2516" y="1366"/>
                          <a:pt x="2650" y="795"/>
                        </a:cubicBezTo>
                        <a:cubicBezTo>
                          <a:pt x="2632" y="777"/>
                          <a:pt x="2623" y="759"/>
                          <a:pt x="2605" y="741"/>
                        </a:cubicBezTo>
                        <a:cubicBezTo>
                          <a:pt x="2418" y="518"/>
                          <a:pt x="2409" y="259"/>
                          <a:pt x="24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8" name="Google Shape;1238;p4"/>
                  <p:cNvSpPr/>
                  <p:nvPr/>
                </p:nvSpPr>
                <p:spPr>
                  <a:xfrm>
                    <a:off x="6716671" y="3623860"/>
                    <a:ext cx="970557" cy="150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89" h="2535" extrusionOk="0">
                        <a:moveTo>
                          <a:pt x="7567" y="0"/>
                        </a:moveTo>
                        <a:cubicBezTo>
                          <a:pt x="6105" y="0"/>
                          <a:pt x="4696" y="382"/>
                          <a:pt x="3355" y="1000"/>
                        </a:cubicBezTo>
                        <a:cubicBezTo>
                          <a:pt x="2257" y="1509"/>
                          <a:pt x="1178" y="1946"/>
                          <a:pt x="0" y="2035"/>
                        </a:cubicBezTo>
                        <a:cubicBezTo>
                          <a:pt x="125" y="2071"/>
                          <a:pt x="250" y="2098"/>
                          <a:pt x="375" y="2133"/>
                        </a:cubicBezTo>
                        <a:cubicBezTo>
                          <a:pt x="678" y="2223"/>
                          <a:pt x="955" y="2339"/>
                          <a:pt x="1214" y="2472"/>
                        </a:cubicBezTo>
                        <a:cubicBezTo>
                          <a:pt x="1330" y="2516"/>
                          <a:pt x="1455" y="2535"/>
                          <a:pt x="1584" y="2535"/>
                        </a:cubicBezTo>
                        <a:cubicBezTo>
                          <a:pt x="2249" y="2535"/>
                          <a:pt x="3045" y="2038"/>
                          <a:pt x="3560" y="1821"/>
                        </a:cubicBezTo>
                        <a:cubicBezTo>
                          <a:pt x="4291" y="1518"/>
                          <a:pt x="5023" y="1250"/>
                          <a:pt x="5799" y="1090"/>
                        </a:cubicBezTo>
                        <a:cubicBezTo>
                          <a:pt x="6416" y="962"/>
                          <a:pt x="7030" y="900"/>
                          <a:pt x="7642" y="900"/>
                        </a:cubicBezTo>
                        <a:cubicBezTo>
                          <a:pt x="8481" y="900"/>
                          <a:pt x="9317" y="1016"/>
                          <a:pt x="10152" y="1232"/>
                        </a:cubicBezTo>
                        <a:cubicBezTo>
                          <a:pt x="11311" y="1531"/>
                          <a:pt x="12487" y="2330"/>
                          <a:pt x="13723" y="2330"/>
                        </a:cubicBezTo>
                        <a:cubicBezTo>
                          <a:pt x="13743" y="2330"/>
                          <a:pt x="13763" y="2330"/>
                          <a:pt x="13783" y="2330"/>
                        </a:cubicBezTo>
                        <a:cubicBezTo>
                          <a:pt x="14060" y="2294"/>
                          <a:pt x="14327" y="2240"/>
                          <a:pt x="14604" y="2169"/>
                        </a:cubicBezTo>
                        <a:cubicBezTo>
                          <a:pt x="15273" y="1919"/>
                          <a:pt x="16388" y="1018"/>
                          <a:pt x="16388" y="1018"/>
                        </a:cubicBezTo>
                        <a:lnTo>
                          <a:pt x="16388" y="1018"/>
                        </a:lnTo>
                        <a:cubicBezTo>
                          <a:pt x="16388" y="1018"/>
                          <a:pt x="16049" y="1214"/>
                          <a:pt x="15889" y="1295"/>
                        </a:cubicBezTo>
                        <a:cubicBezTo>
                          <a:pt x="15594" y="1437"/>
                          <a:pt x="15300" y="1509"/>
                          <a:pt x="14979" y="1545"/>
                        </a:cubicBezTo>
                        <a:cubicBezTo>
                          <a:pt x="14832" y="1564"/>
                          <a:pt x="14687" y="1573"/>
                          <a:pt x="14542" y="1573"/>
                        </a:cubicBezTo>
                        <a:cubicBezTo>
                          <a:pt x="14034" y="1573"/>
                          <a:pt x="13534" y="1464"/>
                          <a:pt x="13034" y="1339"/>
                        </a:cubicBezTo>
                        <a:cubicBezTo>
                          <a:pt x="11491" y="938"/>
                          <a:pt x="10036" y="215"/>
                          <a:pt x="8440" y="46"/>
                        </a:cubicBezTo>
                        <a:cubicBezTo>
                          <a:pt x="8147" y="15"/>
                          <a:pt x="7856" y="0"/>
                          <a:pt x="75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9" name="Google Shape;1239;p4"/>
                  <p:cNvSpPr/>
                  <p:nvPr/>
                </p:nvSpPr>
                <p:spPr>
                  <a:xfrm>
                    <a:off x="6204182" y="3034982"/>
                    <a:ext cx="422712" cy="507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38" h="8572" extrusionOk="0">
                        <a:moveTo>
                          <a:pt x="6561" y="0"/>
                        </a:moveTo>
                        <a:cubicBezTo>
                          <a:pt x="6548" y="0"/>
                          <a:pt x="6532" y="12"/>
                          <a:pt x="6513" y="43"/>
                        </a:cubicBezTo>
                        <a:cubicBezTo>
                          <a:pt x="6469" y="132"/>
                          <a:pt x="6415" y="212"/>
                          <a:pt x="6353" y="302"/>
                        </a:cubicBezTo>
                        <a:cubicBezTo>
                          <a:pt x="6219" y="507"/>
                          <a:pt x="6085" y="694"/>
                          <a:pt x="5915" y="873"/>
                        </a:cubicBezTo>
                        <a:cubicBezTo>
                          <a:pt x="5826" y="980"/>
                          <a:pt x="5710" y="1096"/>
                          <a:pt x="5594" y="1194"/>
                        </a:cubicBezTo>
                        <a:cubicBezTo>
                          <a:pt x="5701" y="1997"/>
                          <a:pt x="5407" y="2907"/>
                          <a:pt x="5122" y="3629"/>
                        </a:cubicBezTo>
                        <a:cubicBezTo>
                          <a:pt x="4800" y="4468"/>
                          <a:pt x="4390" y="5226"/>
                          <a:pt x="3792" y="5895"/>
                        </a:cubicBezTo>
                        <a:cubicBezTo>
                          <a:pt x="3186" y="6591"/>
                          <a:pt x="2427" y="7162"/>
                          <a:pt x="1624" y="7599"/>
                        </a:cubicBezTo>
                        <a:cubicBezTo>
                          <a:pt x="1169" y="7849"/>
                          <a:pt x="554" y="8232"/>
                          <a:pt x="1" y="8339"/>
                        </a:cubicBezTo>
                        <a:cubicBezTo>
                          <a:pt x="233" y="8420"/>
                          <a:pt x="465" y="8491"/>
                          <a:pt x="697" y="8571"/>
                        </a:cubicBezTo>
                        <a:cubicBezTo>
                          <a:pt x="2195" y="7804"/>
                          <a:pt x="3730" y="7046"/>
                          <a:pt x="4907" y="5788"/>
                        </a:cubicBezTo>
                        <a:cubicBezTo>
                          <a:pt x="5585" y="5065"/>
                          <a:pt x="6183" y="4173"/>
                          <a:pt x="6504" y="3237"/>
                        </a:cubicBezTo>
                        <a:cubicBezTo>
                          <a:pt x="6808" y="2336"/>
                          <a:pt x="7138" y="1381"/>
                          <a:pt x="6915" y="418"/>
                        </a:cubicBezTo>
                        <a:cubicBezTo>
                          <a:pt x="6799" y="364"/>
                          <a:pt x="6701" y="257"/>
                          <a:pt x="6638" y="150"/>
                        </a:cubicBezTo>
                        <a:cubicBezTo>
                          <a:pt x="6631" y="136"/>
                          <a:pt x="6608" y="0"/>
                          <a:pt x="656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0" name="Google Shape;1240;p4"/>
                  <p:cNvSpPr/>
                  <p:nvPr/>
                </p:nvSpPr>
                <p:spPr>
                  <a:xfrm>
                    <a:off x="6133414" y="3086622"/>
                    <a:ext cx="340278" cy="427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46" h="7227" extrusionOk="0">
                        <a:moveTo>
                          <a:pt x="5424" y="1"/>
                        </a:moveTo>
                        <a:lnTo>
                          <a:pt x="5424" y="1"/>
                        </a:lnTo>
                        <a:cubicBezTo>
                          <a:pt x="5014" y="108"/>
                          <a:pt x="4711" y="464"/>
                          <a:pt x="4425" y="821"/>
                        </a:cubicBezTo>
                        <a:cubicBezTo>
                          <a:pt x="4434" y="821"/>
                          <a:pt x="4443" y="830"/>
                          <a:pt x="4443" y="848"/>
                        </a:cubicBezTo>
                        <a:cubicBezTo>
                          <a:pt x="4407" y="1437"/>
                          <a:pt x="4211" y="1927"/>
                          <a:pt x="3944" y="2454"/>
                        </a:cubicBezTo>
                        <a:cubicBezTo>
                          <a:pt x="3605" y="3159"/>
                          <a:pt x="3274" y="3837"/>
                          <a:pt x="2811" y="4470"/>
                        </a:cubicBezTo>
                        <a:cubicBezTo>
                          <a:pt x="2320" y="5121"/>
                          <a:pt x="1767" y="5674"/>
                          <a:pt x="1178" y="6227"/>
                        </a:cubicBezTo>
                        <a:cubicBezTo>
                          <a:pt x="848" y="6540"/>
                          <a:pt x="429" y="6914"/>
                          <a:pt x="0" y="7093"/>
                        </a:cubicBezTo>
                        <a:cubicBezTo>
                          <a:pt x="143" y="7137"/>
                          <a:pt x="286" y="7182"/>
                          <a:pt x="429" y="7227"/>
                        </a:cubicBezTo>
                        <a:cubicBezTo>
                          <a:pt x="1633" y="6789"/>
                          <a:pt x="2989" y="6022"/>
                          <a:pt x="3828" y="5059"/>
                        </a:cubicBezTo>
                        <a:cubicBezTo>
                          <a:pt x="4952" y="3783"/>
                          <a:pt x="5389" y="2284"/>
                          <a:pt x="5746" y="661"/>
                        </a:cubicBezTo>
                        <a:cubicBezTo>
                          <a:pt x="5469" y="563"/>
                          <a:pt x="5362" y="277"/>
                          <a:pt x="542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1" name="Google Shape;1241;p4"/>
                  <p:cNvSpPr/>
                  <p:nvPr/>
                </p:nvSpPr>
                <p:spPr>
                  <a:xfrm>
                    <a:off x="6104337" y="3138912"/>
                    <a:ext cx="287987" cy="3672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3" h="6201" extrusionOk="0">
                        <a:moveTo>
                          <a:pt x="4863" y="1"/>
                        </a:moveTo>
                        <a:cubicBezTo>
                          <a:pt x="4729" y="170"/>
                          <a:pt x="4595" y="331"/>
                          <a:pt x="4461" y="465"/>
                        </a:cubicBezTo>
                        <a:cubicBezTo>
                          <a:pt x="4330" y="596"/>
                          <a:pt x="4082" y="825"/>
                          <a:pt x="3860" y="825"/>
                        </a:cubicBezTo>
                        <a:cubicBezTo>
                          <a:pt x="3781" y="825"/>
                          <a:pt x="3706" y="796"/>
                          <a:pt x="3641" y="723"/>
                        </a:cubicBezTo>
                        <a:cubicBezTo>
                          <a:pt x="3496" y="565"/>
                          <a:pt x="3434" y="132"/>
                          <a:pt x="3213" y="132"/>
                        </a:cubicBezTo>
                        <a:cubicBezTo>
                          <a:pt x="3160" y="132"/>
                          <a:pt x="3099" y="157"/>
                          <a:pt x="3025" y="215"/>
                        </a:cubicBezTo>
                        <a:cubicBezTo>
                          <a:pt x="2936" y="277"/>
                          <a:pt x="2855" y="358"/>
                          <a:pt x="2766" y="420"/>
                        </a:cubicBezTo>
                        <a:cubicBezTo>
                          <a:pt x="2766" y="964"/>
                          <a:pt x="2641" y="1517"/>
                          <a:pt x="2525" y="2035"/>
                        </a:cubicBezTo>
                        <a:cubicBezTo>
                          <a:pt x="2409" y="2561"/>
                          <a:pt x="2240" y="3078"/>
                          <a:pt x="2008" y="3560"/>
                        </a:cubicBezTo>
                        <a:cubicBezTo>
                          <a:pt x="1535" y="4515"/>
                          <a:pt x="848" y="5416"/>
                          <a:pt x="1" y="6067"/>
                        </a:cubicBezTo>
                        <a:cubicBezTo>
                          <a:pt x="152" y="6112"/>
                          <a:pt x="295" y="6156"/>
                          <a:pt x="438" y="6201"/>
                        </a:cubicBezTo>
                        <a:cubicBezTo>
                          <a:pt x="946" y="5889"/>
                          <a:pt x="1419" y="5425"/>
                          <a:pt x="1856" y="5032"/>
                        </a:cubicBezTo>
                        <a:cubicBezTo>
                          <a:pt x="2409" y="4524"/>
                          <a:pt x="2945" y="3881"/>
                          <a:pt x="3355" y="3248"/>
                        </a:cubicBezTo>
                        <a:cubicBezTo>
                          <a:pt x="3757" y="2641"/>
                          <a:pt x="4078" y="2008"/>
                          <a:pt x="4390" y="1348"/>
                        </a:cubicBezTo>
                        <a:cubicBezTo>
                          <a:pt x="4604" y="902"/>
                          <a:pt x="4684" y="447"/>
                          <a:pt x="48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2" name="Google Shape;1242;p4"/>
                  <p:cNvSpPr/>
                  <p:nvPr/>
                </p:nvSpPr>
                <p:spPr>
                  <a:xfrm>
                    <a:off x="6172500" y="3110902"/>
                    <a:ext cx="357215" cy="414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32" h="6995" extrusionOk="0">
                        <a:moveTo>
                          <a:pt x="6031" y="1"/>
                        </a:moveTo>
                        <a:lnTo>
                          <a:pt x="6031" y="1"/>
                        </a:lnTo>
                        <a:cubicBezTo>
                          <a:pt x="5835" y="153"/>
                          <a:pt x="5621" y="269"/>
                          <a:pt x="5389" y="286"/>
                        </a:cubicBezTo>
                        <a:cubicBezTo>
                          <a:pt x="5300" y="286"/>
                          <a:pt x="5228" y="286"/>
                          <a:pt x="5157" y="269"/>
                        </a:cubicBezTo>
                        <a:lnTo>
                          <a:pt x="5157" y="269"/>
                        </a:lnTo>
                        <a:cubicBezTo>
                          <a:pt x="5264" y="1080"/>
                          <a:pt x="4907" y="1990"/>
                          <a:pt x="4604" y="2722"/>
                        </a:cubicBezTo>
                        <a:cubicBezTo>
                          <a:pt x="4265" y="3543"/>
                          <a:pt x="3828" y="4265"/>
                          <a:pt x="3203" y="4890"/>
                        </a:cubicBezTo>
                        <a:cubicBezTo>
                          <a:pt x="2597" y="5514"/>
                          <a:pt x="1856" y="5969"/>
                          <a:pt x="1098" y="6371"/>
                        </a:cubicBezTo>
                        <a:cubicBezTo>
                          <a:pt x="848" y="6504"/>
                          <a:pt x="375" y="6817"/>
                          <a:pt x="1" y="6888"/>
                        </a:cubicBezTo>
                        <a:cubicBezTo>
                          <a:pt x="117" y="6924"/>
                          <a:pt x="233" y="6959"/>
                          <a:pt x="340" y="6995"/>
                        </a:cubicBezTo>
                        <a:cubicBezTo>
                          <a:pt x="545" y="6870"/>
                          <a:pt x="795" y="6808"/>
                          <a:pt x="1000" y="6718"/>
                        </a:cubicBezTo>
                        <a:cubicBezTo>
                          <a:pt x="1365" y="6549"/>
                          <a:pt x="1722" y="6362"/>
                          <a:pt x="2061" y="6165"/>
                        </a:cubicBezTo>
                        <a:cubicBezTo>
                          <a:pt x="2802" y="5755"/>
                          <a:pt x="3524" y="5238"/>
                          <a:pt x="4086" y="4604"/>
                        </a:cubicBezTo>
                        <a:cubicBezTo>
                          <a:pt x="5246" y="3275"/>
                          <a:pt x="5746" y="1696"/>
                          <a:pt x="603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3" name="Google Shape;1243;p4"/>
                  <p:cNvSpPr/>
                  <p:nvPr/>
                </p:nvSpPr>
                <p:spPr>
                  <a:xfrm>
                    <a:off x="6009230" y="3133109"/>
                    <a:ext cx="255771" cy="3619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19" h="6112" extrusionOk="0">
                        <a:moveTo>
                          <a:pt x="3569" y="1"/>
                        </a:moveTo>
                        <a:lnTo>
                          <a:pt x="3569" y="1"/>
                        </a:lnTo>
                        <a:cubicBezTo>
                          <a:pt x="3427" y="81"/>
                          <a:pt x="3275" y="206"/>
                          <a:pt x="3123" y="340"/>
                        </a:cubicBezTo>
                        <a:cubicBezTo>
                          <a:pt x="3043" y="1580"/>
                          <a:pt x="2758" y="2900"/>
                          <a:pt x="2062" y="3944"/>
                        </a:cubicBezTo>
                        <a:cubicBezTo>
                          <a:pt x="1562" y="4720"/>
                          <a:pt x="911" y="5523"/>
                          <a:pt x="1" y="5781"/>
                        </a:cubicBezTo>
                        <a:cubicBezTo>
                          <a:pt x="474" y="5871"/>
                          <a:pt x="947" y="5987"/>
                          <a:pt x="1410" y="6111"/>
                        </a:cubicBezTo>
                        <a:lnTo>
                          <a:pt x="1419" y="6111"/>
                        </a:lnTo>
                        <a:cubicBezTo>
                          <a:pt x="2312" y="5442"/>
                          <a:pt x="3088" y="4461"/>
                          <a:pt x="3543" y="3435"/>
                        </a:cubicBezTo>
                        <a:cubicBezTo>
                          <a:pt x="3944" y="2516"/>
                          <a:pt x="4131" y="1544"/>
                          <a:pt x="4319" y="563"/>
                        </a:cubicBezTo>
                        <a:lnTo>
                          <a:pt x="4319" y="563"/>
                        </a:lnTo>
                        <a:cubicBezTo>
                          <a:pt x="4212" y="643"/>
                          <a:pt x="4105" y="714"/>
                          <a:pt x="3980" y="750"/>
                        </a:cubicBezTo>
                        <a:cubicBezTo>
                          <a:pt x="3930" y="765"/>
                          <a:pt x="3885" y="772"/>
                          <a:pt x="3846" y="772"/>
                        </a:cubicBezTo>
                        <a:cubicBezTo>
                          <a:pt x="3522" y="772"/>
                          <a:pt x="3546" y="287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4" name="Google Shape;1244;p4"/>
                  <p:cNvSpPr/>
                  <p:nvPr/>
                </p:nvSpPr>
                <p:spPr>
                  <a:xfrm>
                    <a:off x="6285017" y="3446735"/>
                    <a:ext cx="1028178" cy="130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62" h="2207" extrusionOk="0">
                        <a:moveTo>
                          <a:pt x="7762" y="1"/>
                        </a:moveTo>
                        <a:cubicBezTo>
                          <a:pt x="6719" y="1"/>
                          <a:pt x="5803" y="415"/>
                          <a:pt x="4845" y="842"/>
                        </a:cubicBezTo>
                        <a:cubicBezTo>
                          <a:pt x="4006" y="1208"/>
                          <a:pt x="3159" y="1583"/>
                          <a:pt x="2240" y="1699"/>
                        </a:cubicBezTo>
                        <a:cubicBezTo>
                          <a:pt x="1740" y="1770"/>
                          <a:pt x="1196" y="1824"/>
                          <a:pt x="688" y="1832"/>
                        </a:cubicBezTo>
                        <a:cubicBezTo>
                          <a:pt x="536" y="1839"/>
                          <a:pt x="371" y="1845"/>
                          <a:pt x="206" y="1845"/>
                        </a:cubicBezTo>
                        <a:cubicBezTo>
                          <a:pt x="137" y="1845"/>
                          <a:pt x="69" y="1844"/>
                          <a:pt x="1" y="1841"/>
                        </a:cubicBezTo>
                        <a:lnTo>
                          <a:pt x="1" y="1841"/>
                        </a:lnTo>
                        <a:cubicBezTo>
                          <a:pt x="170" y="1895"/>
                          <a:pt x="340" y="1957"/>
                          <a:pt x="518" y="2011"/>
                        </a:cubicBezTo>
                        <a:cubicBezTo>
                          <a:pt x="1031" y="2149"/>
                          <a:pt x="1533" y="2207"/>
                          <a:pt x="2030" y="2207"/>
                        </a:cubicBezTo>
                        <a:cubicBezTo>
                          <a:pt x="3139" y="2207"/>
                          <a:pt x="4220" y="1918"/>
                          <a:pt x="5336" y="1592"/>
                        </a:cubicBezTo>
                        <a:cubicBezTo>
                          <a:pt x="6338" y="1293"/>
                          <a:pt x="7415" y="959"/>
                          <a:pt x="8478" y="959"/>
                        </a:cubicBezTo>
                        <a:cubicBezTo>
                          <a:pt x="8843" y="959"/>
                          <a:pt x="9206" y="999"/>
                          <a:pt x="9564" y="1092"/>
                        </a:cubicBezTo>
                        <a:cubicBezTo>
                          <a:pt x="10825" y="1415"/>
                          <a:pt x="12165" y="1685"/>
                          <a:pt x="13476" y="1685"/>
                        </a:cubicBezTo>
                        <a:cubicBezTo>
                          <a:pt x="13687" y="1685"/>
                          <a:pt x="13896" y="1678"/>
                          <a:pt x="14105" y="1663"/>
                        </a:cubicBezTo>
                        <a:cubicBezTo>
                          <a:pt x="14890" y="1609"/>
                          <a:pt x="15746" y="1511"/>
                          <a:pt x="16460" y="1128"/>
                        </a:cubicBezTo>
                        <a:cubicBezTo>
                          <a:pt x="16844" y="923"/>
                          <a:pt x="17120" y="655"/>
                          <a:pt x="17361" y="343"/>
                        </a:cubicBezTo>
                        <a:lnTo>
                          <a:pt x="17361" y="343"/>
                        </a:lnTo>
                        <a:cubicBezTo>
                          <a:pt x="17040" y="539"/>
                          <a:pt x="16630" y="628"/>
                          <a:pt x="16308" y="691"/>
                        </a:cubicBezTo>
                        <a:cubicBezTo>
                          <a:pt x="15575" y="834"/>
                          <a:pt x="14799" y="905"/>
                          <a:pt x="14020" y="905"/>
                        </a:cubicBezTo>
                        <a:cubicBezTo>
                          <a:pt x="13151" y="905"/>
                          <a:pt x="12279" y="816"/>
                          <a:pt x="11464" y="637"/>
                        </a:cubicBezTo>
                        <a:cubicBezTo>
                          <a:pt x="10367" y="405"/>
                          <a:pt x="9279" y="137"/>
                          <a:pt x="8164" y="22"/>
                        </a:cubicBezTo>
                        <a:cubicBezTo>
                          <a:pt x="8027" y="8"/>
                          <a:pt x="7894" y="1"/>
                          <a:pt x="776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5" name="Google Shape;1245;p4"/>
                  <p:cNvSpPr/>
                  <p:nvPr/>
                </p:nvSpPr>
                <p:spPr>
                  <a:xfrm>
                    <a:off x="5784195" y="3515607"/>
                    <a:ext cx="1142768" cy="20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97" h="3449" extrusionOk="0">
                        <a:moveTo>
                          <a:pt x="1364" y="0"/>
                        </a:moveTo>
                        <a:cubicBezTo>
                          <a:pt x="902" y="0"/>
                          <a:pt x="445" y="56"/>
                          <a:pt x="1" y="188"/>
                        </a:cubicBezTo>
                        <a:cubicBezTo>
                          <a:pt x="161" y="277"/>
                          <a:pt x="322" y="375"/>
                          <a:pt x="464" y="491"/>
                        </a:cubicBezTo>
                        <a:cubicBezTo>
                          <a:pt x="572" y="571"/>
                          <a:pt x="679" y="661"/>
                          <a:pt x="777" y="750"/>
                        </a:cubicBezTo>
                        <a:cubicBezTo>
                          <a:pt x="913" y="745"/>
                          <a:pt x="1050" y="742"/>
                          <a:pt x="1186" y="742"/>
                        </a:cubicBezTo>
                        <a:cubicBezTo>
                          <a:pt x="2250" y="742"/>
                          <a:pt x="3299" y="897"/>
                          <a:pt x="4327" y="1214"/>
                        </a:cubicBezTo>
                        <a:cubicBezTo>
                          <a:pt x="5996" y="1731"/>
                          <a:pt x="7610" y="2382"/>
                          <a:pt x="9278" y="2873"/>
                        </a:cubicBezTo>
                        <a:cubicBezTo>
                          <a:pt x="10401" y="3205"/>
                          <a:pt x="11519" y="3449"/>
                          <a:pt x="12651" y="3449"/>
                        </a:cubicBezTo>
                        <a:cubicBezTo>
                          <a:pt x="13282" y="3449"/>
                          <a:pt x="13918" y="3373"/>
                          <a:pt x="14560" y="3194"/>
                        </a:cubicBezTo>
                        <a:cubicBezTo>
                          <a:pt x="16183" y="2748"/>
                          <a:pt x="17691" y="1972"/>
                          <a:pt x="19297" y="1481"/>
                        </a:cubicBezTo>
                        <a:lnTo>
                          <a:pt x="19297" y="1481"/>
                        </a:lnTo>
                        <a:cubicBezTo>
                          <a:pt x="18994" y="1535"/>
                          <a:pt x="18699" y="1597"/>
                          <a:pt x="18414" y="1678"/>
                        </a:cubicBezTo>
                        <a:cubicBezTo>
                          <a:pt x="18110" y="1785"/>
                          <a:pt x="17807" y="1874"/>
                          <a:pt x="17504" y="1945"/>
                        </a:cubicBezTo>
                        <a:cubicBezTo>
                          <a:pt x="16683" y="2213"/>
                          <a:pt x="15853" y="2516"/>
                          <a:pt x="15006" y="2686"/>
                        </a:cubicBezTo>
                        <a:cubicBezTo>
                          <a:pt x="14432" y="2797"/>
                          <a:pt x="13854" y="2845"/>
                          <a:pt x="13276" y="2845"/>
                        </a:cubicBezTo>
                        <a:cubicBezTo>
                          <a:pt x="12054" y="2845"/>
                          <a:pt x="10828" y="2634"/>
                          <a:pt x="9635" y="2373"/>
                        </a:cubicBezTo>
                        <a:cubicBezTo>
                          <a:pt x="7949" y="1990"/>
                          <a:pt x="6406" y="1267"/>
                          <a:pt x="4773" y="714"/>
                        </a:cubicBezTo>
                        <a:cubicBezTo>
                          <a:pt x="3708" y="350"/>
                          <a:pt x="2523" y="0"/>
                          <a:pt x="136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6" name="Google Shape;1246;p4"/>
                  <p:cNvSpPr/>
                  <p:nvPr/>
                </p:nvSpPr>
                <p:spPr>
                  <a:xfrm>
                    <a:off x="5879835" y="3608582"/>
                    <a:ext cx="583317" cy="2002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50" h="3382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5" y="36"/>
                          <a:pt x="81" y="72"/>
                          <a:pt x="125" y="108"/>
                        </a:cubicBezTo>
                        <a:cubicBezTo>
                          <a:pt x="446" y="375"/>
                          <a:pt x="776" y="571"/>
                          <a:pt x="1151" y="768"/>
                        </a:cubicBezTo>
                        <a:cubicBezTo>
                          <a:pt x="1160" y="768"/>
                          <a:pt x="1178" y="777"/>
                          <a:pt x="1196" y="786"/>
                        </a:cubicBezTo>
                        <a:lnTo>
                          <a:pt x="1205" y="786"/>
                        </a:lnTo>
                        <a:cubicBezTo>
                          <a:pt x="1326" y="773"/>
                          <a:pt x="1448" y="767"/>
                          <a:pt x="1571" y="767"/>
                        </a:cubicBezTo>
                        <a:cubicBezTo>
                          <a:pt x="2218" y="767"/>
                          <a:pt x="2884" y="927"/>
                          <a:pt x="3506" y="1062"/>
                        </a:cubicBezTo>
                        <a:cubicBezTo>
                          <a:pt x="4158" y="1205"/>
                          <a:pt x="4764" y="1410"/>
                          <a:pt x="5371" y="1669"/>
                        </a:cubicBezTo>
                        <a:cubicBezTo>
                          <a:pt x="6084" y="1981"/>
                          <a:pt x="6691" y="2498"/>
                          <a:pt x="7396" y="2811"/>
                        </a:cubicBezTo>
                        <a:cubicBezTo>
                          <a:pt x="7762" y="2971"/>
                          <a:pt x="8145" y="3167"/>
                          <a:pt x="8529" y="3266"/>
                        </a:cubicBezTo>
                        <a:cubicBezTo>
                          <a:pt x="8779" y="3328"/>
                          <a:pt x="9028" y="3346"/>
                          <a:pt x="9269" y="3382"/>
                        </a:cubicBezTo>
                        <a:cubicBezTo>
                          <a:pt x="9439" y="3212"/>
                          <a:pt x="9635" y="3060"/>
                          <a:pt x="9849" y="2918"/>
                        </a:cubicBezTo>
                        <a:lnTo>
                          <a:pt x="9849" y="2918"/>
                        </a:lnTo>
                        <a:cubicBezTo>
                          <a:pt x="9833" y="2918"/>
                          <a:pt x="9817" y="2918"/>
                          <a:pt x="9801" y="2918"/>
                        </a:cubicBezTo>
                        <a:cubicBezTo>
                          <a:pt x="9468" y="2918"/>
                          <a:pt x="9130" y="2833"/>
                          <a:pt x="8841" y="2739"/>
                        </a:cubicBezTo>
                        <a:cubicBezTo>
                          <a:pt x="7895" y="2427"/>
                          <a:pt x="6985" y="2061"/>
                          <a:pt x="6076" y="1651"/>
                        </a:cubicBezTo>
                        <a:cubicBezTo>
                          <a:pt x="5067" y="1196"/>
                          <a:pt x="4095" y="554"/>
                          <a:pt x="3007" y="295"/>
                        </a:cubicBezTo>
                        <a:cubicBezTo>
                          <a:pt x="2436" y="161"/>
                          <a:pt x="1865" y="90"/>
                          <a:pt x="1276" y="81"/>
                        </a:cubicBezTo>
                        <a:cubicBezTo>
                          <a:pt x="1116" y="81"/>
                          <a:pt x="953" y="86"/>
                          <a:pt x="789" y="86"/>
                        </a:cubicBezTo>
                        <a:cubicBezTo>
                          <a:pt x="522" y="86"/>
                          <a:pt x="254" y="72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7" name="Google Shape;1247;p4"/>
                  <p:cNvSpPr/>
                  <p:nvPr/>
                </p:nvSpPr>
                <p:spPr>
                  <a:xfrm>
                    <a:off x="6008757" y="3688350"/>
                    <a:ext cx="337080" cy="148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2" h="2508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50" y="206"/>
                          <a:pt x="384" y="536"/>
                          <a:pt x="562" y="786"/>
                        </a:cubicBezTo>
                        <a:cubicBezTo>
                          <a:pt x="571" y="803"/>
                          <a:pt x="580" y="812"/>
                          <a:pt x="589" y="821"/>
                        </a:cubicBezTo>
                        <a:cubicBezTo>
                          <a:pt x="972" y="1009"/>
                          <a:pt x="1329" y="1187"/>
                          <a:pt x="1686" y="1419"/>
                        </a:cubicBezTo>
                        <a:cubicBezTo>
                          <a:pt x="2159" y="1722"/>
                          <a:pt x="2676" y="1936"/>
                          <a:pt x="3221" y="2115"/>
                        </a:cubicBezTo>
                        <a:cubicBezTo>
                          <a:pt x="3809" y="2293"/>
                          <a:pt x="4389" y="2498"/>
                          <a:pt x="5014" y="2507"/>
                        </a:cubicBezTo>
                        <a:cubicBezTo>
                          <a:pt x="5246" y="2507"/>
                          <a:pt x="5469" y="2490"/>
                          <a:pt x="5692" y="2472"/>
                        </a:cubicBezTo>
                        <a:cubicBezTo>
                          <a:pt x="5611" y="2454"/>
                          <a:pt x="5531" y="2436"/>
                          <a:pt x="5442" y="2418"/>
                        </a:cubicBezTo>
                        <a:cubicBezTo>
                          <a:pt x="4719" y="2222"/>
                          <a:pt x="4059" y="1874"/>
                          <a:pt x="3390" y="1544"/>
                        </a:cubicBezTo>
                        <a:cubicBezTo>
                          <a:pt x="2792" y="1258"/>
                          <a:pt x="2266" y="848"/>
                          <a:pt x="1686" y="563"/>
                        </a:cubicBezTo>
                        <a:cubicBezTo>
                          <a:pt x="1133" y="295"/>
                          <a:pt x="580" y="143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8" name="Google Shape;1248;p4"/>
                  <p:cNvSpPr/>
                  <p:nvPr/>
                </p:nvSpPr>
                <p:spPr>
                  <a:xfrm>
                    <a:off x="6884678" y="3945659"/>
                    <a:ext cx="321268" cy="335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5" h="5665" extrusionOk="0">
                        <a:moveTo>
                          <a:pt x="562" y="0"/>
                        </a:moveTo>
                        <a:lnTo>
                          <a:pt x="562" y="0"/>
                        </a:lnTo>
                        <a:cubicBezTo>
                          <a:pt x="741" y="375"/>
                          <a:pt x="794" y="767"/>
                          <a:pt x="535" y="1106"/>
                        </a:cubicBezTo>
                        <a:cubicBezTo>
                          <a:pt x="393" y="1294"/>
                          <a:pt x="223" y="1436"/>
                          <a:pt x="0" y="1454"/>
                        </a:cubicBezTo>
                        <a:cubicBezTo>
                          <a:pt x="589" y="2409"/>
                          <a:pt x="1142" y="3390"/>
                          <a:pt x="1945" y="4175"/>
                        </a:cubicBezTo>
                        <a:cubicBezTo>
                          <a:pt x="2855" y="5067"/>
                          <a:pt x="4086" y="5513"/>
                          <a:pt x="5326" y="5665"/>
                        </a:cubicBezTo>
                        <a:cubicBezTo>
                          <a:pt x="5362" y="5665"/>
                          <a:pt x="5388" y="5656"/>
                          <a:pt x="5424" y="5656"/>
                        </a:cubicBezTo>
                        <a:cubicBezTo>
                          <a:pt x="3970" y="5469"/>
                          <a:pt x="2748" y="4211"/>
                          <a:pt x="1981" y="3024"/>
                        </a:cubicBezTo>
                        <a:cubicBezTo>
                          <a:pt x="1579" y="2391"/>
                          <a:pt x="1151" y="1650"/>
                          <a:pt x="999" y="910"/>
                        </a:cubicBezTo>
                        <a:cubicBezTo>
                          <a:pt x="973" y="785"/>
                          <a:pt x="812" y="259"/>
                          <a:pt x="955" y="98"/>
                        </a:cubicBezTo>
                        <a:cubicBezTo>
                          <a:pt x="830" y="54"/>
                          <a:pt x="696" y="18"/>
                          <a:pt x="56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9" name="Google Shape;1249;p4"/>
                  <p:cNvSpPr/>
                  <p:nvPr/>
                </p:nvSpPr>
                <p:spPr>
                  <a:xfrm>
                    <a:off x="6756822" y="4002154"/>
                    <a:ext cx="285855" cy="272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7" h="4604" extrusionOk="0">
                        <a:moveTo>
                          <a:pt x="1231" y="1"/>
                        </a:moveTo>
                        <a:cubicBezTo>
                          <a:pt x="1169" y="250"/>
                          <a:pt x="1098" y="402"/>
                          <a:pt x="821" y="500"/>
                        </a:cubicBezTo>
                        <a:cubicBezTo>
                          <a:pt x="776" y="518"/>
                          <a:pt x="727" y="525"/>
                          <a:pt x="676" y="525"/>
                        </a:cubicBezTo>
                        <a:cubicBezTo>
                          <a:pt x="464" y="525"/>
                          <a:pt x="209" y="394"/>
                          <a:pt x="0" y="286"/>
                        </a:cubicBezTo>
                        <a:lnTo>
                          <a:pt x="0" y="286"/>
                        </a:lnTo>
                        <a:cubicBezTo>
                          <a:pt x="81" y="839"/>
                          <a:pt x="357" y="1330"/>
                          <a:pt x="616" y="1829"/>
                        </a:cubicBezTo>
                        <a:cubicBezTo>
                          <a:pt x="803" y="2204"/>
                          <a:pt x="999" y="2588"/>
                          <a:pt x="1249" y="2936"/>
                        </a:cubicBezTo>
                        <a:cubicBezTo>
                          <a:pt x="1722" y="3605"/>
                          <a:pt x="2355" y="4060"/>
                          <a:pt x="3078" y="4354"/>
                        </a:cubicBezTo>
                        <a:cubicBezTo>
                          <a:pt x="3658" y="4443"/>
                          <a:pt x="4247" y="4541"/>
                          <a:pt x="4827" y="4604"/>
                        </a:cubicBezTo>
                        <a:cubicBezTo>
                          <a:pt x="4630" y="4506"/>
                          <a:pt x="4434" y="4381"/>
                          <a:pt x="4256" y="4265"/>
                        </a:cubicBezTo>
                        <a:cubicBezTo>
                          <a:pt x="3711" y="3899"/>
                          <a:pt x="3274" y="3471"/>
                          <a:pt x="2828" y="2998"/>
                        </a:cubicBezTo>
                        <a:cubicBezTo>
                          <a:pt x="2382" y="2516"/>
                          <a:pt x="2025" y="1954"/>
                          <a:pt x="1758" y="1348"/>
                        </a:cubicBezTo>
                        <a:cubicBezTo>
                          <a:pt x="1570" y="920"/>
                          <a:pt x="1329" y="491"/>
                          <a:pt x="1267" y="27"/>
                        </a:cubicBezTo>
                        <a:cubicBezTo>
                          <a:pt x="1249" y="18"/>
                          <a:pt x="1240" y="10"/>
                          <a:pt x="123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0" name="Google Shape;1250;p4"/>
                  <p:cNvSpPr/>
                  <p:nvPr/>
                </p:nvSpPr>
                <p:spPr>
                  <a:xfrm>
                    <a:off x="6692865" y="4013228"/>
                    <a:ext cx="137983" cy="2336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0" h="3945" extrusionOk="0">
                        <a:moveTo>
                          <a:pt x="581" y="1"/>
                        </a:moveTo>
                        <a:cubicBezTo>
                          <a:pt x="554" y="37"/>
                          <a:pt x="536" y="90"/>
                          <a:pt x="509" y="162"/>
                        </a:cubicBezTo>
                        <a:cubicBezTo>
                          <a:pt x="474" y="260"/>
                          <a:pt x="402" y="367"/>
                          <a:pt x="322" y="438"/>
                        </a:cubicBezTo>
                        <a:cubicBezTo>
                          <a:pt x="224" y="518"/>
                          <a:pt x="117" y="581"/>
                          <a:pt x="1" y="617"/>
                        </a:cubicBezTo>
                        <a:cubicBezTo>
                          <a:pt x="36" y="1384"/>
                          <a:pt x="161" y="2106"/>
                          <a:pt x="483" y="2811"/>
                        </a:cubicBezTo>
                        <a:cubicBezTo>
                          <a:pt x="661" y="3195"/>
                          <a:pt x="893" y="3632"/>
                          <a:pt x="1268" y="3855"/>
                        </a:cubicBezTo>
                        <a:cubicBezTo>
                          <a:pt x="1624" y="3882"/>
                          <a:pt x="1972" y="3908"/>
                          <a:pt x="2329" y="3944"/>
                        </a:cubicBezTo>
                        <a:cubicBezTo>
                          <a:pt x="1018" y="3221"/>
                          <a:pt x="554" y="1428"/>
                          <a:pt x="58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1" name="Google Shape;1251;p4"/>
                  <p:cNvSpPr/>
                  <p:nvPr/>
                </p:nvSpPr>
                <p:spPr>
                  <a:xfrm>
                    <a:off x="6836591" y="4007957"/>
                    <a:ext cx="315998" cy="2737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36" h="4622" extrusionOk="0">
                        <a:moveTo>
                          <a:pt x="0" y="1"/>
                        </a:moveTo>
                        <a:cubicBezTo>
                          <a:pt x="125" y="509"/>
                          <a:pt x="446" y="1045"/>
                          <a:pt x="687" y="1491"/>
                        </a:cubicBezTo>
                        <a:cubicBezTo>
                          <a:pt x="964" y="2017"/>
                          <a:pt x="1312" y="2454"/>
                          <a:pt x="1704" y="2909"/>
                        </a:cubicBezTo>
                        <a:cubicBezTo>
                          <a:pt x="2079" y="3337"/>
                          <a:pt x="2516" y="3694"/>
                          <a:pt x="2989" y="4015"/>
                        </a:cubicBezTo>
                        <a:cubicBezTo>
                          <a:pt x="3274" y="4203"/>
                          <a:pt x="3569" y="4399"/>
                          <a:pt x="3881" y="4550"/>
                        </a:cubicBezTo>
                        <a:cubicBezTo>
                          <a:pt x="3926" y="4550"/>
                          <a:pt x="3970" y="4559"/>
                          <a:pt x="4015" y="4559"/>
                        </a:cubicBezTo>
                        <a:cubicBezTo>
                          <a:pt x="4452" y="4595"/>
                          <a:pt x="4889" y="4622"/>
                          <a:pt x="5335" y="4622"/>
                        </a:cubicBezTo>
                        <a:cubicBezTo>
                          <a:pt x="4372" y="4479"/>
                          <a:pt x="3399" y="3997"/>
                          <a:pt x="2748" y="3346"/>
                        </a:cubicBezTo>
                        <a:cubicBezTo>
                          <a:pt x="1874" y="2481"/>
                          <a:pt x="1321" y="1464"/>
                          <a:pt x="723" y="411"/>
                        </a:cubicBezTo>
                        <a:cubicBezTo>
                          <a:pt x="705" y="411"/>
                          <a:pt x="687" y="411"/>
                          <a:pt x="669" y="402"/>
                        </a:cubicBezTo>
                        <a:cubicBezTo>
                          <a:pt x="500" y="384"/>
                          <a:pt x="393" y="349"/>
                          <a:pt x="250" y="259"/>
                        </a:cubicBezTo>
                        <a:cubicBezTo>
                          <a:pt x="152" y="197"/>
                          <a:pt x="81" y="90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2" name="Google Shape;1252;p4"/>
                  <p:cNvSpPr/>
                  <p:nvPr/>
                </p:nvSpPr>
                <p:spPr>
                  <a:xfrm>
                    <a:off x="6732483" y="4009023"/>
                    <a:ext cx="174936" cy="246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54" h="4158" extrusionOk="0">
                        <a:moveTo>
                          <a:pt x="1" y="1"/>
                        </a:moveTo>
                        <a:cubicBezTo>
                          <a:pt x="19" y="456"/>
                          <a:pt x="37" y="937"/>
                          <a:pt x="170" y="1366"/>
                        </a:cubicBezTo>
                        <a:cubicBezTo>
                          <a:pt x="304" y="1785"/>
                          <a:pt x="358" y="2249"/>
                          <a:pt x="616" y="2614"/>
                        </a:cubicBezTo>
                        <a:cubicBezTo>
                          <a:pt x="1027" y="3221"/>
                          <a:pt x="1455" y="3703"/>
                          <a:pt x="2071" y="4051"/>
                        </a:cubicBezTo>
                        <a:cubicBezTo>
                          <a:pt x="2365" y="4086"/>
                          <a:pt x="2659" y="4122"/>
                          <a:pt x="2954" y="4158"/>
                        </a:cubicBezTo>
                        <a:cubicBezTo>
                          <a:pt x="2427" y="3899"/>
                          <a:pt x="1955" y="3507"/>
                          <a:pt x="1625" y="3034"/>
                        </a:cubicBezTo>
                        <a:cubicBezTo>
                          <a:pt x="1054" y="2222"/>
                          <a:pt x="402" y="1151"/>
                          <a:pt x="340" y="134"/>
                        </a:cubicBezTo>
                        <a:cubicBezTo>
                          <a:pt x="295" y="108"/>
                          <a:pt x="251" y="90"/>
                          <a:pt x="215" y="72"/>
                        </a:cubicBezTo>
                        <a:cubicBezTo>
                          <a:pt x="117" y="27"/>
                          <a:pt x="54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3" name="Google Shape;1253;p4"/>
                  <p:cNvSpPr/>
                  <p:nvPr/>
                </p:nvSpPr>
                <p:spPr>
                  <a:xfrm>
                    <a:off x="6605752" y="4021933"/>
                    <a:ext cx="146866" cy="218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0" h="3690" extrusionOk="0">
                        <a:moveTo>
                          <a:pt x="125" y="1"/>
                        </a:moveTo>
                        <a:cubicBezTo>
                          <a:pt x="0" y="1"/>
                          <a:pt x="36" y="298"/>
                          <a:pt x="44" y="354"/>
                        </a:cubicBezTo>
                        <a:cubicBezTo>
                          <a:pt x="44" y="407"/>
                          <a:pt x="71" y="541"/>
                          <a:pt x="53" y="630"/>
                        </a:cubicBezTo>
                        <a:cubicBezTo>
                          <a:pt x="36" y="710"/>
                          <a:pt x="107" y="1362"/>
                          <a:pt x="259" y="1781"/>
                        </a:cubicBezTo>
                        <a:cubicBezTo>
                          <a:pt x="571" y="2619"/>
                          <a:pt x="1204" y="3324"/>
                          <a:pt x="2061" y="3654"/>
                        </a:cubicBezTo>
                        <a:cubicBezTo>
                          <a:pt x="2096" y="3654"/>
                          <a:pt x="2132" y="3663"/>
                          <a:pt x="2177" y="3663"/>
                        </a:cubicBezTo>
                        <a:cubicBezTo>
                          <a:pt x="2275" y="3672"/>
                          <a:pt x="2382" y="3681"/>
                          <a:pt x="2480" y="3690"/>
                        </a:cubicBezTo>
                        <a:cubicBezTo>
                          <a:pt x="2203" y="3476"/>
                          <a:pt x="2007" y="3128"/>
                          <a:pt x="1873" y="2825"/>
                        </a:cubicBezTo>
                        <a:cubicBezTo>
                          <a:pt x="1525" y="2040"/>
                          <a:pt x="1392" y="1326"/>
                          <a:pt x="1445" y="478"/>
                        </a:cubicBezTo>
                        <a:lnTo>
                          <a:pt x="1445" y="478"/>
                        </a:lnTo>
                        <a:cubicBezTo>
                          <a:pt x="1383" y="494"/>
                          <a:pt x="1318" y="504"/>
                          <a:pt x="1249" y="504"/>
                        </a:cubicBezTo>
                        <a:cubicBezTo>
                          <a:pt x="1200" y="504"/>
                          <a:pt x="1149" y="499"/>
                          <a:pt x="1097" y="487"/>
                        </a:cubicBezTo>
                        <a:cubicBezTo>
                          <a:pt x="731" y="398"/>
                          <a:pt x="490" y="184"/>
                          <a:pt x="178" y="15"/>
                        </a:cubicBezTo>
                        <a:cubicBezTo>
                          <a:pt x="158" y="5"/>
                          <a:pt x="141" y="1"/>
                          <a:pt x="12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4" name="Google Shape;1254;p4"/>
                  <p:cNvSpPr/>
                  <p:nvPr/>
                </p:nvSpPr>
                <p:spPr>
                  <a:xfrm>
                    <a:off x="6456755" y="4051839"/>
                    <a:ext cx="172271" cy="1876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09" h="3168" extrusionOk="0">
                        <a:moveTo>
                          <a:pt x="71" y="0"/>
                        </a:moveTo>
                        <a:lnTo>
                          <a:pt x="71" y="0"/>
                        </a:lnTo>
                        <a:cubicBezTo>
                          <a:pt x="0" y="625"/>
                          <a:pt x="286" y="1535"/>
                          <a:pt x="580" y="2025"/>
                        </a:cubicBezTo>
                        <a:cubicBezTo>
                          <a:pt x="865" y="2489"/>
                          <a:pt x="1419" y="2971"/>
                          <a:pt x="1963" y="3167"/>
                        </a:cubicBezTo>
                        <a:cubicBezTo>
                          <a:pt x="2284" y="3149"/>
                          <a:pt x="2596" y="3131"/>
                          <a:pt x="2908" y="3123"/>
                        </a:cubicBezTo>
                        <a:cubicBezTo>
                          <a:pt x="2507" y="2962"/>
                          <a:pt x="2168" y="2677"/>
                          <a:pt x="1856" y="2284"/>
                        </a:cubicBezTo>
                        <a:cubicBezTo>
                          <a:pt x="1615" y="1999"/>
                          <a:pt x="1365" y="1686"/>
                          <a:pt x="1222" y="1338"/>
                        </a:cubicBezTo>
                        <a:cubicBezTo>
                          <a:pt x="1080" y="964"/>
                          <a:pt x="1026" y="625"/>
                          <a:pt x="946" y="250"/>
                        </a:cubicBezTo>
                        <a:cubicBezTo>
                          <a:pt x="714" y="179"/>
                          <a:pt x="509" y="107"/>
                          <a:pt x="348" y="54"/>
                        </a:cubicBezTo>
                        <a:cubicBezTo>
                          <a:pt x="259" y="36"/>
                          <a:pt x="161" y="18"/>
                          <a:pt x="7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5" name="Google Shape;1255;p4"/>
                  <p:cNvSpPr/>
                  <p:nvPr/>
                </p:nvSpPr>
                <p:spPr>
                  <a:xfrm>
                    <a:off x="6520120" y="4060781"/>
                    <a:ext cx="189741" cy="17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04" h="2981" extrusionOk="0">
                        <a:moveTo>
                          <a:pt x="1401" y="1"/>
                        </a:moveTo>
                        <a:lnTo>
                          <a:pt x="1401" y="1"/>
                        </a:lnTo>
                        <a:cubicBezTo>
                          <a:pt x="1383" y="19"/>
                          <a:pt x="1374" y="37"/>
                          <a:pt x="1357" y="54"/>
                        </a:cubicBezTo>
                        <a:cubicBezTo>
                          <a:pt x="1206" y="200"/>
                          <a:pt x="995" y="254"/>
                          <a:pt x="759" y="254"/>
                        </a:cubicBezTo>
                        <a:cubicBezTo>
                          <a:pt x="519" y="254"/>
                          <a:pt x="253" y="198"/>
                          <a:pt x="1" y="126"/>
                        </a:cubicBezTo>
                        <a:lnTo>
                          <a:pt x="1" y="126"/>
                        </a:lnTo>
                        <a:cubicBezTo>
                          <a:pt x="179" y="768"/>
                          <a:pt x="366" y="1357"/>
                          <a:pt x="804" y="1892"/>
                        </a:cubicBezTo>
                        <a:cubicBezTo>
                          <a:pt x="1258" y="2436"/>
                          <a:pt x="1705" y="2793"/>
                          <a:pt x="2329" y="2963"/>
                        </a:cubicBezTo>
                        <a:cubicBezTo>
                          <a:pt x="2623" y="2963"/>
                          <a:pt x="2909" y="2963"/>
                          <a:pt x="3203" y="2980"/>
                        </a:cubicBezTo>
                        <a:cubicBezTo>
                          <a:pt x="2659" y="2793"/>
                          <a:pt x="2267" y="2472"/>
                          <a:pt x="1928" y="1919"/>
                        </a:cubicBezTo>
                        <a:cubicBezTo>
                          <a:pt x="1553" y="1312"/>
                          <a:pt x="1366" y="697"/>
                          <a:pt x="140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6" name="Google Shape;1256;p4"/>
                  <p:cNvSpPr/>
                  <p:nvPr/>
                </p:nvSpPr>
                <p:spPr>
                  <a:xfrm>
                    <a:off x="7083834" y="4097971"/>
                    <a:ext cx="597589" cy="1118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1" h="1888" extrusionOk="0">
                        <a:moveTo>
                          <a:pt x="7895" y="0"/>
                        </a:moveTo>
                        <a:cubicBezTo>
                          <a:pt x="7019" y="0"/>
                          <a:pt x="6134" y="121"/>
                          <a:pt x="5308" y="363"/>
                        </a:cubicBezTo>
                        <a:cubicBezTo>
                          <a:pt x="4282" y="657"/>
                          <a:pt x="3212" y="907"/>
                          <a:pt x="2132" y="916"/>
                        </a:cubicBezTo>
                        <a:cubicBezTo>
                          <a:pt x="2075" y="916"/>
                          <a:pt x="2018" y="916"/>
                          <a:pt x="1960" y="916"/>
                        </a:cubicBezTo>
                        <a:cubicBezTo>
                          <a:pt x="1441" y="916"/>
                          <a:pt x="900" y="909"/>
                          <a:pt x="402" y="765"/>
                        </a:cubicBezTo>
                        <a:cubicBezTo>
                          <a:pt x="232" y="720"/>
                          <a:pt x="107" y="657"/>
                          <a:pt x="0" y="577"/>
                        </a:cubicBezTo>
                        <a:lnTo>
                          <a:pt x="0" y="577"/>
                        </a:lnTo>
                        <a:cubicBezTo>
                          <a:pt x="366" y="1032"/>
                          <a:pt x="785" y="1443"/>
                          <a:pt x="1258" y="1773"/>
                        </a:cubicBezTo>
                        <a:cubicBezTo>
                          <a:pt x="1655" y="1853"/>
                          <a:pt x="2053" y="1887"/>
                          <a:pt x="2451" y="1887"/>
                        </a:cubicBezTo>
                        <a:cubicBezTo>
                          <a:pt x="3153" y="1887"/>
                          <a:pt x="3855" y="1781"/>
                          <a:pt x="4550" y="1639"/>
                        </a:cubicBezTo>
                        <a:cubicBezTo>
                          <a:pt x="5656" y="1416"/>
                          <a:pt x="6691" y="925"/>
                          <a:pt x="7780" y="622"/>
                        </a:cubicBezTo>
                        <a:cubicBezTo>
                          <a:pt x="8460" y="433"/>
                          <a:pt x="9186" y="297"/>
                          <a:pt x="9901" y="297"/>
                        </a:cubicBezTo>
                        <a:cubicBezTo>
                          <a:pt x="9964" y="297"/>
                          <a:pt x="10027" y="298"/>
                          <a:pt x="10090" y="301"/>
                        </a:cubicBezTo>
                        <a:cubicBezTo>
                          <a:pt x="9805" y="211"/>
                          <a:pt x="9510" y="140"/>
                          <a:pt x="9225" y="95"/>
                        </a:cubicBezTo>
                        <a:cubicBezTo>
                          <a:pt x="8790" y="32"/>
                          <a:pt x="8343" y="0"/>
                          <a:pt x="789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7" name="Google Shape;1257;p4"/>
                  <p:cNvSpPr/>
                  <p:nvPr/>
                </p:nvSpPr>
                <p:spPr>
                  <a:xfrm>
                    <a:off x="6937502" y="3953535"/>
                    <a:ext cx="350819" cy="3245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24" h="5480" extrusionOk="0">
                        <a:moveTo>
                          <a:pt x="134" y="1"/>
                        </a:moveTo>
                        <a:lnTo>
                          <a:pt x="134" y="1"/>
                        </a:lnTo>
                        <a:cubicBezTo>
                          <a:pt x="0" y="144"/>
                          <a:pt x="339" y="1054"/>
                          <a:pt x="411" y="1205"/>
                        </a:cubicBezTo>
                        <a:cubicBezTo>
                          <a:pt x="705" y="1839"/>
                          <a:pt x="1008" y="2499"/>
                          <a:pt x="1437" y="3061"/>
                        </a:cubicBezTo>
                        <a:cubicBezTo>
                          <a:pt x="2282" y="4187"/>
                          <a:pt x="3543" y="5479"/>
                          <a:pt x="5068" y="5479"/>
                        </a:cubicBezTo>
                        <a:cubicBezTo>
                          <a:pt x="5088" y="5479"/>
                          <a:pt x="5109" y="5479"/>
                          <a:pt x="5130" y="5478"/>
                        </a:cubicBezTo>
                        <a:cubicBezTo>
                          <a:pt x="5281" y="5461"/>
                          <a:pt x="5433" y="5425"/>
                          <a:pt x="5576" y="5362"/>
                        </a:cubicBezTo>
                        <a:cubicBezTo>
                          <a:pt x="5692" y="5318"/>
                          <a:pt x="5808" y="5264"/>
                          <a:pt x="5924" y="5220"/>
                        </a:cubicBezTo>
                        <a:lnTo>
                          <a:pt x="5924" y="5220"/>
                        </a:lnTo>
                        <a:cubicBezTo>
                          <a:pt x="5886" y="5221"/>
                          <a:pt x="5848" y="5222"/>
                          <a:pt x="5811" y="5222"/>
                        </a:cubicBezTo>
                        <a:cubicBezTo>
                          <a:pt x="4686" y="5222"/>
                          <a:pt x="3525" y="4463"/>
                          <a:pt x="2766" y="3721"/>
                        </a:cubicBezTo>
                        <a:cubicBezTo>
                          <a:pt x="2257" y="3221"/>
                          <a:pt x="1900" y="2615"/>
                          <a:pt x="1553" y="1999"/>
                        </a:cubicBezTo>
                        <a:cubicBezTo>
                          <a:pt x="1249" y="1437"/>
                          <a:pt x="982" y="839"/>
                          <a:pt x="857" y="215"/>
                        </a:cubicBezTo>
                        <a:cubicBezTo>
                          <a:pt x="840" y="217"/>
                          <a:pt x="823" y="219"/>
                          <a:pt x="806" y="219"/>
                        </a:cubicBezTo>
                        <a:cubicBezTo>
                          <a:pt x="759" y="219"/>
                          <a:pt x="710" y="210"/>
                          <a:pt x="651" y="197"/>
                        </a:cubicBezTo>
                        <a:cubicBezTo>
                          <a:pt x="473" y="135"/>
                          <a:pt x="304" y="63"/>
                          <a:pt x="13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8" name="Google Shape;1258;p4"/>
                  <p:cNvSpPr/>
                  <p:nvPr/>
                </p:nvSpPr>
                <p:spPr>
                  <a:xfrm>
                    <a:off x="6420276" y="4050240"/>
                    <a:ext cx="136384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3" h="3248" extrusionOk="0">
                        <a:moveTo>
                          <a:pt x="206" y="0"/>
                        </a:moveTo>
                        <a:cubicBezTo>
                          <a:pt x="1" y="598"/>
                          <a:pt x="179" y="1472"/>
                          <a:pt x="447" y="1963"/>
                        </a:cubicBezTo>
                        <a:cubicBezTo>
                          <a:pt x="812" y="2641"/>
                          <a:pt x="1374" y="2953"/>
                          <a:pt x="2043" y="3248"/>
                        </a:cubicBezTo>
                        <a:cubicBezTo>
                          <a:pt x="2133" y="3239"/>
                          <a:pt x="2213" y="3230"/>
                          <a:pt x="2302" y="3221"/>
                        </a:cubicBezTo>
                        <a:cubicBezTo>
                          <a:pt x="1776" y="3034"/>
                          <a:pt x="1267" y="2588"/>
                          <a:pt x="1035" y="2141"/>
                        </a:cubicBezTo>
                        <a:cubicBezTo>
                          <a:pt x="732" y="1562"/>
                          <a:pt x="438" y="705"/>
                          <a:pt x="571" y="9"/>
                        </a:cubicBezTo>
                        <a:cubicBezTo>
                          <a:pt x="456" y="0"/>
                          <a:pt x="331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9" name="Google Shape;1259;p4"/>
                  <p:cNvSpPr/>
                  <p:nvPr/>
                </p:nvSpPr>
                <p:spPr>
                  <a:xfrm>
                    <a:off x="6359516" y="4050773"/>
                    <a:ext cx="174403" cy="2013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5" h="3400" extrusionOk="0">
                        <a:moveTo>
                          <a:pt x="1134" y="0"/>
                        </a:moveTo>
                        <a:lnTo>
                          <a:pt x="1134" y="0"/>
                        </a:lnTo>
                        <a:cubicBezTo>
                          <a:pt x="848" y="18"/>
                          <a:pt x="563" y="90"/>
                          <a:pt x="313" y="214"/>
                        </a:cubicBezTo>
                        <a:cubicBezTo>
                          <a:pt x="1" y="1535"/>
                          <a:pt x="456" y="2998"/>
                          <a:pt x="1785" y="3399"/>
                        </a:cubicBezTo>
                        <a:cubicBezTo>
                          <a:pt x="2168" y="3346"/>
                          <a:pt x="2561" y="3292"/>
                          <a:pt x="2945" y="3248"/>
                        </a:cubicBezTo>
                        <a:cubicBezTo>
                          <a:pt x="2213" y="3042"/>
                          <a:pt x="1526" y="2659"/>
                          <a:pt x="1267" y="1883"/>
                        </a:cubicBezTo>
                        <a:cubicBezTo>
                          <a:pt x="1080" y="1339"/>
                          <a:pt x="902" y="580"/>
                          <a:pt x="11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0" name="Google Shape;1260;p4"/>
                  <p:cNvSpPr/>
                  <p:nvPr/>
                </p:nvSpPr>
                <p:spPr>
                  <a:xfrm>
                    <a:off x="5681685" y="3736969"/>
                    <a:ext cx="132179" cy="1892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" h="3195" extrusionOk="0">
                        <a:moveTo>
                          <a:pt x="1553" y="0"/>
                        </a:moveTo>
                        <a:cubicBezTo>
                          <a:pt x="1402" y="125"/>
                          <a:pt x="1232" y="259"/>
                          <a:pt x="1054" y="339"/>
                        </a:cubicBezTo>
                        <a:cubicBezTo>
                          <a:pt x="1089" y="1383"/>
                          <a:pt x="920" y="2534"/>
                          <a:pt x="1" y="3149"/>
                        </a:cubicBezTo>
                        <a:cubicBezTo>
                          <a:pt x="188" y="3158"/>
                          <a:pt x="385" y="3176"/>
                          <a:pt x="581" y="3194"/>
                        </a:cubicBezTo>
                        <a:cubicBezTo>
                          <a:pt x="1517" y="2659"/>
                          <a:pt x="2088" y="1651"/>
                          <a:pt x="2231" y="598"/>
                        </a:cubicBezTo>
                        <a:lnTo>
                          <a:pt x="2231" y="598"/>
                        </a:lnTo>
                        <a:cubicBezTo>
                          <a:pt x="2142" y="628"/>
                          <a:pt x="2048" y="645"/>
                          <a:pt x="1952" y="645"/>
                        </a:cubicBezTo>
                        <a:cubicBezTo>
                          <a:pt x="1932" y="645"/>
                          <a:pt x="1912" y="644"/>
                          <a:pt x="1892" y="643"/>
                        </a:cubicBezTo>
                        <a:cubicBezTo>
                          <a:pt x="1384" y="598"/>
                          <a:pt x="1339" y="286"/>
                          <a:pt x="155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1" name="Google Shape;1261;p4"/>
                  <p:cNvSpPr/>
                  <p:nvPr/>
                </p:nvSpPr>
                <p:spPr>
                  <a:xfrm>
                    <a:off x="5983351" y="3807204"/>
                    <a:ext cx="118973" cy="16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9" h="2744" extrusionOk="0">
                        <a:moveTo>
                          <a:pt x="902" y="1"/>
                        </a:moveTo>
                        <a:cubicBezTo>
                          <a:pt x="991" y="233"/>
                          <a:pt x="1089" y="456"/>
                          <a:pt x="1089" y="732"/>
                        </a:cubicBezTo>
                        <a:cubicBezTo>
                          <a:pt x="1089" y="1080"/>
                          <a:pt x="1027" y="1392"/>
                          <a:pt x="911" y="1723"/>
                        </a:cubicBezTo>
                        <a:cubicBezTo>
                          <a:pt x="768" y="2151"/>
                          <a:pt x="429" y="2543"/>
                          <a:pt x="1" y="2722"/>
                        </a:cubicBezTo>
                        <a:cubicBezTo>
                          <a:pt x="108" y="2722"/>
                          <a:pt x="215" y="2731"/>
                          <a:pt x="331" y="2740"/>
                        </a:cubicBezTo>
                        <a:cubicBezTo>
                          <a:pt x="420" y="2740"/>
                          <a:pt x="517" y="2744"/>
                          <a:pt x="617" y="2744"/>
                        </a:cubicBezTo>
                        <a:cubicBezTo>
                          <a:pt x="667" y="2744"/>
                          <a:pt x="717" y="2743"/>
                          <a:pt x="768" y="2740"/>
                        </a:cubicBezTo>
                        <a:cubicBezTo>
                          <a:pt x="1223" y="2517"/>
                          <a:pt x="1803" y="2062"/>
                          <a:pt x="1883" y="1535"/>
                        </a:cubicBezTo>
                        <a:cubicBezTo>
                          <a:pt x="1937" y="1178"/>
                          <a:pt x="2008" y="367"/>
                          <a:pt x="1696" y="63"/>
                        </a:cubicBezTo>
                        <a:cubicBezTo>
                          <a:pt x="1589" y="63"/>
                          <a:pt x="1482" y="72"/>
                          <a:pt x="1375" y="72"/>
                        </a:cubicBezTo>
                        <a:cubicBezTo>
                          <a:pt x="1346" y="74"/>
                          <a:pt x="1319" y="74"/>
                          <a:pt x="1292" y="74"/>
                        </a:cubicBezTo>
                        <a:cubicBezTo>
                          <a:pt x="1148" y="74"/>
                          <a:pt x="1022" y="53"/>
                          <a:pt x="90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2" name="Google Shape;1262;p4"/>
                  <p:cNvSpPr/>
                  <p:nvPr/>
                </p:nvSpPr>
                <p:spPr>
                  <a:xfrm>
                    <a:off x="6041505" y="3810934"/>
                    <a:ext cx="106241" cy="1585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2677" extrusionOk="0">
                        <a:moveTo>
                          <a:pt x="848" y="0"/>
                        </a:moveTo>
                        <a:cubicBezTo>
                          <a:pt x="1142" y="268"/>
                          <a:pt x="1133" y="1115"/>
                          <a:pt x="1097" y="1383"/>
                        </a:cubicBezTo>
                        <a:cubicBezTo>
                          <a:pt x="1008" y="2007"/>
                          <a:pt x="580" y="2480"/>
                          <a:pt x="0" y="2677"/>
                        </a:cubicBezTo>
                        <a:cubicBezTo>
                          <a:pt x="402" y="2668"/>
                          <a:pt x="821" y="2623"/>
                          <a:pt x="1204" y="2507"/>
                        </a:cubicBezTo>
                        <a:cubicBezTo>
                          <a:pt x="1436" y="2222"/>
                          <a:pt x="1651" y="1874"/>
                          <a:pt x="1713" y="1535"/>
                        </a:cubicBezTo>
                        <a:cubicBezTo>
                          <a:pt x="1793" y="1089"/>
                          <a:pt x="1579" y="357"/>
                          <a:pt x="1401" y="205"/>
                        </a:cubicBezTo>
                        <a:cubicBezTo>
                          <a:pt x="1231" y="54"/>
                          <a:pt x="1089" y="9"/>
                          <a:pt x="1089" y="9"/>
                        </a:cubicBezTo>
                        <a:cubicBezTo>
                          <a:pt x="1089" y="9"/>
                          <a:pt x="928" y="0"/>
                          <a:pt x="84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3" name="Google Shape;1263;p4"/>
                  <p:cNvSpPr/>
                  <p:nvPr/>
                </p:nvSpPr>
                <p:spPr>
                  <a:xfrm>
                    <a:off x="5895647" y="3781739"/>
                    <a:ext cx="146925" cy="1855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1" h="3134" extrusionOk="0">
                        <a:moveTo>
                          <a:pt x="1790" y="0"/>
                        </a:moveTo>
                        <a:cubicBezTo>
                          <a:pt x="1694" y="0"/>
                          <a:pt x="1593" y="43"/>
                          <a:pt x="1491" y="101"/>
                        </a:cubicBezTo>
                        <a:cubicBezTo>
                          <a:pt x="1633" y="725"/>
                          <a:pt x="1669" y="1483"/>
                          <a:pt x="1277" y="2028"/>
                        </a:cubicBezTo>
                        <a:cubicBezTo>
                          <a:pt x="947" y="2483"/>
                          <a:pt x="536" y="2884"/>
                          <a:pt x="1" y="2955"/>
                        </a:cubicBezTo>
                        <a:cubicBezTo>
                          <a:pt x="438" y="3036"/>
                          <a:pt x="884" y="3098"/>
                          <a:pt x="1330" y="3134"/>
                        </a:cubicBezTo>
                        <a:cubicBezTo>
                          <a:pt x="1330" y="3134"/>
                          <a:pt x="1339" y="3125"/>
                          <a:pt x="1339" y="3125"/>
                        </a:cubicBezTo>
                        <a:cubicBezTo>
                          <a:pt x="1803" y="2866"/>
                          <a:pt x="2151" y="2349"/>
                          <a:pt x="2311" y="1858"/>
                        </a:cubicBezTo>
                        <a:cubicBezTo>
                          <a:pt x="2481" y="1323"/>
                          <a:pt x="2374" y="877"/>
                          <a:pt x="2285" y="368"/>
                        </a:cubicBezTo>
                        <a:cubicBezTo>
                          <a:pt x="2204" y="315"/>
                          <a:pt x="2133" y="243"/>
                          <a:pt x="2062" y="154"/>
                        </a:cubicBezTo>
                        <a:cubicBezTo>
                          <a:pt x="1977" y="43"/>
                          <a:pt x="1886" y="0"/>
                          <a:pt x="17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4" name="Google Shape;1264;p4"/>
                  <p:cNvSpPr/>
                  <p:nvPr/>
                </p:nvSpPr>
                <p:spPr>
                  <a:xfrm>
                    <a:off x="6117544" y="3813007"/>
                    <a:ext cx="65083" cy="1411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" h="2383" extrusionOk="0">
                        <a:moveTo>
                          <a:pt x="1" y="1"/>
                        </a:moveTo>
                        <a:cubicBezTo>
                          <a:pt x="45" y="28"/>
                          <a:pt x="161" y="108"/>
                          <a:pt x="295" y="224"/>
                        </a:cubicBezTo>
                        <a:cubicBezTo>
                          <a:pt x="420" y="331"/>
                          <a:pt x="625" y="839"/>
                          <a:pt x="607" y="1241"/>
                        </a:cubicBezTo>
                        <a:cubicBezTo>
                          <a:pt x="590" y="1678"/>
                          <a:pt x="438" y="2071"/>
                          <a:pt x="170" y="2383"/>
                        </a:cubicBezTo>
                        <a:cubicBezTo>
                          <a:pt x="670" y="2222"/>
                          <a:pt x="1053" y="1785"/>
                          <a:pt x="1071" y="1357"/>
                        </a:cubicBezTo>
                        <a:cubicBezTo>
                          <a:pt x="1098" y="929"/>
                          <a:pt x="839" y="509"/>
                          <a:pt x="625" y="304"/>
                        </a:cubicBezTo>
                        <a:cubicBezTo>
                          <a:pt x="438" y="126"/>
                          <a:pt x="224" y="37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5" name="Google Shape;1265;p4"/>
                  <p:cNvSpPr/>
                  <p:nvPr/>
                </p:nvSpPr>
                <p:spPr>
                  <a:xfrm>
                    <a:off x="5853956" y="3788727"/>
                    <a:ext cx="132120" cy="1654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1" h="2793" extrusionOk="0">
                        <a:moveTo>
                          <a:pt x="2159" y="1"/>
                        </a:moveTo>
                        <a:cubicBezTo>
                          <a:pt x="1961" y="108"/>
                          <a:pt x="1755" y="253"/>
                          <a:pt x="1556" y="253"/>
                        </a:cubicBezTo>
                        <a:cubicBezTo>
                          <a:pt x="1540" y="253"/>
                          <a:pt x="1524" y="252"/>
                          <a:pt x="1508" y="250"/>
                        </a:cubicBezTo>
                        <a:lnTo>
                          <a:pt x="1508" y="250"/>
                        </a:lnTo>
                        <a:cubicBezTo>
                          <a:pt x="1731" y="1276"/>
                          <a:pt x="1035" y="2472"/>
                          <a:pt x="0" y="2713"/>
                        </a:cubicBezTo>
                        <a:cubicBezTo>
                          <a:pt x="143" y="2739"/>
                          <a:pt x="286" y="2766"/>
                          <a:pt x="428" y="2793"/>
                        </a:cubicBezTo>
                        <a:cubicBezTo>
                          <a:pt x="1035" y="2713"/>
                          <a:pt x="1659" y="2249"/>
                          <a:pt x="1918" y="1704"/>
                        </a:cubicBezTo>
                        <a:cubicBezTo>
                          <a:pt x="2177" y="1142"/>
                          <a:pt x="2230" y="598"/>
                          <a:pt x="215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6" name="Google Shape;1266;p4"/>
                  <p:cNvSpPr/>
                  <p:nvPr/>
                </p:nvSpPr>
                <p:spPr>
                  <a:xfrm>
                    <a:off x="5775726" y="3748991"/>
                    <a:ext cx="137450" cy="1898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1" h="3206" extrusionOk="0">
                        <a:moveTo>
                          <a:pt x="1756" y="1"/>
                        </a:moveTo>
                        <a:cubicBezTo>
                          <a:pt x="1745" y="1"/>
                          <a:pt x="1734" y="1"/>
                          <a:pt x="1723" y="2"/>
                        </a:cubicBezTo>
                        <a:cubicBezTo>
                          <a:pt x="1633" y="11"/>
                          <a:pt x="1535" y="29"/>
                          <a:pt x="1446" y="65"/>
                        </a:cubicBezTo>
                        <a:cubicBezTo>
                          <a:pt x="1633" y="1314"/>
                          <a:pt x="1187" y="2652"/>
                          <a:pt x="1" y="3134"/>
                        </a:cubicBezTo>
                        <a:cubicBezTo>
                          <a:pt x="135" y="3161"/>
                          <a:pt x="268" y="3178"/>
                          <a:pt x="393" y="3205"/>
                        </a:cubicBezTo>
                        <a:cubicBezTo>
                          <a:pt x="1660" y="2786"/>
                          <a:pt x="2320" y="1581"/>
                          <a:pt x="2178" y="288"/>
                        </a:cubicBezTo>
                        <a:cubicBezTo>
                          <a:pt x="2060" y="129"/>
                          <a:pt x="1927" y="1"/>
                          <a:pt x="175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7" name="Google Shape;1267;p4"/>
                  <p:cNvSpPr/>
                  <p:nvPr/>
                </p:nvSpPr>
                <p:spPr>
                  <a:xfrm>
                    <a:off x="5727166" y="3753847"/>
                    <a:ext cx="133719" cy="179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" h="3025" extrusionOk="0">
                        <a:moveTo>
                          <a:pt x="2213" y="1"/>
                        </a:moveTo>
                        <a:lnTo>
                          <a:pt x="2213" y="1"/>
                        </a:lnTo>
                        <a:cubicBezTo>
                          <a:pt x="1981" y="90"/>
                          <a:pt x="1758" y="215"/>
                          <a:pt x="1535" y="295"/>
                        </a:cubicBezTo>
                        <a:cubicBezTo>
                          <a:pt x="1535" y="1294"/>
                          <a:pt x="964" y="2516"/>
                          <a:pt x="0" y="2936"/>
                        </a:cubicBezTo>
                        <a:cubicBezTo>
                          <a:pt x="134" y="2945"/>
                          <a:pt x="259" y="2963"/>
                          <a:pt x="393" y="2980"/>
                        </a:cubicBezTo>
                        <a:cubicBezTo>
                          <a:pt x="473" y="2998"/>
                          <a:pt x="553" y="3007"/>
                          <a:pt x="634" y="3025"/>
                        </a:cubicBezTo>
                        <a:cubicBezTo>
                          <a:pt x="1088" y="2775"/>
                          <a:pt x="1561" y="2508"/>
                          <a:pt x="1802" y="2044"/>
                        </a:cubicBezTo>
                        <a:cubicBezTo>
                          <a:pt x="2114" y="1428"/>
                          <a:pt x="2257" y="688"/>
                          <a:pt x="221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8" name="Google Shape;1268;p4"/>
                  <p:cNvSpPr/>
                  <p:nvPr/>
                </p:nvSpPr>
                <p:spPr>
                  <a:xfrm>
                    <a:off x="5807468" y="3771850"/>
                    <a:ext cx="134252" cy="1748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7" h="2953" extrusionOk="0">
                        <a:moveTo>
                          <a:pt x="1722" y="0"/>
                        </a:moveTo>
                        <a:lnTo>
                          <a:pt x="1722" y="0"/>
                        </a:lnTo>
                        <a:cubicBezTo>
                          <a:pt x="1972" y="1231"/>
                          <a:pt x="1249" y="2551"/>
                          <a:pt x="0" y="2846"/>
                        </a:cubicBezTo>
                        <a:cubicBezTo>
                          <a:pt x="179" y="2882"/>
                          <a:pt x="366" y="2917"/>
                          <a:pt x="544" y="2953"/>
                        </a:cubicBezTo>
                        <a:cubicBezTo>
                          <a:pt x="1651" y="2641"/>
                          <a:pt x="2266" y="1642"/>
                          <a:pt x="2257" y="526"/>
                        </a:cubicBezTo>
                        <a:lnTo>
                          <a:pt x="2248" y="526"/>
                        </a:lnTo>
                        <a:cubicBezTo>
                          <a:pt x="2025" y="464"/>
                          <a:pt x="1874" y="223"/>
                          <a:pt x="17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9" name="Google Shape;1269;p4"/>
                  <p:cNvSpPr/>
                  <p:nvPr/>
                </p:nvSpPr>
                <p:spPr>
                  <a:xfrm>
                    <a:off x="6214250" y="4118935"/>
                    <a:ext cx="129455" cy="159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6" h="2686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473" y="9"/>
                          <a:pt x="286" y="27"/>
                          <a:pt x="125" y="63"/>
                        </a:cubicBezTo>
                        <a:cubicBezTo>
                          <a:pt x="0" y="687"/>
                          <a:pt x="107" y="1383"/>
                          <a:pt x="464" y="1918"/>
                        </a:cubicBezTo>
                        <a:cubicBezTo>
                          <a:pt x="812" y="2453"/>
                          <a:pt x="1231" y="2641"/>
                          <a:pt x="1802" y="2685"/>
                        </a:cubicBezTo>
                        <a:cubicBezTo>
                          <a:pt x="1927" y="2668"/>
                          <a:pt x="2061" y="2641"/>
                          <a:pt x="2186" y="2623"/>
                        </a:cubicBezTo>
                        <a:cubicBezTo>
                          <a:pt x="1802" y="2552"/>
                          <a:pt x="1446" y="2382"/>
                          <a:pt x="1178" y="2052"/>
                        </a:cubicBezTo>
                        <a:cubicBezTo>
                          <a:pt x="723" y="1472"/>
                          <a:pt x="393" y="723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0" name="Google Shape;1270;p4"/>
                  <p:cNvSpPr/>
                  <p:nvPr/>
                </p:nvSpPr>
                <p:spPr>
                  <a:xfrm>
                    <a:off x="6120741" y="4123672"/>
                    <a:ext cx="168599" cy="1617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7" h="2731" extrusionOk="0">
                        <a:moveTo>
                          <a:pt x="1624" y="0"/>
                        </a:moveTo>
                        <a:cubicBezTo>
                          <a:pt x="1401" y="54"/>
                          <a:pt x="1214" y="152"/>
                          <a:pt x="1142" y="313"/>
                        </a:cubicBezTo>
                        <a:cubicBezTo>
                          <a:pt x="1044" y="509"/>
                          <a:pt x="1062" y="786"/>
                          <a:pt x="875" y="928"/>
                        </a:cubicBezTo>
                        <a:cubicBezTo>
                          <a:pt x="711" y="1051"/>
                          <a:pt x="522" y="1090"/>
                          <a:pt x="331" y="1090"/>
                        </a:cubicBezTo>
                        <a:cubicBezTo>
                          <a:pt x="271" y="1090"/>
                          <a:pt x="211" y="1086"/>
                          <a:pt x="152" y="1080"/>
                        </a:cubicBezTo>
                        <a:cubicBezTo>
                          <a:pt x="98" y="1071"/>
                          <a:pt x="45" y="1062"/>
                          <a:pt x="0" y="1062"/>
                        </a:cubicBezTo>
                        <a:cubicBezTo>
                          <a:pt x="170" y="2186"/>
                          <a:pt x="1303" y="2570"/>
                          <a:pt x="2293" y="2730"/>
                        </a:cubicBezTo>
                        <a:cubicBezTo>
                          <a:pt x="2480" y="2721"/>
                          <a:pt x="2668" y="2695"/>
                          <a:pt x="2846" y="2677"/>
                        </a:cubicBezTo>
                        <a:cubicBezTo>
                          <a:pt x="2775" y="2659"/>
                          <a:pt x="2703" y="2641"/>
                          <a:pt x="2623" y="2614"/>
                        </a:cubicBezTo>
                        <a:cubicBezTo>
                          <a:pt x="2355" y="2507"/>
                          <a:pt x="2132" y="2266"/>
                          <a:pt x="1981" y="2026"/>
                        </a:cubicBezTo>
                        <a:cubicBezTo>
                          <a:pt x="1579" y="1410"/>
                          <a:pt x="1428" y="714"/>
                          <a:pt x="162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1" name="Google Shape;1271;p4"/>
                  <p:cNvSpPr/>
                  <p:nvPr/>
                </p:nvSpPr>
                <p:spPr>
                  <a:xfrm>
                    <a:off x="6245932" y="4118402"/>
                    <a:ext cx="159065" cy="1500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86" h="2534" extrusionOk="0">
                        <a:moveTo>
                          <a:pt x="946" y="0"/>
                        </a:moveTo>
                        <a:lnTo>
                          <a:pt x="946" y="0"/>
                        </a:lnTo>
                        <a:cubicBezTo>
                          <a:pt x="852" y="11"/>
                          <a:pt x="761" y="15"/>
                          <a:pt x="670" y="15"/>
                        </a:cubicBezTo>
                        <a:cubicBezTo>
                          <a:pt x="605" y="15"/>
                          <a:pt x="540" y="13"/>
                          <a:pt x="473" y="9"/>
                        </a:cubicBezTo>
                        <a:lnTo>
                          <a:pt x="206" y="9"/>
                        </a:lnTo>
                        <a:cubicBezTo>
                          <a:pt x="1" y="767"/>
                          <a:pt x="429" y="1784"/>
                          <a:pt x="1089" y="2195"/>
                        </a:cubicBezTo>
                        <a:cubicBezTo>
                          <a:pt x="1455" y="2427"/>
                          <a:pt x="1812" y="2498"/>
                          <a:pt x="2186" y="2534"/>
                        </a:cubicBezTo>
                        <a:cubicBezTo>
                          <a:pt x="2356" y="2498"/>
                          <a:pt x="2516" y="2462"/>
                          <a:pt x="2686" y="2436"/>
                        </a:cubicBezTo>
                        <a:cubicBezTo>
                          <a:pt x="2249" y="2355"/>
                          <a:pt x="1812" y="2168"/>
                          <a:pt x="1562" y="1918"/>
                        </a:cubicBezTo>
                        <a:cubicBezTo>
                          <a:pt x="1027" y="1383"/>
                          <a:pt x="919" y="714"/>
                          <a:pt x="94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2" name="Google Shape;1272;p4"/>
                  <p:cNvSpPr/>
                  <p:nvPr/>
                </p:nvSpPr>
                <p:spPr>
                  <a:xfrm>
                    <a:off x="6306159" y="4065578"/>
                    <a:ext cx="137923" cy="1923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9" h="3248" extrusionOk="0">
                        <a:moveTo>
                          <a:pt x="1142" y="0"/>
                        </a:moveTo>
                        <a:lnTo>
                          <a:pt x="1142" y="0"/>
                        </a:lnTo>
                        <a:cubicBezTo>
                          <a:pt x="1080" y="36"/>
                          <a:pt x="1018" y="63"/>
                          <a:pt x="964" y="107"/>
                        </a:cubicBezTo>
                        <a:cubicBezTo>
                          <a:pt x="696" y="295"/>
                          <a:pt x="563" y="651"/>
                          <a:pt x="259" y="794"/>
                        </a:cubicBezTo>
                        <a:cubicBezTo>
                          <a:pt x="170" y="839"/>
                          <a:pt x="90" y="865"/>
                          <a:pt x="1" y="874"/>
                        </a:cubicBezTo>
                        <a:cubicBezTo>
                          <a:pt x="54" y="1526"/>
                          <a:pt x="152" y="2409"/>
                          <a:pt x="759" y="2766"/>
                        </a:cubicBezTo>
                        <a:cubicBezTo>
                          <a:pt x="1169" y="3007"/>
                          <a:pt x="1633" y="3212"/>
                          <a:pt x="2106" y="3247"/>
                        </a:cubicBezTo>
                        <a:cubicBezTo>
                          <a:pt x="2177" y="3238"/>
                          <a:pt x="2258" y="3221"/>
                          <a:pt x="2329" y="3212"/>
                        </a:cubicBezTo>
                        <a:cubicBezTo>
                          <a:pt x="1142" y="2828"/>
                          <a:pt x="803" y="1142"/>
                          <a:pt x="114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3" name="Google Shape;1273;p4"/>
                  <p:cNvSpPr/>
                  <p:nvPr/>
                </p:nvSpPr>
                <p:spPr>
                  <a:xfrm>
                    <a:off x="6022436" y="4181530"/>
                    <a:ext cx="212481" cy="108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8" h="1825" extrusionOk="0">
                        <a:moveTo>
                          <a:pt x="926" y="1"/>
                        </a:moveTo>
                        <a:cubicBezTo>
                          <a:pt x="885" y="1"/>
                          <a:pt x="844" y="2"/>
                          <a:pt x="804" y="5"/>
                        </a:cubicBezTo>
                        <a:cubicBezTo>
                          <a:pt x="697" y="14"/>
                          <a:pt x="599" y="23"/>
                          <a:pt x="501" y="49"/>
                        </a:cubicBezTo>
                        <a:cubicBezTo>
                          <a:pt x="1" y="1245"/>
                          <a:pt x="2026" y="1593"/>
                          <a:pt x="2767" y="1798"/>
                        </a:cubicBezTo>
                        <a:cubicBezTo>
                          <a:pt x="2775" y="1807"/>
                          <a:pt x="2784" y="1807"/>
                          <a:pt x="2793" y="1825"/>
                        </a:cubicBezTo>
                        <a:cubicBezTo>
                          <a:pt x="3052" y="1816"/>
                          <a:pt x="3320" y="1807"/>
                          <a:pt x="3587" y="1789"/>
                        </a:cubicBezTo>
                        <a:cubicBezTo>
                          <a:pt x="2624" y="1655"/>
                          <a:pt x="1616" y="1147"/>
                          <a:pt x="1580" y="67"/>
                        </a:cubicBezTo>
                        <a:cubicBezTo>
                          <a:pt x="1362" y="37"/>
                          <a:pt x="1144" y="1"/>
                          <a:pt x="9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4" name="Google Shape;1274;p4"/>
                  <p:cNvSpPr/>
                  <p:nvPr/>
                </p:nvSpPr>
                <p:spPr>
                  <a:xfrm>
                    <a:off x="5990754" y="4186030"/>
                    <a:ext cx="158591" cy="1035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" h="1749" extrusionOk="0">
                        <a:moveTo>
                          <a:pt x="937" y="0"/>
                        </a:moveTo>
                        <a:lnTo>
                          <a:pt x="937" y="0"/>
                        </a:lnTo>
                        <a:cubicBezTo>
                          <a:pt x="598" y="107"/>
                          <a:pt x="313" y="303"/>
                          <a:pt x="54" y="571"/>
                        </a:cubicBezTo>
                        <a:cubicBezTo>
                          <a:pt x="1" y="741"/>
                          <a:pt x="10" y="910"/>
                          <a:pt x="117" y="1053"/>
                        </a:cubicBezTo>
                        <a:cubicBezTo>
                          <a:pt x="839" y="1570"/>
                          <a:pt x="1776" y="1722"/>
                          <a:pt x="2677" y="1749"/>
                        </a:cubicBezTo>
                        <a:cubicBezTo>
                          <a:pt x="2177" y="1659"/>
                          <a:pt x="1651" y="1490"/>
                          <a:pt x="1312" y="1196"/>
                        </a:cubicBezTo>
                        <a:cubicBezTo>
                          <a:pt x="1000" y="928"/>
                          <a:pt x="688" y="393"/>
                          <a:pt x="93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75" name="Google Shape;1275;p4"/>
                <p:cNvGrpSpPr/>
                <p:nvPr/>
              </p:nvGrpSpPr>
              <p:grpSpPr>
                <a:xfrm>
                  <a:off x="5177059" y="2533644"/>
                  <a:ext cx="3192268" cy="2070476"/>
                  <a:chOff x="5303448" y="2834643"/>
                  <a:chExt cx="2559548" cy="1660099"/>
                </a:xfrm>
              </p:grpSpPr>
              <p:sp>
                <p:nvSpPr>
                  <p:cNvPr id="1276" name="Google Shape;1276;p4"/>
                  <p:cNvSpPr/>
                  <p:nvPr/>
                </p:nvSpPr>
                <p:spPr>
                  <a:xfrm>
                    <a:off x="5303448" y="2834643"/>
                    <a:ext cx="2559548" cy="1571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21" h="26544" extrusionOk="0">
                        <a:moveTo>
                          <a:pt x="23777" y="219"/>
                        </a:moveTo>
                        <a:cubicBezTo>
                          <a:pt x="24246" y="219"/>
                          <a:pt x="24713" y="290"/>
                          <a:pt x="25167" y="446"/>
                        </a:cubicBezTo>
                        <a:cubicBezTo>
                          <a:pt x="26202" y="812"/>
                          <a:pt x="27112" y="1437"/>
                          <a:pt x="27763" y="2320"/>
                        </a:cubicBezTo>
                        <a:cubicBezTo>
                          <a:pt x="28343" y="3114"/>
                          <a:pt x="28771" y="3997"/>
                          <a:pt x="29261" y="4835"/>
                        </a:cubicBezTo>
                        <a:cubicBezTo>
                          <a:pt x="29716" y="5603"/>
                          <a:pt x="30350" y="6281"/>
                          <a:pt x="31001" y="6878"/>
                        </a:cubicBezTo>
                        <a:cubicBezTo>
                          <a:pt x="31501" y="7342"/>
                          <a:pt x="31973" y="7806"/>
                          <a:pt x="32509" y="8216"/>
                        </a:cubicBezTo>
                        <a:cubicBezTo>
                          <a:pt x="32580" y="8279"/>
                          <a:pt x="32660" y="8332"/>
                          <a:pt x="32741" y="8395"/>
                        </a:cubicBezTo>
                        <a:cubicBezTo>
                          <a:pt x="32634" y="8377"/>
                          <a:pt x="32518" y="8368"/>
                          <a:pt x="32393" y="8359"/>
                        </a:cubicBezTo>
                        <a:cubicBezTo>
                          <a:pt x="32116" y="8350"/>
                          <a:pt x="31831" y="8368"/>
                          <a:pt x="31554" y="8297"/>
                        </a:cubicBezTo>
                        <a:cubicBezTo>
                          <a:pt x="31108" y="8190"/>
                          <a:pt x="31144" y="7681"/>
                          <a:pt x="31126" y="7324"/>
                        </a:cubicBezTo>
                        <a:cubicBezTo>
                          <a:pt x="31126" y="7278"/>
                          <a:pt x="31086" y="7232"/>
                          <a:pt x="31035" y="7232"/>
                        </a:cubicBezTo>
                        <a:cubicBezTo>
                          <a:pt x="31027" y="7232"/>
                          <a:pt x="31018" y="7233"/>
                          <a:pt x="31010" y="7235"/>
                        </a:cubicBezTo>
                        <a:cubicBezTo>
                          <a:pt x="30814" y="7307"/>
                          <a:pt x="30626" y="7351"/>
                          <a:pt x="30412" y="7360"/>
                        </a:cubicBezTo>
                        <a:cubicBezTo>
                          <a:pt x="30408" y="7360"/>
                          <a:pt x="30404" y="7360"/>
                          <a:pt x="30399" y="7360"/>
                        </a:cubicBezTo>
                        <a:cubicBezTo>
                          <a:pt x="29912" y="7360"/>
                          <a:pt x="29851" y="6866"/>
                          <a:pt x="29957" y="6513"/>
                        </a:cubicBezTo>
                        <a:cubicBezTo>
                          <a:pt x="29968" y="6475"/>
                          <a:pt x="29941" y="6454"/>
                          <a:pt x="29913" y="6454"/>
                        </a:cubicBezTo>
                        <a:cubicBezTo>
                          <a:pt x="29894" y="6454"/>
                          <a:pt x="29875" y="6464"/>
                          <a:pt x="29868" y="6486"/>
                        </a:cubicBezTo>
                        <a:cubicBezTo>
                          <a:pt x="29868" y="6495"/>
                          <a:pt x="29868" y="6495"/>
                          <a:pt x="29859" y="6504"/>
                        </a:cubicBezTo>
                        <a:lnTo>
                          <a:pt x="29850" y="6504"/>
                        </a:lnTo>
                        <a:cubicBezTo>
                          <a:pt x="29603" y="6549"/>
                          <a:pt x="29364" y="6589"/>
                          <a:pt x="29140" y="6589"/>
                        </a:cubicBezTo>
                        <a:cubicBezTo>
                          <a:pt x="28749" y="6589"/>
                          <a:pt x="28401" y="6468"/>
                          <a:pt x="28129" y="6049"/>
                        </a:cubicBezTo>
                        <a:cubicBezTo>
                          <a:pt x="27923" y="5736"/>
                          <a:pt x="27905" y="5335"/>
                          <a:pt x="27700" y="5041"/>
                        </a:cubicBezTo>
                        <a:cubicBezTo>
                          <a:pt x="27679" y="5013"/>
                          <a:pt x="27648" y="4990"/>
                          <a:pt x="27613" y="4990"/>
                        </a:cubicBezTo>
                        <a:cubicBezTo>
                          <a:pt x="27604" y="4990"/>
                          <a:pt x="27594" y="4992"/>
                          <a:pt x="27584" y="4996"/>
                        </a:cubicBezTo>
                        <a:cubicBezTo>
                          <a:pt x="27342" y="5058"/>
                          <a:pt x="27094" y="5191"/>
                          <a:pt x="26871" y="5191"/>
                        </a:cubicBezTo>
                        <a:cubicBezTo>
                          <a:pt x="26707" y="5191"/>
                          <a:pt x="26558" y="5120"/>
                          <a:pt x="26434" y="4898"/>
                        </a:cubicBezTo>
                        <a:cubicBezTo>
                          <a:pt x="26246" y="4559"/>
                          <a:pt x="26362" y="4184"/>
                          <a:pt x="26175" y="3863"/>
                        </a:cubicBezTo>
                        <a:cubicBezTo>
                          <a:pt x="26153" y="3833"/>
                          <a:pt x="26118" y="3816"/>
                          <a:pt x="26082" y="3816"/>
                        </a:cubicBezTo>
                        <a:cubicBezTo>
                          <a:pt x="26074" y="3816"/>
                          <a:pt x="26066" y="3817"/>
                          <a:pt x="26059" y="3818"/>
                        </a:cubicBezTo>
                        <a:cubicBezTo>
                          <a:pt x="25805" y="3879"/>
                          <a:pt x="25335" y="4240"/>
                          <a:pt x="24984" y="4240"/>
                        </a:cubicBezTo>
                        <a:cubicBezTo>
                          <a:pt x="24867" y="4240"/>
                          <a:pt x="24763" y="4200"/>
                          <a:pt x="24685" y="4095"/>
                        </a:cubicBezTo>
                        <a:cubicBezTo>
                          <a:pt x="24507" y="3863"/>
                          <a:pt x="24605" y="3426"/>
                          <a:pt x="24694" y="3114"/>
                        </a:cubicBezTo>
                        <a:cubicBezTo>
                          <a:pt x="24828" y="2962"/>
                          <a:pt x="24890" y="2775"/>
                          <a:pt x="24854" y="2552"/>
                        </a:cubicBezTo>
                        <a:cubicBezTo>
                          <a:pt x="24849" y="2536"/>
                          <a:pt x="24829" y="2527"/>
                          <a:pt x="24811" y="2527"/>
                        </a:cubicBezTo>
                        <a:cubicBezTo>
                          <a:pt x="24798" y="2527"/>
                          <a:pt x="24787" y="2532"/>
                          <a:pt x="24783" y="2543"/>
                        </a:cubicBezTo>
                        <a:cubicBezTo>
                          <a:pt x="24596" y="2980"/>
                          <a:pt x="24400" y="3185"/>
                          <a:pt x="23936" y="3346"/>
                        </a:cubicBezTo>
                        <a:cubicBezTo>
                          <a:pt x="23819" y="3385"/>
                          <a:pt x="23685" y="3445"/>
                          <a:pt x="23567" y="3445"/>
                        </a:cubicBezTo>
                        <a:cubicBezTo>
                          <a:pt x="23469" y="3445"/>
                          <a:pt x="23381" y="3404"/>
                          <a:pt x="23320" y="3274"/>
                        </a:cubicBezTo>
                        <a:cubicBezTo>
                          <a:pt x="23275" y="3167"/>
                          <a:pt x="23222" y="3114"/>
                          <a:pt x="23133" y="3042"/>
                        </a:cubicBezTo>
                        <a:cubicBezTo>
                          <a:pt x="23114" y="3030"/>
                          <a:pt x="23095" y="3017"/>
                          <a:pt x="23073" y="3017"/>
                        </a:cubicBezTo>
                        <a:cubicBezTo>
                          <a:pt x="23064" y="3017"/>
                          <a:pt x="23054" y="3019"/>
                          <a:pt x="23044" y="3024"/>
                        </a:cubicBezTo>
                        <a:cubicBezTo>
                          <a:pt x="22963" y="3051"/>
                          <a:pt x="22919" y="3078"/>
                          <a:pt x="22865" y="3149"/>
                        </a:cubicBezTo>
                        <a:cubicBezTo>
                          <a:pt x="22791" y="3248"/>
                          <a:pt x="22520" y="3676"/>
                          <a:pt x="22275" y="3676"/>
                        </a:cubicBezTo>
                        <a:cubicBezTo>
                          <a:pt x="22166" y="3676"/>
                          <a:pt x="22062" y="3591"/>
                          <a:pt x="21982" y="3355"/>
                        </a:cubicBezTo>
                        <a:cubicBezTo>
                          <a:pt x="21946" y="3256"/>
                          <a:pt x="21937" y="3221"/>
                          <a:pt x="21902" y="3132"/>
                        </a:cubicBezTo>
                        <a:cubicBezTo>
                          <a:pt x="21889" y="3101"/>
                          <a:pt x="21853" y="3083"/>
                          <a:pt x="21819" y="3083"/>
                        </a:cubicBezTo>
                        <a:cubicBezTo>
                          <a:pt x="21803" y="3083"/>
                          <a:pt x="21788" y="3087"/>
                          <a:pt x="21777" y="3096"/>
                        </a:cubicBezTo>
                        <a:cubicBezTo>
                          <a:pt x="21482" y="3319"/>
                          <a:pt x="21331" y="3747"/>
                          <a:pt x="21099" y="4024"/>
                        </a:cubicBezTo>
                        <a:cubicBezTo>
                          <a:pt x="20911" y="4247"/>
                          <a:pt x="20715" y="4452"/>
                          <a:pt x="20483" y="4612"/>
                        </a:cubicBezTo>
                        <a:cubicBezTo>
                          <a:pt x="20323" y="4711"/>
                          <a:pt x="20144" y="4782"/>
                          <a:pt x="19957" y="4800"/>
                        </a:cubicBezTo>
                        <a:cubicBezTo>
                          <a:pt x="19937" y="4801"/>
                          <a:pt x="19918" y="4802"/>
                          <a:pt x="19899" y="4802"/>
                        </a:cubicBezTo>
                        <a:cubicBezTo>
                          <a:pt x="19328" y="4802"/>
                          <a:pt x="19546" y="4017"/>
                          <a:pt x="19823" y="3818"/>
                        </a:cubicBezTo>
                        <a:cubicBezTo>
                          <a:pt x="19837" y="3804"/>
                          <a:pt x="19829" y="3778"/>
                          <a:pt x="19810" y="3778"/>
                        </a:cubicBezTo>
                        <a:cubicBezTo>
                          <a:pt x="19806" y="3778"/>
                          <a:pt x="19801" y="3779"/>
                          <a:pt x="19796" y="3783"/>
                        </a:cubicBezTo>
                        <a:cubicBezTo>
                          <a:pt x="19627" y="3872"/>
                          <a:pt x="19520" y="4015"/>
                          <a:pt x="19457" y="4175"/>
                        </a:cubicBezTo>
                        <a:cubicBezTo>
                          <a:pt x="19457" y="4171"/>
                          <a:pt x="19455" y="4169"/>
                          <a:pt x="19453" y="4169"/>
                        </a:cubicBezTo>
                        <a:cubicBezTo>
                          <a:pt x="19451" y="4169"/>
                          <a:pt x="19448" y="4171"/>
                          <a:pt x="19448" y="4175"/>
                        </a:cubicBezTo>
                        <a:cubicBezTo>
                          <a:pt x="19038" y="4264"/>
                          <a:pt x="18735" y="4612"/>
                          <a:pt x="18467" y="4907"/>
                        </a:cubicBezTo>
                        <a:cubicBezTo>
                          <a:pt x="18302" y="5099"/>
                          <a:pt x="17778" y="5820"/>
                          <a:pt x="17415" y="5820"/>
                        </a:cubicBezTo>
                        <a:cubicBezTo>
                          <a:pt x="17306" y="5820"/>
                          <a:pt x="17212" y="5756"/>
                          <a:pt x="17147" y="5594"/>
                        </a:cubicBezTo>
                        <a:cubicBezTo>
                          <a:pt x="17046" y="5362"/>
                          <a:pt x="17006" y="5130"/>
                          <a:pt x="16765" y="5130"/>
                        </a:cubicBezTo>
                        <a:cubicBezTo>
                          <a:pt x="16728" y="5130"/>
                          <a:pt x="16686" y="5136"/>
                          <a:pt x="16638" y="5148"/>
                        </a:cubicBezTo>
                        <a:cubicBezTo>
                          <a:pt x="16487" y="5183"/>
                          <a:pt x="16344" y="5335"/>
                          <a:pt x="16228" y="5424"/>
                        </a:cubicBezTo>
                        <a:cubicBezTo>
                          <a:pt x="16123" y="5515"/>
                          <a:pt x="15964" y="5595"/>
                          <a:pt x="15833" y="5595"/>
                        </a:cubicBezTo>
                        <a:cubicBezTo>
                          <a:pt x="15708" y="5595"/>
                          <a:pt x="15608" y="5522"/>
                          <a:pt x="15603" y="5317"/>
                        </a:cubicBezTo>
                        <a:cubicBezTo>
                          <a:pt x="15603" y="5183"/>
                          <a:pt x="15639" y="5050"/>
                          <a:pt x="15648" y="4916"/>
                        </a:cubicBezTo>
                        <a:cubicBezTo>
                          <a:pt x="15648" y="4878"/>
                          <a:pt x="15610" y="4840"/>
                          <a:pt x="15571" y="4840"/>
                        </a:cubicBezTo>
                        <a:cubicBezTo>
                          <a:pt x="15564" y="4840"/>
                          <a:pt x="15557" y="4842"/>
                          <a:pt x="15550" y="4844"/>
                        </a:cubicBezTo>
                        <a:cubicBezTo>
                          <a:pt x="15050" y="5041"/>
                          <a:pt x="14693" y="5487"/>
                          <a:pt x="14265" y="5790"/>
                        </a:cubicBezTo>
                        <a:cubicBezTo>
                          <a:pt x="14127" y="5882"/>
                          <a:pt x="13939" y="5948"/>
                          <a:pt x="13784" y="5948"/>
                        </a:cubicBezTo>
                        <a:cubicBezTo>
                          <a:pt x="13581" y="5948"/>
                          <a:pt x="13436" y="5833"/>
                          <a:pt x="13543" y="5513"/>
                        </a:cubicBezTo>
                        <a:cubicBezTo>
                          <a:pt x="13632" y="5228"/>
                          <a:pt x="13810" y="4934"/>
                          <a:pt x="13971" y="4684"/>
                        </a:cubicBezTo>
                        <a:cubicBezTo>
                          <a:pt x="14363" y="4059"/>
                          <a:pt x="15202" y="3586"/>
                          <a:pt x="15853" y="3301"/>
                        </a:cubicBezTo>
                        <a:cubicBezTo>
                          <a:pt x="16334" y="3099"/>
                          <a:pt x="16996" y="2831"/>
                          <a:pt x="17601" y="2831"/>
                        </a:cubicBezTo>
                        <a:cubicBezTo>
                          <a:pt x="17905" y="2831"/>
                          <a:pt x="18195" y="2899"/>
                          <a:pt x="18440" y="3078"/>
                        </a:cubicBezTo>
                        <a:cubicBezTo>
                          <a:pt x="18271" y="3390"/>
                          <a:pt x="18146" y="3738"/>
                          <a:pt x="17905" y="3997"/>
                        </a:cubicBezTo>
                        <a:cubicBezTo>
                          <a:pt x="17877" y="4025"/>
                          <a:pt x="17904" y="4059"/>
                          <a:pt x="17934" y="4059"/>
                        </a:cubicBezTo>
                        <a:cubicBezTo>
                          <a:pt x="17942" y="4059"/>
                          <a:pt x="17951" y="4056"/>
                          <a:pt x="17959" y="4050"/>
                        </a:cubicBezTo>
                        <a:cubicBezTo>
                          <a:pt x="18217" y="3836"/>
                          <a:pt x="18369" y="3533"/>
                          <a:pt x="18529" y="3239"/>
                        </a:cubicBezTo>
                        <a:cubicBezTo>
                          <a:pt x="18770" y="2810"/>
                          <a:pt x="19091" y="2436"/>
                          <a:pt x="19448" y="2097"/>
                        </a:cubicBezTo>
                        <a:cubicBezTo>
                          <a:pt x="20162" y="1401"/>
                          <a:pt x="21063" y="857"/>
                          <a:pt x="22000" y="535"/>
                        </a:cubicBezTo>
                        <a:cubicBezTo>
                          <a:pt x="22576" y="335"/>
                          <a:pt x="23177" y="219"/>
                          <a:pt x="23777" y="219"/>
                        </a:cubicBezTo>
                        <a:close/>
                        <a:moveTo>
                          <a:pt x="27397" y="5264"/>
                        </a:moveTo>
                        <a:cubicBezTo>
                          <a:pt x="27040" y="6745"/>
                          <a:pt x="26451" y="8208"/>
                          <a:pt x="25417" y="9341"/>
                        </a:cubicBezTo>
                        <a:cubicBezTo>
                          <a:pt x="25024" y="9242"/>
                          <a:pt x="24631" y="9171"/>
                          <a:pt x="24221" y="9144"/>
                        </a:cubicBezTo>
                        <a:lnTo>
                          <a:pt x="24069" y="9144"/>
                        </a:lnTo>
                        <a:cubicBezTo>
                          <a:pt x="24337" y="8903"/>
                          <a:pt x="24560" y="8618"/>
                          <a:pt x="24854" y="8395"/>
                        </a:cubicBezTo>
                        <a:cubicBezTo>
                          <a:pt x="25211" y="8118"/>
                          <a:pt x="25488" y="7753"/>
                          <a:pt x="25738" y="7387"/>
                        </a:cubicBezTo>
                        <a:cubicBezTo>
                          <a:pt x="26202" y="6736"/>
                          <a:pt x="26514" y="6093"/>
                          <a:pt x="26523" y="5317"/>
                        </a:cubicBezTo>
                        <a:cubicBezTo>
                          <a:pt x="26643" y="5399"/>
                          <a:pt x="26789" y="5454"/>
                          <a:pt x="26925" y="5454"/>
                        </a:cubicBezTo>
                        <a:cubicBezTo>
                          <a:pt x="26981" y="5454"/>
                          <a:pt x="27035" y="5445"/>
                          <a:pt x="27085" y="5424"/>
                        </a:cubicBezTo>
                        <a:cubicBezTo>
                          <a:pt x="27120" y="5406"/>
                          <a:pt x="27272" y="5317"/>
                          <a:pt x="27397" y="5264"/>
                        </a:cubicBezTo>
                        <a:close/>
                        <a:moveTo>
                          <a:pt x="25966" y="4094"/>
                        </a:moveTo>
                        <a:cubicBezTo>
                          <a:pt x="26117" y="4094"/>
                          <a:pt x="26078" y="4446"/>
                          <a:pt x="26086" y="4577"/>
                        </a:cubicBezTo>
                        <a:cubicBezTo>
                          <a:pt x="26103" y="4746"/>
                          <a:pt x="26246" y="4969"/>
                          <a:pt x="26318" y="5112"/>
                        </a:cubicBezTo>
                        <a:cubicBezTo>
                          <a:pt x="26344" y="5148"/>
                          <a:pt x="26371" y="5183"/>
                          <a:pt x="26407" y="5219"/>
                        </a:cubicBezTo>
                        <a:cubicBezTo>
                          <a:pt x="26371" y="5540"/>
                          <a:pt x="26362" y="5870"/>
                          <a:pt x="26255" y="6174"/>
                        </a:cubicBezTo>
                        <a:cubicBezTo>
                          <a:pt x="26095" y="6637"/>
                          <a:pt x="25800" y="7048"/>
                          <a:pt x="25515" y="7449"/>
                        </a:cubicBezTo>
                        <a:cubicBezTo>
                          <a:pt x="25069" y="8083"/>
                          <a:pt x="24444" y="8520"/>
                          <a:pt x="23998" y="9144"/>
                        </a:cubicBezTo>
                        <a:cubicBezTo>
                          <a:pt x="23490" y="9153"/>
                          <a:pt x="22999" y="9251"/>
                          <a:pt x="22517" y="9412"/>
                        </a:cubicBezTo>
                        <a:cubicBezTo>
                          <a:pt x="23258" y="8912"/>
                          <a:pt x="23971" y="8315"/>
                          <a:pt x="24507" y="7610"/>
                        </a:cubicBezTo>
                        <a:cubicBezTo>
                          <a:pt x="25220" y="6682"/>
                          <a:pt x="25595" y="5308"/>
                          <a:pt x="25773" y="4175"/>
                        </a:cubicBezTo>
                        <a:cubicBezTo>
                          <a:pt x="25809" y="4157"/>
                          <a:pt x="25845" y="4140"/>
                          <a:pt x="25880" y="4122"/>
                        </a:cubicBezTo>
                        <a:cubicBezTo>
                          <a:pt x="25914" y="4102"/>
                          <a:pt x="25942" y="4094"/>
                          <a:pt x="25966" y="4094"/>
                        </a:cubicBezTo>
                        <a:close/>
                        <a:moveTo>
                          <a:pt x="27556" y="5212"/>
                        </a:moveTo>
                        <a:cubicBezTo>
                          <a:pt x="27566" y="5212"/>
                          <a:pt x="27573" y="5214"/>
                          <a:pt x="27575" y="5219"/>
                        </a:cubicBezTo>
                        <a:cubicBezTo>
                          <a:pt x="27647" y="5317"/>
                          <a:pt x="27682" y="5460"/>
                          <a:pt x="27727" y="5594"/>
                        </a:cubicBezTo>
                        <a:cubicBezTo>
                          <a:pt x="27629" y="6236"/>
                          <a:pt x="27406" y="6869"/>
                          <a:pt x="27174" y="7476"/>
                        </a:cubicBezTo>
                        <a:cubicBezTo>
                          <a:pt x="27013" y="7877"/>
                          <a:pt x="26799" y="8252"/>
                          <a:pt x="26594" y="8636"/>
                        </a:cubicBezTo>
                        <a:cubicBezTo>
                          <a:pt x="26434" y="8957"/>
                          <a:pt x="26157" y="9189"/>
                          <a:pt x="25987" y="9492"/>
                        </a:cubicBezTo>
                        <a:cubicBezTo>
                          <a:pt x="25925" y="9474"/>
                          <a:pt x="25854" y="9448"/>
                          <a:pt x="25782" y="9430"/>
                        </a:cubicBezTo>
                        <a:cubicBezTo>
                          <a:pt x="25702" y="9412"/>
                          <a:pt x="25631" y="9394"/>
                          <a:pt x="25559" y="9367"/>
                        </a:cubicBezTo>
                        <a:cubicBezTo>
                          <a:pt x="26068" y="9100"/>
                          <a:pt x="26425" y="8279"/>
                          <a:pt x="26639" y="7815"/>
                        </a:cubicBezTo>
                        <a:cubicBezTo>
                          <a:pt x="26826" y="7423"/>
                          <a:pt x="26996" y="7021"/>
                          <a:pt x="27129" y="6602"/>
                        </a:cubicBezTo>
                        <a:cubicBezTo>
                          <a:pt x="27272" y="6182"/>
                          <a:pt x="27477" y="5701"/>
                          <a:pt x="27433" y="5246"/>
                        </a:cubicBezTo>
                        <a:cubicBezTo>
                          <a:pt x="27484" y="5226"/>
                          <a:pt x="27531" y="5212"/>
                          <a:pt x="27556" y="5212"/>
                        </a:cubicBezTo>
                        <a:close/>
                        <a:moveTo>
                          <a:pt x="27798" y="5843"/>
                        </a:moveTo>
                        <a:cubicBezTo>
                          <a:pt x="27807" y="5861"/>
                          <a:pt x="27816" y="5879"/>
                          <a:pt x="27816" y="5888"/>
                        </a:cubicBezTo>
                        <a:cubicBezTo>
                          <a:pt x="28030" y="6370"/>
                          <a:pt x="28352" y="6637"/>
                          <a:pt x="28735" y="6736"/>
                        </a:cubicBezTo>
                        <a:cubicBezTo>
                          <a:pt x="28691" y="6834"/>
                          <a:pt x="28673" y="6950"/>
                          <a:pt x="28646" y="7066"/>
                        </a:cubicBezTo>
                        <a:cubicBezTo>
                          <a:pt x="28548" y="7396"/>
                          <a:pt x="28343" y="7735"/>
                          <a:pt x="28173" y="8038"/>
                        </a:cubicBezTo>
                        <a:cubicBezTo>
                          <a:pt x="28013" y="8324"/>
                          <a:pt x="27781" y="8564"/>
                          <a:pt x="27611" y="8841"/>
                        </a:cubicBezTo>
                        <a:cubicBezTo>
                          <a:pt x="27442" y="9135"/>
                          <a:pt x="27058" y="9617"/>
                          <a:pt x="26710" y="9733"/>
                        </a:cubicBezTo>
                        <a:cubicBezTo>
                          <a:pt x="26702" y="9733"/>
                          <a:pt x="26701" y="9753"/>
                          <a:pt x="26712" y="9753"/>
                        </a:cubicBezTo>
                        <a:cubicBezTo>
                          <a:pt x="26714" y="9753"/>
                          <a:pt x="26716" y="9752"/>
                          <a:pt x="26719" y="9751"/>
                        </a:cubicBezTo>
                        <a:cubicBezTo>
                          <a:pt x="27272" y="9724"/>
                          <a:pt x="27647" y="8966"/>
                          <a:pt x="27950" y="8573"/>
                        </a:cubicBezTo>
                        <a:cubicBezTo>
                          <a:pt x="28164" y="8288"/>
                          <a:pt x="28360" y="8020"/>
                          <a:pt x="28503" y="7681"/>
                        </a:cubicBezTo>
                        <a:cubicBezTo>
                          <a:pt x="28557" y="7547"/>
                          <a:pt x="28655" y="7387"/>
                          <a:pt x="28717" y="7253"/>
                        </a:cubicBezTo>
                        <a:cubicBezTo>
                          <a:pt x="28780" y="7128"/>
                          <a:pt x="28789" y="6887"/>
                          <a:pt x="28878" y="6771"/>
                        </a:cubicBezTo>
                        <a:cubicBezTo>
                          <a:pt x="28934" y="6777"/>
                          <a:pt x="28993" y="6780"/>
                          <a:pt x="29052" y="6780"/>
                        </a:cubicBezTo>
                        <a:cubicBezTo>
                          <a:pt x="29181" y="6780"/>
                          <a:pt x="29315" y="6766"/>
                          <a:pt x="29449" y="6736"/>
                        </a:cubicBezTo>
                        <a:lnTo>
                          <a:pt x="29449" y="6736"/>
                        </a:lnTo>
                        <a:cubicBezTo>
                          <a:pt x="29208" y="7360"/>
                          <a:pt x="28922" y="7904"/>
                          <a:pt x="28539" y="8448"/>
                        </a:cubicBezTo>
                        <a:cubicBezTo>
                          <a:pt x="28334" y="8743"/>
                          <a:pt x="28129" y="9028"/>
                          <a:pt x="27897" y="9305"/>
                        </a:cubicBezTo>
                        <a:cubicBezTo>
                          <a:pt x="27798" y="9421"/>
                          <a:pt x="27468" y="9787"/>
                          <a:pt x="27219" y="9911"/>
                        </a:cubicBezTo>
                        <a:cubicBezTo>
                          <a:pt x="27138" y="9894"/>
                          <a:pt x="27058" y="9876"/>
                          <a:pt x="26987" y="9858"/>
                        </a:cubicBezTo>
                        <a:cubicBezTo>
                          <a:pt x="26692" y="9787"/>
                          <a:pt x="26407" y="9653"/>
                          <a:pt x="26130" y="9546"/>
                        </a:cubicBezTo>
                        <a:cubicBezTo>
                          <a:pt x="26701" y="9162"/>
                          <a:pt x="27031" y="8288"/>
                          <a:pt x="27290" y="7699"/>
                        </a:cubicBezTo>
                        <a:cubicBezTo>
                          <a:pt x="27540" y="7137"/>
                          <a:pt x="27754" y="6477"/>
                          <a:pt x="27798" y="5843"/>
                        </a:cubicBezTo>
                        <a:close/>
                        <a:moveTo>
                          <a:pt x="33356" y="8796"/>
                        </a:moveTo>
                        <a:lnTo>
                          <a:pt x="33356" y="8796"/>
                        </a:lnTo>
                        <a:cubicBezTo>
                          <a:pt x="33499" y="8877"/>
                          <a:pt x="33642" y="8939"/>
                          <a:pt x="33784" y="8984"/>
                        </a:cubicBezTo>
                        <a:cubicBezTo>
                          <a:pt x="34302" y="9349"/>
                          <a:pt x="33588" y="9795"/>
                          <a:pt x="32982" y="10081"/>
                        </a:cubicBezTo>
                        <a:cubicBezTo>
                          <a:pt x="33071" y="10001"/>
                          <a:pt x="33151" y="9903"/>
                          <a:pt x="33205" y="9813"/>
                        </a:cubicBezTo>
                        <a:cubicBezTo>
                          <a:pt x="33437" y="9483"/>
                          <a:pt x="33472" y="9162"/>
                          <a:pt x="33356" y="8796"/>
                        </a:cubicBezTo>
                        <a:close/>
                        <a:moveTo>
                          <a:pt x="29824" y="6611"/>
                        </a:moveTo>
                        <a:lnTo>
                          <a:pt x="29824" y="6611"/>
                        </a:lnTo>
                        <a:cubicBezTo>
                          <a:pt x="29743" y="6869"/>
                          <a:pt x="29752" y="7128"/>
                          <a:pt x="29939" y="7351"/>
                        </a:cubicBezTo>
                        <a:cubicBezTo>
                          <a:pt x="29957" y="7369"/>
                          <a:pt x="29966" y="7387"/>
                          <a:pt x="29984" y="7405"/>
                        </a:cubicBezTo>
                        <a:cubicBezTo>
                          <a:pt x="29850" y="7976"/>
                          <a:pt x="29574" y="8493"/>
                          <a:pt x="29244" y="8984"/>
                        </a:cubicBezTo>
                        <a:cubicBezTo>
                          <a:pt x="28905" y="9492"/>
                          <a:pt x="28405" y="9760"/>
                          <a:pt x="27941" y="10126"/>
                        </a:cubicBezTo>
                        <a:cubicBezTo>
                          <a:pt x="27745" y="10063"/>
                          <a:pt x="27540" y="10001"/>
                          <a:pt x="27335" y="9947"/>
                        </a:cubicBezTo>
                        <a:cubicBezTo>
                          <a:pt x="27406" y="9894"/>
                          <a:pt x="27477" y="9840"/>
                          <a:pt x="27540" y="9795"/>
                        </a:cubicBezTo>
                        <a:cubicBezTo>
                          <a:pt x="27843" y="9590"/>
                          <a:pt x="28075" y="9314"/>
                          <a:pt x="28298" y="9028"/>
                        </a:cubicBezTo>
                        <a:cubicBezTo>
                          <a:pt x="28842" y="8297"/>
                          <a:pt x="29306" y="7619"/>
                          <a:pt x="29502" y="6727"/>
                        </a:cubicBezTo>
                        <a:cubicBezTo>
                          <a:pt x="29609" y="6691"/>
                          <a:pt x="29716" y="6655"/>
                          <a:pt x="29824" y="6611"/>
                        </a:cubicBezTo>
                        <a:close/>
                        <a:moveTo>
                          <a:pt x="30029" y="7431"/>
                        </a:moveTo>
                        <a:cubicBezTo>
                          <a:pt x="30138" y="7512"/>
                          <a:pt x="30277" y="7542"/>
                          <a:pt x="30424" y="7542"/>
                        </a:cubicBezTo>
                        <a:cubicBezTo>
                          <a:pt x="30603" y="7542"/>
                          <a:pt x="30791" y="7498"/>
                          <a:pt x="30948" y="7449"/>
                        </a:cubicBezTo>
                        <a:cubicBezTo>
                          <a:pt x="30956" y="7708"/>
                          <a:pt x="30974" y="8011"/>
                          <a:pt x="31117" y="8225"/>
                        </a:cubicBezTo>
                        <a:cubicBezTo>
                          <a:pt x="30814" y="8707"/>
                          <a:pt x="30359" y="9028"/>
                          <a:pt x="29886" y="9349"/>
                        </a:cubicBezTo>
                        <a:cubicBezTo>
                          <a:pt x="29413" y="9680"/>
                          <a:pt x="28860" y="9822"/>
                          <a:pt x="28485" y="10286"/>
                        </a:cubicBezTo>
                        <a:cubicBezTo>
                          <a:pt x="28334" y="10242"/>
                          <a:pt x="28191" y="10197"/>
                          <a:pt x="28048" y="10152"/>
                        </a:cubicBezTo>
                        <a:cubicBezTo>
                          <a:pt x="28512" y="9885"/>
                          <a:pt x="28931" y="9644"/>
                          <a:pt x="29261" y="9171"/>
                        </a:cubicBezTo>
                        <a:cubicBezTo>
                          <a:pt x="29645" y="8636"/>
                          <a:pt x="29913" y="8083"/>
                          <a:pt x="30029" y="7431"/>
                        </a:cubicBezTo>
                        <a:close/>
                        <a:moveTo>
                          <a:pt x="24542" y="3265"/>
                        </a:moveTo>
                        <a:cubicBezTo>
                          <a:pt x="24426" y="3694"/>
                          <a:pt x="24337" y="4327"/>
                          <a:pt x="24774" y="4389"/>
                        </a:cubicBezTo>
                        <a:cubicBezTo>
                          <a:pt x="24831" y="4398"/>
                          <a:pt x="24889" y="4402"/>
                          <a:pt x="24947" y="4402"/>
                        </a:cubicBezTo>
                        <a:cubicBezTo>
                          <a:pt x="25194" y="4402"/>
                          <a:pt x="25444" y="4328"/>
                          <a:pt x="25675" y="4220"/>
                        </a:cubicBezTo>
                        <a:lnTo>
                          <a:pt x="25675" y="4220"/>
                        </a:lnTo>
                        <a:cubicBezTo>
                          <a:pt x="25550" y="4702"/>
                          <a:pt x="25372" y="5183"/>
                          <a:pt x="25238" y="5665"/>
                        </a:cubicBezTo>
                        <a:cubicBezTo>
                          <a:pt x="25069" y="6263"/>
                          <a:pt x="24792" y="6878"/>
                          <a:pt x="24444" y="7396"/>
                        </a:cubicBezTo>
                        <a:cubicBezTo>
                          <a:pt x="24105" y="7895"/>
                          <a:pt x="23632" y="8297"/>
                          <a:pt x="23168" y="8671"/>
                        </a:cubicBezTo>
                        <a:cubicBezTo>
                          <a:pt x="22758" y="9010"/>
                          <a:pt x="22285" y="9269"/>
                          <a:pt x="21911" y="9653"/>
                        </a:cubicBezTo>
                        <a:cubicBezTo>
                          <a:pt x="21464" y="9845"/>
                          <a:pt x="21035" y="10081"/>
                          <a:pt x="20623" y="10317"/>
                        </a:cubicBezTo>
                        <a:lnTo>
                          <a:pt x="20623" y="10317"/>
                        </a:lnTo>
                        <a:cubicBezTo>
                          <a:pt x="21210" y="9855"/>
                          <a:pt x="21796" y="9383"/>
                          <a:pt x="22276" y="8796"/>
                        </a:cubicBezTo>
                        <a:cubicBezTo>
                          <a:pt x="22883" y="8056"/>
                          <a:pt x="23302" y="7226"/>
                          <a:pt x="23623" y="6325"/>
                        </a:cubicBezTo>
                        <a:cubicBezTo>
                          <a:pt x="23927" y="5469"/>
                          <a:pt x="24275" y="4407"/>
                          <a:pt x="24141" y="3479"/>
                        </a:cubicBezTo>
                        <a:cubicBezTo>
                          <a:pt x="24248" y="3435"/>
                          <a:pt x="24355" y="3372"/>
                          <a:pt x="24444" y="3319"/>
                        </a:cubicBezTo>
                        <a:cubicBezTo>
                          <a:pt x="24480" y="3301"/>
                          <a:pt x="24507" y="3283"/>
                          <a:pt x="24542" y="3265"/>
                        </a:cubicBezTo>
                        <a:close/>
                        <a:moveTo>
                          <a:pt x="20615" y="10322"/>
                        </a:moveTo>
                        <a:cubicBezTo>
                          <a:pt x="20609" y="10325"/>
                          <a:pt x="20604" y="10328"/>
                          <a:pt x="20599" y="10331"/>
                        </a:cubicBezTo>
                        <a:cubicBezTo>
                          <a:pt x="20607" y="10323"/>
                          <a:pt x="20608" y="10322"/>
                          <a:pt x="20615" y="10322"/>
                        </a:cubicBezTo>
                        <a:close/>
                        <a:moveTo>
                          <a:pt x="31197" y="8324"/>
                        </a:moveTo>
                        <a:cubicBezTo>
                          <a:pt x="31251" y="8368"/>
                          <a:pt x="31313" y="8413"/>
                          <a:pt x="31394" y="8439"/>
                        </a:cubicBezTo>
                        <a:cubicBezTo>
                          <a:pt x="31626" y="8520"/>
                          <a:pt x="31866" y="8529"/>
                          <a:pt x="32107" y="8538"/>
                        </a:cubicBezTo>
                        <a:cubicBezTo>
                          <a:pt x="31947" y="8761"/>
                          <a:pt x="31795" y="8966"/>
                          <a:pt x="31581" y="9144"/>
                        </a:cubicBezTo>
                        <a:cubicBezTo>
                          <a:pt x="31340" y="9358"/>
                          <a:pt x="31081" y="9555"/>
                          <a:pt x="30823" y="9742"/>
                        </a:cubicBezTo>
                        <a:cubicBezTo>
                          <a:pt x="30653" y="9867"/>
                          <a:pt x="30448" y="10010"/>
                          <a:pt x="30261" y="10099"/>
                        </a:cubicBezTo>
                        <a:cubicBezTo>
                          <a:pt x="30011" y="10224"/>
                          <a:pt x="29824" y="10429"/>
                          <a:pt x="29556" y="10527"/>
                        </a:cubicBezTo>
                        <a:cubicBezTo>
                          <a:pt x="29226" y="10473"/>
                          <a:pt x="28887" y="10393"/>
                          <a:pt x="28557" y="10304"/>
                        </a:cubicBezTo>
                        <a:cubicBezTo>
                          <a:pt x="28994" y="9876"/>
                          <a:pt x="29681" y="9581"/>
                          <a:pt x="30207" y="9314"/>
                        </a:cubicBezTo>
                        <a:cubicBezTo>
                          <a:pt x="30617" y="9100"/>
                          <a:pt x="30948" y="8707"/>
                          <a:pt x="31197" y="8324"/>
                        </a:cubicBezTo>
                        <a:close/>
                        <a:moveTo>
                          <a:pt x="32304" y="8547"/>
                        </a:moveTo>
                        <a:cubicBezTo>
                          <a:pt x="32491" y="8547"/>
                          <a:pt x="32669" y="8564"/>
                          <a:pt x="32839" y="8609"/>
                        </a:cubicBezTo>
                        <a:cubicBezTo>
                          <a:pt x="32785" y="8930"/>
                          <a:pt x="32741" y="9180"/>
                          <a:pt x="32518" y="9456"/>
                        </a:cubicBezTo>
                        <a:cubicBezTo>
                          <a:pt x="32330" y="9688"/>
                          <a:pt x="32072" y="9840"/>
                          <a:pt x="31831" y="10019"/>
                        </a:cubicBezTo>
                        <a:cubicBezTo>
                          <a:pt x="31420" y="10331"/>
                          <a:pt x="30823" y="10402"/>
                          <a:pt x="30341" y="10581"/>
                        </a:cubicBezTo>
                        <a:cubicBezTo>
                          <a:pt x="30216" y="10581"/>
                          <a:pt x="30100" y="10572"/>
                          <a:pt x="29975" y="10563"/>
                        </a:cubicBezTo>
                        <a:cubicBezTo>
                          <a:pt x="29895" y="10563"/>
                          <a:pt x="29815" y="10554"/>
                          <a:pt x="29743" y="10545"/>
                        </a:cubicBezTo>
                        <a:cubicBezTo>
                          <a:pt x="30154" y="10402"/>
                          <a:pt x="30537" y="10072"/>
                          <a:pt x="30885" y="9858"/>
                        </a:cubicBezTo>
                        <a:cubicBezTo>
                          <a:pt x="31429" y="9519"/>
                          <a:pt x="31938" y="9091"/>
                          <a:pt x="32259" y="8547"/>
                        </a:cubicBezTo>
                        <a:close/>
                        <a:moveTo>
                          <a:pt x="32883" y="8618"/>
                        </a:moveTo>
                        <a:lnTo>
                          <a:pt x="32883" y="8618"/>
                        </a:lnTo>
                        <a:cubicBezTo>
                          <a:pt x="32990" y="8636"/>
                          <a:pt x="33089" y="8671"/>
                          <a:pt x="33196" y="8707"/>
                        </a:cubicBezTo>
                        <a:cubicBezTo>
                          <a:pt x="33231" y="8725"/>
                          <a:pt x="33267" y="8752"/>
                          <a:pt x="33303" y="8770"/>
                        </a:cubicBezTo>
                        <a:cubicBezTo>
                          <a:pt x="33356" y="9091"/>
                          <a:pt x="33329" y="9385"/>
                          <a:pt x="33151" y="9671"/>
                        </a:cubicBezTo>
                        <a:cubicBezTo>
                          <a:pt x="33017" y="9903"/>
                          <a:pt x="32625" y="10215"/>
                          <a:pt x="32375" y="10304"/>
                        </a:cubicBezTo>
                        <a:cubicBezTo>
                          <a:pt x="32366" y="10313"/>
                          <a:pt x="32357" y="10322"/>
                          <a:pt x="32357" y="10331"/>
                        </a:cubicBezTo>
                        <a:lnTo>
                          <a:pt x="32348" y="10331"/>
                        </a:lnTo>
                        <a:cubicBezTo>
                          <a:pt x="31857" y="10491"/>
                          <a:pt x="31349" y="10563"/>
                          <a:pt x="30840" y="10581"/>
                        </a:cubicBezTo>
                        <a:cubicBezTo>
                          <a:pt x="31840" y="10331"/>
                          <a:pt x="33035" y="9742"/>
                          <a:pt x="32883" y="8618"/>
                        </a:cubicBezTo>
                        <a:close/>
                        <a:moveTo>
                          <a:pt x="14988" y="5433"/>
                        </a:moveTo>
                        <a:cubicBezTo>
                          <a:pt x="14756" y="7521"/>
                          <a:pt x="13810" y="10019"/>
                          <a:pt x="11687" y="10777"/>
                        </a:cubicBezTo>
                        <a:cubicBezTo>
                          <a:pt x="11553" y="10759"/>
                          <a:pt x="11419" y="10732"/>
                          <a:pt x="11286" y="10714"/>
                        </a:cubicBezTo>
                        <a:cubicBezTo>
                          <a:pt x="11063" y="10679"/>
                          <a:pt x="10840" y="10652"/>
                          <a:pt x="10608" y="10634"/>
                        </a:cubicBezTo>
                        <a:cubicBezTo>
                          <a:pt x="10831" y="10554"/>
                          <a:pt x="11045" y="10456"/>
                          <a:pt x="11241" y="10366"/>
                        </a:cubicBezTo>
                        <a:cubicBezTo>
                          <a:pt x="11883" y="10072"/>
                          <a:pt x="12472" y="9688"/>
                          <a:pt x="12945" y="9162"/>
                        </a:cubicBezTo>
                        <a:cubicBezTo>
                          <a:pt x="13730" y="8297"/>
                          <a:pt x="14461" y="6976"/>
                          <a:pt x="14595" y="5772"/>
                        </a:cubicBezTo>
                        <a:cubicBezTo>
                          <a:pt x="14729" y="5665"/>
                          <a:pt x="14854" y="5549"/>
                          <a:pt x="14988" y="5433"/>
                        </a:cubicBezTo>
                        <a:close/>
                        <a:moveTo>
                          <a:pt x="15487" y="5041"/>
                        </a:moveTo>
                        <a:lnTo>
                          <a:pt x="15487" y="5041"/>
                        </a:lnTo>
                        <a:cubicBezTo>
                          <a:pt x="15464" y="5327"/>
                          <a:pt x="15440" y="5812"/>
                          <a:pt x="15764" y="5812"/>
                        </a:cubicBezTo>
                        <a:cubicBezTo>
                          <a:pt x="15803" y="5812"/>
                          <a:pt x="15848" y="5805"/>
                          <a:pt x="15898" y="5790"/>
                        </a:cubicBezTo>
                        <a:cubicBezTo>
                          <a:pt x="16023" y="5754"/>
                          <a:pt x="16130" y="5683"/>
                          <a:pt x="16237" y="5603"/>
                        </a:cubicBezTo>
                        <a:lnTo>
                          <a:pt x="16237" y="5603"/>
                        </a:lnTo>
                        <a:cubicBezTo>
                          <a:pt x="16049" y="6584"/>
                          <a:pt x="15862" y="7556"/>
                          <a:pt x="15461" y="8475"/>
                        </a:cubicBezTo>
                        <a:cubicBezTo>
                          <a:pt x="15006" y="9501"/>
                          <a:pt x="14238" y="10482"/>
                          <a:pt x="13337" y="11151"/>
                        </a:cubicBezTo>
                        <a:lnTo>
                          <a:pt x="13328" y="11151"/>
                        </a:lnTo>
                        <a:cubicBezTo>
                          <a:pt x="12865" y="11027"/>
                          <a:pt x="12392" y="10911"/>
                          <a:pt x="11919" y="10821"/>
                        </a:cubicBezTo>
                        <a:cubicBezTo>
                          <a:pt x="12829" y="10563"/>
                          <a:pt x="13480" y="9760"/>
                          <a:pt x="13980" y="8984"/>
                        </a:cubicBezTo>
                        <a:cubicBezTo>
                          <a:pt x="14676" y="7940"/>
                          <a:pt x="14961" y="6620"/>
                          <a:pt x="15041" y="5380"/>
                        </a:cubicBezTo>
                        <a:cubicBezTo>
                          <a:pt x="15193" y="5246"/>
                          <a:pt x="15345" y="5121"/>
                          <a:pt x="15487" y="5041"/>
                        </a:cubicBezTo>
                        <a:close/>
                        <a:moveTo>
                          <a:pt x="18387" y="5139"/>
                        </a:moveTo>
                        <a:lnTo>
                          <a:pt x="18387" y="5139"/>
                        </a:lnTo>
                        <a:cubicBezTo>
                          <a:pt x="18208" y="5585"/>
                          <a:pt x="18128" y="6040"/>
                          <a:pt x="17914" y="6486"/>
                        </a:cubicBezTo>
                        <a:cubicBezTo>
                          <a:pt x="17602" y="7146"/>
                          <a:pt x="17281" y="7779"/>
                          <a:pt x="16879" y="8386"/>
                        </a:cubicBezTo>
                        <a:cubicBezTo>
                          <a:pt x="16469" y="9019"/>
                          <a:pt x="15933" y="9662"/>
                          <a:pt x="15380" y="10170"/>
                        </a:cubicBezTo>
                        <a:cubicBezTo>
                          <a:pt x="14943" y="10563"/>
                          <a:pt x="14470" y="11027"/>
                          <a:pt x="13962" y="11339"/>
                        </a:cubicBezTo>
                        <a:cubicBezTo>
                          <a:pt x="13819" y="11294"/>
                          <a:pt x="13676" y="11250"/>
                          <a:pt x="13525" y="11205"/>
                        </a:cubicBezTo>
                        <a:cubicBezTo>
                          <a:pt x="14372" y="10554"/>
                          <a:pt x="15059" y="9653"/>
                          <a:pt x="15532" y="8698"/>
                        </a:cubicBezTo>
                        <a:cubicBezTo>
                          <a:pt x="15764" y="8216"/>
                          <a:pt x="15933" y="7699"/>
                          <a:pt x="16049" y="7173"/>
                        </a:cubicBezTo>
                        <a:cubicBezTo>
                          <a:pt x="16165" y="6655"/>
                          <a:pt x="16290" y="6102"/>
                          <a:pt x="16290" y="5558"/>
                        </a:cubicBezTo>
                        <a:cubicBezTo>
                          <a:pt x="16379" y="5496"/>
                          <a:pt x="16460" y="5415"/>
                          <a:pt x="16549" y="5353"/>
                        </a:cubicBezTo>
                        <a:cubicBezTo>
                          <a:pt x="16623" y="5295"/>
                          <a:pt x="16684" y="5270"/>
                          <a:pt x="16737" y="5270"/>
                        </a:cubicBezTo>
                        <a:cubicBezTo>
                          <a:pt x="16958" y="5270"/>
                          <a:pt x="17020" y="5703"/>
                          <a:pt x="17165" y="5861"/>
                        </a:cubicBezTo>
                        <a:cubicBezTo>
                          <a:pt x="17230" y="5934"/>
                          <a:pt x="17305" y="5963"/>
                          <a:pt x="17384" y="5963"/>
                        </a:cubicBezTo>
                        <a:cubicBezTo>
                          <a:pt x="17606" y="5963"/>
                          <a:pt x="17854" y="5734"/>
                          <a:pt x="17985" y="5603"/>
                        </a:cubicBezTo>
                        <a:cubicBezTo>
                          <a:pt x="18119" y="5469"/>
                          <a:pt x="18253" y="5308"/>
                          <a:pt x="18387" y="5139"/>
                        </a:cubicBezTo>
                        <a:close/>
                        <a:moveTo>
                          <a:pt x="19439" y="4256"/>
                        </a:moveTo>
                        <a:cubicBezTo>
                          <a:pt x="19377" y="4532"/>
                          <a:pt x="19484" y="4818"/>
                          <a:pt x="19761" y="4916"/>
                        </a:cubicBezTo>
                        <a:cubicBezTo>
                          <a:pt x="19404" y="6539"/>
                          <a:pt x="18967" y="8038"/>
                          <a:pt x="17843" y="9314"/>
                        </a:cubicBezTo>
                        <a:cubicBezTo>
                          <a:pt x="17004" y="10277"/>
                          <a:pt x="15648" y="11044"/>
                          <a:pt x="14444" y="11482"/>
                        </a:cubicBezTo>
                        <a:cubicBezTo>
                          <a:pt x="14301" y="11437"/>
                          <a:pt x="14158" y="11392"/>
                          <a:pt x="14015" y="11348"/>
                        </a:cubicBezTo>
                        <a:cubicBezTo>
                          <a:pt x="14444" y="11169"/>
                          <a:pt x="14863" y="10795"/>
                          <a:pt x="15193" y="10482"/>
                        </a:cubicBezTo>
                        <a:cubicBezTo>
                          <a:pt x="15782" y="9929"/>
                          <a:pt x="16335" y="9376"/>
                          <a:pt x="16826" y="8725"/>
                        </a:cubicBezTo>
                        <a:cubicBezTo>
                          <a:pt x="17289" y="8092"/>
                          <a:pt x="17620" y="7414"/>
                          <a:pt x="17959" y="6709"/>
                        </a:cubicBezTo>
                        <a:cubicBezTo>
                          <a:pt x="18226" y="6182"/>
                          <a:pt x="18422" y="5692"/>
                          <a:pt x="18458" y="5103"/>
                        </a:cubicBezTo>
                        <a:cubicBezTo>
                          <a:pt x="18458" y="5085"/>
                          <a:pt x="18449" y="5076"/>
                          <a:pt x="18440" y="5076"/>
                        </a:cubicBezTo>
                        <a:cubicBezTo>
                          <a:pt x="18726" y="4719"/>
                          <a:pt x="19029" y="4363"/>
                          <a:pt x="19439" y="4256"/>
                        </a:cubicBezTo>
                        <a:close/>
                        <a:moveTo>
                          <a:pt x="24052" y="3524"/>
                        </a:moveTo>
                        <a:cubicBezTo>
                          <a:pt x="23730" y="5442"/>
                          <a:pt x="23293" y="7235"/>
                          <a:pt x="22044" y="8778"/>
                        </a:cubicBezTo>
                        <a:cubicBezTo>
                          <a:pt x="21652" y="9260"/>
                          <a:pt x="21152" y="9653"/>
                          <a:pt x="20679" y="10045"/>
                        </a:cubicBezTo>
                        <a:cubicBezTo>
                          <a:pt x="20376" y="10286"/>
                          <a:pt x="20064" y="10536"/>
                          <a:pt x="19752" y="10768"/>
                        </a:cubicBezTo>
                        <a:cubicBezTo>
                          <a:pt x="19645" y="10848"/>
                          <a:pt x="19529" y="10920"/>
                          <a:pt x="19422" y="10991"/>
                        </a:cubicBezTo>
                        <a:cubicBezTo>
                          <a:pt x="18967" y="11214"/>
                          <a:pt x="18512" y="11419"/>
                          <a:pt x="18039" y="11580"/>
                        </a:cubicBezTo>
                        <a:cubicBezTo>
                          <a:pt x="18066" y="11562"/>
                          <a:pt x="18092" y="11553"/>
                          <a:pt x="18119" y="11544"/>
                        </a:cubicBezTo>
                        <a:cubicBezTo>
                          <a:pt x="18556" y="11330"/>
                          <a:pt x="18976" y="11071"/>
                          <a:pt x="19386" y="10795"/>
                        </a:cubicBezTo>
                        <a:cubicBezTo>
                          <a:pt x="20028" y="10349"/>
                          <a:pt x="20599" y="9778"/>
                          <a:pt x="21170" y="9233"/>
                        </a:cubicBezTo>
                        <a:cubicBezTo>
                          <a:pt x="21830" y="8600"/>
                          <a:pt x="22339" y="7922"/>
                          <a:pt x="22722" y="7066"/>
                        </a:cubicBezTo>
                        <a:cubicBezTo>
                          <a:pt x="23177" y="6058"/>
                          <a:pt x="23659" y="4773"/>
                          <a:pt x="23561" y="3649"/>
                        </a:cubicBezTo>
                        <a:cubicBezTo>
                          <a:pt x="23722" y="3649"/>
                          <a:pt x="23891" y="3595"/>
                          <a:pt x="24052" y="3524"/>
                        </a:cubicBezTo>
                        <a:close/>
                        <a:moveTo>
                          <a:pt x="20706" y="4666"/>
                        </a:moveTo>
                        <a:lnTo>
                          <a:pt x="20706" y="4666"/>
                        </a:lnTo>
                        <a:cubicBezTo>
                          <a:pt x="20421" y="6361"/>
                          <a:pt x="19921" y="7940"/>
                          <a:pt x="18761" y="9269"/>
                        </a:cubicBezTo>
                        <a:cubicBezTo>
                          <a:pt x="18199" y="9903"/>
                          <a:pt x="17477" y="10420"/>
                          <a:pt x="16736" y="10830"/>
                        </a:cubicBezTo>
                        <a:cubicBezTo>
                          <a:pt x="16397" y="11027"/>
                          <a:pt x="16040" y="11214"/>
                          <a:pt x="15675" y="11383"/>
                        </a:cubicBezTo>
                        <a:cubicBezTo>
                          <a:pt x="15470" y="11473"/>
                          <a:pt x="15220" y="11535"/>
                          <a:pt x="15015" y="11660"/>
                        </a:cubicBezTo>
                        <a:cubicBezTo>
                          <a:pt x="14908" y="11624"/>
                          <a:pt x="14792" y="11589"/>
                          <a:pt x="14676" y="11553"/>
                        </a:cubicBezTo>
                        <a:cubicBezTo>
                          <a:pt x="15050" y="11482"/>
                          <a:pt x="15523" y="11169"/>
                          <a:pt x="15773" y="11036"/>
                        </a:cubicBezTo>
                        <a:cubicBezTo>
                          <a:pt x="16531" y="10634"/>
                          <a:pt x="17272" y="10179"/>
                          <a:pt x="17878" y="9555"/>
                        </a:cubicBezTo>
                        <a:cubicBezTo>
                          <a:pt x="18503" y="8930"/>
                          <a:pt x="18940" y="8208"/>
                          <a:pt x="19279" y="7387"/>
                        </a:cubicBezTo>
                        <a:cubicBezTo>
                          <a:pt x="19582" y="6655"/>
                          <a:pt x="19939" y="5745"/>
                          <a:pt x="19832" y="4934"/>
                        </a:cubicBezTo>
                        <a:lnTo>
                          <a:pt x="19832" y="4934"/>
                        </a:lnTo>
                        <a:cubicBezTo>
                          <a:pt x="19903" y="4951"/>
                          <a:pt x="19975" y="4951"/>
                          <a:pt x="20064" y="4951"/>
                        </a:cubicBezTo>
                        <a:cubicBezTo>
                          <a:pt x="20296" y="4934"/>
                          <a:pt x="20510" y="4818"/>
                          <a:pt x="20706" y="4666"/>
                        </a:cubicBezTo>
                        <a:close/>
                        <a:moveTo>
                          <a:pt x="21771" y="3383"/>
                        </a:moveTo>
                        <a:cubicBezTo>
                          <a:pt x="21818" y="3383"/>
                          <a:pt x="21841" y="3519"/>
                          <a:pt x="21848" y="3533"/>
                        </a:cubicBezTo>
                        <a:cubicBezTo>
                          <a:pt x="21911" y="3640"/>
                          <a:pt x="22009" y="3747"/>
                          <a:pt x="22125" y="3801"/>
                        </a:cubicBezTo>
                        <a:cubicBezTo>
                          <a:pt x="22348" y="4764"/>
                          <a:pt x="22018" y="5719"/>
                          <a:pt x="21714" y="6620"/>
                        </a:cubicBezTo>
                        <a:cubicBezTo>
                          <a:pt x="21393" y="7556"/>
                          <a:pt x="20795" y="8448"/>
                          <a:pt x="20117" y="9171"/>
                        </a:cubicBezTo>
                        <a:cubicBezTo>
                          <a:pt x="18940" y="10429"/>
                          <a:pt x="17405" y="11187"/>
                          <a:pt x="15907" y="11954"/>
                        </a:cubicBezTo>
                        <a:cubicBezTo>
                          <a:pt x="15675" y="11874"/>
                          <a:pt x="15443" y="11803"/>
                          <a:pt x="15211" y="11722"/>
                        </a:cubicBezTo>
                        <a:cubicBezTo>
                          <a:pt x="15764" y="11615"/>
                          <a:pt x="16379" y="11232"/>
                          <a:pt x="16834" y="10982"/>
                        </a:cubicBezTo>
                        <a:cubicBezTo>
                          <a:pt x="17637" y="10545"/>
                          <a:pt x="18396" y="9974"/>
                          <a:pt x="19002" y="9278"/>
                        </a:cubicBezTo>
                        <a:cubicBezTo>
                          <a:pt x="19600" y="8609"/>
                          <a:pt x="20010" y="7851"/>
                          <a:pt x="20332" y="7012"/>
                        </a:cubicBezTo>
                        <a:cubicBezTo>
                          <a:pt x="20617" y="6290"/>
                          <a:pt x="20911" y="5380"/>
                          <a:pt x="20804" y="4577"/>
                        </a:cubicBezTo>
                        <a:cubicBezTo>
                          <a:pt x="20920" y="4479"/>
                          <a:pt x="21036" y="4363"/>
                          <a:pt x="21125" y="4256"/>
                        </a:cubicBezTo>
                        <a:cubicBezTo>
                          <a:pt x="21295" y="4077"/>
                          <a:pt x="21429" y="3890"/>
                          <a:pt x="21563" y="3685"/>
                        </a:cubicBezTo>
                        <a:cubicBezTo>
                          <a:pt x="21625" y="3595"/>
                          <a:pt x="21679" y="3515"/>
                          <a:pt x="21723" y="3426"/>
                        </a:cubicBezTo>
                        <a:cubicBezTo>
                          <a:pt x="21742" y="3395"/>
                          <a:pt x="21758" y="3383"/>
                          <a:pt x="21771" y="3383"/>
                        </a:cubicBezTo>
                        <a:close/>
                        <a:moveTo>
                          <a:pt x="23072" y="3243"/>
                        </a:moveTo>
                        <a:cubicBezTo>
                          <a:pt x="23163" y="3243"/>
                          <a:pt x="23175" y="3520"/>
                          <a:pt x="23302" y="3586"/>
                        </a:cubicBezTo>
                        <a:cubicBezTo>
                          <a:pt x="23356" y="3613"/>
                          <a:pt x="23418" y="3631"/>
                          <a:pt x="23481" y="3640"/>
                        </a:cubicBezTo>
                        <a:cubicBezTo>
                          <a:pt x="23267" y="4782"/>
                          <a:pt x="23008" y="5888"/>
                          <a:pt x="22544" y="6968"/>
                        </a:cubicBezTo>
                        <a:cubicBezTo>
                          <a:pt x="22187" y="7806"/>
                          <a:pt x="21679" y="8475"/>
                          <a:pt x="21027" y="9100"/>
                        </a:cubicBezTo>
                        <a:cubicBezTo>
                          <a:pt x="20501" y="9617"/>
                          <a:pt x="19966" y="10152"/>
                          <a:pt x="19368" y="10589"/>
                        </a:cubicBezTo>
                        <a:cubicBezTo>
                          <a:pt x="19020" y="10839"/>
                          <a:pt x="18645" y="11053"/>
                          <a:pt x="18271" y="11267"/>
                        </a:cubicBezTo>
                        <a:cubicBezTo>
                          <a:pt x="17851" y="11508"/>
                          <a:pt x="17388" y="11642"/>
                          <a:pt x="16959" y="11865"/>
                        </a:cubicBezTo>
                        <a:cubicBezTo>
                          <a:pt x="16629" y="11919"/>
                          <a:pt x="16290" y="11954"/>
                          <a:pt x="15951" y="11972"/>
                        </a:cubicBezTo>
                        <a:cubicBezTo>
                          <a:pt x="15942" y="11972"/>
                          <a:pt x="15942" y="11972"/>
                          <a:pt x="15942" y="11963"/>
                        </a:cubicBezTo>
                        <a:cubicBezTo>
                          <a:pt x="16736" y="11758"/>
                          <a:pt x="17477" y="11303"/>
                          <a:pt x="18182" y="10911"/>
                        </a:cubicBezTo>
                        <a:cubicBezTo>
                          <a:pt x="19020" y="10438"/>
                          <a:pt x="19796" y="9751"/>
                          <a:pt x="20439" y="9037"/>
                        </a:cubicBezTo>
                        <a:cubicBezTo>
                          <a:pt x="21072" y="8324"/>
                          <a:pt x="21589" y="7431"/>
                          <a:pt x="21902" y="6521"/>
                        </a:cubicBezTo>
                        <a:cubicBezTo>
                          <a:pt x="22196" y="5665"/>
                          <a:pt x="22464" y="4764"/>
                          <a:pt x="22285" y="3854"/>
                        </a:cubicBezTo>
                        <a:lnTo>
                          <a:pt x="22285" y="3854"/>
                        </a:lnTo>
                        <a:cubicBezTo>
                          <a:pt x="22300" y="3856"/>
                          <a:pt x="22314" y="3856"/>
                          <a:pt x="22328" y="3856"/>
                        </a:cubicBezTo>
                        <a:cubicBezTo>
                          <a:pt x="22400" y="3856"/>
                          <a:pt x="22468" y="3837"/>
                          <a:pt x="22535" y="3792"/>
                        </a:cubicBezTo>
                        <a:cubicBezTo>
                          <a:pt x="22705" y="3676"/>
                          <a:pt x="22829" y="3524"/>
                          <a:pt x="22945" y="3355"/>
                        </a:cubicBezTo>
                        <a:cubicBezTo>
                          <a:pt x="23001" y="3274"/>
                          <a:pt x="23041" y="3243"/>
                          <a:pt x="23072" y="3243"/>
                        </a:cubicBezTo>
                        <a:close/>
                        <a:moveTo>
                          <a:pt x="34106" y="9082"/>
                        </a:moveTo>
                        <a:cubicBezTo>
                          <a:pt x="34418" y="9323"/>
                          <a:pt x="34418" y="9778"/>
                          <a:pt x="34239" y="10117"/>
                        </a:cubicBezTo>
                        <a:cubicBezTo>
                          <a:pt x="34070" y="10465"/>
                          <a:pt x="33722" y="10616"/>
                          <a:pt x="33383" y="10732"/>
                        </a:cubicBezTo>
                        <a:cubicBezTo>
                          <a:pt x="32812" y="10920"/>
                          <a:pt x="32188" y="10991"/>
                          <a:pt x="31581" y="11027"/>
                        </a:cubicBezTo>
                        <a:cubicBezTo>
                          <a:pt x="31320" y="11045"/>
                          <a:pt x="31056" y="11053"/>
                          <a:pt x="30792" y="11053"/>
                        </a:cubicBezTo>
                        <a:cubicBezTo>
                          <a:pt x="30281" y="11053"/>
                          <a:pt x="29767" y="11023"/>
                          <a:pt x="29261" y="10982"/>
                        </a:cubicBezTo>
                        <a:cubicBezTo>
                          <a:pt x="28262" y="10911"/>
                          <a:pt x="27317" y="10581"/>
                          <a:pt x="26326" y="10438"/>
                        </a:cubicBezTo>
                        <a:cubicBezTo>
                          <a:pt x="25706" y="10337"/>
                          <a:pt x="25009" y="10154"/>
                          <a:pt x="24350" y="10154"/>
                        </a:cubicBezTo>
                        <a:cubicBezTo>
                          <a:pt x="24194" y="10154"/>
                          <a:pt x="24041" y="10164"/>
                          <a:pt x="23891" y="10188"/>
                        </a:cubicBezTo>
                        <a:cubicBezTo>
                          <a:pt x="23445" y="10259"/>
                          <a:pt x="22990" y="10331"/>
                          <a:pt x="22571" y="10500"/>
                        </a:cubicBezTo>
                        <a:cubicBezTo>
                          <a:pt x="22116" y="10688"/>
                          <a:pt x="21670" y="10902"/>
                          <a:pt x="21215" y="11089"/>
                        </a:cubicBezTo>
                        <a:cubicBezTo>
                          <a:pt x="20421" y="11428"/>
                          <a:pt x="19654" y="11767"/>
                          <a:pt x="18797" y="11910"/>
                        </a:cubicBezTo>
                        <a:cubicBezTo>
                          <a:pt x="18387" y="11972"/>
                          <a:pt x="17976" y="11972"/>
                          <a:pt x="17566" y="12026"/>
                        </a:cubicBezTo>
                        <a:cubicBezTo>
                          <a:pt x="17218" y="12079"/>
                          <a:pt x="16808" y="12133"/>
                          <a:pt x="16433" y="12133"/>
                        </a:cubicBezTo>
                        <a:cubicBezTo>
                          <a:pt x="16353" y="12106"/>
                          <a:pt x="16264" y="12079"/>
                          <a:pt x="16183" y="12044"/>
                        </a:cubicBezTo>
                        <a:cubicBezTo>
                          <a:pt x="17272" y="12008"/>
                          <a:pt x="18262" y="11705"/>
                          <a:pt x="19216" y="11259"/>
                        </a:cubicBezTo>
                        <a:cubicBezTo>
                          <a:pt x="19288" y="11232"/>
                          <a:pt x="19350" y="11196"/>
                          <a:pt x="19422" y="11160"/>
                        </a:cubicBezTo>
                        <a:cubicBezTo>
                          <a:pt x="19743" y="11000"/>
                          <a:pt x="20064" y="10821"/>
                          <a:pt x="20385" y="10634"/>
                        </a:cubicBezTo>
                        <a:cubicBezTo>
                          <a:pt x="21081" y="10224"/>
                          <a:pt x="21830" y="9858"/>
                          <a:pt x="22589" y="9555"/>
                        </a:cubicBezTo>
                        <a:cubicBezTo>
                          <a:pt x="23041" y="9377"/>
                          <a:pt x="23551" y="9295"/>
                          <a:pt x="24068" y="9295"/>
                        </a:cubicBezTo>
                        <a:cubicBezTo>
                          <a:pt x="24745" y="9295"/>
                          <a:pt x="25433" y="9436"/>
                          <a:pt x="26014" y="9688"/>
                        </a:cubicBezTo>
                        <a:cubicBezTo>
                          <a:pt x="26933" y="10081"/>
                          <a:pt x="27959" y="10331"/>
                          <a:pt x="28931" y="10563"/>
                        </a:cubicBezTo>
                        <a:cubicBezTo>
                          <a:pt x="29502" y="10698"/>
                          <a:pt x="30076" y="10769"/>
                          <a:pt x="30654" y="10769"/>
                        </a:cubicBezTo>
                        <a:cubicBezTo>
                          <a:pt x="30988" y="10769"/>
                          <a:pt x="31324" y="10746"/>
                          <a:pt x="31661" y="10697"/>
                        </a:cubicBezTo>
                        <a:cubicBezTo>
                          <a:pt x="32304" y="10607"/>
                          <a:pt x="33106" y="10375"/>
                          <a:pt x="33615" y="9956"/>
                        </a:cubicBezTo>
                        <a:cubicBezTo>
                          <a:pt x="33874" y="9742"/>
                          <a:pt x="34248" y="9341"/>
                          <a:pt x="34106" y="9082"/>
                        </a:cubicBezTo>
                        <a:close/>
                        <a:moveTo>
                          <a:pt x="24337" y="10337"/>
                        </a:moveTo>
                        <a:cubicBezTo>
                          <a:pt x="24469" y="10337"/>
                          <a:pt x="24602" y="10344"/>
                          <a:pt x="24739" y="10358"/>
                        </a:cubicBezTo>
                        <a:cubicBezTo>
                          <a:pt x="25854" y="10473"/>
                          <a:pt x="26942" y="10741"/>
                          <a:pt x="28039" y="10973"/>
                        </a:cubicBezTo>
                        <a:cubicBezTo>
                          <a:pt x="28854" y="11152"/>
                          <a:pt x="29726" y="11241"/>
                          <a:pt x="30595" y="11241"/>
                        </a:cubicBezTo>
                        <a:cubicBezTo>
                          <a:pt x="31374" y="11241"/>
                          <a:pt x="32150" y="11170"/>
                          <a:pt x="32883" y="11027"/>
                        </a:cubicBezTo>
                        <a:cubicBezTo>
                          <a:pt x="33205" y="10964"/>
                          <a:pt x="33615" y="10875"/>
                          <a:pt x="33936" y="10679"/>
                        </a:cubicBezTo>
                        <a:lnTo>
                          <a:pt x="33936" y="10679"/>
                        </a:lnTo>
                        <a:cubicBezTo>
                          <a:pt x="33695" y="10991"/>
                          <a:pt x="33419" y="11259"/>
                          <a:pt x="33035" y="11464"/>
                        </a:cubicBezTo>
                        <a:cubicBezTo>
                          <a:pt x="32321" y="11847"/>
                          <a:pt x="31465" y="11945"/>
                          <a:pt x="30680" y="11999"/>
                        </a:cubicBezTo>
                        <a:cubicBezTo>
                          <a:pt x="30471" y="12014"/>
                          <a:pt x="30262" y="12021"/>
                          <a:pt x="30051" y="12021"/>
                        </a:cubicBezTo>
                        <a:cubicBezTo>
                          <a:pt x="28740" y="12021"/>
                          <a:pt x="27400" y="11751"/>
                          <a:pt x="26139" y="11428"/>
                        </a:cubicBezTo>
                        <a:cubicBezTo>
                          <a:pt x="25781" y="11335"/>
                          <a:pt x="25418" y="11295"/>
                          <a:pt x="25053" y="11295"/>
                        </a:cubicBezTo>
                        <a:cubicBezTo>
                          <a:pt x="23990" y="11295"/>
                          <a:pt x="22913" y="11629"/>
                          <a:pt x="21911" y="11928"/>
                        </a:cubicBezTo>
                        <a:cubicBezTo>
                          <a:pt x="20795" y="12254"/>
                          <a:pt x="19714" y="12543"/>
                          <a:pt x="18605" y="12543"/>
                        </a:cubicBezTo>
                        <a:cubicBezTo>
                          <a:pt x="18108" y="12543"/>
                          <a:pt x="17606" y="12485"/>
                          <a:pt x="17093" y="12347"/>
                        </a:cubicBezTo>
                        <a:cubicBezTo>
                          <a:pt x="16915" y="12293"/>
                          <a:pt x="16745" y="12231"/>
                          <a:pt x="16576" y="12177"/>
                        </a:cubicBezTo>
                        <a:lnTo>
                          <a:pt x="16576" y="12177"/>
                        </a:lnTo>
                        <a:cubicBezTo>
                          <a:pt x="16644" y="12180"/>
                          <a:pt x="16712" y="12181"/>
                          <a:pt x="16781" y="12181"/>
                        </a:cubicBezTo>
                        <a:cubicBezTo>
                          <a:pt x="16946" y="12181"/>
                          <a:pt x="17111" y="12175"/>
                          <a:pt x="17263" y="12168"/>
                        </a:cubicBezTo>
                        <a:cubicBezTo>
                          <a:pt x="17771" y="12160"/>
                          <a:pt x="18315" y="12106"/>
                          <a:pt x="18815" y="12035"/>
                        </a:cubicBezTo>
                        <a:cubicBezTo>
                          <a:pt x="19734" y="11919"/>
                          <a:pt x="20581" y="11544"/>
                          <a:pt x="21420" y="11178"/>
                        </a:cubicBezTo>
                        <a:cubicBezTo>
                          <a:pt x="22378" y="10751"/>
                          <a:pt x="23294" y="10337"/>
                          <a:pt x="24337" y="10337"/>
                        </a:cubicBezTo>
                        <a:close/>
                        <a:moveTo>
                          <a:pt x="9828" y="10761"/>
                        </a:moveTo>
                        <a:cubicBezTo>
                          <a:pt x="10565" y="10761"/>
                          <a:pt x="11307" y="10868"/>
                          <a:pt x="11981" y="11018"/>
                        </a:cubicBezTo>
                        <a:cubicBezTo>
                          <a:pt x="13587" y="11366"/>
                          <a:pt x="15139" y="11901"/>
                          <a:pt x="16692" y="12418"/>
                        </a:cubicBezTo>
                        <a:cubicBezTo>
                          <a:pt x="18755" y="13114"/>
                          <a:pt x="20988" y="13721"/>
                          <a:pt x="23195" y="13721"/>
                        </a:cubicBezTo>
                        <a:cubicBezTo>
                          <a:pt x="23622" y="13721"/>
                          <a:pt x="24048" y="13698"/>
                          <a:pt x="24471" y="13649"/>
                        </a:cubicBezTo>
                        <a:lnTo>
                          <a:pt x="24471" y="13649"/>
                        </a:lnTo>
                        <a:cubicBezTo>
                          <a:pt x="24087" y="13765"/>
                          <a:pt x="23713" y="13872"/>
                          <a:pt x="23338" y="13953"/>
                        </a:cubicBezTo>
                        <a:cubicBezTo>
                          <a:pt x="22692" y="14100"/>
                          <a:pt x="22043" y="14161"/>
                          <a:pt x="21393" y="14161"/>
                        </a:cubicBezTo>
                        <a:cubicBezTo>
                          <a:pt x="20032" y="14161"/>
                          <a:pt x="18668" y="13892"/>
                          <a:pt x="17334" y="13578"/>
                        </a:cubicBezTo>
                        <a:cubicBezTo>
                          <a:pt x="15684" y="13194"/>
                          <a:pt x="14149" y="12427"/>
                          <a:pt x="12535" y="11919"/>
                        </a:cubicBezTo>
                        <a:cubicBezTo>
                          <a:pt x="11622" y="11632"/>
                          <a:pt x="10625" y="11374"/>
                          <a:pt x="9648" y="11374"/>
                        </a:cubicBezTo>
                        <a:cubicBezTo>
                          <a:pt x="9105" y="11374"/>
                          <a:pt x="8569" y="11454"/>
                          <a:pt x="8056" y="11651"/>
                        </a:cubicBezTo>
                        <a:cubicBezTo>
                          <a:pt x="7815" y="11526"/>
                          <a:pt x="7557" y="11428"/>
                          <a:pt x="7298" y="11348"/>
                        </a:cubicBezTo>
                        <a:cubicBezTo>
                          <a:pt x="8050" y="10918"/>
                          <a:pt x="8936" y="10761"/>
                          <a:pt x="9828" y="10761"/>
                        </a:cubicBezTo>
                        <a:close/>
                        <a:moveTo>
                          <a:pt x="9482" y="11499"/>
                        </a:moveTo>
                        <a:cubicBezTo>
                          <a:pt x="10641" y="11499"/>
                          <a:pt x="11826" y="11849"/>
                          <a:pt x="12891" y="12213"/>
                        </a:cubicBezTo>
                        <a:cubicBezTo>
                          <a:pt x="14524" y="12766"/>
                          <a:pt x="16067" y="13489"/>
                          <a:pt x="17753" y="13872"/>
                        </a:cubicBezTo>
                        <a:cubicBezTo>
                          <a:pt x="18946" y="14133"/>
                          <a:pt x="20172" y="14344"/>
                          <a:pt x="21394" y="14344"/>
                        </a:cubicBezTo>
                        <a:cubicBezTo>
                          <a:pt x="21972" y="14344"/>
                          <a:pt x="22550" y="14296"/>
                          <a:pt x="23124" y="14185"/>
                        </a:cubicBezTo>
                        <a:cubicBezTo>
                          <a:pt x="23971" y="14015"/>
                          <a:pt x="24801" y="13712"/>
                          <a:pt x="25622" y="13444"/>
                        </a:cubicBezTo>
                        <a:cubicBezTo>
                          <a:pt x="25925" y="13373"/>
                          <a:pt x="26228" y="13284"/>
                          <a:pt x="26532" y="13177"/>
                        </a:cubicBezTo>
                        <a:cubicBezTo>
                          <a:pt x="26817" y="13096"/>
                          <a:pt x="27112" y="13034"/>
                          <a:pt x="27415" y="12980"/>
                        </a:cubicBezTo>
                        <a:lnTo>
                          <a:pt x="27415" y="12980"/>
                        </a:lnTo>
                        <a:cubicBezTo>
                          <a:pt x="25809" y="13471"/>
                          <a:pt x="24301" y="14247"/>
                          <a:pt x="22678" y="14693"/>
                        </a:cubicBezTo>
                        <a:cubicBezTo>
                          <a:pt x="22036" y="14872"/>
                          <a:pt x="21400" y="14948"/>
                          <a:pt x="20769" y="14948"/>
                        </a:cubicBezTo>
                        <a:cubicBezTo>
                          <a:pt x="19637" y="14948"/>
                          <a:pt x="18519" y="14704"/>
                          <a:pt x="17396" y="14372"/>
                        </a:cubicBezTo>
                        <a:cubicBezTo>
                          <a:pt x="15728" y="13872"/>
                          <a:pt x="14114" y="13230"/>
                          <a:pt x="12445" y="12713"/>
                        </a:cubicBezTo>
                        <a:cubicBezTo>
                          <a:pt x="11417" y="12396"/>
                          <a:pt x="10368" y="12241"/>
                          <a:pt x="9304" y="12241"/>
                        </a:cubicBezTo>
                        <a:cubicBezTo>
                          <a:pt x="9168" y="12241"/>
                          <a:pt x="9031" y="12244"/>
                          <a:pt x="8895" y="12249"/>
                        </a:cubicBezTo>
                        <a:cubicBezTo>
                          <a:pt x="8797" y="12160"/>
                          <a:pt x="8690" y="12070"/>
                          <a:pt x="8582" y="11990"/>
                        </a:cubicBezTo>
                        <a:cubicBezTo>
                          <a:pt x="8440" y="11874"/>
                          <a:pt x="8279" y="11776"/>
                          <a:pt x="8119" y="11687"/>
                        </a:cubicBezTo>
                        <a:cubicBezTo>
                          <a:pt x="8563" y="11555"/>
                          <a:pt x="9020" y="11499"/>
                          <a:pt x="9482" y="11499"/>
                        </a:cubicBezTo>
                        <a:close/>
                        <a:moveTo>
                          <a:pt x="8921" y="12276"/>
                        </a:moveTo>
                        <a:cubicBezTo>
                          <a:pt x="10206" y="12320"/>
                          <a:pt x="11437" y="12507"/>
                          <a:pt x="12668" y="12909"/>
                        </a:cubicBezTo>
                        <a:cubicBezTo>
                          <a:pt x="14381" y="13462"/>
                          <a:pt x="16040" y="14158"/>
                          <a:pt x="17780" y="14640"/>
                        </a:cubicBezTo>
                        <a:cubicBezTo>
                          <a:pt x="18768" y="14921"/>
                          <a:pt x="19746" y="15097"/>
                          <a:pt x="20735" y="15097"/>
                        </a:cubicBezTo>
                        <a:cubicBezTo>
                          <a:pt x="21344" y="15097"/>
                          <a:pt x="21957" y="15030"/>
                          <a:pt x="22580" y="14880"/>
                        </a:cubicBezTo>
                        <a:cubicBezTo>
                          <a:pt x="24373" y="14443"/>
                          <a:pt x="25987" y="13489"/>
                          <a:pt x="27736" y="12927"/>
                        </a:cubicBezTo>
                        <a:cubicBezTo>
                          <a:pt x="28325" y="12829"/>
                          <a:pt x="28931" y="12775"/>
                          <a:pt x="29520" y="12730"/>
                        </a:cubicBezTo>
                        <a:cubicBezTo>
                          <a:pt x="30017" y="12688"/>
                          <a:pt x="30506" y="12661"/>
                          <a:pt x="30992" y="12661"/>
                        </a:cubicBezTo>
                        <a:cubicBezTo>
                          <a:pt x="31833" y="12661"/>
                          <a:pt x="32665" y="12742"/>
                          <a:pt x="33508" y="12962"/>
                        </a:cubicBezTo>
                        <a:cubicBezTo>
                          <a:pt x="34900" y="13328"/>
                          <a:pt x="36229" y="13899"/>
                          <a:pt x="37647" y="14122"/>
                        </a:cubicBezTo>
                        <a:cubicBezTo>
                          <a:pt x="38214" y="14212"/>
                          <a:pt x="38883" y="14340"/>
                          <a:pt x="39517" y="14340"/>
                        </a:cubicBezTo>
                        <a:cubicBezTo>
                          <a:pt x="39761" y="14340"/>
                          <a:pt x="40000" y="14321"/>
                          <a:pt x="40225" y="14274"/>
                        </a:cubicBezTo>
                        <a:lnTo>
                          <a:pt x="40225" y="14274"/>
                        </a:lnTo>
                        <a:cubicBezTo>
                          <a:pt x="40181" y="14301"/>
                          <a:pt x="40127" y="14318"/>
                          <a:pt x="40083" y="14345"/>
                        </a:cubicBezTo>
                        <a:cubicBezTo>
                          <a:pt x="39646" y="14559"/>
                          <a:pt x="39164" y="14657"/>
                          <a:pt x="38691" y="14711"/>
                        </a:cubicBezTo>
                        <a:cubicBezTo>
                          <a:pt x="38587" y="14724"/>
                          <a:pt x="38483" y="14730"/>
                          <a:pt x="38378" y="14730"/>
                        </a:cubicBezTo>
                        <a:cubicBezTo>
                          <a:pt x="37750" y="14730"/>
                          <a:pt x="37101" y="14522"/>
                          <a:pt x="36505" y="14354"/>
                        </a:cubicBezTo>
                        <a:cubicBezTo>
                          <a:pt x="35096" y="13944"/>
                          <a:pt x="33776" y="13355"/>
                          <a:pt x="32304" y="13177"/>
                        </a:cubicBezTo>
                        <a:cubicBezTo>
                          <a:pt x="31995" y="13140"/>
                          <a:pt x="31683" y="13122"/>
                          <a:pt x="31370" y="13122"/>
                        </a:cubicBezTo>
                        <a:cubicBezTo>
                          <a:pt x="30163" y="13122"/>
                          <a:pt x="28941" y="13387"/>
                          <a:pt x="27843" y="13855"/>
                        </a:cubicBezTo>
                        <a:cubicBezTo>
                          <a:pt x="27085" y="14185"/>
                          <a:pt x="26344" y="14568"/>
                          <a:pt x="25568" y="14854"/>
                        </a:cubicBezTo>
                        <a:cubicBezTo>
                          <a:pt x="24899" y="15112"/>
                          <a:pt x="24194" y="15211"/>
                          <a:pt x="23490" y="15291"/>
                        </a:cubicBezTo>
                        <a:cubicBezTo>
                          <a:pt x="23108" y="15216"/>
                          <a:pt x="22718" y="15172"/>
                          <a:pt x="22331" y="15172"/>
                        </a:cubicBezTo>
                        <a:cubicBezTo>
                          <a:pt x="22021" y="15172"/>
                          <a:pt x="21712" y="15201"/>
                          <a:pt x="21411" y="15264"/>
                        </a:cubicBezTo>
                        <a:cubicBezTo>
                          <a:pt x="20956" y="15353"/>
                          <a:pt x="20456" y="15514"/>
                          <a:pt x="19993" y="15746"/>
                        </a:cubicBezTo>
                        <a:cubicBezTo>
                          <a:pt x="19894" y="15764"/>
                          <a:pt x="19796" y="15781"/>
                          <a:pt x="19698" y="15781"/>
                        </a:cubicBezTo>
                        <a:cubicBezTo>
                          <a:pt x="19145" y="15773"/>
                          <a:pt x="18699" y="15639"/>
                          <a:pt x="18182" y="15451"/>
                        </a:cubicBezTo>
                        <a:cubicBezTo>
                          <a:pt x="17209" y="15103"/>
                          <a:pt x="16219" y="14738"/>
                          <a:pt x="15291" y="14274"/>
                        </a:cubicBezTo>
                        <a:cubicBezTo>
                          <a:pt x="14435" y="13837"/>
                          <a:pt x="13578" y="13382"/>
                          <a:pt x="12633" y="13177"/>
                        </a:cubicBezTo>
                        <a:cubicBezTo>
                          <a:pt x="12204" y="13078"/>
                          <a:pt x="11785" y="13016"/>
                          <a:pt x="11348" y="13007"/>
                        </a:cubicBezTo>
                        <a:cubicBezTo>
                          <a:pt x="11326" y="13007"/>
                          <a:pt x="11303" y="13007"/>
                          <a:pt x="11281" y="13007"/>
                        </a:cubicBezTo>
                        <a:cubicBezTo>
                          <a:pt x="10950" y="13007"/>
                          <a:pt x="10599" y="13044"/>
                          <a:pt x="10258" y="13044"/>
                        </a:cubicBezTo>
                        <a:cubicBezTo>
                          <a:pt x="10057" y="13044"/>
                          <a:pt x="9859" y="13031"/>
                          <a:pt x="9671" y="12989"/>
                        </a:cubicBezTo>
                        <a:lnTo>
                          <a:pt x="9644" y="12989"/>
                        </a:lnTo>
                        <a:cubicBezTo>
                          <a:pt x="9403" y="12757"/>
                          <a:pt x="9171" y="12507"/>
                          <a:pt x="8921" y="12276"/>
                        </a:cubicBezTo>
                        <a:close/>
                        <a:moveTo>
                          <a:pt x="31432" y="13327"/>
                        </a:moveTo>
                        <a:cubicBezTo>
                          <a:pt x="31720" y="13327"/>
                          <a:pt x="32011" y="13342"/>
                          <a:pt x="32304" y="13373"/>
                        </a:cubicBezTo>
                        <a:cubicBezTo>
                          <a:pt x="33900" y="13542"/>
                          <a:pt x="35355" y="14265"/>
                          <a:pt x="36898" y="14666"/>
                        </a:cubicBezTo>
                        <a:cubicBezTo>
                          <a:pt x="37398" y="14791"/>
                          <a:pt x="37898" y="14900"/>
                          <a:pt x="38406" y="14900"/>
                        </a:cubicBezTo>
                        <a:cubicBezTo>
                          <a:pt x="38551" y="14900"/>
                          <a:pt x="38696" y="14891"/>
                          <a:pt x="38843" y="14872"/>
                        </a:cubicBezTo>
                        <a:cubicBezTo>
                          <a:pt x="39164" y="14836"/>
                          <a:pt x="39458" y="14764"/>
                          <a:pt x="39753" y="14622"/>
                        </a:cubicBezTo>
                        <a:cubicBezTo>
                          <a:pt x="39913" y="14541"/>
                          <a:pt x="40252" y="14345"/>
                          <a:pt x="40252" y="14345"/>
                        </a:cubicBezTo>
                        <a:lnTo>
                          <a:pt x="40252" y="14345"/>
                        </a:lnTo>
                        <a:cubicBezTo>
                          <a:pt x="40252" y="14345"/>
                          <a:pt x="39137" y="15246"/>
                          <a:pt x="38468" y="15496"/>
                        </a:cubicBezTo>
                        <a:cubicBezTo>
                          <a:pt x="38191" y="15567"/>
                          <a:pt x="37924" y="15621"/>
                          <a:pt x="37647" y="15657"/>
                        </a:cubicBezTo>
                        <a:cubicBezTo>
                          <a:pt x="37627" y="15657"/>
                          <a:pt x="37607" y="15657"/>
                          <a:pt x="37587" y="15657"/>
                        </a:cubicBezTo>
                        <a:cubicBezTo>
                          <a:pt x="36351" y="15657"/>
                          <a:pt x="35175" y="14858"/>
                          <a:pt x="34016" y="14559"/>
                        </a:cubicBezTo>
                        <a:cubicBezTo>
                          <a:pt x="33181" y="14343"/>
                          <a:pt x="32345" y="14227"/>
                          <a:pt x="31506" y="14227"/>
                        </a:cubicBezTo>
                        <a:cubicBezTo>
                          <a:pt x="30894" y="14227"/>
                          <a:pt x="30280" y="14289"/>
                          <a:pt x="29663" y="14417"/>
                        </a:cubicBezTo>
                        <a:cubicBezTo>
                          <a:pt x="28887" y="14577"/>
                          <a:pt x="28155" y="14845"/>
                          <a:pt x="27424" y="15148"/>
                        </a:cubicBezTo>
                        <a:cubicBezTo>
                          <a:pt x="26909" y="15365"/>
                          <a:pt x="26113" y="15862"/>
                          <a:pt x="25448" y="15862"/>
                        </a:cubicBezTo>
                        <a:cubicBezTo>
                          <a:pt x="25319" y="15862"/>
                          <a:pt x="25194" y="15843"/>
                          <a:pt x="25078" y="15799"/>
                        </a:cubicBezTo>
                        <a:cubicBezTo>
                          <a:pt x="24819" y="15666"/>
                          <a:pt x="24542" y="15550"/>
                          <a:pt x="24239" y="15460"/>
                        </a:cubicBezTo>
                        <a:cubicBezTo>
                          <a:pt x="24114" y="15425"/>
                          <a:pt x="23989" y="15398"/>
                          <a:pt x="23864" y="15362"/>
                        </a:cubicBezTo>
                        <a:cubicBezTo>
                          <a:pt x="25042" y="15273"/>
                          <a:pt x="26121" y="14836"/>
                          <a:pt x="27219" y="14327"/>
                        </a:cubicBezTo>
                        <a:cubicBezTo>
                          <a:pt x="28567" y="13709"/>
                          <a:pt x="29972" y="13327"/>
                          <a:pt x="31432" y="13327"/>
                        </a:cubicBezTo>
                        <a:close/>
                        <a:moveTo>
                          <a:pt x="6279" y="11379"/>
                        </a:moveTo>
                        <a:cubicBezTo>
                          <a:pt x="6387" y="11379"/>
                          <a:pt x="6495" y="11383"/>
                          <a:pt x="6602" y="11392"/>
                        </a:cubicBezTo>
                        <a:cubicBezTo>
                          <a:pt x="6763" y="11410"/>
                          <a:pt x="6923" y="11437"/>
                          <a:pt x="7075" y="11473"/>
                        </a:cubicBezTo>
                        <a:cubicBezTo>
                          <a:pt x="7075" y="11473"/>
                          <a:pt x="7079" y="11477"/>
                          <a:pt x="7084" y="11477"/>
                        </a:cubicBezTo>
                        <a:cubicBezTo>
                          <a:pt x="7087" y="11477"/>
                          <a:pt x="7090" y="11476"/>
                          <a:pt x="7093" y="11473"/>
                        </a:cubicBezTo>
                        <a:cubicBezTo>
                          <a:pt x="8012" y="11705"/>
                          <a:pt x="8743" y="12329"/>
                          <a:pt x="9421" y="12980"/>
                        </a:cubicBezTo>
                        <a:cubicBezTo>
                          <a:pt x="9938" y="13480"/>
                          <a:pt x="10456" y="13801"/>
                          <a:pt x="11098" y="14122"/>
                        </a:cubicBezTo>
                        <a:cubicBezTo>
                          <a:pt x="11339" y="14247"/>
                          <a:pt x="11625" y="14363"/>
                          <a:pt x="11821" y="14550"/>
                        </a:cubicBezTo>
                        <a:cubicBezTo>
                          <a:pt x="12088" y="14800"/>
                          <a:pt x="12240" y="15175"/>
                          <a:pt x="12472" y="15469"/>
                        </a:cubicBezTo>
                        <a:cubicBezTo>
                          <a:pt x="12704" y="15764"/>
                          <a:pt x="13070" y="15942"/>
                          <a:pt x="13391" y="16120"/>
                        </a:cubicBezTo>
                        <a:cubicBezTo>
                          <a:pt x="13498" y="16192"/>
                          <a:pt x="13641" y="16254"/>
                          <a:pt x="13783" y="16335"/>
                        </a:cubicBezTo>
                        <a:cubicBezTo>
                          <a:pt x="13632" y="16308"/>
                          <a:pt x="13489" y="16290"/>
                          <a:pt x="13355" y="16281"/>
                        </a:cubicBezTo>
                        <a:cubicBezTo>
                          <a:pt x="13337" y="16280"/>
                          <a:pt x="13318" y="16280"/>
                          <a:pt x="13300" y="16280"/>
                        </a:cubicBezTo>
                        <a:cubicBezTo>
                          <a:pt x="13149" y="16280"/>
                          <a:pt x="12999" y="16309"/>
                          <a:pt x="12856" y="16317"/>
                        </a:cubicBezTo>
                        <a:cubicBezTo>
                          <a:pt x="12840" y="16317"/>
                          <a:pt x="12824" y="16318"/>
                          <a:pt x="12809" y="16318"/>
                        </a:cubicBezTo>
                        <a:cubicBezTo>
                          <a:pt x="12466" y="16318"/>
                          <a:pt x="12293" y="16127"/>
                          <a:pt x="12080" y="15880"/>
                        </a:cubicBezTo>
                        <a:cubicBezTo>
                          <a:pt x="12023" y="15820"/>
                          <a:pt x="11947" y="15797"/>
                          <a:pt x="11866" y="15797"/>
                        </a:cubicBezTo>
                        <a:cubicBezTo>
                          <a:pt x="11678" y="15797"/>
                          <a:pt x="11454" y="15916"/>
                          <a:pt x="11330" y="15978"/>
                        </a:cubicBezTo>
                        <a:cubicBezTo>
                          <a:pt x="11259" y="16031"/>
                          <a:pt x="11187" y="16067"/>
                          <a:pt x="11107" y="16112"/>
                        </a:cubicBezTo>
                        <a:cubicBezTo>
                          <a:pt x="11012" y="16165"/>
                          <a:pt x="10928" y="16188"/>
                          <a:pt x="10854" y="16188"/>
                        </a:cubicBezTo>
                        <a:cubicBezTo>
                          <a:pt x="10608" y="16188"/>
                          <a:pt x="10465" y="15940"/>
                          <a:pt x="10349" y="15755"/>
                        </a:cubicBezTo>
                        <a:cubicBezTo>
                          <a:pt x="10286" y="15648"/>
                          <a:pt x="10206" y="15407"/>
                          <a:pt x="10081" y="15344"/>
                        </a:cubicBezTo>
                        <a:cubicBezTo>
                          <a:pt x="9975" y="15289"/>
                          <a:pt x="9862" y="15267"/>
                          <a:pt x="9749" y="15267"/>
                        </a:cubicBezTo>
                        <a:cubicBezTo>
                          <a:pt x="9548" y="15267"/>
                          <a:pt x="9344" y="15336"/>
                          <a:pt x="9162" y="15416"/>
                        </a:cubicBezTo>
                        <a:cubicBezTo>
                          <a:pt x="8877" y="15550"/>
                          <a:pt x="8600" y="15710"/>
                          <a:pt x="8279" y="15746"/>
                        </a:cubicBezTo>
                        <a:cubicBezTo>
                          <a:pt x="8253" y="15748"/>
                          <a:pt x="8229" y="15749"/>
                          <a:pt x="8207" y="15749"/>
                        </a:cubicBezTo>
                        <a:cubicBezTo>
                          <a:pt x="7742" y="15749"/>
                          <a:pt x="7994" y="15237"/>
                          <a:pt x="8190" y="15041"/>
                        </a:cubicBezTo>
                        <a:cubicBezTo>
                          <a:pt x="8199" y="15032"/>
                          <a:pt x="8199" y="15023"/>
                          <a:pt x="8190" y="15014"/>
                        </a:cubicBezTo>
                        <a:lnTo>
                          <a:pt x="8199" y="15014"/>
                        </a:lnTo>
                        <a:cubicBezTo>
                          <a:pt x="8221" y="14999"/>
                          <a:pt x="8206" y="14966"/>
                          <a:pt x="8190" y="14966"/>
                        </a:cubicBezTo>
                        <a:cubicBezTo>
                          <a:pt x="8187" y="14966"/>
                          <a:pt x="8184" y="14967"/>
                          <a:pt x="8181" y="14970"/>
                        </a:cubicBezTo>
                        <a:cubicBezTo>
                          <a:pt x="7940" y="15148"/>
                          <a:pt x="7699" y="15371"/>
                          <a:pt x="7414" y="15478"/>
                        </a:cubicBezTo>
                        <a:cubicBezTo>
                          <a:pt x="7405" y="15478"/>
                          <a:pt x="7405" y="15487"/>
                          <a:pt x="7396" y="15487"/>
                        </a:cubicBezTo>
                        <a:cubicBezTo>
                          <a:pt x="7334" y="15514"/>
                          <a:pt x="7262" y="15532"/>
                          <a:pt x="7191" y="15541"/>
                        </a:cubicBezTo>
                        <a:cubicBezTo>
                          <a:pt x="7174" y="15543"/>
                          <a:pt x="7159" y="15543"/>
                          <a:pt x="7144" y="15543"/>
                        </a:cubicBezTo>
                        <a:cubicBezTo>
                          <a:pt x="6948" y="15543"/>
                          <a:pt x="6876" y="15388"/>
                          <a:pt x="6843" y="15264"/>
                        </a:cubicBezTo>
                        <a:cubicBezTo>
                          <a:pt x="6754" y="14961"/>
                          <a:pt x="6941" y="14524"/>
                          <a:pt x="6647" y="14524"/>
                        </a:cubicBezTo>
                        <a:cubicBezTo>
                          <a:pt x="6424" y="14524"/>
                          <a:pt x="6192" y="14827"/>
                          <a:pt x="6049" y="14952"/>
                        </a:cubicBezTo>
                        <a:cubicBezTo>
                          <a:pt x="5811" y="15152"/>
                          <a:pt x="5499" y="15508"/>
                          <a:pt x="5149" y="15508"/>
                        </a:cubicBezTo>
                        <a:cubicBezTo>
                          <a:pt x="5079" y="15508"/>
                          <a:pt x="5007" y="15493"/>
                          <a:pt x="4934" y="15460"/>
                        </a:cubicBezTo>
                        <a:cubicBezTo>
                          <a:pt x="4488" y="15255"/>
                          <a:pt x="4666" y="14809"/>
                          <a:pt x="4639" y="14443"/>
                        </a:cubicBezTo>
                        <a:cubicBezTo>
                          <a:pt x="4633" y="14389"/>
                          <a:pt x="4595" y="14359"/>
                          <a:pt x="4551" y="14359"/>
                        </a:cubicBezTo>
                        <a:cubicBezTo>
                          <a:pt x="4530" y="14359"/>
                          <a:pt x="4508" y="14366"/>
                          <a:pt x="4488" y="14381"/>
                        </a:cubicBezTo>
                        <a:cubicBezTo>
                          <a:pt x="4318" y="14515"/>
                          <a:pt x="4229" y="14702"/>
                          <a:pt x="4077" y="14854"/>
                        </a:cubicBezTo>
                        <a:cubicBezTo>
                          <a:pt x="3899" y="15041"/>
                          <a:pt x="3694" y="15202"/>
                          <a:pt x="3480" y="15353"/>
                        </a:cubicBezTo>
                        <a:cubicBezTo>
                          <a:pt x="3356" y="15444"/>
                          <a:pt x="3214" y="15508"/>
                          <a:pt x="3098" y="15508"/>
                        </a:cubicBezTo>
                        <a:cubicBezTo>
                          <a:pt x="2964" y="15508"/>
                          <a:pt x="2864" y="15422"/>
                          <a:pt x="2864" y="15193"/>
                        </a:cubicBezTo>
                        <a:cubicBezTo>
                          <a:pt x="2864" y="15050"/>
                          <a:pt x="2944" y="14907"/>
                          <a:pt x="2962" y="14764"/>
                        </a:cubicBezTo>
                        <a:cubicBezTo>
                          <a:pt x="2962" y="14711"/>
                          <a:pt x="2911" y="14671"/>
                          <a:pt x="2862" y="14671"/>
                        </a:cubicBezTo>
                        <a:cubicBezTo>
                          <a:pt x="2854" y="14671"/>
                          <a:pt x="2845" y="14673"/>
                          <a:pt x="2837" y="14675"/>
                        </a:cubicBezTo>
                        <a:cubicBezTo>
                          <a:pt x="2525" y="14764"/>
                          <a:pt x="2231" y="15005"/>
                          <a:pt x="1954" y="15166"/>
                        </a:cubicBezTo>
                        <a:cubicBezTo>
                          <a:pt x="1776" y="15273"/>
                          <a:pt x="1624" y="15398"/>
                          <a:pt x="1446" y="15487"/>
                        </a:cubicBezTo>
                        <a:cubicBezTo>
                          <a:pt x="1386" y="15525"/>
                          <a:pt x="946" y="15700"/>
                          <a:pt x="636" y="15700"/>
                        </a:cubicBezTo>
                        <a:cubicBezTo>
                          <a:pt x="438" y="15700"/>
                          <a:pt x="292" y="15629"/>
                          <a:pt x="331" y="15407"/>
                        </a:cubicBezTo>
                        <a:cubicBezTo>
                          <a:pt x="438" y="14818"/>
                          <a:pt x="946" y="14479"/>
                          <a:pt x="1392" y="14149"/>
                        </a:cubicBezTo>
                        <a:cubicBezTo>
                          <a:pt x="1624" y="13979"/>
                          <a:pt x="1892" y="13846"/>
                          <a:pt x="2159" y="13747"/>
                        </a:cubicBezTo>
                        <a:cubicBezTo>
                          <a:pt x="2266" y="13703"/>
                          <a:pt x="2293" y="13730"/>
                          <a:pt x="2356" y="13649"/>
                        </a:cubicBezTo>
                        <a:cubicBezTo>
                          <a:pt x="2739" y="13168"/>
                          <a:pt x="3096" y="12659"/>
                          <a:pt x="3605" y="12284"/>
                        </a:cubicBezTo>
                        <a:cubicBezTo>
                          <a:pt x="4374" y="11724"/>
                          <a:pt x="5330" y="11379"/>
                          <a:pt x="6279" y="11379"/>
                        </a:cubicBezTo>
                        <a:close/>
                        <a:moveTo>
                          <a:pt x="31640" y="14362"/>
                        </a:moveTo>
                        <a:cubicBezTo>
                          <a:pt x="32485" y="14362"/>
                          <a:pt x="33330" y="14551"/>
                          <a:pt x="34141" y="14773"/>
                        </a:cubicBezTo>
                        <a:cubicBezTo>
                          <a:pt x="35042" y="15014"/>
                          <a:pt x="35881" y="15496"/>
                          <a:pt x="36791" y="15710"/>
                        </a:cubicBezTo>
                        <a:cubicBezTo>
                          <a:pt x="36345" y="15701"/>
                          <a:pt x="35899" y="15648"/>
                          <a:pt x="35444" y="15523"/>
                        </a:cubicBezTo>
                        <a:cubicBezTo>
                          <a:pt x="34409" y="15228"/>
                          <a:pt x="33401" y="14836"/>
                          <a:pt x="32321" y="14773"/>
                        </a:cubicBezTo>
                        <a:cubicBezTo>
                          <a:pt x="32220" y="14767"/>
                          <a:pt x="32118" y="14764"/>
                          <a:pt x="32015" y="14764"/>
                        </a:cubicBezTo>
                        <a:cubicBezTo>
                          <a:pt x="31136" y="14764"/>
                          <a:pt x="30228" y="14992"/>
                          <a:pt x="29413" y="15264"/>
                        </a:cubicBezTo>
                        <a:cubicBezTo>
                          <a:pt x="29003" y="15407"/>
                          <a:pt x="28610" y="15603"/>
                          <a:pt x="28200" y="15746"/>
                        </a:cubicBezTo>
                        <a:cubicBezTo>
                          <a:pt x="27879" y="15862"/>
                          <a:pt x="27540" y="15933"/>
                          <a:pt x="27210" y="16049"/>
                        </a:cubicBezTo>
                        <a:cubicBezTo>
                          <a:pt x="26808" y="16103"/>
                          <a:pt x="26416" y="16228"/>
                          <a:pt x="26059" y="16415"/>
                        </a:cubicBezTo>
                        <a:cubicBezTo>
                          <a:pt x="25800" y="16236"/>
                          <a:pt x="25550" y="16067"/>
                          <a:pt x="25283" y="15915"/>
                        </a:cubicBezTo>
                        <a:lnTo>
                          <a:pt x="25283" y="15915"/>
                        </a:lnTo>
                        <a:cubicBezTo>
                          <a:pt x="25348" y="15927"/>
                          <a:pt x="25415" y="15932"/>
                          <a:pt x="25481" y="15932"/>
                        </a:cubicBezTo>
                        <a:cubicBezTo>
                          <a:pt x="25823" y="15932"/>
                          <a:pt x="26177" y="15795"/>
                          <a:pt x="26505" y="15683"/>
                        </a:cubicBezTo>
                        <a:cubicBezTo>
                          <a:pt x="27317" y="15425"/>
                          <a:pt x="28057" y="14996"/>
                          <a:pt x="28887" y="14773"/>
                        </a:cubicBezTo>
                        <a:cubicBezTo>
                          <a:pt x="29752" y="14533"/>
                          <a:pt x="30626" y="14381"/>
                          <a:pt x="31527" y="14363"/>
                        </a:cubicBezTo>
                        <a:cubicBezTo>
                          <a:pt x="31565" y="14362"/>
                          <a:pt x="31602" y="14362"/>
                          <a:pt x="31640" y="14362"/>
                        </a:cubicBezTo>
                        <a:close/>
                        <a:moveTo>
                          <a:pt x="9733" y="13069"/>
                        </a:moveTo>
                        <a:cubicBezTo>
                          <a:pt x="9987" y="13141"/>
                          <a:pt x="10255" y="13155"/>
                          <a:pt x="10522" y="13155"/>
                        </a:cubicBezTo>
                        <a:cubicBezTo>
                          <a:pt x="10686" y="13155"/>
                          <a:pt x="10849" y="13150"/>
                          <a:pt x="11009" y="13150"/>
                        </a:cubicBezTo>
                        <a:cubicBezTo>
                          <a:pt x="11598" y="13159"/>
                          <a:pt x="12169" y="13230"/>
                          <a:pt x="12740" y="13364"/>
                        </a:cubicBezTo>
                        <a:cubicBezTo>
                          <a:pt x="13828" y="13623"/>
                          <a:pt x="14800" y="14265"/>
                          <a:pt x="15809" y="14720"/>
                        </a:cubicBezTo>
                        <a:cubicBezTo>
                          <a:pt x="16718" y="15130"/>
                          <a:pt x="17628" y="15496"/>
                          <a:pt x="18574" y="15808"/>
                        </a:cubicBezTo>
                        <a:cubicBezTo>
                          <a:pt x="18863" y="15902"/>
                          <a:pt x="19201" y="15987"/>
                          <a:pt x="19534" y="15987"/>
                        </a:cubicBezTo>
                        <a:cubicBezTo>
                          <a:pt x="19550" y="15987"/>
                          <a:pt x="19566" y="15987"/>
                          <a:pt x="19582" y="15987"/>
                        </a:cubicBezTo>
                        <a:lnTo>
                          <a:pt x="19582" y="15987"/>
                        </a:lnTo>
                        <a:cubicBezTo>
                          <a:pt x="19368" y="16129"/>
                          <a:pt x="19172" y="16281"/>
                          <a:pt x="19002" y="16451"/>
                        </a:cubicBezTo>
                        <a:cubicBezTo>
                          <a:pt x="18761" y="16415"/>
                          <a:pt x="18512" y="16397"/>
                          <a:pt x="18262" y="16335"/>
                        </a:cubicBezTo>
                        <a:cubicBezTo>
                          <a:pt x="17878" y="16236"/>
                          <a:pt x="17495" y="16040"/>
                          <a:pt x="17129" y="15880"/>
                        </a:cubicBezTo>
                        <a:cubicBezTo>
                          <a:pt x="16424" y="15567"/>
                          <a:pt x="15817" y="15050"/>
                          <a:pt x="15104" y="14738"/>
                        </a:cubicBezTo>
                        <a:cubicBezTo>
                          <a:pt x="14497" y="14479"/>
                          <a:pt x="13891" y="14274"/>
                          <a:pt x="13239" y="14131"/>
                        </a:cubicBezTo>
                        <a:cubicBezTo>
                          <a:pt x="12617" y="13996"/>
                          <a:pt x="11951" y="13836"/>
                          <a:pt x="11304" y="13836"/>
                        </a:cubicBezTo>
                        <a:cubicBezTo>
                          <a:pt x="11181" y="13836"/>
                          <a:pt x="11059" y="13842"/>
                          <a:pt x="10938" y="13855"/>
                        </a:cubicBezTo>
                        <a:lnTo>
                          <a:pt x="10929" y="13855"/>
                        </a:lnTo>
                        <a:cubicBezTo>
                          <a:pt x="10911" y="13846"/>
                          <a:pt x="10893" y="13837"/>
                          <a:pt x="10884" y="13837"/>
                        </a:cubicBezTo>
                        <a:cubicBezTo>
                          <a:pt x="10509" y="13640"/>
                          <a:pt x="10179" y="13444"/>
                          <a:pt x="9858" y="13177"/>
                        </a:cubicBezTo>
                        <a:cubicBezTo>
                          <a:pt x="9814" y="13141"/>
                          <a:pt x="9778" y="13105"/>
                          <a:pt x="9733" y="13069"/>
                        </a:cubicBezTo>
                        <a:close/>
                        <a:moveTo>
                          <a:pt x="11009" y="13899"/>
                        </a:moveTo>
                        <a:cubicBezTo>
                          <a:pt x="12552" y="14104"/>
                          <a:pt x="14087" y="14372"/>
                          <a:pt x="15487" y="15103"/>
                        </a:cubicBezTo>
                        <a:cubicBezTo>
                          <a:pt x="16517" y="15631"/>
                          <a:pt x="17562" y="16569"/>
                          <a:pt x="18788" y="16569"/>
                        </a:cubicBezTo>
                        <a:cubicBezTo>
                          <a:pt x="18826" y="16569"/>
                          <a:pt x="18865" y="16568"/>
                          <a:pt x="18904" y="16567"/>
                        </a:cubicBezTo>
                        <a:lnTo>
                          <a:pt x="18904" y="16567"/>
                        </a:lnTo>
                        <a:cubicBezTo>
                          <a:pt x="18895" y="16575"/>
                          <a:pt x="18895" y="16584"/>
                          <a:pt x="18886" y="16584"/>
                        </a:cubicBezTo>
                        <a:cubicBezTo>
                          <a:pt x="18574" y="16656"/>
                          <a:pt x="18271" y="16754"/>
                          <a:pt x="17950" y="16763"/>
                        </a:cubicBezTo>
                        <a:cubicBezTo>
                          <a:pt x="17628" y="16763"/>
                          <a:pt x="17245" y="16629"/>
                          <a:pt x="16942" y="16513"/>
                        </a:cubicBezTo>
                        <a:cubicBezTo>
                          <a:pt x="16219" y="16254"/>
                          <a:pt x="15470" y="15942"/>
                          <a:pt x="14818" y="15541"/>
                        </a:cubicBezTo>
                        <a:cubicBezTo>
                          <a:pt x="14345" y="15255"/>
                          <a:pt x="13882" y="14961"/>
                          <a:pt x="13373" y="14738"/>
                        </a:cubicBezTo>
                        <a:cubicBezTo>
                          <a:pt x="12856" y="14515"/>
                          <a:pt x="12347" y="14417"/>
                          <a:pt x="11803" y="14336"/>
                        </a:cubicBezTo>
                        <a:cubicBezTo>
                          <a:pt x="11562" y="14167"/>
                          <a:pt x="11277" y="14033"/>
                          <a:pt x="11009" y="13899"/>
                        </a:cubicBezTo>
                        <a:close/>
                        <a:moveTo>
                          <a:pt x="11910" y="14417"/>
                        </a:moveTo>
                        <a:cubicBezTo>
                          <a:pt x="12490" y="14559"/>
                          <a:pt x="13043" y="14711"/>
                          <a:pt x="13596" y="14979"/>
                        </a:cubicBezTo>
                        <a:cubicBezTo>
                          <a:pt x="14176" y="15264"/>
                          <a:pt x="14702" y="15674"/>
                          <a:pt x="15300" y="15960"/>
                        </a:cubicBezTo>
                        <a:cubicBezTo>
                          <a:pt x="15969" y="16290"/>
                          <a:pt x="16629" y="16638"/>
                          <a:pt x="17352" y="16834"/>
                        </a:cubicBezTo>
                        <a:cubicBezTo>
                          <a:pt x="17441" y="16852"/>
                          <a:pt x="17521" y="16870"/>
                          <a:pt x="17602" y="16888"/>
                        </a:cubicBezTo>
                        <a:cubicBezTo>
                          <a:pt x="17379" y="16906"/>
                          <a:pt x="17156" y="16923"/>
                          <a:pt x="16924" y="16923"/>
                        </a:cubicBezTo>
                        <a:cubicBezTo>
                          <a:pt x="16299" y="16914"/>
                          <a:pt x="15719" y="16709"/>
                          <a:pt x="15131" y="16531"/>
                        </a:cubicBezTo>
                        <a:cubicBezTo>
                          <a:pt x="14586" y="16352"/>
                          <a:pt x="14069" y="16138"/>
                          <a:pt x="13596" y="15835"/>
                        </a:cubicBezTo>
                        <a:cubicBezTo>
                          <a:pt x="13239" y="15603"/>
                          <a:pt x="12882" y="15425"/>
                          <a:pt x="12499" y="15237"/>
                        </a:cubicBezTo>
                        <a:cubicBezTo>
                          <a:pt x="12490" y="15228"/>
                          <a:pt x="12481" y="15219"/>
                          <a:pt x="12472" y="15202"/>
                        </a:cubicBezTo>
                        <a:cubicBezTo>
                          <a:pt x="12294" y="14952"/>
                          <a:pt x="12160" y="14622"/>
                          <a:pt x="11910" y="14417"/>
                        </a:cubicBezTo>
                        <a:close/>
                        <a:moveTo>
                          <a:pt x="12597" y="15353"/>
                        </a:moveTo>
                        <a:lnTo>
                          <a:pt x="12597" y="15353"/>
                        </a:lnTo>
                        <a:cubicBezTo>
                          <a:pt x="13409" y="15844"/>
                          <a:pt x="14185" y="16344"/>
                          <a:pt x="15095" y="16647"/>
                        </a:cubicBezTo>
                        <a:cubicBezTo>
                          <a:pt x="15648" y="16834"/>
                          <a:pt x="16183" y="16995"/>
                          <a:pt x="16754" y="17048"/>
                        </a:cubicBezTo>
                        <a:cubicBezTo>
                          <a:pt x="16845" y="17057"/>
                          <a:pt x="16935" y="17060"/>
                          <a:pt x="17024" y="17060"/>
                        </a:cubicBezTo>
                        <a:cubicBezTo>
                          <a:pt x="17514" y="17060"/>
                          <a:pt x="17984" y="16946"/>
                          <a:pt x="18467" y="16825"/>
                        </a:cubicBezTo>
                        <a:cubicBezTo>
                          <a:pt x="18476" y="16825"/>
                          <a:pt x="18476" y="16816"/>
                          <a:pt x="18476" y="16807"/>
                        </a:cubicBezTo>
                        <a:cubicBezTo>
                          <a:pt x="18583" y="16772"/>
                          <a:pt x="18690" y="16736"/>
                          <a:pt x="18806" y="16682"/>
                        </a:cubicBezTo>
                        <a:lnTo>
                          <a:pt x="18806" y="16682"/>
                        </a:lnTo>
                        <a:cubicBezTo>
                          <a:pt x="18726" y="16790"/>
                          <a:pt x="18645" y="16897"/>
                          <a:pt x="18574" y="17013"/>
                        </a:cubicBezTo>
                        <a:cubicBezTo>
                          <a:pt x="18443" y="16999"/>
                          <a:pt x="18308" y="16992"/>
                          <a:pt x="18171" y="16992"/>
                        </a:cubicBezTo>
                        <a:cubicBezTo>
                          <a:pt x="17489" y="16992"/>
                          <a:pt x="16758" y="17158"/>
                          <a:pt x="16201" y="17485"/>
                        </a:cubicBezTo>
                        <a:cubicBezTo>
                          <a:pt x="15782" y="17735"/>
                          <a:pt x="15371" y="18012"/>
                          <a:pt x="14961" y="18279"/>
                        </a:cubicBezTo>
                        <a:cubicBezTo>
                          <a:pt x="14952" y="18279"/>
                          <a:pt x="14934" y="18288"/>
                          <a:pt x="14925" y="18297"/>
                        </a:cubicBezTo>
                        <a:cubicBezTo>
                          <a:pt x="14988" y="18146"/>
                          <a:pt x="15006" y="17958"/>
                          <a:pt x="14970" y="17753"/>
                        </a:cubicBezTo>
                        <a:cubicBezTo>
                          <a:pt x="14970" y="17753"/>
                          <a:pt x="14970" y="17753"/>
                          <a:pt x="14970" y="17744"/>
                        </a:cubicBezTo>
                        <a:cubicBezTo>
                          <a:pt x="14943" y="17343"/>
                          <a:pt x="14702" y="16914"/>
                          <a:pt x="14453" y="16665"/>
                        </a:cubicBezTo>
                        <a:cubicBezTo>
                          <a:pt x="14328" y="16513"/>
                          <a:pt x="14158" y="16397"/>
                          <a:pt x="13989" y="16290"/>
                        </a:cubicBezTo>
                        <a:cubicBezTo>
                          <a:pt x="13525" y="15987"/>
                          <a:pt x="12972" y="15773"/>
                          <a:pt x="12597" y="15353"/>
                        </a:cubicBezTo>
                        <a:close/>
                        <a:moveTo>
                          <a:pt x="6609" y="14677"/>
                        </a:moveTo>
                        <a:cubicBezTo>
                          <a:pt x="6637" y="14677"/>
                          <a:pt x="6660" y="14694"/>
                          <a:pt x="6673" y="14738"/>
                        </a:cubicBezTo>
                        <a:cubicBezTo>
                          <a:pt x="6745" y="14925"/>
                          <a:pt x="6718" y="15166"/>
                          <a:pt x="6780" y="15371"/>
                        </a:cubicBezTo>
                        <a:cubicBezTo>
                          <a:pt x="6816" y="15505"/>
                          <a:pt x="6923" y="15603"/>
                          <a:pt x="7048" y="15639"/>
                        </a:cubicBezTo>
                        <a:cubicBezTo>
                          <a:pt x="7068" y="15643"/>
                          <a:pt x="7090" y="15644"/>
                          <a:pt x="7115" y="15644"/>
                        </a:cubicBezTo>
                        <a:cubicBezTo>
                          <a:pt x="7201" y="15644"/>
                          <a:pt x="7310" y="15622"/>
                          <a:pt x="7387" y="15594"/>
                        </a:cubicBezTo>
                        <a:lnTo>
                          <a:pt x="7387" y="15594"/>
                        </a:lnTo>
                        <a:cubicBezTo>
                          <a:pt x="7325" y="16674"/>
                          <a:pt x="7102" y="17637"/>
                          <a:pt x="6272" y="18377"/>
                        </a:cubicBezTo>
                        <a:cubicBezTo>
                          <a:pt x="6094" y="18369"/>
                          <a:pt x="5924" y="18369"/>
                          <a:pt x="5746" y="18360"/>
                        </a:cubicBezTo>
                        <a:cubicBezTo>
                          <a:pt x="6772" y="17726"/>
                          <a:pt x="6620" y="15960"/>
                          <a:pt x="6245" y="14970"/>
                        </a:cubicBezTo>
                        <a:cubicBezTo>
                          <a:pt x="6290" y="14925"/>
                          <a:pt x="6334" y="14889"/>
                          <a:pt x="6370" y="14854"/>
                        </a:cubicBezTo>
                        <a:cubicBezTo>
                          <a:pt x="6397" y="14834"/>
                          <a:pt x="6525" y="14677"/>
                          <a:pt x="6609" y="14677"/>
                        </a:cubicBezTo>
                        <a:close/>
                        <a:moveTo>
                          <a:pt x="6183" y="15041"/>
                        </a:moveTo>
                        <a:cubicBezTo>
                          <a:pt x="6272" y="16165"/>
                          <a:pt x="6620" y="17601"/>
                          <a:pt x="5558" y="18360"/>
                        </a:cubicBezTo>
                        <a:cubicBezTo>
                          <a:pt x="5282" y="18360"/>
                          <a:pt x="5005" y="18369"/>
                          <a:pt x="4729" y="18386"/>
                        </a:cubicBezTo>
                        <a:cubicBezTo>
                          <a:pt x="5540" y="17824"/>
                          <a:pt x="6102" y="16495"/>
                          <a:pt x="5523" y="15594"/>
                        </a:cubicBezTo>
                        <a:cubicBezTo>
                          <a:pt x="5763" y="15460"/>
                          <a:pt x="5995" y="15228"/>
                          <a:pt x="6183" y="15041"/>
                        </a:cubicBezTo>
                        <a:close/>
                        <a:moveTo>
                          <a:pt x="7940" y="15237"/>
                        </a:moveTo>
                        <a:lnTo>
                          <a:pt x="7940" y="15237"/>
                        </a:lnTo>
                        <a:cubicBezTo>
                          <a:pt x="7726" y="15523"/>
                          <a:pt x="7771" y="15835"/>
                          <a:pt x="8279" y="15880"/>
                        </a:cubicBezTo>
                        <a:cubicBezTo>
                          <a:pt x="8299" y="15881"/>
                          <a:pt x="8319" y="15882"/>
                          <a:pt x="8339" y="15882"/>
                        </a:cubicBezTo>
                        <a:cubicBezTo>
                          <a:pt x="8435" y="15882"/>
                          <a:pt x="8529" y="15865"/>
                          <a:pt x="8618" y="15835"/>
                        </a:cubicBezTo>
                        <a:lnTo>
                          <a:pt x="8618" y="15835"/>
                        </a:lnTo>
                        <a:cubicBezTo>
                          <a:pt x="8475" y="16888"/>
                          <a:pt x="7904" y="17896"/>
                          <a:pt x="6968" y="18431"/>
                        </a:cubicBezTo>
                        <a:cubicBezTo>
                          <a:pt x="6772" y="18413"/>
                          <a:pt x="6575" y="18395"/>
                          <a:pt x="6388" y="18386"/>
                        </a:cubicBezTo>
                        <a:cubicBezTo>
                          <a:pt x="7307" y="17771"/>
                          <a:pt x="7476" y="16620"/>
                          <a:pt x="7441" y="15576"/>
                        </a:cubicBezTo>
                        <a:cubicBezTo>
                          <a:pt x="7619" y="15496"/>
                          <a:pt x="7789" y="15362"/>
                          <a:pt x="7940" y="15237"/>
                        </a:cubicBezTo>
                        <a:close/>
                        <a:moveTo>
                          <a:pt x="4425" y="14675"/>
                        </a:moveTo>
                        <a:cubicBezTo>
                          <a:pt x="4425" y="14764"/>
                          <a:pt x="4416" y="14845"/>
                          <a:pt x="4416" y="14854"/>
                        </a:cubicBezTo>
                        <a:cubicBezTo>
                          <a:pt x="4416" y="14988"/>
                          <a:pt x="4461" y="15103"/>
                          <a:pt x="4497" y="15228"/>
                        </a:cubicBezTo>
                        <a:cubicBezTo>
                          <a:pt x="4559" y="15442"/>
                          <a:pt x="4773" y="15576"/>
                          <a:pt x="4961" y="15657"/>
                        </a:cubicBezTo>
                        <a:cubicBezTo>
                          <a:pt x="5029" y="15687"/>
                          <a:pt x="5099" y="15701"/>
                          <a:pt x="5170" y="15701"/>
                        </a:cubicBezTo>
                        <a:cubicBezTo>
                          <a:pt x="5264" y="15701"/>
                          <a:pt x="5359" y="15676"/>
                          <a:pt x="5451" y="15630"/>
                        </a:cubicBezTo>
                        <a:lnTo>
                          <a:pt x="5451" y="15630"/>
                        </a:lnTo>
                        <a:cubicBezTo>
                          <a:pt x="5969" y="16611"/>
                          <a:pt x="5192" y="17655"/>
                          <a:pt x="4613" y="18395"/>
                        </a:cubicBezTo>
                        <a:cubicBezTo>
                          <a:pt x="4318" y="18413"/>
                          <a:pt x="4033" y="18440"/>
                          <a:pt x="3738" y="18476"/>
                        </a:cubicBezTo>
                        <a:cubicBezTo>
                          <a:pt x="4238" y="18235"/>
                          <a:pt x="4470" y="17682"/>
                          <a:pt x="4559" y="17137"/>
                        </a:cubicBezTo>
                        <a:cubicBezTo>
                          <a:pt x="4666" y="16424"/>
                          <a:pt x="4407" y="15746"/>
                          <a:pt x="3970" y="15193"/>
                        </a:cubicBezTo>
                        <a:cubicBezTo>
                          <a:pt x="4131" y="15032"/>
                          <a:pt x="4274" y="14845"/>
                          <a:pt x="4425" y="14675"/>
                        </a:cubicBezTo>
                        <a:close/>
                        <a:moveTo>
                          <a:pt x="9368" y="15523"/>
                        </a:moveTo>
                        <a:lnTo>
                          <a:pt x="9368" y="15523"/>
                        </a:lnTo>
                        <a:cubicBezTo>
                          <a:pt x="9412" y="16210"/>
                          <a:pt x="9269" y="16950"/>
                          <a:pt x="8957" y="17566"/>
                        </a:cubicBezTo>
                        <a:cubicBezTo>
                          <a:pt x="8716" y="18030"/>
                          <a:pt x="8243" y="18297"/>
                          <a:pt x="7789" y="18547"/>
                        </a:cubicBezTo>
                        <a:cubicBezTo>
                          <a:pt x="7708" y="18529"/>
                          <a:pt x="7628" y="18520"/>
                          <a:pt x="7548" y="18502"/>
                        </a:cubicBezTo>
                        <a:cubicBezTo>
                          <a:pt x="7414" y="18485"/>
                          <a:pt x="7289" y="18467"/>
                          <a:pt x="7155" y="18458"/>
                        </a:cubicBezTo>
                        <a:cubicBezTo>
                          <a:pt x="8119" y="18038"/>
                          <a:pt x="8690" y="16816"/>
                          <a:pt x="8690" y="15817"/>
                        </a:cubicBezTo>
                        <a:cubicBezTo>
                          <a:pt x="8913" y="15737"/>
                          <a:pt x="9136" y="15612"/>
                          <a:pt x="9368" y="15523"/>
                        </a:cubicBezTo>
                        <a:close/>
                        <a:moveTo>
                          <a:pt x="9731" y="15441"/>
                        </a:moveTo>
                        <a:cubicBezTo>
                          <a:pt x="9902" y="15441"/>
                          <a:pt x="10035" y="15569"/>
                          <a:pt x="10153" y="15728"/>
                        </a:cubicBezTo>
                        <a:cubicBezTo>
                          <a:pt x="10295" y="17021"/>
                          <a:pt x="9635" y="18226"/>
                          <a:pt x="8368" y="18645"/>
                        </a:cubicBezTo>
                        <a:cubicBezTo>
                          <a:pt x="8243" y="18618"/>
                          <a:pt x="8110" y="18601"/>
                          <a:pt x="7976" y="18574"/>
                        </a:cubicBezTo>
                        <a:cubicBezTo>
                          <a:pt x="9162" y="18092"/>
                          <a:pt x="9608" y="16754"/>
                          <a:pt x="9421" y="15505"/>
                        </a:cubicBezTo>
                        <a:cubicBezTo>
                          <a:pt x="9510" y="15469"/>
                          <a:pt x="9608" y="15451"/>
                          <a:pt x="9698" y="15442"/>
                        </a:cubicBezTo>
                        <a:cubicBezTo>
                          <a:pt x="9709" y="15441"/>
                          <a:pt x="9720" y="15441"/>
                          <a:pt x="9731" y="15441"/>
                        </a:cubicBezTo>
                        <a:close/>
                        <a:moveTo>
                          <a:pt x="3935" y="15228"/>
                        </a:moveTo>
                        <a:lnTo>
                          <a:pt x="3935" y="15228"/>
                        </a:lnTo>
                        <a:cubicBezTo>
                          <a:pt x="4604" y="16272"/>
                          <a:pt x="4630" y="17851"/>
                          <a:pt x="3426" y="18511"/>
                        </a:cubicBezTo>
                        <a:cubicBezTo>
                          <a:pt x="3426" y="18520"/>
                          <a:pt x="3426" y="18520"/>
                          <a:pt x="3426" y="18520"/>
                        </a:cubicBezTo>
                        <a:cubicBezTo>
                          <a:pt x="3051" y="18574"/>
                          <a:pt x="2668" y="18645"/>
                          <a:pt x="2293" y="18743"/>
                        </a:cubicBezTo>
                        <a:cubicBezTo>
                          <a:pt x="3506" y="18021"/>
                          <a:pt x="4738" y="16718"/>
                          <a:pt x="3578" y="15514"/>
                        </a:cubicBezTo>
                        <a:cubicBezTo>
                          <a:pt x="3667" y="15451"/>
                          <a:pt x="3747" y="15380"/>
                          <a:pt x="3828" y="15318"/>
                        </a:cubicBezTo>
                        <a:cubicBezTo>
                          <a:pt x="3863" y="15291"/>
                          <a:pt x="3899" y="15264"/>
                          <a:pt x="3935" y="15228"/>
                        </a:cubicBezTo>
                        <a:close/>
                        <a:moveTo>
                          <a:pt x="10233" y="15826"/>
                        </a:moveTo>
                        <a:cubicBezTo>
                          <a:pt x="10385" y="16049"/>
                          <a:pt x="10536" y="16290"/>
                          <a:pt x="10759" y="16352"/>
                        </a:cubicBezTo>
                        <a:lnTo>
                          <a:pt x="10768" y="16352"/>
                        </a:lnTo>
                        <a:cubicBezTo>
                          <a:pt x="10777" y="17468"/>
                          <a:pt x="10162" y="18467"/>
                          <a:pt x="9055" y="18779"/>
                        </a:cubicBezTo>
                        <a:cubicBezTo>
                          <a:pt x="8877" y="18743"/>
                          <a:pt x="8690" y="18708"/>
                          <a:pt x="8511" y="18672"/>
                        </a:cubicBezTo>
                        <a:cubicBezTo>
                          <a:pt x="9760" y="18377"/>
                          <a:pt x="10483" y="17057"/>
                          <a:pt x="10233" y="15826"/>
                        </a:cubicBezTo>
                        <a:close/>
                        <a:moveTo>
                          <a:pt x="11455" y="16112"/>
                        </a:moveTo>
                        <a:lnTo>
                          <a:pt x="11455" y="16112"/>
                        </a:lnTo>
                        <a:cubicBezTo>
                          <a:pt x="11526" y="16709"/>
                          <a:pt x="11473" y="17253"/>
                          <a:pt x="11214" y="17815"/>
                        </a:cubicBezTo>
                        <a:cubicBezTo>
                          <a:pt x="10955" y="18360"/>
                          <a:pt x="10331" y="18824"/>
                          <a:pt x="9724" y="18904"/>
                        </a:cubicBezTo>
                        <a:cubicBezTo>
                          <a:pt x="9582" y="18877"/>
                          <a:pt x="9439" y="18850"/>
                          <a:pt x="9296" y="18824"/>
                        </a:cubicBezTo>
                        <a:cubicBezTo>
                          <a:pt x="10331" y="18583"/>
                          <a:pt x="11027" y="17387"/>
                          <a:pt x="10804" y="16361"/>
                        </a:cubicBezTo>
                        <a:lnTo>
                          <a:pt x="10804" y="16361"/>
                        </a:lnTo>
                        <a:cubicBezTo>
                          <a:pt x="10820" y="16363"/>
                          <a:pt x="10836" y="16364"/>
                          <a:pt x="10852" y="16364"/>
                        </a:cubicBezTo>
                        <a:cubicBezTo>
                          <a:pt x="11051" y="16364"/>
                          <a:pt x="11257" y="16219"/>
                          <a:pt x="11455" y="16112"/>
                        </a:cubicBezTo>
                        <a:close/>
                        <a:moveTo>
                          <a:pt x="13748" y="16522"/>
                        </a:moveTo>
                        <a:cubicBezTo>
                          <a:pt x="13971" y="16558"/>
                          <a:pt x="14185" y="16647"/>
                          <a:pt x="14372" y="16825"/>
                        </a:cubicBezTo>
                        <a:cubicBezTo>
                          <a:pt x="14586" y="17030"/>
                          <a:pt x="14845" y="17450"/>
                          <a:pt x="14818" y="17878"/>
                        </a:cubicBezTo>
                        <a:cubicBezTo>
                          <a:pt x="14800" y="18306"/>
                          <a:pt x="14417" y="18743"/>
                          <a:pt x="13917" y="18904"/>
                        </a:cubicBezTo>
                        <a:cubicBezTo>
                          <a:pt x="14185" y="18592"/>
                          <a:pt x="14337" y="18199"/>
                          <a:pt x="14354" y="17762"/>
                        </a:cubicBezTo>
                        <a:cubicBezTo>
                          <a:pt x="14372" y="17360"/>
                          <a:pt x="14167" y="16852"/>
                          <a:pt x="14042" y="16745"/>
                        </a:cubicBezTo>
                        <a:cubicBezTo>
                          <a:pt x="13908" y="16629"/>
                          <a:pt x="13792" y="16549"/>
                          <a:pt x="13748" y="16522"/>
                        </a:cubicBezTo>
                        <a:close/>
                        <a:moveTo>
                          <a:pt x="11786" y="15997"/>
                        </a:moveTo>
                        <a:cubicBezTo>
                          <a:pt x="11883" y="15997"/>
                          <a:pt x="11976" y="16039"/>
                          <a:pt x="12062" y="16147"/>
                        </a:cubicBezTo>
                        <a:cubicBezTo>
                          <a:pt x="12133" y="16236"/>
                          <a:pt x="12204" y="16308"/>
                          <a:pt x="12285" y="16361"/>
                        </a:cubicBezTo>
                        <a:cubicBezTo>
                          <a:pt x="12374" y="16870"/>
                          <a:pt x="12481" y="17316"/>
                          <a:pt x="12311" y="17851"/>
                        </a:cubicBezTo>
                        <a:cubicBezTo>
                          <a:pt x="12151" y="18342"/>
                          <a:pt x="11803" y="18859"/>
                          <a:pt x="11339" y="19118"/>
                        </a:cubicBezTo>
                        <a:cubicBezTo>
                          <a:pt x="11339" y="19118"/>
                          <a:pt x="11330" y="19127"/>
                          <a:pt x="11330" y="19127"/>
                        </a:cubicBezTo>
                        <a:cubicBezTo>
                          <a:pt x="10884" y="19091"/>
                          <a:pt x="10438" y="19029"/>
                          <a:pt x="10001" y="18948"/>
                        </a:cubicBezTo>
                        <a:cubicBezTo>
                          <a:pt x="10536" y="18877"/>
                          <a:pt x="10947" y="18476"/>
                          <a:pt x="11277" y="18021"/>
                        </a:cubicBezTo>
                        <a:cubicBezTo>
                          <a:pt x="11669" y="17476"/>
                          <a:pt x="11633" y="16718"/>
                          <a:pt x="11491" y="16094"/>
                        </a:cubicBezTo>
                        <a:cubicBezTo>
                          <a:pt x="11592" y="16037"/>
                          <a:pt x="11691" y="15997"/>
                          <a:pt x="11786" y="15997"/>
                        </a:cubicBezTo>
                        <a:close/>
                        <a:moveTo>
                          <a:pt x="13311" y="16486"/>
                        </a:moveTo>
                        <a:cubicBezTo>
                          <a:pt x="13391" y="16486"/>
                          <a:pt x="13552" y="16495"/>
                          <a:pt x="13552" y="16495"/>
                        </a:cubicBezTo>
                        <a:cubicBezTo>
                          <a:pt x="13552" y="16495"/>
                          <a:pt x="13694" y="16540"/>
                          <a:pt x="13864" y="16691"/>
                        </a:cubicBezTo>
                        <a:cubicBezTo>
                          <a:pt x="14042" y="16843"/>
                          <a:pt x="14256" y="17575"/>
                          <a:pt x="14176" y="18021"/>
                        </a:cubicBezTo>
                        <a:cubicBezTo>
                          <a:pt x="14114" y="18360"/>
                          <a:pt x="13899" y="18708"/>
                          <a:pt x="13667" y="18993"/>
                        </a:cubicBezTo>
                        <a:cubicBezTo>
                          <a:pt x="13284" y="19109"/>
                          <a:pt x="12865" y="19154"/>
                          <a:pt x="12463" y="19163"/>
                        </a:cubicBezTo>
                        <a:cubicBezTo>
                          <a:pt x="13043" y="18966"/>
                          <a:pt x="13471" y="18493"/>
                          <a:pt x="13560" y="17869"/>
                        </a:cubicBezTo>
                        <a:cubicBezTo>
                          <a:pt x="13596" y="17601"/>
                          <a:pt x="13605" y="16754"/>
                          <a:pt x="13311" y="16486"/>
                        </a:cubicBezTo>
                        <a:close/>
                        <a:moveTo>
                          <a:pt x="12383" y="16424"/>
                        </a:moveTo>
                        <a:cubicBezTo>
                          <a:pt x="12503" y="16476"/>
                          <a:pt x="12629" y="16497"/>
                          <a:pt x="12773" y="16497"/>
                        </a:cubicBezTo>
                        <a:cubicBezTo>
                          <a:pt x="12800" y="16497"/>
                          <a:pt x="12827" y="16497"/>
                          <a:pt x="12856" y="16495"/>
                        </a:cubicBezTo>
                        <a:cubicBezTo>
                          <a:pt x="12963" y="16495"/>
                          <a:pt x="13070" y="16486"/>
                          <a:pt x="13177" y="16486"/>
                        </a:cubicBezTo>
                        <a:cubicBezTo>
                          <a:pt x="13489" y="16790"/>
                          <a:pt x="13418" y="17601"/>
                          <a:pt x="13364" y="17958"/>
                        </a:cubicBezTo>
                        <a:cubicBezTo>
                          <a:pt x="13284" y="18485"/>
                          <a:pt x="12704" y="18940"/>
                          <a:pt x="12249" y="19163"/>
                        </a:cubicBezTo>
                        <a:cubicBezTo>
                          <a:pt x="12198" y="19166"/>
                          <a:pt x="12148" y="19167"/>
                          <a:pt x="12098" y="19167"/>
                        </a:cubicBezTo>
                        <a:cubicBezTo>
                          <a:pt x="11998" y="19167"/>
                          <a:pt x="11901" y="19163"/>
                          <a:pt x="11812" y="19163"/>
                        </a:cubicBezTo>
                        <a:cubicBezTo>
                          <a:pt x="11696" y="19154"/>
                          <a:pt x="11589" y="19154"/>
                          <a:pt x="11482" y="19145"/>
                        </a:cubicBezTo>
                        <a:cubicBezTo>
                          <a:pt x="11910" y="18966"/>
                          <a:pt x="12249" y="18574"/>
                          <a:pt x="12392" y="18146"/>
                        </a:cubicBezTo>
                        <a:cubicBezTo>
                          <a:pt x="12508" y="17815"/>
                          <a:pt x="12570" y="17503"/>
                          <a:pt x="12570" y="17155"/>
                        </a:cubicBezTo>
                        <a:cubicBezTo>
                          <a:pt x="12570" y="16879"/>
                          <a:pt x="12472" y="16656"/>
                          <a:pt x="12383" y="16424"/>
                        </a:cubicBezTo>
                        <a:close/>
                        <a:moveTo>
                          <a:pt x="37959" y="21333"/>
                        </a:moveTo>
                        <a:cubicBezTo>
                          <a:pt x="38407" y="21333"/>
                          <a:pt x="38854" y="21365"/>
                          <a:pt x="39289" y="21428"/>
                        </a:cubicBezTo>
                        <a:cubicBezTo>
                          <a:pt x="39574" y="21473"/>
                          <a:pt x="39869" y="21544"/>
                          <a:pt x="40154" y="21634"/>
                        </a:cubicBezTo>
                        <a:cubicBezTo>
                          <a:pt x="40091" y="21631"/>
                          <a:pt x="40028" y="21630"/>
                          <a:pt x="39965" y="21630"/>
                        </a:cubicBezTo>
                        <a:cubicBezTo>
                          <a:pt x="39250" y="21630"/>
                          <a:pt x="38524" y="21766"/>
                          <a:pt x="37844" y="21955"/>
                        </a:cubicBezTo>
                        <a:cubicBezTo>
                          <a:pt x="36755" y="22258"/>
                          <a:pt x="35720" y="22749"/>
                          <a:pt x="34614" y="22972"/>
                        </a:cubicBezTo>
                        <a:cubicBezTo>
                          <a:pt x="33919" y="23114"/>
                          <a:pt x="33217" y="23220"/>
                          <a:pt x="32515" y="23220"/>
                        </a:cubicBezTo>
                        <a:cubicBezTo>
                          <a:pt x="32117" y="23220"/>
                          <a:pt x="31719" y="23186"/>
                          <a:pt x="31322" y="23106"/>
                        </a:cubicBezTo>
                        <a:cubicBezTo>
                          <a:pt x="30849" y="22776"/>
                          <a:pt x="30430" y="22365"/>
                          <a:pt x="30064" y="21910"/>
                        </a:cubicBezTo>
                        <a:lnTo>
                          <a:pt x="30064" y="21910"/>
                        </a:lnTo>
                        <a:cubicBezTo>
                          <a:pt x="30171" y="21990"/>
                          <a:pt x="30296" y="22053"/>
                          <a:pt x="30466" y="22098"/>
                        </a:cubicBezTo>
                        <a:cubicBezTo>
                          <a:pt x="30964" y="22242"/>
                          <a:pt x="31505" y="22249"/>
                          <a:pt x="32024" y="22249"/>
                        </a:cubicBezTo>
                        <a:cubicBezTo>
                          <a:pt x="32082" y="22249"/>
                          <a:pt x="32139" y="22249"/>
                          <a:pt x="32196" y="22249"/>
                        </a:cubicBezTo>
                        <a:cubicBezTo>
                          <a:pt x="33276" y="22240"/>
                          <a:pt x="34346" y="21990"/>
                          <a:pt x="35372" y="21696"/>
                        </a:cubicBezTo>
                        <a:cubicBezTo>
                          <a:pt x="36198" y="21454"/>
                          <a:pt x="37083" y="21333"/>
                          <a:pt x="37959" y="21333"/>
                        </a:cubicBezTo>
                        <a:close/>
                        <a:moveTo>
                          <a:pt x="22284" y="15350"/>
                        </a:moveTo>
                        <a:cubicBezTo>
                          <a:pt x="22930" y="15350"/>
                          <a:pt x="23605" y="15511"/>
                          <a:pt x="24185" y="15666"/>
                        </a:cubicBezTo>
                        <a:cubicBezTo>
                          <a:pt x="24944" y="15862"/>
                          <a:pt x="25747" y="16290"/>
                          <a:pt x="26389" y="16745"/>
                        </a:cubicBezTo>
                        <a:cubicBezTo>
                          <a:pt x="26396" y="16749"/>
                          <a:pt x="26404" y="16751"/>
                          <a:pt x="26410" y="16751"/>
                        </a:cubicBezTo>
                        <a:cubicBezTo>
                          <a:pt x="26443" y="16751"/>
                          <a:pt x="26463" y="16703"/>
                          <a:pt x="26434" y="16674"/>
                        </a:cubicBezTo>
                        <a:cubicBezTo>
                          <a:pt x="26335" y="16611"/>
                          <a:pt x="26237" y="16540"/>
                          <a:pt x="26148" y="16477"/>
                        </a:cubicBezTo>
                        <a:cubicBezTo>
                          <a:pt x="26621" y="16281"/>
                          <a:pt x="27192" y="16228"/>
                          <a:pt x="27691" y="16165"/>
                        </a:cubicBezTo>
                        <a:cubicBezTo>
                          <a:pt x="27775" y="16155"/>
                          <a:pt x="27859" y="16151"/>
                          <a:pt x="27943" y="16151"/>
                        </a:cubicBezTo>
                        <a:cubicBezTo>
                          <a:pt x="28479" y="16151"/>
                          <a:pt x="29022" y="16338"/>
                          <a:pt x="29485" y="16584"/>
                        </a:cubicBezTo>
                        <a:cubicBezTo>
                          <a:pt x="30047" y="16897"/>
                          <a:pt x="30484" y="17307"/>
                          <a:pt x="30965" y="17726"/>
                        </a:cubicBezTo>
                        <a:cubicBezTo>
                          <a:pt x="31135" y="17878"/>
                          <a:pt x="31304" y="18030"/>
                          <a:pt x="31456" y="18190"/>
                        </a:cubicBezTo>
                        <a:cubicBezTo>
                          <a:pt x="31563" y="18306"/>
                          <a:pt x="31652" y="18422"/>
                          <a:pt x="31733" y="18547"/>
                        </a:cubicBezTo>
                        <a:cubicBezTo>
                          <a:pt x="31813" y="18663"/>
                          <a:pt x="31804" y="18806"/>
                          <a:pt x="31733" y="18895"/>
                        </a:cubicBezTo>
                        <a:cubicBezTo>
                          <a:pt x="31687" y="18951"/>
                          <a:pt x="31603" y="18986"/>
                          <a:pt x="31511" y="18986"/>
                        </a:cubicBezTo>
                        <a:cubicBezTo>
                          <a:pt x="31457" y="18986"/>
                          <a:pt x="31401" y="18975"/>
                          <a:pt x="31349" y="18948"/>
                        </a:cubicBezTo>
                        <a:cubicBezTo>
                          <a:pt x="31197" y="18877"/>
                          <a:pt x="31055" y="18690"/>
                          <a:pt x="30974" y="18627"/>
                        </a:cubicBezTo>
                        <a:cubicBezTo>
                          <a:pt x="30909" y="18576"/>
                          <a:pt x="30683" y="18282"/>
                          <a:pt x="30486" y="18282"/>
                        </a:cubicBezTo>
                        <a:cubicBezTo>
                          <a:pt x="30441" y="18282"/>
                          <a:pt x="30398" y="18297"/>
                          <a:pt x="30359" y="18333"/>
                        </a:cubicBezTo>
                        <a:cubicBezTo>
                          <a:pt x="30261" y="18422"/>
                          <a:pt x="30252" y="18493"/>
                          <a:pt x="30252" y="18618"/>
                        </a:cubicBezTo>
                        <a:cubicBezTo>
                          <a:pt x="30252" y="18690"/>
                          <a:pt x="30278" y="18761"/>
                          <a:pt x="30296" y="18832"/>
                        </a:cubicBezTo>
                        <a:cubicBezTo>
                          <a:pt x="30340" y="18985"/>
                          <a:pt x="30181" y="19079"/>
                          <a:pt x="30030" y="19079"/>
                        </a:cubicBezTo>
                        <a:cubicBezTo>
                          <a:pt x="29995" y="19079"/>
                          <a:pt x="29962" y="19074"/>
                          <a:pt x="29931" y="19064"/>
                        </a:cubicBezTo>
                        <a:cubicBezTo>
                          <a:pt x="29663" y="18993"/>
                          <a:pt x="29476" y="18877"/>
                          <a:pt x="29181" y="18770"/>
                        </a:cubicBezTo>
                        <a:cubicBezTo>
                          <a:pt x="29067" y="18726"/>
                          <a:pt x="28949" y="18659"/>
                          <a:pt x="28832" y="18659"/>
                        </a:cubicBezTo>
                        <a:cubicBezTo>
                          <a:pt x="28785" y="18659"/>
                          <a:pt x="28737" y="18670"/>
                          <a:pt x="28691" y="18699"/>
                        </a:cubicBezTo>
                        <a:cubicBezTo>
                          <a:pt x="28655" y="18725"/>
                          <a:pt x="28619" y="18761"/>
                          <a:pt x="28601" y="18797"/>
                        </a:cubicBezTo>
                        <a:cubicBezTo>
                          <a:pt x="28546" y="18913"/>
                          <a:pt x="28457" y="18954"/>
                          <a:pt x="28357" y="18954"/>
                        </a:cubicBezTo>
                        <a:cubicBezTo>
                          <a:pt x="28182" y="18954"/>
                          <a:pt x="27974" y="18830"/>
                          <a:pt x="27861" y="18779"/>
                        </a:cubicBezTo>
                        <a:cubicBezTo>
                          <a:pt x="27638" y="18681"/>
                          <a:pt x="27424" y="18627"/>
                          <a:pt x="27183" y="18609"/>
                        </a:cubicBezTo>
                        <a:cubicBezTo>
                          <a:pt x="26996" y="18279"/>
                          <a:pt x="26719" y="17976"/>
                          <a:pt x="26496" y="17771"/>
                        </a:cubicBezTo>
                        <a:cubicBezTo>
                          <a:pt x="26485" y="17760"/>
                          <a:pt x="26473" y="17756"/>
                          <a:pt x="26462" y="17756"/>
                        </a:cubicBezTo>
                        <a:cubicBezTo>
                          <a:pt x="26427" y="17756"/>
                          <a:pt x="26398" y="17800"/>
                          <a:pt x="26425" y="17833"/>
                        </a:cubicBezTo>
                        <a:cubicBezTo>
                          <a:pt x="26799" y="18253"/>
                          <a:pt x="27451" y="19118"/>
                          <a:pt x="27138" y="19680"/>
                        </a:cubicBezTo>
                        <a:cubicBezTo>
                          <a:pt x="27010" y="19912"/>
                          <a:pt x="26741" y="20019"/>
                          <a:pt x="26593" y="20019"/>
                        </a:cubicBezTo>
                        <a:cubicBezTo>
                          <a:pt x="26587" y="20019"/>
                          <a:pt x="26582" y="20019"/>
                          <a:pt x="26576" y="20019"/>
                        </a:cubicBezTo>
                        <a:cubicBezTo>
                          <a:pt x="26425" y="20010"/>
                          <a:pt x="26219" y="19903"/>
                          <a:pt x="26086" y="19760"/>
                        </a:cubicBezTo>
                        <a:cubicBezTo>
                          <a:pt x="25970" y="19635"/>
                          <a:pt x="25889" y="19528"/>
                          <a:pt x="25729" y="19484"/>
                        </a:cubicBezTo>
                        <a:cubicBezTo>
                          <a:pt x="25722" y="19483"/>
                          <a:pt x="25715" y="19482"/>
                          <a:pt x="25708" y="19482"/>
                        </a:cubicBezTo>
                        <a:cubicBezTo>
                          <a:pt x="25662" y="19482"/>
                          <a:pt x="25619" y="19508"/>
                          <a:pt x="25604" y="19555"/>
                        </a:cubicBezTo>
                        <a:cubicBezTo>
                          <a:pt x="25545" y="19824"/>
                          <a:pt x="25375" y="19987"/>
                          <a:pt x="25144" y="19987"/>
                        </a:cubicBezTo>
                        <a:cubicBezTo>
                          <a:pt x="25060" y="19987"/>
                          <a:pt x="24969" y="19966"/>
                          <a:pt x="24872" y="19921"/>
                        </a:cubicBezTo>
                        <a:cubicBezTo>
                          <a:pt x="24694" y="19841"/>
                          <a:pt x="24489" y="19769"/>
                          <a:pt x="24319" y="19653"/>
                        </a:cubicBezTo>
                        <a:cubicBezTo>
                          <a:pt x="24254" y="19608"/>
                          <a:pt x="24174" y="19568"/>
                          <a:pt x="24099" y="19568"/>
                        </a:cubicBezTo>
                        <a:cubicBezTo>
                          <a:pt x="24041" y="19568"/>
                          <a:pt x="23987" y="19591"/>
                          <a:pt x="23945" y="19653"/>
                        </a:cubicBezTo>
                        <a:cubicBezTo>
                          <a:pt x="23882" y="19742"/>
                          <a:pt x="23846" y="19823"/>
                          <a:pt x="23811" y="19921"/>
                        </a:cubicBezTo>
                        <a:cubicBezTo>
                          <a:pt x="23703" y="20201"/>
                          <a:pt x="23496" y="20337"/>
                          <a:pt x="23234" y="20337"/>
                        </a:cubicBezTo>
                        <a:cubicBezTo>
                          <a:pt x="23170" y="20337"/>
                          <a:pt x="23104" y="20329"/>
                          <a:pt x="23035" y="20313"/>
                        </a:cubicBezTo>
                        <a:cubicBezTo>
                          <a:pt x="22687" y="20233"/>
                          <a:pt x="22464" y="19939"/>
                          <a:pt x="22142" y="19823"/>
                        </a:cubicBezTo>
                        <a:cubicBezTo>
                          <a:pt x="22107" y="19811"/>
                          <a:pt x="22074" y="19805"/>
                          <a:pt x="22045" y="19805"/>
                        </a:cubicBezTo>
                        <a:cubicBezTo>
                          <a:pt x="21944" y="19805"/>
                          <a:pt x="21881" y="19874"/>
                          <a:pt x="21839" y="19992"/>
                        </a:cubicBezTo>
                        <a:cubicBezTo>
                          <a:pt x="21812" y="20064"/>
                          <a:pt x="21839" y="20188"/>
                          <a:pt x="21839" y="20269"/>
                        </a:cubicBezTo>
                        <a:cubicBezTo>
                          <a:pt x="21833" y="20627"/>
                          <a:pt x="21574" y="20716"/>
                          <a:pt x="21300" y="20716"/>
                        </a:cubicBezTo>
                        <a:cubicBezTo>
                          <a:pt x="21179" y="20716"/>
                          <a:pt x="21054" y="20698"/>
                          <a:pt x="20947" y="20679"/>
                        </a:cubicBezTo>
                        <a:cubicBezTo>
                          <a:pt x="20706" y="20635"/>
                          <a:pt x="20465" y="20572"/>
                          <a:pt x="20224" y="20510"/>
                        </a:cubicBezTo>
                        <a:cubicBezTo>
                          <a:pt x="20019" y="20450"/>
                          <a:pt x="19352" y="20349"/>
                          <a:pt x="19134" y="20349"/>
                        </a:cubicBezTo>
                        <a:cubicBezTo>
                          <a:pt x="19125" y="20349"/>
                          <a:pt x="19117" y="20349"/>
                          <a:pt x="19109" y="20349"/>
                        </a:cubicBezTo>
                        <a:cubicBezTo>
                          <a:pt x="18913" y="20349"/>
                          <a:pt x="18503" y="20403"/>
                          <a:pt x="18253" y="20519"/>
                        </a:cubicBezTo>
                        <a:cubicBezTo>
                          <a:pt x="17597" y="20811"/>
                          <a:pt x="17346" y="21509"/>
                          <a:pt x="16599" y="21509"/>
                        </a:cubicBezTo>
                        <a:cubicBezTo>
                          <a:pt x="16594" y="21509"/>
                          <a:pt x="16589" y="21509"/>
                          <a:pt x="16585" y="21509"/>
                        </a:cubicBezTo>
                        <a:cubicBezTo>
                          <a:pt x="16460" y="21509"/>
                          <a:pt x="16174" y="21536"/>
                          <a:pt x="15907" y="21544"/>
                        </a:cubicBezTo>
                        <a:cubicBezTo>
                          <a:pt x="15639" y="21553"/>
                          <a:pt x="15068" y="21616"/>
                          <a:pt x="14800" y="21999"/>
                        </a:cubicBezTo>
                        <a:cubicBezTo>
                          <a:pt x="14577" y="22312"/>
                          <a:pt x="14756" y="22660"/>
                          <a:pt x="14194" y="22704"/>
                        </a:cubicBezTo>
                        <a:cubicBezTo>
                          <a:pt x="14165" y="22706"/>
                          <a:pt x="14135" y="22707"/>
                          <a:pt x="14106" y="22707"/>
                        </a:cubicBezTo>
                        <a:cubicBezTo>
                          <a:pt x="13866" y="22707"/>
                          <a:pt x="13620" y="22648"/>
                          <a:pt x="13373" y="22624"/>
                        </a:cubicBezTo>
                        <a:cubicBezTo>
                          <a:pt x="13301" y="22617"/>
                          <a:pt x="13230" y="22614"/>
                          <a:pt x="13161" y="22614"/>
                        </a:cubicBezTo>
                        <a:cubicBezTo>
                          <a:pt x="12604" y="22614"/>
                          <a:pt x="12137" y="22833"/>
                          <a:pt x="11741" y="23222"/>
                        </a:cubicBezTo>
                        <a:cubicBezTo>
                          <a:pt x="11937" y="22856"/>
                          <a:pt x="12356" y="22499"/>
                          <a:pt x="12677" y="22276"/>
                        </a:cubicBezTo>
                        <a:cubicBezTo>
                          <a:pt x="13320" y="21848"/>
                          <a:pt x="14096" y="21643"/>
                          <a:pt x="14756" y="21223"/>
                        </a:cubicBezTo>
                        <a:cubicBezTo>
                          <a:pt x="15050" y="21036"/>
                          <a:pt x="15282" y="20777"/>
                          <a:pt x="15550" y="20545"/>
                        </a:cubicBezTo>
                        <a:cubicBezTo>
                          <a:pt x="15951" y="20188"/>
                          <a:pt x="16415" y="19885"/>
                          <a:pt x="16879" y="19626"/>
                        </a:cubicBezTo>
                        <a:cubicBezTo>
                          <a:pt x="17182" y="19457"/>
                          <a:pt x="17334" y="19296"/>
                          <a:pt x="17521" y="19002"/>
                        </a:cubicBezTo>
                        <a:cubicBezTo>
                          <a:pt x="17718" y="18672"/>
                          <a:pt x="17878" y="18315"/>
                          <a:pt x="18092" y="17994"/>
                        </a:cubicBezTo>
                        <a:cubicBezTo>
                          <a:pt x="18342" y="17628"/>
                          <a:pt x="18637" y="17307"/>
                          <a:pt x="18877" y="16932"/>
                        </a:cubicBezTo>
                        <a:cubicBezTo>
                          <a:pt x="19422" y="16076"/>
                          <a:pt x="20439" y="15808"/>
                          <a:pt x="21340" y="15496"/>
                        </a:cubicBezTo>
                        <a:cubicBezTo>
                          <a:pt x="21636" y="15391"/>
                          <a:pt x="21956" y="15350"/>
                          <a:pt x="22284" y="15350"/>
                        </a:cubicBezTo>
                        <a:close/>
                        <a:moveTo>
                          <a:pt x="21946" y="20706"/>
                        </a:moveTo>
                        <a:lnTo>
                          <a:pt x="21946" y="20706"/>
                        </a:lnTo>
                        <a:cubicBezTo>
                          <a:pt x="21911" y="21402"/>
                          <a:pt x="22098" y="22017"/>
                          <a:pt x="22473" y="22624"/>
                        </a:cubicBezTo>
                        <a:cubicBezTo>
                          <a:pt x="22812" y="23177"/>
                          <a:pt x="23204" y="23498"/>
                          <a:pt x="23748" y="23685"/>
                        </a:cubicBezTo>
                        <a:cubicBezTo>
                          <a:pt x="23454" y="23668"/>
                          <a:pt x="23168" y="23668"/>
                          <a:pt x="22874" y="23668"/>
                        </a:cubicBezTo>
                        <a:cubicBezTo>
                          <a:pt x="22250" y="23498"/>
                          <a:pt x="21803" y="23141"/>
                          <a:pt x="21349" y="22597"/>
                        </a:cubicBezTo>
                        <a:cubicBezTo>
                          <a:pt x="20911" y="22062"/>
                          <a:pt x="20724" y="21473"/>
                          <a:pt x="20546" y="20831"/>
                        </a:cubicBezTo>
                        <a:lnTo>
                          <a:pt x="20546" y="20831"/>
                        </a:lnTo>
                        <a:cubicBezTo>
                          <a:pt x="20798" y="20903"/>
                          <a:pt x="21064" y="20959"/>
                          <a:pt x="21304" y="20959"/>
                        </a:cubicBezTo>
                        <a:cubicBezTo>
                          <a:pt x="21540" y="20959"/>
                          <a:pt x="21751" y="20905"/>
                          <a:pt x="21902" y="20759"/>
                        </a:cubicBezTo>
                        <a:cubicBezTo>
                          <a:pt x="21919" y="20742"/>
                          <a:pt x="21928" y="20724"/>
                          <a:pt x="21946" y="20706"/>
                        </a:cubicBezTo>
                        <a:close/>
                        <a:moveTo>
                          <a:pt x="19546" y="20554"/>
                        </a:moveTo>
                        <a:lnTo>
                          <a:pt x="19546" y="20554"/>
                        </a:lnTo>
                        <a:cubicBezTo>
                          <a:pt x="19636" y="20572"/>
                          <a:pt x="19734" y="20590"/>
                          <a:pt x="19823" y="20608"/>
                        </a:cubicBezTo>
                        <a:cubicBezTo>
                          <a:pt x="19984" y="20661"/>
                          <a:pt x="20189" y="20733"/>
                          <a:pt x="20421" y="20804"/>
                        </a:cubicBezTo>
                        <a:cubicBezTo>
                          <a:pt x="20501" y="21179"/>
                          <a:pt x="20555" y="21518"/>
                          <a:pt x="20697" y="21892"/>
                        </a:cubicBezTo>
                        <a:cubicBezTo>
                          <a:pt x="20840" y="22240"/>
                          <a:pt x="21090" y="22553"/>
                          <a:pt x="21331" y="22838"/>
                        </a:cubicBezTo>
                        <a:cubicBezTo>
                          <a:pt x="21643" y="23231"/>
                          <a:pt x="21982" y="23516"/>
                          <a:pt x="22383" y="23677"/>
                        </a:cubicBezTo>
                        <a:cubicBezTo>
                          <a:pt x="22071" y="23685"/>
                          <a:pt x="21759" y="23703"/>
                          <a:pt x="21438" y="23721"/>
                        </a:cubicBezTo>
                        <a:cubicBezTo>
                          <a:pt x="20894" y="23525"/>
                          <a:pt x="20340" y="23043"/>
                          <a:pt x="20055" y="22579"/>
                        </a:cubicBezTo>
                        <a:cubicBezTo>
                          <a:pt x="19761" y="22089"/>
                          <a:pt x="19475" y="21179"/>
                          <a:pt x="19546" y="20554"/>
                        </a:cubicBezTo>
                        <a:close/>
                        <a:moveTo>
                          <a:pt x="22116" y="20050"/>
                        </a:moveTo>
                        <a:cubicBezTo>
                          <a:pt x="22132" y="20050"/>
                          <a:pt x="22149" y="20054"/>
                          <a:pt x="22169" y="20064"/>
                        </a:cubicBezTo>
                        <a:cubicBezTo>
                          <a:pt x="22481" y="20233"/>
                          <a:pt x="22722" y="20447"/>
                          <a:pt x="23088" y="20536"/>
                        </a:cubicBezTo>
                        <a:cubicBezTo>
                          <a:pt x="23140" y="20548"/>
                          <a:pt x="23191" y="20553"/>
                          <a:pt x="23240" y="20553"/>
                        </a:cubicBezTo>
                        <a:cubicBezTo>
                          <a:pt x="23309" y="20553"/>
                          <a:pt x="23374" y="20543"/>
                          <a:pt x="23436" y="20527"/>
                        </a:cubicBezTo>
                        <a:lnTo>
                          <a:pt x="23436" y="20527"/>
                        </a:lnTo>
                        <a:cubicBezTo>
                          <a:pt x="23383" y="21375"/>
                          <a:pt x="23516" y="22089"/>
                          <a:pt x="23864" y="22874"/>
                        </a:cubicBezTo>
                        <a:cubicBezTo>
                          <a:pt x="23998" y="23177"/>
                          <a:pt x="24194" y="23525"/>
                          <a:pt x="24471" y="23739"/>
                        </a:cubicBezTo>
                        <a:cubicBezTo>
                          <a:pt x="24373" y="23730"/>
                          <a:pt x="24266" y="23721"/>
                          <a:pt x="24168" y="23712"/>
                        </a:cubicBezTo>
                        <a:cubicBezTo>
                          <a:pt x="24123" y="23712"/>
                          <a:pt x="24087" y="23703"/>
                          <a:pt x="24052" y="23703"/>
                        </a:cubicBezTo>
                        <a:cubicBezTo>
                          <a:pt x="23195" y="23373"/>
                          <a:pt x="22562" y="22668"/>
                          <a:pt x="22250" y="21830"/>
                        </a:cubicBezTo>
                        <a:cubicBezTo>
                          <a:pt x="22098" y="21411"/>
                          <a:pt x="22027" y="20759"/>
                          <a:pt x="22044" y="20679"/>
                        </a:cubicBezTo>
                        <a:cubicBezTo>
                          <a:pt x="22062" y="20590"/>
                          <a:pt x="22035" y="20456"/>
                          <a:pt x="22035" y="20403"/>
                        </a:cubicBezTo>
                        <a:cubicBezTo>
                          <a:pt x="22027" y="20347"/>
                          <a:pt x="21991" y="20050"/>
                          <a:pt x="22116" y="20050"/>
                        </a:cubicBezTo>
                        <a:close/>
                        <a:moveTo>
                          <a:pt x="19065" y="20527"/>
                        </a:moveTo>
                        <a:cubicBezTo>
                          <a:pt x="19190" y="20527"/>
                          <a:pt x="19315" y="20527"/>
                          <a:pt x="19430" y="20536"/>
                        </a:cubicBezTo>
                        <a:cubicBezTo>
                          <a:pt x="19297" y="21232"/>
                          <a:pt x="19591" y="22089"/>
                          <a:pt x="19894" y="22668"/>
                        </a:cubicBezTo>
                        <a:cubicBezTo>
                          <a:pt x="20126" y="23115"/>
                          <a:pt x="20635" y="23561"/>
                          <a:pt x="21161" y="23748"/>
                        </a:cubicBezTo>
                        <a:cubicBezTo>
                          <a:pt x="21072" y="23757"/>
                          <a:pt x="20992" y="23766"/>
                          <a:pt x="20902" y="23775"/>
                        </a:cubicBezTo>
                        <a:cubicBezTo>
                          <a:pt x="20233" y="23480"/>
                          <a:pt x="19671" y="23168"/>
                          <a:pt x="19306" y="22490"/>
                        </a:cubicBezTo>
                        <a:cubicBezTo>
                          <a:pt x="19038" y="21999"/>
                          <a:pt x="18860" y="21125"/>
                          <a:pt x="19065" y="20527"/>
                        </a:cubicBezTo>
                        <a:close/>
                        <a:moveTo>
                          <a:pt x="24043" y="19903"/>
                        </a:moveTo>
                        <a:lnTo>
                          <a:pt x="24043" y="19903"/>
                        </a:lnTo>
                        <a:cubicBezTo>
                          <a:pt x="24016" y="21330"/>
                          <a:pt x="24480" y="23123"/>
                          <a:pt x="25791" y="23846"/>
                        </a:cubicBezTo>
                        <a:cubicBezTo>
                          <a:pt x="25434" y="23810"/>
                          <a:pt x="25086" y="23784"/>
                          <a:pt x="24730" y="23757"/>
                        </a:cubicBezTo>
                        <a:cubicBezTo>
                          <a:pt x="24355" y="23534"/>
                          <a:pt x="24123" y="23097"/>
                          <a:pt x="23945" y="22713"/>
                        </a:cubicBezTo>
                        <a:cubicBezTo>
                          <a:pt x="23623" y="22008"/>
                          <a:pt x="23498" y="21286"/>
                          <a:pt x="23463" y="20519"/>
                        </a:cubicBezTo>
                        <a:cubicBezTo>
                          <a:pt x="23579" y="20483"/>
                          <a:pt x="23686" y="20420"/>
                          <a:pt x="23784" y="20340"/>
                        </a:cubicBezTo>
                        <a:cubicBezTo>
                          <a:pt x="23864" y="20269"/>
                          <a:pt x="23936" y="20162"/>
                          <a:pt x="23971" y="20064"/>
                        </a:cubicBezTo>
                        <a:cubicBezTo>
                          <a:pt x="23998" y="19992"/>
                          <a:pt x="24016" y="19939"/>
                          <a:pt x="24043" y="19903"/>
                        </a:cubicBezTo>
                        <a:close/>
                        <a:moveTo>
                          <a:pt x="18967" y="20536"/>
                        </a:moveTo>
                        <a:lnTo>
                          <a:pt x="18967" y="20536"/>
                        </a:lnTo>
                        <a:cubicBezTo>
                          <a:pt x="18735" y="21116"/>
                          <a:pt x="18913" y="21875"/>
                          <a:pt x="19100" y="22419"/>
                        </a:cubicBezTo>
                        <a:cubicBezTo>
                          <a:pt x="19359" y="23195"/>
                          <a:pt x="20046" y="23578"/>
                          <a:pt x="20778" y="23784"/>
                        </a:cubicBezTo>
                        <a:cubicBezTo>
                          <a:pt x="20394" y="23828"/>
                          <a:pt x="20001" y="23882"/>
                          <a:pt x="19618" y="23935"/>
                        </a:cubicBezTo>
                        <a:cubicBezTo>
                          <a:pt x="18289" y="23534"/>
                          <a:pt x="17834" y="22071"/>
                          <a:pt x="18146" y="20750"/>
                        </a:cubicBezTo>
                        <a:cubicBezTo>
                          <a:pt x="18396" y="20626"/>
                          <a:pt x="18681" y="20554"/>
                          <a:pt x="18967" y="20536"/>
                        </a:cubicBezTo>
                        <a:close/>
                        <a:moveTo>
                          <a:pt x="24132" y="19832"/>
                        </a:moveTo>
                        <a:cubicBezTo>
                          <a:pt x="24185" y="19832"/>
                          <a:pt x="24248" y="19858"/>
                          <a:pt x="24346" y="19903"/>
                        </a:cubicBezTo>
                        <a:cubicBezTo>
                          <a:pt x="24382" y="19921"/>
                          <a:pt x="24426" y="19939"/>
                          <a:pt x="24471" y="19965"/>
                        </a:cubicBezTo>
                        <a:cubicBezTo>
                          <a:pt x="24533" y="20982"/>
                          <a:pt x="25185" y="22053"/>
                          <a:pt x="25756" y="22865"/>
                        </a:cubicBezTo>
                        <a:cubicBezTo>
                          <a:pt x="26086" y="23338"/>
                          <a:pt x="26558" y="23730"/>
                          <a:pt x="27085" y="23989"/>
                        </a:cubicBezTo>
                        <a:cubicBezTo>
                          <a:pt x="26790" y="23953"/>
                          <a:pt x="26496" y="23917"/>
                          <a:pt x="26202" y="23882"/>
                        </a:cubicBezTo>
                        <a:cubicBezTo>
                          <a:pt x="25586" y="23534"/>
                          <a:pt x="25158" y="23052"/>
                          <a:pt x="24747" y="22445"/>
                        </a:cubicBezTo>
                        <a:cubicBezTo>
                          <a:pt x="24489" y="22080"/>
                          <a:pt x="24435" y="21616"/>
                          <a:pt x="24301" y="21197"/>
                        </a:cubicBezTo>
                        <a:cubicBezTo>
                          <a:pt x="24168" y="20768"/>
                          <a:pt x="24150" y="20287"/>
                          <a:pt x="24132" y="19832"/>
                        </a:cubicBezTo>
                        <a:close/>
                        <a:moveTo>
                          <a:pt x="18074" y="20786"/>
                        </a:moveTo>
                        <a:lnTo>
                          <a:pt x="18074" y="20786"/>
                        </a:lnTo>
                        <a:cubicBezTo>
                          <a:pt x="17735" y="21928"/>
                          <a:pt x="18074" y="23614"/>
                          <a:pt x="19261" y="23998"/>
                        </a:cubicBezTo>
                        <a:cubicBezTo>
                          <a:pt x="19190" y="24007"/>
                          <a:pt x="19109" y="24024"/>
                          <a:pt x="19038" y="24033"/>
                        </a:cubicBezTo>
                        <a:cubicBezTo>
                          <a:pt x="18565" y="23998"/>
                          <a:pt x="18101" y="23793"/>
                          <a:pt x="17691" y="23552"/>
                        </a:cubicBezTo>
                        <a:cubicBezTo>
                          <a:pt x="17084" y="23195"/>
                          <a:pt x="16986" y="22312"/>
                          <a:pt x="16933" y="21669"/>
                        </a:cubicBezTo>
                        <a:cubicBezTo>
                          <a:pt x="17022" y="21651"/>
                          <a:pt x="17111" y="21625"/>
                          <a:pt x="17191" y="21580"/>
                        </a:cubicBezTo>
                        <a:cubicBezTo>
                          <a:pt x="17495" y="21437"/>
                          <a:pt x="17628" y="21081"/>
                          <a:pt x="17896" y="20893"/>
                        </a:cubicBezTo>
                        <a:cubicBezTo>
                          <a:pt x="17950" y="20849"/>
                          <a:pt x="18012" y="20822"/>
                          <a:pt x="18074" y="20786"/>
                        </a:cubicBezTo>
                        <a:close/>
                        <a:moveTo>
                          <a:pt x="16861" y="21678"/>
                        </a:moveTo>
                        <a:cubicBezTo>
                          <a:pt x="16834" y="22392"/>
                          <a:pt x="16942" y="23061"/>
                          <a:pt x="17477" y="23596"/>
                        </a:cubicBezTo>
                        <a:cubicBezTo>
                          <a:pt x="17727" y="23846"/>
                          <a:pt x="18164" y="24033"/>
                          <a:pt x="18601" y="24114"/>
                        </a:cubicBezTo>
                        <a:cubicBezTo>
                          <a:pt x="18431" y="24140"/>
                          <a:pt x="18271" y="24176"/>
                          <a:pt x="18101" y="24212"/>
                        </a:cubicBezTo>
                        <a:cubicBezTo>
                          <a:pt x="17727" y="24176"/>
                          <a:pt x="17370" y="24105"/>
                          <a:pt x="17004" y="23873"/>
                        </a:cubicBezTo>
                        <a:cubicBezTo>
                          <a:pt x="16344" y="23462"/>
                          <a:pt x="15916" y="22445"/>
                          <a:pt x="16121" y="21687"/>
                        </a:cubicBezTo>
                        <a:lnTo>
                          <a:pt x="16388" y="21687"/>
                        </a:lnTo>
                        <a:cubicBezTo>
                          <a:pt x="16455" y="21691"/>
                          <a:pt x="16520" y="21693"/>
                          <a:pt x="16585" y="21693"/>
                        </a:cubicBezTo>
                        <a:cubicBezTo>
                          <a:pt x="16676" y="21693"/>
                          <a:pt x="16767" y="21689"/>
                          <a:pt x="16861" y="21678"/>
                        </a:cubicBezTo>
                        <a:close/>
                        <a:moveTo>
                          <a:pt x="25773" y="19716"/>
                        </a:moveTo>
                        <a:cubicBezTo>
                          <a:pt x="25782" y="19725"/>
                          <a:pt x="25791" y="19733"/>
                          <a:pt x="25809" y="19742"/>
                        </a:cubicBezTo>
                        <a:cubicBezTo>
                          <a:pt x="25871" y="20206"/>
                          <a:pt x="26112" y="20635"/>
                          <a:pt x="26300" y="21063"/>
                        </a:cubicBezTo>
                        <a:cubicBezTo>
                          <a:pt x="26567" y="21669"/>
                          <a:pt x="26924" y="22231"/>
                          <a:pt x="27370" y="22713"/>
                        </a:cubicBezTo>
                        <a:cubicBezTo>
                          <a:pt x="27816" y="23186"/>
                          <a:pt x="28253" y="23614"/>
                          <a:pt x="28798" y="23980"/>
                        </a:cubicBezTo>
                        <a:cubicBezTo>
                          <a:pt x="28976" y="24096"/>
                          <a:pt x="29172" y="24221"/>
                          <a:pt x="29369" y="24319"/>
                        </a:cubicBezTo>
                        <a:cubicBezTo>
                          <a:pt x="28789" y="24256"/>
                          <a:pt x="28200" y="24158"/>
                          <a:pt x="27620" y="24069"/>
                        </a:cubicBezTo>
                        <a:cubicBezTo>
                          <a:pt x="26897" y="23775"/>
                          <a:pt x="26264" y="23320"/>
                          <a:pt x="25791" y="22651"/>
                        </a:cubicBezTo>
                        <a:cubicBezTo>
                          <a:pt x="25541" y="22303"/>
                          <a:pt x="25345" y="21919"/>
                          <a:pt x="25158" y="21544"/>
                        </a:cubicBezTo>
                        <a:cubicBezTo>
                          <a:pt x="24899" y="21045"/>
                          <a:pt x="24623" y="20554"/>
                          <a:pt x="24542" y="20001"/>
                        </a:cubicBezTo>
                        <a:lnTo>
                          <a:pt x="24542" y="20001"/>
                        </a:lnTo>
                        <a:cubicBezTo>
                          <a:pt x="24751" y="20109"/>
                          <a:pt x="25006" y="20240"/>
                          <a:pt x="25218" y="20240"/>
                        </a:cubicBezTo>
                        <a:cubicBezTo>
                          <a:pt x="25269" y="20240"/>
                          <a:pt x="25318" y="20233"/>
                          <a:pt x="25363" y="20215"/>
                        </a:cubicBezTo>
                        <a:cubicBezTo>
                          <a:pt x="25640" y="20117"/>
                          <a:pt x="25711" y="19965"/>
                          <a:pt x="25773" y="19716"/>
                        </a:cubicBezTo>
                        <a:close/>
                        <a:moveTo>
                          <a:pt x="16014" y="21687"/>
                        </a:moveTo>
                        <a:cubicBezTo>
                          <a:pt x="15773" y="22410"/>
                          <a:pt x="16103" y="23159"/>
                          <a:pt x="16558" y="23739"/>
                        </a:cubicBezTo>
                        <a:cubicBezTo>
                          <a:pt x="16826" y="24069"/>
                          <a:pt x="17182" y="24239"/>
                          <a:pt x="17566" y="24310"/>
                        </a:cubicBezTo>
                        <a:cubicBezTo>
                          <a:pt x="17441" y="24328"/>
                          <a:pt x="17307" y="24355"/>
                          <a:pt x="17182" y="24372"/>
                        </a:cubicBezTo>
                        <a:cubicBezTo>
                          <a:pt x="16611" y="24328"/>
                          <a:pt x="16192" y="24140"/>
                          <a:pt x="15844" y="23605"/>
                        </a:cubicBezTo>
                        <a:cubicBezTo>
                          <a:pt x="15487" y="23070"/>
                          <a:pt x="15380" y="22374"/>
                          <a:pt x="15505" y="21750"/>
                        </a:cubicBezTo>
                        <a:cubicBezTo>
                          <a:pt x="15666" y="21714"/>
                          <a:pt x="15853" y="21696"/>
                          <a:pt x="16014" y="21687"/>
                        </a:cubicBezTo>
                        <a:close/>
                        <a:moveTo>
                          <a:pt x="27727" y="18895"/>
                        </a:moveTo>
                        <a:lnTo>
                          <a:pt x="27727" y="18895"/>
                        </a:lnTo>
                        <a:cubicBezTo>
                          <a:pt x="27897" y="18957"/>
                          <a:pt x="28066" y="19029"/>
                          <a:pt x="28244" y="19091"/>
                        </a:cubicBezTo>
                        <a:cubicBezTo>
                          <a:pt x="28303" y="19104"/>
                          <a:pt x="28352" y="19113"/>
                          <a:pt x="28399" y="19113"/>
                        </a:cubicBezTo>
                        <a:cubicBezTo>
                          <a:pt x="28416" y="19113"/>
                          <a:pt x="28433" y="19111"/>
                          <a:pt x="28450" y="19109"/>
                        </a:cubicBezTo>
                        <a:cubicBezTo>
                          <a:pt x="28575" y="19733"/>
                          <a:pt x="28842" y="20331"/>
                          <a:pt x="29146" y="20893"/>
                        </a:cubicBezTo>
                        <a:cubicBezTo>
                          <a:pt x="29493" y="21509"/>
                          <a:pt x="29850" y="22115"/>
                          <a:pt x="30359" y="22615"/>
                        </a:cubicBezTo>
                        <a:cubicBezTo>
                          <a:pt x="31118" y="23357"/>
                          <a:pt x="32279" y="24116"/>
                          <a:pt x="33404" y="24116"/>
                        </a:cubicBezTo>
                        <a:cubicBezTo>
                          <a:pt x="33441" y="24116"/>
                          <a:pt x="33479" y="24115"/>
                          <a:pt x="33517" y="24114"/>
                        </a:cubicBezTo>
                        <a:lnTo>
                          <a:pt x="33517" y="24114"/>
                        </a:lnTo>
                        <a:cubicBezTo>
                          <a:pt x="33401" y="24158"/>
                          <a:pt x="33285" y="24212"/>
                          <a:pt x="33169" y="24256"/>
                        </a:cubicBezTo>
                        <a:cubicBezTo>
                          <a:pt x="33026" y="24319"/>
                          <a:pt x="32874" y="24355"/>
                          <a:pt x="32723" y="24372"/>
                        </a:cubicBezTo>
                        <a:cubicBezTo>
                          <a:pt x="32702" y="24373"/>
                          <a:pt x="32681" y="24373"/>
                          <a:pt x="32661" y="24373"/>
                        </a:cubicBezTo>
                        <a:cubicBezTo>
                          <a:pt x="31136" y="24373"/>
                          <a:pt x="29875" y="23081"/>
                          <a:pt x="29030" y="21955"/>
                        </a:cubicBezTo>
                        <a:cubicBezTo>
                          <a:pt x="28601" y="21393"/>
                          <a:pt x="28298" y="20733"/>
                          <a:pt x="28004" y="20099"/>
                        </a:cubicBezTo>
                        <a:cubicBezTo>
                          <a:pt x="27932" y="19948"/>
                          <a:pt x="27593" y="19038"/>
                          <a:pt x="27727" y="18895"/>
                        </a:cubicBezTo>
                        <a:close/>
                        <a:moveTo>
                          <a:pt x="27263" y="18761"/>
                        </a:moveTo>
                        <a:lnTo>
                          <a:pt x="27263" y="18761"/>
                        </a:lnTo>
                        <a:cubicBezTo>
                          <a:pt x="27397" y="18779"/>
                          <a:pt x="27531" y="18815"/>
                          <a:pt x="27656" y="18859"/>
                        </a:cubicBezTo>
                        <a:cubicBezTo>
                          <a:pt x="27513" y="19020"/>
                          <a:pt x="27674" y="19546"/>
                          <a:pt x="27700" y="19671"/>
                        </a:cubicBezTo>
                        <a:cubicBezTo>
                          <a:pt x="27852" y="20411"/>
                          <a:pt x="28280" y="21152"/>
                          <a:pt x="28682" y="21785"/>
                        </a:cubicBezTo>
                        <a:cubicBezTo>
                          <a:pt x="29449" y="22981"/>
                          <a:pt x="30671" y="24230"/>
                          <a:pt x="32125" y="24417"/>
                        </a:cubicBezTo>
                        <a:cubicBezTo>
                          <a:pt x="32089" y="24417"/>
                          <a:pt x="32063" y="24426"/>
                          <a:pt x="32027" y="24426"/>
                        </a:cubicBezTo>
                        <a:cubicBezTo>
                          <a:pt x="30787" y="24274"/>
                          <a:pt x="29556" y="23828"/>
                          <a:pt x="28646" y="22936"/>
                        </a:cubicBezTo>
                        <a:cubicBezTo>
                          <a:pt x="27843" y="22151"/>
                          <a:pt x="27290" y="21170"/>
                          <a:pt x="26701" y="20215"/>
                        </a:cubicBezTo>
                        <a:cubicBezTo>
                          <a:pt x="26924" y="20197"/>
                          <a:pt x="27094" y="20055"/>
                          <a:pt x="27236" y="19867"/>
                        </a:cubicBezTo>
                        <a:cubicBezTo>
                          <a:pt x="27495" y="19528"/>
                          <a:pt x="27442" y="19136"/>
                          <a:pt x="27263" y="18761"/>
                        </a:cubicBezTo>
                        <a:close/>
                        <a:moveTo>
                          <a:pt x="25889" y="19814"/>
                        </a:moveTo>
                        <a:cubicBezTo>
                          <a:pt x="25970" y="19903"/>
                          <a:pt x="26041" y="20010"/>
                          <a:pt x="26139" y="20072"/>
                        </a:cubicBezTo>
                        <a:cubicBezTo>
                          <a:pt x="26282" y="20162"/>
                          <a:pt x="26389" y="20197"/>
                          <a:pt x="26558" y="20215"/>
                        </a:cubicBezTo>
                        <a:cubicBezTo>
                          <a:pt x="26576" y="20224"/>
                          <a:pt x="26594" y="20224"/>
                          <a:pt x="26621" y="20224"/>
                        </a:cubicBezTo>
                        <a:cubicBezTo>
                          <a:pt x="27210" y="21277"/>
                          <a:pt x="27763" y="22294"/>
                          <a:pt x="28637" y="23159"/>
                        </a:cubicBezTo>
                        <a:cubicBezTo>
                          <a:pt x="29288" y="23810"/>
                          <a:pt x="30261" y="24292"/>
                          <a:pt x="31224" y="24435"/>
                        </a:cubicBezTo>
                        <a:cubicBezTo>
                          <a:pt x="30778" y="24435"/>
                          <a:pt x="30341" y="24408"/>
                          <a:pt x="29904" y="24372"/>
                        </a:cubicBezTo>
                        <a:cubicBezTo>
                          <a:pt x="29859" y="24372"/>
                          <a:pt x="29815" y="24363"/>
                          <a:pt x="29770" y="24363"/>
                        </a:cubicBezTo>
                        <a:cubicBezTo>
                          <a:pt x="29458" y="24212"/>
                          <a:pt x="29163" y="24016"/>
                          <a:pt x="28878" y="23828"/>
                        </a:cubicBezTo>
                        <a:cubicBezTo>
                          <a:pt x="28405" y="23507"/>
                          <a:pt x="27968" y="23150"/>
                          <a:pt x="27593" y="22722"/>
                        </a:cubicBezTo>
                        <a:cubicBezTo>
                          <a:pt x="27201" y="22267"/>
                          <a:pt x="26853" y="21830"/>
                          <a:pt x="26576" y="21304"/>
                        </a:cubicBezTo>
                        <a:cubicBezTo>
                          <a:pt x="26335" y="20858"/>
                          <a:pt x="26014" y="20322"/>
                          <a:pt x="25889" y="19814"/>
                        </a:cubicBezTo>
                        <a:close/>
                        <a:moveTo>
                          <a:pt x="15425" y="21767"/>
                        </a:moveTo>
                        <a:lnTo>
                          <a:pt x="15425" y="21767"/>
                        </a:lnTo>
                        <a:cubicBezTo>
                          <a:pt x="15229" y="22481"/>
                          <a:pt x="15380" y="23177"/>
                          <a:pt x="15782" y="23793"/>
                        </a:cubicBezTo>
                        <a:cubicBezTo>
                          <a:pt x="15933" y="24033"/>
                          <a:pt x="16156" y="24274"/>
                          <a:pt x="16424" y="24381"/>
                        </a:cubicBezTo>
                        <a:cubicBezTo>
                          <a:pt x="16504" y="24408"/>
                          <a:pt x="16585" y="24426"/>
                          <a:pt x="16647" y="24444"/>
                        </a:cubicBezTo>
                        <a:cubicBezTo>
                          <a:pt x="16469" y="24462"/>
                          <a:pt x="16281" y="24488"/>
                          <a:pt x="16094" y="24497"/>
                        </a:cubicBezTo>
                        <a:cubicBezTo>
                          <a:pt x="15104" y="24337"/>
                          <a:pt x="13971" y="23953"/>
                          <a:pt x="13801" y="22829"/>
                        </a:cubicBezTo>
                        <a:cubicBezTo>
                          <a:pt x="13846" y="22829"/>
                          <a:pt x="13899" y="22838"/>
                          <a:pt x="13953" y="22847"/>
                        </a:cubicBezTo>
                        <a:cubicBezTo>
                          <a:pt x="14015" y="22856"/>
                          <a:pt x="14078" y="22861"/>
                          <a:pt x="14141" y="22861"/>
                        </a:cubicBezTo>
                        <a:cubicBezTo>
                          <a:pt x="14329" y="22861"/>
                          <a:pt x="14515" y="22816"/>
                          <a:pt x="14676" y="22695"/>
                        </a:cubicBezTo>
                        <a:cubicBezTo>
                          <a:pt x="14863" y="22553"/>
                          <a:pt x="14845" y="22276"/>
                          <a:pt x="14943" y="22080"/>
                        </a:cubicBezTo>
                        <a:cubicBezTo>
                          <a:pt x="15015" y="21919"/>
                          <a:pt x="15202" y="21821"/>
                          <a:pt x="15425" y="21767"/>
                        </a:cubicBezTo>
                        <a:close/>
                        <a:moveTo>
                          <a:pt x="12543" y="22820"/>
                        </a:moveTo>
                        <a:lnTo>
                          <a:pt x="12543" y="22820"/>
                        </a:lnTo>
                        <a:cubicBezTo>
                          <a:pt x="12294" y="23213"/>
                          <a:pt x="12606" y="23748"/>
                          <a:pt x="12918" y="24016"/>
                        </a:cubicBezTo>
                        <a:cubicBezTo>
                          <a:pt x="13257" y="24310"/>
                          <a:pt x="13783" y="24479"/>
                          <a:pt x="14283" y="24569"/>
                        </a:cubicBezTo>
                        <a:cubicBezTo>
                          <a:pt x="13382" y="24542"/>
                          <a:pt x="12445" y="24390"/>
                          <a:pt x="11723" y="23873"/>
                        </a:cubicBezTo>
                        <a:cubicBezTo>
                          <a:pt x="11616" y="23730"/>
                          <a:pt x="11607" y="23561"/>
                          <a:pt x="11660" y="23391"/>
                        </a:cubicBezTo>
                        <a:cubicBezTo>
                          <a:pt x="11919" y="23123"/>
                          <a:pt x="12204" y="22927"/>
                          <a:pt x="12543" y="22820"/>
                        </a:cubicBezTo>
                        <a:close/>
                        <a:moveTo>
                          <a:pt x="13067" y="22745"/>
                        </a:moveTo>
                        <a:cubicBezTo>
                          <a:pt x="13285" y="22745"/>
                          <a:pt x="13503" y="22781"/>
                          <a:pt x="13721" y="22811"/>
                        </a:cubicBezTo>
                        <a:cubicBezTo>
                          <a:pt x="13757" y="23891"/>
                          <a:pt x="14765" y="24399"/>
                          <a:pt x="15728" y="24533"/>
                        </a:cubicBezTo>
                        <a:cubicBezTo>
                          <a:pt x="15461" y="24551"/>
                          <a:pt x="15193" y="24560"/>
                          <a:pt x="14934" y="24569"/>
                        </a:cubicBezTo>
                        <a:cubicBezTo>
                          <a:pt x="14925" y="24551"/>
                          <a:pt x="14916" y="24551"/>
                          <a:pt x="14908" y="24542"/>
                        </a:cubicBezTo>
                        <a:cubicBezTo>
                          <a:pt x="14167" y="24337"/>
                          <a:pt x="12142" y="23998"/>
                          <a:pt x="12642" y="22793"/>
                        </a:cubicBezTo>
                        <a:cubicBezTo>
                          <a:pt x="12740" y="22767"/>
                          <a:pt x="12838" y="22758"/>
                          <a:pt x="12945" y="22749"/>
                        </a:cubicBezTo>
                        <a:cubicBezTo>
                          <a:pt x="12985" y="22746"/>
                          <a:pt x="13026" y="22745"/>
                          <a:pt x="13067" y="22745"/>
                        </a:cubicBezTo>
                        <a:close/>
                        <a:moveTo>
                          <a:pt x="23842" y="0"/>
                        </a:moveTo>
                        <a:cubicBezTo>
                          <a:pt x="23144" y="0"/>
                          <a:pt x="22438" y="172"/>
                          <a:pt x="21795" y="402"/>
                        </a:cubicBezTo>
                        <a:cubicBezTo>
                          <a:pt x="20965" y="687"/>
                          <a:pt x="20198" y="1196"/>
                          <a:pt x="19538" y="1758"/>
                        </a:cubicBezTo>
                        <a:cubicBezTo>
                          <a:pt x="19190" y="2061"/>
                          <a:pt x="18886" y="2409"/>
                          <a:pt x="18619" y="2784"/>
                        </a:cubicBezTo>
                        <a:cubicBezTo>
                          <a:pt x="18574" y="2846"/>
                          <a:pt x="18529" y="2908"/>
                          <a:pt x="18494" y="2980"/>
                        </a:cubicBezTo>
                        <a:cubicBezTo>
                          <a:pt x="18289" y="2793"/>
                          <a:pt x="17976" y="2739"/>
                          <a:pt x="17700" y="2694"/>
                        </a:cubicBezTo>
                        <a:cubicBezTo>
                          <a:pt x="17614" y="2681"/>
                          <a:pt x="17529" y="2675"/>
                          <a:pt x="17445" y="2675"/>
                        </a:cubicBezTo>
                        <a:cubicBezTo>
                          <a:pt x="16962" y="2675"/>
                          <a:pt x="16506" y="2874"/>
                          <a:pt x="16049" y="3033"/>
                        </a:cubicBezTo>
                        <a:cubicBezTo>
                          <a:pt x="15211" y="3337"/>
                          <a:pt x="14247" y="3925"/>
                          <a:pt x="13766" y="4702"/>
                        </a:cubicBezTo>
                        <a:cubicBezTo>
                          <a:pt x="13560" y="5023"/>
                          <a:pt x="12989" y="5942"/>
                          <a:pt x="13614" y="6129"/>
                        </a:cubicBezTo>
                        <a:cubicBezTo>
                          <a:pt x="13675" y="6147"/>
                          <a:pt x="13736" y="6156"/>
                          <a:pt x="13797" y="6156"/>
                        </a:cubicBezTo>
                        <a:cubicBezTo>
                          <a:pt x="14033" y="6156"/>
                          <a:pt x="14271" y="6029"/>
                          <a:pt x="14497" y="5852"/>
                        </a:cubicBezTo>
                        <a:lnTo>
                          <a:pt x="14497" y="5852"/>
                        </a:lnTo>
                        <a:cubicBezTo>
                          <a:pt x="14221" y="7012"/>
                          <a:pt x="13596" y="8163"/>
                          <a:pt x="12820" y="9037"/>
                        </a:cubicBezTo>
                        <a:cubicBezTo>
                          <a:pt x="12106" y="9840"/>
                          <a:pt x="11143" y="10224"/>
                          <a:pt x="10170" y="10607"/>
                        </a:cubicBezTo>
                        <a:cubicBezTo>
                          <a:pt x="10083" y="10604"/>
                          <a:pt x="9996" y="10603"/>
                          <a:pt x="9909" y="10603"/>
                        </a:cubicBezTo>
                        <a:cubicBezTo>
                          <a:pt x="8950" y="10603"/>
                          <a:pt x="7986" y="10790"/>
                          <a:pt x="7209" y="11330"/>
                        </a:cubicBezTo>
                        <a:cubicBezTo>
                          <a:pt x="6871" y="11244"/>
                          <a:pt x="6520" y="11200"/>
                          <a:pt x="6169" y="11200"/>
                        </a:cubicBezTo>
                        <a:cubicBezTo>
                          <a:pt x="5937" y="11200"/>
                          <a:pt x="5706" y="11219"/>
                          <a:pt x="5478" y="11259"/>
                        </a:cubicBezTo>
                        <a:cubicBezTo>
                          <a:pt x="4479" y="11428"/>
                          <a:pt x="3435" y="12026"/>
                          <a:pt x="2793" y="12811"/>
                        </a:cubicBezTo>
                        <a:cubicBezTo>
                          <a:pt x="2632" y="13016"/>
                          <a:pt x="2472" y="13230"/>
                          <a:pt x="2311" y="13444"/>
                        </a:cubicBezTo>
                        <a:cubicBezTo>
                          <a:pt x="2204" y="13578"/>
                          <a:pt x="2124" y="13569"/>
                          <a:pt x="1963" y="13640"/>
                        </a:cubicBezTo>
                        <a:cubicBezTo>
                          <a:pt x="1687" y="13774"/>
                          <a:pt x="1437" y="13917"/>
                          <a:pt x="1187" y="14104"/>
                        </a:cubicBezTo>
                        <a:cubicBezTo>
                          <a:pt x="857" y="14354"/>
                          <a:pt x="464" y="14613"/>
                          <a:pt x="295" y="15014"/>
                        </a:cubicBezTo>
                        <a:cubicBezTo>
                          <a:pt x="206" y="15211"/>
                          <a:pt x="0" y="15683"/>
                          <a:pt x="304" y="15817"/>
                        </a:cubicBezTo>
                        <a:cubicBezTo>
                          <a:pt x="411" y="15867"/>
                          <a:pt x="530" y="15887"/>
                          <a:pt x="652" y="15887"/>
                        </a:cubicBezTo>
                        <a:cubicBezTo>
                          <a:pt x="905" y="15887"/>
                          <a:pt x="1173" y="15800"/>
                          <a:pt x="1383" y="15710"/>
                        </a:cubicBezTo>
                        <a:cubicBezTo>
                          <a:pt x="1847" y="15514"/>
                          <a:pt x="2266" y="15095"/>
                          <a:pt x="2739" y="14907"/>
                        </a:cubicBezTo>
                        <a:lnTo>
                          <a:pt x="2739" y="14907"/>
                        </a:lnTo>
                        <a:cubicBezTo>
                          <a:pt x="2660" y="15249"/>
                          <a:pt x="2529" y="15773"/>
                          <a:pt x="2975" y="15773"/>
                        </a:cubicBezTo>
                        <a:cubicBezTo>
                          <a:pt x="2983" y="15773"/>
                          <a:pt x="2990" y="15773"/>
                          <a:pt x="2998" y="15773"/>
                        </a:cubicBezTo>
                        <a:cubicBezTo>
                          <a:pt x="3176" y="15764"/>
                          <a:pt x="3346" y="15674"/>
                          <a:pt x="3506" y="15567"/>
                        </a:cubicBezTo>
                        <a:lnTo>
                          <a:pt x="3506" y="15567"/>
                        </a:lnTo>
                        <a:cubicBezTo>
                          <a:pt x="4604" y="17280"/>
                          <a:pt x="2632" y="18101"/>
                          <a:pt x="1481" y="18993"/>
                        </a:cubicBezTo>
                        <a:cubicBezTo>
                          <a:pt x="1089" y="19136"/>
                          <a:pt x="714" y="19323"/>
                          <a:pt x="375" y="19546"/>
                        </a:cubicBezTo>
                        <a:cubicBezTo>
                          <a:pt x="324" y="19583"/>
                          <a:pt x="351" y="19656"/>
                          <a:pt x="397" y="19656"/>
                        </a:cubicBezTo>
                        <a:cubicBezTo>
                          <a:pt x="407" y="19656"/>
                          <a:pt x="418" y="19652"/>
                          <a:pt x="429" y="19644"/>
                        </a:cubicBezTo>
                        <a:cubicBezTo>
                          <a:pt x="1811" y="18838"/>
                          <a:pt x="3385" y="18558"/>
                          <a:pt x="4979" y="18558"/>
                        </a:cubicBezTo>
                        <a:cubicBezTo>
                          <a:pt x="6347" y="18558"/>
                          <a:pt x="7730" y="18764"/>
                          <a:pt x="9020" y="19020"/>
                        </a:cubicBezTo>
                        <a:cubicBezTo>
                          <a:pt x="10001" y="19219"/>
                          <a:pt x="11036" y="19423"/>
                          <a:pt x="12057" y="19423"/>
                        </a:cubicBezTo>
                        <a:cubicBezTo>
                          <a:pt x="12409" y="19423"/>
                          <a:pt x="12760" y="19398"/>
                          <a:pt x="13105" y="19341"/>
                        </a:cubicBezTo>
                        <a:cubicBezTo>
                          <a:pt x="13676" y="19252"/>
                          <a:pt x="14444" y="19029"/>
                          <a:pt x="14792" y="18538"/>
                        </a:cubicBezTo>
                        <a:cubicBezTo>
                          <a:pt x="14872" y="18485"/>
                          <a:pt x="14952" y="18431"/>
                          <a:pt x="15023" y="18386"/>
                        </a:cubicBezTo>
                        <a:cubicBezTo>
                          <a:pt x="15380" y="18146"/>
                          <a:pt x="15773" y="17931"/>
                          <a:pt x="16139" y="17708"/>
                        </a:cubicBezTo>
                        <a:cubicBezTo>
                          <a:pt x="16888" y="17245"/>
                          <a:pt x="17655" y="17253"/>
                          <a:pt x="18476" y="17155"/>
                        </a:cubicBezTo>
                        <a:lnTo>
                          <a:pt x="18476" y="17155"/>
                        </a:lnTo>
                        <a:cubicBezTo>
                          <a:pt x="18351" y="17360"/>
                          <a:pt x="18217" y="17557"/>
                          <a:pt x="18057" y="17735"/>
                        </a:cubicBezTo>
                        <a:cubicBezTo>
                          <a:pt x="17753" y="18074"/>
                          <a:pt x="17584" y="18520"/>
                          <a:pt x="17361" y="18904"/>
                        </a:cubicBezTo>
                        <a:cubicBezTo>
                          <a:pt x="17316" y="18975"/>
                          <a:pt x="17272" y="19047"/>
                          <a:pt x="17218" y="19100"/>
                        </a:cubicBezTo>
                        <a:cubicBezTo>
                          <a:pt x="16656" y="19394"/>
                          <a:pt x="16094" y="19689"/>
                          <a:pt x="15487" y="19903"/>
                        </a:cubicBezTo>
                        <a:cubicBezTo>
                          <a:pt x="14836" y="20144"/>
                          <a:pt x="14140" y="20242"/>
                          <a:pt x="13453" y="20331"/>
                        </a:cubicBezTo>
                        <a:cubicBezTo>
                          <a:pt x="12944" y="20394"/>
                          <a:pt x="12426" y="20421"/>
                          <a:pt x="11906" y="20421"/>
                        </a:cubicBezTo>
                        <a:cubicBezTo>
                          <a:pt x="10959" y="20421"/>
                          <a:pt x="10004" y="20334"/>
                          <a:pt x="9082" y="20224"/>
                        </a:cubicBezTo>
                        <a:cubicBezTo>
                          <a:pt x="7726" y="20072"/>
                          <a:pt x="6415" y="19618"/>
                          <a:pt x="5059" y="19519"/>
                        </a:cubicBezTo>
                        <a:cubicBezTo>
                          <a:pt x="4863" y="19506"/>
                          <a:pt x="4669" y="19499"/>
                          <a:pt x="4477" y="19499"/>
                        </a:cubicBezTo>
                        <a:cubicBezTo>
                          <a:pt x="3306" y="19499"/>
                          <a:pt x="2182" y="19748"/>
                          <a:pt x="1071" y="20162"/>
                        </a:cubicBezTo>
                        <a:cubicBezTo>
                          <a:pt x="1000" y="20185"/>
                          <a:pt x="1020" y="20293"/>
                          <a:pt x="1081" y="20293"/>
                        </a:cubicBezTo>
                        <a:cubicBezTo>
                          <a:pt x="1089" y="20293"/>
                          <a:pt x="1097" y="20291"/>
                          <a:pt x="1107" y="20287"/>
                        </a:cubicBezTo>
                        <a:cubicBezTo>
                          <a:pt x="2177" y="19896"/>
                          <a:pt x="3298" y="19653"/>
                          <a:pt x="4436" y="19653"/>
                        </a:cubicBezTo>
                        <a:cubicBezTo>
                          <a:pt x="4805" y="19653"/>
                          <a:pt x="5177" y="19679"/>
                          <a:pt x="5549" y="19733"/>
                        </a:cubicBezTo>
                        <a:cubicBezTo>
                          <a:pt x="6914" y="19939"/>
                          <a:pt x="8235" y="20331"/>
                          <a:pt x="9608" y="20483"/>
                        </a:cubicBezTo>
                        <a:cubicBezTo>
                          <a:pt x="10332" y="20557"/>
                          <a:pt x="11063" y="20602"/>
                          <a:pt x="11793" y="20602"/>
                        </a:cubicBezTo>
                        <a:cubicBezTo>
                          <a:pt x="12466" y="20602"/>
                          <a:pt x="13138" y="20564"/>
                          <a:pt x="13801" y="20474"/>
                        </a:cubicBezTo>
                        <a:cubicBezTo>
                          <a:pt x="14453" y="20385"/>
                          <a:pt x="15068" y="20260"/>
                          <a:pt x="15684" y="20010"/>
                        </a:cubicBezTo>
                        <a:cubicBezTo>
                          <a:pt x="16112" y="19832"/>
                          <a:pt x="16522" y="19618"/>
                          <a:pt x="16924" y="19386"/>
                        </a:cubicBezTo>
                        <a:lnTo>
                          <a:pt x="16924" y="19386"/>
                        </a:lnTo>
                        <a:cubicBezTo>
                          <a:pt x="16692" y="19555"/>
                          <a:pt x="16424" y="19680"/>
                          <a:pt x="16174" y="19849"/>
                        </a:cubicBezTo>
                        <a:cubicBezTo>
                          <a:pt x="15844" y="20072"/>
                          <a:pt x="15523" y="20313"/>
                          <a:pt x="15238" y="20590"/>
                        </a:cubicBezTo>
                        <a:cubicBezTo>
                          <a:pt x="15068" y="20759"/>
                          <a:pt x="14881" y="20911"/>
                          <a:pt x="14684" y="21045"/>
                        </a:cubicBezTo>
                        <a:cubicBezTo>
                          <a:pt x="13792" y="21304"/>
                          <a:pt x="12838" y="21473"/>
                          <a:pt x="11919" y="21500"/>
                        </a:cubicBezTo>
                        <a:cubicBezTo>
                          <a:pt x="11830" y="21503"/>
                          <a:pt x="11741" y="21505"/>
                          <a:pt x="11652" y="21505"/>
                        </a:cubicBezTo>
                        <a:cubicBezTo>
                          <a:pt x="10607" y="21505"/>
                          <a:pt x="9514" y="21274"/>
                          <a:pt x="8511" y="21036"/>
                        </a:cubicBezTo>
                        <a:cubicBezTo>
                          <a:pt x="7334" y="20759"/>
                          <a:pt x="6201" y="20215"/>
                          <a:pt x="4987" y="20037"/>
                        </a:cubicBezTo>
                        <a:cubicBezTo>
                          <a:pt x="4793" y="20009"/>
                          <a:pt x="4593" y="19999"/>
                          <a:pt x="4390" y="19999"/>
                        </a:cubicBezTo>
                        <a:cubicBezTo>
                          <a:pt x="4005" y="19999"/>
                          <a:pt x="3613" y="20034"/>
                          <a:pt x="3239" y="20046"/>
                        </a:cubicBezTo>
                        <a:cubicBezTo>
                          <a:pt x="2695" y="20064"/>
                          <a:pt x="2177" y="20260"/>
                          <a:pt x="1678" y="20474"/>
                        </a:cubicBezTo>
                        <a:cubicBezTo>
                          <a:pt x="1653" y="20490"/>
                          <a:pt x="1666" y="20529"/>
                          <a:pt x="1695" y="20529"/>
                        </a:cubicBezTo>
                        <a:cubicBezTo>
                          <a:pt x="1698" y="20529"/>
                          <a:pt x="1701" y="20528"/>
                          <a:pt x="1704" y="20527"/>
                        </a:cubicBezTo>
                        <a:cubicBezTo>
                          <a:pt x="2329" y="20287"/>
                          <a:pt x="2918" y="20197"/>
                          <a:pt x="3587" y="20188"/>
                        </a:cubicBezTo>
                        <a:cubicBezTo>
                          <a:pt x="3782" y="20186"/>
                          <a:pt x="3974" y="20182"/>
                          <a:pt x="4164" y="20182"/>
                        </a:cubicBezTo>
                        <a:cubicBezTo>
                          <a:pt x="4653" y="20182"/>
                          <a:pt x="5130" y="20208"/>
                          <a:pt x="5612" y="20349"/>
                        </a:cubicBezTo>
                        <a:cubicBezTo>
                          <a:pt x="6772" y="20688"/>
                          <a:pt x="7887" y="21125"/>
                          <a:pt x="9064" y="21357"/>
                        </a:cubicBezTo>
                        <a:cubicBezTo>
                          <a:pt x="9928" y="21533"/>
                          <a:pt x="10844" y="21682"/>
                          <a:pt x="11739" y="21682"/>
                        </a:cubicBezTo>
                        <a:cubicBezTo>
                          <a:pt x="11889" y="21682"/>
                          <a:pt x="12038" y="21678"/>
                          <a:pt x="12187" y="21669"/>
                        </a:cubicBezTo>
                        <a:cubicBezTo>
                          <a:pt x="12945" y="21616"/>
                          <a:pt x="13703" y="21455"/>
                          <a:pt x="14426" y="21214"/>
                        </a:cubicBezTo>
                        <a:lnTo>
                          <a:pt x="14426" y="21214"/>
                        </a:lnTo>
                        <a:cubicBezTo>
                          <a:pt x="14185" y="21357"/>
                          <a:pt x="13935" y="21482"/>
                          <a:pt x="13667" y="21607"/>
                        </a:cubicBezTo>
                        <a:cubicBezTo>
                          <a:pt x="13596" y="21643"/>
                          <a:pt x="13534" y="21669"/>
                          <a:pt x="13462" y="21705"/>
                        </a:cubicBezTo>
                        <a:cubicBezTo>
                          <a:pt x="13284" y="21750"/>
                          <a:pt x="13097" y="21776"/>
                          <a:pt x="12918" y="21821"/>
                        </a:cubicBezTo>
                        <a:cubicBezTo>
                          <a:pt x="12383" y="21973"/>
                          <a:pt x="11830" y="22106"/>
                          <a:pt x="11268" y="22142"/>
                        </a:cubicBezTo>
                        <a:cubicBezTo>
                          <a:pt x="11115" y="22151"/>
                          <a:pt x="10960" y="22156"/>
                          <a:pt x="10805" y="22156"/>
                        </a:cubicBezTo>
                        <a:cubicBezTo>
                          <a:pt x="9622" y="22156"/>
                          <a:pt x="8390" y="21901"/>
                          <a:pt x="7262" y="21625"/>
                        </a:cubicBezTo>
                        <a:cubicBezTo>
                          <a:pt x="6879" y="21536"/>
                          <a:pt x="6513" y="21357"/>
                          <a:pt x="6156" y="21223"/>
                        </a:cubicBezTo>
                        <a:cubicBezTo>
                          <a:pt x="5531" y="20991"/>
                          <a:pt x="4898" y="20813"/>
                          <a:pt x="4238" y="20706"/>
                        </a:cubicBezTo>
                        <a:cubicBezTo>
                          <a:pt x="4009" y="20665"/>
                          <a:pt x="3776" y="20647"/>
                          <a:pt x="3540" y="20647"/>
                        </a:cubicBezTo>
                        <a:cubicBezTo>
                          <a:pt x="3013" y="20647"/>
                          <a:pt x="2478" y="20735"/>
                          <a:pt x="1972" y="20840"/>
                        </a:cubicBezTo>
                        <a:cubicBezTo>
                          <a:pt x="1930" y="20848"/>
                          <a:pt x="1936" y="20921"/>
                          <a:pt x="1974" y="20921"/>
                        </a:cubicBezTo>
                        <a:cubicBezTo>
                          <a:pt x="1976" y="20921"/>
                          <a:pt x="1979" y="20920"/>
                          <a:pt x="1981" y="20920"/>
                        </a:cubicBezTo>
                        <a:cubicBezTo>
                          <a:pt x="2412" y="20864"/>
                          <a:pt x="2847" y="20829"/>
                          <a:pt x="3280" y="20829"/>
                        </a:cubicBezTo>
                        <a:cubicBezTo>
                          <a:pt x="3753" y="20829"/>
                          <a:pt x="4223" y="20871"/>
                          <a:pt x="4684" y="20973"/>
                        </a:cubicBezTo>
                        <a:cubicBezTo>
                          <a:pt x="5719" y="21197"/>
                          <a:pt x="6664" y="21705"/>
                          <a:pt x="7699" y="21928"/>
                        </a:cubicBezTo>
                        <a:cubicBezTo>
                          <a:pt x="8707" y="22154"/>
                          <a:pt x="9759" y="22341"/>
                          <a:pt x="10796" y="22341"/>
                        </a:cubicBezTo>
                        <a:cubicBezTo>
                          <a:pt x="10990" y="22341"/>
                          <a:pt x="11183" y="22335"/>
                          <a:pt x="11375" y="22321"/>
                        </a:cubicBezTo>
                        <a:cubicBezTo>
                          <a:pt x="11928" y="22276"/>
                          <a:pt x="12436" y="22133"/>
                          <a:pt x="12945" y="21964"/>
                        </a:cubicBezTo>
                        <a:lnTo>
                          <a:pt x="12945" y="21964"/>
                        </a:lnTo>
                        <a:cubicBezTo>
                          <a:pt x="12454" y="22222"/>
                          <a:pt x="12017" y="22535"/>
                          <a:pt x="11687" y="23016"/>
                        </a:cubicBezTo>
                        <a:cubicBezTo>
                          <a:pt x="11286" y="23605"/>
                          <a:pt x="11571" y="24069"/>
                          <a:pt x="12204" y="24239"/>
                        </a:cubicBezTo>
                        <a:cubicBezTo>
                          <a:pt x="12213" y="24239"/>
                          <a:pt x="12213" y="24239"/>
                          <a:pt x="12213" y="24230"/>
                        </a:cubicBezTo>
                        <a:cubicBezTo>
                          <a:pt x="12419" y="24337"/>
                          <a:pt x="12633" y="24408"/>
                          <a:pt x="12847" y="24462"/>
                        </a:cubicBezTo>
                        <a:cubicBezTo>
                          <a:pt x="11170" y="24185"/>
                          <a:pt x="9537" y="23346"/>
                          <a:pt x="8038" y="22597"/>
                        </a:cubicBezTo>
                        <a:cubicBezTo>
                          <a:pt x="6850" y="21999"/>
                          <a:pt x="5504" y="21454"/>
                          <a:pt x="4152" y="21454"/>
                        </a:cubicBezTo>
                        <a:cubicBezTo>
                          <a:pt x="3829" y="21454"/>
                          <a:pt x="3506" y="21485"/>
                          <a:pt x="3185" y="21553"/>
                        </a:cubicBezTo>
                        <a:cubicBezTo>
                          <a:pt x="3144" y="21562"/>
                          <a:pt x="3149" y="21617"/>
                          <a:pt x="3186" y="21617"/>
                        </a:cubicBezTo>
                        <a:cubicBezTo>
                          <a:pt x="3188" y="21617"/>
                          <a:pt x="3191" y="21616"/>
                          <a:pt x="3194" y="21616"/>
                        </a:cubicBezTo>
                        <a:cubicBezTo>
                          <a:pt x="3415" y="21590"/>
                          <a:pt x="3633" y="21577"/>
                          <a:pt x="3848" y="21577"/>
                        </a:cubicBezTo>
                        <a:cubicBezTo>
                          <a:pt x="5530" y="21577"/>
                          <a:pt x="7027" y="22333"/>
                          <a:pt x="8538" y="23061"/>
                        </a:cubicBezTo>
                        <a:cubicBezTo>
                          <a:pt x="9484" y="23516"/>
                          <a:pt x="10483" y="24024"/>
                          <a:pt x="11518" y="24328"/>
                        </a:cubicBezTo>
                        <a:cubicBezTo>
                          <a:pt x="11232" y="24310"/>
                          <a:pt x="10947" y="24283"/>
                          <a:pt x="10670" y="24221"/>
                        </a:cubicBezTo>
                        <a:cubicBezTo>
                          <a:pt x="10233" y="24105"/>
                          <a:pt x="9805" y="23980"/>
                          <a:pt x="9376" y="23864"/>
                        </a:cubicBezTo>
                        <a:cubicBezTo>
                          <a:pt x="8600" y="23650"/>
                          <a:pt x="7797" y="23364"/>
                          <a:pt x="7003" y="23275"/>
                        </a:cubicBezTo>
                        <a:cubicBezTo>
                          <a:pt x="6283" y="23189"/>
                          <a:pt x="5597" y="23131"/>
                          <a:pt x="4884" y="23131"/>
                        </a:cubicBezTo>
                        <a:cubicBezTo>
                          <a:pt x="4715" y="23131"/>
                          <a:pt x="4545" y="23134"/>
                          <a:pt x="4372" y="23141"/>
                        </a:cubicBezTo>
                        <a:cubicBezTo>
                          <a:pt x="4024" y="23150"/>
                          <a:pt x="3685" y="23231"/>
                          <a:pt x="3346" y="23302"/>
                        </a:cubicBezTo>
                        <a:cubicBezTo>
                          <a:pt x="3034" y="23369"/>
                          <a:pt x="2689" y="23581"/>
                          <a:pt x="2359" y="23581"/>
                        </a:cubicBezTo>
                        <a:cubicBezTo>
                          <a:pt x="2340" y="23581"/>
                          <a:pt x="2321" y="23580"/>
                          <a:pt x="2302" y="23578"/>
                        </a:cubicBezTo>
                        <a:cubicBezTo>
                          <a:pt x="2301" y="23577"/>
                          <a:pt x="2300" y="23577"/>
                          <a:pt x="2298" y="23577"/>
                        </a:cubicBezTo>
                        <a:cubicBezTo>
                          <a:pt x="2291" y="23577"/>
                          <a:pt x="2287" y="23596"/>
                          <a:pt x="2302" y="23596"/>
                        </a:cubicBezTo>
                        <a:cubicBezTo>
                          <a:pt x="2354" y="23609"/>
                          <a:pt x="2408" y="23615"/>
                          <a:pt x="2462" y="23615"/>
                        </a:cubicBezTo>
                        <a:cubicBezTo>
                          <a:pt x="2593" y="23615"/>
                          <a:pt x="2726" y="23583"/>
                          <a:pt x="2846" y="23552"/>
                        </a:cubicBezTo>
                        <a:cubicBezTo>
                          <a:pt x="3301" y="23445"/>
                          <a:pt x="3747" y="23355"/>
                          <a:pt x="4202" y="23311"/>
                        </a:cubicBezTo>
                        <a:cubicBezTo>
                          <a:pt x="4418" y="23288"/>
                          <a:pt x="4634" y="23278"/>
                          <a:pt x="4850" y="23278"/>
                        </a:cubicBezTo>
                        <a:cubicBezTo>
                          <a:pt x="5562" y="23278"/>
                          <a:pt x="6272" y="23384"/>
                          <a:pt x="6977" y="23480"/>
                        </a:cubicBezTo>
                        <a:cubicBezTo>
                          <a:pt x="7824" y="23596"/>
                          <a:pt x="8672" y="23882"/>
                          <a:pt x="9492" y="24105"/>
                        </a:cubicBezTo>
                        <a:cubicBezTo>
                          <a:pt x="10187" y="24298"/>
                          <a:pt x="10807" y="24417"/>
                          <a:pt x="11493" y="24417"/>
                        </a:cubicBezTo>
                        <a:cubicBezTo>
                          <a:pt x="11601" y="24417"/>
                          <a:pt x="11710" y="24414"/>
                          <a:pt x="11821" y="24408"/>
                        </a:cubicBezTo>
                        <a:cubicBezTo>
                          <a:pt x="12287" y="24525"/>
                          <a:pt x="12767" y="24601"/>
                          <a:pt x="13248" y="24601"/>
                        </a:cubicBezTo>
                        <a:cubicBezTo>
                          <a:pt x="13319" y="24601"/>
                          <a:pt x="13391" y="24599"/>
                          <a:pt x="13462" y="24595"/>
                        </a:cubicBezTo>
                        <a:cubicBezTo>
                          <a:pt x="13471" y="24595"/>
                          <a:pt x="13471" y="24587"/>
                          <a:pt x="13480" y="24587"/>
                        </a:cubicBezTo>
                        <a:cubicBezTo>
                          <a:pt x="13596" y="24604"/>
                          <a:pt x="13712" y="24613"/>
                          <a:pt x="13837" y="24631"/>
                        </a:cubicBezTo>
                        <a:cubicBezTo>
                          <a:pt x="14154" y="24665"/>
                          <a:pt x="14472" y="24679"/>
                          <a:pt x="14789" y="24679"/>
                        </a:cubicBezTo>
                        <a:cubicBezTo>
                          <a:pt x="15130" y="24679"/>
                          <a:pt x="15471" y="24663"/>
                          <a:pt x="15809" y="24640"/>
                        </a:cubicBezTo>
                        <a:lnTo>
                          <a:pt x="15809" y="24640"/>
                        </a:lnTo>
                        <a:cubicBezTo>
                          <a:pt x="15291" y="24774"/>
                          <a:pt x="14783" y="24952"/>
                          <a:pt x="14265" y="25068"/>
                        </a:cubicBezTo>
                        <a:cubicBezTo>
                          <a:pt x="13598" y="25225"/>
                          <a:pt x="12868" y="25362"/>
                          <a:pt x="12174" y="25362"/>
                        </a:cubicBezTo>
                        <a:cubicBezTo>
                          <a:pt x="12079" y="25362"/>
                          <a:pt x="11985" y="25359"/>
                          <a:pt x="11892" y="25354"/>
                        </a:cubicBezTo>
                        <a:cubicBezTo>
                          <a:pt x="10349" y="25282"/>
                          <a:pt x="8823" y="25113"/>
                          <a:pt x="7325" y="24720"/>
                        </a:cubicBezTo>
                        <a:cubicBezTo>
                          <a:pt x="6433" y="24479"/>
                          <a:pt x="5514" y="24158"/>
                          <a:pt x="4586" y="24060"/>
                        </a:cubicBezTo>
                        <a:cubicBezTo>
                          <a:pt x="4127" y="24018"/>
                          <a:pt x="3657" y="23992"/>
                          <a:pt x="3198" y="23992"/>
                        </a:cubicBezTo>
                        <a:cubicBezTo>
                          <a:pt x="3077" y="23992"/>
                          <a:pt x="2957" y="23994"/>
                          <a:pt x="2837" y="23998"/>
                        </a:cubicBezTo>
                        <a:cubicBezTo>
                          <a:pt x="2150" y="24007"/>
                          <a:pt x="1508" y="24132"/>
                          <a:pt x="839" y="24239"/>
                        </a:cubicBezTo>
                        <a:cubicBezTo>
                          <a:pt x="839" y="24239"/>
                          <a:pt x="839" y="24248"/>
                          <a:pt x="839" y="24248"/>
                        </a:cubicBezTo>
                        <a:cubicBezTo>
                          <a:pt x="1625" y="24192"/>
                          <a:pt x="2401" y="24146"/>
                          <a:pt x="3179" y="24146"/>
                        </a:cubicBezTo>
                        <a:cubicBezTo>
                          <a:pt x="3646" y="24146"/>
                          <a:pt x="4114" y="24163"/>
                          <a:pt x="4586" y="24203"/>
                        </a:cubicBezTo>
                        <a:cubicBezTo>
                          <a:pt x="5585" y="24301"/>
                          <a:pt x="6593" y="24702"/>
                          <a:pt x="7565" y="24961"/>
                        </a:cubicBezTo>
                        <a:cubicBezTo>
                          <a:pt x="8984" y="25345"/>
                          <a:pt x="10465" y="25461"/>
                          <a:pt x="11928" y="25541"/>
                        </a:cubicBezTo>
                        <a:cubicBezTo>
                          <a:pt x="10991" y="25737"/>
                          <a:pt x="10072" y="26050"/>
                          <a:pt x="9260" y="26478"/>
                        </a:cubicBezTo>
                        <a:cubicBezTo>
                          <a:pt x="9222" y="26501"/>
                          <a:pt x="9243" y="26544"/>
                          <a:pt x="9278" y="26544"/>
                        </a:cubicBezTo>
                        <a:cubicBezTo>
                          <a:pt x="9284" y="26544"/>
                          <a:pt x="9290" y="26543"/>
                          <a:pt x="9296" y="26540"/>
                        </a:cubicBezTo>
                        <a:cubicBezTo>
                          <a:pt x="10909" y="25837"/>
                          <a:pt x="12697" y="25469"/>
                          <a:pt x="14461" y="25469"/>
                        </a:cubicBezTo>
                        <a:cubicBezTo>
                          <a:pt x="14688" y="25469"/>
                          <a:pt x="14914" y="25475"/>
                          <a:pt x="15139" y="25488"/>
                        </a:cubicBezTo>
                        <a:cubicBezTo>
                          <a:pt x="16400" y="25564"/>
                          <a:pt x="17669" y="25739"/>
                          <a:pt x="18939" y="25739"/>
                        </a:cubicBezTo>
                        <a:cubicBezTo>
                          <a:pt x="18999" y="25739"/>
                          <a:pt x="19058" y="25738"/>
                          <a:pt x="19118" y="25737"/>
                        </a:cubicBezTo>
                        <a:cubicBezTo>
                          <a:pt x="20019" y="25728"/>
                          <a:pt x="21090" y="25630"/>
                          <a:pt x="21902" y="25184"/>
                        </a:cubicBezTo>
                        <a:cubicBezTo>
                          <a:pt x="21941" y="25160"/>
                          <a:pt x="21917" y="25101"/>
                          <a:pt x="21880" y="25101"/>
                        </a:cubicBezTo>
                        <a:cubicBezTo>
                          <a:pt x="21876" y="25101"/>
                          <a:pt x="21871" y="25102"/>
                          <a:pt x="21866" y="25104"/>
                        </a:cubicBezTo>
                        <a:cubicBezTo>
                          <a:pt x="20884" y="25408"/>
                          <a:pt x="19886" y="25568"/>
                          <a:pt x="18854" y="25568"/>
                        </a:cubicBezTo>
                        <a:cubicBezTo>
                          <a:pt x="18826" y="25568"/>
                          <a:pt x="18798" y="25568"/>
                          <a:pt x="18770" y="25568"/>
                        </a:cubicBezTo>
                        <a:cubicBezTo>
                          <a:pt x="17379" y="25559"/>
                          <a:pt x="15996" y="25345"/>
                          <a:pt x="14604" y="25300"/>
                        </a:cubicBezTo>
                        <a:cubicBezTo>
                          <a:pt x="14502" y="25296"/>
                          <a:pt x="14397" y="25293"/>
                          <a:pt x="14292" y="25293"/>
                        </a:cubicBezTo>
                        <a:cubicBezTo>
                          <a:pt x="14187" y="25293"/>
                          <a:pt x="14082" y="25296"/>
                          <a:pt x="13980" y="25300"/>
                        </a:cubicBezTo>
                        <a:cubicBezTo>
                          <a:pt x="14729" y="25095"/>
                          <a:pt x="15461" y="24818"/>
                          <a:pt x="16210" y="24613"/>
                        </a:cubicBezTo>
                        <a:cubicBezTo>
                          <a:pt x="16487" y="24587"/>
                          <a:pt x="16763" y="24560"/>
                          <a:pt x="17040" y="24542"/>
                        </a:cubicBezTo>
                        <a:cubicBezTo>
                          <a:pt x="17548" y="24497"/>
                          <a:pt x="18048" y="24408"/>
                          <a:pt x="18547" y="24319"/>
                        </a:cubicBezTo>
                        <a:cubicBezTo>
                          <a:pt x="18592" y="24310"/>
                          <a:pt x="18637" y="24301"/>
                          <a:pt x="18681" y="24292"/>
                        </a:cubicBezTo>
                        <a:lnTo>
                          <a:pt x="18690" y="24292"/>
                        </a:lnTo>
                        <a:cubicBezTo>
                          <a:pt x="19091" y="24212"/>
                          <a:pt x="19502" y="24132"/>
                          <a:pt x="19903" y="24069"/>
                        </a:cubicBezTo>
                        <a:lnTo>
                          <a:pt x="19948" y="24069"/>
                        </a:lnTo>
                        <a:cubicBezTo>
                          <a:pt x="19948" y="24060"/>
                          <a:pt x="19957" y="24060"/>
                          <a:pt x="19957" y="24060"/>
                        </a:cubicBezTo>
                        <a:cubicBezTo>
                          <a:pt x="20091" y="24042"/>
                          <a:pt x="20224" y="24024"/>
                          <a:pt x="20358" y="24007"/>
                        </a:cubicBezTo>
                        <a:cubicBezTo>
                          <a:pt x="21142" y="23917"/>
                          <a:pt x="21935" y="23868"/>
                          <a:pt x="22727" y="23868"/>
                        </a:cubicBezTo>
                        <a:cubicBezTo>
                          <a:pt x="23035" y="23868"/>
                          <a:pt x="23343" y="23876"/>
                          <a:pt x="23650" y="23891"/>
                        </a:cubicBezTo>
                        <a:cubicBezTo>
                          <a:pt x="24774" y="23935"/>
                          <a:pt x="25916" y="24024"/>
                          <a:pt x="27022" y="24185"/>
                        </a:cubicBezTo>
                        <a:cubicBezTo>
                          <a:pt x="27950" y="24319"/>
                          <a:pt x="28878" y="24479"/>
                          <a:pt x="29806" y="24569"/>
                        </a:cubicBezTo>
                        <a:cubicBezTo>
                          <a:pt x="30317" y="24616"/>
                          <a:pt x="30833" y="24640"/>
                          <a:pt x="31349" y="24640"/>
                        </a:cubicBezTo>
                        <a:cubicBezTo>
                          <a:pt x="31608" y="24640"/>
                          <a:pt x="31866" y="24634"/>
                          <a:pt x="32125" y="24622"/>
                        </a:cubicBezTo>
                        <a:cubicBezTo>
                          <a:pt x="32411" y="24604"/>
                          <a:pt x="32687" y="24569"/>
                          <a:pt x="32964" y="24515"/>
                        </a:cubicBezTo>
                        <a:lnTo>
                          <a:pt x="32973" y="24515"/>
                        </a:lnTo>
                        <a:cubicBezTo>
                          <a:pt x="32678" y="24667"/>
                          <a:pt x="32384" y="24810"/>
                          <a:pt x="32098" y="24925"/>
                        </a:cubicBezTo>
                        <a:cubicBezTo>
                          <a:pt x="31599" y="25131"/>
                          <a:pt x="31046" y="25220"/>
                          <a:pt x="30519" y="25336"/>
                        </a:cubicBezTo>
                        <a:cubicBezTo>
                          <a:pt x="30059" y="25429"/>
                          <a:pt x="29593" y="25523"/>
                          <a:pt x="29126" y="25523"/>
                        </a:cubicBezTo>
                        <a:cubicBezTo>
                          <a:pt x="29013" y="25523"/>
                          <a:pt x="28901" y="25517"/>
                          <a:pt x="28789" y="25505"/>
                        </a:cubicBezTo>
                        <a:cubicBezTo>
                          <a:pt x="28557" y="25479"/>
                          <a:pt x="28320" y="25476"/>
                          <a:pt x="28085" y="25476"/>
                        </a:cubicBezTo>
                        <a:cubicBezTo>
                          <a:pt x="28038" y="25476"/>
                          <a:pt x="27991" y="25476"/>
                          <a:pt x="27944" y="25476"/>
                        </a:cubicBezTo>
                        <a:cubicBezTo>
                          <a:pt x="27756" y="25476"/>
                          <a:pt x="27570" y="25475"/>
                          <a:pt x="27388" y="25461"/>
                        </a:cubicBezTo>
                        <a:cubicBezTo>
                          <a:pt x="26939" y="25430"/>
                          <a:pt x="26457" y="25276"/>
                          <a:pt x="25998" y="25276"/>
                        </a:cubicBezTo>
                        <a:cubicBezTo>
                          <a:pt x="25919" y="25276"/>
                          <a:pt x="25841" y="25281"/>
                          <a:pt x="25764" y="25291"/>
                        </a:cubicBezTo>
                        <a:cubicBezTo>
                          <a:pt x="25756" y="25291"/>
                          <a:pt x="25756" y="25309"/>
                          <a:pt x="25764" y="25309"/>
                        </a:cubicBezTo>
                        <a:cubicBezTo>
                          <a:pt x="25790" y="25308"/>
                          <a:pt x="25816" y="25307"/>
                          <a:pt x="25841" y="25307"/>
                        </a:cubicBezTo>
                        <a:cubicBezTo>
                          <a:pt x="26306" y="25307"/>
                          <a:pt x="26771" y="25526"/>
                          <a:pt x="27227" y="25577"/>
                        </a:cubicBezTo>
                        <a:cubicBezTo>
                          <a:pt x="27691" y="25630"/>
                          <a:pt x="28164" y="25648"/>
                          <a:pt x="28628" y="25648"/>
                        </a:cubicBezTo>
                        <a:cubicBezTo>
                          <a:pt x="28661" y="25648"/>
                          <a:pt x="28694" y="25649"/>
                          <a:pt x="28727" y="25649"/>
                        </a:cubicBezTo>
                        <a:cubicBezTo>
                          <a:pt x="29752" y="25649"/>
                          <a:pt x="30721" y="25514"/>
                          <a:pt x="31715" y="25238"/>
                        </a:cubicBezTo>
                        <a:cubicBezTo>
                          <a:pt x="32393" y="25050"/>
                          <a:pt x="32973" y="24694"/>
                          <a:pt x="33597" y="24381"/>
                        </a:cubicBezTo>
                        <a:cubicBezTo>
                          <a:pt x="34596" y="23873"/>
                          <a:pt x="35578" y="23659"/>
                          <a:pt x="36693" y="23641"/>
                        </a:cubicBezTo>
                        <a:cubicBezTo>
                          <a:pt x="36719" y="23641"/>
                          <a:pt x="36728" y="23605"/>
                          <a:pt x="36693" y="23596"/>
                        </a:cubicBezTo>
                        <a:cubicBezTo>
                          <a:pt x="36434" y="23525"/>
                          <a:pt x="36181" y="23494"/>
                          <a:pt x="35931" y="23494"/>
                        </a:cubicBezTo>
                        <a:cubicBezTo>
                          <a:pt x="35335" y="23494"/>
                          <a:pt x="34760" y="23672"/>
                          <a:pt x="34195" y="23917"/>
                        </a:cubicBezTo>
                        <a:cubicBezTo>
                          <a:pt x="34115" y="23926"/>
                          <a:pt x="34034" y="23944"/>
                          <a:pt x="33954" y="23962"/>
                        </a:cubicBezTo>
                        <a:cubicBezTo>
                          <a:pt x="33940" y="23962"/>
                          <a:pt x="33925" y="23962"/>
                          <a:pt x="33911" y="23962"/>
                        </a:cubicBezTo>
                        <a:cubicBezTo>
                          <a:pt x="33036" y="23962"/>
                          <a:pt x="32239" y="23696"/>
                          <a:pt x="31545" y="23257"/>
                        </a:cubicBezTo>
                        <a:lnTo>
                          <a:pt x="31545" y="23257"/>
                        </a:lnTo>
                        <a:cubicBezTo>
                          <a:pt x="31946" y="23354"/>
                          <a:pt x="32378" y="23399"/>
                          <a:pt x="32806" y="23399"/>
                        </a:cubicBezTo>
                        <a:cubicBezTo>
                          <a:pt x="33245" y="23399"/>
                          <a:pt x="33682" y="23352"/>
                          <a:pt x="34079" y="23266"/>
                        </a:cubicBezTo>
                        <a:cubicBezTo>
                          <a:pt x="34605" y="23159"/>
                          <a:pt x="35114" y="23061"/>
                          <a:pt x="35613" y="22883"/>
                        </a:cubicBezTo>
                        <a:cubicBezTo>
                          <a:pt x="36247" y="22642"/>
                          <a:pt x="36907" y="22410"/>
                          <a:pt x="37549" y="22214"/>
                        </a:cubicBezTo>
                        <a:cubicBezTo>
                          <a:pt x="38302" y="21975"/>
                          <a:pt x="39143" y="21798"/>
                          <a:pt x="39967" y="21798"/>
                        </a:cubicBezTo>
                        <a:cubicBezTo>
                          <a:pt x="40315" y="21798"/>
                          <a:pt x="40659" y="21830"/>
                          <a:pt x="40993" y="21901"/>
                        </a:cubicBezTo>
                        <a:cubicBezTo>
                          <a:pt x="41144" y="21946"/>
                          <a:pt x="41287" y="21999"/>
                          <a:pt x="41430" y="22035"/>
                        </a:cubicBezTo>
                        <a:cubicBezTo>
                          <a:pt x="41439" y="22040"/>
                          <a:pt x="41445" y="22042"/>
                          <a:pt x="41452" y="22042"/>
                        </a:cubicBezTo>
                        <a:cubicBezTo>
                          <a:pt x="41459" y="22042"/>
                          <a:pt x="41465" y="22040"/>
                          <a:pt x="41474" y="22035"/>
                        </a:cubicBezTo>
                        <a:cubicBezTo>
                          <a:pt x="41492" y="22044"/>
                          <a:pt x="41501" y="22044"/>
                          <a:pt x="41519" y="22053"/>
                        </a:cubicBezTo>
                        <a:cubicBezTo>
                          <a:pt x="41804" y="22161"/>
                          <a:pt x="42239" y="22284"/>
                          <a:pt x="42627" y="22284"/>
                        </a:cubicBezTo>
                        <a:cubicBezTo>
                          <a:pt x="42846" y="22284"/>
                          <a:pt x="43051" y="22245"/>
                          <a:pt x="43205" y="22142"/>
                        </a:cubicBezTo>
                        <a:cubicBezTo>
                          <a:pt x="43221" y="22134"/>
                          <a:pt x="43216" y="22105"/>
                          <a:pt x="43195" y="22105"/>
                        </a:cubicBezTo>
                        <a:cubicBezTo>
                          <a:pt x="43193" y="22105"/>
                          <a:pt x="43190" y="22105"/>
                          <a:pt x="43187" y="22106"/>
                        </a:cubicBezTo>
                        <a:cubicBezTo>
                          <a:pt x="43070" y="22134"/>
                          <a:pt x="42951" y="22146"/>
                          <a:pt x="42830" y="22146"/>
                        </a:cubicBezTo>
                        <a:cubicBezTo>
                          <a:pt x="42244" y="22146"/>
                          <a:pt x="41629" y="21866"/>
                          <a:pt x="41082" y="21741"/>
                        </a:cubicBezTo>
                        <a:lnTo>
                          <a:pt x="41055" y="21741"/>
                        </a:lnTo>
                        <a:cubicBezTo>
                          <a:pt x="40600" y="21571"/>
                          <a:pt x="40154" y="21384"/>
                          <a:pt x="39690" y="21295"/>
                        </a:cubicBezTo>
                        <a:cubicBezTo>
                          <a:pt x="39129" y="21185"/>
                          <a:pt x="38547" y="21134"/>
                          <a:pt x="37963" y="21134"/>
                        </a:cubicBezTo>
                        <a:cubicBezTo>
                          <a:pt x="37405" y="21134"/>
                          <a:pt x="36845" y="21181"/>
                          <a:pt x="36300" y="21268"/>
                        </a:cubicBezTo>
                        <a:cubicBezTo>
                          <a:pt x="35247" y="21428"/>
                          <a:pt x="34230" y="21830"/>
                          <a:pt x="33178" y="21990"/>
                        </a:cubicBezTo>
                        <a:cubicBezTo>
                          <a:pt x="32718" y="22056"/>
                          <a:pt x="32258" y="22078"/>
                          <a:pt x="31799" y="22078"/>
                        </a:cubicBezTo>
                        <a:cubicBezTo>
                          <a:pt x="31634" y="22078"/>
                          <a:pt x="31469" y="22075"/>
                          <a:pt x="31304" y="22071"/>
                        </a:cubicBezTo>
                        <a:cubicBezTo>
                          <a:pt x="30983" y="22062"/>
                          <a:pt x="30662" y="22017"/>
                          <a:pt x="30359" y="21946"/>
                        </a:cubicBezTo>
                        <a:cubicBezTo>
                          <a:pt x="30163" y="21892"/>
                          <a:pt x="30011" y="21750"/>
                          <a:pt x="29850" y="21634"/>
                        </a:cubicBezTo>
                        <a:cubicBezTo>
                          <a:pt x="29270" y="20849"/>
                          <a:pt x="28833" y="19948"/>
                          <a:pt x="28566" y="19064"/>
                        </a:cubicBezTo>
                        <a:cubicBezTo>
                          <a:pt x="28601" y="19047"/>
                          <a:pt x="28637" y="19011"/>
                          <a:pt x="28673" y="18975"/>
                        </a:cubicBezTo>
                        <a:cubicBezTo>
                          <a:pt x="28748" y="18898"/>
                          <a:pt x="28841" y="18868"/>
                          <a:pt x="28939" y="18868"/>
                        </a:cubicBezTo>
                        <a:cubicBezTo>
                          <a:pt x="29215" y="18868"/>
                          <a:pt x="29538" y="19096"/>
                          <a:pt x="29663" y="19136"/>
                        </a:cubicBezTo>
                        <a:cubicBezTo>
                          <a:pt x="29770" y="19168"/>
                          <a:pt x="29890" y="19213"/>
                          <a:pt x="30030" y="19213"/>
                        </a:cubicBezTo>
                        <a:cubicBezTo>
                          <a:pt x="30124" y="19213"/>
                          <a:pt x="30227" y="19193"/>
                          <a:pt x="30341" y="19136"/>
                        </a:cubicBezTo>
                        <a:cubicBezTo>
                          <a:pt x="30457" y="19082"/>
                          <a:pt x="30510" y="18993"/>
                          <a:pt x="30484" y="18868"/>
                        </a:cubicBezTo>
                        <a:cubicBezTo>
                          <a:pt x="30466" y="18806"/>
                          <a:pt x="30394" y="18618"/>
                          <a:pt x="30457" y="18556"/>
                        </a:cubicBezTo>
                        <a:cubicBezTo>
                          <a:pt x="30471" y="18541"/>
                          <a:pt x="30491" y="18535"/>
                          <a:pt x="30513" y="18535"/>
                        </a:cubicBezTo>
                        <a:cubicBezTo>
                          <a:pt x="30586" y="18535"/>
                          <a:pt x="30690" y="18603"/>
                          <a:pt x="30751" y="18672"/>
                        </a:cubicBezTo>
                        <a:cubicBezTo>
                          <a:pt x="30832" y="18752"/>
                          <a:pt x="30912" y="18850"/>
                          <a:pt x="31010" y="18922"/>
                        </a:cubicBezTo>
                        <a:cubicBezTo>
                          <a:pt x="31187" y="19055"/>
                          <a:pt x="31394" y="19166"/>
                          <a:pt x="31580" y="19166"/>
                        </a:cubicBezTo>
                        <a:cubicBezTo>
                          <a:pt x="31742" y="19166"/>
                          <a:pt x="31887" y="19083"/>
                          <a:pt x="31982" y="18859"/>
                        </a:cubicBezTo>
                        <a:cubicBezTo>
                          <a:pt x="32134" y="18493"/>
                          <a:pt x="31474" y="17923"/>
                          <a:pt x="31260" y="17726"/>
                        </a:cubicBezTo>
                        <a:cubicBezTo>
                          <a:pt x="30742" y="17236"/>
                          <a:pt x="30207" y="16763"/>
                          <a:pt x="29574" y="16433"/>
                        </a:cubicBezTo>
                        <a:cubicBezTo>
                          <a:pt x="29047" y="16156"/>
                          <a:pt x="28432" y="16013"/>
                          <a:pt x="27816" y="16005"/>
                        </a:cubicBezTo>
                        <a:cubicBezTo>
                          <a:pt x="29199" y="15531"/>
                          <a:pt x="30594" y="14933"/>
                          <a:pt x="32064" y="14933"/>
                        </a:cubicBezTo>
                        <a:cubicBezTo>
                          <a:pt x="32311" y="14933"/>
                          <a:pt x="32560" y="14950"/>
                          <a:pt x="32812" y="14988"/>
                        </a:cubicBezTo>
                        <a:cubicBezTo>
                          <a:pt x="33874" y="15139"/>
                          <a:pt x="34864" y="15567"/>
                          <a:pt x="35908" y="15808"/>
                        </a:cubicBezTo>
                        <a:cubicBezTo>
                          <a:pt x="36177" y="15871"/>
                          <a:pt x="36449" y="15899"/>
                          <a:pt x="36721" y="15899"/>
                        </a:cubicBezTo>
                        <a:cubicBezTo>
                          <a:pt x="37025" y="15899"/>
                          <a:pt x="37328" y="15865"/>
                          <a:pt x="37629" y="15808"/>
                        </a:cubicBezTo>
                        <a:lnTo>
                          <a:pt x="37799" y="15808"/>
                        </a:lnTo>
                        <a:cubicBezTo>
                          <a:pt x="39155" y="15666"/>
                          <a:pt x="39699" y="14738"/>
                          <a:pt x="40609" y="14140"/>
                        </a:cubicBezTo>
                        <a:cubicBezTo>
                          <a:pt x="40627" y="14131"/>
                          <a:pt x="40618" y="14122"/>
                          <a:pt x="40618" y="14113"/>
                        </a:cubicBezTo>
                        <a:cubicBezTo>
                          <a:pt x="40618" y="14090"/>
                          <a:pt x="40605" y="14067"/>
                          <a:pt x="40584" y="14067"/>
                        </a:cubicBezTo>
                        <a:cubicBezTo>
                          <a:pt x="40580" y="14067"/>
                          <a:pt x="40577" y="14067"/>
                          <a:pt x="40573" y="14069"/>
                        </a:cubicBezTo>
                        <a:cubicBezTo>
                          <a:pt x="40520" y="14086"/>
                          <a:pt x="40440" y="14131"/>
                          <a:pt x="40395" y="14158"/>
                        </a:cubicBezTo>
                        <a:cubicBezTo>
                          <a:pt x="40215" y="14198"/>
                          <a:pt x="40033" y="14213"/>
                          <a:pt x="39851" y="14213"/>
                        </a:cubicBezTo>
                        <a:cubicBezTo>
                          <a:pt x="39544" y="14213"/>
                          <a:pt x="39237" y="14170"/>
                          <a:pt x="38941" y="14131"/>
                        </a:cubicBezTo>
                        <a:cubicBezTo>
                          <a:pt x="38361" y="14069"/>
                          <a:pt x="37781" y="13971"/>
                          <a:pt x="37210" y="13855"/>
                        </a:cubicBezTo>
                        <a:cubicBezTo>
                          <a:pt x="35810" y="13578"/>
                          <a:pt x="34471" y="13007"/>
                          <a:pt x="33071" y="12686"/>
                        </a:cubicBezTo>
                        <a:cubicBezTo>
                          <a:pt x="32437" y="12537"/>
                          <a:pt x="31792" y="12483"/>
                          <a:pt x="31144" y="12483"/>
                        </a:cubicBezTo>
                        <a:cubicBezTo>
                          <a:pt x="30551" y="12483"/>
                          <a:pt x="29957" y="12528"/>
                          <a:pt x="29369" y="12588"/>
                        </a:cubicBezTo>
                        <a:cubicBezTo>
                          <a:pt x="28619" y="12668"/>
                          <a:pt x="27843" y="12757"/>
                          <a:pt x="27103" y="12962"/>
                        </a:cubicBezTo>
                        <a:cubicBezTo>
                          <a:pt x="26630" y="13043"/>
                          <a:pt x="26157" y="13159"/>
                          <a:pt x="25693" y="13284"/>
                        </a:cubicBezTo>
                        <a:cubicBezTo>
                          <a:pt x="24893" y="13443"/>
                          <a:pt x="24092" y="13517"/>
                          <a:pt x="23287" y="13517"/>
                        </a:cubicBezTo>
                        <a:cubicBezTo>
                          <a:pt x="22424" y="13517"/>
                          <a:pt x="21557" y="13432"/>
                          <a:pt x="20679" y="13275"/>
                        </a:cubicBezTo>
                        <a:cubicBezTo>
                          <a:pt x="19859" y="13132"/>
                          <a:pt x="19047" y="12927"/>
                          <a:pt x="18244" y="12695"/>
                        </a:cubicBezTo>
                        <a:lnTo>
                          <a:pt x="18244" y="12695"/>
                        </a:lnTo>
                        <a:cubicBezTo>
                          <a:pt x="18404" y="12712"/>
                          <a:pt x="18566" y="12720"/>
                          <a:pt x="18729" y="12720"/>
                        </a:cubicBezTo>
                        <a:cubicBezTo>
                          <a:pt x="19724" y="12720"/>
                          <a:pt x="20751" y="12419"/>
                          <a:pt x="21679" y="12151"/>
                        </a:cubicBezTo>
                        <a:cubicBezTo>
                          <a:pt x="22490" y="11919"/>
                          <a:pt x="23311" y="11669"/>
                          <a:pt x="24150" y="11535"/>
                        </a:cubicBezTo>
                        <a:cubicBezTo>
                          <a:pt x="24419" y="11493"/>
                          <a:pt x="24679" y="11473"/>
                          <a:pt x="24935" y="11473"/>
                        </a:cubicBezTo>
                        <a:cubicBezTo>
                          <a:pt x="25485" y="11473"/>
                          <a:pt x="26016" y="11562"/>
                          <a:pt x="26576" y="11696"/>
                        </a:cubicBezTo>
                        <a:cubicBezTo>
                          <a:pt x="27727" y="11972"/>
                          <a:pt x="28941" y="12185"/>
                          <a:pt x="30143" y="12185"/>
                        </a:cubicBezTo>
                        <a:cubicBezTo>
                          <a:pt x="30572" y="12185"/>
                          <a:pt x="30999" y="12158"/>
                          <a:pt x="31420" y="12097"/>
                        </a:cubicBezTo>
                        <a:cubicBezTo>
                          <a:pt x="32518" y="11937"/>
                          <a:pt x="34025" y="11490"/>
                          <a:pt x="34346" y="10268"/>
                        </a:cubicBezTo>
                        <a:cubicBezTo>
                          <a:pt x="34364" y="10242"/>
                          <a:pt x="34382" y="10215"/>
                          <a:pt x="34391" y="10179"/>
                        </a:cubicBezTo>
                        <a:cubicBezTo>
                          <a:pt x="34569" y="9733"/>
                          <a:pt x="34498" y="9153"/>
                          <a:pt x="34007" y="8966"/>
                        </a:cubicBezTo>
                        <a:cubicBezTo>
                          <a:pt x="34004" y="8963"/>
                          <a:pt x="34003" y="8962"/>
                          <a:pt x="34001" y="8962"/>
                        </a:cubicBezTo>
                        <a:cubicBezTo>
                          <a:pt x="33999" y="8962"/>
                          <a:pt x="33999" y="8966"/>
                          <a:pt x="33999" y="8966"/>
                        </a:cubicBezTo>
                        <a:cubicBezTo>
                          <a:pt x="33945" y="8930"/>
                          <a:pt x="33874" y="8894"/>
                          <a:pt x="33793" y="8877"/>
                        </a:cubicBezTo>
                        <a:lnTo>
                          <a:pt x="33776" y="8877"/>
                        </a:lnTo>
                        <a:cubicBezTo>
                          <a:pt x="33615" y="8778"/>
                          <a:pt x="33472" y="8654"/>
                          <a:pt x="33338" y="8547"/>
                        </a:cubicBezTo>
                        <a:cubicBezTo>
                          <a:pt x="33026" y="8306"/>
                          <a:pt x="32705" y="8083"/>
                          <a:pt x="32402" y="7842"/>
                        </a:cubicBezTo>
                        <a:cubicBezTo>
                          <a:pt x="31777" y="7333"/>
                          <a:pt x="31188" y="6745"/>
                          <a:pt x="30635" y="6165"/>
                        </a:cubicBezTo>
                        <a:cubicBezTo>
                          <a:pt x="30278" y="5790"/>
                          <a:pt x="29931" y="5406"/>
                          <a:pt x="29636" y="4978"/>
                        </a:cubicBezTo>
                        <a:cubicBezTo>
                          <a:pt x="29351" y="4559"/>
                          <a:pt x="29137" y="4095"/>
                          <a:pt x="28878" y="3649"/>
                        </a:cubicBezTo>
                        <a:cubicBezTo>
                          <a:pt x="28405" y="2819"/>
                          <a:pt x="27852" y="1847"/>
                          <a:pt x="27076" y="1249"/>
                        </a:cubicBezTo>
                        <a:cubicBezTo>
                          <a:pt x="26371" y="705"/>
                          <a:pt x="25470" y="259"/>
                          <a:pt x="24587" y="72"/>
                        </a:cubicBezTo>
                        <a:cubicBezTo>
                          <a:pt x="24342" y="22"/>
                          <a:pt x="24093" y="0"/>
                          <a:pt x="2384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7" name="Google Shape;1277;p4"/>
                  <p:cNvSpPr/>
                  <p:nvPr/>
                </p:nvSpPr>
                <p:spPr>
                  <a:xfrm>
                    <a:off x="5720830" y="4364814"/>
                    <a:ext cx="794377" cy="129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4" h="2194" extrusionOk="0">
                        <a:moveTo>
                          <a:pt x="13384" y="0"/>
                        </a:moveTo>
                        <a:cubicBezTo>
                          <a:pt x="13380" y="0"/>
                          <a:pt x="13376" y="2"/>
                          <a:pt x="13373" y="5"/>
                        </a:cubicBezTo>
                        <a:cubicBezTo>
                          <a:pt x="13060" y="211"/>
                          <a:pt x="12561" y="219"/>
                          <a:pt x="12204" y="255"/>
                        </a:cubicBezTo>
                        <a:cubicBezTo>
                          <a:pt x="11847" y="291"/>
                          <a:pt x="11490" y="318"/>
                          <a:pt x="11134" y="335"/>
                        </a:cubicBezTo>
                        <a:cubicBezTo>
                          <a:pt x="10554" y="353"/>
                          <a:pt x="9965" y="353"/>
                          <a:pt x="9385" y="353"/>
                        </a:cubicBezTo>
                        <a:cubicBezTo>
                          <a:pt x="8725" y="353"/>
                          <a:pt x="8065" y="451"/>
                          <a:pt x="7405" y="469"/>
                        </a:cubicBezTo>
                        <a:cubicBezTo>
                          <a:pt x="6129" y="505"/>
                          <a:pt x="4782" y="764"/>
                          <a:pt x="3560" y="1138"/>
                        </a:cubicBezTo>
                        <a:cubicBezTo>
                          <a:pt x="2971" y="1317"/>
                          <a:pt x="2391" y="1522"/>
                          <a:pt x="1811" y="1736"/>
                        </a:cubicBezTo>
                        <a:cubicBezTo>
                          <a:pt x="1222" y="1959"/>
                          <a:pt x="651" y="2066"/>
                          <a:pt x="36" y="2137"/>
                        </a:cubicBezTo>
                        <a:cubicBezTo>
                          <a:pt x="0" y="2146"/>
                          <a:pt x="0" y="2191"/>
                          <a:pt x="36" y="2191"/>
                        </a:cubicBezTo>
                        <a:cubicBezTo>
                          <a:pt x="86" y="2193"/>
                          <a:pt x="136" y="2194"/>
                          <a:pt x="185" y="2194"/>
                        </a:cubicBezTo>
                        <a:cubicBezTo>
                          <a:pt x="1290" y="2194"/>
                          <a:pt x="2251" y="1730"/>
                          <a:pt x="3301" y="1406"/>
                        </a:cubicBezTo>
                        <a:cubicBezTo>
                          <a:pt x="4755" y="960"/>
                          <a:pt x="6236" y="737"/>
                          <a:pt x="7752" y="630"/>
                        </a:cubicBezTo>
                        <a:cubicBezTo>
                          <a:pt x="8948" y="541"/>
                          <a:pt x="10134" y="550"/>
                          <a:pt x="11330" y="487"/>
                        </a:cubicBezTo>
                        <a:cubicBezTo>
                          <a:pt x="11936" y="460"/>
                          <a:pt x="12918" y="469"/>
                          <a:pt x="13399" y="32"/>
                        </a:cubicBezTo>
                        <a:cubicBezTo>
                          <a:pt x="13414" y="25"/>
                          <a:pt x="13399" y="0"/>
                          <a:pt x="13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8" name="Google Shape;1278;p4"/>
                  <p:cNvSpPr/>
                  <p:nvPr/>
                </p:nvSpPr>
                <p:spPr>
                  <a:xfrm>
                    <a:off x="7211690" y="3996114"/>
                    <a:ext cx="53416" cy="462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781" extrusionOk="0">
                        <a:moveTo>
                          <a:pt x="353" y="83"/>
                        </a:moveTo>
                        <a:cubicBezTo>
                          <a:pt x="602" y="83"/>
                          <a:pt x="843" y="472"/>
                          <a:pt x="509" y="567"/>
                        </a:cubicBezTo>
                        <a:cubicBezTo>
                          <a:pt x="485" y="574"/>
                          <a:pt x="462" y="577"/>
                          <a:pt x="441" y="577"/>
                        </a:cubicBezTo>
                        <a:cubicBezTo>
                          <a:pt x="332" y="577"/>
                          <a:pt x="253" y="491"/>
                          <a:pt x="223" y="379"/>
                        </a:cubicBezTo>
                        <a:cubicBezTo>
                          <a:pt x="205" y="308"/>
                          <a:pt x="241" y="147"/>
                          <a:pt x="304" y="85"/>
                        </a:cubicBezTo>
                        <a:lnTo>
                          <a:pt x="321" y="85"/>
                        </a:lnTo>
                        <a:cubicBezTo>
                          <a:pt x="332" y="83"/>
                          <a:pt x="342" y="83"/>
                          <a:pt x="353" y="83"/>
                        </a:cubicBezTo>
                        <a:close/>
                        <a:moveTo>
                          <a:pt x="384" y="0"/>
                        </a:moveTo>
                        <a:cubicBezTo>
                          <a:pt x="354" y="0"/>
                          <a:pt x="323" y="4"/>
                          <a:pt x="295" y="13"/>
                        </a:cubicBezTo>
                        <a:cubicBezTo>
                          <a:pt x="286" y="13"/>
                          <a:pt x="277" y="22"/>
                          <a:pt x="268" y="40"/>
                        </a:cubicBezTo>
                        <a:cubicBezTo>
                          <a:pt x="98" y="85"/>
                          <a:pt x="0" y="254"/>
                          <a:pt x="36" y="433"/>
                        </a:cubicBezTo>
                        <a:cubicBezTo>
                          <a:pt x="80" y="641"/>
                          <a:pt x="242" y="780"/>
                          <a:pt x="439" y="780"/>
                        </a:cubicBezTo>
                        <a:cubicBezTo>
                          <a:pt x="479" y="780"/>
                          <a:pt x="520" y="775"/>
                          <a:pt x="562" y="763"/>
                        </a:cubicBezTo>
                        <a:cubicBezTo>
                          <a:pt x="812" y="683"/>
                          <a:pt x="901" y="433"/>
                          <a:pt x="767" y="219"/>
                        </a:cubicBezTo>
                        <a:cubicBezTo>
                          <a:pt x="693" y="100"/>
                          <a:pt x="533" y="0"/>
                          <a:pt x="3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9" name="Google Shape;1279;p4"/>
                  <p:cNvSpPr/>
                  <p:nvPr/>
                </p:nvSpPr>
                <p:spPr>
                  <a:xfrm>
                    <a:off x="7225962" y="3921556"/>
                    <a:ext cx="42283" cy="338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4" h="571" extrusionOk="0">
                        <a:moveTo>
                          <a:pt x="327" y="85"/>
                        </a:moveTo>
                        <a:cubicBezTo>
                          <a:pt x="395" y="85"/>
                          <a:pt x="440" y="142"/>
                          <a:pt x="491" y="193"/>
                        </a:cubicBezTo>
                        <a:cubicBezTo>
                          <a:pt x="580" y="282"/>
                          <a:pt x="464" y="371"/>
                          <a:pt x="375" y="398"/>
                        </a:cubicBezTo>
                        <a:cubicBezTo>
                          <a:pt x="362" y="402"/>
                          <a:pt x="349" y="404"/>
                          <a:pt x="337" y="404"/>
                        </a:cubicBezTo>
                        <a:cubicBezTo>
                          <a:pt x="273" y="404"/>
                          <a:pt x="219" y="350"/>
                          <a:pt x="196" y="282"/>
                        </a:cubicBezTo>
                        <a:cubicBezTo>
                          <a:pt x="170" y="202"/>
                          <a:pt x="196" y="139"/>
                          <a:pt x="259" y="95"/>
                        </a:cubicBezTo>
                        <a:lnTo>
                          <a:pt x="277" y="95"/>
                        </a:lnTo>
                        <a:cubicBezTo>
                          <a:pt x="295" y="88"/>
                          <a:pt x="312" y="85"/>
                          <a:pt x="327" y="85"/>
                        </a:cubicBezTo>
                        <a:close/>
                        <a:moveTo>
                          <a:pt x="362" y="1"/>
                        </a:moveTo>
                        <a:cubicBezTo>
                          <a:pt x="323" y="1"/>
                          <a:pt x="285" y="12"/>
                          <a:pt x="250" y="32"/>
                        </a:cubicBezTo>
                        <a:cubicBezTo>
                          <a:pt x="241" y="32"/>
                          <a:pt x="232" y="41"/>
                          <a:pt x="232" y="50"/>
                        </a:cubicBezTo>
                        <a:cubicBezTo>
                          <a:pt x="107" y="95"/>
                          <a:pt x="0" y="184"/>
                          <a:pt x="36" y="327"/>
                        </a:cubicBezTo>
                        <a:cubicBezTo>
                          <a:pt x="65" y="482"/>
                          <a:pt x="205" y="570"/>
                          <a:pt x="354" y="570"/>
                        </a:cubicBezTo>
                        <a:cubicBezTo>
                          <a:pt x="385" y="570"/>
                          <a:pt x="416" y="566"/>
                          <a:pt x="446" y="559"/>
                        </a:cubicBezTo>
                        <a:cubicBezTo>
                          <a:pt x="607" y="523"/>
                          <a:pt x="714" y="327"/>
                          <a:pt x="625" y="175"/>
                        </a:cubicBezTo>
                        <a:cubicBezTo>
                          <a:pt x="598" y="113"/>
                          <a:pt x="509" y="59"/>
                          <a:pt x="455" y="23"/>
                        </a:cubicBezTo>
                        <a:cubicBezTo>
                          <a:pt x="424" y="8"/>
                          <a:pt x="393" y="1"/>
                          <a:pt x="36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0" name="Google Shape;1280;p4"/>
                  <p:cNvSpPr/>
                  <p:nvPr/>
                </p:nvSpPr>
                <p:spPr>
                  <a:xfrm>
                    <a:off x="7118182" y="4008372"/>
                    <a:ext cx="29077" cy="25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1" h="424" extrusionOk="0">
                        <a:moveTo>
                          <a:pt x="218" y="58"/>
                        </a:moveTo>
                        <a:cubicBezTo>
                          <a:pt x="318" y="58"/>
                          <a:pt x="397" y="199"/>
                          <a:pt x="295" y="270"/>
                        </a:cubicBezTo>
                        <a:cubicBezTo>
                          <a:pt x="279" y="279"/>
                          <a:pt x="264" y="283"/>
                          <a:pt x="250" y="283"/>
                        </a:cubicBezTo>
                        <a:cubicBezTo>
                          <a:pt x="211" y="283"/>
                          <a:pt x="181" y="250"/>
                          <a:pt x="161" y="217"/>
                        </a:cubicBezTo>
                        <a:cubicBezTo>
                          <a:pt x="134" y="163"/>
                          <a:pt x="143" y="110"/>
                          <a:pt x="179" y="65"/>
                        </a:cubicBezTo>
                        <a:cubicBezTo>
                          <a:pt x="192" y="60"/>
                          <a:pt x="205" y="58"/>
                          <a:pt x="218" y="58"/>
                        </a:cubicBezTo>
                        <a:close/>
                        <a:moveTo>
                          <a:pt x="266" y="0"/>
                        </a:moveTo>
                        <a:cubicBezTo>
                          <a:pt x="236" y="0"/>
                          <a:pt x="205" y="7"/>
                          <a:pt x="179" y="21"/>
                        </a:cubicBezTo>
                        <a:lnTo>
                          <a:pt x="170" y="21"/>
                        </a:lnTo>
                        <a:cubicBezTo>
                          <a:pt x="27" y="21"/>
                          <a:pt x="0" y="154"/>
                          <a:pt x="27" y="270"/>
                        </a:cubicBezTo>
                        <a:cubicBezTo>
                          <a:pt x="51" y="368"/>
                          <a:pt x="142" y="424"/>
                          <a:pt x="235" y="424"/>
                        </a:cubicBezTo>
                        <a:cubicBezTo>
                          <a:pt x="277" y="424"/>
                          <a:pt x="320" y="412"/>
                          <a:pt x="357" y="386"/>
                        </a:cubicBezTo>
                        <a:cubicBezTo>
                          <a:pt x="464" y="306"/>
                          <a:pt x="491" y="163"/>
                          <a:pt x="402" y="65"/>
                        </a:cubicBezTo>
                        <a:cubicBezTo>
                          <a:pt x="368" y="20"/>
                          <a:pt x="317" y="0"/>
                          <a:pt x="26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1" name="Google Shape;1281;p4"/>
                  <p:cNvSpPr/>
                  <p:nvPr/>
                </p:nvSpPr>
                <p:spPr>
                  <a:xfrm>
                    <a:off x="7190016" y="3071284"/>
                    <a:ext cx="38078" cy="33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574" extrusionOk="0">
                        <a:moveTo>
                          <a:pt x="411" y="37"/>
                        </a:moveTo>
                        <a:cubicBezTo>
                          <a:pt x="473" y="45"/>
                          <a:pt x="491" y="81"/>
                          <a:pt x="500" y="144"/>
                        </a:cubicBezTo>
                        <a:cubicBezTo>
                          <a:pt x="509" y="188"/>
                          <a:pt x="527" y="233"/>
                          <a:pt x="518" y="277"/>
                        </a:cubicBezTo>
                        <a:cubicBezTo>
                          <a:pt x="510" y="346"/>
                          <a:pt x="418" y="408"/>
                          <a:pt x="347" y="408"/>
                        </a:cubicBezTo>
                        <a:cubicBezTo>
                          <a:pt x="335" y="408"/>
                          <a:pt x="323" y="406"/>
                          <a:pt x="313" y="402"/>
                        </a:cubicBezTo>
                        <a:cubicBezTo>
                          <a:pt x="232" y="384"/>
                          <a:pt x="188" y="304"/>
                          <a:pt x="206" y="224"/>
                        </a:cubicBezTo>
                        <a:cubicBezTo>
                          <a:pt x="206" y="188"/>
                          <a:pt x="250" y="161"/>
                          <a:pt x="277" y="135"/>
                        </a:cubicBezTo>
                        <a:cubicBezTo>
                          <a:pt x="322" y="90"/>
                          <a:pt x="348" y="54"/>
                          <a:pt x="411" y="37"/>
                        </a:cubicBezTo>
                        <a:close/>
                        <a:moveTo>
                          <a:pt x="329" y="0"/>
                        </a:moveTo>
                        <a:cubicBezTo>
                          <a:pt x="205" y="0"/>
                          <a:pt x="91" y="67"/>
                          <a:pt x="54" y="206"/>
                        </a:cubicBezTo>
                        <a:cubicBezTo>
                          <a:pt x="0" y="367"/>
                          <a:pt x="125" y="554"/>
                          <a:pt x="286" y="572"/>
                        </a:cubicBezTo>
                        <a:cubicBezTo>
                          <a:pt x="295" y="573"/>
                          <a:pt x="304" y="573"/>
                          <a:pt x="314" y="573"/>
                        </a:cubicBezTo>
                        <a:cubicBezTo>
                          <a:pt x="458" y="573"/>
                          <a:pt x="609" y="447"/>
                          <a:pt x="634" y="304"/>
                        </a:cubicBezTo>
                        <a:cubicBezTo>
                          <a:pt x="643" y="233"/>
                          <a:pt x="607" y="144"/>
                          <a:pt x="571" y="81"/>
                        </a:cubicBezTo>
                        <a:cubicBezTo>
                          <a:pt x="541" y="29"/>
                          <a:pt x="499" y="8"/>
                          <a:pt x="443" y="8"/>
                        </a:cubicBezTo>
                        <a:cubicBezTo>
                          <a:pt x="433" y="8"/>
                          <a:pt x="422" y="8"/>
                          <a:pt x="411" y="10"/>
                        </a:cubicBezTo>
                        <a:cubicBezTo>
                          <a:pt x="384" y="3"/>
                          <a:pt x="356" y="0"/>
                          <a:pt x="32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2" name="Google Shape;1282;p4"/>
                  <p:cNvSpPr/>
                  <p:nvPr/>
                </p:nvSpPr>
                <p:spPr>
                  <a:xfrm>
                    <a:off x="7054461" y="2954444"/>
                    <a:ext cx="36302" cy="31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3" h="533" extrusionOk="0">
                        <a:moveTo>
                          <a:pt x="381" y="72"/>
                        </a:moveTo>
                        <a:cubicBezTo>
                          <a:pt x="433" y="72"/>
                          <a:pt x="470" y="109"/>
                          <a:pt x="470" y="190"/>
                        </a:cubicBezTo>
                        <a:cubicBezTo>
                          <a:pt x="461" y="290"/>
                          <a:pt x="406" y="351"/>
                          <a:pt x="304" y="351"/>
                        </a:cubicBezTo>
                        <a:cubicBezTo>
                          <a:pt x="297" y="351"/>
                          <a:pt x="290" y="351"/>
                          <a:pt x="282" y="350"/>
                        </a:cubicBezTo>
                        <a:cubicBezTo>
                          <a:pt x="220" y="341"/>
                          <a:pt x="193" y="315"/>
                          <a:pt x="220" y="252"/>
                        </a:cubicBezTo>
                        <a:cubicBezTo>
                          <a:pt x="256" y="190"/>
                          <a:pt x="273" y="118"/>
                          <a:pt x="345" y="83"/>
                        </a:cubicBezTo>
                        <a:cubicBezTo>
                          <a:pt x="354" y="83"/>
                          <a:pt x="354" y="74"/>
                          <a:pt x="363" y="74"/>
                        </a:cubicBezTo>
                        <a:cubicBezTo>
                          <a:pt x="369" y="73"/>
                          <a:pt x="375" y="72"/>
                          <a:pt x="381" y="72"/>
                        </a:cubicBezTo>
                        <a:close/>
                        <a:moveTo>
                          <a:pt x="396" y="1"/>
                        </a:moveTo>
                        <a:cubicBezTo>
                          <a:pt x="353" y="1"/>
                          <a:pt x="307" y="14"/>
                          <a:pt x="264" y="38"/>
                        </a:cubicBezTo>
                        <a:cubicBezTo>
                          <a:pt x="256" y="47"/>
                          <a:pt x="256" y="47"/>
                          <a:pt x="247" y="56"/>
                        </a:cubicBezTo>
                        <a:cubicBezTo>
                          <a:pt x="157" y="83"/>
                          <a:pt x="68" y="154"/>
                          <a:pt x="41" y="252"/>
                        </a:cubicBezTo>
                        <a:cubicBezTo>
                          <a:pt x="1" y="407"/>
                          <a:pt x="139" y="532"/>
                          <a:pt x="285" y="532"/>
                        </a:cubicBezTo>
                        <a:cubicBezTo>
                          <a:pt x="299" y="532"/>
                          <a:pt x="313" y="531"/>
                          <a:pt x="327" y="529"/>
                        </a:cubicBezTo>
                        <a:cubicBezTo>
                          <a:pt x="514" y="493"/>
                          <a:pt x="612" y="332"/>
                          <a:pt x="577" y="154"/>
                        </a:cubicBezTo>
                        <a:cubicBezTo>
                          <a:pt x="553" y="48"/>
                          <a:pt x="480" y="1"/>
                          <a:pt x="3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3" name="Google Shape;1283;p4"/>
                  <p:cNvSpPr/>
                  <p:nvPr/>
                </p:nvSpPr>
                <p:spPr>
                  <a:xfrm>
                    <a:off x="7367498" y="3855290"/>
                    <a:ext cx="68754" cy="62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" h="1061" extrusionOk="0">
                        <a:moveTo>
                          <a:pt x="472" y="100"/>
                        </a:moveTo>
                        <a:cubicBezTo>
                          <a:pt x="649" y="100"/>
                          <a:pt x="822" y="240"/>
                          <a:pt x="875" y="420"/>
                        </a:cubicBezTo>
                        <a:cubicBezTo>
                          <a:pt x="938" y="607"/>
                          <a:pt x="724" y="821"/>
                          <a:pt x="545" y="848"/>
                        </a:cubicBezTo>
                        <a:cubicBezTo>
                          <a:pt x="534" y="850"/>
                          <a:pt x="522" y="850"/>
                          <a:pt x="510" y="850"/>
                        </a:cubicBezTo>
                        <a:cubicBezTo>
                          <a:pt x="386" y="850"/>
                          <a:pt x="256" y="766"/>
                          <a:pt x="215" y="652"/>
                        </a:cubicBezTo>
                        <a:cubicBezTo>
                          <a:pt x="170" y="509"/>
                          <a:pt x="188" y="277"/>
                          <a:pt x="278" y="161"/>
                        </a:cubicBezTo>
                        <a:cubicBezTo>
                          <a:pt x="286" y="161"/>
                          <a:pt x="286" y="161"/>
                          <a:pt x="295" y="152"/>
                        </a:cubicBezTo>
                        <a:cubicBezTo>
                          <a:pt x="352" y="116"/>
                          <a:pt x="412" y="100"/>
                          <a:pt x="472" y="100"/>
                        </a:cubicBezTo>
                        <a:close/>
                        <a:moveTo>
                          <a:pt x="520" y="1"/>
                        </a:moveTo>
                        <a:cubicBezTo>
                          <a:pt x="426" y="1"/>
                          <a:pt x="343" y="36"/>
                          <a:pt x="260" y="108"/>
                        </a:cubicBezTo>
                        <a:cubicBezTo>
                          <a:pt x="251" y="117"/>
                          <a:pt x="251" y="125"/>
                          <a:pt x="251" y="134"/>
                        </a:cubicBezTo>
                        <a:cubicBezTo>
                          <a:pt x="162" y="197"/>
                          <a:pt x="54" y="295"/>
                          <a:pt x="37" y="402"/>
                        </a:cubicBezTo>
                        <a:cubicBezTo>
                          <a:pt x="1" y="509"/>
                          <a:pt x="10" y="634"/>
                          <a:pt x="37" y="741"/>
                        </a:cubicBezTo>
                        <a:cubicBezTo>
                          <a:pt x="103" y="941"/>
                          <a:pt x="309" y="1061"/>
                          <a:pt x="509" y="1061"/>
                        </a:cubicBezTo>
                        <a:cubicBezTo>
                          <a:pt x="577" y="1061"/>
                          <a:pt x="645" y="1047"/>
                          <a:pt x="706" y="1018"/>
                        </a:cubicBezTo>
                        <a:cubicBezTo>
                          <a:pt x="964" y="893"/>
                          <a:pt x="1161" y="598"/>
                          <a:pt x="1027" y="313"/>
                        </a:cubicBezTo>
                        <a:cubicBezTo>
                          <a:pt x="964" y="188"/>
                          <a:pt x="795" y="72"/>
                          <a:pt x="670" y="27"/>
                        </a:cubicBezTo>
                        <a:cubicBezTo>
                          <a:pt x="617" y="10"/>
                          <a:pt x="567" y="1"/>
                          <a:pt x="52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4" name="Google Shape;1284;p4"/>
                  <p:cNvSpPr/>
                  <p:nvPr/>
                </p:nvSpPr>
                <p:spPr>
                  <a:xfrm>
                    <a:off x="7471073" y="3985217"/>
                    <a:ext cx="29669" cy="265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9" extrusionOk="0">
                        <a:moveTo>
                          <a:pt x="304" y="75"/>
                        </a:moveTo>
                        <a:cubicBezTo>
                          <a:pt x="336" y="75"/>
                          <a:pt x="370" y="84"/>
                          <a:pt x="375" y="117"/>
                        </a:cubicBezTo>
                        <a:cubicBezTo>
                          <a:pt x="384" y="171"/>
                          <a:pt x="348" y="224"/>
                          <a:pt x="313" y="260"/>
                        </a:cubicBezTo>
                        <a:cubicBezTo>
                          <a:pt x="295" y="278"/>
                          <a:pt x="268" y="287"/>
                          <a:pt x="241" y="287"/>
                        </a:cubicBezTo>
                        <a:cubicBezTo>
                          <a:pt x="235" y="288"/>
                          <a:pt x="229" y="289"/>
                          <a:pt x="224" y="289"/>
                        </a:cubicBezTo>
                        <a:cubicBezTo>
                          <a:pt x="197" y="289"/>
                          <a:pt x="177" y="272"/>
                          <a:pt x="170" y="242"/>
                        </a:cubicBezTo>
                        <a:cubicBezTo>
                          <a:pt x="143" y="189"/>
                          <a:pt x="179" y="144"/>
                          <a:pt x="197" y="99"/>
                        </a:cubicBezTo>
                        <a:cubicBezTo>
                          <a:pt x="206" y="90"/>
                          <a:pt x="206" y="90"/>
                          <a:pt x="206" y="81"/>
                        </a:cubicBezTo>
                        <a:lnTo>
                          <a:pt x="224" y="81"/>
                        </a:lnTo>
                        <a:cubicBezTo>
                          <a:pt x="229" y="81"/>
                          <a:pt x="235" y="85"/>
                          <a:pt x="241" y="85"/>
                        </a:cubicBezTo>
                        <a:cubicBezTo>
                          <a:pt x="244" y="85"/>
                          <a:pt x="247" y="84"/>
                          <a:pt x="250" y="81"/>
                        </a:cubicBezTo>
                        <a:cubicBezTo>
                          <a:pt x="264" y="78"/>
                          <a:pt x="284" y="75"/>
                          <a:pt x="304" y="75"/>
                        </a:cubicBezTo>
                        <a:close/>
                        <a:moveTo>
                          <a:pt x="328" y="0"/>
                        </a:moveTo>
                        <a:cubicBezTo>
                          <a:pt x="295" y="0"/>
                          <a:pt x="262" y="7"/>
                          <a:pt x="232" y="19"/>
                        </a:cubicBezTo>
                        <a:cubicBezTo>
                          <a:pt x="224" y="19"/>
                          <a:pt x="224" y="19"/>
                          <a:pt x="224" y="28"/>
                        </a:cubicBezTo>
                        <a:cubicBezTo>
                          <a:pt x="209" y="24"/>
                          <a:pt x="195" y="22"/>
                          <a:pt x="183" y="22"/>
                        </a:cubicBezTo>
                        <a:cubicBezTo>
                          <a:pt x="164" y="22"/>
                          <a:pt x="146" y="26"/>
                          <a:pt x="125" y="37"/>
                        </a:cubicBezTo>
                        <a:cubicBezTo>
                          <a:pt x="36" y="81"/>
                          <a:pt x="0" y="171"/>
                          <a:pt x="18" y="260"/>
                        </a:cubicBezTo>
                        <a:cubicBezTo>
                          <a:pt x="27" y="349"/>
                          <a:pt x="81" y="429"/>
                          <a:pt x="170" y="447"/>
                        </a:cubicBezTo>
                        <a:cubicBezTo>
                          <a:pt x="177" y="448"/>
                          <a:pt x="185" y="449"/>
                          <a:pt x="193" y="449"/>
                        </a:cubicBezTo>
                        <a:cubicBezTo>
                          <a:pt x="258" y="449"/>
                          <a:pt x="327" y="416"/>
                          <a:pt x="375" y="376"/>
                        </a:cubicBezTo>
                        <a:cubicBezTo>
                          <a:pt x="455" y="313"/>
                          <a:pt x="500" y="206"/>
                          <a:pt x="473" y="108"/>
                        </a:cubicBezTo>
                        <a:cubicBezTo>
                          <a:pt x="461" y="30"/>
                          <a:pt x="397" y="0"/>
                          <a:pt x="3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5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7" name="Google Shape;1287;p5"/>
          <p:cNvGrpSpPr/>
          <p:nvPr/>
        </p:nvGrpSpPr>
        <p:grpSpPr>
          <a:xfrm>
            <a:off x="-3486388" y="2153015"/>
            <a:ext cx="15327692" cy="4559085"/>
            <a:chOff x="-3486388" y="2153015"/>
            <a:chExt cx="15327692" cy="4559085"/>
          </a:xfrm>
        </p:grpSpPr>
        <p:sp>
          <p:nvSpPr>
            <p:cNvPr id="1288" name="Google Shape;1288;p5"/>
            <p:cNvSpPr/>
            <p:nvPr/>
          </p:nvSpPr>
          <p:spPr>
            <a:xfrm>
              <a:off x="-1377675" y="3197675"/>
              <a:ext cx="12278050" cy="3514425"/>
            </a:xfrm>
            <a:custGeom>
              <a:avLst/>
              <a:gdLst/>
              <a:ahLst/>
              <a:cxnLst/>
              <a:rect l="l" t="t" r="r" b="b"/>
              <a:pathLst>
                <a:path w="491122" h="140577" extrusionOk="0">
                  <a:moveTo>
                    <a:pt x="0" y="75064"/>
                  </a:moveTo>
                  <a:lnTo>
                    <a:pt x="53608" y="0"/>
                  </a:lnTo>
                  <a:lnTo>
                    <a:pt x="65800" y="36576"/>
                  </a:lnTo>
                  <a:lnTo>
                    <a:pt x="96280" y="54102"/>
                  </a:lnTo>
                  <a:lnTo>
                    <a:pt x="144286" y="58674"/>
                  </a:lnTo>
                  <a:lnTo>
                    <a:pt x="171127" y="53789"/>
                  </a:lnTo>
                  <a:lnTo>
                    <a:pt x="196734" y="54377"/>
                  </a:lnTo>
                  <a:lnTo>
                    <a:pt x="210274" y="55555"/>
                  </a:lnTo>
                  <a:lnTo>
                    <a:pt x="219724" y="55626"/>
                  </a:lnTo>
                  <a:lnTo>
                    <a:pt x="240298" y="47244"/>
                  </a:lnTo>
                  <a:lnTo>
                    <a:pt x="254425" y="47094"/>
                  </a:lnTo>
                  <a:lnTo>
                    <a:pt x="266199" y="40030"/>
                  </a:lnTo>
                  <a:lnTo>
                    <a:pt x="296221" y="40913"/>
                  </a:lnTo>
                  <a:lnTo>
                    <a:pt x="318590" y="40913"/>
                  </a:lnTo>
                  <a:lnTo>
                    <a:pt x="333307" y="44445"/>
                  </a:lnTo>
                  <a:lnTo>
                    <a:pt x="347141" y="40619"/>
                  </a:lnTo>
                  <a:lnTo>
                    <a:pt x="358031" y="33555"/>
                  </a:lnTo>
                  <a:lnTo>
                    <a:pt x="365684" y="32672"/>
                  </a:lnTo>
                  <a:lnTo>
                    <a:pt x="384227" y="23253"/>
                  </a:lnTo>
                  <a:lnTo>
                    <a:pt x="407185" y="20015"/>
                  </a:lnTo>
                  <a:lnTo>
                    <a:pt x="426023" y="6476"/>
                  </a:lnTo>
                  <a:lnTo>
                    <a:pt x="425138" y="51434"/>
                  </a:lnTo>
                  <a:lnTo>
                    <a:pt x="441326" y="54672"/>
                  </a:lnTo>
                  <a:lnTo>
                    <a:pt x="453525" y="59970"/>
                  </a:lnTo>
                  <a:lnTo>
                    <a:pt x="464890" y="61790"/>
                  </a:lnTo>
                  <a:lnTo>
                    <a:pt x="482905" y="70323"/>
                  </a:lnTo>
                  <a:lnTo>
                    <a:pt x="491122" y="115833"/>
                  </a:lnTo>
                  <a:lnTo>
                    <a:pt x="464258" y="135521"/>
                  </a:lnTo>
                  <a:lnTo>
                    <a:pt x="403579" y="138997"/>
                  </a:lnTo>
                  <a:lnTo>
                    <a:pt x="300867" y="134573"/>
                  </a:lnTo>
                  <a:lnTo>
                    <a:pt x="253462" y="139945"/>
                  </a:lnTo>
                  <a:lnTo>
                    <a:pt x="202264" y="140577"/>
                  </a:lnTo>
                  <a:lnTo>
                    <a:pt x="149170" y="138681"/>
                  </a:lnTo>
                  <a:lnTo>
                    <a:pt x="131156" y="134889"/>
                  </a:lnTo>
                  <a:lnTo>
                    <a:pt x="102396" y="131412"/>
                  </a:lnTo>
                  <a:lnTo>
                    <a:pt x="68264" y="135521"/>
                  </a:lnTo>
                  <a:lnTo>
                    <a:pt x="50566" y="135521"/>
                  </a:lnTo>
                  <a:lnTo>
                    <a:pt x="31604" y="128568"/>
                  </a:lnTo>
                  <a:lnTo>
                    <a:pt x="21807" y="1187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289" name="Google Shape;1289;p5"/>
            <p:cNvGrpSpPr/>
            <p:nvPr/>
          </p:nvGrpSpPr>
          <p:grpSpPr>
            <a:xfrm>
              <a:off x="5173454" y="4377659"/>
              <a:ext cx="3518472" cy="819002"/>
              <a:chOff x="4795000" y="4018475"/>
              <a:chExt cx="3518472" cy="819002"/>
            </a:xfrm>
          </p:grpSpPr>
          <p:grpSp>
            <p:nvGrpSpPr>
              <p:cNvPr id="1290" name="Google Shape;1290;p5"/>
              <p:cNvGrpSpPr/>
              <p:nvPr/>
            </p:nvGrpSpPr>
            <p:grpSpPr>
              <a:xfrm>
                <a:off x="5105440" y="4219941"/>
                <a:ext cx="703657" cy="335407"/>
                <a:chOff x="5210215" y="1598241"/>
                <a:chExt cx="703657" cy="335407"/>
              </a:xfrm>
            </p:grpSpPr>
            <p:sp>
              <p:nvSpPr>
                <p:cNvPr id="1291" name="Google Shape;1291;p5"/>
                <p:cNvSpPr/>
                <p:nvPr/>
              </p:nvSpPr>
              <p:spPr>
                <a:xfrm>
                  <a:off x="5487253" y="1610696"/>
                  <a:ext cx="78811" cy="6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179" extrusionOk="0">
                      <a:moveTo>
                        <a:pt x="259" y="1"/>
                      </a:moveTo>
                      <a:cubicBezTo>
                        <a:pt x="170" y="1"/>
                        <a:pt x="90" y="19"/>
                        <a:pt x="19" y="36"/>
                      </a:cubicBezTo>
                      <a:cubicBezTo>
                        <a:pt x="10" y="36"/>
                        <a:pt x="10" y="45"/>
                        <a:pt x="1" y="54"/>
                      </a:cubicBezTo>
                      <a:cubicBezTo>
                        <a:pt x="1" y="54"/>
                        <a:pt x="10" y="63"/>
                        <a:pt x="10" y="63"/>
                      </a:cubicBezTo>
                      <a:cubicBezTo>
                        <a:pt x="135" y="143"/>
                        <a:pt x="250" y="233"/>
                        <a:pt x="340" y="340"/>
                      </a:cubicBezTo>
                      <a:cubicBezTo>
                        <a:pt x="500" y="509"/>
                        <a:pt x="723" y="875"/>
                        <a:pt x="661" y="1160"/>
                      </a:cubicBezTo>
                      <a:cubicBezTo>
                        <a:pt x="661" y="1160"/>
                        <a:pt x="661" y="1169"/>
                        <a:pt x="670" y="1169"/>
                      </a:cubicBezTo>
                      <a:cubicBezTo>
                        <a:pt x="670" y="1178"/>
                        <a:pt x="670" y="1178"/>
                        <a:pt x="679" y="1178"/>
                      </a:cubicBezTo>
                      <a:cubicBezTo>
                        <a:pt x="911" y="1062"/>
                        <a:pt x="1151" y="973"/>
                        <a:pt x="1401" y="902"/>
                      </a:cubicBezTo>
                      <a:cubicBezTo>
                        <a:pt x="1401" y="902"/>
                        <a:pt x="1410" y="893"/>
                        <a:pt x="1410" y="893"/>
                      </a:cubicBezTo>
                      <a:cubicBezTo>
                        <a:pt x="1410" y="893"/>
                        <a:pt x="1410" y="884"/>
                        <a:pt x="1410" y="884"/>
                      </a:cubicBezTo>
                      <a:cubicBezTo>
                        <a:pt x="1312" y="616"/>
                        <a:pt x="1196" y="447"/>
                        <a:pt x="982" y="268"/>
                      </a:cubicBezTo>
                      <a:cubicBezTo>
                        <a:pt x="786" y="108"/>
                        <a:pt x="509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5"/>
                <p:cNvSpPr/>
                <p:nvPr/>
              </p:nvSpPr>
              <p:spPr>
                <a:xfrm>
                  <a:off x="5427489" y="1601257"/>
                  <a:ext cx="96182" cy="117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106" extrusionOk="0">
                      <a:moveTo>
                        <a:pt x="18" y="0"/>
                      </a:moveTo>
                      <a:cubicBezTo>
                        <a:pt x="9" y="0"/>
                        <a:pt x="9" y="9"/>
                        <a:pt x="9" y="9"/>
                      </a:cubicBezTo>
                      <a:cubicBezTo>
                        <a:pt x="0" y="18"/>
                        <a:pt x="9" y="27"/>
                        <a:pt x="18" y="27"/>
                      </a:cubicBezTo>
                      <a:cubicBezTo>
                        <a:pt x="384" y="143"/>
                        <a:pt x="634" y="348"/>
                        <a:pt x="741" y="643"/>
                      </a:cubicBezTo>
                      <a:cubicBezTo>
                        <a:pt x="910" y="1089"/>
                        <a:pt x="794" y="1793"/>
                        <a:pt x="375" y="2079"/>
                      </a:cubicBezTo>
                      <a:cubicBezTo>
                        <a:pt x="366" y="2079"/>
                        <a:pt x="366" y="2088"/>
                        <a:pt x="366" y="2097"/>
                      </a:cubicBezTo>
                      <a:cubicBezTo>
                        <a:pt x="375" y="2097"/>
                        <a:pt x="375" y="2106"/>
                        <a:pt x="384" y="2106"/>
                      </a:cubicBezTo>
                      <a:cubicBezTo>
                        <a:pt x="535" y="2061"/>
                        <a:pt x="696" y="2034"/>
                        <a:pt x="866" y="1999"/>
                      </a:cubicBezTo>
                      <a:cubicBezTo>
                        <a:pt x="981" y="1865"/>
                        <a:pt x="1231" y="1651"/>
                        <a:pt x="1356" y="1544"/>
                      </a:cubicBezTo>
                      <a:cubicBezTo>
                        <a:pt x="1410" y="1499"/>
                        <a:pt x="1419" y="1490"/>
                        <a:pt x="1419" y="1490"/>
                      </a:cubicBezTo>
                      <a:cubicBezTo>
                        <a:pt x="1722" y="1080"/>
                        <a:pt x="1410" y="705"/>
                        <a:pt x="1151" y="455"/>
                      </a:cubicBezTo>
                      <a:cubicBezTo>
                        <a:pt x="857" y="188"/>
                        <a:pt x="428" y="9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5"/>
                <p:cNvSpPr/>
                <p:nvPr/>
              </p:nvSpPr>
              <p:spPr>
                <a:xfrm>
                  <a:off x="5210215" y="1731285"/>
                  <a:ext cx="337420" cy="20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623" extrusionOk="0">
                      <a:moveTo>
                        <a:pt x="4577" y="1"/>
                      </a:moveTo>
                      <a:cubicBezTo>
                        <a:pt x="4033" y="10"/>
                        <a:pt x="3346" y="161"/>
                        <a:pt x="2837" y="375"/>
                      </a:cubicBezTo>
                      <a:cubicBezTo>
                        <a:pt x="1428" y="964"/>
                        <a:pt x="473" y="1794"/>
                        <a:pt x="1" y="2829"/>
                      </a:cubicBezTo>
                      <a:cubicBezTo>
                        <a:pt x="1" y="2829"/>
                        <a:pt x="1" y="2837"/>
                        <a:pt x="1" y="2837"/>
                      </a:cubicBezTo>
                      <a:cubicBezTo>
                        <a:pt x="1" y="2837"/>
                        <a:pt x="10" y="2846"/>
                        <a:pt x="10" y="2846"/>
                      </a:cubicBezTo>
                      <a:cubicBezTo>
                        <a:pt x="322" y="2918"/>
                        <a:pt x="634" y="2989"/>
                        <a:pt x="946" y="3061"/>
                      </a:cubicBezTo>
                      <a:cubicBezTo>
                        <a:pt x="1696" y="3230"/>
                        <a:pt x="2463" y="3400"/>
                        <a:pt x="3203" y="3623"/>
                      </a:cubicBezTo>
                      <a:lnTo>
                        <a:pt x="3212" y="3623"/>
                      </a:lnTo>
                      <a:cubicBezTo>
                        <a:pt x="3587" y="3025"/>
                        <a:pt x="4372" y="2383"/>
                        <a:pt x="4996" y="1981"/>
                      </a:cubicBezTo>
                      <a:cubicBezTo>
                        <a:pt x="4996" y="1981"/>
                        <a:pt x="5005" y="1972"/>
                        <a:pt x="4996" y="1963"/>
                      </a:cubicBezTo>
                      <a:cubicBezTo>
                        <a:pt x="4996" y="1954"/>
                        <a:pt x="4996" y="1954"/>
                        <a:pt x="4987" y="1954"/>
                      </a:cubicBezTo>
                      <a:cubicBezTo>
                        <a:pt x="4711" y="1936"/>
                        <a:pt x="4532" y="1820"/>
                        <a:pt x="4488" y="1615"/>
                      </a:cubicBezTo>
                      <a:cubicBezTo>
                        <a:pt x="4425" y="1330"/>
                        <a:pt x="4648" y="946"/>
                        <a:pt x="4970" y="777"/>
                      </a:cubicBezTo>
                      <a:lnTo>
                        <a:pt x="4987" y="777"/>
                      </a:lnTo>
                      <a:cubicBezTo>
                        <a:pt x="4996" y="777"/>
                        <a:pt x="5014" y="786"/>
                        <a:pt x="5023" y="795"/>
                      </a:cubicBezTo>
                      <a:cubicBezTo>
                        <a:pt x="5023" y="803"/>
                        <a:pt x="5023" y="821"/>
                        <a:pt x="5014" y="830"/>
                      </a:cubicBezTo>
                      <a:cubicBezTo>
                        <a:pt x="4961" y="875"/>
                        <a:pt x="4532" y="1303"/>
                        <a:pt x="4782" y="1597"/>
                      </a:cubicBezTo>
                      <a:cubicBezTo>
                        <a:pt x="4863" y="1696"/>
                        <a:pt x="4979" y="1749"/>
                        <a:pt x="5121" y="1749"/>
                      </a:cubicBezTo>
                      <a:cubicBezTo>
                        <a:pt x="5344" y="1749"/>
                        <a:pt x="5594" y="1615"/>
                        <a:pt x="5781" y="1401"/>
                      </a:cubicBezTo>
                      <a:cubicBezTo>
                        <a:pt x="5987" y="1125"/>
                        <a:pt x="6040" y="866"/>
                        <a:pt x="5933" y="643"/>
                      </a:cubicBezTo>
                      <a:cubicBezTo>
                        <a:pt x="5728" y="233"/>
                        <a:pt x="5014" y="1"/>
                        <a:pt x="4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5"/>
                <p:cNvSpPr/>
                <p:nvPr/>
              </p:nvSpPr>
              <p:spPr>
                <a:xfrm>
                  <a:off x="5487756" y="1661523"/>
                  <a:ext cx="232245" cy="112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2008" extrusionOk="0">
                      <a:moveTo>
                        <a:pt x="2347" y="1"/>
                      </a:moveTo>
                      <a:cubicBezTo>
                        <a:pt x="2240" y="1"/>
                        <a:pt x="2142" y="10"/>
                        <a:pt x="2035" y="19"/>
                      </a:cubicBezTo>
                      <a:cubicBezTo>
                        <a:pt x="1267" y="90"/>
                        <a:pt x="563" y="384"/>
                        <a:pt x="10" y="857"/>
                      </a:cubicBezTo>
                      <a:cubicBezTo>
                        <a:pt x="1" y="857"/>
                        <a:pt x="1" y="866"/>
                        <a:pt x="1" y="875"/>
                      </a:cubicBezTo>
                      <a:cubicBezTo>
                        <a:pt x="10" y="875"/>
                        <a:pt x="10" y="884"/>
                        <a:pt x="18" y="884"/>
                      </a:cubicBezTo>
                      <a:cubicBezTo>
                        <a:pt x="366" y="821"/>
                        <a:pt x="670" y="786"/>
                        <a:pt x="946" y="786"/>
                      </a:cubicBezTo>
                      <a:cubicBezTo>
                        <a:pt x="1928" y="786"/>
                        <a:pt x="2427" y="1196"/>
                        <a:pt x="2427" y="1999"/>
                      </a:cubicBezTo>
                      <a:cubicBezTo>
                        <a:pt x="2427" y="1999"/>
                        <a:pt x="2436" y="2008"/>
                        <a:pt x="2436" y="2008"/>
                      </a:cubicBezTo>
                      <a:lnTo>
                        <a:pt x="2454" y="2008"/>
                      </a:lnTo>
                      <a:cubicBezTo>
                        <a:pt x="2998" y="1794"/>
                        <a:pt x="3569" y="1598"/>
                        <a:pt x="4140" y="1437"/>
                      </a:cubicBezTo>
                      <a:cubicBezTo>
                        <a:pt x="4149" y="1437"/>
                        <a:pt x="4158" y="1428"/>
                        <a:pt x="4158" y="1419"/>
                      </a:cubicBezTo>
                      <a:cubicBezTo>
                        <a:pt x="4086" y="375"/>
                        <a:pt x="3176" y="1"/>
                        <a:pt x="23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5"/>
                <p:cNvSpPr/>
                <p:nvPr/>
              </p:nvSpPr>
              <p:spPr>
                <a:xfrm>
                  <a:off x="5465358" y="1714361"/>
                  <a:ext cx="153490" cy="90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1624" extrusionOk="0">
                      <a:moveTo>
                        <a:pt x="955" y="0"/>
                      </a:moveTo>
                      <a:cubicBezTo>
                        <a:pt x="741" y="0"/>
                        <a:pt x="580" y="18"/>
                        <a:pt x="518" y="27"/>
                      </a:cubicBezTo>
                      <a:cubicBezTo>
                        <a:pt x="188" y="72"/>
                        <a:pt x="18" y="90"/>
                        <a:pt x="18" y="90"/>
                      </a:cubicBezTo>
                      <a:cubicBezTo>
                        <a:pt x="9" y="90"/>
                        <a:pt x="0" y="98"/>
                        <a:pt x="0" y="107"/>
                      </a:cubicBezTo>
                      <a:cubicBezTo>
                        <a:pt x="0" y="116"/>
                        <a:pt x="9" y="125"/>
                        <a:pt x="18" y="125"/>
                      </a:cubicBezTo>
                      <a:cubicBezTo>
                        <a:pt x="27" y="125"/>
                        <a:pt x="1035" y="205"/>
                        <a:pt x="1436" y="616"/>
                      </a:cubicBezTo>
                      <a:cubicBezTo>
                        <a:pt x="1811" y="1008"/>
                        <a:pt x="1686" y="1410"/>
                        <a:pt x="1570" y="1606"/>
                      </a:cubicBezTo>
                      <a:cubicBezTo>
                        <a:pt x="1570" y="1615"/>
                        <a:pt x="1570" y="1615"/>
                        <a:pt x="1570" y="1624"/>
                      </a:cubicBezTo>
                      <a:lnTo>
                        <a:pt x="1588" y="1624"/>
                      </a:lnTo>
                      <a:cubicBezTo>
                        <a:pt x="1954" y="1445"/>
                        <a:pt x="2346" y="1267"/>
                        <a:pt x="2739" y="1106"/>
                      </a:cubicBezTo>
                      <a:cubicBezTo>
                        <a:pt x="2739" y="1106"/>
                        <a:pt x="2748" y="1098"/>
                        <a:pt x="2748" y="1089"/>
                      </a:cubicBezTo>
                      <a:cubicBezTo>
                        <a:pt x="2516" y="143"/>
                        <a:pt x="1526" y="0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5"/>
                <p:cNvSpPr/>
                <p:nvPr/>
              </p:nvSpPr>
              <p:spPr>
                <a:xfrm>
                  <a:off x="5681571" y="1621197"/>
                  <a:ext cx="163990" cy="51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919" extrusionOk="0">
                      <a:moveTo>
                        <a:pt x="1767" y="0"/>
                      </a:moveTo>
                      <a:cubicBezTo>
                        <a:pt x="1678" y="0"/>
                        <a:pt x="1589" y="9"/>
                        <a:pt x="1500" y="18"/>
                      </a:cubicBezTo>
                      <a:cubicBezTo>
                        <a:pt x="973" y="71"/>
                        <a:pt x="536" y="250"/>
                        <a:pt x="72" y="437"/>
                      </a:cubicBezTo>
                      <a:lnTo>
                        <a:pt x="10" y="464"/>
                      </a:lnTo>
                      <a:cubicBezTo>
                        <a:pt x="1" y="464"/>
                        <a:pt x="1" y="473"/>
                        <a:pt x="1" y="482"/>
                      </a:cubicBezTo>
                      <a:cubicBezTo>
                        <a:pt x="1" y="491"/>
                        <a:pt x="10" y="491"/>
                        <a:pt x="10" y="491"/>
                      </a:cubicBezTo>
                      <a:lnTo>
                        <a:pt x="63" y="491"/>
                      </a:lnTo>
                      <a:cubicBezTo>
                        <a:pt x="420" y="491"/>
                        <a:pt x="768" y="598"/>
                        <a:pt x="1027" y="776"/>
                      </a:cubicBezTo>
                      <a:cubicBezTo>
                        <a:pt x="1080" y="812"/>
                        <a:pt x="1143" y="865"/>
                        <a:pt x="1196" y="919"/>
                      </a:cubicBezTo>
                      <a:lnTo>
                        <a:pt x="1214" y="919"/>
                      </a:lnTo>
                      <a:cubicBezTo>
                        <a:pt x="1767" y="741"/>
                        <a:pt x="2338" y="589"/>
                        <a:pt x="2918" y="464"/>
                      </a:cubicBezTo>
                      <a:cubicBezTo>
                        <a:pt x="2927" y="464"/>
                        <a:pt x="2927" y="464"/>
                        <a:pt x="2927" y="455"/>
                      </a:cubicBezTo>
                      <a:cubicBezTo>
                        <a:pt x="2936" y="455"/>
                        <a:pt x="2927" y="446"/>
                        <a:pt x="2927" y="437"/>
                      </a:cubicBezTo>
                      <a:cubicBezTo>
                        <a:pt x="2579" y="143"/>
                        <a:pt x="2222" y="0"/>
                        <a:pt x="17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" name="Google Shape;1297;p5"/>
                <p:cNvSpPr/>
                <p:nvPr/>
              </p:nvSpPr>
              <p:spPr>
                <a:xfrm>
                  <a:off x="5741894" y="1598241"/>
                  <a:ext cx="171978" cy="4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9" h="840" extrusionOk="0">
                      <a:moveTo>
                        <a:pt x="1579" y="1"/>
                      </a:moveTo>
                      <a:cubicBezTo>
                        <a:pt x="1044" y="1"/>
                        <a:pt x="527" y="126"/>
                        <a:pt x="18" y="366"/>
                      </a:cubicBezTo>
                      <a:cubicBezTo>
                        <a:pt x="9" y="366"/>
                        <a:pt x="0" y="375"/>
                        <a:pt x="9" y="384"/>
                      </a:cubicBezTo>
                      <a:cubicBezTo>
                        <a:pt x="9" y="393"/>
                        <a:pt x="18" y="393"/>
                        <a:pt x="18" y="393"/>
                      </a:cubicBezTo>
                      <a:lnTo>
                        <a:pt x="27" y="393"/>
                      </a:lnTo>
                      <a:cubicBezTo>
                        <a:pt x="259" y="331"/>
                        <a:pt x="491" y="304"/>
                        <a:pt x="723" y="304"/>
                      </a:cubicBezTo>
                      <a:lnTo>
                        <a:pt x="812" y="304"/>
                      </a:lnTo>
                      <a:cubicBezTo>
                        <a:pt x="1240" y="313"/>
                        <a:pt x="1838" y="384"/>
                        <a:pt x="2008" y="830"/>
                      </a:cubicBezTo>
                      <a:cubicBezTo>
                        <a:pt x="2008" y="839"/>
                        <a:pt x="2016" y="839"/>
                        <a:pt x="2025" y="839"/>
                      </a:cubicBezTo>
                      <a:cubicBezTo>
                        <a:pt x="2364" y="777"/>
                        <a:pt x="2712" y="714"/>
                        <a:pt x="3069" y="670"/>
                      </a:cubicBezTo>
                      <a:cubicBezTo>
                        <a:pt x="3069" y="670"/>
                        <a:pt x="3078" y="670"/>
                        <a:pt x="3078" y="661"/>
                      </a:cubicBezTo>
                      <a:cubicBezTo>
                        <a:pt x="3078" y="652"/>
                        <a:pt x="3078" y="643"/>
                        <a:pt x="3069" y="643"/>
                      </a:cubicBezTo>
                      <a:cubicBezTo>
                        <a:pt x="3060" y="634"/>
                        <a:pt x="3051" y="625"/>
                        <a:pt x="3042" y="616"/>
                      </a:cubicBezTo>
                      <a:cubicBezTo>
                        <a:pt x="2837" y="304"/>
                        <a:pt x="2552" y="117"/>
                        <a:pt x="2177" y="54"/>
                      </a:cubicBezTo>
                      <a:cubicBezTo>
                        <a:pt x="1981" y="19"/>
                        <a:pt x="1776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" name="Google Shape;1298;p5"/>
                <p:cNvSpPr/>
                <p:nvPr/>
              </p:nvSpPr>
              <p:spPr>
                <a:xfrm>
                  <a:off x="5659174" y="1653089"/>
                  <a:ext cx="109197" cy="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1517" extrusionOk="0">
                      <a:moveTo>
                        <a:pt x="331" y="0"/>
                      </a:moveTo>
                      <a:cubicBezTo>
                        <a:pt x="170" y="0"/>
                        <a:pt x="54" y="27"/>
                        <a:pt x="9" y="36"/>
                      </a:cubicBezTo>
                      <a:cubicBezTo>
                        <a:pt x="0" y="36"/>
                        <a:pt x="0" y="45"/>
                        <a:pt x="0" y="54"/>
                      </a:cubicBezTo>
                      <a:cubicBezTo>
                        <a:pt x="0" y="62"/>
                        <a:pt x="9" y="62"/>
                        <a:pt x="9" y="62"/>
                      </a:cubicBezTo>
                      <a:cubicBezTo>
                        <a:pt x="803" y="223"/>
                        <a:pt x="1232" y="696"/>
                        <a:pt x="1312" y="1499"/>
                      </a:cubicBezTo>
                      <a:cubicBezTo>
                        <a:pt x="1312" y="1508"/>
                        <a:pt x="1312" y="1508"/>
                        <a:pt x="1321" y="1517"/>
                      </a:cubicBezTo>
                      <a:lnTo>
                        <a:pt x="1330" y="1517"/>
                      </a:lnTo>
                      <a:cubicBezTo>
                        <a:pt x="1499" y="1472"/>
                        <a:pt x="1669" y="1427"/>
                        <a:pt x="1838" y="1392"/>
                      </a:cubicBezTo>
                      <a:cubicBezTo>
                        <a:pt x="1838" y="1383"/>
                        <a:pt x="1847" y="1383"/>
                        <a:pt x="1847" y="1374"/>
                      </a:cubicBezTo>
                      <a:cubicBezTo>
                        <a:pt x="1954" y="776"/>
                        <a:pt x="1490" y="312"/>
                        <a:pt x="1017" y="134"/>
                      </a:cubicBezTo>
                      <a:cubicBezTo>
                        <a:pt x="750" y="27"/>
                        <a:pt x="491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9" name="Google Shape;1299;p5"/>
              <p:cNvGrpSpPr/>
              <p:nvPr/>
            </p:nvGrpSpPr>
            <p:grpSpPr>
              <a:xfrm>
                <a:off x="5811497" y="4029087"/>
                <a:ext cx="2020600" cy="684216"/>
                <a:chOff x="5916272" y="1407387"/>
                <a:chExt cx="2020600" cy="684216"/>
              </a:xfrm>
            </p:grpSpPr>
            <p:sp>
              <p:nvSpPr>
                <p:cNvPr id="1300" name="Google Shape;1300;p5"/>
                <p:cNvSpPr/>
                <p:nvPr/>
              </p:nvSpPr>
              <p:spPr>
                <a:xfrm>
                  <a:off x="6821675" y="1407890"/>
                  <a:ext cx="332896" cy="255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4569" extrusionOk="0">
                      <a:moveTo>
                        <a:pt x="4684" y="1"/>
                      </a:moveTo>
                      <a:cubicBezTo>
                        <a:pt x="3756" y="1"/>
                        <a:pt x="2828" y="269"/>
                        <a:pt x="2079" y="768"/>
                      </a:cubicBezTo>
                      <a:cubicBezTo>
                        <a:pt x="1579" y="1098"/>
                        <a:pt x="0" y="2294"/>
                        <a:pt x="866" y="3650"/>
                      </a:cubicBezTo>
                      <a:cubicBezTo>
                        <a:pt x="1347" y="4399"/>
                        <a:pt x="2106" y="4533"/>
                        <a:pt x="2846" y="4568"/>
                      </a:cubicBezTo>
                      <a:cubicBezTo>
                        <a:pt x="2855" y="4568"/>
                        <a:pt x="2864" y="4568"/>
                        <a:pt x="2864" y="4560"/>
                      </a:cubicBezTo>
                      <a:cubicBezTo>
                        <a:pt x="2864" y="4551"/>
                        <a:pt x="2864" y="4542"/>
                        <a:pt x="2855" y="4542"/>
                      </a:cubicBezTo>
                      <a:cubicBezTo>
                        <a:pt x="2257" y="4256"/>
                        <a:pt x="1838" y="3614"/>
                        <a:pt x="1820" y="2980"/>
                      </a:cubicBezTo>
                      <a:cubicBezTo>
                        <a:pt x="1811" y="2276"/>
                        <a:pt x="2195" y="1625"/>
                        <a:pt x="2909" y="1134"/>
                      </a:cubicBezTo>
                      <a:cubicBezTo>
                        <a:pt x="3747" y="554"/>
                        <a:pt x="4782" y="224"/>
                        <a:pt x="5745" y="224"/>
                      </a:cubicBezTo>
                      <a:cubicBezTo>
                        <a:pt x="5817" y="224"/>
                        <a:pt x="5879" y="233"/>
                        <a:pt x="5942" y="233"/>
                      </a:cubicBezTo>
                      <a:cubicBezTo>
                        <a:pt x="5951" y="233"/>
                        <a:pt x="5960" y="224"/>
                        <a:pt x="5960" y="224"/>
                      </a:cubicBezTo>
                      <a:cubicBezTo>
                        <a:pt x="5960" y="215"/>
                        <a:pt x="5951" y="206"/>
                        <a:pt x="5951" y="206"/>
                      </a:cubicBezTo>
                      <a:cubicBezTo>
                        <a:pt x="5522" y="72"/>
                        <a:pt x="5148" y="10"/>
                        <a:pt x="47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5"/>
                <p:cNvSpPr/>
                <p:nvPr/>
              </p:nvSpPr>
              <p:spPr>
                <a:xfrm>
                  <a:off x="6926793" y="1426825"/>
                  <a:ext cx="263636" cy="2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0" h="4239" extrusionOk="0">
                      <a:moveTo>
                        <a:pt x="4042" y="1"/>
                      </a:moveTo>
                      <a:cubicBezTo>
                        <a:pt x="3453" y="1"/>
                        <a:pt x="2829" y="108"/>
                        <a:pt x="2338" y="286"/>
                      </a:cubicBezTo>
                      <a:cubicBezTo>
                        <a:pt x="1731" y="509"/>
                        <a:pt x="973" y="848"/>
                        <a:pt x="456" y="1509"/>
                      </a:cubicBezTo>
                      <a:cubicBezTo>
                        <a:pt x="125" y="1928"/>
                        <a:pt x="1" y="2508"/>
                        <a:pt x="134" y="3061"/>
                      </a:cubicBezTo>
                      <a:cubicBezTo>
                        <a:pt x="268" y="3587"/>
                        <a:pt x="616" y="4015"/>
                        <a:pt x="1098" y="4238"/>
                      </a:cubicBezTo>
                      <a:lnTo>
                        <a:pt x="1419" y="4238"/>
                      </a:lnTo>
                      <a:cubicBezTo>
                        <a:pt x="1419" y="4238"/>
                        <a:pt x="1428" y="4238"/>
                        <a:pt x="1428" y="4229"/>
                      </a:cubicBezTo>
                      <a:cubicBezTo>
                        <a:pt x="1428" y="4229"/>
                        <a:pt x="1428" y="4221"/>
                        <a:pt x="1428" y="4221"/>
                      </a:cubicBezTo>
                      <a:cubicBezTo>
                        <a:pt x="1027" y="3864"/>
                        <a:pt x="803" y="3373"/>
                        <a:pt x="812" y="2882"/>
                      </a:cubicBezTo>
                      <a:cubicBezTo>
                        <a:pt x="857" y="1214"/>
                        <a:pt x="2623" y="90"/>
                        <a:pt x="4247" y="90"/>
                      </a:cubicBezTo>
                      <a:cubicBezTo>
                        <a:pt x="4399" y="90"/>
                        <a:pt x="4550" y="99"/>
                        <a:pt x="4702" y="117"/>
                      </a:cubicBezTo>
                      <a:cubicBezTo>
                        <a:pt x="4702" y="117"/>
                        <a:pt x="4711" y="117"/>
                        <a:pt x="4711" y="108"/>
                      </a:cubicBezTo>
                      <a:cubicBezTo>
                        <a:pt x="4720" y="99"/>
                        <a:pt x="4711" y="90"/>
                        <a:pt x="4702" y="90"/>
                      </a:cubicBezTo>
                      <a:cubicBezTo>
                        <a:pt x="4648" y="72"/>
                        <a:pt x="4586" y="45"/>
                        <a:pt x="4532" y="28"/>
                      </a:cubicBezTo>
                      <a:cubicBezTo>
                        <a:pt x="4372" y="10"/>
                        <a:pt x="4211" y="1"/>
                        <a:pt x="40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5"/>
                <p:cNvSpPr/>
                <p:nvPr/>
              </p:nvSpPr>
              <p:spPr>
                <a:xfrm>
                  <a:off x="6775818" y="1407387"/>
                  <a:ext cx="219789" cy="229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4105" extrusionOk="0">
                      <a:moveTo>
                        <a:pt x="3917" y="1"/>
                      </a:moveTo>
                      <a:cubicBezTo>
                        <a:pt x="2962" y="54"/>
                        <a:pt x="2043" y="376"/>
                        <a:pt x="1276" y="938"/>
                      </a:cubicBezTo>
                      <a:cubicBezTo>
                        <a:pt x="857" y="1232"/>
                        <a:pt x="1" y="1865"/>
                        <a:pt x="36" y="2668"/>
                      </a:cubicBezTo>
                      <a:cubicBezTo>
                        <a:pt x="81" y="3543"/>
                        <a:pt x="616" y="4105"/>
                        <a:pt x="1383" y="4105"/>
                      </a:cubicBezTo>
                      <a:cubicBezTo>
                        <a:pt x="1464" y="4105"/>
                        <a:pt x="1544" y="4096"/>
                        <a:pt x="1624" y="4087"/>
                      </a:cubicBezTo>
                      <a:cubicBezTo>
                        <a:pt x="1624" y="4087"/>
                        <a:pt x="1633" y="4087"/>
                        <a:pt x="1633" y="4078"/>
                      </a:cubicBezTo>
                      <a:cubicBezTo>
                        <a:pt x="1633" y="4078"/>
                        <a:pt x="1633" y="4069"/>
                        <a:pt x="1633" y="4060"/>
                      </a:cubicBezTo>
                      <a:lnTo>
                        <a:pt x="1615" y="4042"/>
                      </a:lnTo>
                      <a:cubicBezTo>
                        <a:pt x="1597" y="4015"/>
                        <a:pt x="1580" y="3998"/>
                        <a:pt x="1571" y="3980"/>
                      </a:cubicBezTo>
                      <a:cubicBezTo>
                        <a:pt x="982" y="3105"/>
                        <a:pt x="1089" y="2026"/>
                        <a:pt x="1838" y="1286"/>
                      </a:cubicBezTo>
                      <a:cubicBezTo>
                        <a:pt x="2445" y="679"/>
                        <a:pt x="3150" y="260"/>
                        <a:pt x="3926" y="28"/>
                      </a:cubicBezTo>
                      <a:cubicBezTo>
                        <a:pt x="3935" y="28"/>
                        <a:pt x="3935" y="19"/>
                        <a:pt x="3935" y="10"/>
                      </a:cubicBezTo>
                      <a:cubicBezTo>
                        <a:pt x="3935" y="1"/>
                        <a:pt x="3926" y="1"/>
                        <a:pt x="39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" name="Google Shape;1303;p5"/>
                <p:cNvSpPr/>
                <p:nvPr/>
              </p:nvSpPr>
              <p:spPr>
                <a:xfrm>
                  <a:off x="6978626" y="1448272"/>
                  <a:ext cx="381210" cy="221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5" h="3962" extrusionOk="0">
                      <a:moveTo>
                        <a:pt x="3373" y="0"/>
                      </a:moveTo>
                      <a:cubicBezTo>
                        <a:pt x="2989" y="0"/>
                        <a:pt x="2605" y="72"/>
                        <a:pt x="2240" y="215"/>
                      </a:cubicBezTo>
                      <a:cubicBezTo>
                        <a:pt x="1570" y="473"/>
                        <a:pt x="1062" y="696"/>
                        <a:pt x="705" y="1249"/>
                      </a:cubicBezTo>
                      <a:cubicBezTo>
                        <a:pt x="313" y="1856"/>
                        <a:pt x="0" y="2757"/>
                        <a:pt x="438" y="3328"/>
                      </a:cubicBezTo>
                      <a:cubicBezTo>
                        <a:pt x="634" y="3596"/>
                        <a:pt x="1214" y="3961"/>
                        <a:pt x="1704" y="3961"/>
                      </a:cubicBezTo>
                      <a:cubicBezTo>
                        <a:pt x="1909" y="3961"/>
                        <a:pt x="2079" y="3899"/>
                        <a:pt x="2195" y="3765"/>
                      </a:cubicBezTo>
                      <a:cubicBezTo>
                        <a:pt x="2409" y="3524"/>
                        <a:pt x="2534" y="3301"/>
                        <a:pt x="2561" y="3087"/>
                      </a:cubicBezTo>
                      <a:cubicBezTo>
                        <a:pt x="2587" y="2900"/>
                        <a:pt x="2552" y="2739"/>
                        <a:pt x="2454" y="2623"/>
                      </a:cubicBezTo>
                      <a:cubicBezTo>
                        <a:pt x="2347" y="2507"/>
                        <a:pt x="2186" y="2436"/>
                        <a:pt x="1999" y="2436"/>
                      </a:cubicBezTo>
                      <a:cubicBezTo>
                        <a:pt x="1811" y="2436"/>
                        <a:pt x="1642" y="2516"/>
                        <a:pt x="1553" y="2641"/>
                      </a:cubicBezTo>
                      <a:cubicBezTo>
                        <a:pt x="1463" y="2766"/>
                        <a:pt x="1446" y="2927"/>
                        <a:pt x="1508" y="3105"/>
                      </a:cubicBezTo>
                      <a:cubicBezTo>
                        <a:pt x="1517" y="3132"/>
                        <a:pt x="1508" y="3150"/>
                        <a:pt x="1499" y="3167"/>
                      </a:cubicBezTo>
                      <a:cubicBezTo>
                        <a:pt x="1481" y="3194"/>
                        <a:pt x="1446" y="3203"/>
                        <a:pt x="1419" y="3203"/>
                      </a:cubicBezTo>
                      <a:cubicBezTo>
                        <a:pt x="1401" y="3203"/>
                        <a:pt x="1374" y="3203"/>
                        <a:pt x="1356" y="3167"/>
                      </a:cubicBezTo>
                      <a:cubicBezTo>
                        <a:pt x="1223" y="2909"/>
                        <a:pt x="1214" y="2677"/>
                        <a:pt x="1321" y="2507"/>
                      </a:cubicBezTo>
                      <a:cubicBezTo>
                        <a:pt x="1446" y="2302"/>
                        <a:pt x="1713" y="2186"/>
                        <a:pt x="2025" y="2186"/>
                      </a:cubicBezTo>
                      <a:cubicBezTo>
                        <a:pt x="2329" y="2186"/>
                        <a:pt x="2739" y="2311"/>
                        <a:pt x="2882" y="2686"/>
                      </a:cubicBezTo>
                      <a:cubicBezTo>
                        <a:pt x="2882" y="2686"/>
                        <a:pt x="2891" y="2695"/>
                        <a:pt x="2891" y="2695"/>
                      </a:cubicBezTo>
                      <a:cubicBezTo>
                        <a:pt x="2900" y="2695"/>
                        <a:pt x="2900" y="2695"/>
                        <a:pt x="2909" y="2686"/>
                      </a:cubicBezTo>
                      <a:cubicBezTo>
                        <a:pt x="3123" y="2445"/>
                        <a:pt x="3426" y="2249"/>
                        <a:pt x="3774" y="2124"/>
                      </a:cubicBezTo>
                      <a:cubicBezTo>
                        <a:pt x="4247" y="1963"/>
                        <a:pt x="4737" y="1874"/>
                        <a:pt x="5246" y="1874"/>
                      </a:cubicBezTo>
                      <a:cubicBezTo>
                        <a:pt x="5754" y="1874"/>
                        <a:pt x="6281" y="1963"/>
                        <a:pt x="6807" y="2133"/>
                      </a:cubicBezTo>
                      <a:cubicBezTo>
                        <a:pt x="6816" y="2133"/>
                        <a:pt x="6816" y="2133"/>
                        <a:pt x="6825" y="2124"/>
                      </a:cubicBezTo>
                      <a:cubicBezTo>
                        <a:pt x="6825" y="2124"/>
                        <a:pt x="6825" y="2115"/>
                        <a:pt x="6825" y="2106"/>
                      </a:cubicBezTo>
                      <a:cubicBezTo>
                        <a:pt x="6593" y="1722"/>
                        <a:pt x="6085" y="1000"/>
                        <a:pt x="5237" y="527"/>
                      </a:cubicBezTo>
                      <a:cubicBezTo>
                        <a:pt x="4621" y="179"/>
                        <a:pt x="3997" y="0"/>
                        <a:pt x="33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4" name="Google Shape;1304;p5"/>
                <p:cNvSpPr/>
                <p:nvPr/>
              </p:nvSpPr>
              <p:spPr>
                <a:xfrm>
                  <a:off x="7435070" y="1602709"/>
                  <a:ext cx="309493" cy="116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2080" extrusionOk="0">
                      <a:moveTo>
                        <a:pt x="2382" y="1"/>
                      </a:moveTo>
                      <a:cubicBezTo>
                        <a:pt x="1668" y="1"/>
                        <a:pt x="892" y="46"/>
                        <a:pt x="9" y="153"/>
                      </a:cubicBezTo>
                      <a:cubicBezTo>
                        <a:pt x="9" y="153"/>
                        <a:pt x="0" y="153"/>
                        <a:pt x="0" y="162"/>
                      </a:cubicBezTo>
                      <a:cubicBezTo>
                        <a:pt x="0" y="162"/>
                        <a:pt x="0" y="170"/>
                        <a:pt x="0" y="170"/>
                      </a:cubicBezTo>
                      <a:cubicBezTo>
                        <a:pt x="348" y="536"/>
                        <a:pt x="669" y="1009"/>
                        <a:pt x="946" y="1580"/>
                      </a:cubicBezTo>
                      <a:cubicBezTo>
                        <a:pt x="1142" y="1741"/>
                        <a:pt x="1320" y="1910"/>
                        <a:pt x="1472" y="2080"/>
                      </a:cubicBezTo>
                      <a:lnTo>
                        <a:pt x="1490" y="2080"/>
                      </a:lnTo>
                      <a:cubicBezTo>
                        <a:pt x="2435" y="1544"/>
                        <a:pt x="3221" y="1179"/>
                        <a:pt x="3970" y="938"/>
                      </a:cubicBezTo>
                      <a:cubicBezTo>
                        <a:pt x="4469" y="768"/>
                        <a:pt x="4996" y="617"/>
                        <a:pt x="5531" y="483"/>
                      </a:cubicBezTo>
                      <a:cubicBezTo>
                        <a:pt x="5540" y="483"/>
                        <a:pt x="5540" y="474"/>
                        <a:pt x="5540" y="474"/>
                      </a:cubicBezTo>
                      <a:cubicBezTo>
                        <a:pt x="5540" y="465"/>
                        <a:pt x="5540" y="456"/>
                        <a:pt x="5531" y="456"/>
                      </a:cubicBezTo>
                      <a:cubicBezTo>
                        <a:pt x="5388" y="429"/>
                        <a:pt x="5255" y="385"/>
                        <a:pt x="5112" y="349"/>
                      </a:cubicBezTo>
                      <a:cubicBezTo>
                        <a:pt x="4951" y="304"/>
                        <a:pt x="4791" y="260"/>
                        <a:pt x="4630" y="233"/>
                      </a:cubicBezTo>
                      <a:cubicBezTo>
                        <a:pt x="3997" y="99"/>
                        <a:pt x="3435" y="28"/>
                        <a:pt x="2890" y="10"/>
                      </a:cubicBezTo>
                      <a:cubicBezTo>
                        <a:pt x="2721" y="1"/>
                        <a:pt x="2551" y="1"/>
                        <a:pt x="2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5"/>
                <p:cNvSpPr/>
                <p:nvPr/>
              </p:nvSpPr>
              <p:spPr>
                <a:xfrm>
                  <a:off x="6701085" y="1425372"/>
                  <a:ext cx="173430" cy="21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890" extrusionOk="0">
                      <a:moveTo>
                        <a:pt x="3078" y="0"/>
                      </a:moveTo>
                      <a:cubicBezTo>
                        <a:pt x="2132" y="205"/>
                        <a:pt x="1374" y="580"/>
                        <a:pt x="821" y="1115"/>
                      </a:cubicBezTo>
                      <a:cubicBezTo>
                        <a:pt x="464" y="1481"/>
                        <a:pt x="0" y="2043"/>
                        <a:pt x="206" y="2766"/>
                      </a:cubicBezTo>
                      <a:cubicBezTo>
                        <a:pt x="420" y="3506"/>
                        <a:pt x="848" y="3729"/>
                        <a:pt x="1553" y="3890"/>
                      </a:cubicBezTo>
                      <a:lnTo>
                        <a:pt x="1562" y="3890"/>
                      </a:lnTo>
                      <a:cubicBezTo>
                        <a:pt x="1686" y="3881"/>
                        <a:pt x="1802" y="3872"/>
                        <a:pt x="1927" y="3863"/>
                      </a:cubicBezTo>
                      <a:cubicBezTo>
                        <a:pt x="1936" y="3863"/>
                        <a:pt x="1936" y="3854"/>
                        <a:pt x="1945" y="3845"/>
                      </a:cubicBezTo>
                      <a:cubicBezTo>
                        <a:pt x="1945" y="3845"/>
                        <a:pt x="1936" y="3836"/>
                        <a:pt x="1936" y="3836"/>
                      </a:cubicBezTo>
                      <a:cubicBezTo>
                        <a:pt x="1793" y="3747"/>
                        <a:pt x="1660" y="3622"/>
                        <a:pt x="1553" y="3461"/>
                      </a:cubicBezTo>
                      <a:cubicBezTo>
                        <a:pt x="1169" y="2917"/>
                        <a:pt x="955" y="2088"/>
                        <a:pt x="1463" y="1401"/>
                      </a:cubicBezTo>
                      <a:cubicBezTo>
                        <a:pt x="1892" y="848"/>
                        <a:pt x="2454" y="375"/>
                        <a:pt x="3096" y="27"/>
                      </a:cubicBezTo>
                      <a:cubicBezTo>
                        <a:pt x="3096" y="27"/>
                        <a:pt x="3105" y="18"/>
                        <a:pt x="3096" y="9"/>
                      </a:cubicBezTo>
                      <a:cubicBezTo>
                        <a:pt x="3096" y="9"/>
                        <a:pt x="3087" y="0"/>
                        <a:pt x="30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" name="Google Shape;1306;p5"/>
                <p:cNvSpPr/>
                <p:nvPr/>
              </p:nvSpPr>
              <p:spPr>
                <a:xfrm>
                  <a:off x="7352349" y="1509544"/>
                  <a:ext cx="584523" cy="114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5" h="2053" extrusionOk="0">
                      <a:moveTo>
                        <a:pt x="2908" y="1"/>
                      </a:moveTo>
                      <a:cubicBezTo>
                        <a:pt x="1927" y="1"/>
                        <a:pt x="955" y="90"/>
                        <a:pt x="9" y="277"/>
                      </a:cubicBezTo>
                      <a:cubicBezTo>
                        <a:pt x="9" y="277"/>
                        <a:pt x="0" y="277"/>
                        <a:pt x="0" y="286"/>
                      </a:cubicBezTo>
                      <a:cubicBezTo>
                        <a:pt x="0" y="286"/>
                        <a:pt x="0" y="295"/>
                        <a:pt x="0" y="295"/>
                      </a:cubicBezTo>
                      <a:cubicBezTo>
                        <a:pt x="170" y="554"/>
                        <a:pt x="268" y="821"/>
                        <a:pt x="312" y="1089"/>
                      </a:cubicBezTo>
                      <a:cubicBezTo>
                        <a:pt x="312" y="1098"/>
                        <a:pt x="312" y="1098"/>
                        <a:pt x="321" y="1098"/>
                      </a:cubicBezTo>
                      <a:cubicBezTo>
                        <a:pt x="384" y="1125"/>
                        <a:pt x="455" y="1152"/>
                        <a:pt x="518" y="1178"/>
                      </a:cubicBezTo>
                      <a:cubicBezTo>
                        <a:pt x="812" y="1294"/>
                        <a:pt x="1097" y="1482"/>
                        <a:pt x="1383" y="1731"/>
                      </a:cubicBezTo>
                      <a:cubicBezTo>
                        <a:pt x="2043" y="1535"/>
                        <a:pt x="2801" y="1446"/>
                        <a:pt x="3702" y="1446"/>
                      </a:cubicBezTo>
                      <a:cubicBezTo>
                        <a:pt x="3997" y="1446"/>
                        <a:pt x="4309" y="1455"/>
                        <a:pt x="4648" y="1473"/>
                      </a:cubicBezTo>
                      <a:cubicBezTo>
                        <a:pt x="5496" y="1526"/>
                        <a:pt x="6655" y="1598"/>
                        <a:pt x="7422" y="2053"/>
                      </a:cubicBezTo>
                      <a:lnTo>
                        <a:pt x="7431" y="2053"/>
                      </a:lnTo>
                      <a:cubicBezTo>
                        <a:pt x="8270" y="1865"/>
                        <a:pt x="9109" y="1731"/>
                        <a:pt x="9929" y="1660"/>
                      </a:cubicBezTo>
                      <a:cubicBezTo>
                        <a:pt x="10090" y="1642"/>
                        <a:pt x="10259" y="1633"/>
                        <a:pt x="10456" y="1615"/>
                      </a:cubicBezTo>
                      <a:cubicBezTo>
                        <a:pt x="10465" y="1615"/>
                        <a:pt x="10465" y="1615"/>
                        <a:pt x="10465" y="1607"/>
                      </a:cubicBezTo>
                      <a:cubicBezTo>
                        <a:pt x="10465" y="1598"/>
                        <a:pt x="10465" y="1589"/>
                        <a:pt x="10456" y="1589"/>
                      </a:cubicBezTo>
                      <a:cubicBezTo>
                        <a:pt x="8805" y="991"/>
                        <a:pt x="7306" y="482"/>
                        <a:pt x="5701" y="224"/>
                      </a:cubicBezTo>
                      <a:cubicBezTo>
                        <a:pt x="4746" y="72"/>
                        <a:pt x="3809" y="1"/>
                        <a:pt x="29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" name="Google Shape;1307;p5"/>
                <p:cNvSpPr/>
                <p:nvPr/>
              </p:nvSpPr>
              <p:spPr>
                <a:xfrm>
                  <a:off x="7132115" y="1565845"/>
                  <a:ext cx="346357" cy="148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1" h="2660" extrusionOk="0">
                      <a:moveTo>
                        <a:pt x="2650" y="1"/>
                      </a:moveTo>
                      <a:cubicBezTo>
                        <a:pt x="1731" y="1"/>
                        <a:pt x="1080" y="152"/>
                        <a:pt x="616" y="500"/>
                      </a:cubicBezTo>
                      <a:cubicBezTo>
                        <a:pt x="419" y="643"/>
                        <a:pt x="259" y="839"/>
                        <a:pt x="152" y="1062"/>
                      </a:cubicBezTo>
                      <a:cubicBezTo>
                        <a:pt x="134" y="1152"/>
                        <a:pt x="107" y="1241"/>
                        <a:pt x="63" y="1348"/>
                      </a:cubicBezTo>
                      <a:cubicBezTo>
                        <a:pt x="0" y="1651"/>
                        <a:pt x="54" y="1955"/>
                        <a:pt x="223" y="2186"/>
                      </a:cubicBezTo>
                      <a:cubicBezTo>
                        <a:pt x="384" y="2436"/>
                        <a:pt x="651" y="2597"/>
                        <a:pt x="990" y="2659"/>
                      </a:cubicBezTo>
                      <a:lnTo>
                        <a:pt x="999" y="2659"/>
                      </a:lnTo>
                      <a:cubicBezTo>
                        <a:pt x="999" y="2659"/>
                        <a:pt x="999" y="2659"/>
                        <a:pt x="1008" y="2650"/>
                      </a:cubicBezTo>
                      <a:cubicBezTo>
                        <a:pt x="1008" y="2650"/>
                        <a:pt x="1008" y="2641"/>
                        <a:pt x="1008" y="2641"/>
                      </a:cubicBezTo>
                      <a:cubicBezTo>
                        <a:pt x="990" y="2294"/>
                        <a:pt x="1106" y="1990"/>
                        <a:pt x="1356" y="1732"/>
                      </a:cubicBezTo>
                      <a:cubicBezTo>
                        <a:pt x="1740" y="1330"/>
                        <a:pt x="2436" y="1062"/>
                        <a:pt x="3140" y="1062"/>
                      </a:cubicBezTo>
                      <a:cubicBezTo>
                        <a:pt x="3194" y="1062"/>
                        <a:pt x="3247" y="1071"/>
                        <a:pt x="3292" y="1071"/>
                      </a:cubicBezTo>
                      <a:cubicBezTo>
                        <a:pt x="4246" y="1125"/>
                        <a:pt x="5353" y="1526"/>
                        <a:pt x="6173" y="2097"/>
                      </a:cubicBezTo>
                      <a:lnTo>
                        <a:pt x="6191" y="2097"/>
                      </a:lnTo>
                      <a:cubicBezTo>
                        <a:pt x="6200" y="2088"/>
                        <a:pt x="6200" y="2088"/>
                        <a:pt x="6191" y="2079"/>
                      </a:cubicBezTo>
                      <a:cubicBezTo>
                        <a:pt x="5219" y="661"/>
                        <a:pt x="4104" y="1"/>
                        <a:pt x="26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" name="Google Shape;1308;p5"/>
                <p:cNvSpPr/>
                <p:nvPr/>
              </p:nvSpPr>
              <p:spPr>
                <a:xfrm>
                  <a:off x="6494311" y="1856845"/>
                  <a:ext cx="785824" cy="234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9" h="4203" extrusionOk="0">
                      <a:moveTo>
                        <a:pt x="11482" y="634"/>
                      </a:moveTo>
                      <a:cubicBezTo>
                        <a:pt x="11499" y="634"/>
                        <a:pt x="11526" y="643"/>
                        <a:pt x="11544" y="643"/>
                      </a:cubicBezTo>
                      <a:cubicBezTo>
                        <a:pt x="11562" y="643"/>
                        <a:pt x="11562" y="652"/>
                        <a:pt x="11562" y="652"/>
                      </a:cubicBezTo>
                      <a:cubicBezTo>
                        <a:pt x="11562" y="652"/>
                        <a:pt x="11562" y="661"/>
                        <a:pt x="11544" y="670"/>
                      </a:cubicBezTo>
                      <a:cubicBezTo>
                        <a:pt x="11250" y="688"/>
                        <a:pt x="10955" y="759"/>
                        <a:pt x="10670" y="821"/>
                      </a:cubicBezTo>
                      <a:lnTo>
                        <a:pt x="10509" y="848"/>
                      </a:lnTo>
                      <a:cubicBezTo>
                        <a:pt x="10500" y="848"/>
                        <a:pt x="10491" y="839"/>
                        <a:pt x="10500" y="830"/>
                      </a:cubicBezTo>
                      <a:cubicBezTo>
                        <a:pt x="10572" y="813"/>
                        <a:pt x="10634" y="795"/>
                        <a:pt x="10705" y="777"/>
                      </a:cubicBezTo>
                      <a:cubicBezTo>
                        <a:pt x="10955" y="705"/>
                        <a:pt x="11214" y="634"/>
                        <a:pt x="11482" y="634"/>
                      </a:cubicBezTo>
                      <a:close/>
                      <a:moveTo>
                        <a:pt x="9911" y="1018"/>
                      </a:moveTo>
                      <a:lnTo>
                        <a:pt x="9911" y="1027"/>
                      </a:lnTo>
                      <a:cubicBezTo>
                        <a:pt x="9644" y="1116"/>
                        <a:pt x="9376" y="1205"/>
                        <a:pt x="9117" y="1294"/>
                      </a:cubicBezTo>
                      <a:cubicBezTo>
                        <a:pt x="7494" y="1830"/>
                        <a:pt x="5968" y="2329"/>
                        <a:pt x="4452" y="3123"/>
                      </a:cubicBezTo>
                      <a:cubicBezTo>
                        <a:pt x="4434" y="3123"/>
                        <a:pt x="4434" y="3114"/>
                        <a:pt x="4425" y="3105"/>
                      </a:cubicBezTo>
                      <a:cubicBezTo>
                        <a:pt x="4425" y="3105"/>
                        <a:pt x="4425" y="3096"/>
                        <a:pt x="4434" y="3087"/>
                      </a:cubicBezTo>
                      <a:cubicBezTo>
                        <a:pt x="6013" y="2186"/>
                        <a:pt x="7753" y="1535"/>
                        <a:pt x="9911" y="1018"/>
                      </a:cubicBezTo>
                      <a:close/>
                      <a:moveTo>
                        <a:pt x="14042" y="1"/>
                      </a:moveTo>
                      <a:cubicBezTo>
                        <a:pt x="13328" y="90"/>
                        <a:pt x="12579" y="126"/>
                        <a:pt x="11856" y="161"/>
                      </a:cubicBezTo>
                      <a:cubicBezTo>
                        <a:pt x="10554" y="224"/>
                        <a:pt x="9216" y="295"/>
                        <a:pt x="7958" y="670"/>
                      </a:cubicBezTo>
                      <a:cubicBezTo>
                        <a:pt x="6307" y="1178"/>
                        <a:pt x="4817" y="1651"/>
                        <a:pt x="3354" y="2445"/>
                      </a:cubicBezTo>
                      <a:cubicBezTo>
                        <a:pt x="3087" y="2597"/>
                        <a:pt x="2819" y="2748"/>
                        <a:pt x="2569" y="2891"/>
                      </a:cubicBezTo>
                      <a:cubicBezTo>
                        <a:pt x="2141" y="3141"/>
                        <a:pt x="1704" y="3391"/>
                        <a:pt x="1258" y="3605"/>
                      </a:cubicBezTo>
                      <a:cubicBezTo>
                        <a:pt x="1026" y="3721"/>
                        <a:pt x="785" y="3828"/>
                        <a:pt x="544" y="3935"/>
                      </a:cubicBezTo>
                      <a:cubicBezTo>
                        <a:pt x="366" y="4006"/>
                        <a:pt x="187" y="4087"/>
                        <a:pt x="9" y="4167"/>
                      </a:cubicBezTo>
                      <a:cubicBezTo>
                        <a:pt x="9" y="4176"/>
                        <a:pt x="0" y="4185"/>
                        <a:pt x="9" y="4185"/>
                      </a:cubicBezTo>
                      <a:cubicBezTo>
                        <a:pt x="9" y="4194"/>
                        <a:pt x="9" y="4202"/>
                        <a:pt x="18" y="4202"/>
                      </a:cubicBezTo>
                      <a:lnTo>
                        <a:pt x="312" y="4202"/>
                      </a:lnTo>
                      <a:cubicBezTo>
                        <a:pt x="1008" y="4202"/>
                        <a:pt x="1677" y="4158"/>
                        <a:pt x="2320" y="4087"/>
                      </a:cubicBezTo>
                      <a:cubicBezTo>
                        <a:pt x="4496" y="3819"/>
                        <a:pt x="6736" y="3203"/>
                        <a:pt x="9171" y="2213"/>
                      </a:cubicBezTo>
                      <a:cubicBezTo>
                        <a:pt x="10759" y="1571"/>
                        <a:pt x="12445" y="857"/>
                        <a:pt x="14051" y="27"/>
                      </a:cubicBezTo>
                      <a:cubicBezTo>
                        <a:pt x="14060" y="27"/>
                        <a:pt x="14069" y="19"/>
                        <a:pt x="14060" y="10"/>
                      </a:cubicBezTo>
                      <a:cubicBezTo>
                        <a:pt x="14060" y="1"/>
                        <a:pt x="14051" y="1"/>
                        <a:pt x="140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9" name="Google Shape;1309;p5"/>
                <p:cNvSpPr/>
                <p:nvPr/>
              </p:nvSpPr>
              <p:spPr>
                <a:xfrm>
                  <a:off x="6597419" y="1537974"/>
                  <a:ext cx="117184" cy="125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" h="2249" extrusionOk="0">
                      <a:moveTo>
                        <a:pt x="1250" y="0"/>
                      </a:moveTo>
                      <a:cubicBezTo>
                        <a:pt x="643" y="161"/>
                        <a:pt x="1" y="723"/>
                        <a:pt x="1" y="1303"/>
                      </a:cubicBezTo>
                      <a:cubicBezTo>
                        <a:pt x="1" y="1722"/>
                        <a:pt x="188" y="2043"/>
                        <a:pt x="545" y="2248"/>
                      </a:cubicBezTo>
                      <a:lnTo>
                        <a:pt x="554" y="2248"/>
                      </a:lnTo>
                      <a:cubicBezTo>
                        <a:pt x="1062" y="2159"/>
                        <a:pt x="1580" y="2079"/>
                        <a:pt x="2088" y="2016"/>
                      </a:cubicBezTo>
                      <a:cubicBezTo>
                        <a:pt x="2097" y="2016"/>
                        <a:pt x="2097" y="2007"/>
                        <a:pt x="2097" y="2007"/>
                      </a:cubicBezTo>
                      <a:cubicBezTo>
                        <a:pt x="2097" y="1999"/>
                        <a:pt x="2097" y="1990"/>
                        <a:pt x="2088" y="1990"/>
                      </a:cubicBezTo>
                      <a:cubicBezTo>
                        <a:pt x="1491" y="1767"/>
                        <a:pt x="1125" y="1151"/>
                        <a:pt x="1169" y="428"/>
                      </a:cubicBezTo>
                      <a:cubicBezTo>
                        <a:pt x="1178" y="295"/>
                        <a:pt x="1205" y="152"/>
                        <a:pt x="1268" y="18"/>
                      </a:cubicBezTo>
                      <a:cubicBezTo>
                        <a:pt x="1268" y="18"/>
                        <a:pt x="1268" y="9"/>
                        <a:pt x="1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0" name="Google Shape;1310;p5"/>
                <p:cNvSpPr/>
                <p:nvPr/>
              </p:nvSpPr>
              <p:spPr>
                <a:xfrm>
                  <a:off x="6668187" y="1485136"/>
                  <a:ext cx="95735" cy="162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2909" extrusionOk="0">
                      <a:moveTo>
                        <a:pt x="1107" y="1"/>
                      </a:moveTo>
                      <a:cubicBezTo>
                        <a:pt x="1107" y="1"/>
                        <a:pt x="1107" y="1"/>
                        <a:pt x="1107" y="10"/>
                      </a:cubicBezTo>
                      <a:cubicBezTo>
                        <a:pt x="679" y="224"/>
                        <a:pt x="188" y="696"/>
                        <a:pt x="117" y="1214"/>
                      </a:cubicBezTo>
                      <a:cubicBezTo>
                        <a:pt x="1" y="2008"/>
                        <a:pt x="393" y="2597"/>
                        <a:pt x="1232" y="2909"/>
                      </a:cubicBezTo>
                      <a:lnTo>
                        <a:pt x="1241" y="2909"/>
                      </a:lnTo>
                      <a:cubicBezTo>
                        <a:pt x="1392" y="2900"/>
                        <a:pt x="1544" y="2882"/>
                        <a:pt x="1696" y="2864"/>
                      </a:cubicBezTo>
                      <a:cubicBezTo>
                        <a:pt x="1704" y="2864"/>
                        <a:pt x="1713" y="2855"/>
                        <a:pt x="1713" y="2846"/>
                      </a:cubicBezTo>
                      <a:cubicBezTo>
                        <a:pt x="1713" y="2838"/>
                        <a:pt x="1704" y="2838"/>
                        <a:pt x="1696" y="2838"/>
                      </a:cubicBezTo>
                      <a:cubicBezTo>
                        <a:pt x="1330" y="2775"/>
                        <a:pt x="1035" y="2641"/>
                        <a:pt x="750" y="2186"/>
                      </a:cubicBezTo>
                      <a:cubicBezTo>
                        <a:pt x="429" y="1687"/>
                        <a:pt x="464" y="937"/>
                        <a:pt x="830" y="402"/>
                      </a:cubicBezTo>
                      <a:cubicBezTo>
                        <a:pt x="911" y="277"/>
                        <a:pt x="1009" y="152"/>
                        <a:pt x="1125" y="27"/>
                      </a:cubicBezTo>
                      <a:cubicBezTo>
                        <a:pt x="1125" y="27"/>
                        <a:pt x="1125" y="18"/>
                        <a:pt x="1125" y="10"/>
                      </a:cubicBezTo>
                      <a:cubicBezTo>
                        <a:pt x="1116" y="10"/>
                        <a:pt x="1116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5"/>
                <p:cNvSpPr/>
                <p:nvPr/>
              </p:nvSpPr>
              <p:spPr>
                <a:xfrm>
                  <a:off x="5916272" y="1636612"/>
                  <a:ext cx="1597565" cy="454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02" h="8137" extrusionOk="0">
                      <a:moveTo>
                        <a:pt x="6584" y="4336"/>
                      </a:moveTo>
                      <a:lnTo>
                        <a:pt x="6584" y="4345"/>
                      </a:lnTo>
                      <a:cubicBezTo>
                        <a:pt x="6593" y="4345"/>
                        <a:pt x="6602" y="4354"/>
                        <a:pt x="6602" y="4363"/>
                      </a:cubicBezTo>
                      <a:cubicBezTo>
                        <a:pt x="6611" y="4372"/>
                        <a:pt x="6611" y="4390"/>
                        <a:pt x="6593" y="4399"/>
                      </a:cubicBezTo>
                      <a:cubicBezTo>
                        <a:pt x="6540" y="4434"/>
                        <a:pt x="6477" y="4452"/>
                        <a:pt x="6424" y="4479"/>
                      </a:cubicBezTo>
                      <a:cubicBezTo>
                        <a:pt x="6352" y="4515"/>
                        <a:pt x="6272" y="4550"/>
                        <a:pt x="6201" y="4595"/>
                      </a:cubicBezTo>
                      <a:cubicBezTo>
                        <a:pt x="6085" y="4693"/>
                        <a:pt x="5969" y="4764"/>
                        <a:pt x="5844" y="4827"/>
                      </a:cubicBezTo>
                      <a:cubicBezTo>
                        <a:pt x="5835" y="4827"/>
                        <a:pt x="5826" y="4809"/>
                        <a:pt x="5817" y="4800"/>
                      </a:cubicBezTo>
                      <a:cubicBezTo>
                        <a:pt x="5817" y="4791"/>
                        <a:pt x="5817" y="4782"/>
                        <a:pt x="5835" y="4773"/>
                      </a:cubicBezTo>
                      <a:cubicBezTo>
                        <a:pt x="5924" y="4720"/>
                        <a:pt x="6022" y="4657"/>
                        <a:pt x="6103" y="4595"/>
                      </a:cubicBezTo>
                      <a:cubicBezTo>
                        <a:pt x="6254" y="4497"/>
                        <a:pt x="6397" y="4399"/>
                        <a:pt x="6576" y="4345"/>
                      </a:cubicBezTo>
                      <a:lnTo>
                        <a:pt x="6584" y="4336"/>
                      </a:lnTo>
                      <a:close/>
                      <a:moveTo>
                        <a:pt x="5246" y="5148"/>
                      </a:moveTo>
                      <a:lnTo>
                        <a:pt x="5246" y="5166"/>
                      </a:lnTo>
                      <a:lnTo>
                        <a:pt x="5255" y="5175"/>
                      </a:lnTo>
                      <a:cubicBezTo>
                        <a:pt x="5255" y="5175"/>
                        <a:pt x="5264" y="5184"/>
                        <a:pt x="5255" y="5193"/>
                      </a:cubicBezTo>
                      <a:cubicBezTo>
                        <a:pt x="4800" y="5514"/>
                        <a:pt x="4265" y="5888"/>
                        <a:pt x="3685" y="6219"/>
                      </a:cubicBezTo>
                      <a:cubicBezTo>
                        <a:pt x="3676" y="6219"/>
                        <a:pt x="3658" y="6210"/>
                        <a:pt x="3658" y="6201"/>
                      </a:cubicBezTo>
                      <a:cubicBezTo>
                        <a:pt x="3649" y="6192"/>
                        <a:pt x="3658" y="6183"/>
                        <a:pt x="3658" y="6174"/>
                      </a:cubicBezTo>
                      <a:cubicBezTo>
                        <a:pt x="4149" y="5799"/>
                        <a:pt x="4684" y="5451"/>
                        <a:pt x="5237" y="5166"/>
                      </a:cubicBezTo>
                      <a:lnTo>
                        <a:pt x="5246" y="5148"/>
                      </a:lnTo>
                      <a:close/>
                      <a:moveTo>
                        <a:pt x="17959" y="3462"/>
                      </a:moveTo>
                      <a:lnTo>
                        <a:pt x="17959" y="3489"/>
                      </a:lnTo>
                      <a:lnTo>
                        <a:pt x="17638" y="3587"/>
                      </a:lnTo>
                      <a:cubicBezTo>
                        <a:pt x="14836" y="4488"/>
                        <a:pt x="11928" y="5425"/>
                        <a:pt x="9734" y="7414"/>
                      </a:cubicBezTo>
                      <a:cubicBezTo>
                        <a:pt x="11830" y="5282"/>
                        <a:pt x="14926" y="4265"/>
                        <a:pt x="17950" y="3471"/>
                      </a:cubicBezTo>
                      <a:lnTo>
                        <a:pt x="17959" y="3462"/>
                      </a:lnTo>
                      <a:close/>
                      <a:moveTo>
                        <a:pt x="25015" y="1"/>
                      </a:moveTo>
                      <a:cubicBezTo>
                        <a:pt x="24774" y="1"/>
                        <a:pt x="24543" y="27"/>
                        <a:pt x="24328" y="81"/>
                      </a:cubicBezTo>
                      <a:cubicBezTo>
                        <a:pt x="23775" y="233"/>
                        <a:pt x="23124" y="670"/>
                        <a:pt x="23008" y="1196"/>
                      </a:cubicBezTo>
                      <a:cubicBezTo>
                        <a:pt x="22928" y="1517"/>
                        <a:pt x="23062" y="1821"/>
                        <a:pt x="23383" y="2106"/>
                      </a:cubicBezTo>
                      <a:cubicBezTo>
                        <a:pt x="23552" y="2258"/>
                        <a:pt x="23856" y="2347"/>
                        <a:pt x="24177" y="2347"/>
                      </a:cubicBezTo>
                      <a:cubicBezTo>
                        <a:pt x="24578" y="2347"/>
                        <a:pt x="25033" y="2186"/>
                        <a:pt x="25105" y="1722"/>
                      </a:cubicBezTo>
                      <a:cubicBezTo>
                        <a:pt x="25131" y="1535"/>
                        <a:pt x="25096" y="1374"/>
                        <a:pt x="24997" y="1258"/>
                      </a:cubicBezTo>
                      <a:cubicBezTo>
                        <a:pt x="24899" y="1143"/>
                        <a:pt x="24748" y="1080"/>
                        <a:pt x="24578" y="1080"/>
                      </a:cubicBezTo>
                      <a:cubicBezTo>
                        <a:pt x="24373" y="1080"/>
                        <a:pt x="24186" y="1178"/>
                        <a:pt x="24079" y="1348"/>
                      </a:cubicBezTo>
                      <a:cubicBezTo>
                        <a:pt x="24079" y="1357"/>
                        <a:pt x="24070" y="1357"/>
                        <a:pt x="24070" y="1357"/>
                      </a:cubicBezTo>
                      <a:cubicBezTo>
                        <a:pt x="24061" y="1357"/>
                        <a:pt x="24052" y="1357"/>
                        <a:pt x="24052" y="1348"/>
                      </a:cubicBezTo>
                      <a:cubicBezTo>
                        <a:pt x="24043" y="1339"/>
                        <a:pt x="24043" y="1339"/>
                        <a:pt x="24052" y="1330"/>
                      </a:cubicBezTo>
                      <a:cubicBezTo>
                        <a:pt x="24168" y="1071"/>
                        <a:pt x="24364" y="928"/>
                        <a:pt x="24605" y="928"/>
                      </a:cubicBezTo>
                      <a:cubicBezTo>
                        <a:pt x="24828" y="928"/>
                        <a:pt x="25051" y="1053"/>
                        <a:pt x="25185" y="1258"/>
                      </a:cubicBezTo>
                      <a:cubicBezTo>
                        <a:pt x="25328" y="1464"/>
                        <a:pt x="25354" y="1696"/>
                        <a:pt x="25256" y="1928"/>
                      </a:cubicBezTo>
                      <a:cubicBezTo>
                        <a:pt x="25087" y="2365"/>
                        <a:pt x="24694" y="2623"/>
                        <a:pt x="24186" y="2623"/>
                      </a:cubicBezTo>
                      <a:cubicBezTo>
                        <a:pt x="24132" y="2623"/>
                        <a:pt x="24088" y="2614"/>
                        <a:pt x="24034" y="2614"/>
                      </a:cubicBezTo>
                      <a:cubicBezTo>
                        <a:pt x="24025" y="2614"/>
                        <a:pt x="24016" y="2614"/>
                        <a:pt x="24016" y="2623"/>
                      </a:cubicBezTo>
                      <a:cubicBezTo>
                        <a:pt x="23588" y="2606"/>
                        <a:pt x="23169" y="2606"/>
                        <a:pt x="22758" y="2606"/>
                      </a:cubicBezTo>
                      <a:cubicBezTo>
                        <a:pt x="17085" y="2606"/>
                        <a:pt x="12856" y="3676"/>
                        <a:pt x="9457" y="5996"/>
                      </a:cubicBezTo>
                      <a:lnTo>
                        <a:pt x="9439" y="5996"/>
                      </a:lnTo>
                      <a:cubicBezTo>
                        <a:pt x="9421" y="5996"/>
                        <a:pt x="9403" y="5987"/>
                        <a:pt x="9395" y="5969"/>
                      </a:cubicBezTo>
                      <a:cubicBezTo>
                        <a:pt x="9395" y="5960"/>
                        <a:pt x="9395" y="5942"/>
                        <a:pt x="9403" y="5933"/>
                      </a:cubicBezTo>
                      <a:cubicBezTo>
                        <a:pt x="12347" y="3649"/>
                        <a:pt x="16469" y="2391"/>
                        <a:pt x="21001" y="2391"/>
                      </a:cubicBezTo>
                      <a:cubicBezTo>
                        <a:pt x="21857" y="2391"/>
                        <a:pt x="22723" y="2436"/>
                        <a:pt x="23579" y="2525"/>
                      </a:cubicBezTo>
                      <a:cubicBezTo>
                        <a:pt x="23588" y="2525"/>
                        <a:pt x="23597" y="2525"/>
                        <a:pt x="23597" y="2516"/>
                      </a:cubicBezTo>
                      <a:cubicBezTo>
                        <a:pt x="23597" y="2507"/>
                        <a:pt x="23597" y="2498"/>
                        <a:pt x="23588" y="2498"/>
                      </a:cubicBezTo>
                      <a:cubicBezTo>
                        <a:pt x="23204" y="2338"/>
                        <a:pt x="22937" y="2052"/>
                        <a:pt x="22839" y="1705"/>
                      </a:cubicBezTo>
                      <a:cubicBezTo>
                        <a:pt x="22812" y="1624"/>
                        <a:pt x="22794" y="1553"/>
                        <a:pt x="22785" y="1473"/>
                      </a:cubicBezTo>
                      <a:cubicBezTo>
                        <a:pt x="22785" y="1464"/>
                        <a:pt x="22776" y="1464"/>
                        <a:pt x="22776" y="1464"/>
                      </a:cubicBezTo>
                      <a:cubicBezTo>
                        <a:pt x="22714" y="1455"/>
                        <a:pt x="22660" y="1455"/>
                        <a:pt x="22607" y="1446"/>
                      </a:cubicBezTo>
                      <a:lnTo>
                        <a:pt x="22589" y="1446"/>
                      </a:lnTo>
                      <a:cubicBezTo>
                        <a:pt x="22277" y="1437"/>
                        <a:pt x="21964" y="1437"/>
                        <a:pt x="21652" y="1437"/>
                      </a:cubicBezTo>
                      <a:cubicBezTo>
                        <a:pt x="15461" y="1437"/>
                        <a:pt x="9698" y="3212"/>
                        <a:pt x="5434" y="6433"/>
                      </a:cubicBezTo>
                      <a:cubicBezTo>
                        <a:pt x="5425" y="6433"/>
                        <a:pt x="5416" y="6424"/>
                        <a:pt x="5416" y="6406"/>
                      </a:cubicBezTo>
                      <a:cubicBezTo>
                        <a:pt x="7191" y="4827"/>
                        <a:pt x="9368" y="3649"/>
                        <a:pt x="12463" y="2597"/>
                      </a:cubicBezTo>
                      <a:cubicBezTo>
                        <a:pt x="14212" y="1999"/>
                        <a:pt x="15907" y="1597"/>
                        <a:pt x="17647" y="1357"/>
                      </a:cubicBezTo>
                      <a:cubicBezTo>
                        <a:pt x="18369" y="1258"/>
                        <a:pt x="19110" y="1214"/>
                        <a:pt x="19921" y="1214"/>
                      </a:cubicBezTo>
                      <a:cubicBezTo>
                        <a:pt x="20582" y="1214"/>
                        <a:pt x="21277" y="1250"/>
                        <a:pt x="22116" y="1312"/>
                      </a:cubicBezTo>
                      <a:cubicBezTo>
                        <a:pt x="22125" y="1312"/>
                        <a:pt x="22125" y="1303"/>
                        <a:pt x="22125" y="1303"/>
                      </a:cubicBezTo>
                      <a:cubicBezTo>
                        <a:pt x="22134" y="1294"/>
                        <a:pt x="22125" y="1285"/>
                        <a:pt x="22125" y="1285"/>
                      </a:cubicBezTo>
                      <a:cubicBezTo>
                        <a:pt x="21822" y="1125"/>
                        <a:pt x="21625" y="866"/>
                        <a:pt x="21563" y="554"/>
                      </a:cubicBezTo>
                      <a:cubicBezTo>
                        <a:pt x="21554" y="545"/>
                        <a:pt x="21554" y="545"/>
                        <a:pt x="21545" y="545"/>
                      </a:cubicBezTo>
                      <a:lnTo>
                        <a:pt x="21536" y="545"/>
                      </a:lnTo>
                      <a:cubicBezTo>
                        <a:pt x="21304" y="795"/>
                        <a:pt x="20992" y="928"/>
                        <a:pt x="20653" y="928"/>
                      </a:cubicBezTo>
                      <a:cubicBezTo>
                        <a:pt x="20332" y="928"/>
                        <a:pt x="19984" y="804"/>
                        <a:pt x="19672" y="589"/>
                      </a:cubicBezTo>
                      <a:cubicBezTo>
                        <a:pt x="19663" y="598"/>
                        <a:pt x="19663" y="598"/>
                        <a:pt x="19654" y="598"/>
                      </a:cubicBezTo>
                      <a:cubicBezTo>
                        <a:pt x="19368" y="625"/>
                        <a:pt x="19056" y="661"/>
                        <a:pt x="18753" y="661"/>
                      </a:cubicBezTo>
                      <a:cubicBezTo>
                        <a:pt x="18003" y="661"/>
                        <a:pt x="17486" y="473"/>
                        <a:pt x="17120" y="81"/>
                      </a:cubicBezTo>
                      <a:lnTo>
                        <a:pt x="17111" y="81"/>
                      </a:lnTo>
                      <a:cubicBezTo>
                        <a:pt x="16888" y="152"/>
                        <a:pt x="16701" y="188"/>
                        <a:pt x="16522" y="188"/>
                      </a:cubicBezTo>
                      <a:cubicBezTo>
                        <a:pt x="16407" y="188"/>
                        <a:pt x="16291" y="170"/>
                        <a:pt x="16183" y="143"/>
                      </a:cubicBezTo>
                      <a:cubicBezTo>
                        <a:pt x="15755" y="188"/>
                        <a:pt x="13177" y="616"/>
                        <a:pt x="12017" y="884"/>
                      </a:cubicBezTo>
                      <a:cubicBezTo>
                        <a:pt x="11214" y="1071"/>
                        <a:pt x="7762" y="2017"/>
                        <a:pt x="5541" y="3284"/>
                      </a:cubicBezTo>
                      <a:cubicBezTo>
                        <a:pt x="4773" y="3721"/>
                        <a:pt x="4024" y="4229"/>
                        <a:pt x="3293" y="4720"/>
                      </a:cubicBezTo>
                      <a:cubicBezTo>
                        <a:pt x="2249" y="5434"/>
                        <a:pt x="1160" y="6174"/>
                        <a:pt x="10" y="6700"/>
                      </a:cubicBezTo>
                      <a:cubicBezTo>
                        <a:pt x="1" y="6709"/>
                        <a:pt x="1" y="6709"/>
                        <a:pt x="1" y="6718"/>
                      </a:cubicBezTo>
                      <a:cubicBezTo>
                        <a:pt x="1" y="6727"/>
                        <a:pt x="1" y="6727"/>
                        <a:pt x="10" y="6736"/>
                      </a:cubicBezTo>
                      <a:cubicBezTo>
                        <a:pt x="420" y="6888"/>
                        <a:pt x="839" y="7066"/>
                        <a:pt x="1303" y="7262"/>
                      </a:cubicBezTo>
                      <a:cubicBezTo>
                        <a:pt x="1464" y="7182"/>
                        <a:pt x="1651" y="7128"/>
                        <a:pt x="1901" y="7093"/>
                      </a:cubicBezTo>
                      <a:cubicBezTo>
                        <a:pt x="2302" y="7039"/>
                        <a:pt x="2731" y="7004"/>
                        <a:pt x="3177" y="7004"/>
                      </a:cubicBezTo>
                      <a:cubicBezTo>
                        <a:pt x="4131" y="7004"/>
                        <a:pt x="5148" y="7137"/>
                        <a:pt x="6379" y="7423"/>
                      </a:cubicBezTo>
                      <a:cubicBezTo>
                        <a:pt x="6638" y="7476"/>
                        <a:pt x="6888" y="7548"/>
                        <a:pt x="7129" y="7610"/>
                      </a:cubicBezTo>
                      <a:cubicBezTo>
                        <a:pt x="7289" y="7467"/>
                        <a:pt x="7432" y="7343"/>
                        <a:pt x="7575" y="7227"/>
                      </a:cubicBezTo>
                      <a:cubicBezTo>
                        <a:pt x="7708" y="7120"/>
                        <a:pt x="7869" y="7048"/>
                        <a:pt x="8021" y="6968"/>
                      </a:cubicBezTo>
                      <a:cubicBezTo>
                        <a:pt x="8065" y="6950"/>
                        <a:pt x="8101" y="6932"/>
                        <a:pt x="8155" y="6914"/>
                      </a:cubicBezTo>
                      <a:cubicBezTo>
                        <a:pt x="8172" y="6914"/>
                        <a:pt x="8190" y="6923"/>
                        <a:pt x="8190" y="6932"/>
                      </a:cubicBezTo>
                      <a:cubicBezTo>
                        <a:pt x="8190" y="6941"/>
                        <a:pt x="8190" y="6950"/>
                        <a:pt x="8181" y="6959"/>
                      </a:cubicBezTo>
                      <a:cubicBezTo>
                        <a:pt x="8119" y="7013"/>
                        <a:pt x="8065" y="7057"/>
                        <a:pt x="8003" y="7111"/>
                      </a:cubicBezTo>
                      <a:cubicBezTo>
                        <a:pt x="7905" y="7200"/>
                        <a:pt x="7798" y="7298"/>
                        <a:pt x="7691" y="7369"/>
                      </a:cubicBezTo>
                      <a:cubicBezTo>
                        <a:pt x="7566" y="7450"/>
                        <a:pt x="7441" y="7539"/>
                        <a:pt x="7298" y="7637"/>
                      </a:cubicBezTo>
                      <a:cubicBezTo>
                        <a:pt x="7298" y="7646"/>
                        <a:pt x="7289" y="7646"/>
                        <a:pt x="7298" y="7655"/>
                      </a:cubicBezTo>
                      <a:cubicBezTo>
                        <a:pt x="7298" y="7664"/>
                        <a:pt x="7298" y="7664"/>
                        <a:pt x="7307" y="7664"/>
                      </a:cubicBezTo>
                      <a:lnTo>
                        <a:pt x="7361" y="7682"/>
                      </a:lnTo>
                      <a:cubicBezTo>
                        <a:pt x="8039" y="7878"/>
                        <a:pt x="8681" y="8056"/>
                        <a:pt x="9412" y="8101"/>
                      </a:cubicBezTo>
                      <a:cubicBezTo>
                        <a:pt x="9618" y="8119"/>
                        <a:pt x="9823" y="8128"/>
                        <a:pt x="10037" y="8137"/>
                      </a:cubicBezTo>
                      <a:cubicBezTo>
                        <a:pt x="10037" y="8137"/>
                        <a:pt x="10046" y="8137"/>
                        <a:pt x="10046" y="8128"/>
                      </a:cubicBezTo>
                      <a:cubicBezTo>
                        <a:pt x="11214" y="7352"/>
                        <a:pt x="12517" y="6682"/>
                        <a:pt x="13775" y="6040"/>
                      </a:cubicBezTo>
                      <a:lnTo>
                        <a:pt x="14025" y="5906"/>
                      </a:lnTo>
                      <a:cubicBezTo>
                        <a:pt x="15604" y="5095"/>
                        <a:pt x="16942" y="4586"/>
                        <a:pt x="18226" y="4318"/>
                      </a:cubicBezTo>
                      <a:cubicBezTo>
                        <a:pt x="20510" y="3837"/>
                        <a:pt x="22767" y="3747"/>
                        <a:pt x="24881" y="3721"/>
                      </a:cubicBezTo>
                      <a:cubicBezTo>
                        <a:pt x="25310" y="3489"/>
                        <a:pt x="25658" y="3292"/>
                        <a:pt x="25970" y="3105"/>
                      </a:cubicBezTo>
                      <a:cubicBezTo>
                        <a:pt x="26345" y="2891"/>
                        <a:pt x="26719" y="2659"/>
                        <a:pt x="27085" y="2427"/>
                      </a:cubicBezTo>
                      <a:cubicBezTo>
                        <a:pt x="27576" y="2124"/>
                        <a:pt x="28084" y="1812"/>
                        <a:pt x="28602" y="1526"/>
                      </a:cubicBezTo>
                      <a:cubicBezTo>
                        <a:pt x="28602" y="1517"/>
                        <a:pt x="28602" y="1517"/>
                        <a:pt x="28602" y="1508"/>
                      </a:cubicBezTo>
                      <a:cubicBezTo>
                        <a:pt x="28602" y="1508"/>
                        <a:pt x="28602" y="1499"/>
                        <a:pt x="28602" y="1499"/>
                      </a:cubicBezTo>
                      <a:cubicBezTo>
                        <a:pt x="27808" y="777"/>
                        <a:pt x="26345" y="1"/>
                        <a:pt x="250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5"/>
                <p:cNvSpPr/>
                <p:nvPr/>
              </p:nvSpPr>
              <p:spPr>
                <a:xfrm>
                  <a:off x="6563068" y="1568861"/>
                  <a:ext cx="50884" cy="10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803" extrusionOk="0">
                      <a:moveTo>
                        <a:pt x="678" y="0"/>
                      </a:moveTo>
                      <a:cubicBezTo>
                        <a:pt x="223" y="223"/>
                        <a:pt x="0" y="553"/>
                        <a:pt x="18" y="964"/>
                      </a:cubicBezTo>
                      <a:cubicBezTo>
                        <a:pt x="36" y="1312"/>
                        <a:pt x="232" y="1597"/>
                        <a:pt x="598" y="1802"/>
                      </a:cubicBezTo>
                      <a:lnTo>
                        <a:pt x="607" y="1802"/>
                      </a:lnTo>
                      <a:cubicBezTo>
                        <a:pt x="669" y="1793"/>
                        <a:pt x="741" y="1785"/>
                        <a:pt x="803" y="1767"/>
                      </a:cubicBezTo>
                      <a:lnTo>
                        <a:pt x="901" y="1749"/>
                      </a:lnTo>
                      <a:cubicBezTo>
                        <a:pt x="901" y="1749"/>
                        <a:pt x="910" y="1749"/>
                        <a:pt x="910" y="1740"/>
                      </a:cubicBezTo>
                      <a:cubicBezTo>
                        <a:pt x="910" y="1731"/>
                        <a:pt x="910" y="1722"/>
                        <a:pt x="901" y="1722"/>
                      </a:cubicBezTo>
                      <a:cubicBezTo>
                        <a:pt x="571" y="1508"/>
                        <a:pt x="402" y="1098"/>
                        <a:pt x="446" y="616"/>
                      </a:cubicBezTo>
                      <a:cubicBezTo>
                        <a:pt x="473" y="411"/>
                        <a:pt x="553" y="214"/>
                        <a:pt x="696" y="27"/>
                      </a:cubicBezTo>
                      <a:cubicBezTo>
                        <a:pt x="705" y="18"/>
                        <a:pt x="705" y="18"/>
                        <a:pt x="696" y="9"/>
                      </a:cubicBezTo>
                      <a:cubicBezTo>
                        <a:pt x="696" y="9"/>
                        <a:pt x="696" y="0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3" name="Google Shape;1313;p5"/>
              <p:cNvSpPr/>
              <p:nvPr/>
            </p:nvSpPr>
            <p:spPr>
              <a:xfrm>
                <a:off x="7943131" y="4371361"/>
                <a:ext cx="332114" cy="66523"/>
              </a:xfrm>
              <a:custGeom>
                <a:avLst/>
                <a:gdLst/>
                <a:ahLst/>
                <a:cxnLst/>
                <a:rect l="l" t="t" r="r" b="b"/>
                <a:pathLst>
                  <a:path w="5946" h="1191" extrusionOk="0">
                    <a:moveTo>
                      <a:pt x="226" y="1"/>
                    </a:moveTo>
                    <a:cubicBezTo>
                      <a:pt x="175" y="1"/>
                      <a:pt x="124" y="1"/>
                      <a:pt x="72" y="2"/>
                    </a:cubicBezTo>
                    <a:cubicBezTo>
                      <a:pt x="1" y="2"/>
                      <a:pt x="1" y="109"/>
                      <a:pt x="72" y="109"/>
                    </a:cubicBezTo>
                    <a:cubicBezTo>
                      <a:pt x="2044" y="207"/>
                      <a:pt x="3953" y="751"/>
                      <a:pt x="5862" y="1188"/>
                    </a:cubicBezTo>
                    <a:cubicBezTo>
                      <a:pt x="5867" y="1190"/>
                      <a:pt x="5872" y="1191"/>
                      <a:pt x="5877" y="1191"/>
                    </a:cubicBezTo>
                    <a:cubicBezTo>
                      <a:pt x="5922" y="1191"/>
                      <a:pt x="5946" y="1123"/>
                      <a:pt x="5898" y="1099"/>
                    </a:cubicBezTo>
                    <a:cubicBezTo>
                      <a:pt x="5122" y="706"/>
                      <a:pt x="4319" y="564"/>
                      <a:pt x="3471" y="394"/>
                    </a:cubicBezTo>
                    <a:cubicBezTo>
                      <a:pt x="2397" y="181"/>
                      <a:pt x="1331" y="1"/>
                      <a:pt x="2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5"/>
              <p:cNvSpPr/>
              <p:nvPr/>
            </p:nvSpPr>
            <p:spPr>
              <a:xfrm>
                <a:off x="7133575" y="4475920"/>
                <a:ext cx="1120116" cy="321166"/>
              </a:xfrm>
              <a:custGeom>
                <a:avLst/>
                <a:gdLst/>
                <a:ahLst/>
                <a:cxnLst/>
                <a:rect l="l" t="t" r="r" b="b"/>
                <a:pathLst>
                  <a:path w="20054" h="5750" extrusionOk="0">
                    <a:moveTo>
                      <a:pt x="15952" y="1"/>
                    </a:moveTo>
                    <a:cubicBezTo>
                      <a:pt x="15606" y="1"/>
                      <a:pt x="15259" y="15"/>
                      <a:pt x="14914" y="30"/>
                    </a:cubicBezTo>
                    <a:cubicBezTo>
                      <a:pt x="13112" y="119"/>
                      <a:pt x="11364" y="556"/>
                      <a:pt x="9651" y="1100"/>
                    </a:cubicBezTo>
                    <a:cubicBezTo>
                      <a:pt x="8018" y="1618"/>
                      <a:pt x="6528" y="2305"/>
                      <a:pt x="5012" y="3108"/>
                    </a:cubicBezTo>
                    <a:cubicBezTo>
                      <a:pt x="3406" y="3973"/>
                      <a:pt x="1791" y="5159"/>
                      <a:pt x="34" y="5686"/>
                    </a:cubicBezTo>
                    <a:cubicBezTo>
                      <a:pt x="1" y="5694"/>
                      <a:pt x="14" y="5749"/>
                      <a:pt x="52" y="5749"/>
                    </a:cubicBezTo>
                    <a:cubicBezTo>
                      <a:pt x="55" y="5749"/>
                      <a:pt x="58" y="5749"/>
                      <a:pt x="61" y="5748"/>
                    </a:cubicBezTo>
                    <a:cubicBezTo>
                      <a:pt x="1577" y="5400"/>
                      <a:pt x="2871" y="4508"/>
                      <a:pt x="4236" y="3795"/>
                    </a:cubicBezTo>
                    <a:cubicBezTo>
                      <a:pt x="5770" y="2992"/>
                      <a:pt x="7331" y="2082"/>
                      <a:pt x="9000" y="1582"/>
                    </a:cubicBezTo>
                    <a:cubicBezTo>
                      <a:pt x="10784" y="1047"/>
                      <a:pt x="12497" y="547"/>
                      <a:pt x="14352" y="351"/>
                    </a:cubicBezTo>
                    <a:cubicBezTo>
                      <a:pt x="14865" y="295"/>
                      <a:pt x="15377" y="265"/>
                      <a:pt x="15890" y="265"/>
                    </a:cubicBezTo>
                    <a:cubicBezTo>
                      <a:pt x="16269" y="265"/>
                      <a:pt x="16649" y="281"/>
                      <a:pt x="17029" y="315"/>
                    </a:cubicBezTo>
                    <a:cubicBezTo>
                      <a:pt x="17876" y="396"/>
                      <a:pt x="18991" y="690"/>
                      <a:pt x="19830" y="815"/>
                    </a:cubicBezTo>
                    <a:cubicBezTo>
                      <a:pt x="19832" y="815"/>
                      <a:pt x="19835" y="816"/>
                      <a:pt x="19838" y="816"/>
                    </a:cubicBezTo>
                    <a:cubicBezTo>
                      <a:pt x="19890" y="816"/>
                      <a:pt x="20054" y="753"/>
                      <a:pt x="19535" y="628"/>
                    </a:cubicBezTo>
                    <a:cubicBezTo>
                      <a:pt x="18777" y="431"/>
                      <a:pt x="18099" y="235"/>
                      <a:pt x="17323" y="101"/>
                    </a:cubicBezTo>
                    <a:cubicBezTo>
                      <a:pt x="16870" y="25"/>
                      <a:pt x="16412" y="1"/>
                      <a:pt x="15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5"/>
              <p:cNvSpPr/>
              <p:nvPr/>
            </p:nvSpPr>
            <p:spPr>
              <a:xfrm>
                <a:off x="7538577" y="4553054"/>
                <a:ext cx="749295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13415" h="2422" extrusionOk="0">
                    <a:moveTo>
                      <a:pt x="8811" y="0"/>
                    </a:moveTo>
                    <a:cubicBezTo>
                      <a:pt x="7967" y="0"/>
                      <a:pt x="7118" y="65"/>
                      <a:pt x="6272" y="174"/>
                    </a:cubicBezTo>
                    <a:cubicBezTo>
                      <a:pt x="4050" y="460"/>
                      <a:pt x="1963" y="1138"/>
                      <a:pt x="54" y="2315"/>
                    </a:cubicBezTo>
                    <a:cubicBezTo>
                      <a:pt x="0" y="2346"/>
                      <a:pt x="31" y="2421"/>
                      <a:pt x="80" y="2421"/>
                    </a:cubicBezTo>
                    <a:cubicBezTo>
                      <a:pt x="89" y="2421"/>
                      <a:pt x="98" y="2419"/>
                      <a:pt x="107" y="2414"/>
                    </a:cubicBezTo>
                    <a:cubicBezTo>
                      <a:pt x="2096" y="1254"/>
                      <a:pt x="4282" y="647"/>
                      <a:pt x="6548" y="353"/>
                    </a:cubicBezTo>
                    <a:cubicBezTo>
                      <a:pt x="7337" y="249"/>
                      <a:pt x="8146" y="193"/>
                      <a:pt x="8959" y="193"/>
                    </a:cubicBezTo>
                    <a:cubicBezTo>
                      <a:pt x="10462" y="193"/>
                      <a:pt x="11974" y="385"/>
                      <a:pt x="13382" y="826"/>
                    </a:cubicBezTo>
                    <a:cubicBezTo>
                      <a:pt x="13384" y="826"/>
                      <a:pt x="13386" y="827"/>
                      <a:pt x="13388" y="827"/>
                    </a:cubicBezTo>
                    <a:cubicBezTo>
                      <a:pt x="13410" y="827"/>
                      <a:pt x="13415" y="789"/>
                      <a:pt x="13391" y="781"/>
                    </a:cubicBezTo>
                    <a:cubicBezTo>
                      <a:pt x="11909" y="220"/>
                      <a:pt x="10368" y="0"/>
                      <a:pt x="8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5"/>
              <p:cNvSpPr/>
              <p:nvPr/>
            </p:nvSpPr>
            <p:spPr>
              <a:xfrm>
                <a:off x="7303261" y="4710507"/>
                <a:ext cx="196219" cy="101153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1811" extrusionOk="0">
                    <a:moveTo>
                      <a:pt x="3476" y="1"/>
                    </a:moveTo>
                    <a:cubicBezTo>
                      <a:pt x="3472" y="1"/>
                      <a:pt x="3468" y="2"/>
                      <a:pt x="3464" y="5"/>
                    </a:cubicBezTo>
                    <a:cubicBezTo>
                      <a:pt x="2384" y="638"/>
                      <a:pt x="1242" y="1209"/>
                      <a:pt x="74" y="1673"/>
                    </a:cubicBezTo>
                    <a:cubicBezTo>
                      <a:pt x="1" y="1697"/>
                      <a:pt x="24" y="1810"/>
                      <a:pt x="89" y="1810"/>
                    </a:cubicBezTo>
                    <a:cubicBezTo>
                      <a:pt x="95" y="1810"/>
                      <a:pt x="102" y="1809"/>
                      <a:pt x="109" y="1807"/>
                    </a:cubicBezTo>
                    <a:cubicBezTo>
                      <a:pt x="1305" y="1343"/>
                      <a:pt x="2438" y="781"/>
                      <a:pt x="3490" y="49"/>
                    </a:cubicBezTo>
                    <a:cubicBezTo>
                      <a:pt x="3513" y="35"/>
                      <a:pt x="3498" y="1"/>
                      <a:pt x="3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5"/>
              <p:cNvSpPr/>
              <p:nvPr/>
            </p:nvSpPr>
            <p:spPr>
              <a:xfrm>
                <a:off x="6013635" y="4545570"/>
                <a:ext cx="93166" cy="6093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091" extrusionOk="0">
                    <a:moveTo>
                      <a:pt x="1626" y="1"/>
                    </a:moveTo>
                    <a:cubicBezTo>
                      <a:pt x="1621" y="1"/>
                      <a:pt x="1615" y="2"/>
                      <a:pt x="1609" y="5"/>
                    </a:cubicBezTo>
                    <a:cubicBezTo>
                      <a:pt x="1056" y="299"/>
                      <a:pt x="530" y="638"/>
                      <a:pt x="30" y="1022"/>
                    </a:cubicBezTo>
                    <a:cubicBezTo>
                      <a:pt x="1" y="1044"/>
                      <a:pt x="33" y="1091"/>
                      <a:pt x="65" y="1091"/>
                    </a:cubicBezTo>
                    <a:cubicBezTo>
                      <a:pt x="71" y="1091"/>
                      <a:pt x="78" y="1089"/>
                      <a:pt x="84" y="1084"/>
                    </a:cubicBezTo>
                    <a:cubicBezTo>
                      <a:pt x="628" y="781"/>
                      <a:pt x="1137" y="424"/>
                      <a:pt x="1645" y="59"/>
                    </a:cubicBezTo>
                    <a:cubicBezTo>
                      <a:pt x="1668" y="36"/>
                      <a:pt x="1652" y="1"/>
                      <a:pt x="1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5"/>
              <p:cNvSpPr/>
              <p:nvPr/>
            </p:nvSpPr>
            <p:spPr>
              <a:xfrm>
                <a:off x="6134337" y="4499937"/>
                <a:ext cx="47812" cy="28318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07" extrusionOk="0">
                    <a:moveTo>
                      <a:pt x="797" y="0"/>
                    </a:moveTo>
                    <a:cubicBezTo>
                      <a:pt x="793" y="0"/>
                      <a:pt x="790" y="1"/>
                      <a:pt x="787" y="1"/>
                    </a:cubicBezTo>
                    <a:cubicBezTo>
                      <a:pt x="501" y="91"/>
                      <a:pt x="305" y="296"/>
                      <a:pt x="46" y="430"/>
                    </a:cubicBezTo>
                    <a:cubicBezTo>
                      <a:pt x="1" y="452"/>
                      <a:pt x="26" y="507"/>
                      <a:pt x="67" y="507"/>
                    </a:cubicBezTo>
                    <a:cubicBezTo>
                      <a:pt x="75" y="507"/>
                      <a:pt x="83" y="505"/>
                      <a:pt x="91" y="501"/>
                    </a:cubicBezTo>
                    <a:cubicBezTo>
                      <a:pt x="207" y="438"/>
                      <a:pt x="323" y="358"/>
                      <a:pt x="430" y="278"/>
                    </a:cubicBezTo>
                    <a:cubicBezTo>
                      <a:pt x="555" y="189"/>
                      <a:pt x="697" y="162"/>
                      <a:pt x="822" y="82"/>
                    </a:cubicBezTo>
                    <a:cubicBezTo>
                      <a:pt x="856" y="57"/>
                      <a:pt x="842" y="0"/>
                      <a:pt x="7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5"/>
              <p:cNvSpPr/>
              <p:nvPr/>
            </p:nvSpPr>
            <p:spPr>
              <a:xfrm>
                <a:off x="6353845" y="4451567"/>
                <a:ext cx="462088" cy="222191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3978" extrusionOk="0">
                    <a:moveTo>
                      <a:pt x="8248" y="1"/>
                    </a:moveTo>
                    <a:cubicBezTo>
                      <a:pt x="8246" y="1"/>
                      <a:pt x="8243" y="1"/>
                      <a:pt x="8240" y="2"/>
                    </a:cubicBezTo>
                    <a:cubicBezTo>
                      <a:pt x="5349" y="751"/>
                      <a:pt x="2165" y="1759"/>
                      <a:pt x="15" y="3945"/>
                    </a:cubicBezTo>
                    <a:cubicBezTo>
                      <a:pt x="1" y="3959"/>
                      <a:pt x="14" y="3978"/>
                      <a:pt x="32" y="3978"/>
                    </a:cubicBezTo>
                    <a:cubicBezTo>
                      <a:pt x="38" y="3978"/>
                      <a:pt x="44" y="3976"/>
                      <a:pt x="50" y="3972"/>
                    </a:cubicBezTo>
                    <a:cubicBezTo>
                      <a:pt x="2307" y="1902"/>
                      <a:pt x="5394" y="957"/>
                      <a:pt x="8249" y="38"/>
                    </a:cubicBezTo>
                    <a:cubicBezTo>
                      <a:pt x="8273" y="30"/>
                      <a:pt x="8268" y="1"/>
                      <a:pt x="8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5"/>
              <p:cNvSpPr/>
              <p:nvPr/>
            </p:nvSpPr>
            <p:spPr>
              <a:xfrm>
                <a:off x="6635017" y="4534287"/>
                <a:ext cx="309548" cy="119418"/>
              </a:xfrm>
              <a:custGeom>
                <a:avLst/>
                <a:gdLst/>
                <a:ahLst/>
                <a:cxnLst/>
                <a:rect l="l" t="t" r="r" b="b"/>
                <a:pathLst>
                  <a:path w="5542" h="2138" extrusionOk="0">
                    <a:moveTo>
                      <a:pt x="5514" y="1"/>
                    </a:moveTo>
                    <a:cubicBezTo>
                      <a:pt x="5512" y="1"/>
                      <a:pt x="5510" y="1"/>
                      <a:pt x="5507" y="2"/>
                    </a:cubicBezTo>
                    <a:cubicBezTo>
                      <a:pt x="3572" y="466"/>
                      <a:pt x="1761" y="1090"/>
                      <a:pt x="39" y="2072"/>
                    </a:cubicBezTo>
                    <a:cubicBezTo>
                      <a:pt x="0" y="2095"/>
                      <a:pt x="22" y="2138"/>
                      <a:pt x="51" y="2138"/>
                    </a:cubicBezTo>
                    <a:cubicBezTo>
                      <a:pt x="56" y="2138"/>
                      <a:pt x="61" y="2136"/>
                      <a:pt x="66" y="2134"/>
                    </a:cubicBezTo>
                    <a:cubicBezTo>
                      <a:pt x="1823" y="1215"/>
                      <a:pt x="3652" y="671"/>
                      <a:pt x="5525" y="46"/>
                    </a:cubicBezTo>
                    <a:cubicBezTo>
                      <a:pt x="5542" y="38"/>
                      <a:pt x="5536" y="1"/>
                      <a:pt x="55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5"/>
              <p:cNvSpPr/>
              <p:nvPr/>
            </p:nvSpPr>
            <p:spPr>
              <a:xfrm>
                <a:off x="6973999" y="4513342"/>
                <a:ext cx="62334" cy="13629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44" extrusionOk="0">
                    <a:moveTo>
                      <a:pt x="1006" y="0"/>
                    </a:moveTo>
                    <a:cubicBezTo>
                      <a:pt x="676" y="0"/>
                      <a:pt x="360" y="107"/>
                      <a:pt x="36" y="190"/>
                    </a:cubicBezTo>
                    <a:cubicBezTo>
                      <a:pt x="1" y="198"/>
                      <a:pt x="18" y="243"/>
                      <a:pt x="54" y="243"/>
                    </a:cubicBezTo>
                    <a:cubicBezTo>
                      <a:pt x="393" y="163"/>
                      <a:pt x="732" y="82"/>
                      <a:pt x="1080" y="56"/>
                    </a:cubicBezTo>
                    <a:cubicBezTo>
                      <a:pt x="1116" y="56"/>
                      <a:pt x="1116" y="2"/>
                      <a:pt x="1080" y="2"/>
                    </a:cubicBezTo>
                    <a:cubicBezTo>
                      <a:pt x="1055" y="1"/>
                      <a:pt x="1030" y="0"/>
                      <a:pt x="1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5"/>
              <p:cNvSpPr/>
              <p:nvPr/>
            </p:nvSpPr>
            <p:spPr>
              <a:xfrm>
                <a:off x="7194401" y="4308358"/>
                <a:ext cx="1064094" cy="271958"/>
              </a:xfrm>
              <a:custGeom>
                <a:avLst/>
                <a:gdLst/>
                <a:ahLst/>
                <a:cxnLst/>
                <a:rect l="l" t="t" r="r" b="b"/>
                <a:pathLst>
                  <a:path w="19051" h="4869" extrusionOk="0">
                    <a:moveTo>
                      <a:pt x="12589" y="0"/>
                    </a:moveTo>
                    <a:cubicBezTo>
                      <a:pt x="10700" y="0"/>
                      <a:pt x="8706" y="464"/>
                      <a:pt x="6947" y="1032"/>
                    </a:cubicBezTo>
                    <a:cubicBezTo>
                      <a:pt x="5520" y="1495"/>
                      <a:pt x="4253" y="2209"/>
                      <a:pt x="3004" y="3021"/>
                    </a:cubicBezTo>
                    <a:cubicBezTo>
                      <a:pt x="2041" y="3645"/>
                      <a:pt x="1068" y="4350"/>
                      <a:pt x="24" y="4832"/>
                    </a:cubicBezTo>
                    <a:cubicBezTo>
                      <a:pt x="1" y="4840"/>
                      <a:pt x="19" y="4869"/>
                      <a:pt x="42" y="4869"/>
                    </a:cubicBezTo>
                    <a:cubicBezTo>
                      <a:pt x="45" y="4869"/>
                      <a:pt x="48" y="4869"/>
                      <a:pt x="51" y="4868"/>
                    </a:cubicBezTo>
                    <a:cubicBezTo>
                      <a:pt x="2397" y="3868"/>
                      <a:pt x="4306" y="2138"/>
                      <a:pt x="6733" y="1281"/>
                    </a:cubicBezTo>
                    <a:cubicBezTo>
                      <a:pt x="8595" y="614"/>
                      <a:pt x="10710" y="183"/>
                      <a:pt x="12701" y="183"/>
                    </a:cubicBezTo>
                    <a:cubicBezTo>
                      <a:pt x="12761" y="183"/>
                      <a:pt x="12820" y="183"/>
                      <a:pt x="12880" y="184"/>
                    </a:cubicBezTo>
                    <a:cubicBezTo>
                      <a:pt x="14967" y="211"/>
                      <a:pt x="17028" y="648"/>
                      <a:pt x="19026" y="1219"/>
                    </a:cubicBezTo>
                    <a:cubicBezTo>
                      <a:pt x="19029" y="1220"/>
                      <a:pt x="19031" y="1221"/>
                      <a:pt x="19033" y="1221"/>
                    </a:cubicBezTo>
                    <a:cubicBezTo>
                      <a:pt x="19046" y="1221"/>
                      <a:pt x="19050" y="1200"/>
                      <a:pt x="19035" y="1192"/>
                    </a:cubicBezTo>
                    <a:cubicBezTo>
                      <a:pt x="17099" y="559"/>
                      <a:pt x="15199" y="122"/>
                      <a:pt x="13156" y="15"/>
                    </a:cubicBezTo>
                    <a:cubicBezTo>
                      <a:pt x="12968" y="5"/>
                      <a:pt x="12779" y="0"/>
                      <a:pt x="125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5"/>
              <p:cNvSpPr/>
              <p:nvPr/>
            </p:nvSpPr>
            <p:spPr>
              <a:xfrm>
                <a:off x="6800570" y="4613544"/>
                <a:ext cx="304857" cy="115676"/>
              </a:xfrm>
              <a:custGeom>
                <a:avLst/>
                <a:gdLst/>
                <a:ahLst/>
                <a:cxnLst/>
                <a:rect l="l" t="t" r="r" b="b"/>
                <a:pathLst>
                  <a:path w="5458" h="2071" extrusionOk="0">
                    <a:moveTo>
                      <a:pt x="5408" y="0"/>
                    </a:moveTo>
                    <a:cubicBezTo>
                      <a:pt x="5405" y="0"/>
                      <a:pt x="5401" y="0"/>
                      <a:pt x="5398" y="1"/>
                    </a:cubicBezTo>
                    <a:cubicBezTo>
                      <a:pt x="3659" y="768"/>
                      <a:pt x="1901" y="1723"/>
                      <a:pt x="10" y="2053"/>
                    </a:cubicBezTo>
                    <a:cubicBezTo>
                      <a:pt x="1" y="2053"/>
                      <a:pt x="1" y="2071"/>
                      <a:pt x="10" y="2071"/>
                    </a:cubicBezTo>
                    <a:cubicBezTo>
                      <a:pt x="1910" y="1982"/>
                      <a:pt x="3784" y="902"/>
                      <a:pt x="5425" y="55"/>
                    </a:cubicBezTo>
                    <a:cubicBezTo>
                      <a:pt x="5457" y="39"/>
                      <a:pt x="5438" y="0"/>
                      <a:pt x="5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5"/>
              <p:cNvSpPr/>
              <p:nvPr/>
            </p:nvSpPr>
            <p:spPr>
              <a:xfrm>
                <a:off x="5802561" y="4207485"/>
                <a:ext cx="74287" cy="1150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206" extrusionOk="0">
                    <a:moveTo>
                      <a:pt x="1252" y="0"/>
                    </a:moveTo>
                    <a:cubicBezTo>
                      <a:pt x="1008" y="0"/>
                      <a:pt x="291" y="84"/>
                      <a:pt x="45" y="152"/>
                    </a:cubicBezTo>
                    <a:cubicBezTo>
                      <a:pt x="9" y="161"/>
                      <a:pt x="0" y="206"/>
                      <a:pt x="45" y="206"/>
                    </a:cubicBezTo>
                    <a:cubicBezTo>
                      <a:pt x="223" y="206"/>
                      <a:pt x="1044" y="90"/>
                      <a:pt x="1285" y="63"/>
                    </a:cubicBezTo>
                    <a:cubicBezTo>
                      <a:pt x="1329" y="63"/>
                      <a:pt x="1329" y="1"/>
                      <a:pt x="1285" y="1"/>
                    </a:cubicBezTo>
                    <a:cubicBezTo>
                      <a:pt x="1275" y="0"/>
                      <a:pt x="1264" y="0"/>
                      <a:pt x="1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5"/>
              <p:cNvSpPr/>
              <p:nvPr/>
            </p:nvSpPr>
            <p:spPr>
              <a:xfrm>
                <a:off x="5514686" y="4416770"/>
                <a:ext cx="553355" cy="72835"/>
              </a:xfrm>
              <a:custGeom>
                <a:avLst/>
                <a:gdLst/>
                <a:ahLst/>
                <a:cxnLst/>
                <a:rect l="l" t="t" r="r" b="b"/>
                <a:pathLst>
                  <a:path w="9907" h="1304" extrusionOk="0">
                    <a:moveTo>
                      <a:pt x="6509" y="0"/>
                    </a:moveTo>
                    <a:cubicBezTo>
                      <a:pt x="6091" y="0"/>
                      <a:pt x="5669" y="18"/>
                      <a:pt x="5243" y="54"/>
                    </a:cubicBezTo>
                    <a:cubicBezTo>
                      <a:pt x="3397" y="215"/>
                      <a:pt x="1764" y="598"/>
                      <a:pt x="33" y="1249"/>
                    </a:cubicBezTo>
                    <a:cubicBezTo>
                      <a:pt x="0" y="1258"/>
                      <a:pt x="6" y="1304"/>
                      <a:pt x="35" y="1304"/>
                    </a:cubicBezTo>
                    <a:cubicBezTo>
                      <a:pt x="37" y="1304"/>
                      <a:pt x="40" y="1304"/>
                      <a:pt x="42" y="1303"/>
                    </a:cubicBezTo>
                    <a:cubicBezTo>
                      <a:pt x="1755" y="723"/>
                      <a:pt x="3432" y="313"/>
                      <a:pt x="5243" y="206"/>
                    </a:cubicBezTo>
                    <a:cubicBezTo>
                      <a:pt x="5535" y="191"/>
                      <a:pt x="5824" y="184"/>
                      <a:pt x="6111" y="184"/>
                    </a:cubicBezTo>
                    <a:cubicBezTo>
                      <a:pt x="7367" y="184"/>
                      <a:pt x="8584" y="311"/>
                      <a:pt x="9856" y="420"/>
                    </a:cubicBezTo>
                    <a:cubicBezTo>
                      <a:pt x="9858" y="420"/>
                      <a:pt x="9860" y="420"/>
                      <a:pt x="9862" y="420"/>
                    </a:cubicBezTo>
                    <a:cubicBezTo>
                      <a:pt x="9901" y="420"/>
                      <a:pt x="9907" y="348"/>
                      <a:pt x="9864" y="339"/>
                    </a:cubicBezTo>
                    <a:cubicBezTo>
                      <a:pt x="8740" y="125"/>
                      <a:pt x="7634" y="0"/>
                      <a:pt x="6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5"/>
              <p:cNvSpPr/>
              <p:nvPr/>
            </p:nvSpPr>
            <p:spPr>
              <a:xfrm>
                <a:off x="4795000" y="4649291"/>
                <a:ext cx="976178" cy="173262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3102" extrusionOk="0">
                    <a:moveTo>
                      <a:pt x="13301" y="0"/>
                    </a:moveTo>
                    <a:cubicBezTo>
                      <a:pt x="11917" y="0"/>
                      <a:pt x="10534" y="190"/>
                      <a:pt x="9234" y="583"/>
                    </a:cubicBezTo>
                    <a:cubicBezTo>
                      <a:pt x="7717" y="1047"/>
                      <a:pt x="6246" y="1645"/>
                      <a:pt x="4720" y="2073"/>
                    </a:cubicBezTo>
                    <a:cubicBezTo>
                      <a:pt x="4024" y="2270"/>
                      <a:pt x="3310" y="2519"/>
                      <a:pt x="2606" y="2662"/>
                    </a:cubicBezTo>
                    <a:cubicBezTo>
                      <a:pt x="1911" y="2799"/>
                      <a:pt x="1119" y="3022"/>
                      <a:pt x="396" y="3022"/>
                    </a:cubicBezTo>
                    <a:cubicBezTo>
                      <a:pt x="274" y="3022"/>
                      <a:pt x="154" y="3015"/>
                      <a:pt x="36" y="3001"/>
                    </a:cubicBezTo>
                    <a:cubicBezTo>
                      <a:pt x="10" y="3001"/>
                      <a:pt x="1" y="3055"/>
                      <a:pt x="28" y="3064"/>
                    </a:cubicBezTo>
                    <a:cubicBezTo>
                      <a:pt x="186" y="3091"/>
                      <a:pt x="341" y="3102"/>
                      <a:pt x="494" y="3102"/>
                    </a:cubicBezTo>
                    <a:cubicBezTo>
                      <a:pt x="1051" y="3102"/>
                      <a:pt x="1586" y="2955"/>
                      <a:pt x="2160" y="2885"/>
                    </a:cubicBezTo>
                    <a:cubicBezTo>
                      <a:pt x="2811" y="2796"/>
                      <a:pt x="3400" y="2591"/>
                      <a:pt x="4033" y="2430"/>
                    </a:cubicBezTo>
                    <a:cubicBezTo>
                      <a:pt x="5559" y="2029"/>
                      <a:pt x="7031" y="1484"/>
                      <a:pt x="8538" y="1021"/>
                    </a:cubicBezTo>
                    <a:cubicBezTo>
                      <a:pt x="10073" y="548"/>
                      <a:pt x="11678" y="209"/>
                      <a:pt x="13302" y="209"/>
                    </a:cubicBezTo>
                    <a:cubicBezTo>
                      <a:pt x="13998" y="218"/>
                      <a:pt x="14712" y="236"/>
                      <a:pt x="15398" y="298"/>
                    </a:cubicBezTo>
                    <a:cubicBezTo>
                      <a:pt x="16094" y="352"/>
                      <a:pt x="16746" y="557"/>
                      <a:pt x="17432" y="637"/>
                    </a:cubicBezTo>
                    <a:cubicBezTo>
                      <a:pt x="17435" y="638"/>
                      <a:pt x="17438" y="638"/>
                      <a:pt x="17441" y="638"/>
                    </a:cubicBezTo>
                    <a:cubicBezTo>
                      <a:pt x="17477" y="638"/>
                      <a:pt x="17475" y="583"/>
                      <a:pt x="17441" y="575"/>
                    </a:cubicBezTo>
                    <a:cubicBezTo>
                      <a:pt x="16119" y="197"/>
                      <a:pt x="14710" y="0"/>
                      <a:pt x="13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5"/>
              <p:cNvSpPr/>
              <p:nvPr/>
            </p:nvSpPr>
            <p:spPr>
              <a:xfrm>
                <a:off x="4935027" y="4645884"/>
                <a:ext cx="259502" cy="61440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100" extrusionOk="0">
                    <a:moveTo>
                      <a:pt x="4621" y="1"/>
                    </a:moveTo>
                    <a:cubicBezTo>
                      <a:pt x="4618" y="1"/>
                      <a:pt x="4616" y="1"/>
                      <a:pt x="4613" y="2"/>
                    </a:cubicBezTo>
                    <a:cubicBezTo>
                      <a:pt x="3176" y="457"/>
                      <a:pt x="1580" y="1010"/>
                      <a:pt x="54" y="1019"/>
                    </a:cubicBezTo>
                    <a:cubicBezTo>
                      <a:pt x="1" y="1019"/>
                      <a:pt x="1" y="1099"/>
                      <a:pt x="54" y="1099"/>
                    </a:cubicBezTo>
                    <a:cubicBezTo>
                      <a:pt x="1589" y="1099"/>
                      <a:pt x="3212" y="591"/>
                      <a:pt x="4622" y="38"/>
                    </a:cubicBezTo>
                    <a:cubicBezTo>
                      <a:pt x="4646" y="30"/>
                      <a:pt x="4641" y="1"/>
                      <a:pt x="4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5"/>
              <p:cNvSpPr/>
              <p:nvPr/>
            </p:nvSpPr>
            <p:spPr>
              <a:xfrm>
                <a:off x="5091699" y="4018475"/>
                <a:ext cx="3221772" cy="819002"/>
              </a:xfrm>
              <a:custGeom>
                <a:avLst/>
                <a:gdLst/>
                <a:ahLst/>
                <a:cxnLst/>
                <a:rect l="l" t="t" r="r" b="b"/>
                <a:pathLst>
                  <a:path w="57681" h="14663" extrusionOk="0">
                    <a:moveTo>
                      <a:pt x="41503" y="2032"/>
                    </a:moveTo>
                    <a:cubicBezTo>
                      <a:pt x="42427" y="2032"/>
                      <a:pt x="43354" y="2112"/>
                      <a:pt x="44290" y="2261"/>
                    </a:cubicBezTo>
                    <a:cubicBezTo>
                      <a:pt x="45949" y="2519"/>
                      <a:pt x="47484" y="3055"/>
                      <a:pt x="49054" y="3617"/>
                    </a:cubicBezTo>
                    <a:cubicBezTo>
                      <a:pt x="48875" y="3626"/>
                      <a:pt x="48706" y="3643"/>
                      <a:pt x="48527" y="3661"/>
                    </a:cubicBezTo>
                    <a:cubicBezTo>
                      <a:pt x="47689" y="3733"/>
                      <a:pt x="46850" y="3875"/>
                      <a:pt x="46029" y="4054"/>
                    </a:cubicBezTo>
                    <a:cubicBezTo>
                      <a:pt x="45262" y="3599"/>
                      <a:pt x="44094" y="3527"/>
                      <a:pt x="43246" y="3474"/>
                    </a:cubicBezTo>
                    <a:cubicBezTo>
                      <a:pt x="42938" y="3456"/>
                      <a:pt x="42625" y="3445"/>
                      <a:pt x="42310" y="3445"/>
                    </a:cubicBezTo>
                    <a:cubicBezTo>
                      <a:pt x="41519" y="3445"/>
                      <a:pt x="40718" y="3516"/>
                      <a:pt x="39972" y="3733"/>
                    </a:cubicBezTo>
                    <a:cubicBezTo>
                      <a:pt x="39722" y="3501"/>
                      <a:pt x="39437" y="3304"/>
                      <a:pt x="39116" y="3179"/>
                    </a:cubicBezTo>
                    <a:cubicBezTo>
                      <a:pt x="39053" y="3153"/>
                      <a:pt x="38991" y="3126"/>
                      <a:pt x="38928" y="3108"/>
                    </a:cubicBezTo>
                    <a:cubicBezTo>
                      <a:pt x="38884" y="2814"/>
                      <a:pt x="38768" y="2546"/>
                      <a:pt x="38616" y="2305"/>
                    </a:cubicBezTo>
                    <a:cubicBezTo>
                      <a:pt x="39581" y="2119"/>
                      <a:pt x="40541" y="2032"/>
                      <a:pt x="41503" y="2032"/>
                    </a:cubicBezTo>
                    <a:close/>
                    <a:moveTo>
                      <a:pt x="32202" y="200"/>
                    </a:moveTo>
                    <a:lnTo>
                      <a:pt x="32202" y="200"/>
                    </a:lnTo>
                    <a:cubicBezTo>
                      <a:pt x="31452" y="423"/>
                      <a:pt x="30739" y="842"/>
                      <a:pt x="30105" y="1467"/>
                    </a:cubicBezTo>
                    <a:cubicBezTo>
                      <a:pt x="29347" y="2207"/>
                      <a:pt x="29249" y="3304"/>
                      <a:pt x="29829" y="4170"/>
                    </a:cubicBezTo>
                    <a:cubicBezTo>
                      <a:pt x="29847" y="4205"/>
                      <a:pt x="29873" y="4232"/>
                      <a:pt x="29900" y="4259"/>
                    </a:cubicBezTo>
                    <a:cubicBezTo>
                      <a:pt x="29816" y="4271"/>
                      <a:pt x="29735" y="4278"/>
                      <a:pt x="29656" y="4278"/>
                    </a:cubicBezTo>
                    <a:cubicBezTo>
                      <a:pt x="28896" y="4278"/>
                      <a:pt x="28379" y="3706"/>
                      <a:pt x="28330" y="2849"/>
                    </a:cubicBezTo>
                    <a:cubicBezTo>
                      <a:pt x="28294" y="2100"/>
                      <a:pt x="29017" y="1529"/>
                      <a:pt x="29561" y="1137"/>
                    </a:cubicBezTo>
                    <a:cubicBezTo>
                      <a:pt x="30337" y="566"/>
                      <a:pt x="31247" y="253"/>
                      <a:pt x="32202" y="200"/>
                    </a:cubicBezTo>
                    <a:close/>
                    <a:moveTo>
                      <a:pt x="30025" y="530"/>
                    </a:moveTo>
                    <a:cubicBezTo>
                      <a:pt x="29383" y="869"/>
                      <a:pt x="28812" y="1351"/>
                      <a:pt x="28392" y="1904"/>
                    </a:cubicBezTo>
                    <a:cubicBezTo>
                      <a:pt x="27902" y="2546"/>
                      <a:pt x="28045" y="3358"/>
                      <a:pt x="28473" y="3982"/>
                    </a:cubicBezTo>
                    <a:cubicBezTo>
                      <a:pt x="28589" y="4152"/>
                      <a:pt x="28723" y="4268"/>
                      <a:pt x="28865" y="4357"/>
                    </a:cubicBezTo>
                    <a:cubicBezTo>
                      <a:pt x="28740" y="4366"/>
                      <a:pt x="28616" y="4375"/>
                      <a:pt x="28500" y="4384"/>
                    </a:cubicBezTo>
                    <a:cubicBezTo>
                      <a:pt x="27813" y="4232"/>
                      <a:pt x="27375" y="4018"/>
                      <a:pt x="27161" y="3269"/>
                    </a:cubicBezTo>
                    <a:cubicBezTo>
                      <a:pt x="26974" y="2617"/>
                      <a:pt x="27340" y="2073"/>
                      <a:pt x="27777" y="1636"/>
                    </a:cubicBezTo>
                    <a:cubicBezTo>
                      <a:pt x="28384" y="1038"/>
                      <a:pt x="29195" y="699"/>
                      <a:pt x="30025" y="530"/>
                    </a:cubicBezTo>
                    <a:close/>
                    <a:moveTo>
                      <a:pt x="11341" y="3621"/>
                    </a:moveTo>
                    <a:cubicBezTo>
                      <a:pt x="11537" y="3621"/>
                      <a:pt x="11737" y="3637"/>
                      <a:pt x="11942" y="3670"/>
                    </a:cubicBezTo>
                    <a:cubicBezTo>
                      <a:pt x="12335" y="3733"/>
                      <a:pt x="12611" y="3938"/>
                      <a:pt x="12798" y="4223"/>
                    </a:cubicBezTo>
                    <a:cubicBezTo>
                      <a:pt x="12807" y="4241"/>
                      <a:pt x="12816" y="4250"/>
                      <a:pt x="12825" y="4259"/>
                    </a:cubicBezTo>
                    <a:cubicBezTo>
                      <a:pt x="12477" y="4304"/>
                      <a:pt x="12129" y="4357"/>
                      <a:pt x="11781" y="4428"/>
                    </a:cubicBezTo>
                    <a:cubicBezTo>
                      <a:pt x="11612" y="3973"/>
                      <a:pt x="11005" y="3902"/>
                      <a:pt x="10577" y="3893"/>
                    </a:cubicBezTo>
                    <a:cubicBezTo>
                      <a:pt x="10547" y="3892"/>
                      <a:pt x="10518" y="3892"/>
                      <a:pt x="10488" y="3892"/>
                    </a:cubicBezTo>
                    <a:cubicBezTo>
                      <a:pt x="10232" y="3892"/>
                      <a:pt x="10007" y="3926"/>
                      <a:pt x="9783" y="3982"/>
                    </a:cubicBezTo>
                    <a:cubicBezTo>
                      <a:pt x="10282" y="3746"/>
                      <a:pt x="10795" y="3621"/>
                      <a:pt x="11341" y="3621"/>
                    </a:cubicBezTo>
                    <a:close/>
                    <a:moveTo>
                      <a:pt x="27456" y="1600"/>
                    </a:moveTo>
                    <a:lnTo>
                      <a:pt x="27456" y="1600"/>
                    </a:lnTo>
                    <a:cubicBezTo>
                      <a:pt x="27349" y="1716"/>
                      <a:pt x="27251" y="1841"/>
                      <a:pt x="27161" y="1975"/>
                    </a:cubicBezTo>
                    <a:cubicBezTo>
                      <a:pt x="26822" y="2475"/>
                      <a:pt x="26751" y="3242"/>
                      <a:pt x="27090" y="3777"/>
                    </a:cubicBezTo>
                    <a:cubicBezTo>
                      <a:pt x="27367" y="4223"/>
                      <a:pt x="27652" y="4366"/>
                      <a:pt x="28045" y="4428"/>
                    </a:cubicBezTo>
                    <a:cubicBezTo>
                      <a:pt x="27893" y="4446"/>
                      <a:pt x="27741" y="4455"/>
                      <a:pt x="27590" y="4473"/>
                    </a:cubicBezTo>
                    <a:cubicBezTo>
                      <a:pt x="26849" y="4196"/>
                      <a:pt x="26358" y="3670"/>
                      <a:pt x="26474" y="2796"/>
                    </a:cubicBezTo>
                    <a:cubicBezTo>
                      <a:pt x="26546" y="2314"/>
                      <a:pt x="26992" y="1832"/>
                      <a:pt x="27456" y="1600"/>
                    </a:cubicBezTo>
                    <a:close/>
                    <a:moveTo>
                      <a:pt x="33787" y="208"/>
                    </a:moveTo>
                    <a:cubicBezTo>
                      <a:pt x="33818" y="208"/>
                      <a:pt x="33848" y="208"/>
                      <a:pt x="33879" y="209"/>
                    </a:cubicBezTo>
                    <a:cubicBezTo>
                      <a:pt x="34289" y="218"/>
                      <a:pt x="34673" y="298"/>
                      <a:pt x="35039" y="414"/>
                    </a:cubicBezTo>
                    <a:cubicBezTo>
                      <a:pt x="34971" y="411"/>
                      <a:pt x="34902" y="409"/>
                      <a:pt x="34834" y="409"/>
                    </a:cubicBezTo>
                    <a:cubicBezTo>
                      <a:pt x="33826" y="409"/>
                      <a:pt x="32790" y="772"/>
                      <a:pt x="31997" y="1315"/>
                    </a:cubicBezTo>
                    <a:cubicBezTo>
                      <a:pt x="31363" y="1752"/>
                      <a:pt x="30890" y="2394"/>
                      <a:pt x="30908" y="3179"/>
                    </a:cubicBezTo>
                    <a:cubicBezTo>
                      <a:pt x="30917" y="3831"/>
                      <a:pt x="31363" y="4473"/>
                      <a:pt x="31943" y="4750"/>
                    </a:cubicBezTo>
                    <a:cubicBezTo>
                      <a:pt x="31176" y="4714"/>
                      <a:pt x="30453" y="4580"/>
                      <a:pt x="29980" y="3840"/>
                    </a:cubicBezTo>
                    <a:cubicBezTo>
                      <a:pt x="29240" y="2680"/>
                      <a:pt x="30284" y="1574"/>
                      <a:pt x="31185" y="976"/>
                    </a:cubicBezTo>
                    <a:cubicBezTo>
                      <a:pt x="31944" y="467"/>
                      <a:pt x="32871" y="208"/>
                      <a:pt x="33787" y="208"/>
                    </a:cubicBezTo>
                    <a:close/>
                    <a:moveTo>
                      <a:pt x="26332" y="2537"/>
                    </a:moveTo>
                    <a:lnTo>
                      <a:pt x="26332" y="2537"/>
                    </a:lnTo>
                    <a:cubicBezTo>
                      <a:pt x="26278" y="2671"/>
                      <a:pt x="26243" y="2814"/>
                      <a:pt x="26234" y="2948"/>
                    </a:cubicBezTo>
                    <a:cubicBezTo>
                      <a:pt x="26189" y="3679"/>
                      <a:pt x="26555" y="4295"/>
                      <a:pt x="27170" y="4527"/>
                    </a:cubicBezTo>
                    <a:cubicBezTo>
                      <a:pt x="26653" y="4589"/>
                      <a:pt x="26144" y="4669"/>
                      <a:pt x="25636" y="4759"/>
                    </a:cubicBezTo>
                    <a:cubicBezTo>
                      <a:pt x="25306" y="4571"/>
                      <a:pt x="25101" y="4259"/>
                      <a:pt x="25101" y="3831"/>
                    </a:cubicBezTo>
                    <a:cubicBezTo>
                      <a:pt x="25092" y="3233"/>
                      <a:pt x="25761" y="2689"/>
                      <a:pt x="26332" y="2537"/>
                    </a:cubicBezTo>
                    <a:close/>
                    <a:moveTo>
                      <a:pt x="35003" y="548"/>
                    </a:moveTo>
                    <a:cubicBezTo>
                      <a:pt x="35172" y="548"/>
                      <a:pt x="35340" y="557"/>
                      <a:pt x="35503" y="575"/>
                    </a:cubicBezTo>
                    <a:cubicBezTo>
                      <a:pt x="35565" y="592"/>
                      <a:pt x="35619" y="619"/>
                      <a:pt x="35681" y="637"/>
                    </a:cubicBezTo>
                    <a:cubicBezTo>
                      <a:pt x="35538" y="618"/>
                      <a:pt x="35391" y="609"/>
                      <a:pt x="35242" y="609"/>
                    </a:cubicBezTo>
                    <a:cubicBezTo>
                      <a:pt x="33648" y="609"/>
                      <a:pt x="31823" y="1682"/>
                      <a:pt x="31782" y="3411"/>
                    </a:cubicBezTo>
                    <a:cubicBezTo>
                      <a:pt x="31765" y="3947"/>
                      <a:pt x="32023" y="4428"/>
                      <a:pt x="32398" y="4759"/>
                    </a:cubicBezTo>
                    <a:lnTo>
                      <a:pt x="32077" y="4759"/>
                    </a:lnTo>
                    <a:cubicBezTo>
                      <a:pt x="31042" y="4286"/>
                      <a:pt x="30774" y="2912"/>
                      <a:pt x="31443" y="2047"/>
                    </a:cubicBezTo>
                    <a:cubicBezTo>
                      <a:pt x="31925" y="1440"/>
                      <a:pt x="32612" y="1092"/>
                      <a:pt x="33326" y="833"/>
                    </a:cubicBezTo>
                    <a:cubicBezTo>
                      <a:pt x="33804" y="653"/>
                      <a:pt x="34412" y="548"/>
                      <a:pt x="35003" y="548"/>
                    </a:cubicBezTo>
                    <a:close/>
                    <a:moveTo>
                      <a:pt x="25154" y="3099"/>
                    </a:moveTo>
                    <a:lnTo>
                      <a:pt x="25154" y="3099"/>
                    </a:lnTo>
                    <a:cubicBezTo>
                      <a:pt x="25020" y="3269"/>
                      <a:pt x="24922" y="3474"/>
                      <a:pt x="24904" y="3697"/>
                    </a:cubicBezTo>
                    <a:cubicBezTo>
                      <a:pt x="24851" y="4170"/>
                      <a:pt x="25020" y="4598"/>
                      <a:pt x="25359" y="4812"/>
                    </a:cubicBezTo>
                    <a:cubicBezTo>
                      <a:pt x="25261" y="4830"/>
                      <a:pt x="25163" y="4848"/>
                      <a:pt x="25074" y="4866"/>
                    </a:cubicBezTo>
                    <a:cubicBezTo>
                      <a:pt x="24762" y="4696"/>
                      <a:pt x="24521" y="4428"/>
                      <a:pt x="24503" y="4045"/>
                    </a:cubicBezTo>
                    <a:cubicBezTo>
                      <a:pt x="24476" y="3572"/>
                      <a:pt x="24779" y="3278"/>
                      <a:pt x="25154" y="3099"/>
                    </a:cubicBezTo>
                    <a:close/>
                    <a:moveTo>
                      <a:pt x="35278" y="939"/>
                    </a:moveTo>
                    <a:cubicBezTo>
                      <a:pt x="35921" y="939"/>
                      <a:pt x="36555" y="1131"/>
                      <a:pt x="37135" y="1458"/>
                    </a:cubicBezTo>
                    <a:cubicBezTo>
                      <a:pt x="37992" y="1939"/>
                      <a:pt x="38500" y="2671"/>
                      <a:pt x="38714" y="3037"/>
                    </a:cubicBezTo>
                    <a:cubicBezTo>
                      <a:pt x="38200" y="2870"/>
                      <a:pt x="37673" y="2778"/>
                      <a:pt x="37144" y="2778"/>
                    </a:cubicBezTo>
                    <a:cubicBezTo>
                      <a:pt x="36656" y="2778"/>
                      <a:pt x="36165" y="2856"/>
                      <a:pt x="35681" y="3028"/>
                    </a:cubicBezTo>
                    <a:cubicBezTo>
                      <a:pt x="35342" y="3153"/>
                      <a:pt x="35030" y="3340"/>
                      <a:pt x="34798" y="3599"/>
                    </a:cubicBezTo>
                    <a:cubicBezTo>
                      <a:pt x="34667" y="3253"/>
                      <a:pt x="34290" y="3087"/>
                      <a:pt x="33928" y="3087"/>
                    </a:cubicBezTo>
                    <a:cubicBezTo>
                      <a:pt x="33405" y="3087"/>
                      <a:pt x="32913" y="3435"/>
                      <a:pt x="33246" y="4089"/>
                    </a:cubicBezTo>
                    <a:cubicBezTo>
                      <a:pt x="33264" y="4124"/>
                      <a:pt x="33296" y="4138"/>
                      <a:pt x="33328" y="4138"/>
                    </a:cubicBezTo>
                    <a:cubicBezTo>
                      <a:pt x="33387" y="4138"/>
                      <a:pt x="33447" y="4088"/>
                      <a:pt x="33424" y="4018"/>
                    </a:cubicBezTo>
                    <a:cubicBezTo>
                      <a:pt x="33287" y="3593"/>
                      <a:pt x="33594" y="3370"/>
                      <a:pt x="33910" y="3370"/>
                    </a:cubicBezTo>
                    <a:cubicBezTo>
                      <a:pt x="34211" y="3370"/>
                      <a:pt x="34520" y="3573"/>
                      <a:pt x="34459" y="4000"/>
                    </a:cubicBezTo>
                    <a:cubicBezTo>
                      <a:pt x="34423" y="4259"/>
                      <a:pt x="34263" y="4491"/>
                      <a:pt x="34093" y="4678"/>
                    </a:cubicBezTo>
                    <a:cubicBezTo>
                      <a:pt x="33971" y="4813"/>
                      <a:pt x="33803" y="4868"/>
                      <a:pt x="33618" y="4868"/>
                    </a:cubicBezTo>
                    <a:cubicBezTo>
                      <a:pt x="33143" y="4868"/>
                      <a:pt x="32559" y="4508"/>
                      <a:pt x="32353" y="4232"/>
                    </a:cubicBezTo>
                    <a:cubicBezTo>
                      <a:pt x="31907" y="3643"/>
                      <a:pt x="32273" y="2716"/>
                      <a:pt x="32621" y="2180"/>
                    </a:cubicBezTo>
                    <a:cubicBezTo>
                      <a:pt x="32996" y="1600"/>
                      <a:pt x="33540" y="1377"/>
                      <a:pt x="34155" y="1146"/>
                    </a:cubicBezTo>
                    <a:cubicBezTo>
                      <a:pt x="34527" y="1004"/>
                      <a:pt x="34904" y="939"/>
                      <a:pt x="35278" y="939"/>
                    </a:cubicBezTo>
                    <a:close/>
                    <a:moveTo>
                      <a:pt x="10434" y="4033"/>
                    </a:moveTo>
                    <a:cubicBezTo>
                      <a:pt x="10897" y="4033"/>
                      <a:pt x="11253" y="4167"/>
                      <a:pt x="11603" y="4464"/>
                    </a:cubicBezTo>
                    <a:cubicBezTo>
                      <a:pt x="11023" y="4589"/>
                      <a:pt x="10452" y="4741"/>
                      <a:pt x="9890" y="4919"/>
                    </a:cubicBezTo>
                    <a:cubicBezTo>
                      <a:pt x="9837" y="4866"/>
                      <a:pt x="9774" y="4812"/>
                      <a:pt x="9721" y="4776"/>
                    </a:cubicBezTo>
                    <a:cubicBezTo>
                      <a:pt x="9456" y="4588"/>
                      <a:pt x="9092" y="4490"/>
                      <a:pt x="8741" y="4490"/>
                    </a:cubicBezTo>
                    <a:cubicBezTo>
                      <a:pt x="8725" y="4490"/>
                      <a:pt x="8710" y="4491"/>
                      <a:pt x="8695" y="4491"/>
                    </a:cubicBezTo>
                    <a:cubicBezTo>
                      <a:pt x="9185" y="4295"/>
                      <a:pt x="9640" y="4107"/>
                      <a:pt x="10185" y="4045"/>
                    </a:cubicBezTo>
                    <a:cubicBezTo>
                      <a:pt x="10271" y="4037"/>
                      <a:pt x="10354" y="4033"/>
                      <a:pt x="10434" y="4033"/>
                    </a:cubicBezTo>
                    <a:close/>
                    <a:moveTo>
                      <a:pt x="5453" y="3845"/>
                    </a:moveTo>
                    <a:cubicBezTo>
                      <a:pt x="5712" y="3845"/>
                      <a:pt x="5987" y="3950"/>
                      <a:pt x="6179" y="4107"/>
                    </a:cubicBezTo>
                    <a:cubicBezTo>
                      <a:pt x="6393" y="4286"/>
                      <a:pt x="6509" y="4464"/>
                      <a:pt x="6598" y="4714"/>
                    </a:cubicBezTo>
                    <a:cubicBezTo>
                      <a:pt x="6349" y="4785"/>
                      <a:pt x="6108" y="4874"/>
                      <a:pt x="5885" y="4990"/>
                    </a:cubicBezTo>
                    <a:cubicBezTo>
                      <a:pt x="5947" y="4714"/>
                      <a:pt x="5733" y="4339"/>
                      <a:pt x="5564" y="4152"/>
                    </a:cubicBezTo>
                    <a:cubicBezTo>
                      <a:pt x="5456" y="4045"/>
                      <a:pt x="5349" y="3956"/>
                      <a:pt x="5225" y="3875"/>
                    </a:cubicBezTo>
                    <a:cubicBezTo>
                      <a:pt x="5297" y="3855"/>
                      <a:pt x="5374" y="3845"/>
                      <a:pt x="5453" y="3845"/>
                    </a:cubicBezTo>
                    <a:close/>
                    <a:moveTo>
                      <a:pt x="37331" y="3037"/>
                    </a:moveTo>
                    <a:cubicBezTo>
                      <a:pt x="38928" y="3037"/>
                      <a:pt x="39990" y="3884"/>
                      <a:pt x="40837" y="5106"/>
                    </a:cubicBezTo>
                    <a:cubicBezTo>
                      <a:pt x="39990" y="4518"/>
                      <a:pt x="38884" y="4134"/>
                      <a:pt x="37947" y="4081"/>
                    </a:cubicBezTo>
                    <a:cubicBezTo>
                      <a:pt x="37894" y="4077"/>
                      <a:pt x="37840" y="4076"/>
                      <a:pt x="37786" y="4076"/>
                    </a:cubicBezTo>
                    <a:cubicBezTo>
                      <a:pt x="36788" y="4076"/>
                      <a:pt x="35595" y="4619"/>
                      <a:pt x="35654" y="5668"/>
                    </a:cubicBezTo>
                    <a:cubicBezTo>
                      <a:pt x="34914" y="5535"/>
                      <a:pt x="34619" y="4946"/>
                      <a:pt x="34735" y="4375"/>
                    </a:cubicBezTo>
                    <a:cubicBezTo>
                      <a:pt x="34780" y="4268"/>
                      <a:pt x="34807" y="4179"/>
                      <a:pt x="34825" y="4089"/>
                    </a:cubicBezTo>
                    <a:cubicBezTo>
                      <a:pt x="34923" y="3884"/>
                      <a:pt x="35074" y="3688"/>
                      <a:pt x="35280" y="3536"/>
                    </a:cubicBezTo>
                    <a:cubicBezTo>
                      <a:pt x="35850" y="3117"/>
                      <a:pt x="36653" y="3037"/>
                      <a:pt x="37331" y="3037"/>
                    </a:cubicBezTo>
                    <a:close/>
                    <a:moveTo>
                      <a:pt x="4154" y="3670"/>
                    </a:moveTo>
                    <a:lnTo>
                      <a:pt x="4154" y="3670"/>
                    </a:lnTo>
                    <a:cubicBezTo>
                      <a:pt x="4564" y="3679"/>
                      <a:pt x="4993" y="3857"/>
                      <a:pt x="5278" y="4125"/>
                    </a:cubicBezTo>
                    <a:cubicBezTo>
                      <a:pt x="5564" y="4393"/>
                      <a:pt x="5831" y="4750"/>
                      <a:pt x="5546" y="5133"/>
                    </a:cubicBezTo>
                    <a:cubicBezTo>
                      <a:pt x="5537" y="5151"/>
                      <a:pt x="5144" y="5472"/>
                      <a:pt x="4993" y="5642"/>
                    </a:cubicBezTo>
                    <a:cubicBezTo>
                      <a:pt x="4823" y="5677"/>
                      <a:pt x="4663" y="5713"/>
                      <a:pt x="4520" y="5749"/>
                    </a:cubicBezTo>
                    <a:cubicBezTo>
                      <a:pt x="4948" y="5454"/>
                      <a:pt x="5064" y="4741"/>
                      <a:pt x="4894" y="4295"/>
                    </a:cubicBezTo>
                    <a:cubicBezTo>
                      <a:pt x="4770" y="3965"/>
                      <a:pt x="4484" y="3777"/>
                      <a:pt x="4154" y="3670"/>
                    </a:cubicBezTo>
                    <a:close/>
                    <a:moveTo>
                      <a:pt x="42519" y="3700"/>
                    </a:moveTo>
                    <a:cubicBezTo>
                      <a:pt x="42669" y="3700"/>
                      <a:pt x="42819" y="3702"/>
                      <a:pt x="42969" y="3706"/>
                    </a:cubicBezTo>
                    <a:cubicBezTo>
                      <a:pt x="43558" y="3724"/>
                      <a:pt x="44129" y="3813"/>
                      <a:pt x="44709" y="3929"/>
                    </a:cubicBezTo>
                    <a:cubicBezTo>
                      <a:pt x="45003" y="3991"/>
                      <a:pt x="45307" y="4089"/>
                      <a:pt x="45601" y="4152"/>
                    </a:cubicBezTo>
                    <a:cubicBezTo>
                      <a:pt x="45075" y="4286"/>
                      <a:pt x="44548" y="4437"/>
                      <a:pt x="44040" y="4607"/>
                    </a:cubicBezTo>
                    <a:cubicBezTo>
                      <a:pt x="43184" y="4883"/>
                      <a:pt x="42363" y="5294"/>
                      <a:pt x="41560" y="5749"/>
                    </a:cubicBezTo>
                    <a:cubicBezTo>
                      <a:pt x="41408" y="5579"/>
                      <a:pt x="41230" y="5410"/>
                      <a:pt x="41034" y="5258"/>
                    </a:cubicBezTo>
                    <a:cubicBezTo>
                      <a:pt x="40793" y="4759"/>
                      <a:pt x="40489" y="4259"/>
                      <a:pt x="40088" y="3849"/>
                    </a:cubicBezTo>
                    <a:cubicBezTo>
                      <a:pt x="40901" y="3758"/>
                      <a:pt x="41708" y="3700"/>
                      <a:pt x="42519" y="3700"/>
                    </a:cubicBezTo>
                    <a:close/>
                    <a:moveTo>
                      <a:pt x="8608" y="4602"/>
                    </a:moveTo>
                    <a:cubicBezTo>
                      <a:pt x="8793" y="4602"/>
                      <a:pt x="9039" y="4630"/>
                      <a:pt x="9301" y="4732"/>
                    </a:cubicBezTo>
                    <a:cubicBezTo>
                      <a:pt x="9783" y="4919"/>
                      <a:pt x="10220" y="5383"/>
                      <a:pt x="10113" y="5963"/>
                    </a:cubicBezTo>
                    <a:cubicBezTo>
                      <a:pt x="9944" y="5999"/>
                      <a:pt x="9774" y="6043"/>
                      <a:pt x="9614" y="6088"/>
                    </a:cubicBezTo>
                    <a:cubicBezTo>
                      <a:pt x="9516" y="5213"/>
                      <a:pt x="9025" y="4785"/>
                      <a:pt x="8302" y="4634"/>
                    </a:cubicBezTo>
                    <a:cubicBezTo>
                      <a:pt x="8343" y="4621"/>
                      <a:pt x="8454" y="4602"/>
                      <a:pt x="8608" y="4602"/>
                    </a:cubicBezTo>
                    <a:close/>
                    <a:moveTo>
                      <a:pt x="7554" y="4753"/>
                    </a:moveTo>
                    <a:cubicBezTo>
                      <a:pt x="8467" y="4753"/>
                      <a:pt x="9291" y="5163"/>
                      <a:pt x="9355" y="6159"/>
                    </a:cubicBezTo>
                    <a:cubicBezTo>
                      <a:pt x="8784" y="6320"/>
                      <a:pt x="8213" y="6516"/>
                      <a:pt x="7660" y="6730"/>
                    </a:cubicBezTo>
                    <a:cubicBezTo>
                      <a:pt x="7660" y="5787"/>
                      <a:pt x="6972" y="5512"/>
                      <a:pt x="6161" y="5512"/>
                    </a:cubicBezTo>
                    <a:cubicBezTo>
                      <a:pt x="5859" y="5512"/>
                      <a:pt x="5540" y="5550"/>
                      <a:pt x="5233" y="5606"/>
                    </a:cubicBezTo>
                    <a:cubicBezTo>
                      <a:pt x="5403" y="5454"/>
                      <a:pt x="6099" y="4883"/>
                      <a:pt x="7250" y="4767"/>
                    </a:cubicBezTo>
                    <a:cubicBezTo>
                      <a:pt x="7352" y="4758"/>
                      <a:pt x="7453" y="4753"/>
                      <a:pt x="7554" y="4753"/>
                    </a:cubicBezTo>
                    <a:close/>
                    <a:moveTo>
                      <a:pt x="5757" y="5696"/>
                    </a:moveTo>
                    <a:cubicBezTo>
                      <a:pt x="6357" y="5696"/>
                      <a:pt x="7320" y="5849"/>
                      <a:pt x="7544" y="6784"/>
                    </a:cubicBezTo>
                    <a:cubicBezTo>
                      <a:pt x="7151" y="6935"/>
                      <a:pt x="6777" y="7114"/>
                      <a:pt x="6402" y="7292"/>
                    </a:cubicBezTo>
                    <a:cubicBezTo>
                      <a:pt x="6572" y="6989"/>
                      <a:pt x="6572" y="6614"/>
                      <a:pt x="6259" y="6293"/>
                    </a:cubicBezTo>
                    <a:cubicBezTo>
                      <a:pt x="5858" y="5865"/>
                      <a:pt x="4832" y="5793"/>
                      <a:pt x="4832" y="5793"/>
                    </a:cubicBezTo>
                    <a:cubicBezTo>
                      <a:pt x="4832" y="5793"/>
                      <a:pt x="5002" y="5776"/>
                      <a:pt x="5332" y="5722"/>
                    </a:cubicBezTo>
                    <a:cubicBezTo>
                      <a:pt x="5413" y="5711"/>
                      <a:pt x="5567" y="5696"/>
                      <a:pt x="5757" y="5696"/>
                    </a:cubicBezTo>
                    <a:close/>
                    <a:moveTo>
                      <a:pt x="4855" y="6007"/>
                    </a:moveTo>
                    <a:cubicBezTo>
                      <a:pt x="5434" y="6007"/>
                      <a:pt x="6719" y="6471"/>
                      <a:pt x="6010" y="7372"/>
                    </a:cubicBezTo>
                    <a:cubicBezTo>
                      <a:pt x="5825" y="7591"/>
                      <a:pt x="5576" y="7718"/>
                      <a:pt x="5362" y="7718"/>
                    </a:cubicBezTo>
                    <a:cubicBezTo>
                      <a:pt x="5235" y="7718"/>
                      <a:pt x="5120" y="7674"/>
                      <a:pt x="5037" y="7578"/>
                    </a:cubicBezTo>
                    <a:cubicBezTo>
                      <a:pt x="4814" y="7310"/>
                      <a:pt x="5153" y="6935"/>
                      <a:pt x="5269" y="6828"/>
                    </a:cubicBezTo>
                    <a:cubicBezTo>
                      <a:pt x="5301" y="6797"/>
                      <a:pt x="5263" y="6745"/>
                      <a:pt x="5223" y="6745"/>
                    </a:cubicBezTo>
                    <a:cubicBezTo>
                      <a:pt x="5218" y="6745"/>
                      <a:pt x="5212" y="6746"/>
                      <a:pt x="5207" y="6748"/>
                    </a:cubicBezTo>
                    <a:cubicBezTo>
                      <a:pt x="4663" y="7033"/>
                      <a:pt x="4422" y="7908"/>
                      <a:pt x="5233" y="7952"/>
                    </a:cubicBezTo>
                    <a:cubicBezTo>
                      <a:pt x="4582" y="8380"/>
                      <a:pt x="3815" y="9014"/>
                      <a:pt x="3449" y="9594"/>
                    </a:cubicBezTo>
                    <a:cubicBezTo>
                      <a:pt x="2405" y="9281"/>
                      <a:pt x="1326" y="9076"/>
                      <a:pt x="264" y="8818"/>
                    </a:cubicBezTo>
                    <a:cubicBezTo>
                      <a:pt x="800" y="7640"/>
                      <a:pt x="1915" y="6864"/>
                      <a:pt x="3083" y="6373"/>
                    </a:cubicBezTo>
                    <a:cubicBezTo>
                      <a:pt x="3583" y="6159"/>
                      <a:pt x="4261" y="6016"/>
                      <a:pt x="4823" y="6007"/>
                    </a:cubicBezTo>
                    <a:cubicBezTo>
                      <a:pt x="4833" y="6007"/>
                      <a:pt x="4844" y="6007"/>
                      <a:pt x="4855" y="6007"/>
                    </a:cubicBezTo>
                    <a:close/>
                    <a:moveTo>
                      <a:pt x="37906" y="4309"/>
                    </a:moveTo>
                    <a:cubicBezTo>
                      <a:pt x="39144" y="4309"/>
                      <a:pt x="40619" y="5024"/>
                      <a:pt x="41480" y="5802"/>
                    </a:cubicBezTo>
                    <a:cubicBezTo>
                      <a:pt x="40579" y="6311"/>
                      <a:pt x="39713" y="6882"/>
                      <a:pt x="38848" y="7390"/>
                    </a:cubicBezTo>
                    <a:cubicBezTo>
                      <a:pt x="38491" y="7595"/>
                      <a:pt x="38125" y="7801"/>
                      <a:pt x="37760" y="7997"/>
                    </a:cubicBezTo>
                    <a:cubicBezTo>
                      <a:pt x="35520" y="8024"/>
                      <a:pt x="33308" y="8131"/>
                      <a:pt x="31113" y="8595"/>
                    </a:cubicBezTo>
                    <a:cubicBezTo>
                      <a:pt x="29641" y="8907"/>
                      <a:pt x="28232" y="9504"/>
                      <a:pt x="26903" y="10182"/>
                    </a:cubicBezTo>
                    <a:cubicBezTo>
                      <a:pt x="25582" y="10869"/>
                      <a:pt x="24164" y="11583"/>
                      <a:pt x="22924" y="12413"/>
                    </a:cubicBezTo>
                    <a:cubicBezTo>
                      <a:pt x="22719" y="12404"/>
                      <a:pt x="22505" y="12395"/>
                      <a:pt x="22299" y="12377"/>
                    </a:cubicBezTo>
                    <a:cubicBezTo>
                      <a:pt x="21550" y="12332"/>
                      <a:pt x="20881" y="12136"/>
                      <a:pt x="20194" y="11940"/>
                    </a:cubicBezTo>
                    <a:cubicBezTo>
                      <a:pt x="20319" y="11851"/>
                      <a:pt x="20453" y="11761"/>
                      <a:pt x="20587" y="11672"/>
                    </a:cubicBezTo>
                    <a:cubicBezTo>
                      <a:pt x="20756" y="11556"/>
                      <a:pt x="20917" y="11396"/>
                      <a:pt x="21077" y="11262"/>
                    </a:cubicBezTo>
                    <a:cubicBezTo>
                      <a:pt x="21116" y="11231"/>
                      <a:pt x="21081" y="11187"/>
                      <a:pt x="21042" y="11187"/>
                    </a:cubicBezTo>
                    <a:cubicBezTo>
                      <a:pt x="21036" y="11187"/>
                      <a:pt x="21030" y="11188"/>
                      <a:pt x="21024" y="11191"/>
                    </a:cubicBezTo>
                    <a:cubicBezTo>
                      <a:pt x="20836" y="11289"/>
                      <a:pt x="20622" y="11369"/>
                      <a:pt x="20453" y="11503"/>
                    </a:cubicBezTo>
                    <a:cubicBezTo>
                      <a:pt x="20301" y="11628"/>
                      <a:pt x="20149" y="11753"/>
                      <a:pt x="20007" y="11886"/>
                    </a:cubicBezTo>
                    <a:cubicBezTo>
                      <a:pt x="19766" y="11824"/>
                      <a:pt x="19516" y="11753"/>
                      <a:pt x="19266" y="11699"/>
                    </a:cubicBezTo>
                    <a:cubicBezTo>
                      <a:pt x="18210" y="11456"/>
                      <a:pt x="17136" y="11281"/>
                      <a:pt x="16056" y="11281"/>
                    </a:cubicBezTo>
                    <a:cubicBezTo>
                      <a:pt x="15631" y="11281"/>
                      <a:pt x="15205" y="11308"/>
                      <a:pt x="14779" y="11369"/>
                    </a:cubicBezTo>
                    <a:cubicBezTo>
                      <a:pt x="14574" y="11396"/>
                      <a:pt x="14369" y="11449"/>
                      <a:pt x="14181" y="11538"/>
                    </a:cubicBezTo>
                    <a:cubicBezTo>
                      <a:pt x="13762" y="11351"/>
                      <a:pt x="13334" y="11173"/>
                      <a:pt x="12897" y="11012"/>
                    </a:cubicBezTo>
                    <a:cubicBezTo>
                      <a:pt x="14859" y="10111"/>
                      <a:pt x="16563" y="8648"/>
                      <a:pt x="18437" y="7586"/>
                    </a:cubicBezTo>
                    <a:cubicBezTo>
                      <a:pt x="20578" y="6364"/>
                      <a:pt x="23941" y="5410"/>
                      <a:pt x="24913" y="5187"/>
                    </a:cubicBezTo>
                    <a:cubicBezTo>
                      <a:pt x="26100" y="4919"/>
                      <a:pt x="28669" y="4491"/>
                      <a:pt x="29070" y="4446"/>
                    </a:cubicBezTo>
                    <a:cubicBezTo>
                      <a:pt x="29176" y="4479"/>
                      <a:pt x="29286" y="4494"/>
                      <a:pt x="29400" y="4494"/>
                    </a:cubicBezTo>
                    <a:cubicBezTo>
                      <a:pt x="29593" y="4494"/>
                      <a:pt x="29796" y="4451"/>
                      <a:pt x="29998" y="4384"/>
                    </a:cubicBezTo>
                    <a:cubicBezTo>
                      <a:pt x="30430" y="4845"/>
                      <a:pt x="31030" y="4965"/>
                      <a:pt x="31636" y="4965"/>
                    </a:cubicBezTo>
                    <a:cubicBezTo>
                      <a:pt x="31943" y="4965"/>
                      <a:pt x="32252" y="4934"/>
                      <a:pt x="32541" y="4901"/>
                    </a:cubicBezTo>
                    <a:lnTo>
                      <a:pt x="32568" y="4901"/>
                    </a:lnTo>
                    <a:cubicBezTo>
                      <a:pt x="32862" y="5109"/>
                      <a:pt x="33206" y="5233"/>
                      <a:pt x="33540" y="5233"/>
                    </a:cubicBezTo>
                    <a:cubicBezTo>
                      <a:pt x="33866" y="5233"/>
                      <a:pt x="34181" y="5116"/>
                      <a:pt x="34432" y="4848"/>
                    </a:cubicBezTo>
                    <a:cubicBezTo>
                      <a:pt x="34503" y="5187"/>
                      <a:pt x="34718" y="5437"/>
                      <a:pt x="35003" y="5588"/>
                    </a:cubicBezTo>
                    <a:cubicBezTo>
                      <a:pt x="34254" y="5530"/>
                      <a:pt x="33513" y="5490"/>
                      <a:pt x="32772" y="5490"/>
                    </a:cubicBezTo>
                    <a:cubicBezTo>
                      <a:pt x="32030" y="5490"/>
                      <a:pt x="31287" y="5530"/>
                      <a:pt x="30534" y="5633"/>
                    </a:cubicBezTo>
                    <a:cubicBezTo>
                      <a:pt x="28758" y="5874"/>
                      <a:pt x="27045" y="6293"/>
                      <a:pt x="25350" y="6873"/>
                    </a:cubicBezTo>
                    <a:cubicBezTo>
                      <a:pt x="22763" y="7747"/>
                      <a:pt x="20355" y="8853"/>
                      <a:pt x="18294" y="10691"/>
                    </a:cubicBezTo>
                    <a:cubicBezTo>
                      <a:pt x="18279" y="10706"/>
                      <a:pt x="18295" y="10740"/>
                      <a:pt x="18317" y="10740"/>
                    </a:cubicBezTo>
                    <a:cubicBezTo>
                      <a:pt x="18321" y="10740"/>
                      <a:pt x="18325" y="10738"/>
                      <a:pt x="18330" y="10736"/>
                    </a:cubicBezTo>
                    <a:cubicBezTo>
                      <a:pt x="22909" y="7271"/>
                      <a:pt x="28834" y="5743"/>
                      <a:pt x="34526" y="5743"/>
                    </a:cubicBezTo>
                    <a:cubicBezTo>
                      <a:pt x="34844" y="5743"/>
                      <a:pt x="35160" y="5748"/>
                      <a:pt x="35476" y="5758"/>
                    </a:cubicBezTo>
                    <a:cubicBezTo>
                      <a:pt x="35485" y="5758"/>
                      <a:pt x="35485" y="5749"/>
                      <a:pt x="35494" y="5749"/>
                    </a:cubicBezTo>
                    <a:cubicBezTo>
                      <a:pt x="35547" y="5758"/>
                      <a:pt x="35601" y="5767"/>
                      <a:pt x="35663" y="5767"/>
                    </a:cubicBezTo>
                    <a:cubicBezTo>
                      <a:pt x="35672" y="5838"/>
                      <a:pt x="35681" y="5918"/>
                      <a:pt x="35708" y="5999"/>
                    </a:cubicBezTo>
                    <a:cubicBezTo>
                      <a:pt x="35815" y="6373"/>
                      <a:pt x="36109" y="6659"/>
                      <a:pt x="36466" y="6801"/>
                    </a:cubicBezTo>
                    <a:cubicBezTo>
                      <a:pt x="35622" y="6714"/>
                      <a:pt x="34760" y="6669"/>
                      <a:pt x="33893" y="6669"/>
                    </a:cubicBezTo>
                    <a:cubicBezTo>
                      <a:pt x="29776" y="6669"/>
                      <a:pt x="25524" y="7697"/>
                      <a:pt x="22282" y="10209"/>
                    </a:cubicBezTo>
                    <a:cubicBezTo>
                      <a:pt x="22244" y="10239"/>
                      <a:pt x="22282" y="10307"/>
                      <a:pt x="22327" y="10307"/>
                    </a:cubicBezTo>
                    <a:cubicBezTo>
                      <a:pt x="22335" y="10307"/>
                      <a:pt x="22344" y="10304"/>
                      <a:pt x="22353" y="10298"/>
                    </a:cubicBezTo>
                    <a:cubicBezTo>
                      <a:pt x="26273" y="7628"/>
                      <a:pt x="30970" y="6909"/>
                      <a:pt x="35616" y="6909"/>
                    </a:cubicBezTo>
                    <a:cubicBezTo>
                      <a:pt x="36046" y="6909"/>
                      <a:pt x="36475" y="6915"/>
                      <a:pt x="36903" y="6926"/>
                    </a:cubicBezTo>
                    <a:cubicBezTo>
                      <a:pt x="36912" y="6926"/>
                      <a:pt x="36912" y="6917"/>
                      <a:pt x="36921" y="6917"/>
                    </a:cubicBezTo>
                    <a:cubicBezTo>
                      <a:pt x="36973" y="6923"/>
                      <a:pt x="37025" y="6926"/>
                      <a:pt x="37076" y="6926"/>
                    </a:cubicBezTo>
                    <a:cubicBezTo>
                      <a:pt x="37532" y="6926"/>
                      <a:pt x="37969" y="6710"/>
                      <a:pt x="38161" y="6222"/>
                    </a:cubicBezTo>
                    <a:cubicBezTo>
                      <a:pt x="38370" y="5690"/>
                      <a:pt x="37928" y="5211"/>
                      <a:pt x="37490" y="5211"/>
                    </a:cubicBezTo>
                    <a:cubicBezTo>
                      <a:pt x="37273" y="5211"/>
                      <a:pt x="37057" y="5328"/>
                      <a:pt x="36921" y="5615"/>
                    </a:cubicBezTo>
                    <a:cubicBezTo>
                      <a:pt x="36909" y="5639"/>
                      <a:pt x="36929" y="5663"/>
                      <a:pt x="36951" y="5663"/>
                    </a:cubicBezTo>
                    <a:cubicBezTo>
                      <a:pt x="36963" y="5663"/>
                      <a:pt x="36975" y="5657"/>
                      <a:pt x="36983" y="5642"/>
                    </a:cubicBezTo>
                    <a:cubicBezTo>
                      <a:pt x="37088" y="5468"/>
                      <a:pt x="37277" y="5382"/>
                      <a:pt x="37464" y="5382"/>
                    </a:cubicBezTo>
                    <a:cubicBezTo>
                      <a:pt x="37756" y="5382"/>
                      <a:pt x="38043" y="5593"/>
                      <a:pt x="37983" y="6007"/>
                    </a:cubicBezTo>
                    <a:cubicBezTo>
                      <a:pt x="37910" y="6448"/>
                      <a:pt x="37486" y="6623"/>
                      <a:pt x="37062" y="6623"/>
                    </a:cubicBezTo>
                    <a:cubicBezTo>
                      <a:pt x="36756" y="6623"/>
                      <a:pt x="36451" y="6532"/>
                      <a:pt x="36279" y="6382"/>
                    </a:cubicBezTo>
                    <a:cubicBezTo>
                      <a:pt x="35306" y="5544"/>
                      <a:pt x="36359" y="4616"/>
                      <a:pt x="37224" y="4393"/>
                    </a:cubicBezTo>
                    <a:cubicBezTo>
                      <a:pt x="37439" y="4335"/>
                      <a:pt x="37668" y="4309"/>
                      <a:pt x="37906" y="4309"/>
                    </a:cubicBezTo>
                    <a:close/>
                    <a:moveTo>
                      <a:pt x="37287" y="8247"/>
                    </a:moveTo>
                    <a:lnTo>
                      <a:pt x="37287" y="8247"/>
                    </a:lnTo>
                    <a:cubicBezTo>
                      <a:pt x="35699" y="9067"/>
                      <a:pt x="34040" y="9763"/>
                      <a:pt x="32407" y="10432"/>
                    </a:cubicBezTo>
                    <a:cubicBezTo>
                      <a:pt x="30195" y="11333"/>
                      <a:pt x="27929" y="12011"/>
                      <a:pt x="25556" y="12306"/>
                    </a:cubicBezTo>
                    <a:cubicBezTo>
                      <a:pt x="24864" y="12386"/>
                      <a:pt x="24173" y="12423"/>
                      <a:pt x="23482" y="12423"/>
                    </a:cubicBezTo>
                    <a:cubicBezTo>
                      <a:pt x="23406" y="12423"/>
                      <a:pt x="23330" y="12423"/>
                      <a:pt x="23254" y="12422"/>
                    </a:cubicBezTo>
                    <a:cubicBezTo>
                      <a:pt x="23664" y="12225"/>
                      <a:pt x="24093" y="12056"/>
                      <a:pt x="24503" y="11851"/>
                    </a:cubicBezTo>
                    <a:cubicBezTo>
                      <a:pt x="25217" y="11503"/>
                      <a:pt x="25895" y="11075"/>
                      <a:pt x="26599" y="10700"/>
                    </a:cubicBezTo>
                    <a:cubicBezTo>
                      <a:pt x="28080" y="9888"/>
                      <a:pt x="29597" y="9406"/>
                      <a:pt x="31203" y="8925"/>
                    </a:cubicBezTo>
                    <a:cubicBezTo>
                      <a:pt x="33156" y="8327"/>
                      <a:pt x="35262" y="8505"/>
                      <a:pt x="37287" y="8247"/>
                    </a:cubicBezTo>
                    <a:close/>
                    <a:moveTo>
                      <a:pt x="33578" y="1"/>
                    </a:moveTo>
                    <a:cubicBezTo>
                      <a:pt x="33274" y="1"/>
                      <a:pt x="32972" y="28"/>
                      <a:pt x="32675" y="84"/>
                    </a:cubicBezTo>
                    <a:cubicBezTo>
                      <a:pt x="32443" y="35"/>
                      <a:pt x="32208" y="12"/>
                      <a:pt x="31972" y="12"/>
                    </a:cubicBezTo>
                    <a:cubicBezTo>
                      <a:pt x="31429" y="12"/>
                      <a:pt x="30883" y="136"/>
                      <a:pt x="30373" y="360"/>
                    </a:cubicBezTo>
                    <a:cubicBezTo>
                      <a:pt x="30351" y="360"/>
                      <a:pt x="30329" y="360"/>
                      <a:pt x="30307" y="360"/>
                    </a:cubicBezTo>
                    <a:cubicBezTo>
                      <a:pt x="29303" y="360"/>
                      <a:pt x="28297" y="759"/>
                      <a:pt x="27590" y="1467"/>
                    </a:cubicBezTo>
                    <a:cubicBezTo>
                      <a:pt x="27099" y="1592"/>
                      <a:pt x="26626" y="1957"/>
                      <a:pt x="26394" y="2412"/>
                    </a:cubicBezTo>
                    <a:cubicBezTo>
                      <a:pt x="25993" y="2457"/>
                      <a:pt x="25556" y="2662"/>
                      <a:pt x="25261" y="2974"/>
                    </a:cubicBezTo>
                    <a:cubicBezTo>
                      <a:pt x="24735" y="3126"/>
                      <a:pt x="24342" y="3438"/>
                      <a:pt x="24324" y="4045"/>
                    </a:cubicBezTo>
                    <a:cubicBezTo>
                      <a:pt x="24316" y="4428"/>
                      <a:pt x="24565" y="4732"/>
                      <a:pt x="24887" y="4910"/>
                    </a:cubicBezTo>
                    <a:cubicBezTo>
                      <a:pt x="24387" y="5008"/>
                      <a:pt x="23905" y="5133"/>
                      <a:pt x="23415" y="5258"/>
                    </a:cubicBezTo>
                    <a:cubicBezTo>
                      <a:pt x="23120" y="4937"/>
                      <a:pt x="22433" y="4544"/>
                      <a:pt x="22023" y="4375"/>
                    </a:cubicBezTo>
                    <a:cubicBezTo>
                      <a:pt x="21265" y="4036"/>
                      <a:pt x="20292" y="3804"/>
                      <a:pt x="19480" y="3661"/>
                    </a:cubicBezTo>
                    <a:cubicBezTo>
                      <a:pt x="18336" y="3462"/>
                      <a:pt x="17047" y="3232"/>
                      <a:pt x="15826" y="3232"/>
                    </a:cubicBezTo>
                    <a:cubicBezTo>
                      <a:pt x="15410" y="3232"/>
                      <a:pt x="15002" y="3259"/>
                      <a:pt x="14609" y="3322"/>
                    </a:cubicBezTo>
                    <a:cubicBezTo>
                      <a:pt x="14567" y="3331"/>
                      <a:pt x="14581" y="3394"/>
                      <a:pt x="14620" y="3394"/>
                    </a:cubicBezTo>
                    <a:cubicBezTo>
                      <a:pt x="14622" y="3394"/>
                      <a:pt x="14625" y="3394"/>
                      <a:pt x="14627" y="3394"/>
                    </a:cubicBezTo>
                    <a:cubicBezTo>
                      <a:pt x="14958" y="3344"/>
                      <a:pt x="15301" y="3323"/>
                      <a:pt x="15651" y="3323"/>
                    </a:cubicBezTo>
                    <a:cubicBezTo>
                      <a:pt x="16824" y="3323"/>
                      <a:pt x="18074" y="3558"/>
                      <a:pt x="19159" y="3750"/>
                    </a:cubicBezTo>
                    <a:cubicBezTo>
                      <a:pt x="20524" y="4000"/>
                      <a:pt x="22094" y="4437"/>
                      <a:pt x="23236" y="5312"/>
                    </a:cubicBezTo>
                    <a:cubicBezTo>
                      <a:pt x="21693" y="5740"/>
                      <a:pt x="20194" y="6320"/>
                      <a:pt x="18767" y="7087"/>
                    </a:cubicBezTo>
                    <a:cubicBezTo>
                      <a:pt x="17678" y="7676"/>
                      <a:pt x="16661" y="8363"/>
                      <a:pt x="15644" y="9058"/>
                    </a:cubicBezTo>
                    <a:cubicBezTo>
                      <a:pt x="14699" y="9692"/>
                      <a:pt x="13780" y="10432"/>
                      <a:pt x="12772" y="10959"/>
                    </a:cubicBezTo>
                    <a:cubicBezTo>
                      <a:pt x="11719" y="10575"/>
                      <a:pt x="10640" y="10281"/>
                      <a:pt x="9524" y="10156"/>
                    </a:cubicBezTo>
                    <a:cubicBezTo>
                      <a:pt x="9055" y="10104"/>
                      <a:pt x="8597" y="10080"/>
                      <a:pt x="8145" y="10080"/>
                    </a:cubicBezTo>
                    <a:cubicBezTo>
                      <a:pt x="7205" y="10080"/>
                      <a:pt x="6295" y="10183"/>
                      <a:pt x="5385" y="10352"/>
                    </a:cubicBezTo>
                    <a:cubicBezTo>
                      <a:pt x="4778" y="10049"/>
                      <a:pt x="4261" y="9835"/>
                      <a:pt x="3628" y="9638"/>
                    </a:cubicBezTo>
                    <a:cubicBezTo>
                      <a:pt x="4083" y="8969"/>
                      <a:pt x="4894" y="8336"/>
                      <a:pt x="5617" y="7908"/>
                    </a:cubicBezTo>
                    <a:cubicBezTo>
                      <a:pt x="5804" y="7854"/>
                      <a:pt x="5992" y="7747"/>
                      <a:pt x="6143" y="7613"/>
                    </a:cubicBezTo>
                    <a:cubicBezTo>
                      <a:pt x="7196" y="7051"/>
                      <a:pt x="8347" y="6641"/>
                      <a:pt x="9498" y="6320"/>
                    </a:cubicBezTo>
                    <a:cubicBezTo>
                      <a:pt x="9524" y="6320"/>
                      <a:pt x="9542" y="6311"/>
                      <a:pt x="9560" y="6302"/>
                    </a:cubicBezTo>
                    <a:cubicBezTo>
                      <a:pt x="9747" y="6248"/>
                      <a:pt x="9926" y="6204"/>
                      <a:pt x="10113" y="6159"/>
                    </a:cubicBezTo>
                    <a:cubicBezTo>
                      <a:pt x="11630" y="5776"/>
                      <a:pt x="13209" y="5660"/>
                      <a:pt x="14770" y="5633"/>
                    </a:cubicBezTo>
                    <a:cubicBezTo>
                      <a:pt x="14933" y="5631"/>
                      <a:pt x="15098" y="5630"/>
                      <a:pt x="15264" y="5630"/>
                    </a:cubicBezTo>
                    <a:cubicBezTo>
                      <a:pt x="16656" y="5630"/>
                      <a:pt x="18123" y="5721"/>
                      <a:pt x="19382" y="6311"/>
                    </a:cubicBezTo>
                    <a:cubicBezTo>
                      <a:pt x="19388" y="6313"/>
                      <a:pt x="19394" y="6314"/>
                      <a:pt x="19400" y="6314"/>
                    </a:cubicBezTo>
                    <a:cubicBezTo>
                      <a:pt x="19438" y="6314"/>
                      <a:pt x="19467" y="6270"/>
                      <a:pt x="19436" y="6239"/>
                    </a:cubicBezTo>
                    <a:cubicBezTo>
                      <a:pt x="18446" y="5329"/>
                      <a:pt x="16581" y="5437"/>
                      <a:pt x="15332" y="5410"/>
                    </a:cubicBezTo>
                    <a:cubicBezTo>
                      <a:pt x="15213" y="5408"/>
                      <a:pt x="15093" y="5407"/>
                      <a:pt x="14974" y="5407"/>
                    </a:cubicBezTo>
                    <a:cubicBezTo>
                      <a:pt x="13414" y="5407"/>
                      <a:pt x="11844" y="5570"/>
                      <a:pt x="10327" y="5909"/>
                    </a:cubicBezTo>
                    <a:lnTo>
                      <a:pt x="10318" y="5909"/>
                    </a:lnTo>
                    <a:cubicBezTo>
                      <a:pt x="10399" y="5633"/>
                      <a:pt x="10202" y="5240"/>
                      <a:pt x="9962" y="4990"/>
                    </a:cubicBezTo>
                    <a:cubicBezTo>
                      <a:pt x="10231" y="4915"/>
                      <a:pt x="12724" y="4297"/>
                      <a:pt x="14939" y="4297"/>
                    </a:cubicBezTo>
                    <a:cubicBezTo>
                      <a:pt x="15068" y="4297"/>
                      <a:pt x="15196" y="4299"/>
                      <a:pt x="15323" y="4304"/>
                    </a:cubicBezTo>
                    <a:cubicBezTo>
                      <a:pt x="17759" y="4384"/>
                      <a:pt x="19703" y="4892"/>
                      <a:pt x="21229" y="5356"/>
                    </a:cubicBezTo>
                    <a:cubicBezTo>
                      <a:pt x="21232" y="5357"/>
                      <a:pt x="21235" y="5357"/>
                      <a:pt x="21238" y="5357"/>
                    </a:cubicBezTo>
                    <a:cubicBezTo>
                      <a:pt x="21267" y="5357"/>
                      <a:pt x="21280" y="5319"/>
                      <a:pt x="21256" y="5303"/>
                    </a:cubicBezTo>
                    <a:cubicBezTo>
                      <a:pt x="20462" y="4964"/>
                      <a:pt x="19802" y="4750"/>
                      <a:pt x="18918" y="4553"/>
                    </a:cubicBezTo>
                    <a:cubicBezTo>
                      <a:pt x="17973" y="4339"/>
                      <a:pt x="17090" y="4241"/>
                      <a:pt x="16099" y="4170"/>
                    </a:cubicBezTo>
                    <a:cubicBezTo>
                      <a:pt x="15702" y="4145"/>
                      <a:pt x="15296" y="4131"/>
                      <a:pt x="14887" y="4131"/>
                    </a:cubicBezTo>
                    <a:cubicBezTo>
                      <a:pt x="14269" y="4131"/>
                      <a:pt x="13646" y="4162"/>
                      <a:pt x="13039" y="4232"/>
                    </a:cubicBezTo>
                    <a:cubicBezTo>
                      <a:pt x="13039" y="4214"/>
                      <a:pt x="13039" y="4196"/>
                      <a:pt x="13030" y="4179"/>
                    </a:cubicBezTo>
                    <a:cubicBezTo>
                      <a:pt x="12763" y="3643"/>
                      <a:pt x="12147" y="3501"/>
                      <a:pt x="11594" y="3456"/>
                    </a:cubicBezTo>
                    <a:cubicBezTo>
                      <a:pt x="11537" y="3452"/>
                      <a:pt x="11478" y="3450"/>
                      <a:pt x="11419" y="3450"/>
                    </a:cubicBezTo>
                    <a:cubicBezTo>
                      <a:pt x="10630" y="3450"/>
                      <a:pt x="9757" y="3819"/>
                      <a:pt x="9640" y="4027"/>
                    </a:cubicBezTo>
                    <a:cubicBezTo>
                      <a:pt x="9293" y="4143"/>
                      <a:pt x="8873" y="4277"/>
                      <a:pt x="8606" y="4500"/>
                    </a:cubicBezTo>
                    <a:cubicBezTo>
                      <a:pt x="8454" y="4509"/>
                      <a:pt x="8302" y="4544"/>
                      <a:pt x="8160" y="4607"/>
                    </a:cubicBezTo>
                    <a:cubicBezTo>
                      <a:pt x="7996" y="4577"/>
                      <a:pt x="7826" y="4564"/>
                      <a:pt x="7653" y="4564"/>
                    </a:cubicBezTo>
                    <a:cubicBezTo>
                      <a:pt x="7355" y="4564"/>
                      <a:pt x="7046" y="4605"/>
                      <a:pt x="6741" y="4678"/>
                    </a:cubicBezTo>
                    <a:cubicBezTo>
                      <a:pt x="6768" y="4411"/>
                      <a:pt x="6456" y="4143"/>
                      <a:pt x="6259" y="4000"/>
                    </a:cubicBezTo>
                    <a:cubicBezTo>
                      <a:pt x="6072" y="3860"/>
                      <a:pt x="5807" y="3773"/>
                      <a:pt x="5554" y="3773"/>
                    </a:cubicBezTo>
                    <a:cubicBezTo>
                      <a:pt x="5422" y="3773"/>
                      <a:pt x="5293" y="3797"/>
                      <a:pt x="5180" y="3849"/>
                    </a:cubicBezTo>
                    <a:cubicBezTo>
                      <a:pt x="4918" y="3694"/>
                      <a:pt x="4615" y="3605"/>
                      <a:pt x="4314" y="3605"/>
                    </a:cubicBezTo>
                    <a:cubicBezTo>
                      <a:pt x="4215" y="3605"/>
                      <a:pt x="4117" y="3615"/>
                      <a:pt x="4020" y="3634"/>
                    </a:cubicBezTo>
                    <a:cubicBezTo>
                      <a:pt x="3743" y="3570"/>
                      <a:pt x="3419" y="3532"/>
                      <a:pt x="3134" y="3532"/>
                    </a:cubicBezTo>
                    <a:cubicBezTo>
                      <a:pt x="2987" y="3532"/>
                      <a:pt x="2851" y="3542"/>
                      <a:pt x="2736" y="3563"/>
                    </a:cubicBezTo>
                    <a:cubicBezTo>
                      <a:pt x="1727" y="3724"/>
                      <a:pt x="800" y="4045"/>
                      <a:pt x="77" y="4857"/>
                    </a:cubicBezTo>
                    <a:cubicBezTo>
                      <a:pt x="68" y="4866"/>
                      <a:pt x="229" y="4919"/>
                      <a:pt x="229" y="4919"/>
                    </a:cubicBezTo>
                    <a:cubicBezTo>
                      <a:pt x="898" y="4339"/>
                      <a:pt x="1772" y="3965"/>
                      <a:pt x="2629" y="3804"/>
                    </a:cubicBezTo>
                    <a:cubicBezTo>
                      <a:pt x="2832" y="3766"/>
                      <a:pt x="3064" y="3740"/>
                      <a:pt x="3299" y="3740"/>
                    </a:cubicBezTo>
                    <a:cubicBezTo>
                      <a:pt x="3901" y="3740"/>
                      <a:pt x="4525" y="3912"/>
                      <a:pt x="4743" y="4509"/>
                    </a:cubicBezTo>
                    <a:cubicBezTo>
                      <a:pt x="4974" y="5153"/>
                      <a:pt x="4384" y="5584"/>
                      <a:pt x="3909" y="5584"/>
                    </a:cubicBezTo>
                    <a:cubicBezTo>
                      <a:pt x="3594" y="5584"/>
                      <a:pt x="3330" y="5395"/>
                      <a:pt x="3387" y="4955"/>
                    </a:cubicBezTo>
                    <a:cubicBezTo>
                      <a:pt x="3387" y="4935"/>
                      <a:pt x="3370" y="4923"/>
                      <a:pt x="3352" y="4923"/>
                    </a:cubicBezTo>
                    <a:cubicBezTo>
                      <a:pt x="3338" y="4923"/>
                      <a:pt x="3323" y="4930"/>
                      <a:pt x="3315" y="4946"/>
                    </a:cubicBezTo>
                    <a:cubicBezTo>
                      <a:pt x="3039" y="5428"/>
                      <a:pt x="3431" y="5776"/>
                      <a:pt x="3886" y="5856"/>
                    </a:cubicBezTo>
                    <a:cubicBezTo>
                      <a:pt x="3583" y="5927"/>
                      <a:pt x="3387" y="5990"/>
                      <a:pt x="3119" y="6088"/>
                    </a:cubicBezTo>
                    <a:cubicBezTo>
                      <a:pt x="3012" y="6132"/>
                      <a:pt x="2718" y="6239"/>
                      <a:pt x="2718" y="6239"/>
                    </a:cubicBezTo>
                    <a:cubicBezTo>
                      <a:pt x="2718" y="6239"/>
                      <a:pt x="2102" y="5749"/>
                      <a:pt x="1826" y="5606"/>
                    </a:cubicBezTo>
                    <a:cubicBezTo>
                      <a:pt x="1549" y="5454"/>
                      <a:pt x="1380" y="5312"/>
                      <a:pt x="1076" y="5231"/>
                    </a:cubicBezTo>
                    <a:cubicBezTo>
                      <a:pt x="1067" y="5231"/>
                      <a:pt x="889" y="5258"/>
                      <a:pt x="1067" y="5365"/>
                    </a:cubicBezTo>
                    <a:cubicBezTo>
                      <a:pt x="1433" y="5570"/>
                      <a:pt x="1710" y="5740"/>
                      <a:pt x="2031" y="5954"/>
                    </a:cubicBezTo>
                    <a:cubicBezTo>
                      <a:pt x="2272" y="6106"/>
                      <a:pt x="2539" y="6320"/>
                      <a:pt x="2539" y="6320"/>
                    </a:cubicBezTo>
                    <a:cubicBezTo>
                      <a:pt x="2539" y="6320"/>
                      <a:pt x="487" y="7694"/>
                      <a:pt x="24" y="8764"/>
                    </a:cubicBezTo>
                    <a:cubicBezTo>
                      <a:pt x="15" y="8764"/>
                      <a:pt x="15" y="8782"/>
                      <a:pt x="24" y="8791"/>
                    </a:cubicBezTo>
                    <a:cubicBezTo>
                      <a:pt x="1" y="8870"/>
                      <a:pt x="90" y="8885"/>
                      <a:pt x="158" y="8885"/>
                    </a:cubicBezTo>
                    <a:cubicBezTo>
                      <a:pt x="197" y="8885"/>
                      <a:pt x="229" y="8880"/>
                      <a:pt x="229" y="8880"/>
                    </a:cubicBezTo>
                    <a:cubicBezTo>
                      <a:pt x="229" y="8880"/>
                      <a:pt x="238" y="8862"/>
                      <a:pt x="238" y="8853"/>
                    </a:cubicBezTo>
                    <a:cubicBezTo>
                      <a:pt x="1915" y="9380"/>
                      <a:pt x="3619" y="9754"/>
                      <a:pt x="5269" y="10379"/>
                    </a:cubicBezTo>
                    <a:cubicBezTo>
                      <a:pt x="5028" y="10423"/>
                      <a:pt x="4787" y="10477"/>
                      <a:pt x="4547" y="10530"/>
                    </a:cubicBezTo>
                    <a:lnTo>
                      <a:pt x="4538" y="10530"/>
                    </a:lnTo>
                    <a:cubicBezTo>
                      <a:pt x="4154" y="10504"/>
                      <a:pt x="3806" y="10414"/>
                      <a:pt x="3422" y="10414"/>
                    </a:cubicBezTo>
                    <a:cubicBezTo>
                      <a:pt x="3406" y="10415"/>
                      <a:pt x="3388" y="10415"/>
                      <a:pt x="3371" y="10415"/>
                    </a:cubicBezTo>
                    <a:cubicBezTo>
                      <a:pt x="2848" y="10415"/>
                      <a:pt x="2129" y="10289"/>
                      <a:pt x="1870" y="10281"/>
                    </a:cubicBezTo>
                    <a:cubicBezTo>
                      <a:pt x="1665" y="10281"/>
                      <a:pt x="1772" y="10352"/>
                      <a:pt x="1808" y="10361"/>
                    </a:cubicBezTo>
                    <a:cubicBezTo>
                      <a:pt x="2494" y="10533"/>
                      <a:pt x="3162" y="10611"/>
                      <a:pt x="3848" y="10611"/>
                    </a:cubicBezTo>
                    <a:cubicBezTo>
                      <a:pt x="3982" y="10611"/>
                      <a:pt x="4117" y="10608"/>
                      <a:pt x="4252" y="10602"/>
                    </a:cubicBezTo>
                    <a:lnTo>
                      <a:pt x="4252" y="10602"/>
                    </a:lnTo>
                    <a:cubicBezTo>
                      <a:pt x="3886" y="10691"/>
                      <a:pt x="3342" y="10843"/>
                      <a:pt x="3137" y="10896"/>
                    </a:cubicBezTo>
                    <a:cubicBezTo>
                      <a:pt x="2958" y="10953"/>
                      <a:pt x="3024" y="10995"/>
                      <a:pt x="3071" y="10995"/>
                    </a:cubicBezTo>
                    <a:cubicBezTo>
                      <a:pt x="3075" y="10995"/>
                      <a:pt x="3080" y="10995"/>
                      <a:pt x="3083" y="10994"/>
                    </a:cubicBezTo>
                    <a:cubicBezTo>
                      <a:pt x="4734" y="10548"/>
                      <a:pt x="6366" y="10211"/>
                      <a:pt x="8035" y="10211"/>
                    </a:cubicBezTo>
                    <a:cubicBezTo>
                      <a:pt x="8703" y="10211"/>
                      <a:pt x="9377" y="10265"/>
                      <a:pt x="10060" y="10388"/>
                    </a:cubicBezTo>
                    <a:cubicBezTo>
                      <a:pt x="11086" y="10566"/>
                      <a:pt x="12112" y="10896"/>
                      <a:pt x="13093" y="11262"/>
                    </a:cubicBezTo>
                    <a:cubicBezTo>
                      <a:pt x="13869" y="11547"/>
                      <a:pt x="14565" y="11976"/>
                      <a:pt x="15323" y="12279"/>
                    </a:cubicBezTo>
                    <a:cubicBezTo>
                      <a:pt x="16385" y="12689"/>
                      <a:pt x="17482" y="12993"/>
                      <a:pt x="18570" y="13314"/>
                    </a:cubicBezTo>
                    <a:cubicBezTo>
                      <a:pt x="20453" y="13867"/>
                      <a:pt x="22469" y="14393"/>
                      <a:pt x="24423" y="14589"/>
                    </a:cubicBezTo>
                    <a:cubicBezTo>
                      <a:pt x="24915" y="14639"/>
                      <a:pt x="25411" y="14663"/>
                      <a:pt x="25908" y="14663"/>
                    </a:cubicBezTo>
                    <a:cubicBezTo>
                      <a:pt x="29602" y="14663"/>
                      <a:pt x="33369" y="13364"/>
                      <a:pt x="36671" y="11877"/>
                    </a:cubicBezTo>
                    <a:cubicBezTo>
                      <a:pt x="38696" y="10968"/>
                      <a:pt x="40579" y="9772"/>
                      <a:pt x="42577" y="8818"/>
                    </a:cubicBezTo>
                    <a:cubicBezTo>
                      <a:pt x="44629" y="7845"/>
                      <a:pt x="46725" y="7167"/>
                      <a:pt x="48911" y="6569"/>
                    </a:cubicBezTo>
                    <a:cubicBezTo>
                      <a:pt x="48970" y="6552"/>
                      <a:pt x="48949" y="6471"/>
                      <a:pt x="48893" y="6471"/>
                    </a:cubicBezTo>
                    <a:cubicBezTo>
                      <a:pt x="48890" y="6471"/>
                      <a:pt x="48887" y="6471"/>
                      <a:pt x="48884" y="6471"/>
                    </a:cubicBezTo>
                    <a:cubicBezTo>
                      <a:pt x="46868" y="6846"/>
                      <a:pt x="45021" y="7488"/>
                      <a:pt x="43148" y="8309"/>
                    </a:cubicBezTo>
                    <a:cubicBezTo>
                      <a:pt x="41132" y="9201"/>
                      <a:pt x="39258" y="10370"/>
                      <a:pt x="37287" y="11342"/>
                    </a:cubicBezTo>
                    <a:cubicBezTo>
                      <a:pt x="35288" y="12324"/>
                      <a:pt x="33201" y="13002"/>
                      <a:pt x="31078" y="13644"/>
                    </a:cubicBezTo>
                    <a:cubicBezTo>
                      <a:pt x="29384" y="14159"/>
                      <a:pt x="27603" y="14432"/>
                      <a:pt x="25832" y="14432"/>
                    </a:cubicBezTo>
                    <a:cubicBezTo>
                      <a:pt x="25271" y="14432"/>
                      <a:pt x="24711" y="14404"/>
                      <a:pt x="24155" y="14349"/>
                    </a:cubicBezTo>
                    <a:cubicBezTo>
                      <a:pt x="22264" y="14161"/>
                      <a:pt x="20274" y="13599"/>
                      <a:pt x="18454" y="13064"/>
                    </a:cubicBezTo>
                    <a:cubicBezTo>
                      <a:pt x="17339" y="12734"/>
                      <a:pt x="16135" y="12466"/>
                      <a:pt x="15091" y="11958"/>
                    </a:cubicBezTo>
                    <a:cubicBezTo>
                      <a:pt x="14824" y="11833"/>
                      <a:pt x="14556" y="11708"/>
                      <a:pt x="14288" y="11583"/>
                    </a:cubicBezTo>
                    <a:cubicBezTo>
                      <a:pt x="14613" y="11447"/>
                      <a:pt x="15001" y="11412"/>
                      <a:pt x="15386" y="11412"/>
                    </a:cubicBezTo>
                    <a:cubicBezTo>
                      <a:pt x="15710" y="11412"/>
                      <a:pt x="16032" y="11437"/>
                      <a:pt x="16313" y="11449"/>
                    </a:cubicBezTo>
                    <a:cubicBezTo>
                      <a:pt x="17188" y="11485"/>
                      <a:pt x="18008" y="11708"/>
                      <a:pt x="18865" y="11886"/>
                    </a:cubicBezTo>
                    <a:cubicBezTo>
                      <a:pt x="19703" y="12056"/>
                      <a:pt x="20488" y="12404"/>
                      <a:pt x="21336" y="12555"/>
                    </a:cubicBezTo>
                    <a:cubicBezTo>
                      <a:pt x="22019" y="12681"/>
                      <a:pt x="22723" y="12723"/>
                      <a:pt x="23425" y="12723"/>
                    </a:cubicBezTo>
                    <a:cubicBezTo>
                      <a:pt x="23768" y="12723"/>
                      <a:pt x="24110" y="12713"/>
                      <a:pt x="24449" y="12698"/>
                    </a:cubicBezTo>
                    <a:cubicBezTo>
                      <a:pt x="28919" y="12493"/>
                      <a:pt x="33121" y="10620"/>
                      <a:pt x="37082" y="8675"/>
                    </a:cubicBezTo>
                    <a:cubicBezTo>
                      <a:pt x="39089" y="7685"/>
                      <a:pt x="40944" y="6427"/>
                      <a:pt x="42943" y="5410"/>
                    </a:cubicBezTo>
                    <a:cubicBezTo>
                      <a:pt x="44334" y="4696"/>
                      <a:pt x="45887" y="4357"/>
                      <a:pt x="47430" y="4089"/>
                    </a:cubicBezTo>
                    <a:cubicBezTo>
                      <a:pt x="48199" y="3959"/>
                      <a:pt x="48953" y="3897"/>
                      <a:pt x="49700" y="3897"/>
                    </a:cubicBezTo>
                    <a:cubicBezTo>
                      <a:pt x="50945" y="3897"/>
                      <a:pt x="52174" y="4068"/>
                      <a:pt x="53434" y="4375"/>
                    </a:cubicBezTo>
                    <a:cubicBezTo>
                      <a:pt x="54834" y="4714"/>
                      <a:pt x="56289" y="5098"/>
                      <a:pt x="57600" y="5713"/>
                    </a:cubicBezTo>
                    <a:cubicBezTo>
                      <a:pt x="57607" y="5717"/>
                      <a:pt x="57614" y="5719"/>
                      <a:pt x="57620" y="5719"/>
                    </a:cubicBezTo>
                    <a:cubicBezTo>
                      <a:pt x="57656" y="5719"/>
                      <a:pt x="57681" y="5664"/>
                      <a:pt x="57636" y="5642"/>
                    </a:cubicBezTo>
                    <a:cubicBezTo>
                      <a:pt x="56547" y="4955"/>
                      <a:pt x="55173" y="4589"/>
                      <a:pt x="53951" y="4232"/>
                    </a:cubicBezTo>
                    <a:cubicBezTo>
                      <a:pt x="52571" y="3838"/>
                      <a:pt x="51169" y="3602"/>
                      <a:pt x="49750" y="3602"/>
                    </a:cubicBezTo>
                    <a:cubicBezTo>
                      <a:pt x="49628" y="3602"/>
                      <a:pt x="49506" y="3604"/>
                      <a:pt x="49384" y="3608"/>
                    </a:cubicBezTo>
                    <a:cubicBezTo>
                      <a:pt x="47168" y="2466"/>
                      <a:pt x="44464" y="1734"/>
                      <a:pt x="41852" y="1734"/>
                    </a:cubicBezTo>
                    <a:cubicBezTo>
                      <a:pt x="40710" y="1734"/>
                      <a:pt x="39585" y="1874"/>
                      <a:pt x="38527" y="2180"/>
                    </a:cubicBezTo>
                    <a:cubicBezTo>
                      <a:pt x="38063" y="1556"/>
                      <a:pt x="37278" y="1101"/>
                      <a:pt x="36537" y="851"/>
                    </a:cubicBezTo>
                    <a:cubicBezTo>
                      <a:pt x="36466" y="807"/>
                      <a:pt x="36207" y="664"/>
                      <a:pt x="36154" y="637"/>
                    </a:cubicBezTo>
                    <a:cubicBezTo>
                      <a:pt x="35322" y="221"/>
                      <a:pt x="34442" y="1"/>
                      <a:pt x="33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5"/>
              <p:cNvSpPr/>
              <p:nvPr/>
            </p:nvSpPr>
            <p:spPr>
              <a:xfrm>
                <a:off x="5408730" y="4506919"/>
                <a:ext cx="60379" cy="39825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713" extrusionOk="0">
                    <a:moveTo>
                      <a:pt x="1046" y="0"/>
                    </a:moveTo>
                    <a:cubicBezTo>
                      <a:pt x="1044" y="0"/>
                      <a:pt x="1041" y="1"/>
                      <a:pt x="1038" y="1"/>
                    </a:cubicBezTo>
                    <a:cubicBezTo>
                      <a:pt x="619" y="90"/>
                      <a:pt x="369" y="403"/>
                      <a:pt x="30" y="644"/>
                    </a:cubicBezTo>
                    <a:cubicBezTo>
                      <a:pt x="1" y="666"/>
                      <a:pt x="20" y="712"/>
                      <a:pt x="48" y="712"/>
                    </a:cubicBezTo>
                    <a:cubicBezTo>
                      <a:pt x="54" y="712"/>
                      <a:pt x="60" y="711"/>
                      <a:pt x="66" y="706"/>
                    </a:cubicBezTo>
                    <a:cubicBezTo>
                      <a:pt x="396" y="474"/>
                      <a:pt x="664" y="189"/>
                      <a:pt x="1047" y="55"/>
                    </a:cubicBezTo>
                    <a:cubicBezTo>
                      <a:pt x="1080" y="46"/>
                      <a:pt x="1075" y="0"/>
                      <a:pt x="10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5"/>
              <p:cNvSpPr/>
              <p:nvPr/>
            </p:nvSpPr>
            <p:spPr>
              <a:xfrm>
                <a:off x="5651195" y="4478489"/>
                <a:ext cx="34920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602" extrusionOk="0">
                    <a:moveTo>
                      <a:pt x="3953" y="1"/>
                    </a:moveTo>
                    <a:cubicBezTo>
                      <a:pt x="2632" y="1"/>
                      <a:pt x="1315" y="238"/>
                      <a:pt x="16" y="573"/>
                    </a:cubicBezTo>
                    <a:cubicBezTo>
                      <a:pt x="1" y="580"/>
                      <a:pt x="5" y="601"/>
                      <a:pt x="18" y="601"/>
                    </a:cubicBezTo>
                    <a:cubicBezTo>
                      <a:pt x="20" y="601"/>
                      <a:pt x="22" y="601"/>
                      <a:pt x="25" y="599"/>
                    </a:cubicBezTo>
                    <a:cubicBezTo>
                      <a:pt x="1078" y="367"/>
                      <a:pt x="2130" y="216"/>
                      <a:pt x="3210" y="144"/>
                    </a:cubicBezTo>
                    <a:cubicBezTo>
                      <a:pt x="3381" y="134"/>
                      <a:pt x="3551" y="129"/>
                      <a:pt x="3722" y="129"/>
                    </a:cubicBezTo>
                    <a:cubicBezTo>
                      <a:pt x="4554" y="129"/>
                      <a:pt x="5379" y="241"/>
                      <a:pt x="6216" y="323"/>
                    </a:cubicBezTo>
                    <a:cubicBezTo>
                      <a:pt x="6252" y="323"/>
                      <a:pt x="6252" y="269"/>
                      <a:pt x="6225" y="260"/>
                    </a:cubicBezTo>
                    <a:cubicBezTo>
                      <a:pt x="5468" y="78"/>
                      <a:pt x="4710" y="1"/>
                      <a:pt x="3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5"/>
              <p:cNvSpPr/>
              <p:nvPr/>
            </p:nvSpPr>
            <p:spPr>
              <a:xfrm>
                <a:off x="5561157" y="4526188"/>
                <a:ext cx="29938" cy="14913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67" extrusionOk="0">
                    <a:moveTo>
                      <a:pt x="491" y="1"/>
                    </a:moveTo>
                    <a:cubicBezTo>
                      <a:pt x="487" y="1"/>
                      <a:pt x="482" y="2"/>
                      <a:pt x="477" y="4"/>
                    </a:cubicBezTo>
                    <a:cubicBezTo>
                      <a:pt x="343" y="93"/>
                      <a:pt x="174" y="111"/>
                      <a:pt x="31" y="200"/>
                    </a:cubicBezTo>
                    <a:cubicBezTo>
                      <a:pt x="0" y="223"/>
                      <a:pt x="23" y="266"/>
                      <a:pt x="52" y="266"/>
                    </a:cubicBezTo>
                    <a:cubicBezTo>
                      <a:pt x="57" y="266"/>
                      <a:pt x="62" y="265"/>
                      <a:pt x="67" y="263"/>
                    </a:cubicBezTo>
                    <a:cubicBezTo>
                      <a:pt x="201" y="174"/>
                      <a:pt x="370" y="147"/>
                      <a:pt x="513" y="58"/>
                    </a:cubicBezTo>
                    <a:cubicBezTo>
                      <a:pt x="536" y="42"/>
                      <a:pt x="519" y="1"/>
                      <a:pt x="4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5"/>
              <p:cNvSpPr/>
              <p:nvPr/>
            </p:nvSpPr>
            <p:spPr>
              <a:xfrm>
                <a:off x="5483017" y="4132361"/>
                <a:ext cx="551624" cy="101433"/>
              </a:xfrm>
              <a:custGeom>
                <a:avLst/>
                <a:gdLst/>
                <a:ahLst/>
                <a:cxnLst/>
                <a:rect l="l" t="t" r="r" b="b"/>
                <a:pathLst>
                  <a:path w="9876" h="1816" extrusionOk="0">
                    <a:moveTo>
                      <a:pt x="8192" y="0"/>
                    </a:moveTo>
                    <a:cubicBezTo>
                      <a:pt x="7127" y="0"/>
                      <a:pt x="6029" y="198"/>
                      <a:pt x="5025" y="338"/>
                    </a:cubicBezTo>
                    <a:cubicBezTo>
                      <a:pt x="4169" y="454"/>
                      <a:pt x="3330" y="650"/>
                      <a:pt x="2501" y="891"/>
                    </a:cubicBezTo>
                    <a:cubicBezTo>
                      <a:pt x="1689" y="1123"/>
                      <a:pt x="797" y="1372"/>
                      <a:pt x="38" y="1747"/>
                    </a:cubicBezTo>
                    <a:cubicBezTo>
                      <a:pt x="1" y="1762"/>
                      <a:pt x="27" y="1816"/>
                      <a:pt x="63" y="1816"/>
                    </a:cubicBezTo>
                    <a:cubicBezTo>
                      <a:pt x="69" y="1816"/>
                      <a:pt x="76" y="1814"/>
                      <a:pt x="83" y="1810"/>
                    </a:cubicBezTo>
                    <a:cubicBezTo>
                      <a:pt x="859" y="1479"/>
                      <a:pt x="1742" y="1328"/>
                      <a:pt x="2554" y="1078"/>
                    </a:cubicBezTo>
                    <a:cubicBezTo>
                      <a:pt x="3295" y="846"/>
                      <a:pt x="4053" y="686"/>
                      <a:pt x="4820" y="561"/>
                    </a:cubicBezTo>
                    <a:cubicBezTo>
                      <a:pt x="5970" y="368"/>
                      <a:pt x="7216" y="198"/>
                      <a:pt x="8430" y="198"/>
                    </a:cubicBezTo>
                    <a:cubicBezTo>
                      <a:pt x="8903" y="198"/>
                      <a:pt x="9370" y="224"/>
                      <a:pt x="9825" y="284"/>
                    </a:cubicBezTo>
                    <a:cubicBezTo>
                      <a:pt x="9827" y="285"/>
                      <a:pt x="9830" y="285"/>
                      <a:pt x="9832" y="285"/>
                    </a:cubicBezTo>
                    <a:cubicBezTo>
                      <a:pt x="9870" y="285"/>
                      <a:pt x="9876" y="221"/>
                      <a:pt x="9834" y="204"/>
                    </a:cubicBezTo>
                    <a:cubicBezTo>
                      <a:pt x="9309" y="56"/>
                      <a:pt x="8755" y="0"/>
                      <a:pt x="8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5"/>
              <p:cNvSpPr/>
              <p:nvPr/>
            </p:nvSpPr>
            <p:spPr>
              <a:xfrm>
                <a:off x="6093172" y="4151184"/>
                <a:ext cx="171084" cy="55073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986" extrusionOk="0">
                    <a:moveTo>
                      <a:pt x="97" y="0"/>
                    </a:moveTo>
                    <a:cubicBezTo>
                      <a:pt x="31" y="0"/>
                      <a:pt x="1" y="99"/>
                      <a:pt x="69" y="108"/>
                    </a:cubicBezTo>
                    <a:cubicBezTo>
                      <a:pt x="1122" y="286"/>
                      <a:pt x="2005" y="616"/>
                      <a:pt x="3004" y="982"/>
                    </a:cubicBezTo>
                    <a:cubicBezTo>
                      <a:pt x="3010" y="984"/>
                      <a:pt x="3015" y="985"/>
                      <a:pt x="3020" y="985"/>
                    </a:cubicBezTo>
                    <a:cubicBezTo>
                      <a:pt x="3053" y="985"/>
                      <a:pt x="3063" y="934"/>
                      <a:pt x="3031" y="911"/>
                    </a:cubicBezTo>
                    <a:cubicBezTo>
                      <a:pt x="2095" y="384"/>
                      <a:pt x="1167" y="161"/>
                      <a:pt x="105" y="1"/>
                    </a:cubicBezTo>
                    <a:cubicBezTo>
                      <a:pt x="102" y="0"/>
                      <a:pt x="100" y="0"/>
                      <a:pt x="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5"/>
              <p:cNvSpPr/>
              <p:nvPr/>
            </p:nvSpPr>
            <p:spPr>
              <a:xfrm>
                <a:off x="7712228" y="4806464"/>
                <a:ext cx="140308" cy="10948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196" extrusionOk="0">
                    <a:moveTo>
                      <a:pt x="716" y="1"/>
                    </a:moveTo>
                    <a:cubicBezTo>
                      <a:pt x="487" y="1"/>
                      <a:pt x="257" y="16"/>
                      <a:pt x="49" y="89"/>
                    </a:cubicBezTo>
                    <a:cubicBezTo>
                      <a:pt x="1" y="105"/>
                      <a:pt x="18" y="172"/>
                      <a:pt x="54" y="172"/>
                    </a:cubicBezTo>
                    <a:cubicBezTo>
                      <a:pt x="58" y="172"/>
                      <a:pt x="63" y="171"/>
                      <a:pt x="67" y="169"/>
                    </a:cubicBezTo>
                    <a:cubicBezTo>
                      <a:pt x="252" y="109"/>
                      <a:pt x="453" y="94"/>
                      <a:pt x="653" y="94"/>
                    </a:cubicBezTo>
                    <a:cubicBezTo>
                      <a:pt x="839" y="94"/>
                      <a:pt x="1024" y="107"/>
                      <a:pt x="1200" y="107"/>
                    </a:cubicBezTo>
                    <a:cubicBezTo>
                      <a:pt x="1628" y="107"/>
                      <a:pt x="2047" y="151"/>
                      <a:pt x="2476" y="196"/>
                    </a:cubicBezTo>
                    <a:cubicBezTo>
                      <a:pt x="2502" y="196"/>
                      <a:pt x="2511" y="151"/>
                      <a:pt x="2485" y="142"/>
                    </a:cubicBezTo>
                    <a:cubicBezTo>
                      <a:pt x="2056" y="26"/>
                      <a:pt x="1646" y="9"/>
                      <a:pt x="1200" y="9"/>
                    </a:cubicBezTo>
                    <a:cubicBezTo>
                      <a:pt x="1044" y="9"/>
                      <a:pt x="880" y="1"/>
                      <a:pt x="7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5"/>
              <p:cNvSpPr/>
              <p:nvPr/>
            </p:nvSpPr>
            <p:spPr>
              <a:xfrm>
                <a:off x="7593035" y="4746979"/>
                <a:ext cx="465272" cy="37144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665" extrusionOk="0">
                    <a:moveTo>
                      <a:pt x="5002" y="1"/>
                    </a:moveTo>
                    <a:cubicBezTo>
                      <a:pt x="3320" y="1"/>
                      <a:pt x="1641" y="124"/>
                      <a:pt x="33" y="610"/>
                    </a:cubicBezTo>
                    <a:cubicBezTo>
                      <a:pt x="0" y="618"/>
                      <a:pt x="5" y="664"/>
                      <a:pt x="34" y="664"/>
                    </a:cubicBezTo>
                    <a:cubicBezTo>
                      <a:pt x="37" y="664"/>
                      <a:pt x="39" y="664"/>
                      <a:pt x="42" y="663"/>
                    </a:cubicBezTo>
                    <a:cubicBezTo>
                      <a:pt x="1336" y="333"/>
                      <a:pt x="2647" y="208"/>
                      <a:pt x="3985" y="199"/>
                    </a:cubicBezTo>
                    <a:cubicBezTo>
                      <a:pt x="4067" y="198"/>
                      <a:pt x="4149" y="198"/>
                      <a:pt x="4231" y="198"/>
                    </a:cubicBezTo>
                    <a:cubicBezTo>
                      <a:pt x="5017" y="198"/>
                      <a:pt x="5819" y="241"/>
                      <a:pt x="6614" y="241"/>
                    </a:cubicBezTo>
                    <a:cubicBezTo>
                      <a:pt x="7178" y="241"/>
                      <a:pt x="7738" y="219"/>
                      <a:pt x="8285" y="146"/>
                    </a:cubicBezTo>
                    <a:cubicBezTo>
                      <a:pt x="8321" y="146"/>
                      <a:pt x="8330" y="92"/>
                      <a:pt x="8285" y="92"/>
                    </a:cubicBezTo>
                    <a:cubicBezTo>
                      <a:pt x="7203" y="54"/>
                      <a:pt x="6102" y="1"/>
                      <a:pt x="50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5"/>
              <p:cNvSpPr/>
              <p:nvPr/>
            </p:nvSpPr>
            <p:spPr>
              <a:xfrm>
                <a:off x="7858958" y="4704642"/>
                <a:ext cx="158014" cy="8490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152" extrusionOk="0">
                    <a:moveTo>
                      <a:pt x="511" y="1"/>
                    </a:moveTo>
                    <a:cubicBezTo>
                      <a:pt x="364" y="1"/>
                      <a:pt x="218" y="1"/>
                      <a:pt x="72" y="3"/>
                    </a:cubicBezTo>
                    <a:cubicBezTo>
                      <a:pt x="0" y="3"/>
                      <a:pt x="0" y="110"/>
                      <a:pt x="72" y="119"/>
                    </a:cubicBezTo>
                    <a:cubicBezTo>
                      <a:pt x="686" y="125"/>
                      <a:pt x="1293" y="151"/>
                      <a:pt x="1902" y="151"/>
                    </a:cubicBezTo>
                    <a:cubicBezTo>
                      <a:pt x="2195" y="151"/>
                      <a:pt x="2488" y="145"/>
                      <a:pt x="2784" y="128"/>
                    </a:cubicBezTo>
                    <a:cubicBezTo>
                      <a:pt x="2828" y="128"/>
                      <a:pt x="2828" y="65"/>
                      <a:pt x="2784" y="65"/>
                    </a:cubicBezTo>
                    <a:cubicBezTo>
                      <a:pt x="2029" y="20"/>
                      <a:pt x="1268" y="1"/>
                      <a:pt x="5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5"/>
              <p:cNvSpPr/>
              <p:nvPr/>
            </p:nvSpPr>
            <p:spPr>
              <a:xfrm>
                <a:off x="7778695" y="4709110"/>
                <a:ext cx="34965" cy="5809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04" extrusionOk="0">
                    <a:moveTo>
                      <a:pt x="478" y="1"/>
                    </a:moveTo>
                    <a:cubicBezTo>
                      <a:pt x="440" y="1"/>
                      <a:pt x="402" y="3"/>
                      <a:pt x="367" y="3"/>
                    </a:cubicBezTo>
                    <a:cubicBezTo>
                      <a:pt x="269" y="12"/>
                      <a:pt x="162" y="12"/>
                      <a:pt x="55" y="12"/>
                    </a:cubicBezTo>
                    <a:cubicBezTo>
                      <a:pt x="1" y="12"/>
                      <a:pt x="1" y="92"/>
                      <a:pt x="55" y="92"/>
                    </a:cubicBezTo>
                    <a:cubicBezTo>
                      <a:pt x="153" y="92"/>
                      <a:pt x="242" y="101"/>
                      <a:pt x="331" y="101"/>
                    </a:cubicBezTo>
                    <a:cubicBezTo>
                      <a:pt x="376" y="101"/>
                      <a:pt x="420" y="103"/>
                      <a:pt x="464" y="103"/>
                    </a:cubicBezTo>
                    <a:cubicBezTo>
                      <a:pt x="507" y="103"/>
                      <a:pt x="550" y="101"/>
                      <a:pt x="590" y="92"/>
                    </a:cubicBezTo>
                    <a:cubicBezTo>
                      <a:pt x="625" y="83"/>
                      <a:pt x="625" y="21"/>
                      <a:pt x="590" y="12"/>
                    </a:cubicBezTo>
                    <a:cubicBezTo>
                      <a:pt x="554" y="3"/>
                      <a:pt x="516" y="1"/>
                      <a:pt x="4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8" name="Google Shape;1338;p5"/>
            <p:cNvGrpSpPr/>
            <p:nvPr/>
          </p:nvGrpSpPr>
          <p:grpSpPr>
            <a:xfrm>
              <a:off x="-3486388" y="2153015"/>
              <a:ext cx="15327692" cy="4161030"/>
              <a:chOff x="-3486388" y="2153015"/>
              <a:chExt cx="15327692" cy="4161030"/>
            </a:xfrm>
          </p:grpSpPr>
          <p:grpSp>
            <p:nvGrpSpPr>
              <p:cNvPr id="1339" name="Google Shape;1339;p5"/>
              <p:cNvGrpSpPr/>
              <p:nvPr/>
            </p:nvGrpSpPr>
            <p:grpSpPr>
              <a:xfrm>
                <a:off x="259080" y="474774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1340" name="Google Shape;1340;p5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341" name="Google Shape;1341;p5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" name="Google Shape;1342;p5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3" name="Google Shape;1343;p5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4" name="Google Shape;1344;p5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5" name="Google Shape;1345;p5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6" name="Google Shape;1346;p5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7" name="Google Shape;1347;p5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8" name="Google Shape;1348;p5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49" name="Google Shape;1349;p5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350" name="Google Shape;1350;p5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1" name="Google Shape;1351;p5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2" name="Google Shape;1352;p5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3" name="Google Shape;1353;p5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4" name="Google Shape;1354;p5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5" name="Google Shape;1355;p5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6" name="Google Shape;1356;p5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7" name="Google Shape;1357;p5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8" name="Google Shape;1358;p5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9" name="Google Shape;1359;p5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0" name="Google Shape;1360;p5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1" name="Google Shape;1361;p5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2" name="Google Shape;1362;p5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3" name="Google Shape;1363;p5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4" name="Google Shape;1364;p5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5" name="Google Shape;1365;p5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6" name="Google Shape;1366;p5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7" name="Google Shape;1367;p5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8" name="Google Shape;1368;p5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9" name="Google Shape;1369;p5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0" name="Google Shape;1370;p5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1" name="Google Shape;1371;p5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2" name="Google Shape;1372;p5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3" name="Google Shape;1373;p5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4" name="Google Shape;1374;p5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5" name="Google Shape;1375;p5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6" name="Google Shape;1376;p5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7" name="Google Shape;1377;p5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8" name="Google Shape;1378;p5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9" name="Google Shape;1379;p5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0" name="Google Shape;1380;p5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1" name="Google Shape;1381;p5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2" name="Google Shape;1382;p5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3" name="Google Shape;1383;p5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4" name="Google Shape;1384;p5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5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6" name="Google Shape;1386;p5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" name="Google Shape;1387;p5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88" name="Google Shape;1388;p5"/>
              <p:cNvGrpSpPr/>
              <p:nvPr/>
            </p:nvGrpSpPr>
            <p:grpSpPr>
              <a:xfrm rot="1440716">
                <a:off x="-3181248" y="2990004"/>
                <a:ext cx="4642614" cy="2487053"/>
                <a:chOff x="-1951296" y="3403209"/>
                <a:chExt cx="4642922" cy="2487218"/>
              </a:xfrm>
            </p:grpSpPr>
            <p:grpSp>
              <p:nvGrpSpPr>
                <p:cNvPr id="1389" name="Google Shape;1389;p5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390" name="Google Shape;1390;p5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1" name="Google Shape;1391;p5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2" name="Google Shape;1392;p5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3" name="Google Shape;1393;p5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4" name="Google Shape;1394;p5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5" name="Google Shape;1395;p5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6" name="Google Shape;1396;p5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7" name="Google Shape;1397;p5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8" name="Google Shape;1398;p5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9" name="Google Shape;1399;p5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0" name="Google Shape;1400;p5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1" name="Google Shape;1401;p5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2" name="Google Shape;1402;p5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3" name="Google Shape;1403;p5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4" name="Google Shape;1404;p5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5" name="Google Shape;1405;p5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6" name="Google Shape;1406;p5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7" name="Google Shape;1407;p5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8" name="Google Shape;1408;p5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9" name="Google Shape;1409;p5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10" name="Google Shape;1410;p5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411" name="Google Shape;1411;p5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2" name="Google Shape;1412;p5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3" name="Google Shape;1413;p5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4" name="Google Shape;1414;p5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5" name="Google Shape;1415;p5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6" name="Google Shape;1416;p5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7" name="Google Shape;1417;p5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8" name="Google Shape;1418;p5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9" name="Google Shape;1419;p5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0" name="Google Shape;1420;p5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1" name="Google Shape;1421;p5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2" name="Google Shape;1422;p5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3" name="Google Shape;1423;p5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24" name="Google Shape;1424;p5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25" name="Google Shape;1425;p5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426" name="Google Shape;1426;p5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7" name="Google Shape;1427;p5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8" name="Google Shape;1428;p5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9" name="Google Shape;1429;p5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0" name="Google Shape;1430;p5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1" name="Google Shape;1431;p5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2" name="Google Shape;1432;p5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3" name="Google Shape;1433;p5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4" name="Google Shape;1434;p5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5" name="Google Shape;1435;p5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" name="Google Shape;1436;p5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" name="Google Shape;1437;p5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8" name="Google Shape;1438;p5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9" name="Google Shape;1439;p5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0" name="Google Shape;1440;p5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1" name="Google Shape;1441;p5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2" name="Google Shape;1442;p5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3" name="Google Shape;1443;p5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4" name="Google Shape;1444;p5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5" name="Google Shape;1445;p5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6" name="Google Shape;1446;p5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7" name="Google Shape;1447;p5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" name="Google Shape;1448;p5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9" name="Google Shape;1449;p5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0" name="Google Shape;1450;p5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1" name="Google Shape;1451;p5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2" name="Google Shape;1452;p5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453" name="Google Shape;1453;p5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454" name="Google Shape;1454;p5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5" name="Google Shape;1455;p5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6" name="Google Shape;1456;p5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7" name="Google Shape;1457;p5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8" name="Google Shape;1458;p5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9" name="Google Shape;1459;p5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0" name="Google Shape;1460;p5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1" name="Google Shape;1461;p5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2" name="Google Shape;1462;p5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3" name="Google Shape;1463;p5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4" name="Google Shape;1464;p5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465" name="Google Shape;1465;p5"/>
              <p:cNvGrpSpPr/>
              <p:nvPr/>
            </p:nvGrpSpPr>
            <p:grpSpPr>
              <a:xfrm>
                <a:off x="1937942" y="492011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1466" name="Google Shape;1466;p5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467" name="Google Shape;1467;p5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8" name="Google Shape;1468;p5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9" name="Google Shape;1469;p5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0" name="Google Shape;1470;p5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1" name="Google Shape;1471;p5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2" name="Google Shape;1472;p5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3" name="Google Shape;1473;p5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4" name="Google Shape;1474;p5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75" name="Google Shape;1475;p5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476" name="Google Shape;1476;p5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7" name="Google Shape;1477;p5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8" name="Google Shape;1478;p5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9" name="Google Shape;1479;p5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0" name="Google Shape;1480;p5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1" name="Google Shape;1481;p5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2" name="Google Shape;1482;p5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3" name="Google Shape;1483;p5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4" name="Google Shape;1484;p5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5" name="Google Shape;1485;p5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6" name="Google Shape;1486;p5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7" name="Google Shape;1487;p5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8" name="Google Shape;1488;p5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89" name="Google Shape;1489;p5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" name="Google Shape;1490;p5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" name="Google Shape;1491;p5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" name="Google Shape;1492;p5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" name="Google Shape;1493;p5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" name="Google Shape;1494;p5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" name="Google Shape;1495;p5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" name="Google Shape;1496;p5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" name="Google Shape;1497;p5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" name="Google Shape;1498;p5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" name="Google Shape;1499;p5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" name="Google Shape;1500;p5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5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5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5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4" name="Google Shape;1504;p5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" name="Google Shape;1505;p5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5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5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5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" name="Google Shape;1509;p5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" name="Google Shape;1510;p5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" name="Google Shape;1511;p5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1512;p5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5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" name="Google Shape;1514;p5"/>
              <p:cNvGrpSpPr/>
              <p:nvPr/>
            </p:nvGrpSpPr>
            <p:grpSpPr>
              <a:xfrm rot="-401405">
                <a:off x="7069266" y="3270709"/>
                <a:ext cx="4642965" cy="2487241"/>
                <a:chOff x="5683524" y="3609799"/>
                <a:chExt cx="4642922" cy="2487218"/>
              </a:xfrm>
            </p:grpSpPr>
            <p:grpSp>
              <p:nvGrpSpPr>
                <p:cNvPr id="1515" name="Google Shape;1515;p5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516" name="Google Shape;1516;p5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" name="Google Shape;1517;p5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8" name="Google Shape;1518;p5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9" name="Google Shape;1519;p5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0" name="Google Shape;1520;p5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1" name="Google Shape;1521;p5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2" name="Google Shape;1522;p5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3" name="Google Shape;1523;p5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4" name="Google Shape;1524;p5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5" name="Google Shape;1525;p5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6" name="Google Shape;1526;p5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7" name="Google Shape;1527;p5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8" name="Google Shape;1528;p5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" name="Google Shape;1529;p5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0" name="Google Shape;1530;p5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1" name="Google Shape;1531;p5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2" name="Google Shape;1532;p5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3" name="Google Shape;1533;p5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4" name="Google Shape;1534;p5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5" name="Google Shape;1535;p5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36" name="Google Shape;1536;p5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537" name="Google Shape;1537;p5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8" name="Google Shape;1538;p5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9" name="Google Shape;1539;p5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0" name="Google Shape;1540;p5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1" name="Google Shape;1541;p5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2" name="Google Shape;1542;p5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3" name="Google Shape;1543;p5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4" name="Google Shape;1544;p5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5" name="Google Shape;1545;p5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6" name="Google Shape;1546;p5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7" name="Google Shape;1547;p5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8" name="Google Shape;1548;p5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9" name="Google Shape;1549;p5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50" name="Google Shape;1550;p5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51" name="Google Shape;1551;p5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552" name="Google Shape;1552;p5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3" name="Google Shape;1553;p5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4" name="Google Shape;1554;p5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5" name="Google Shape;1555;p5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6" name="Google Shape;1556;p5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7" name="Google Shape;1557;p5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8" name="Google Shape;1558;p5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9" name="Google Shape;1559;p5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0" name="Google Shape;1560;p5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1" name="Google Shape;1561;p5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2" name="Google Shape;1562;p5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3" name="Google Shape;1563;p5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4" name="Google Shape;1564;p5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5" name="Google Shape;1565;p5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6" name="Google Shape;1566;p5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7" name="Google Shape;1567;p5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8" name="Google Shape;1568;p5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" name="Google Shape;1569;p5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0" name="Google Shape;1570;p5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1" name="Google Shape;1571;p5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2" name="Google Shape;1572;p5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3" name="Google Shape;1573;p5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4" name="Google Shape;1574;p5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5" name="Google Shape;1575;p5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6" name="Google Shape;1576;p5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7" name="Google Shape;1577;p5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8" name="Google Shape;1578;p5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579" name="Google Shape;1579;p5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580" name="Google Shape;1580;p5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1" name="Google Shape;1581;p5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2" name="Google Shape;1582;p5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3" name="Google Shape;1583;p5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4" name="Google Shape;1584;p5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5" name="Google Shape;1585;p5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6" name="Google Shape;1586;p5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7" name="Google Shape;1587;p5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8" name="Google Shape;1588;p5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9" name="Google Shape;1589;p5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0" name="Google Shape;1590;p5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1591" name="Google Shape;1591;p5"/>
            <p:cNvGrpSpPr/>
            <p:nvPr/>
          </p:nvGrpSpPr>
          <p:grpSpPr>
            <a:xfrm>
              <a:off x="3599842" y="4303236"/>
              <a:ext cx="3518472" cy="819002"/>
              <a:chOff x="4795000" y="4018475"/>
              <a:chExt cx="3518472" cy="819002"/>
            </a:xfrm>
          </p:grpSpPr>
          <p:grpSp>
            <p:nvGrpSpPr>
              <p:cNvPr id="1592" name="Google Shape;1592;p5"/>
              <p:cNvGrpSpPr/>
              <p:nvPr/>
            </p:nvGrpSpPr>
            <p:grpSpPr>
              <a:xfrm>
                <a:off x="5105440" y="4219941"/>
                <a:ext cx="703657" cy="335407"/>
                <a:chOff x="5210215" y="1598241"/>
                <a:chExt cx="703657" cy="335407"/>
              </a:xfrm>
            </p:grpSpPr>
            <p:sp>
              <p:nvSpPr>
                <p:cNvPr id="1593" name="Google Shape;1593;p5"/>
                <p:cNvSpPr/>
                <p:nvPr/>
              </p:nvSpPr>
              <p:spPr>
                <a:xfrm>
                  <a:off x="5487253" y="1610696"/>
                  <a:ext cx="78811" cy="6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179" extrusionOk="0">
                      <a:moveTo>
                        <a:pt x="259" y="1"/>
                      </a:moveTo>
                      <a:cubicBezTo>
                        <a:pt x="170" y="1"/>
                        <a:pt x="90" y="19"/>
                        <a:pt x="19" y="36"/>
                      </a:cubicBezTo>
                      <a:cubicBezTo>
                        <a:pt x="10" y="36"/>
                        <a:pt x="10" y="45"/>
                        <a:pt x="1" y="54"/>
                      </a:cubicBezTo>
                      <a:cubicBezTo>
                        <a:pt x="1" y="54"/>
                        <a:pt x="10" y="63"/>
                        <a:pt x="10" y="63"/>
                      </a:cubicBezTo>
                      <a:cubicBezTo>
                        <a:pt x="135" y="143"/>
                        <a:pt x="250" y="233"/>
                        <a:pt x="340" y="340"/>
                      </a:cubicBezTo>
                      <a:cubicBezTo>
                        <a:pt x="500" y="509"/>
                        <a:pt x="723" y="875"/>
                        <a:pt x="661" y="1160"/>
                      </a:cubicBezTo>
                      <a:cubicBezTo>
                        <a:pt x="661" y="1160"/>
                        <a:pt x="661" y="1169"/>
                        <a:pt x="670" y="1169"/>
                      </a:cubicBezTo>
                      <a:cubicBezTo>
                        <a:pt x="670" y="1178"/>
                        <a:pt x="670" y="1178"/>
                        <a:pt x="679" y="1178"/>
                      </a:cubicBezTo>
                      <a:cubicBezTo>
                        <a:pt x="911" y="1062"/>
                        <a:pt x="1151" y="973"/>
                        <a:pt x="1401" y="902"/>
                      </a:cubicBezTo>
                      <a:cubicBezTo>
                        <a:pt x="1401" y="902"/>
                        <a:pt x="1410" y="893"/>
                        <a:pt x="1410" y="893"/>
                      </a:cubicBezTo>
                      <a:cubicBezTo>
                        <a:pt x="1410" y="893"/>
                        <a:pt x="1410" y="884"/>
                        <a:pt x="1410" y="884"/>
                      </a:cubicBezTo>
                      <a:cubicBezTo>
                        <a:pt x="1312" y="616"/>
                        <a:pt x="1196" y="447"/>
                        <a:pt x="982" y="268"/>
                      </a:cubicBezTo>
                      <a:cubicBezTo>
                        <a:pt x="786" y="108"/>
                        <a:pt x="509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4" name="Google Shape;1594;p5"/>
                <p:cNvSpPr/>
                <p:nvPr/>
              </p:nvSpPr>
              <p:spPr>
                <a:xfrm>
                  <a:off x="5427489" y="1601257"/>
                  <a:ext cx="96182" cy="117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106" extrusionOk="0">
                      <a:moveTo>
                        <a:pt x="18" y="0"/>
                      </a:moveTo>
                      <a:cubicBezTo>
                        <a:pt x="9" y="0"/>
                        <a:pt x="9" y="9"/>
                        <a:pt x="9" y="9"/>
                      </a:cubicBezTo>
                      <a:cubicBezTo>
                        <a:pt x="0" y="18"/>
                        <a:pt x="9" y="27"/>
                        <a:pt x="18" y="27"/>
                      </a:cubicBezTo>
                      <a:cubicBezTo>
                        <a:pt x="384" y="143"/>
                        <a:pt x="634" y="348"/>
                        <a:pt x="741" y="643"/>
                      </a:cubicBezTo>
                      <a:cubicBezTo>
                        <a:pt x="910" y="1089"/>
                        <a:pt x="794" y="1793"/>
                        <a:pt x="375" y="2079"/>
                      </a:cubicBezTo>
                      <a:cubicBezTo>
                        <a:pt x="366" y="2079"/>
                        <a:pt x="366" y="2088"/>
                        <a:pt x="366" y="2097"/>
                      </a:cubicBezTo>
                      <a:cubicBezTo>
                        <a:pt x="375" y="2097"/>
                        <a:pt x="375" y="2106"/>
                        <a:pt x="384" y="2106"/>
                      </a:cubicBezTo>
                      <a:cubicBezTo>
                        <a:pt x="535" y="2061"/>
                        <a:pt x="696" y="2034"/>
                        <a:pt x="866" y="1999"/>
                      </a:cubicBezTo>
                      <a:cubicBezTo>
                        <a:pt x="981" y="1865"/>
                        <a:pt x="1231" y="1651"/>
                        <a:pt x="1356" y="1544"/>
                      </a:cubicBezTo>
                      <a:cubicBezTo>
                        <a:pt x="1410" y="1499"/>
                        <a:pt x="1419" y="1490"/>
                        <a:pt x="1419" y="1490"/>
                      </a:cubicBezTo>
                      <a:cubicBezTo>
                        <a:pt x="1722" y="1080"/>
                        <a:pt x="1410" y="705"/>
                        <a:pt x="1151" y="455"/>
                      </a:cubicBezTo>
                      <a:cubicBezTo>
                        <a:pt x="857" y="188"/>
                        <a:pt x="428" y="9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5" name="Google Shape;1595;p5"/>
                <p:cNvSpPr/>
                <p:nvPr/>
              </p:nvSpPr>
              <p:spPr>
                <a:xfrm>
                  <a:off x="5210215" y="1731285"/>
                  <a:ext cx="337420" cy="20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623" extrusionOk="0">
                      <a:moveTo>
                        <a:pt x="4577" y="1"/>
                      </a:moveTo>
                      <a:cubicBezTo>
                        <a:pt x="4033" y="10"/>
                        <a:pt x="3346" y="161"/>
                        <a:pt x="2837" y="375"/>
                      </a:cubicBezTo>
                      <a:cubicBezTo>
                        <a:pt x="1428" y="964"/>
                        <a:pt x="473" y="1794"/>
                        <a:pt x="1" y="2829"/>
                      </a:cubicBezTo>
                      <a:cubicBezTo>
                        <a:pt x="1" y="2829"/>
                        <a:pt x="1" y="2837"/>
                        <a:pt x="1" y="2837"/>
                      </a:cubicBezTo>
                      <a:cubicBezTo>
                        <a:pt x="1" y="2837"/>
                        <a:pt x="10" y="2846"/>
                        <a:pt x="10" y="2846"/>
                      </a:cubicBezTo>
                      <a:cubicBezTo>
                        <a:pt x="322" y="2918"/>
                        <a:pt x="634" y="2989"/>
                        <a:pt x="946" y="3061"/>
                      </a:cubicBezTo>
                      <a:cubicBezTo>
                        <a:pt x="1696" y="3230"/>
                        <a:pt x="2463" y="3400"/>
                        <a:pt x="3203" y="3623"/>
                      </a:cubicBezTo>
                      <a:lnTo>
                        <a:pt x="3212" y="3623"/>
                      </a:lnTo>
                      <a:cubicBezTo>
                        <a:pt x="3587" y="3025"/>
                        <a:pt x="4372" y="2383"/>
                        <a:pt x="4996" y="1981"/>
                      </a:cubicBezTo>
                      <a:cubicBezTo>
                        <a:pt x="4996" y="1981"/>
                        <a:pt x="5005" y="1972"/>
                        <a:pt x="4996" y="1963"/>
                      </a:cubicBezTo>
                      <a:cubicBezTo>
                        <a:pt x="4996" y="1954"/>
                        <a:pt x="4996" y="1954"/>
                        <a:pt x="4987" y="1954"/>
                      </a:cubicBezTo>
                      <a:cubicBezTo>
                        <a:pt x="4711" y="1936"/>
                        <a:pt x="4532" y="1820"/>
                        <a:pt x="4488" y="1615"/>
                      </a:cubicBezTo>
                      <a:cubicBezTo>
                        <a:pt x="4425" y="1330"/>
                        <a:pt x="4648" y="946"/>
                        <a:pt x="4970" y="777"/>
                      </a:cubicBezTo>
                      <a:lnTo>
                        <a:pt x="4987" y="777"/>
                      </a:lnTo>
                      <a:cubicBezTo>
                        <a:pt x="4996" y="777"/>
                        <a:pt x="5014" y="786"/>
                        <a:pt x="5023" y="795"/>
                      </a:cubicBezTo>
                      <a:cubicBezTo>
                        <a:pt x="5023" y="803"/>
                        <a:pt x="5023" y="821"/>
                        <a:pt x="5014" y="830"/>
                      </a:cubicBezTo>
                      <a:cubicBezTo>
                        <a:pt x="4961" y="875"/>
                        <a:pt x="4532" y="1303"/>
                        <a:pt x="4782" y="1597"/>
                      </a:cubicBezTo>
                      <a:cubicBezTo>
                        <a:pt x="4863" y="1696"/>
                        <a:pt x="4979" y="1749"/>
                        <a:pt x="5121" y="1749"/>
                      </a:cubicBezTo>
                      <a:cubicBezTo>
                        <a:pt x="5344" y="1749"/>
                        <a:pt x="5594" y="1615"/>
                        <a:pt x="5781" y="1401"/>
                      </a:cubicBezTo>
                      <a:cubicBezTo>
                        <a:pt x="5987" y="1125"/>
                        <a:pt x="6040" y="866"/>
                        <a:pt x="5933" y="643"/>
                      </a:cubicBezTo>
                      <a:cubicBezTo>
                        <a:pt x="5728" y="233"/>
                        <a:pt x="5014" y="1"/>
                        <a:pt x="4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" name="Google Shape;1596;p5"/>
                <p:cNvSpPr/>
                <p:nvPr/>
              </p:nvSpPr>
              <p:spPr>
                <a:xfrm>
                  <a:off x="5487756" y="1661523"/>
                  <a:ext cx="232245" cy="112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2008" extrusionOk="0">
                      <a:moveTo>
                        <a:pt x="2347" y="1"/>
                      </a:moveTo>
                      <a:cubicBezTo>
                        <a:pt x="2240" y="1"/>
                        <a:pt x="2142" y="10"/>
                        <a:pt x="2035" y="19"/>
                      </a:cubicBezTo>
                      <a:cubicBezTo>
                        <a:pt x="1267" y="90"/>
                        <a:pt x="563" y="384"/>
                        <a:pt x="10" y="857"/>
                      </a:cubicBezTo>
                      <a:cubicBezTo>
                        <a:pt x="1" y="857"/>
                        <a:pt x="1" y="866"/>
                        <a:pt x="1" y="875"/>
                      </a:cubicBezTo>
                      <a:cubicBezTo>
                        <a:pt x="10" y="875"/>
                        <a:pt x="10" y="884"/>
                        <a:pt x="18" y="884"/>
                      </a:cubicBezTo>
                      <a:cubicBezTo>
                        <a:pt x="366" y="821"/>
                        <a:pt x="670" y="786"/>
                        <a:pt x="946" y="786"/>
                      </a:cubicBezTo>
                      <a:cubicBezTo>
                        <a:pt x="1928" y="786"/>
                        <a:pt x="2427" y="1196"/>
                        <a:pt x="2427" y="1999"/>
                      </a:cubicBezTo>
                      <a:cubicBezTo>
                        <a:pt x="2427" y="1999"/>
                        <a:pt x="2436" y="2008"/>
                        <a:pt x="2436" y="2008"/>
                      </a:cubicBezTo>
                      <a:lnTo>
                        <a:pt x="2454" y="2008"/>
                      </a:lnTo>
                      <a:cubicBezTo>
                        <a:pt x="2998" y="1794"/>
                        <a:pt x="3569" y="1598"/>
                        <a:pt x="4140" y="1437"/>
                      </a:cubicBezTo>
                      <a:cubicBezTo>
                        <a:pt x="4149" y="1437"/>
                        <a:pt x="4158" y="1428"/>
                        <a:pt x="4158" y="1419"/>
                      </a:cubicBezTo>
                      <a:cubicBezTo>
                        <a:pt x="4086" y="375"/>
                        <a:pt x="3176" y="1"/>
                        <a:pt x="23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" name="Google Shape;1597;p5"/>
                <p:cNvSpPr/>
                <p:nvPr/>
              </p:nvSpPr>
              <p:spPr>
                <a:xfrm>
                  <a:off x="5465358" y="1714361"/>
                  <a:ext cx="153490" cy="90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1624" extrusionOk="0">
                      <a:moveTo>
                        <a:pt x="955" y="0"/>
                      </a:moveTo>
                      <a:cubicBezTo>
                        <a:pt x="741" y="0"/>
                        <a:pt x="580" y="18"/>
                        <a:pt x="518" y="27"/>
                      </a:cubicBezTo>
                      <a:cubicBezTo>
                        <a:pt x="188" y="72"/>
                        <a:pt x="18" y="90"/>
                        <a:pt x="18" y="90"/>
                      </a:cubicBezTo>
                      <a:cubicBezTo>
                        <a:pt x="9" y="90"/>
                        <a:pt x="0" y="98"/>
                        <a:pt x="0" y="107"/>
                      </a:cubicBezTo>
                      <a:cubicBezTo>
                        <a:pt x="0" y="116"/>
                        <a:pt x="9" y="125"/>
                        <a:pt x="18" y="125"/>
                      </a:cubicBezTo>
                      <a:cubicBezTo>
                        <a:pt x="27" y="125"/>
                        <a:pt x="1035" y="205"/>
                        <a:pt x="1436" y="616"/>
                      </a:cubicBezTo>
                      <a:cubicBezTo>
                        <a:pt x="1811" y="1008"/>
                        <a:pt x="1686" y="1410"/>
                        <a:pt x="1570" y="1606"/>
                      </a:cubicBezTo>
                      <a:cubicBezTo>
                        <a:pt x="1570" y="1615"/>
                        <a:pt x="1570" y="1615"/>
                        <a:pt x="1570" y="1624"/>
                      </a:cubicBezTo>
                      <a:lnTo>
                        <a:pt x="1588" y="1624"/>
                      </a:lnTo>
                      <a:cubicBezTo>
                        <a:pt x="1954" y="1445"/>
                        <a:pt x="2346" y="1267"/>
                        <a:pt x="2739" y="1106"/>
                      </a:cubicBezTo>
                      <a:cubicBezTo>
                        <a:pt x="2739" y="1106"/>
                        <a:pt x="2748" y="1098"/>
                        <a:pt x="2748" y="1089"/>
                      </a:cubicBezTo>
                      <a:cubicBezTo>
                        <a:pt x="2516" y="143"/>
                        <a:pt x="1526" y="0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8" name="Google Shape;1598;p5"/>
                <p:cNvSpPr/>
                <p:nvPr/>
              </p:nvSpPr>
              <p:spPr>
                <a:xfrm>
                  <a:off x="5681571" y="1621197"/>
                  <a:ext cx="163990" cy="51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919" extrusionOk="0">
                      <a:moveTo>
                        <a:pt x="1767" y="0"/>
                      </a:moveTo>
                      <a:cubicBezTo>
                        <a:pt x="1678" y="0"/>
                        <a:pt x="1589" y="9"/>
                        <a:pt x="1500" y="18"/>
                      </a:cubicBezTo>
                      <a:cubicBezTo>
                        <a:pt x="973" y="71"/>
                        <a:pt x="536" y="250"/>
                        <a:pt x="72" y="437"/>
                      </a:cubicBezTo>
                      <a:lnTo>
                        <a:pt x="10" y="464"/>
                      </a:lnTo>
                      <a:cubicBezTo>
                        <a:pt x="1" y="464"/>
                        <a:pt x="1" y="473"/>
                        <a:pt x="1" y="482"/>
                      </a:cubicBezTo>
                      <a:cubicBezTo>
                        <a:pt x="1" y="491"/>
                        <a:pt x="10" y="491"/>
                        <a:pt x="10" y="491"/>
                      </a:cubicBezTo>
                      <a:lnTo>
                        <a:pt x="63" y="491"/>
                      </a:lnTo>
                      <a:cubicBezTo>
                        <a:pt x="420" y="491"/>
                        <a:pt x="768" y="598"/>
                        <a:pt x="1027" y="776"/>
                      </a:cubicBezTo>
                      <a:cubicBezTo>
                        <a:pt x="1080" y="812"/>
                        <a:pt x="1143" y="865"/>
                        <a:pt x="1196" y="919"/>
                      </a:cubicBezTo>
                      <a:lnTo>
                        <a:pt x="1214" y="919"/>
                      </a:lnTo>
                      <a:cubicBezTo>
                        <a:pt x="1767" y="741"/>
                        <a:pt x="2338" y="589"/>
                        <a:pt x="2918" y="464"/>
                      </a:cubicBezTo>
                      <a:cubicBezTo>
                        <a:pt x="2927" y="464"/>
                        <a:pt x="2927" y="464"/>
                        <a:pt x="2927" y="455"/>
                      </a:cubicBezTo>
                      <a:cubicBezTo>
                        <a:pt x="2936" y="455"/>
                        <a:pt x="2927" y="446"/>
                        <a:pt x="2927" y="437"/>
                      </a:cubicBezTo>
                      <a:cubicBezTo>
                        <a:pt x="2579" y="143"/>
                        <a:pt x="2222" y="0"/>
                        <a:pt x="17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9" name="Google Shape;1599;p5"/>
                <p:cNvSpPr/>
                <p:nvPr/>
              </p:nvSpPr>
              <p:spPr>
                <a:xfrm>
                  <a:off x="5741894" y="1598241"/>
                  <a:ext cx="171978" cy="4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9" h="840" extrusionOk="0">
                      <a:moveTo>
                        <a:pt x="1579" y="1"/>
                      </a:moveTo>
                      <a:cubicBezTo>
                        <a:pt x="1044" y="1"/>
                        <a:pt x="527" y="126"/>
                        <a:pt x="18" y="366"/>
                      </a:cubicBezTo>
                      <a:cubicBezTo>
                        <a:pt x="9" y="366"/>
                        <a:pt x="0" y="375"/>
                        <a:pt x="9" y="384"/>
                      </a:cubicBezTo>
                      <a:cubicBezTo>
                        <a:pt x="9" y="393"/>
                        <a:pt x="18" y="393"/>
                        <a:pt x="18" y="393"/>
                      </a:cubicBezTo>
                      <a:lnTo>
                        <a:pt x="27" y="393"/>
                      </a:lnTo>
                      <a:cubicBezTo>
                        <a:pt x="259" y="331"/>
                        <a:pt x="491" y="304"/>
                        <a:pt x="723" y="304"/>
                      </a:cubicBezTo>
                      <a:lnTo>
                        <a:pt x="812" y="304"/>
                      </a:lnTo>
                      <a:cubicBezTo>
                        <a:pt x="1240" y="313"/>
                        <a:pt x="1838" y="384"/>
                        <a:pt x="2008" y="830"/>
                      </a:cubicBezTo>
                      <a:cubicBezTo>
                        <a:pt x="2008" y="839"/>
                        <a:pt x="2016" y="839"/>
                        <a:pt x="2025" y="839"/>
                      </a:cubicBezTo>
                      <a:cubicBezTo>
                        <a:pt x="2364" y="777"/>
                        <a:pt x="2712" y="714"/>
                        <a:pt x="3069" y="670"/>
                      </a:cubicBezTo>
                      <a:cubicBezTo>
                        <a:pt x="3069" y="670"/>
                        <a:pt x="3078" y="670"/>
                        <a:pt x="3078" y="661"/>
                      </a:cubicBezTo>
                      <a:cubicBezTo>
                        <a:pt x="3078" y="652"/>
                        <a:pt x="3078" y="643"/>
                        <a:pt x="3069" y="643"/>
                      </a:cubicBezTo>
                      <a:cubicBezTo>
                        <a:pt x="3060" y="634"/>
                        <a:pt x="3051" y="625"/>
                        <a:pt x="3042" y="616"/>
                      </a:cubicBezTo>
                      <a:cubicBezTo>
                        <a:pt x="2837" y="304"/>
                        <a:pt x="2552" y="117"/>
                        <a:pt x="2177" y="54"/>
                      </a:cubicBezTo>
                      <a:cubicBezTo>
                        <a:pt x="1981" y="19"/>
                        <a:pt x="1776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0" name="Google Shape;1600;p5"/>
                <p:cNvSpPr/>
                <p:nvPr/>
              </p:nvSpPr>
              <p:spPr>
                <a:xfrm>
                  <a:off x="5659174" y="1653089"/>
                  <a:ext cx="109197" cy="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1517" extrusionOk="0">
                      <a:moveTo>
                        <a:pt x="331" y="0"/>
                      </a:moveTo>
                      <a:cubicBezTo>
                        <a:pt x="170" y="0"/>
                        <a:pt x="54" y="27"/>
                        <a:pt x="9" y="36"/>
                      </a:cubicBezTo>
                      <a:cubicBezTo>
                        <a:pt x="0" y="36"/>
                        <a:pt x="0" y="45"/>
                        <a:pt x="0" y="54"/>
                      </a:cubicBezTo>
                      <a:cubicBezTo>
                        <a:pt x="0" y="62"/>
                        <a:pt x="9" y="62"/>
                        <a:pt x="9" y="62"/>
                      </a:cubicBezTo>
                      <a:cubicBezTo>
                        <a:pt x="803" y="223"/>
                        <a:pt x="1232" y="696"/>
                        <a:pt x="1312" y="1499"/>
                      </a:cubicBezTo>
                      <a:cubicBezTo>
                        <a:pt x="1312" y="1508"/>
                        <a:pt x="1312" y="1508"/>
                        <a:pt x="1321" y="1517"/>
                      </a:cubicBezTo>
                      <a:lnTo>
                        <a:pt x="1330" y="1517"/>
                      </a:lnTo>
                      <a:cubicBezTo>
                        <a:pt x="1499" y="1472"/>
                        <a:pt x="1669" y="1427"/>
                        <a:pt x="1838" y="1392"/>
                      </a:cubicBezTo>
                      <a:cubicBezTo>
                        <a:pt x="1838" y="1383"/>
                        <a:pt x="1847" y="1383"/>
                        <a:pt x="1847" y="1374"/>
                      </a:cubicBezTo>
                      <a:cubicBezTo>
                        <a:pt x="1954" y="776"/>
                        <a:pt x="1490" y="312"/>
                        <a:pt x="1017" y="134"/>
                      </a:cubicBezTo>
                      <a:cubicBezTo>
                        <a:pt x="750" y="27"/>
                        <a:pt x="491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1" name="Google Shape;1601;p5"/>
              <p:cNvGrpSpPr/>
              <p:nvPr/>
            </p:nvGrpSpPr>
            <p:grpSpPr>
              <a:xfrm>
                <a:off x="5811497" y="4029087"/>
                <a:ext cx="2020600" cy="684216"/>
                <a:chOff x="5916272" y="1407387"/>
                <a:chExt cx="2020600" cy="684216"/>
              </a:xfrm>
            </p:grpSpPr>
            <p:sp>
              <p:nvSpPr>
                <p:cNvPr id="1602" name="Google Shape;1602;p5"/>
                <p:cNvSpPr/>
                <p:nvPr/>
              </p:nvSpPr>
              <p:spPr>
                <a:xfrm>
                  <a:off x="6821675" y="1407890"/>
                  <a:ext cx="332896" cy="255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4569" extrusionOk="0">
                      <a:moveTo>
                        <a:pt x="4684" y="1"/>
                      </a:moveTo>
                      <a:cubicBezTo>
                        <a:pt x="3756" y="1"/>
                        <a:pt x="2828" y="269"/>
                        <a:pt x="2079" y="768"/>
                      </a:cubicBezTo>
                      <a:cubicBezTo>
                        <a:pt x="1579" y="1098"/>
                        <a:pt x="0" y="2294"/>
                        <a:pt x="866" y="3650"/>
                      </a:cubicBezTo>
                      <a:cubicBezTo>
                        <a:pt x="1347" y="4399"/>
                        <a:pt x="2106" y="4533"/>
                        <a:pt x="2846" y="4568"/>
                      </a:cubicBezTo>
                      <a:cubicBezTo>
                        <a:pt x="2855" y="4568"/>
                        <a:pt x="2864" y="4568"/>
                        <a:pt x="2864" y="4560"/>
                      </a:cubicBezTo>
                      <a:cubicBezTo>
                        <a:pt x="2864" y="4551"/>
                        <a:pt x="2864" y="4542"/>
                        <a:pt x="2855" y="4542"/>
                      </a:cubicBezTo>
                      <a:cubicBezTo>
                        <a:pt x="2257" y="4256"/>
                        <a:pt x="1838" y="3614"/>
                        <a:pt x="1820" y="2980"/>
                      </a:cubicBezTo>
                      <a:cubicBezTo>
                        <a:pt x="1811" y="2276"/>
                        <a:pt x="2195" y="1625"/>
                        <a:pt x="2909" y="1134"/>
                      </a:cubicBezTo>
                      <a:cubicBezTo>
                        <a:pt x="3747" y="554"/>
                        <a:pt x="4782" y="224"/>
                        <a:pt x="5745" y="224"/>
                      </a:cubicBezTo>
                      <a:cubicBezTo>
                        <a:pt x="5817" y="224"/>
                        <a:pt x="5879" y="233"/>
                        <a:pt x="5942" y="233"/>
                      </a:cubicBezTo>
                      <a:cubicBezTo>
                        <a:pt x="5951" y="233"/>
                        <a:pt x="5960" y="224"/>
                        <a:pt x="5960" y="224"/>
                      </a:cubicBezTo>
                      <a:cubicBezTo>
                        <a:pt x="5960" y="215"/>
                        <a:pt x="5951" y="206"/>
                        <a:pt x="5951" y="206"/>
                      </a:cubicBezTo>
                      <a:cubicBezTo>
                        <a:pt x="5522" y="72"/>
                        <a:pt x="5148" y="10"/>
                        <a:pt x="47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3" name="Google Shape;1603;p5"/>
                <p:cNvSpPr/>
                <p:nvPr/>
              </p:nvSpPr>
              <p:spPr>
                <a:xfrm>
                  <a:off x="6926793" y="1426825"/>
                  <a:ext cx="263636" cy="2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0" h="4239" extrusionOk="0">
                      <a:moveTo>
                        <a:pt x="4042" y="1"/>
                      </a:moveTo>
                      <a:cubicBezTo>
                        <a:pt x="3453" y="1"/>
                        <a:pt x="2829" y="108"/>
                        <a:pt x="2338" y="286"/>
                      </a:cubicBezTo>
                      <a:cubicBezTo>
                        <a:pt x="1731" y="509"/>
                        <a:pt x="973" y="848"/>
                        <a:pt x="456" y="1509"/>
                      </a:cubicBezTo>
                      <a:cubicBezTo>
                        <a:pt x="125" y="1928"/>
                        <a:pt x="1" y="2508"/>
                        <a:pt x="134" y="3061"/>
                      </a:cubicBezTo>
                      <a:cubicBezTo>
                        <a:pt x="268" y="3587"/>
                        <a:pt x="616" y="4015"/>
                        <a:pt x="1098" y="4238"/>
                      </a:cubicBezTo>
                      <a:lnTo>
                        <a:pt x="1419" y="4238"/>
                      </a:lnTo>
                      <a:cubicBezTo>
                        <a:pt x="1419" y="4238"/>
                        <a:pt x="1428" y="4238"/>
                        <a:pt x="1428" y="4229"/>
                      </a:cubicBezTo>
                      <a:cubicBezTo>
                        <a:pt x="1428" y="4229"/>
                        <a:pt x="1428" y="4221"/>
                        <a:pt x="1428" y="4221"/>
                      </a:cubicBezTo>
                      <a:cubicBezTo>
                        <a:pt x="1027" y="3864"/>
                        <a:pt x="803" y="3373"/>
                        <a:pt x="812" y="2882"/>
                      </a:cubicBezTo>
                      <a:cubicBezTo>
                        <a:pt x="857" y="1214"/>
                        <a:pt x="2623" y="90"/>
                        <a:pt x="4247" y="90"/>
                      </a:cubicBezTo>
                      <a:cubicBezTo>
                        <a:pt x="4399" y="90"/>
                        <a:pt x="4550" y="99"/>
                        <a:pt x="4702" y="117"/>
                      </a:cubicBezTo>
                      <a:cubicBezTo>
                        <a:pt x="4702" y="117"/>
                        <a:pt x="4711" y="117"/>
                        <a:pt x="4711" y="108"/>
                      </a:cubicBezTo>
                      <a:cubicBezTo>
                        <a:pt x="4720" y="99"/>
                        <a:pt x="4711" y="90"/>
                        <a:pt x="4702" y="90"/>
                      </a:cubicBezTo>
                      <a:cubicBezTo>
                        <a:pt x="4648" y="72"/>
                        <a:pt x="4586" y="45"/>
                        <a:pt x="4532" y="28"/>
                      </a:cubicBezTo>
                      <a:cubicBezTo>
                        <a:pt x="4372" y="10"/>
                        <a:pt x="4211" y="1"/>
                        <a:pt x="40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4" name="Google Shape;1604;p5"/>
                <p:cNvSpPr/>
                <p:nvPr/>
              </p:nvSpPr>
              <p:spPr>
                <a:xfrm>
                  <a:off x="6775818" y="1407387"/>
                  <a:ext cx="219789" cy="229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4105" extrusionOk="0">
                      <a:moveTo>
                        <a:pt x="3917" y="1"/>
                      </a:moveTo>
                      <a:cubicBezTo>
                        <a:pt x="2962" y="54"/>
                        <a:pt x="2043" y="376"/>
                        <a:pt x="1276" y="938"/>
                      </a:cubicBezTo>
                      <a:cubicBezTo>
                        <a:pt x="857" y="1232"/>
                        <a:pt x="1" y="1865"/>
                        <a:pt x="36" y="2668"/>
                      </a:cubicBezTo>
                      <a:cubicBezTo>
                        <a:pt x="81" y="3543"/>
                        <a:pt x="616" y="4105"/>
                        <a:pt x="1383" y="4105"/>
                      </a:cubicBezTo>
                      <a:cubicBezTo>
                        <a:pt x="1464" y="4105"/>
                        <a:pt x="1544" y="4096"/>
                        <a:pt x="1624" y="4087"/>
                      </a:cubicBezTo>
                      <a:cubicBezTo>
                        <a:pt x="1624" y="4087"/>
                        <a:pt x="1633" y="4087"/>
                        <a:pt x="1633" y="4078"/>
                      </a:cubicBezTo>
                      <a:cubicBezTo>
                        <a:pt x="1633" y="4078"/>
                        <a:pt x="1633" y="4069"/>
                        <a:pt x="1633" y="4060"/>
                      </a:cubicBezTo>
                      <a:lnTo>
                        <a:pt x="1615" y="4042"/>
                      </a:lnTo>
                      <a:cubicBezTo>
                        <a:pt x="1597" y="4015"/>
                        <a:pt x="1580" y="3998"/>
                        <a:pt x="1571" y="3980"/>
                      </a:cubicBezTo>
                      <a:cubicBezTo>
                        <a:pt x="982" y="3105"/>
                        <a:pt x="1089" y="2026"/>
                        <a:pt x="1838" y="1286"/>
                      </a:cubicBezTo>
                      <a:cubicBezTo>
                        <a:pt x="2445" y="679"/>
                        <a:pt x="3150" y="260"/>
                        <a:pt x="3926" y="28"/>
                      </a:cubicBezTo>
                      <a:cubicBezTo>
                        <a:pt x="3935" y="28"/>
                        <a:pt x="3935" y="19"/>
                        <a:pt x="3935" y="10"/>
                      </a:cubicBezTo>
                      <a:cubicBezTo>
                        <a:pt x="3935" y="1"/>
                        <a:pt x="3926" y="1"/>
                        <a:pt x="39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5"/>
                <p:cNvSpPr/>
                <p:nvPr/>
              </p:nvSpPr>
              <p:spPr>
                <a:xfrm>
                  <a:off x="6978626" y="1448272"/>
                  <a:ext cx="381210" cy="221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5" h="3962" extrusionOk="0">
                      <a:moveTo>
                        <a:pt x="3373" y="0"/>
                      </a:moveTo>
                      <a:cubicBezTo>
                        <a:pt x="2989" y="0"/>
                        <a:pt x="2605" y="72"/>
                        <a:pt x="2240" y="215"/>
                      </a:cubicBezTo>
                      <a:cubicBezTo>
                        <a:pt x="1570" y="473"/>
                        <a:pt x="1062" y="696"/>
                        <a:pt x="705" y="1249"/>
                      </a:cubicBezTo>
                      <a:cubicBezTo>
                        <a:pt x="313" y="1856"/>
                        <a:pt x="0" y="2757"/>
                        <a:pt x="438" y="3328"/>
                      </a:cubicBezTo>
                      <a:cubicBezTo>
                        <a:pt x="634" y="3596"/>
                        <a:pt x="1214" y="3961"/>
                        <a:pt x="1704" y="3961"/>
                      </a:cubicBezTo>
                      <a:cubicBezTo>
                        <a:pt x="1909" y="3961"/>
                        <a:pt x="2079" y="3899"/>
                        <a:pt x="2195" y="3765"/>
                      </a:cubicBezTo>
                      <a:cubicBezTo>
                        <a:pt x="2409" y="3524"/>
                        <a:pt x="2534" y="3301"/>
                        <a:pt x="2561" y="3087"/>
                      </a:cubicBezTo>
                      <a:cubicBezTo>
                        <a:pt x="2587" y="2900"/>
                        <a:pt x="2552" y="2739"/>
                        <a:pt x="2454" y="2623"/>
                      </a:cubicBezTo>
                      <a:cubicBezTo>
                        <a:pt x="2347" y="2507"/>
                        <a:pt x="2186" y="2436"/>
                        <a:pt x="1999" y="2436"/>
                      </a:cubicBezTo>
                      <a:cubicBezTo>
                        <a:pt x="1811" y="2436"/>
                        <a:pt x="1642" y="2516"/>
                        <a:pt x="1553" y="2641"/>
                      </a:cubicBezTo>
                      <a:cubicBezTo>
                        <a:pt x="1463" y="2766"/>
                        <a:pt x="1446" y="2927"/>
                        <a:pt x="1508" y="3105"/>
                      </a:cubicBezTo>
                      <a:cubicBezTo>
                        <a:pt x="1517" y="3132"/>
                        <a:pt x="1508" y="3150"/>
                        <a:pt x="1499" y="3167"/>
                      </a:cubicBezTo>
                      <a:cubicBezTo>
                        <a:pt x="1481" y="3194"/>
                        <a:pt x="1446" y="3203"/>
                        <a:pt x="1419" y="3203"/>
                      </a:cubicBezTo>
                      <a:cubicBezTo>
                        <a:pt x="1401" y="3203"/>
                        <a:pt x="1374" y="3203"/>
                        <a:pt x="1356" y="3167"/>
                      </a:cubicBezTo>
                      <a:cubicBezTo>
                        <a:pt x="1223" y="2909"/>
                        <a:pt x="1214" y="2677"/>
                        <a:pt x="1321" y="2507"/>
                      </a:cubicBezTo>
                      <a:cubicBezTo>
                        <a:pt x="1446" y="2302"/>
                        <a:pt x="1713" y="2186"/>
                        <a:pt x="2025" y="2186"/>
                      </a:cubicBezTo>
                      <a:cubicBezTo>
                        <a:pt x="2329" y="2186"/>
                        <a:pt x="2739" y="2311"/>
                        <a:pt x="2882" y="2686"/>
                      </a:cubicBezTo>
                      <a:cubicBezTo>
                        <a:pt x="2882" y="2686"/>
                        <a:pt x="2891" y="2695"/>
                        <a:pt x="2891" y="2695"/>
                      </a:cubicBezTo>
                      <a:cubicBezTo>
                        <a:pt x="2900" y="2695"/>
                        <a:pt x="2900" y="2695"/>
                        <a:pt x="2909" y="2686"/>
                      </a:cubicBezTo>
                      <a:cubicBezTo>
                        <a:pt x="3123" y="2445"/>
                        <a:pt x="3426" y="2249"/>
                        <a:pt x="3774" y="2124"/>
                      </a:cubicBezTo>
                      <a:cubicBezTo>
                        <a:pt x="4247" y="1963"/>
                        <a:pt x="4737" y="1874"/>
                        <a:pt x="5246" y="1874"/>
                      </a:cubicBezTo>
                      <a:cubicBezTo>
                        <a:pt x="5754" y="1874"/>
                        <a:pt x="6281" y="1963"/>
                        <a:pt x="6807" y="2133"/>
                      </a:cubicBezTo>
                      <a:cubicBezTo>
                        <a:pt x="6816" y="2133"/>
                        <a:pt x="6816" y="2133"/>
                        <a:pt x="6825" y="2124"/>
                      </a:cubicBezTo>
                      <a:cubicBezTo>
                        <a:pt x="6825" y="2124"/>
                        <a:pt x="6825" y="2115"/>
                        <a:pt x="6825" y="2106"/>
                      </a:cubicBezTo>
                      <a:cubicBezTo>
                        <a:pt x="6593" y="1722"/>
                        <a:pt x="6085" y="1000"/>
                        <a:pt x="5237" y="527"/>
                      </a:cubicBezTo>
                      <a:cubicBezTo>
                        <a:pt x="4621" y="179"/>
                        <a:pt x="3997" y="0"/>
                        <a:pt x="33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6" name="Google Shape;1606;p5"/>
                <p:cNvSpPr/>
                <p:nvPr/>
              </p:nvSpPr>
              <p:spPr>
                <a:xfrm>
                  <a:off x="7435070" y="1602709"/>
                  <a:ext cx="309493" cy="116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2080" extrusionOk="0">
                      <a:moveTo>
                        <a:pt x="2382" y="1"/>
                      </a:moveTo>
                      <a:cubicBezTo>
                        <a:pt x="1668" y="1"/>
                        <a:pt x="892" y="46"/>
                        <a:pt x="9" y="153"/>
                      </a:cubicBezTo>
                      <a:cubicBezTo>
                        <a:pt x="9" y="153"/>
                        <a:pt x="0" y="153"/>
                        <a:pt x="0" y="162"/>
                      </a:cubicBezTo>
                      <a:cubicBezTo>
                        <a:pt x="0" y="162"/>
                        <a:pt x="0" y="170"/>
                        <a:pt x="0" y="170"/>
                      </a:cubicBezTo>
                      <a:cubicBezTo>
                        <a:pt x="348" y="536"/>
                        <a:pt x="669" y="1009"/>
                        <a:pt x="946" y="1580"/>
                      </a:cubicBezTo>
                      <a:cubicBezTo>
                        <a:pt x="1142" y="1741"/>
                        <a:pt x="1320" y="1910"/>
                        <a:pt x="1472" y="2080"/>
                      </a:cubicBezTo>
                      <a:lnTo>
                        <a:pt x="1490" y="2080"/>
                      </a:lnTo>
                      <a:cubicBezTo>
                        <a:pt x="2435" y="1544"/>
                        <a:pt x="3221" y="1179"/>
                        <a:pt x="3970" y="938"/>
                      </a:cubicBezTo>
                      <a:cubicBezTo>
                        <a:pt x="4469" y="768"/>
                        <a:pt x="4996" y="617"/>
                        <a:pt x="5531" y="483"/>
                      </a:cubicBezTo>
                      <a:cubicBezTo>
                        <a:pt x="5540" y="483"/>
                        <a:pt x="5540" y="474"/>
                        <a:pt x="5540" y="474"/>
                      </a:cubicBezTo>
                      <a:cubicBezTo>
                        <a:pt x="5540" y="465"/>
                        <a:pt x="5540" y="456"/>
                        <a:pt x="5531" y="456"/>
                      </a:cubicBezTo>
                      <a:cubicBezTo>
                        <a:pt x="5388" y="429"/>
                        <a:pt x="5255" y="385"/>
                        <a:pt x="5112" y="349"/>
                      </a:cubicBezTo>
                      <a:cubicBezTo>
                        <a:pt x="4951" y="304"/>
                        <a:pt x="4791" y="260"/>
                        <a:pt x="4630" y="233"/>
                      </a:cubicBezTo>
                      <a:cubicBezTo>
                        <a:pt x="3997" y="99"/>
                        <a:pt x="3435" y="28"/>
                        <a:pt x="2890" y="10"/>
                      </a:cubicBezTo>
                      <a:cubicBezTo>
                        <a:pt x="2721" y="1"/>
                        <a:pt x="2551" y="1"/>
                        <a:pt x="2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7" name="Google Shape;1607;p5"/>
                <p:cNvSpPr/>
                <p:nvPr/>
              </p:nvSpPr>
              <p:spPr>
                <a:xfrm>
                  <a:off x="6701085" y="1425372"/>
                  <a:ext cx="173430" cy="21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890" extrusionOk="0">
                      <a:moveTo>
                        <a:pt x="3078" y="0"/>
                      </a:moveTo>
                      <a:cubicBezTo>
                        <a:pt x="2132" y="205"/>
                        <a:pt x="1374" y="580"/>
                        <a:pt x="821" y="1115"/>
                      </a:cubicBezTo>
                      <a:cubicBezTo>
                        <a:pt x="464" y="1481"/>
                        <a:pt x="0" y="2043"/>
                        <a:pt x="206" y="2766"/>
                      </a:cubicBezTo>
                      <a:cubicBezTo>
                        <a:pt x="420" y="3506"/>
                        <a:pt x="848" y="3729"/>
                        <a:pt x="1553" y="3890"/>
                      </a:cubicBezTo>
                      <a:lnTo>
                        <a:pt x="1562" y="3890"/>
                      </a:lnTo>
                      <a:cubicBezTo>
                        <a:pt x="1686" y="3881"/>
                        <a:pt x="1802" y="3872"/>
                        <a:pt x="1927" y="3863"/>
                      </a:cubicBezTo>
                      <a:cubicBezTo>
                        <a:pt x="1936" y="3863"/>
                        <a:pt x="1936" y="3854"/>
                        <a:pt x="1945" y="3845"/>
                      </a:cubicBezTo>
                      <a:cubicBezTo>
                        <a:pt x="1945" y="3845"/>
                        <a:pt x="1936" y="3836"/>
                        <a:pt x="1936" y="3836"/>
                      </a:cubicBezTo>
                      <a:cubicBezTo>
                        <a:pt x="1793" y="3747"/>
                        <a:pt x="1660" y="3622"/>
                        <a:pt x="1553" y="3461"/>
                      </a:cubicBezTo>
                      <a:cubicBezTo>
                        <a:pt x="1169" y="2917"/>
                        <a:pt x="955" y="2088"/>
                        <a:pt x="1463" y="1401"/>
                      </a:cubicBezTo>
                      <a:cubicBezTo>
                        <a:pt x="1892" y="848"/>
                        <a:pt x="2454" y="375"/>
                        <a:pt x="3096" y="27"/>
                      </a:cubicBezTo>
                      <a:cubicBezTo>
                        <a:pt x="3096" y="27"/>
                        <a:pt x="3105" y="18"/>
                        <a:pt x="3096" y="9"/>
                      </a:cubicBezTo>
                      <a:cubicBezTo>
                        <a:pt x="3096" y="9"/>
                        <a:pt x="3087" y="0"/>
                        <a:pt x="30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5"/>
                <p:cNvSpPr/>
                <p:nvPr/>
              </p:nvSpPr>
              <p:spPr>
                <a:xfrm>
                  <a:off x="7352349" y="1509544"/>
                  <a:ext cx="584523" cy="114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5" h="2053" extrusionOk="0">
                      <a:moveTo>
                        <a:pt x="2908" y="1"/>
                      </a:moveTo>
                      <a:cubicBezTo>
                        <a:pt x="1927" y="1"/>
                        <a:pt x="955" y="90"/>
                        <a:pt x="9" y="277"/>
                      </a:cubicBezTo>
                      <a:cubicBezTo>
                        <a:pt x="9" y="277"/>
                        <a:pt x="0" y="277"/>
                        <a:pt x="0" y="286"/>
                      </a:cubicBezTo>
                      <a:cubicBezTo>
                        <a:pt x="0" y="286"/>
                        <a:pt x="0" y="295"/>
                        <a:pt x="0" y="295"/>
                      </a:cubicBezTo>
                      <a:cubicBezTo>
                        <a:pt x="170" y="554"/>
                        <a:pt x="268" y="821"/>
                        <a:pt x="312" y="1089"/>
                      </a:cubicBezTo>
                      <a:cubicBezTo>
                        <a:pt x="312" y="1098"/>
                        <a:pt x="312" y="1098"/>
                        <a:pt x="321" y="1098"/>
                      </a:cubicBezTo>
                      <a:cubicBezTo>
                        <a:pt x="384" y="1125"/>
                        <a:pt x="455" y="1152"/>
                        <a:pt x="518" y="1178"/>
                      </a:cubicBezTo>
                      <a:cubicBezTo>
                        <a:pt x="812" y="1294"/>
                        <a:pt x="1097" y="1482"/>
                        <a:pt x="1383" y="1731"/>
                      </a:cubicBezTo>
                      <a:cubicBezTo>
                        <a:pt x="2043" y="1535"/>
                        <a:pt x="2801" y="1446"/>
                        <a:pt x="3702" y="1446"/>
                      </a:cubicBezTo>
                      <a:cubicBezTo>
                        <a:pt x="3997" y="1446"/>
                        <a:pt x="4309" y="1455"/>
                        <a:pt x="4648" y="1473"/>
                      </a:cubicBezTo>
                      <a:cubicBezTo>
                        <a:pt x="5496" y="1526"/>
                        <a:pt x="6655" y="1598"/>
                        <a:pt x="7422" y="2053"/>
                      </a:cubicBezTo>
                      <a:lnTo>
                        <a:pt x="7431" y="2053"/>
                      </a:lnTo>
                      <a:cubicBezTo>
                        <a:pt x="8270" y="1865"/>
                        <a:pt x="9109" y="1731"/>
                        <a:pt x="9929" y="1660"/>
                      </a:cubicBezTo>
                      <a:cubicBezTo>
                        <a:pt x="10090" y="1642"/>
                        <a:pt x="10259" y="1633"/>
                        <a:pt x="10456" y="1615"/>
                      </a:cubicBezTo>
                      <a:cubicBezTo>
                        <a:pt x="10465" y="1615"/>
                        <a:pt x="10465" y="1615"/>
                        <a:pt x="10465" y="1607"/>
                      </a:cubicBezTo>
                      <a:cubicBezTo>
                        <a:pt x="10465" y="1598"/>
                        <a:pt x="10465" y="1589"/>
                        <a:pt x="10456" y="1589"/>
                      </a:cubicBezTo>
                      <a:cubicBezTo>
                        <a:pt x="8805" y="991"/>
                        <a:pt x="7306" y="482"/>
                        <a:pt x="5701" y="224"/>
                      </a:cubicBezTo>
                      <a:cubicBezTo>
                        <a:pt x="4746" y="72"/>
                        <a:pt x="3809" y="1"/>
                        <a:pt x="29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5"/>
                <p:cNvSpPr/>
                <p:nvPr/>
              </p:nvSpPr>
              <p:spPr>
                <a:xfrm>
                  <a:off x="7132115" y="1565845"/>
                  <a:ext cx="346357" cy="148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1" h="2660" extrusionOk="0">
                      <a:moveTo>
                        <a:pt x="2650" y="1"/>
                      </a:moveTo>
                      <a:cubicBezTo>
                        <a:pt x="1731" y="1"/>
                        <a:pt x="1080" y="152"/>
                        <a:pt x="616" y="500"/>
                      </a:cubicBezTo>
                      <a:cubicBezTo>
                        <a:pt x="419" y="643"/>
                        <a:pt x="259" y="839"/>
                        <a:pt x="152" y="1062"/>
                      </a:cubicBezTo>
                      <a:cubicBezTo>
                        <a:pt x="134" y="1152"/>
                        <a:pt x="107" y="1241"/>
                        <a:pt x="63" y="1348"/>
                      </a:cubicBezTo>
                      <a:cubicBezTo>
                        <a:pt x="0" y="1651"/>
                        <a:pt x="54" y="1955"/>
                        <a:pt x="223" y="2186"/>
                      </a:cubicBezTo>
                      <a:cubicBezTo>
                        <a:pt x="384" y="2436"/>
                        <a:pt x="651" y="2597"/>
                        <a:pt x="990" y="2659"/>
                      </a:cubicBezTo>
                      <a:lnTo>
                        <a:pt x="999" y="2659"/>
                      </a:lnTo>
                      <a:cubicBezTo>
                        <a:pt x="999" y="2659"/>
                        <a:pt x="999" y="2659"/>
                        <a:pt x="1008" y="2650"/>
                      </a:cubicBezTo>
                      <a:cubicBezTo>
                        <a:pt x="1008" y="2650"/>
                        <a:pt x="1008" y="2641"/>
                        <a:pt x="1008" y="2641"/>
                      </a:cubicBezTo>
                      <a:cubicBezTo>
                        <a:pt x="990" y="2294"/>
                        <a:pt x="1106" y="1990"/>
                        <a:pt x="1356" y="1732"/>
                      </a:cubicBezTo>
                      <a:cubicBezTo>
                        <a:pt x="1740" y="1330"/>
                        <a:pt x="2436" y="1062"/>
                        <a:pt x="3140" y="1062"/>
                      </a:cubicBezTo>
                      <a:cubicBezTo>
                        <a:pt x="3194" y="1062"/>
                        <a:pt x="3247" y="1071"/>
                        <a:pt x="3292" y="1071"/>
                      </a:cubicBezTo>
                      <a:cubicBezTo>
                        <a:pt x="4246" y="1125"/>
                        <a:pt x="5353" y="1526"/>
                        <a:pt x="6173" y="2097"/>
                      </a:cubicBezTo>
                      <a:lnTo>
                        <a:pt x="6191" y="2097"/>
                      </a:lnTo>
                      <a:cubicBezTo>
                        <a:pt x="6200" y="2088"/>
                        <a:pt x="6200" y="2088"/>
                        <a:pt x="6191" y="2079"/>
                      </a:cubicBezTo>
                      <a:cubicBezTo>
                        <a:pt x="5219" y="661"/>
                        <a:pt x="4104" y="1"/>
                        <a:pt x="26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5"/>
                <p:cNvSpPr/>
                <p:nvPr/>
              </p:nvSpPr>
              <p:spPr>
                <a:xfrm>
                  <a:off x="6494311" y="1856845"/>
                  <a:ext cx="785824" cy="234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9" h="4203" extrusionOk="0">
                      <a:moveTo>
                        <a:pt x="11482" y="634"/>
                      </a:moveTo>
                      <a:cubicBezTo>
                        <a:pt x="11499" y="634"/>
                        <a:pt x="11526" y="643"/>
                        <a:pt x="11544" y="643"/>
                      </a:cubicBezTo>
                      <a:cubicBezTo>
                        <a:pt x="11562" y="643"/>
                        <a:pt x="11562" y="652"/>
                        <a:pt x="11562" y="652"/>
                      </a:cubicBezTo>
                      <a:cubicBezTo>
                        <a:pt x="11562" y="652"/>
                        <a:pt x="11562" y="661"/>
                        <a:pt x="11544" y="670"/>
                      </a:cubicBezTo>
                      <a:cubicBezTo>
                        <a:pt x="11250" y="688"/>
                        <a:pt x="10955" y="759"/>
                        <a:pt x="10670" y="821"/>
                      </a:cubicBezTo>
                      <a:lnTo>
                        <a:pt x="10509" y="848"/>
                      </a:lnTo>
                      <a:cubicBezTo>
                        <a:pt x="10500" y="848"/>
                        <a:pt x="10491" y="839"/>
                        <a:pt x="10500" y="830"/>
                      </a:cubicBezTo>
                      <a:cubicBezTo>
                        <a:pt x="10572" y="813"/>
                        <a:pt x="10634" y="795"/>
                        <a:pt x="10705" y="777"/>
                      </a:cubicBezTo>
                      <a:cubicBezTo>
                        <a:pt x="10955" y="705"/>
                        <a:pt x="11214" y="634"/>
                        <a:pt x="11482" y="634"/>
                      </a:cubicBezTo>
                      <a:close/>
                      <a:moveTo>
                        <a:pt x="9911" y="1018"/>
                      </a:moveTo>
                      <a:lnTo>
                        <a:pt x="9911" y="1027"/>
                      </a:lnTo>
                      <a:cubicBezTo>
                        <a:pt x="9644" y="1116"/>
                        <a:pt x="9376" y="1205"/>
                        <a:pt x="9117" y="1294"/>
                      </a:cubicBezTo>
                      <a:cubicBezTo>
                        <a:pt x="7494" y="1830"/>
                        <a:pt x="5968" y="2329"/>
                        <a:pt x="4452" y="3123"/>
                      </a:cubicBezTo>
                      <a:cubicBezTo>
                        <a:pt x="4434" y="3123"/>
                        <a:pt x="4434" y="3114"/>
                        <a:pt x="4425" y="3105"/>
                      </a:cubicBezTo>
                      <a:cubicBezTo>
                        <a:pt x="4425" y="3105"/>
                        <a:pt x="4425" y="3096"/>
                        <a:pt x="4434" y="3087"/>
                      </a:cubicBezTo>
                      <a:cubicBezTo>
                        <a:pt x="6013" y="2186"/>
                        <a:pt x="7753" y="1535"/>
                        <a:pt x="9911" y="1018"/>
                      </a:cubicBezTo>
                      <a:close/>
                      <a:moveTo>
                        <a:pt x="14042" y="1"/>
                      </a:moveTo>
                      <a:cubicBezTo>
                        <a:pt x="13328" y="90"/>
                        <a:pt x="12579" y="126"/>
                        <a:pt x="11856" y="161"/>
                      </a:cubicBezTo>
                      <a:cubicBezTo>
                        <a:pt x="10554" y="224"/>
                        <a:pt x="9216" y="295"/>
                        <a:pt x="7958" y="670"/>
                      </a:cubicBezTo>
                      <a:cubicBezTo>
                        <a:pt x="6307" y="1178"/>
                        <a:pt x="4817" y="1651"/>
                        <a:pt x="3354" y="2445"/>
                      </a:cubicBezTo>
                      <a:cubicBezTo>
                        <a:pt x="3087" y="2597"/>
                        <a:pt x="2819" y="2748"/>
                        <a:pt x="2569" y="2891"/>
                      </a:cubicBezTo>
                      <a:cubicBezTo>
                        <a:pt x="2141" y="3141"/>
                        <a:pt x="1704" y="3391"/>
                        <a:pt x="1258" y="3605"/>
                      </a:cubicBezTo>
                      <a:cubicBezTo>
                        <a:pt x="1026" y="3721"/>
                        <a:pt x="785" y="3828"/>
                        <a:pt x="544" y="3935"/>
                      </a:cubicBezTo>
                      <a:cubicBezTo>
                        <a:pt x="366" y="4006"/>
                        <a:pt x="187" y="4087"/>
                        <a:pt x="9" y="4167"/>
                      </a:cubicBezTo>
                      <a:cubicBezTo>
                        <a:pt x="9" y="4176"/>
                        <a:pt x="0" y="4185"/>
                        <a:pt x="9" y="4185"/>
                      </a:cubicBezTo>
                      <a:cubicBezTo>
                        <a:pt x="9" y="4194"/>
                        <a:pt x="9" y="4202"/>
                        <a:pt x="18" y="4202"/>
                      </a:cubicBezTo>
                      <a:lnTo>
                        <a:pt x="312" y="4202"/>
                      </a:lnTo>
                      <a:cubicBezTo>
                        <a:pt x="1008" y="4202"/>
                        <a:pt x="1677" y="4158"/>
                        <a:pt x="2320" y="4087"/>
                      </a:cubicBezTo>
                      <a:cubicBezTo>
                        <a:pt x="4496" y="3819"/>
                        <a:pt x="6736" y="3203"/>
                        <a:pt x="9171" y="2213"/>
                      </a:cubicBezTo>
                      <a:cubicBezTo>
                        <a:pt x="10759" y="1571"/>
                        <a:pt x="12445" y="857"/>
                        <a:pt x="14051" y="27"/>
                      </a:cubicBezTo>
                      <a:cubicBezTo>
                        <a:pt x="14060" y="27"/>
                        <a:pt x="14069" y="19"/>
                        <a:pt x="14060" y="10"/>
                      </a:cubicBezTo>
                      <a:cubicBezTo>
                        <a:pt x="14060" y="1"/>
                        <a:pt x="14051" y="1"/>
                        <a:pt x="140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5"/>
                <p:cNvSpPr/>
                <p:nvPr/>
              </p:nvSpPr>
              <p:spPr>
                <a:xfrm>
                  <a:off x="6597419" y="1537974"/>
                  <a:ext cx="117184" cy="125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" h="2249" extrusionOk="0">
                      <a:moveTo>
                        <a:pt x="1250" y="0"/>
                      </a:moveTo>
                      <a:cubicBezTo>
                        <a:pt x="643" y="161"/>
                        <a:pt x="1" y="723"/>
                        <a:pt x="1" y="1303"/>
                      </a:cubicBezTo>
                      <a:cubicBezTo>
                        <a:pt x="1" y="1722"/>
                        <a:pt x="188" y="2043"/>
                        <a:pt x="545" y="2248"/>
                      </a:cubicBezTo>
                      <a:lnTo>
                        <a:pt x="554" y="2248"/>
                      </a:lnTo>
                      <a:cubicBezTo>
                        <a:pt x="1062" y="2159"/>
                        <a:pt x="1580" y="2079"/>
                        <a:pt x="2088" y="2016"/>
                      </a:cubicBezTo>
                      <a:cubicBezTo>
                        <a:pt x="2097" y="2016"/>
                        <a:pt x="2097" y="2007"/>
                        <a:pt x="2097" y="2007"/>
                      </a:cubicBezTo>
                      <a:cubicBezTo>
                        <a:pt x="2097" y="1999"/>
                        <a:pt x="2097" y="1990"/>
                        <a:pt x="2088" y="1990"/>
                      </a:cubicBezTo>
                      <a:cubicBezTo>
                        <a:pt x="1491" y="1767"/>
                        <a:pt x="1125" y="1151"/>
                        <a:pt x="1169" y="428"/>
                      </a:cubicBezTo>
                      <a:cubicBezTo>
                        <a:pt x="1178" y="295"/>
                        <a:pt x="1205" y="152"/>
                        <a:pt x="1268" y="18"/>
                      </a:cubicBezTo>
                      <a:cubicBezTo>
                        <a:pt x="1268" y="18"/>
                        <a:pt x="1268" y="9"/>
                        <a:pt x="1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" name="Google Shape;1612;p5"/>
                <p:cNvSpPr/>
                <p:nvPr/>
              </p:nvSpPr>
              <p:spPr>
                <a:xfrm>
                  <a:off x="6668187" y="1485136"/>
                  <a:ext cx="95735" cy="162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2909" extrusionOk="0">
                      <a:moveTo>
                        <a:pt x="1107" y="1"/>
                      </a:moveTo>
                      <a:cubicBezTo>
                        <a:pt x="1107" y="1"/>
                        <a:pt x="1107" y="1"/>
                        <a:pt x="1107" y="10"/>
                      </a:cubicBezTo>
                      <a:cubicBezTo>
                        <a:pt x="679" y="224"/>
                        <a:pt x="188" y="696"/>
                        <a:pt x="117" y="1214"/>
                      </a:cubicBezTo>
                      <a:cubicBezTo>
                        <a:pt x="1" y="2008"/>
                        <a:pt x="393" y="2597"/>
                        <a:pt x="1232" y="2909"/>
                      </a:cubicBezTo>
                      <a:lnTo>
                        <a:pt x="1241" y="2909"/>
                      </a:lnTo>
                      <a:cubicBezTo>
                        <a:pt x="1392" y="2900"/>
                        <a:pt x="1544" y="2882"/>
                        <a:pt x="1696" y="2864"/>
                      </a:cubicBezTo>
                      <a:cubicBezTo>
                        <a:pt x="1704" y="2864"/>
                        <a:pt x="1713" y="2855"/>
                        <a:pt x="1713" y="2846"/>
                      </a:cubicBezTo>
                      <a:cubicBezTo>
                        <a:pt x="1713" y="2838"/>
                        <a:pt x="1704" y="2838"/>
                        <a:pt x="1696" y="2838"/>
                      </a:cubicBezTo>
                      <a:cubicBezTo>
                        <a:pt x="1330" y="2775"/>
                        <a:pt x="1035" y="2641"/>
                        <a:pt x="750" y="2186"/>
                      </a:cubicBezTo>
                      <a:cubicBezTo>
                        <a:pt x="429" y="1687"/>
                        <a:pt x="464" y="937"/>
                        <a:pt x="830" y="402"/>
                      </a:cubicBezTo>
                      <a:cubicBezTo>
                        <a:pt x="911" y="277"/>
                        <a:pt x="1009" y="152"/>
                        <a:pt x="1125" y="27"/>
                      </a:cubicBezTo>
                      <a:cubicBezTo>
                        <a:pt x="1125" y="27"/>
                        <a:pt x="1125" y="18"/>
                        <a:pt x="1125" y="10"/>
                      </a:cubicBezTo>
                      <a:cubicBezTo>
                        <a:pt x="1116" y="10"/>
                        <a:pt x="1116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" name="Google Shape;1613;p5"/>
                <p:cNvSpPr/>
                <p:nvPr/>
              </p:nvSpPr>
              <p:spPr>
                <a:xfrm>
                  <a:off x="5916272" y="1636612"/>
                  <a:ext cx="1597565" cy="454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02" h="8137" extrusionOk="0">
                      <a:moveTo>
                        <a:pt x="6584" y="4336"/>
                      </a:moveTo>
                      <a:lnTo>
                        <a:pt x="6584" y="4345"/>
                      </a:lnTo>
                      <a:cubicBezTo>
                        <a:pt x="6593" y="4345"/>
                        <a:pt x="6602" y="4354"/>
                        <a:pt x="6602" y="4363"/>
                      </a:cubicBezTo>
                      <a:cubicBezTo>
                        <a:pt x="6611" y="4372"/>
                        <a:pt x="6611" y="4390"/>
                        <a:pt x="6593" y="4399"/>
                      </a:cubicBezTo>
                      <a:cubicBezTo>
                        <a:pt x="6540" y="4434"/>
                        <a:pt x="6477" y="4452"/>
                        <a:pt x="6424" y="4479"/>
                      </a:cubicBezTo>
                      <a:cubicBezTo>
                        <a:pt x="6352" y="4515"/>
                        <a:pt x="6272" y="4550"/>
                        <a:pt x="6201" y="4595"/>
                      </a:cubicBezTo>
                      <a:cubicBezTo>
                        <a:pt x="6085" y="4693"/>
                        <a:pt x="5969" y="4764"/>
                        <a:pt x="5844" y="4827"/>
                      </a:cubicBezTo>
                      <a:cubicBezTo>
                        <a:pt x="5835" y="4827"/>
                        <a:pt x="5826" y="4809"/>
                        <a:pt x="5817" y="4800"/>
                      </a:cubicBezTo>
                      <a:cubicBezTo>
                        <a:pt x="5817" y="4791"/>
                        <a:pt x="5817" y="4782"/>
                        <a:pt x="5835" y="4773"/>
                      </a:cubicBezTo>
                      <a:cubicBezTo>
                        <a:pt x="5924" y="4720"/>
                        <a:pt x="6022" y="4657"/>
                        <a:pt x="6103" y="4595"/>
                      </a:cubicBezTo>
                      <a:cubicBezTo>
                        <a:pt x="6254" y="4497"/>
                        <a:pt x="6397" y="4399"/>
                        <a:pt x="6576" y="4345"/>
                      </a:cubicBezTo>
                      <a:lnTo>
                        <a:pt x="6584" y="4336"/>
                      </a:lnTo>
                      <a:close/>
                      <a:moveTo>
                        <a:pt x="5246" y="5148"/>
                      </a:moveTo>
                      <a:lnTo>
                        <a:pt x="5246" y="5166"/>
                      </a:lnTo>
                      <a:lnTo>
                        <a:pt x="5255" y="5175"/>
                      </a:lnTo>
                      <a:cubicBezTo>
                        <a:pt x="5255" y="5175"/>
                        <a:pt x="5264" y="5184"/>
                        <a:pt x="5255" y="5193"/>
                      </a:cubicBezTo>
                      <a:cubicBezTo>
                        <a:pt x="4800" y="5514"/>
                        <a:pt x="4265" y="5888"/>
                        <a:pt x="3685" y="6219"/>
                      </a:cubicBezTo>
                      <a:cubicBezTo>
                        <a:pt x="3676" y="6219"/>
                        <a:pt x="3658" y="6210"/>
                        <a:pt x="3658" y="6201"/>
                      </a:cubicBezTo>
                      <a:cubicBezTo>
                        <a:pt x="3649" y="6192"/>
                        <a:pt x="3658" y="6183"/>
                        <a:pt x="3658" y="6174"/>
                      </a:cubicBezTo>
                      <a:cubicBezTo>
                        <a:pt x="4149" y="5799"/>
                        <a:pt x="4684" y="5451"/>
                        <a:pt x="5237" y="5166"/>
                      </a:cubicBezTo>
                      <a:lnTo>
                        <a:pt x="5246" y="5148"/>
                      </a:lnTo>
                      <a:close/>
                      <a:moveTo>
                        <a:pt x="17959" y="3462"/>
                      </a:moveTo>
                      <a:lnTo>
                        <a:pt x="17959" y="3489"/>
                      </a:lnTo>
                      <a:lnTo>
                        <a:pt x="17638" y="3587"/>
                      </a:lnTo>
                      <a:cubicBezTo>
                        <a:pt x="14836" y="4488"/>
                        <a:pt x="11928" y="5425"/>
                        <a:pt x="9734" y="7414"/>
                      </a:cubicBezTo>
                      <a:cubicBezTo>
                        <a:pt x="11830" y="5282"/>
                        <a:pt x="14926" y="4265"/>
                        <a:pt x="17950" y="3471"/>
                      </a:cubicBezTo>
                      <a:lnTo>
                        <a:pt x="17959" y="3462"/>
                      </a:lnTo>
                      <a:close/>
                      <a:moveTo>
                        <a:pt x="25015" y="1"/>
                      </a:moveTo>
                      <a:cubicBezTo>
                        <a:pt x="24774" y="1"/>
                        <a:pt x="24543" y="27"/>
                        <a:pt x="24328" y="81"/>
                      </a:cubicBezTo>
                      <a:cubicBezTo>
                        <a:pt x="23775" y="233"/>
                        <a:pt x="23124" y="670"/>
                        <a:pt x="23008" y="1196"/>
                      </a:cubicBezTo>
                      <a:cubicBezTo>
                        <a:pt x="22928" y="1517"/>
                        <a:pt x="23062" y="1821"/>
                        <a:pt x="23383" y="2106"/>
                      </a:cubicBezTo>
                      <a:cubicBezTo>
                        <a:pt x="23552" y="2258"/>
                        <a:pt x="23856" y="2347"/>
                        <a:pt x="24177" y="2347"/>
                      </a:cubicBezTo>
                      <a:cubicBezTo>
                        <a:pt x="24578" y="2347"/>
                        <a:pt x="25033" y="2186"/>
                        <a:pt x="25105" y="1722"/>
                      </a:cubicBezTo>
                      <a:cubicBezTo>
                        <a:pt x="25131" y="1535"/>
                        <a:pt x="25096" y="1374"/>
                        <a:pt x="24997" y="1258"/>
                      </a:cubicBezTo>
                      <a:cubicBezTo>
                        <a:pt x="24899" y="1143"/>
                        <a:pt x="24748" y="1080"/>
                        <a:pt x="24578" y="1080"/>
                      </a:cubicBezTo>
                      <a:cubicBezTo>
                        <a:pt x="24373" y="1080"/>
                        <a:pt x="24186" y="1178"/>
                        <a:pt x="24079" y="1348"/>
                      </a:cubicBezTo>
                      <a:cubicBezTo>
                        <a:pt x="24079" y="1357"/>
                        <a:pt x="24070" y="1357"/>
                        <a:pt x="24070" y="1357"/>
                      </a:cubicBezTo>
                      <a:cubicBezTo>
                        <a:pt x="24061" y="1357"/>
                        <a:pt x="24052" y="1357"/>
                        <a:pt x="24052" y="1348"/>
                      </a:cubicBezTo>
                      <a:cubicBezTo>
                        <a:pt x="24043" y="1339"/>
                        <a:pt x="24043" y="1339"/>
                        <a:pt x="24052" y="1330"/>
                      </a:cubicBezTo>
                      <a:cubicBezTo>
                        <a:pt x="24168" y="1071"/>
                        <a:pt x="24364" y="928"/>
                        <a:pt x="24605" y="928"/>
                      </a:cubicBezTo>
                      <a:cubicBezTo>
                        <a:pt x="24828" y="928"/>
                        <a:pt x="25051" y="1053"/>
                        <a:pt x="25185" y="1258"/>
                      </a:cubicBezTo>
                      <a:cubicBezTo>
                        <a:pt x="25328" y="1464"/>
                        <a:pt x="25354" y="1696"/>
                        <a:pt x="25256" y="1928"/>
                      </a:cubicBezTo>
                      <a:cubicBezTo>
                        <a:pt x="25087" y="2365"/>
                        <a:pt x="24694" y="2623"/>
                        <a:pt x="24186" y="2623"/>
                      </a:cubicBezTo>
                      <a:cubicBezTo>
                        <a:pt x="24132" y="2623"/>
                        <a:pt x="24088" y="2614"/>
                        <a:pt x="24034" y="2614"/>
                      </a:cubicBezTo>
                      <a:cubicBezTo>
                        <a:pt x="24025" y="2614"/>
                        <a:pt x="24016" y="2614"/>
                        <a:pt x="24016" y="2623"/>
                      </a:cubicBezTo>
                      <a:cubicBezTo>
                        <a:pt x="23588" y="2606"/>
                        <a:pt x="23169" y="2606"/>
                        <a:pt x="22758" y="2606"/>
                      </a:cubicBezTo>
                      <a:cubicBezTo>
                        <a:pt x="17085" y="2606"/>
                        <a:pt x="12856" y="3676"/>
                        <a:pt x="9457" y="5996"/>
                      </a:cubicBezTo>
                      <a:lnTo>
                        <a:pt x="9439" y="5996"/>
                      </a:lnTo>
                      <a:cubicBezTo>
                        <a:pt x="9421" y="5996"/>
                        <a:pt x="9403" y="5987"/>
                        <a:pt x="9395" y="5969"/>
                      </a:cubicBezTo>
                      <a:cubicBezTo>
                        <a:pt x="9395" y="5960"/>
                        <a:pt x="9395" y="5942"/>
                        <a:pt x="9403" y="5933"/>
                      </a:cubicBezTo>
                      <a:cubicBezTo>
                        <a:pt x="12347" y="3649"/>
                        <a:pt x="16469" y="2391"/>
                        <a:pt x="21001" y="2391"/>
                      </a:cubicBezTo>
                      <a:cubicBezTo>
                        <a:pt x="21857" y="2391"/>
                        <a:pt x="22723" y="2436"/>
                        <a:pt x="23579" y="2525"/>
                      </a:cubicBezTo>
                      <a:cubicBezTo>
                        <a:pt x="23588" y="2525"/>
                        <a:pt x="23597" y="2525"/>
                        <a:pt x="23597" y="2516"/>
                      </a:cubicBezTo>
                      <a:cubicBezTo>
                        <a:pt x="23597" y="2507"/>
                        <a:pt x="23597" y="2498"/>
                        <a:pt x="23588" y="2498"/>
                      </a:cubicBezTo>
                      <a:cubicBezTo>
                        <a:pt x="23204" y="2338"/>
                        <a:pt x="22937" y="2052"/>
                        <a:pt x="22839" y="1705"/>
                      </a:cubicBezTo>
                      <a:cubicBezTo>
                        <a:pt x="22812" y="1624"/>
                        <a:pt x="22794" y="1553"/>
                        <a:pt x="22785" y="1473"/>
                      </a:cubicBezTo>
                      <a:cubicBezTo>
                        <a:pt x="22785" y="1464"/>
                        <a:pt x="22776" y="1464"/>
                        <a:pt x="22776" y="1464"/>
                      </a:cubicBezTo>
                      <a:cubicBezTo>
                        <a:pt x="22714" y="1455"/>
                        <a:pt x="22660" y="1455"/>
                        <a:pt x="22607" y="1446"/>
                      </a:cubicBezTo>
                      <a:lnTo>
                        <a:pt x="22589" y="1446"/>
                      </a:lnTo>
                      <a:cubicBezTo>
                        <a:pt x="22277" y="1437"/>
                        <a:pt x="21964" y="1437"/>
                        <a:pt x="21652" y="1437"/>
                      </a:cubicBezTo>
                      <a:cubicBezTo>
                        <a:pt x="15461" y="1437"/>
                        <a:pt x="9698" y="3212"/>
                        <a:pt x="5434" y="6433"/>
                      </a:cubicBezTo>
                      <a:cubicBezTo>
                        <a:pt x="5425" y="6433"/>
                        <a:pt x="5416" y="6424"/>
                        <a:pt x="5416" y="6406"/>
                      </a:cubicBezTo>
                      <a:cubicBezTo>
                        <a:pt x="7191" y="4827"/>
                        <a:pt x="9368" y="3649"/>
                        <a:pt x="12463" y="2597"/>
                      </a:cubicBezTo>
                      <a:cubicBezTo>
                        <a:pt x="14212" y="1999"/>
                        <a:pt x="15907" y="1597"/>
                        <a:pt x="17647" y="1357"/>
                      </a:cubicBezTo>
                      <a:cubicBezTo>
                        <a:pt x="18369" y="1258"/>
                        <a:pt x="19110" y="1214"/>
                        <a:pt x="19921" y="1214"/>
                      </a:cubicBezTo>
                      <a:cubicBezTo>
                        <a:pt x="20582" y="1214"/>
                        <a:pt x="21277" y="1250"/>
                        <a:pt x="22116" y="1312"/>
                      </a:cubicBezTo>
                      <a:cubicBezTo>
                        <a:pt x="22125" y="1312"/>
                        <a:pt x="22125" y="1303"/>
                        <a:pt x="22125" y="1303"/>
                      </a:cubicBezTo>
                      <a:cubicBezTo>
                        <a:pt x="22134" y="1294"/>
                        <a:pt x="22125" y="1285"/>
                        <a:pt x="22125" y="1285"/>
                      </a:cubicBezTo>
                      <a:cubicBezTo>
                        <a:pt x="21822" y="1125"/>
                        <a:pt x="21625" y="866"/>
                        <a:pt x="21563" y="554"/>
                      </a:cubicBezTo>
                      <a:cubicBezTo>
                        <a:pt x="21554" y="545"/>
                        <a:pt x="21554" y="545"/>
                        <a:pt x="21545" y="545"/>
                      </a:cubicBezTo>
                      <a:lnTo>
                        <a:pt x="21536" y="545"/>
                      </a:lnTo>
                      <a:cubicBezTo>
                        <a:pt x="21304" y="795"/>
                        <a:pt x="20992" y="928"/>
                        <a:pt x="20653" y="928"/>
                      </a:cubicBezTo>
                      <a:cubicBezTo>
                        <a:pt x="20332" y="928"/>
                        <a:pt x="19984" y="804"/>
                        <a:pt x="19672" y="589"/>
                      </a:cubicBezTo>
                      <a:cubicBezTo>
                        <a:pt x="19663" y="598"/>
                        <a:pt x="19663" y="598"/>
                        <a:pt x="19654" y="598"/>
                      </a:cubicBezTo>
                      <a:cubicBezTo>
                        <a:pt x="19368" y="625"/>
                        <a:pt x="19056" y="661"/>
                        <a:pt x="18753" y="661"/>
                      </a:cubicBezTo>
                      <a:cubicBezTo>
                        <a:pt x="18003" y="661"/>
                        <a:pt x="17486" y="473"/>
                        <a:pt x="17120" y="81"/>
                      </a:cubicBezTo>
                      <a:lnTo>
                        <a:pt x="17111" y="81"/>
                      </a:lnTo>
                      <a:cubicBezTo>
                        <a:pt x="16888" y="152"/>
                        <a:pt x="16701" y="188"/>
                        <a:pt x="16522" y="188"/>
                      </a:cubicBezTo>
                      <a:cubicBezTo>
                        <a:pt x="16407" y="188"/>
                        <a:pt x="16291" y="170"/>
                        <a:pt x="16183" y="143"/>
                      </a:cubicBezTo>
                      <a:cubicBezTo>
                        <a:pt x="15755" y="188"/>
                        <a:pt x="13177" y="616"/>
                        <a:pt x="12017" y="884"/>
                      </a:cubicBezTo>
                      <a:cubicBezTo>
                        <a:pt x="11214" y="1071"/>
                        <a:pt x="7762" y="2017"/>
                        <a:pt x="5541" y="3284"/>
                      </a:cubicBezTo>
                      <a:cubicBezTo>
                        <a:pt x="4773" y="3721"/>
                        <a:pt x="4024" y="4229"/>
                        <a:pt x="3293" y="4720"/>
                      </a:cubicBezTo>
                      <a:cubicBezTo>
                        <a:pt x="2249" y="5434"/>
                        <a:pt x="1160" y="6174"/>
                        <a:pt x="10" y="6700"/>
                      </a:cubicBezTo>
                      <a:cubicBezTo>
                        <a:pt x="1" y="6709"/>
                        <a:pt x="1" y="6709"/>
                        <a:pt x="1" y="6718"/>
                      </a:cubicBezTo>
                      <a:cubicBezTo>
                        <a:pt x="1" y="6727"/>
                        <a:pt x="1" y="6727"/>
                        <a:pt x="10" y="6736"/>
                      </a:cubicBezTo>
                      <a:cubicBezTo>
                        <a:pt x="420" y="6888"/>
                        <a:pt x="839" y="7066"/>
                        <a:pt x="1303" y="7262"/>
                      </a:cubicBezTo>
                      <a:cubicBezTo>
                        <a:pt x="1464" y="7182"/>
                        <a:pt x="1651" y="7128"/>
                        <a:pt x="1901" y="7093"/>
                      </a:cubicBezTo>
                      <a:cubicBezTo>
                        <a:pt x="2302" y="7039"/>
                        <a:pt x="2731" y="7004"/>
                        <a:pt x="3177" y="7004"/>
                      </a:cubicBezTo>
                      <a:cubicBezTo>
                        <a:pt x="4131" y="7004"/>
                        <a:pt x="5148" y="7137"/>
                        <a:pt x="6379" y="7423"/>
                      </a:cubicBezTo>
                      <a:cubicBezTo>
                        <a:pt x="6638" y="7476"/>
                        <a:pt x="6888" y="7548"/>
                        <a:pt x="7129" y="7610"/>
                      </a:cubicBezTo>
                      <a:cubicBezTo>
                        <a:pt x="7289" y="7467"/>
                        <a:pt x="7432" y="7343"/>
                        <a:pt x="7575" y="7227"/>
                      </a:cubicBezTo>
                      <a:cubicBezTo>
                        <a:pt x="7708" y="7120"/>
                        <a:pt x="7869" y="7048"/>
                        <a:pt x="8021" y="6968"/>
                      </a:cubicBezTo>
                      <a:cubicBezTo>
                        <a:pt x="8065" y="6950"/>
                        <a:pt x="8101" y="6932"/>
                        <a:pt x="8155" y="6914"/>
                      </a:cubicBezTo>
                      <a:cubicBezTo>
                        <a:pt x="8172" y="6914"/>
                        <a:pt x="8190" y="6923"/>
                        <a:pt x="8190" y="6932"/>
                      </a:cubicBezTo>
                      <a:cubicBezTo>
                        <a:pt x="8190" y="6941"/>
                        <a:pt x="8190" y="6950"/>
                        <a:pt x="8181" y="6959"/>
                      </a:cubicBezTo>
                      <a:cubicBezTo>
                        <a:pt x="8119" y="7013"/>
                        <a:pt x="8065" y="7057"/>
                        <a:pt x="8003" y="7111"/>
                      </a:cubicBezTo>
                      <a:cubicBezTo>
                        <a:pt x="7905" y="7200"/>
                        <a:pt x="7798" y="7298"/>
                        <a:pt x="7691" y="7369"/>
                      </a:cubicBezTo>
                      <a:cubicBezTo>
                        <a:pt x="7566" y="7450"/>
                        <a:pt x="7441" y="7539"/>
                        <a:pt x="7298" y="7637"/>
                      </a:cubicBezTo>
                      <a:cubicBezTo>
                        <a:pt x="7298" y="7646"/>
                        <a:pt x="7289" y="7646"/>
                        <a:pt x="7298" y="7655"/>
                      </a:cubicBezTo>
                      <a:cubicBezTo>
                        <a:pt x="7298" y="7664"/>
                        <a:pt x="7298" y="7664"/>
                        <a:pt x="7307" y="7664"/>
                      </a:cubicBezTo>
                      <a:lnTo>
                        <a:pt x="7361" y="7682"/>
                      </a:lnTo>
                      <a:cubicBezTo>
                        <a:pt x="8039" y="7878"/>
                        <a:pt x="8681" y="8056"/>
                        <a:pt x="9412" y="8101"/>
                      </a:cubicBezTo>
                      <a:cubicBezTo>
                        <a:pt x="9618" y="8119"/>
                        <a:pt x="9823" y="8128"/>
                        <a:pt x="10037" y="8137"/>
                      </a:cubicBezTo>
                      <a:cubicBezTo>
                        <a:pt x="10037" y="8137"/>
                        <a:pt x="10046" y="8137"/>
                        <a:pt x="10046" y="8128"/>
                      </a:cubicBezTo>
                      <a:cubicBezTo>
                        <a:pt x="11214" y="7352"/>
                        <a:pt x="12517" y="6682"/>
                        <a:pt x="13775" y="6040"/>
                      </a:cubicBezTo>
                      <a:lnTo>
                        <a:pt x="14025" y="5906"/>
                      </a:lnTo>
                      <a:cubicBezTo>
                        <a:pt x="15604" y="5095"/>
                        <a:pt x="16942" y="4586"/>
                        <a:pt x="18226" y="4318"/>
                      </a:cubicBezTo>
                      <a:cubicBezTo>
                        <a:pt x="20510" y="3837"/>
                        <a:pt x="22767" y="3747"/>
                        <a:pt x="24881" y="3721"/>
                      </a:cubicBezTo>
                      <a:cubicBezTo>
                        <a:pt x="25310" y="3489"/>
                        <a:pt x="25658" y="3292"/>
                        <a:pt x="25970" y="3105"/>
                      </a:cubicBezTo>
                      <a:cubicBezTo>
                        <a:pt x="26345" y="2891"/>
                        <a:pt x="26719" y="2659"/>
                        <a:pt x="27085" y="2427"/>
                      </a:cubicBezTo>
                      <a:cubicBezTo>
                        <a:pt x="27576" y="2124"/>
                        <a:pt x="28084" y="1812"/>
                        <a:pt x="28602" y="1526"/>
                      </a:cubicBezTo>
                      <a:cubicBezTo>
                        <a:pt x="28602" y="1517"/>
                        <a:pt x="28602" y="1517"/>
                        <a:pt x="28602" y="1508"/>
                      </a:cubicBezTo>
                      <a:cubicBezTo>
                        <a:pt x="28602" y="1508"/>
                        <a:pt x="28602" y="1499"/>
                        <a:pt x="28602" y="1499"/>
                      </a:cubicBezTo>
                      <a:cubicBezTo>
                        <a:pt x="27808" y="777"/>
                        <a:pt x="26345" y="1"/>
                        <a:pt x="250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4" name="Google Shape;1614;p5"/>
                <p:cNvSpPr/>
                <p:nvPr/>
              </p:nvSpPr>
              <p:spPr>
                <a:xfrm>
                  <a:off x="6563068" y="1568861"/>
                  <a:ext cx="50884" cy="10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803" extrusionOk="0">
                      <a:moveTo>
                        <a:pt x="678" y="0"/>
                      </a:moveTo>
                      <a:cubicBezTo>
                        <a:pt x="223" y="223"/>
                        <a:pt x="0" y="553"/>
                        <a:pt x="18" y="964"/>
                      </a:cubicBezTo>
                      <a:cubicBezTo>
                        <a:pt x="36" y="1312"/>
                        <a:pt x="232" y="1597"/>
                        <a:pt x="598" y="1802"/>
                      </a:cubicBezTo>
                      <a:lnTo>
                        <a:pt x="607" y="1802"/>
                      </a:lnTo>
                      <a:cubicBezTo>
                        <a:pt x="669" y="1793"/>
                        <a:pt x="741" y="1785"/>
                        <a:pt x="803" y="1767"/>
                      </a:cubicBezTo>
                      <a:lnTo>
                        <a:pt x="901" y="1749"/>
                      </a:lnTo>
                      <a:cubicBezTo>
                        <a:pt x="901" y="1749"/>
                        <a:pt x="910" y="1749"/>
                        <a:pt x="910" y="1740"/>
                      </a:cubicBezTo>
                      <a:cubicBezTo>
                        <a:pt x="910" y="1731"/>
                        <a:pt x="910" y="1722"/>
                        <a:pt x="901" y="1722"/>
                      </a:cubicBezTo>
                      <a:cubicBezTo>
                        <a:pt x="571" y="1508"/>
                        <a:pt x="402" y="1098"/>
                        <a:pt x="446" y="616"/>
                      </a:cubicBezTo>
                      <a:cubicBezTo>
                        <a:pt x="473" y="411"/>
                        <a:pt x="553" y="214"/>
                        <a:pt x="696" y="27"/>
                      </a:cubicBezTo>
                      <a:cubicBezTo>
                        <a:pt x="705" y="18"/>
                        <a:pt x="705" y="18"/>
                        <a:pt x="696" y="9"/>
                      </a:cubicBezTo>
                      <a:cubicBezTo>
                        <a:pt x="696" y="9"/>
                        <a:pt x="696" y="0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5" name="Google Shape;1615;p5"/>
              <p:cNvSpPr/>
              <p:nvPr/>
            </p:nvSpPr>
            <p:spPr>
              <a:xfrm>
                <a:off x="7943131" y="4371361"/>
                <a:ext cx="332114" cy="66523"/>
              </a:xfrm>
              <a:custGeom>
                <a:avLst/>
                <a:gdLst/>
                <a:ahLst/>
                <a:cxnLst/>
                <a:rect l="l" t="t" r="r" b="b"/>
                <a:pathLst>
                  <a:path w="5946" h="1191" extrusionOk="0">
                    <a:moveTo>
                      <a:pt x="226" y="1"/>
                    </a:moveTo>
                    <a:cubicBezTo>
                      <a:pt x="175" y="1"/>
                      <a:pt x="124" y="1"/>
                      <a:pt x="72" y="2"/>
                    </a:cubicBezTo>
                    <a:cubicBezTo>
                      <a:pt x="1" y="2"/>
                      <a:pt x="1" y="109"/>
                      <a:pt x="72" y="109"/>
                    </a:cubicBezTo>
                    <a:cubicBezTo>
                      <a:pt x="2044" y="207"/>
                      <a:pt x="3953" y="751"/>
                      <a:pt x="5862" y="1188"/>
                    </a:cubicBezTo>
                    <a:cubicBezTo>
                      <a:pt x="5867" y="1190"/>
                      <a:pt x="5872" y="1191"/>
                      <a:pt x="5877" y="1191"/>
                    </a:cubicBezTo>
                    <a:cubicBezTo>
                      <a:pt x="5922" y="1191"/>
                      <a:pt x="5946" y="1123"/>
                      <a:pt x="5898" y="1099"/>
                    </a:cubicBezTo>
                    <a:cubicBezTo>
                      <a:pt x="5122" y="706"/>
                      <a:pt x="4319" y="564"/>
                      <a:pt x="3471" y="394"/>
                    </a:cubicBezTo>
                    <a:cubicBezTo>
                      <a:pt x="2397" y="181"/>
                      <a:pt x="1331" y="1"/>
                      <a:pt x="2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"/>
              <p:cNvSpPr/>
              <p:nvPr/>
            </p:nvSpPr>
            <p:spPr>
              <a:xfrm>
                <a:off x="7133575" y="4475920"/>
                <a:ext cx="1120116" cy="321166"/>
              </a:xfrm>
              <a:custGeom>
                <a:avLst/>
                <a:gdLst/>
                <a:ahLst/>
                <a:cxnLst/>
                <a:rect l="l" t="t" r="r" b="b"/>
                <a:pathLst>
                  <a:path w="20054" h="5750" extrusionOk="0">
                    <a:moveTo>
                      <a:pt x="15952" y="1"/>
                    </a:moveTo>
                    <a:cubicBezTo>
                      <a:pt x="15606" y="1"/>
                      <a:pt x="15259" y="15"/>
                      <a:pt x="14914" y="30"/>
                    </a:cubicBezTo>
                    <a:cubicBezTo>
                      <a:pt x="13112" y="119"/>
                      <a:pt x="11364" y="556"/>
                      <a:pt x="9651" y="1100"/>
                    </a:cubicBezTo>
                    <a:cubicBezTo>
                      <a:pt x="8018" y="1618"/>
                      <a:pt x="6528" y="2305"/>
                      <a:pt x="5012" y="3108"/>
                    </a:cubicBezTo>
                    <a:cubicBezTo>
                      <a:pt x="3406" y="3973"/>
                      <a:pt x="1791" y="5159"/>
                      <a:pt x="34" y="5686"/>
                    </a:cubicBezTo>
                    <a:cubicBezTo>
                      <a:pt x="1" y="5694"/>
                      <a:pt x="14" y="5749"/>
                      <a:pt x="52" y="5749"/>
                    </a:cubicBezTo>
                    <a:cubicBezTo>
                      <a:pt x="55" y="5749"/>
                      <a:pt x="58" y="5749"/>
                      <a:pt x="61" y="5748"/>
                    </a:cubicBezTo>
                    <a:cubicBezTo>
                      <a:pt x="1577" y="5400"/>
                      <a:pt x="2871" y="4508"/>
                      <a:pt x="4236" y="3795"/>
                    </a:cubicBezTo>
                    <a:cubicBezTo>
                      <a:pt x="5770" y="2992"/>
                      <a:pt x="7331" y="2082"/>
                      <a:pt x="9000" y="1582"/>
                    </a:cubicBezTo>
                    <a:cubicBezTo>
                      <a:pt x="10784" y="1047"/>
                      <a:pt x="12497" y="547"/>
                      <a:pt x="14352" y="351"/>
                    </a:cubicBezTo>
                    <a:cubicBezTo>
                      <a:pt x="14865" y="295"/>
                      <a:pt x="15377" y="265"/>
                      <a:pt x="15890" y="265"/>
                    </a:cubicBezTo>
                    <a:cubicBezTo>
                      <a:pt x="16269" y="265"/>
                      <a:pt x="16649" y="281"/>
                      <a:pt x="17029" y="315"/>
                    </a:cubicBezTo>
                    <a:cubicBezTo>
                      <a:pt x="17876" y="396"/>
                      <a:pt x="18991" y="690"/>
                      <a:pt x="19830" y="815"/>
                    </a:cubicBezTo>
                    <a:cubicBezTo>
                      <a:pt x="19832" y="815"/>
                      <a:pt x="19835" y="816"/>
                      <a:pt x="19838" y="816"/>
                    </a:cubicBezTo>
                    <a:cubicBezTo>
                      <a:pt x="19890" y="816"/>
                      <a:pt x="20054" y="753"/>
                      <a:pt x="19535" y="628"/>
                    </a:cubicBezTo>
                    <a:cubicBezTo>
                      <a:pt x="18777" y="431"/>
                      <a:pt x="18099" y="235"/>
                      <a:pt x="17323" y="101"/>
                    </a:cubicBezTo>
                    <a:cubicBezTo>
                      <a:pt x="16870" y="25"/>
                      <a:pt x="16412" y="1"/>
                      <a:pt x="15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5"/>
              <p:cNvSpPr/>
              <p:nvPr/>
            </p:nvSpPr>
            <p:spPr>
              <a:xfrm>
                <a:off x="7538577" y="4553054"/>
                <a:ext cx="749295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13415" h="2422" extrusionOk="0">
                    <a:moveTo>
                      <a:pt x="8811" y="0"/>
                    </a:moveTo>
                    <a:cubicBezTo>
                      <a:pt x="7967" y="0"/>
                      <a:pt x="7118" y="65"/>
                      <a:pt x="6272" y="174"/>
                    </a:cubicBezTo>
                    <a:cubicBezTo>
                      <a:pt x="4050" y="460"/>
                      <a:pt x="1963" y="1138"/>
                      <a:pt x="54" y="2315"/>
                    </a:cubicBezTo>
                    <a:cubicBezTo>
                      <a:pt x="0" y="2346"/>
                      <a:pt x="31" y="2421"/>
                      <a:pt x="80" y="2421"/>
                    </a:cubicBezTo>
                    <a:cubicBezTo>
                      <a:pt x="89" y="2421"/>
                      <a:pt x="98" y="2419"/>
                      <a:pt x="107" y="2414"/>
                    </a:cubicBezTo>
                    <a:cubicBezTo>
                      <a:pt x="2096" y="1254"/>
                      <a:pt x="4282" y="647"/>
                      <a:pt x="6548" y="353"/>
                    </a:cubicBezTo>
                    <a:cubicBezTo>
                      <a:pt x="7337" y="249"/>
                      <a:pt x="8146" y="193"/>
                      <a:pt x="8959" y="193"/>
                    </a:cubicBezTo>
                    <a:cubicBezTo>
                      <a:pt x="10462" y="193"/>
                      <a:pt x="11974" y="385"/>
                      <a:pt x="13382" y="826"/>
                    </a:cubicBezTo>
                    <a:cubicBezTo>
                      <a:pt x="13384" y="826"/>
                      <a:pt x="13386" y="827"/>
                      <a:pt x="13388" y="827"/>
                    </a:cubicBezTo>
                    <a:cubicBezTo>
                      <a:pt x="13410" y="827"/>
                      <a:pt x="13415" y="789"/>
                      <a:pt x="13391" y="781"/>
                    </a:cubicBezTo>
                    <a:cubicBezTo>
                      <a:pt x="11909" y="220"/>
                      <a:pt x="10368" y="0"/>
                      <a:pt x="8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"/>
              <p:cNvSpPr/>
              <p:nvPr/>
            </p:nvSpPr>
            <p:spPr>
              <a:xfrm>
                <a:off x="7303261" y="4710507"/>
                <a:ext cx="196219" cy="101153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1811" extrusionOk="0">
                    <a:moveTo>
                      <a:pt x="3476" y="1"/>
                    </a:moveTo>
                    <a:cubicBezTo>
                      <a:pt x="3472" y="1"/>
                      <a:pt x="3468" y="2"/>
                      <a:pt x="3464" y="5"/>
                    </a:cubicBezTo>
                    <a:cubicBezTo>
                      <a:pt x="2384" y="638"/>
                      <a:pt x="1242" y="1209"/>
                      <a:pt x="74" y="1673"/>
                    </a:cubicBezTo>
                    <a:cubicBezTo>
                      <a:pt x="1" y="1697"/>
                      <a:pt x="24" y="1810"/>
                      <a:pt x="89" y="1810"/>
                    </a:cubicBezTo>
                    <a:cubicBezTo>
                      <a:pt x="95" y="1810"/>
                      <a:pt x="102" y="1809"/>
                      <a:pt x="109" y="1807"/>
                    </a:cubicBezTo>
                    <a:cubicBezTo>
                      <a:pt x="1305" y="1343"/>
                      <a:pt x="2438" y="781"/>
                      <a:pt x="3490" y="49"/>
                    </a:cubicBezTo>
                    <a:cubicBezTo>
                      <a:pt x="3513" y="35"/>
                      <a:pt x="3498" y="1"/>
                      <a:pt x="3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"/>
              <p:cNvSpPr/>
              <p:nvPr/>
            </p:nvSpPr>
            <p:spPr>
              <a:xfrm>
                <a:off x="6013635" y="4545570"/>
                <a:ext cx="93166" cy="6093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091" extrusionOk="0">
                    <a:moveTo>
                      <a:pt x="1626" y="1"/>
                    </a:moveTo>
                    <a:cubicBezTo>
                      <a:pt x="1621" y="1"/>
                      <a:pt x="1615" y="2"/>
                      <a:pt x="1609" y="5"/>
                    </a:cubicBezTo>
                    <a:cubicBezTo>
                      <a:pt x="1056" y="299"/>
                      <a:pt x="530" y="638"/>
                      <a:pt x="30" y="1022"/>
                    </a:cubicBezTo>
                    <a:cubicBezTo>
                      <a:pt x="1" y="1044"/>
                      <a:pt x="33" y="1091"/>
                      <a:pt x="65" y="1091"/>
                    </a:cubicBezTo>
                    <a:cubicBezTo>
                      <a:pt x="71" y="1091"/>
                      <a:pt x="78" y="1089"/>
                      <a:pt x="84" y="1084"/>
                    </a:cubicBezTo>
                    <a:cubicBezTo>
                      <a:pt x="628" y="781"/>
                      <a:pt x="1137" y="424"/>
                      <a:pt x="1645" y="59"/>
                    </a:cubicBezTo>
                    <a:cubicBezTo>
                      <a:pt x="1668" y="36"/>
                      <a:pt x="1652" y="1"/>
                      <a:pt x="1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"/>
              <p:cNvSpPr/>
              <p:nvPr/>
            </p:nvSpPr>
            <p:spPr>
              <a:xfrm>
                <a:off x="6134337" y="4499937"/>
                <a:ext cx="47812" cy="28318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07" extrusionOk="0">
                    <a:moveTo>
                      <a:pt x="797" y="0"/>
                    </a:moveTo>
                    <a:cubicBezTo>
                      <a:pt x="793" y="0"/>
                      <a:pt x="790" y="1"/>
                      <a:pt x="787" y="1"/>
                    </a:cubicBezTo>
                    <a:cubicBezTo>
                      <a:pt x="501" y="91"/>
                      <a:pt x="305" y="296"/>
                      <a:pt x="46" y="430"/>
                    </a:cubicBezTo>
                    <a:cubicBezTo>
                      <a:pt x="1" y="452"/>
                      <a:pt x="26" y="507"/>
                      <a:pt x="67" y="507"/>
                    </a:cubicBezTo>
                    <a:cubicBezTo>
                      <a:pt x="75" y="507"/>
                      <a:pt x="83" y="505"/>
                      <a:pt x="91" y="501"/>
                    </a:cubicBezTo>
                    <a:cubicBezTo>
                      <a:pt x="207" y="438"/>
                      <a:pt x="323" y="358"/>
                      <a:pt x="430" y="278"/>
                    </a:cubicBezTo>
                    <a:cubicBezTo>
                      <a:pt x="555" y="189"/>
                      <a:pt x="697" y="162"/>
                      <a:pt x="822" y="82"/>
                    </a:cubicBezTo>
                    <a:cubicBezTo>
                      <a:pt x="856" y="57"/>
                      <a:pt x="842" y="0"/>
                      <a:pt x="7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"/>
              <p:cNvSpPr/>
              <p:nvPr/>
            </p:nvSpPr>
            <p:spPr>
              <a:xfrm>
                <a:off x="6353845" y="4451567"/>
                <a:ext cx="462088" cy="222191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3978" extrusionOk="0">
                    <a:moveTo>
                      <a:pt x="8248" y="1"/>
                    </a:moveTo>
                    <a:cubicBezTo>
                      <a:pt x="8246" y="1"/>
                      <a:pt x="8243" y="1"/>
                      <a:pt x="8240" y="2"/>
                    </a:cubicBezTo>
                    <a:cubicBezTo>
                      <a:pt x="5349" y="751"/>
                      <a:pt x="2165" y="1759"/>
                      <a:pt x="15" y="3945"/>
                    </a:cubicBezTo>
                    <a:cubicBezTo>
                      <a:pt x="1" y="3959"/>
                      <a:pt x="14" y="3978"/>
                      <a:pt x="32" y="3978"/>
                    </a:cubicBezTo>
                    <a:cubicBezTo>
                      <a:pt x="38" y="3978"/>
                      <a:pt x="44" y="3976"/>
                      <a:pt x="50" y="3972"/>
                    </a:cubicBezTo>
                    <a:cubicBezTo>
                      <a:pt x="2307" y="1902"/>
                      <a:pt x="5394" y="957"/>
                      <a:pt x="8249" y="38"/>
                    </a:cubicBezTo>
                    <a:cubicBezTo>
                      <a:pt x="8273" y="30"/>
                      <a:pt x="8268" y="1"/>
                      <a:pt x="8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"/>
              <p:cNvSpPr/>
              <p:nvPr/>
            </p:nvSpPr>
            <p:spPr>
              <a:xfrm>
                <a:off x="6635017" y="4534287"/>
                <a:ext cx="309548" cy="119418"/>
              </a:xfrm>
              <a:custGeom>
                <a:avLst/>
                <a:gdLst/>
                <a:ahLst/>
                <a:cxnLst/>
                <a:rect l="l" t="t" r="r" b="b"/>
                <a:pathLst>
                  <a:path w="5542" h="2138" extrusionOk="0">
                    <a:moveTo>
                      <a:pt x="5514" y="1"/>
                    </a:moveTo>
                    <a:cubicBezTo>
                      <a:pt x="5512" y="1"/>
                      <a:pt x="5510" y="1"/>
                      <a:pt x="5507" y="2"/>
                    </a:cubicBezTo>
                    <a:cubicBezTo>
                      <a:pt x="3572" y="466"/>
                      <a:pt x="1761" y="1090"/>
                      <a:pt x="39" y="2072"/>
                    </a:cubicBezTo>
                    <a:cubicBezTo>
                      <a:pt x="0" y="2095"/>
                      <a:pt x="22" y="2138"/>
                      <a:pt x="51" y="2138"/>
                    </a:cubicBezTo>
                    <a:cubicBezTo>
                      <a:pt x="56" y="2138"/>
                      <a:pt x="61" y="2136"/>
                      <a:pt x="66" y="2134"/>
                    </a:cubicBezTo>
                    <a:cubicBezTo>
                      <a:pt x="1823" y="1215"/>
                      <a:pt x="3652" y="671"/>
                      <a:pt x="5525" y="46"/>
                    </a:cubicBezTo>
                    <a:cubicBezTo>
                      <a:pt x="5542" y="38"/>
                      <a:pt x="5536" y="1"/>
                      <a:pt x="55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"/>
              <p:cNvSpPr/>
              <p:nvPr/>
            </p:nvSpPr>
            <p:spPr>
              <a:xfrm>
                <a:off x="6973999" y="4513342"/>
                <a:ext cx="62334" cy="13629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44" extrusionOk="0">
                    <a:moveTo>
                      <a:pt x="1006" y="0"/>
                    </a:moveTo>
                    <a:cubicBezTo>
                      <a:pt x="676" y="0"/>
                      <a:pt x="360" y="107"/>
                      <a:pt x="36" y="190"/>
                    </a:cubicBezTo>
                    <a:cubicBezTo>
                      <a:pt x="1" y="198"/>
                      <a:pt x="18" y="243"/>
                      <a:pt x="54" y="243"/>
                    </a:cubicBezTo>
                    <a:cubicBezTo>
                      <a:pt x="393" y="163"/>
                      <a:pt x="732" y="82"/>
                      <a:pt x="1080" y="56"/>
                    </a:cubicBezTo>
                    <a:cubicBezTo>
                      <a:pt x="1116" y="56"/>
                      <a:pt x="1116" y="2"/>
                      <a:pt x="1080" y="2"/>
                    </a:cubicBezTo>
                    <a:cubicBezTo>
                      <a:pt x="1055" y="1"/>
                      <a:pt x="1030" y="0"/>
                      <a:pt x="1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"/>
              <p:cNvSpPr/>
              <p:nvPr/>
            </p:nvSpPr>
            <p:spPr>
              <a:xfrm>
                <a:off x="7194401" y="4308358"/>
                <a:ext cx="1064094" cy="271958"/>
              </a:xfrm>
              <a:custGeom>
                <a:avLst/>
                <a:gdLst/>
                <a:ahLst/>
                <a:cxnLst/>
                <a:rect l="l" t="t" r="r" b="b"/>
                <a:pathLst>
                  <a:path w="19051" h="4869" extrusionOk="0">
                    <a:moveTo>
                      <a:pt x="12589" y="0"/>
                    </a:moveTo>
                    <a:cubicBezTo>
                      <a:pt x="10700" y="0"/>
                      <a:pt x="8706" y="464"/>
                      <a:pt x="6947" y="1032"/>
                    </a:cubicBezTo>
                    <a:cubicBezTo>
                      <a:pt x="5520" y="1495"/>
                      <a:pt x="4253" y="2209"/>
                      <a:pt x="3004" y="3021"/>
                    </a:cubicBezTo>
                    <a:cubicBezTo>
                      <a:pt x="2041" y="3645"/>
                      <a:pt x="1068" y="4350"/>
                      <a:pt x="24" y="4832"/>
                    </a:cubicBezTo>
                    <a:cubicBezTo>
                      <a:pt x="1" y="4840"/>
                      <a:pt x="19" y="4869"/>
                      <a:pt x="42" y="4869"/>
                    </a:cubicBezTo>
                    <a:cubicBezTo>
                      <a:pt x="45" y="4869"/>
                      <a:pt x="48" y="4869"/>
                      <a:pt x="51" y="4868"/>
                    </a:cubicBezTo>
                    <a:cubicBezTo>
                      <a:pt x="2397" y="3868"/>
                      <a:pt x="4306" y="2138"/>
                      <a:pt x="6733" y="1281"/>
                    </a:cubicBezTo>
                    <a:cubicBezTo>
                      <a:pt x="8595" y="614"/>
                      <a:pt x="10710" y="183"/>
                      <a:pt x="12701" y="183"/>
                    </a:cubicBezTo>
                    <a:cubicBezTo>
                      <a:pt x="12761" y="183"/>
                      <a:pt x="12820" y="183"/>
                      <a:pt x="12880" y="184"/>
                    </a:cubicBezTo>
                    <a:cubicBezTo>
                      <a:pt x="14967" y="211"/>
                      <a:pt x="17028" y="648"/>
                      <a:pt x="19026" y="1219"/>
                    </a:cubicBezTo>
                    <a:cubicBezTo>
                      <a:pt x="19029" y="1220"/>
                      <a:pt x="19031" y="1221"/>
                      <a:pt x="19033" y="1221"/>
                    </a:cubicBezTo>
                    <a:cubicBezTo>
                      <a:pt x="19046" y="1221"/>
                      <a:pt x="19050" y="1200"/>
                      <a:pt x="19035" y="1192"/>
                    </a:cubicBezTo>
                    <a:cubicBezTo>
                      <a:pt x="17099" y="559"/>
                      <a:pt x="15199" y="122"/>
                      <a:pt x="13156" y="15"/>
                    </a:cubicBezTo>
                    <a:cubicBezTo>
                      <a:pt x="12968" y="5"/>
                      <a:pt x="12779" y="0"/>
                      <a:pt x="125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"/>
              <p:cNvSpPr/>
              <p:nvPr/>
            </p:nvSpPr>
            <p:spPr>
              <a:xfrm>
                <a:off x="6800570" y="4613544"/>
                <a:ext cx="304857" cy="115676"/>
              </a:xfrm>
              <a:custGeom>
                <a:avLst/>
                <a:gdLst/>
                <a:ahLst/>
                <a:cxnLst/>
                <a:rect l="l" t="t" r="r" b="b"/>
                <a:pathLst>
                  <a:path w="5458" h="2071" extrusionOk="0">
                    <a:moveTo>
                      <a:pt x="5408" y="0"/>
                    </a:moveTo>
                    <a:cubicBezTo>
                      <a:pt x="5405" y="0"/>
                      <a:pt x="5401" y="0"/>
                      <a:pt x="5398" y="1"/>
                    </a:cubicBezTo>
                    <a:cubicBezTo>
                      <a:pt x="3659" y="768"/>
                      <a:pt x="1901" y="1723"/>
                      <a:pt x="10" y="2053"/>
                    </a:cubicBezTo>
                    <a:cubicBezTo>
                      <a:pt x="1" y="2053"/>
                      <a:pt x="1" y="2071"/>
                      <a:pt x="10" y="2071"/>
                    </a:cubicBezTo>
                    <a:cubicBezTo>
                      <a:pt x="1910" y="1982"/>
                      <a:pt x="3784" y="902"/>
                      <a:pt x="5425" y="55"/>
                    </a:cubicBezTo>
                    <a:cubicBezTo>
                      <a:pt x="5457" y="39"/>
                      <a:pt x="5438" y="0"/>
                      <a:pt x="5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"/>
              <p:cNvSpPr/>
              <p:nvPr/>
            </p:nvSpPr>
            <p:spPr>
              <a:xfrm>
                <a:off x="5802561" y="4207485"/>
                <a:ext cx="74287" cy="1150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206" extrusionOk="0">
                    <a:moveTo>
                      <a:pt x="1252" y="0"/>
                    </a:moveTo>
                    <a:cubicBezTo>
                      <a:pt x="1008" y="0"/>
                      <a:pt x="291" y="84"/>
                      <a:pt x="45" y="152"/>
                    </a:cubicBezTo>
                    <a:cubicBezTo>
                      <a:pt x="9" y="161"/>
                      <a:pt x="0" y="206"/>
                      <a:pt x="45" y="206"/>
                    </a:cubicBezTo>
                    <a:cubicBezTo>
                      <a:pt x="223" y="206"/>
                      <a:pt x="1044" y="90"/>
                      <a:pt x="1285" y="63"/>
                    </a:cubicBezTo>
                    <a:cubicBezTo>
                      <a:pt x="1329" y="63"/>
                      <a:pt x="1329" y="1"/>
                      <a:pt x="1285" y="1"/>
                    </a:cubicBezTo>
                    <a:cubicBezTo>
                      <a:pt x="1275" y="0"/>
                      <a:pt x="1264" y="0"/>
                      <a:pt x="1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"/>
              <p:cNvSpPr/>
              <p:nvPr/>
            </p:nvSpPr>
            <p:spPr>
              <a:xfrm>
                <a:off x="5514686" y="4416770"/>
                <a:ext cx="553355" cy="72835"/>
              </a:xfrm>
              <a:custGeom>
                <a:avLst/>
                <a:gdLst/>
                <a:ahLst/>
                <a:cxnLst/>
                <a:rect l="l" t="t" r="r" b="b"/>
                <a:pathLst>
                  <a:path w="9907" h="1304" extrusionOk="0">
                    <a:moveTo>
                      <a:pt x="6509" y="0"/>
                    </a:moveTo>
                    <a:cubicBezTo>
                      <a:pt x="6091" y="0"/>
                      <a:pt x="5669" y="18"/>
                      <a:pt x="5243" y="54"/>
                    </a:cubicBezTo>
                    <a:cubicBezTo>
                      <a:pt x="3397" y="215"/>
                      <a:pt x="1764" y="598"/>
                      <a:pt x="33" y="1249"/>
                    </a:cubicBezTo>
                    <a:cubicBezTo>
                      <a:pt x="0" y="1258"/>
                      <a:pt x="6" y="1304"/>
                      <a:pt x="35" y="1304"/>
                    </a:cubicBezTo>
                    <a:cubicBezTo>
                      <a:pt x="37" y="1304"/>
                      <a:pt x="40" y="1304"/>
                      <a:pt x="42" y="1303"/>
                    </a:cubicBezTo>
                    <a:cubicBezTo>
                      <a:pt x="1755" y="723"/>
                      <a:pt x="3432" y="313"/>
                      <a:pt x="5243" y="206"/>
                    </a:cubicBezTo>
                    <a:cubicBezTo>
                      <a:pt x="5535" y="191"/>
                      <a:pt x="5824" y="184"/>
                      <a:pt x="6111" y="184"/>
                    </a:cubicBezTo>
                    <a:cubicBezTo>
                      <a:pt x="7367" y="184"/>
                      <a:pt x="8584" y="311"/>
                      <a:pt x="9856" y="420"/>
                    </a:cubicBezTo>
                    <a:cubicBezTo>
                      <a:pt x="9858" y="420"/>
                      <a:pt x="9860" y="420"/>
                      <a:pt x="9862" y="420"/>
                    </a:cubicBezTo>
                    <a:cubicBezTo>
                      <a:pt x="9901" y="420"/>
                      <a:pt x="9907" y="348"/>
                      <a:pt x="9864" y="339"/>
                    </a:cubicBezTo>
                    <a:cubicBezTo>
                      <a:pt x="8740" y="125"/>
                      <a:pt x="7634" y="0"/>
                      <a:pt x="6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"/>
              <p:cNvSpPr/>
              <p:nvPr/>
            </p:nvSpPr>
            <p:spPr>
              <a:xfrm>
                <a:off x="4795000" y="4649291"/>
                <a:ext cx="976178" cy="173262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3102" extrusionOk="0">
                    <a:moveTo>
                      <a:pt x="13301" y="0"/>
                    </a:moveTo>
                    <a:cubicBezTo>
                      <a:pt x="11917" y="0"/>
                      <a:pt x="10534" y="190"/>
                      <a:pt x="9234" y="583"/>
                    </a:cubicBezTo>
                    <a:cubicBezTo>
                      <a:pt x="7717" y="1047"/>
                      <a:pt x="6246" y="1645"/>
                      <a:pt x="4720" y="2073"/>
                    </a:cubicBezTo>
                    <a:cubicBezTo>
                      <a:pt x="4024" y="2270"/>
                      <a:pt x="3310" y="2519"/>
                      <a:pt x="2606" y="2662"/>
                    </a:cubicBezTo>
                    <a:cubicBezTo>
                      <a:pt x="1911" y="2799"/>
                      <a:pt x="1119" y="3022"/>
                      <a:pt x="396" y="3022"/>
                    </a:cubicBezTo>
                    <a:cubicBezTo>
                      <a:pt x="274" y="3022"/>
                      <a:pt x="154" y="3015"/>
                      <a:pt x="36" y="3001"/>
                    </a:cubicBezTo>
                    <a:cubicBezTo>
                      <a:pt x="10" y="3001"/>
                      <a:pt x="1" y="3055"/>
                      <a:pt x="28" y="3064"/>
                    </a:cubicBezTo>
                    <a:cubicBezTo>
                      <a:pt x="186" y="3091"/>
                      <a:pt x="341" y="3102"/>
                      <a:pt x="494" y="3102"/>
                    </a:cubicBezTo>
                    <a:cubicBezTo>
                      <a:pt x="1051" y="3102"/>
                      <a:pt x="1586" y="2955"/>
                      <a:pt x="2160" y="2885"/>
                    </a:cubicBezTo>
                    <a:cubicBezTo>
                      <a:pt x="2811" y="2796"/>
                      <a:pt x="3400" y="2591"/>
                      <a:pt x="4033" y="2430"/>
                    </a:cubicBezTo>
                    <a:cubicBezTo>
                      <a:pt x="5559" y="2029"/>
                      <a:pt x="7031" y="1484"/>
                      <a:pt x="8538" y="1021"/>
                    </a:cubicBezTo>
                    <a:cubicBezTo>
                      <a:pt x="10073" y="548"/>
                      <a:pt x="11678" y="209"/>
                      <a:pt x="13302" y="209"/>
                    </a:cubicBezTo>
                    <a:cubicBezTo>
                      <a:pt x="13998" y="218"/>
                      <a:pt x="14712" y="236"/>
                      <a:pt x="15398" y="298"/>
                    </a:cubicBezTo>
                    <a:cubicBezTo>
                      <a:pt x="16094" y="352"/>
                      <a:pt x="16746" y="557"/>
                      <a:pt x="17432" y="637"/>
                    </a:cubicBezTo>
                    <a:cubicBezTo>
                      <a:pt x="17435" y="638"/>
                      <a:pt x="17438" y="638"/>
                      <a:pt x="17441" y="638"/>
                    </a:cubicBezTo>
                    <a:cubicBezTo>
                      <a:pt x="17477" y="638"/>
                      <a:pt x="17475" y="583"/>
                      <a:pt x="17441" y="575"/>
                    </a:cubicBezTo>
                    <a:cubicBezTo>
                      <a:pt x="16119" y="197"/>
                      <a:pt x="14710" y="0"/>
                      <a:pt x="13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"/>
              <p:cNvSpPr/>
              <p:nvPr/>
            </p:nvSpPr>
            <p:spPr>
              <a:xfrm>
                <a:off x="4935027" y="4645884"/>
                <a:ext cx="259502" cy="61440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100" extrusionOk="0">
                    <a:moveTo>
                      <a:pt x="4621" y="1"/>
                    </a:moveTo>
                    <a:cubicBezTo>
                      <a:pt x="4618" y="1"/>
                      <a:pt x="4616" y="1"/>
                      <a:pt x="4613" y="2"/>
                    </a:cubicBezTo>
                    <a:cubicBezTo>
                      <a:pt x="3176" y="457"/>
                      <a:pt x="1580" y="1010"/>
                      <a:pt x="54" y="1019"/>
                    </a:cubicBezTo>
                    <a:cubicBezTo>
                      <a:pt x="1" y="1019"/>
                      <a:pt x="1" y="1099"/>
                      <a:pt x="54" y="1099"/>
                    </a:cubicBezTo>
                    <a:cubicBezTo>
                      <a:pt x="1589" y="1099"/>
                      <a:pt x="3212" y="591"/>
                      <a:pt x="4622" y="38"/>
                    </a:cubicBezTo>
                    <a:cubicBezTo>
                      <a:pt x="4646" y="30"/>
                      <a:pt x="4641" y="1"/>
                      <a:pt x="4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"/>
              <p:cNvSpPr/>
              <p:nvPr/>
            </p:nvSpPr>
            <p:spPr>
              <a:xfrm>
                <a:off x="5091699" y="4018475"/>
                <a:ext cx="3221772" cy="819002"/>
              </a:xfrm>
              <a:custGeom>
                <a:avLst/>
                <a:gdLst/>
                <a:ahLst/>
                <a:cxnLst/>
                <a:rect l="l" t="t" r="r" b="b"/>
                <a:pathLst>
                  <a:path w="57681" h="14663" extrusionOk="0">
                    <a:moveTo>
                      <a:pt x="41503" y="2032"/>
                    </a:moveTo>
                    <a:cubicBezTo>
                      <a:pt x="42427" y="2032"/>
                      <a:pt x="43354" y="2112"/>
                      <a:pt x="44290" y="2261"/>
                    </a:cubicBezTo>
                    <a:cubicBezTo>
                      <a:pt x="45949" y="2519"/>
                      <a:pt x="47484" y="3055"/>
                      <a:pt x="49054" y="3617"/>
                    </a:cubicBezTo>
                    <a:cubicBezTo>
                      <a:pt x="48875" y="3626"/>
                      <a:pt x="48706" y="3643"/>
                      <a:pt x="48527" y="3661"/>
                    </a:cubicBezTo>
                    <a:cubicBezTo>
                      <a:pt x="47689" y="3733"/>
                      <a:pt x="46850" y="3875"/>
                      <a:pt x="46029" y="4054"/>
                    </a:cubicBezTo>
                    <a:cubicBezTo>
                      <a:pt x="45262" y="3599"/>
                      <a:pt x="44094" y="3527"/>
                      <a:pt x="43246" y="3474"/>
                    </a:cubicBezTo>
                    <a:cubicBezTo>
                      <a:pt x="42938" y="3456"/>
                      <a:pt x="42625" y="3445"/>
                      <a:pt x="42310" y="3445"/>
                    </a:cubicBezTo>
                    <a:cubicBezTo>
                      <a:pt x="41519" y="3445"/>
                      <a:pt x="40718" y="3516"/>
                      <a:pt x="39972" y="3733"/>
                    </a:cubicBezTo>
                    <a:cubicBezTo>
                      <a:pt x="39722" y="3501"/>
                      <a:pt x="39437" y="3304"/>
                      <a:pt x="39116" y="3179"/>
                    </a:cubicBezTo>
                    <a:cubicBezTo>
                      <a:pt x="39053" y="3153"/>
                      <a:pt x="38991" y="3126"/>
                      <a:pt x="38928" y="3108"/>
                    </a:cubicBezTo>
                    <a:cubicBezTo>
                      <a:pt x="38884" y="2814"/>
                      <a:pt x="38768" y="2546"/>
                      <a:pt x="38616" y="2305"/>
                    </a:cubicBezTo>
                    <a:cubicBezTo>
                      <a:pt x="39581" y="2119"/>
                      <a:pt x="40541" y="2032"/>
                      <a:pt x="41503" y="2032"/>
                    </a:cubicBezTo>
                    <a:close/>
                    <a:moveTo>
                      <a:pt x="32202" y="200"/>
                    </a:moveTo>
                    <a:lnTo>
                      <a:pt x="32202" y="200"/>
                    </a:lnTo>
                    <a:cubicBezTo>
                      <a:pt x="31452" y="423"/>
                      <a:pt x="30739" y="842"/>
                      <a:pt x="30105" y="1467"/>
                    </a:cubicBezTo>
                    <a:cubicBezTo>
                      <a:pt x="29347" y="2207"/>
                      <a:pt x="29249" y="3304"/>
                      <a:pt x="29829" y="4170"/>
                    </a:cubicBezTo>
                    <a:cubicBezTo>
                      <a:pt x="29847" y="4205"/>
                      <a:pt x="29873" y="4232"/>
                      <a:pt x="29900" y="4259"/>
                    </a:cubicBezTo>
                    <a:cubicBezTo>
                      <a:pt x="29816" y="4271"/>
                      <a:pt x="29735" y="4278"/>
                      <a:pt x="29656" y="4278"/>
                    </a:cubicBezTo>
                    <a:cubicBezTo>
                      <a:pt x="28896" y="4278"/>
                      <a:pt x="28379" y="3706"/>
                      <a:pt x="28330" y="2849"/>
                    </a:cubicBezTo>
                    <a:cubicBezTo>
                      <a:pt x="28294" y="2100"/>
                      <a:pt x="29017" y="1529"/>
                      <a:pt x="29561" y="1137"/>
                    </a:cubicBezTo>
                    <a:cubicBezTo>
                      <a:pt x="30337" y="566"/>
                      <a:pt x="31247" y="253"/>
                      <a:pt x="32202" y="200"/>
                    </a:cubicBezTo>
                    <a:close/>
                    <a:moveTo>
                      <a:pt x="30025" y="530"/>
                    </a:moveTo>
                    <a:cubicBezTo>
                      <a:pt x="29383" y="869"/>
                      <a:pt x="28812" y="1351"/>
                      <a:pt x="28392" y="1904"/>
                    </a:cubicBezTo>
                    <a:cubicBezTo>
                      <a:pt x="27902" y="2546"/>
                      <a:pt x="28045" y="3358"/>
                      <a:pt x="28473" y="3982"/>
                    </a:cubicBezTo>
                    <a:cubicBezTo>
                      <a:pt x="28589" y="4152"/>
                      <a:pt x="28723" y="4268"/>
                      <a:pt x="28865" y="4357"/>
                    </a:cubicBezTo>
                    <a:cubicBezTo>
                      <a:pt x="28740" y="4366"/>
                      <a:pt x="28616" y="4375"/>
                      <a:pt x="28500" y="4384"/>
                    </a:cubicBezTo>
                    <a:cubicBezTo>
                      <a:pt x="27813" y="4232"/>
                      <a:pt x="27375" y="4018"/>
                      <a:pt x="27161" y="3269"/>
                    </a:cubicBezTo>
                    <a:cubicBezTo>
                      <a:pt x="26974" y="2617"/>
                      <a:pt x="27340" y="2073"/>
                      <a:pt x="27777" y="1636"/>
                    </a:cubicBezTo>
                    <a:cubicBezTo>
                      <a:pt x="28384" y="1038"/>
                      <a:pt x="29195" y="699"/>
                      <a:pt x="30025" y="530"/>
                    </a:cubicBezTo>
                    <a:close/>
                    <a:moveTo>
                      <a:pt x="11341" y="3621"/>
                    </a:moveTo>
                    <a:cubicBezTo>
                      <a:pt x="11537" y="3621"/>
                      <a:pt x="11737" y="3637"/>
                      <a:pt x="11942" y="3670"/>
                    </a:cubicBezTo>
                    <a:cubicBezTo>
                      <a:pt x="12335" y="3733"/>
                      <a:pt x="12611" y="3938"/>
                      <a:pt x="12798" y="4223"/>
                    </a:cubicBezTo>
                    <a:cubicBezTo>
                      <a:pt x="12807" y="4241"/>
                      <a:pt x="12816" y="4250"/>
                      <a:pt x="12825" y="4259"/>
                    </a:cubicBezTo>
                    <a:cubicBezTo>
                      <a:pt x="12477" y="4304"/>
                      <a:pt x="12129" y="4357"/>
                      <a:pt x="11781" y="4428"/>
                    </a:cubicBezTo>
                    <a:cubicBezTo>
                      <a:pt x="11612" y="3973"/>
                      <a:pt x="11005" y="3902"/>
                      <a:pt x="10577" y="3893"/>
                    </a:cubicBezTo>
                    <a:cubicBezTo>
                      <a:pt x="10547" y="3892"/>
                      <a:pt x="10518" y="3892"/>
                      <a:pt x="10488" y="3892"/>
                    </a:cubicBezTo>
                    <a:cubicBezTo>
                      <a:pt x="10232" y="3892"/>
                      <a:pt x="10007" y="3926"/>
                      <a:pt x="9783" y="3982"/>
                    </a:cubicBezTo>
                    <a:cubicBezTo>
                      <a:pt x="10282" y="3746"/>
                      <a:pt x="10795" y="3621"/>
                      <a:pt x="11341" y="3621"/>
                    </a:cubicBezTo>
                    <a:close/>
                    <a:moveTo>
                      <a:pt x="27456" y="1600"/>
                    </a:moveTo>
                    <a:lnTo>
                      <a:pt x="27456" y="1600"/>
                    </a:lnTo>
                    <a:cubicBezTo>
                      <a:pt x="27349" y="1716"/>
                      <a:pt x="27251" y="1841"/>
                      <a:pt x="27161" y="1975"/>
                    </a:cubicBezTo>
                    <a:cubicBezTo>
                      <a:pt x="26822" y="2475"/>
                      <a:pt x="26751" y="3242"/>
                      <a:pt x="27090" y="3777"/>
                    </a:cubicBezTo>
                    <a:cubicBezTo>
                      <a:pt x="27367" y="4223"/>
                      <a:pt x="27652" y="4366"/>
                      <a:pt x="28045" y="4428"/>
                    </a:cubicBezTo>
                    <a:cubicBezTo>
                      <a:pt x="27893" y="4446"/>
                      <a:pt x="27741" y="4455"/>
                      <a:pt x="27590" y="4473"/>
                    </a:cubicBezTo>
                    <a:cubicBezTo>
                      <a:pt x="26849" y="4196"/>
                      <a:pt x="26358" y="3670"/>
                      <a:pt x="26474" y="2796"/>
                    </a:cubicBezTo>
                    <a:cubicBezTo>
                      <a:pt x="26546" y="2314"/>
                      <a:pt x="26992" y="1832"/>
                      <a:pt x="27456" y="1600"/>
                    </a:cubicBezTo>
                    <a:close/>
                    <a:moveTo>
                      <a:pt x="33787" y="208"/>
                    </a:moveTo>
                    <a:cubicBezTo>
                      <a:pt x="33818" y="208"/>
                      <a:pt x="33848" y="208"/>
                      <a:pt x="33879" y="209"/>
                    </a:cubicBezTo>
                    <a:cubicBezTo>
                      <a:pt x="34289" y="218"/>
                      <a:pt x="34673" y="298"/>
                      <a:pt x="35039" y="414"/>
                    </a:cubicBezTo>
                    <a:cubicBezTo>
                      <a:pt x="34971" y="411"/>
                      <a:pt x="34902" y="409"/>
                      <a:pt x="34834" y="409"/>
                    </a:cubicBezTo>
                    <a:cubicBezTo>
                      <a:pt x="33826" y="409"/>
                      <a:pt x="32790" y="772"/>
                      <a:pt x="31997" y="1315"/>
                    </a:cubicBezTo>
                    <a:cubicBezTo>
                      <a:pt x="31363" y="1752"/>
                      <a:pt x="30890" y="2394"/>
                      <a:pt x="30908" y="3179"/>
                    </a:cubicBezTo>
                    <a:cubicBezTo>
                      <a:pt x="30917" y="3831"/>
                      <a:pt x="31363" y="4473"/>
                      <a:pt x="31943" y="4750"/>
                    </a:cubicBezTo>
                    <a:cubicBezTo>
                      <a:pt x="31176" y="4714"/>
                      <a:pt x="30453" y="4580"/>
                      <a:pt x="29980" y="3840"/>
                    </a:cubicBezTo>
                    <a:cubicBezTo>
                      <a:pt x="29240" y="2680"/>
                      <a:pt x="30284" y="1574"/>
                      <a:pt x="31185" y="976"/>
                    </a:cubicBezTo>
                    <a:cubicBezTo>
                      <a:pt x="31944" y="467"/>
                      <a:pt x="32871" y="208"/>
                      <a:pt x="33787" y="208"/>
                    </a:cubicBezTo>
                    <a:close/>
                    <a:moveTo>
                      <a:pt x="26332" y="2537"/>
                    </a:moveTo>
                    <a:lnTo>
                      <a:pt x="26332" y="2537"/>
                    </a:lnTo>
                    <a:cubicBezTo>
                      <a:pt x="26278" y="2671"/>
                      <a:pt x="26243" y="2814"/>
                      <a:pt x="26234" y="2948"/>
                    </a:cubicBezTo>
                    <a:cubicBezTo>
                      <a:pt x="26189" y="3679"/>
                      <a:pt x="26555" y="4295"/>
                      <a:pt x="27170" y="4527"/>
                    </a:cubicBezTo>
                    <a:cubicBezTo>
                      <a:pt x="26653" y="4589"/>
                      <a:pt x="26144" y="4669"/>
                      <a:pt x="25636" y="4759"/>
                    </a:cubicBezTo>
                    <a:cubicBezTo>
                      <a:pt x="25306" y="4571"/>
                      <a:pt x="25101" y="4259"/>
                      <a:pt x="25101" y="3831"/>
                    </a:cubicBezTo>
                    <a:cubicBezTo>
                      <a:pt x="25092" y="3233"/>
                      <a:pt x="25761" y="2689"/>
                      <a:pt x="26332" y="2537"/>
                    </a:cubicBezTo>
                    <a:close/>
                    <a:moveTo>
                      <a:pt x="35003" y="548"/>
                    </a:moveTo>
                    <a:cubicBezTo>
                      <a:pt x="35172" y="548"/>
                      <a:pt x="35340" y="557"/>
                      <a:pt x="35503" y="575"/>
                    </a:cubicBezTo>
                    <a:cubicBezTo>
                      <a:pt x="35565" y="592"/>
                      <a:pt x="35619" y="619"/>
                      <a:pt x="35681" y="637"/>
                    </a:cubicBezTo>
                    <a:cubicBezTo>
                      <a:pt x="35538" y="618"/>
                      <a:pt x="35391" y="609"/>
                      <a:pt x="35242" y="609"/>
                    </a:cubicBezTo>
                    <a:cubicBezTo>
                      <a:pt x="33648" y="609"/>
                      <a:pt x="31823" y="1682"/>
                      <a:pt x="31782" y="3411"/>
                    </a:cubicBezTo>
                    <a:cubicBezTo>
                      <a:pt x="31765" y="3947"/>
                      <a:pt x="32023" y="4428"/>
                      <a:pt x="32398" y="4759"/>
                    </a:cubicBezTo>
                    <a:lnTo>
                      <a:pt x="32077" y="4759"/>
                    </a:lnTo>
                    <a:cubicBezTo>
                      <a:pt x="31042" y="4286"/>
                      <a:pt x="30774" y="2912"/>
                      <a:pt x="31443" y="2047"/>
                    </a:cubicBezTo>
                    <a:cubicBezTo>
                      <a:pt x="31925" y="1440"/>
                      <a:pt x="32612" y="1092"/>
                      <a:pt x="33326" y="833"/>
                    </a:cubicBezTo>
                    <a:cubicBezTo>
                      <a:pt x="33804" y="653"/>
                      <a:pt x="34412" y="548"/>
                      <a:pt x="35003" y="548"/>
                    </a:cubicBezTo>
                    <a:close/>
                    <a:moveTo>
                      <a:pt x="25154" y="3099"/>
                    </a:moveTo>
                    <a:lnTo>
                      <a:pt x="25154" y="3099"/>
                    </a:lnTo>
                    <a:cubicBezTo>
                      <a:pt x="25020" y="3269"/>
                      <a:pt x="24922" y="3474"/>
                      <a:pt x="24904" y="3697"/>
                    </a:cubicBezTo>
                    <a:cubicBezTo>
                      <a:pt x="24851" y="4170"/>
                      <a:pt x="25020" y="4598"/>
                      <a:pt x="25359" y="4812"/>
                    </a:cubicBezTo>
                    <a:cubicBezTo>
                      <a:pt x="25261" y="4830"/>
                      <a:pt x="25163" y="4848"/>
                      <a:pt x="25074" y="4866"/>
                    </a:cubicBezTo>
                    <a:cubicBezTo>
                      <a:pt x="24762" y="4696"/>
                      <a:pt x="24521" y="4428"/>
                      <a:pt x="24503" y="4045"/>
                    </a:cubicBezTo>
                    <a:cubicBezTo>
                      <a:pt x="24476" y="3572"/>
                      <a:pt x="24779" y="3278"/>
                      <a:pt x="25154" y="3099"/>
                    </a:cubicBezTo>
                    <a:close/>
                    <a:moveTo>
                      <a:pt x="35278" y="939"/>
                    </a:moveTo>
                    <a:cubicBezTo>
                      <a:pt x="35921" y="939"/>
                      <a:pt x="36555" y="1131"/>
                      <a:pt x="37135" y="1458"/>
                    </a:cubicBezTo>
                    <a:cubicBezTo>
                      <a:pt x="37992" y="1939"/>
                      <a:pt x="38500" y="2671"/>
                      <a:pt x="38714" y="3037"/>
                    </a:cubicBezTo>
                    <a:cubicBezTo>
                      <a:pt x="38200" y="2870"/>
                      <a:pt x="37673" y="2778"/>
                      <a:pt x="37144" y="2778"/>
                    </a:cubicBezTo>
                    <a:cubicBezTo>
                      <a:pt x="36656" y="2778"/>
                      <a:pt x="36165" y="2856"/>
                      <a:pt x="35681" y="3028"/>
                    </a:cubicBezTo>
                    <a:cubicBezTo>
                      <a:pt x="35342" y="3153"/>
                      <a:pt x="35030" y="3340"/>
                      <a:pt x="34798" y="3599"/>
                    </a:cubicBezTo>
                    <a:cubicBezTo>
                      <a:pt x="34667" y="3253"/>
                      <a:pt x="34290" y="3087"/>
                      <a:pt x="33928" y="3087"/>
                    </a:cubicBezTo>
                    <a:cubicBezTo>
                      <a:pt x="33405" y="3087"/>
                      <a:pt x="32913" y="3435"/>
                      <a:pt x="33246" y="4089"/>
                    </a:cubicBezTo>
                    <a:cubicBezTo>
                      <a:pt x="33264" y="4124"/>
                      <a:pt x="33296" y="4138"/>
                      <a:pt x="33328" y="4138"/>
                    </a:cubicBezTo>
                    <a:cubicBezTo>
                      <a:pt x="33387" y="4138"/>
                      <a:pt x="33447" y="4088"/>
                      <a:pt x="33424" y="4018"/>
                    </a:cubicBezTo>
                    <a:cubicBezTo>
                      <a:pt x="33287" y="3593"/>
                      <a:pt x="33594" y="3370"/>
                      <a:pt x="33910" y="3370"/>
                    </a:cubicBezTo>
                    <a:cubicBezTo>
                      <a:pt x="34211" y="3370"/>
                      <a:pt x="34520" y="3573"/>
                      <a:pt x="34459" y="4000"/>
                    </a:cubicBezTo>
                    <a:cubicBezTo>
                      <a:pt x="34423" y="4259"/>
                      <a:pt x="34263" y="4491"/>
                      <a:pt x="34093" y="4678"/>
                    </a:cubicBezTo>
                    <a:cubicBezTo>
                      <a:pt x="33971" y="4813"/>
                      <a:pt x="33803" y="4868"/>
                      <a:pt x="33618" y="4868"/>
                    </a:cubicBezTo>
                    <a:cubicBezTo>
                      <a:pt x="33143" y="4868"/>
                      <a:pt x="32559" y="4508"/>
                      <a:pt x="32353" y="4232"/>
                    </a:cubicBezTo>
                    <a:cubicBezTo>
                      <a:pt x="31907" y="3643"/>
                      <a:pt x="32273" y="2716"/>
                      <a:pt x="32621" y="2180"/>
                    </a:cubicBezTo>
                    <a:cubicBezTo>
                      <a:pt x="32996" y="1600"/>
                      <a:pt x="33540" y="1377"/>
                      <a:pt x="34155" y="1146"/>
                    </a:cubicBezTo>
                    <a:cubicBezTo>
                      <a:pt x="34527" y="1004"/>
                      <a:pt x="34904" y="939"/>
                      <a:pt x="35278" y="939"/>
                    </a:cubicBezTo>
                    <a:close/>
                    <a:moveTo>
                      <a:pt x="10434" y="4033"/>
                    </a:moveTo>
                    <a:cubicBezTo>
                      <a:pt x="10897" y="4033"/>
                      <a:pt x="11253" y="4167"/>
                      <a:pt x="11603" y="4464"/>
                    </a:cubicBezTo>
                    <a:cubicBezTo>
                      <a:pt x="11023" y="4589"/>
                      <a:pt x="10452" y="4741"/>
                      <a:pt x="9890" y="4919"/>
                    </a:cubicBezTo>
                    <a:cubicBezTo>
                      <a:pt x="9837" y="4866"/>
                      <a:pt x="9774" y="4812"/>
                      <a:pt x="9721" y="4776"/>
                    </a:cubicBezTo>
                    <a:cubicBezTo>
                      <a:pt x="9456" y="4588"/>
                      <a:pt x="9092" y="4490"/>
                      <a:pt x="8741" y="4490"/>
                    </a:cubicBezTo>
                    <a:cubicBezTo>
                      <a:pt x="8725" y="4490"/>
                      <a:pt x="8710" y="4491"/>
                      <a:pt x="8695" y="4491"/>
                    </a:cubicBezTo>
                    <a:cubicBezTo>
                      <a:pt x="9185" y="4295"/>
                      <a:pt x="9640" y="4107"/>
                      <a:pt x="10185" y="4045"/>
                    </a:cubicBezTo>
                    <a:cubicBezTo>
                      <a:pt x="10271" y="4037"/>
                      <a:pt x="10354" y="4033"/>
                      <a:pt x="10434" y="4033"/>
                    </a:cubicBezTo>
                    <a:close/>
                    <a:moveTo>
                      <a:pt x="5453" y="3845"/>
                    </a:moveTo>
                    <a:cubicBezTo>
                      <a:pt x="5712" y="3845"/>
                      <a:pt x="5987" y="3950"/>
                      <a:pt x="6179" y="4107"/>
                    </a:cubicBezTo>
                    <a:cubicBezTo>
                      <a:pt x="6393" y="4286"/>
                      <a:pt x="6509" y="4464"/>
                      <a:pt x="6598" y="4714"/>
                    </a:cubicBezTo>
                    <a:cubicBezTo>
                      <a:pt x="6349" y="4785"/>
                      <a:pt x="6108" y="4874"/>
                      <a:pt x="5885" y="4990"/>
                    </a:cubicBezTo>
                    <a:cubicBezTo>
                      <a:pt x="5947" y="4714"/>
                      <a:pt x="5733" y="4339"/>
                      <a:pt x="5564" y="4152"/>
                    </a:cubicBezTo>
                    <a:cubicBezTo>
                      <a:pt x="5456" y="4045"/>
                      <a:pt x="5349" y="3956"/>
                      <a:pt x="5225" y="3875"/>
                    </a:cubicBezTo>
                    <a:cubicBezTo>
                      <a:pt x="5297" y="3855"/>
                      <a:pt x="5374" y="3845"/>
                      <a:pt x="5453" y="3845"/>
                    </a:cubicBezTo>
                    <a:close/>
                    <a:moveTo>
                      <a:pt x="37331" y="3037"/>
                    </a:moveTo>
                    <a:cubicBezTo>
                      <a:pt x="38928" y="3037"/>
                      <a:pt x="39990" y="3884"/>
                      <a:pt x="40837" y="5106"/>
                    </a:cubicBezTo>
                    <a:cubicBezTo>
                      <a:pt x="39990" y="4518"/>
                      <a:pt x="38884" y="4134"/>
                      <a:pt x="37947" y="4081"/>
                    </a:cubicBezTo>
                    <a:cubicBezTo>
                      <a:pt x="37894" y="4077"/>
                      <a:pt x="37840" y="4076"/>
                      <a:pt x="37786" y="4076"/>
                    </a:cubicBezTo>
                    <a:cubicBezTo>
                      <a:pt x="36788" y="4076"/>
                      <a:pt x="35595" y="4619"/>
                      <a:pt x="35654" y="5668"/>
                    </a:cubicBezTo>
                    <a:cubicBezTo>
                      <a:pt x="34914" y="5535"/>
                      <a:pt x="34619" y="4946"/>
                      <a:pt x="34735" y="4375"/>
                    </a:cubicBezTo>
                    <a:cubicBezTo>
                      <a:pt x="34780" y="4268"/>
                      <a:pt x="34807" y="4179"/>
                      <a:pt x="34825" y="4089"/>
                    </a:cubicBezTo>
                    <a:cubicBezTo>
                      <a:pt x="34923" y="3884"/>
                      <a:pt x="35074" y="3688"/>
                      <a:pt x="35280" y="3536"/>
                    </a:cubicBezTo>
                    <a:cubicBezTo>
                      <a:pt x="35850" y="3117"/>
                      <a:pt x="36653" y="3037"/>
                      <a:pt x="37331" y="3037"/>
                    </a:cubicBezTo>
                    <a:close/>
                    <a:moveTo>
                      <a:pt x="4154" y="3670"/>
                    </a:moveTo>
                    <a:lnTo>
                      <a:pt x="4154" y="3670"/>
                    </a:lnTo>
                    <a:cubicBezTo>
                      <a:pt x="4564" y="3679"/>
                      <a:pt x="4993" y="3857"/>
                      <a:pt x="5278" y="4125"/>
                    </a:cubicBezTo>
                    <a:cubicBezTo>
                      <a:pt x="5564" y="4393"/>
                      <a:pt x="5831" y="4750"/>
                      <a:pt x="5546" y="5133"/>
                    </a:cubicBezTo>
                    <a:cubicBezTo>
                      <a:pt x="5537" y="5151"/>
                      <a:pt x="5144" y="5472"/>
                      <a:pt x="4993" y="5642"/>
                    </a:cubicBezTo>
                    <a:cubicBezTo>
                      <a:pt x="4823" y="5677"/>
                      <a:pt x="4663" y="5713"/>
                      <a:pt x="4520" y="5749"/>
                    </a:cubicBezTo>
                    <a:cubicBezTo>
                      <a:pt x="4948" y="5454"/>
                      <a:pt x="5064" y="4741"/>
                      <a:pt x="4894" y="4295"/>
                    </a:cubicBezTo>
                    <a:cubicBezTo>
                      <a:pt x="4770" y="3965"/>
                      <a:pt x="4484" y="3777"/>
                      <a:pt x="4154" y="3670"/>
                    </a:cubicBezTo>
                    <a:close/>
                    <a:moveTo>
                      <a:pt x="42519" y="3700"/>
                    </a:moveTo>
                    <a:cubicBezTo>
                      <a:pt x="42669" y="3700"/>
                      <a:pt x="42819" y="3702"/>
                      <a:pt x="42969" y="3706"/>
                    </a:cubicBezTo>
                    <a:cubicBezTo>
                      <a:pt x="43558" y="3724"/>
                      <a:pt x="44129" y="3813"/>
                      <a:pt x="44709" y="3929"/>
                    </a:cubicBezTo>
                    <a:cubicBezTo>
                      <a:pt x="45003" y="3991"/>
                      <a:pt x="45307" y="4089"/>
                      <a:pt x="45601" y="4152"/>
                    </a:cubicBezTo>
                    <a:cubicBezTo>
                      <a:pt x="45075" y="4286"/>
                      <a:pt x="44548" y="4437"/>
                      <a:pt x="44040" y="4607"/>
                    </a:cubicBezTo>
                    <a:cubicBezTo>
                      <a:pt x="43184" y="4883"/>
                      <a:pt x="42363" y="5294"/>
                      <a:pt x="41560" y="5749"/>
                    </a:cubicBezTo>
                    <a:cubicBezTo>
                      <a:pt x="41408" y="5579"/>
                      <a:pt x="41230" y="5410"/>
                      <a:pt x="41034" y="5258"/>
                    </a:cubicBezTo>
                    <a:cubicBezTo>
                      <a:pt x="40793" y="4759"/>
                      <a:pt x="40489" y="4259"/>
                      <a:pt x="40088" y="3849"/>
                    </a:cubicBezTo>
                    <a:cubicBezTo>
                      <a:pt x="40901" y="3758"/>
                      <a:pt x="41708" y="3700"/>
                      <a:pt x="42519" y="3700"/>
                    </a:cubicBezTo>
                    <a:close/>
                    <a:moveTo>
                      <a:pt x="8608" y="4602"/>
                    </a:moveTo>
                    <a:cubicBezTo>
                      <a:pt x="8793" y="4602"/>
                      <a:pt x="9039" y="4630"/>
                      <a:pt x="9301" y="4732"/>
                    </a:cubicBezTo>
                    <a:cubicBezTo>
                      <a:pt x="9783" y="4919"/>
                      <a:pt x="10220" y="5383"/>
                      <a:pt x="10113" y="5963"/>
                    </a:cubicBezTo>
                    <a:cubicBezTo>
                      <a:pt x="9944" y="5999"/>
                      <a:pt x="9774" y="6043"/>
                      <a:pt x="9614" y="6088"/>
                    </a:cubicBezTo>
                    <a:cubicBezTo>
                      <a:pt x="9516" y="5213"/>
                      <a:pt x="9025" y="4785"/>
                      <a:pt x="8302" y="4634"/>
                    </a:cubicBezTo>
                    <a:cubicBezTo>
                      <a:pt x="8343" y="4621"/>
                      <a:pt x="8454" y="4602"/>
                      <a:pt x="8608" y="4602"/>
                    </a:cubicBezTo>
                    <a:close/>
                    <a:moveTo>
                      <a:pt x="7554" y="4753"/>
                    </a:moveTo>
                    <a:cubicBezTo>
                      <a:pt x="8467" y="4753"/>
                      <a:pt x="9291" y="5163"/>
                      <a:pt x="9355" y="6159"/>
                    </a:cubicBezTo>
                    <a:cubicBezTo>
                      <a:pt x="8784" y="6320"/>
                      <a:pt x="8213" y="6516"/>
                      <a:pt x="7660" y="6730"/>
                    </a:cubicBezTo>
                    <a:cubicBezTo>
                      <a:pt x="7660" y="5787"/>
                      <a:pt x="6972" y="5512"/>
                      <a:pt x="6161" y="5512"/>
                    </a:cubicBezTo>
                    <a:cubicBezTo>
                      <a:pt x="5859" y="5512"/>
                      <a:pt x="5540" y="5550"/>
                      <a:pt x="5233" y="5606"/>
                    </a:cubicBezTo>
                    <a:cubicBezTo>
                      <a:pt x="5403" y="5454"/>
                      <a:pt x="6099" y="4883"/>
                      <a:pt x="7250" y="4767"/>
                    </a:cubicBezTo>
                    <a:cubicBezTo>
                      <a:pt x="7352" y="4758"/>
                      <a:pt x="7453" y="4753"/>
                      <a:pt x="7554" y="4753"/>
                    </a:cubicBezTo>
                    <a:close/>
                    <a:moveTo>
                      <a:pt x="5757" y="5696"/>
                    </a:moveTo>
                    <a:cubicBezTo>
                      <a:pt x="6357" y="5696"/>
                      <a:pt x="7320" y="5849"/>
                      <a:pt x="7544" y="6784"/>
                    </a:cubicBezTo>
                    <a:cubicBezTo>
                      <a:pt x="7151" y="6935"/>
                      <a:pt x="6777" y="7114"/>
                      <a:pt x="6402" y="7292"/>
                    </a:cubicBezTo>
                    <a:cubicBezTo>
                      <a:pt x="6572" y="6989"/>
                      <a:pt x="6572" y="6614"/>
                      <a:pt x="6259" y="6293"/>
                    </a:cubicBezTo>
                    <a:cubicBezTo>
                      <a:pt x="5858" y="5865"/>
                      <a:pt x="4832" y="5793"/>
                      <a:pt x="4832" y="5793"/>
                    </a:cubicBezTo>
                    <a:cubicBezTo>
                      <a:pt x="4832" y="5793"/>
                      <a:pt x="5002" y="5776"/>
                      <a:pt x="5332" y="5722"/>
                    </a:cubicBezTo>
                    <a:cubicBezTo>
                      <a:pt x="5413" y="5711"/>
                      <a:pt x="5567" y="5696"/>
                      <a:pt x="5757" y="5696"/>
                    </a:cubicBezTo>
                    <a:close/>
                    <a:moveTo>
                      <a:pt x="4855" y="6007"/>
                    </a:moveTo>
                    <a:cubicBezTo>
                      <a:pt x="5434" y="6007"/>
                      <a:pt x="6719" y="6471"/>
                      <a:pt x="6010" y="7372"/>
                    </a:cubicBezTo>
                    <a:cubicBezTo>
                      <a:pt x="5825" y="7591"/>
                      <a:pt x="5576" y="7718"/>
                      <a:pt x="5362" y="7718"/>
                    </a:cubicBezTo>
                    <a:cubicBezTo>
                      <a:pt x="5235" y="7718"/>
                      <a:pt x="5120" y="7674"/>
                      <a:pt x="5037" y="7578"/>
                    </a:cubicBezTo>
                    <a:cubicBezTo>
                      <a:pt x="4814" y="7310"/>
                      <a:pt x="5153" y="6935"/>
                      <a:pt x="5269" y="6828"/>
                    </a:cubicBezTo>
                    <a:cubicBezTo>
                      <a:pt x="5301" y="6797"/>
                      <a:pt x="5263" y="6745"/>
                      <a:pt x="5223" y="6745"/>
                    </a:cubicBezTo>
                    <a:cubicBezTo>
                      <a:pt x="5218" y="6745"/>
                      <a:pt x="5212" y="6746"/>
                      <a:pt x="5207" y="6748"/>
                    </a:cubicBezTo>
                    <a:cubicBezTo>
                      <a:pt x="4663" y="7033"/>
                      <a:pt x="4422" y="7908"/>
                      <a:pt x="5233" y="7952"/>
                    </a:cubicBezTo>
                    <a:cubicBezTo>
                      <a:pt x="4582" y="8380"/>
                      <a:pt x="3815" y="9014"/>
                      <a:pt x="3449" y="9594"/>
                    </a:cubicBezTo>
                    <a:cubicBezTo>
                      <a:pt x="2405" y="9281"/>
                      <a:pt x="1326" y="9076"/>
                      <a:pt x="264" y="8818"/>
                    </a:cubicBezTo>
                    <a:cubicBezTo>
                      <a:pt x="800" y="7640"/>
                      <a:pt x="1915" y="6864"/>
                      <a:pt x="3083" y="6373"/>
                    </a:cubicBezTo>
                    <a:cubicBezTo>
                      <a:pt x="3583" y="6159"/>
                      <a:pt x="4261" y="6016"/>
                      <a:pt x="4823" y="6007"/>
                    </a:cubicBezTo>
                    <a:cubicBezTo>
                      <a:pt x="4833" y="6007"/>
                      <a:pt x="4844" y="6007"/>
                      <a:pt x="4855" y="6007"/>
                    </a:cubicBezTo>
                    <a:close/>
                    <a:moveTo>
                      <a:pt x="37906" y="4309"/>
                    </a:moveTo>
                    <a:cubicBezTo>
                      <a:pt x="39144" y="4309"/>
                      <a:pt x="40619" y="5024"/>
                      <a:pt x="41480" y="5802"/>
                    </a:cubicBezTo>
                    <a:cubicBezTo>
                      <a:pt x="40579" y="6311"/>
                      <a:pt x="39713" y="6882"/>
                      <a:pt x="38848" y="7390"/>
                    </a:cubicBezTo>
                    <a:cubicBezTo>
                      <a:pt x="38491" y="7595"/>
                      <a:pt x="38125" y="7801"/>
                      <a:pt x="37760" y="7997"/>
                    </a:cubicBezTo>
                    <a:cubicBezTo>
                      <a:pt x="35520" y="8024"/>
                      <a:pt x="33308" y="8131"/>
                      <a:pt x="31113" y="8595"/>
                    </a:cubicBezTo>
                    <a:cubicBezTo>
                      <a:pt x="29641" y="8907"/>
                      <a:pt x="28232" y="9504"/>
                      <a:pt x="26903" y="10182"/>
                    </a:cubicBezTo>
                    <a:cubicBezTo>
                      <a:pt x="25582" y="10869"/>
                      <a:pt x="24164" y="11583"/>
                      <a:pt x="22924" y="12413"/>
                    </a:cubicBezTo>
                    <a:cubicBezTo>
                      <a:pt x="22719" y="12404"/>
                      <a:pt x="22505" y="12395"/>
                      <a:pt x="22299" y="12377"/>
                    </a:cubicBezTo>
                    <a:cubicBezTo>
                      <a:pt x="21550" y="12332"/>
                      <a:pt x="20881" y="12136"/>
                      <a:pt x="20194" y="11940"/>
                    </a:cubicBezTo>
                    <a:cubicBezTo>
                      <a:pt x="20319" y="11851"/>
                      <a:pt x="20453" y="11761"/>
                      <a:pt x="20587" y="11672"/>
                    </a:cubicBezTo>
                    <a:cubicBezTo>
                      <a:pt x="20756" y="11556"/>
                      <a:pt x="20917" y="11396"/>
                      <a:pt x="21077" y="11262"/>
                    </a:cubicBezTo>
                    <a:cubicBezTo>
                      <a:pt x="21116" y="11231"/>
                      <a:pt x="21081" y="11187"/>
                      <a:pt x="21042" y="11187"/>
                    </a:cubicBezTo>
                    <a:cubicBezTo>
                      <a:pt x="21036" y="11187"/>
                      <a:pt x="21030" y="11188"/>
                      <a:pt x="21024" y="11191"/>
                    </a:cubicBezTo>
                    <a:cubicBezTo>
                      <a:pt x="20836" y="11289"/>
                      <a:pt x="20622" y="11369"/>
                      <a:pt x="20453" y="11503"/>
                    </a:cubicBezTo>
                    <a:cubicBezTo>
                      <a:pt x="20301" y="11628"/>
                      <a:pt x="20149" y="11753"/>
                      <a:pt x="20007" y="11886"/>
                    </a:cubicBezTo>
                    <a:cubicBezTo>
                      <a:pt x="19766" y="11824"/>
                      <a:pt x="19516" y="11753"/>
                      <a:pt x="19266" y="11699"/>
                    </a:cubicBezTo>
                    <a:cubicBezTo>
                      <a:pt x="18210" y="11456"/>
                      <a:pt x="17136" y="11281"/>
                      <a:pt x="16056" y="11281"/>
                    </a:cubicBezTo>
                    <a:cubicBezTo>
                      <a:pt x="15631" y="11281"/>
                      <a:pt x="15205" y="11308"/>
                      <a:pt x="14779" y="11369"/>
                    </a:cubicBezTo>
                    <a:cubicBezTo>
                      <a:pt x="14574" y="11396"/>
                      <a:pt x="14369" y="11449"/>
                      <a:pt x="14181" y="11538"/>
                    </a:cubicBezTo>
                    <a:cubicBezTo>
                      <a:pt x="13762" y="11351"/>
                      <a:pt x="13334" y="11173"/>
                      <a:pt x="12897" y="11012"/>
                    </a:cubicBezTo>
                    <a:cubicBezTo>
                      <a:pt x="14859" y="10111"/>
                      <a:pt x="16563" y="8648"/>
                      <a:pt x="18437" y="7586"/>
                    </a:cubicBezTo>
                    <a:cubicBezTo>
                      <a:pt x="20578" y="6364"/>
                      <a:pt x="23941" y="5410"/>
                      <a:pt x="24913" y="5187"/>
                    </a:cubicBezTo>
                    <a:cubicBezTo>
                      <a:pt x="26100" y="4919"/>
                      <a:pt x="28669" y="4491"/>
                      <a:pt x="29070" y="4446"/>
                    </a:cubicBezTo>
                    <a:cubicBezTo>
                      <a:pt x="29176" y="4479"/>
                      <a:pt x="29286" y="4494"/>
                      <a:pt x="29400" y="4494"/>
                    </a:cubicBezTo>
                    <a:cubicBezTo>
                      <a:pt x="29593" y="4494"/>
                      <a:pt x="29796" y="4451"/>
                      <a:pt x="29998" y="4384"/>
                    </a:cubicBezTo>
                    <a:cubicBezTo>
                      <a:pt x="30430" y="4845"/>
                      <a:pt x="31030" y="4965"/>
                      <a:pt x="31636" y="4965"/>
                    </a:cubicBezTo>
                    <a:cubicBezTo>
                      <a:pt x="31943" y="4965"/>
                      <a:pt x="32252" y="4934"/>
                      <a:pt x="32541" y="4901"/>
                    </a:cubicBezTo>
                    <a:lnTo>
                      <a:pt x="32568" y="4901"/>
                    </a:lnTo>
                    <a:cubicBezTo>
                      <a:pt x="32862" y="5109"/>
                      <a:pt x="33206" y="5233"/>
                      <a:pt x="33540" y="5233"/>
                    </a:cubicBezTo>
                    <a:cubicBezTo>
                      <a:pt x="33866" y="5233"/>
                      <a:pt x="34181" y="5116"/>
                      <a:pt x="34432" y="4848"/>
                    </a:cubicBezTo>
                    <a:cubicBezTo>
                      <a:pt x="34503" y="5187"/>
                      <a:pt x="34718" y="5437"/>
                      <a:pt x="35003" y="5588"/>
                    </a:cubicBezTo>
                    <a:cubicBezTo>
                      <a:pt x="34254" y="5530"/>
                      <a:pt x="33513" y="5490"/>
                      <a:pt x="32772" y="5490"/>
                    </a:cubicBezTo>
                    <a:cubicBezTo>
                      <a:pt x="32030" y="5490"/>
                      <a:pt x="31287" y="5530"/>
                      <a:pt x="30534" y="5633"/>
                    </a:cubicBezTo>
                    <a:cubicBezTo>
                      <a:pt x="28758" y="5874"/>
                      <a:pt x="27045" y="6293"/>
                      <a:pt x="25350" y="6873"/>
                    </a:cubicBezTo>
                    <a:cubicBezTo>
                      <a:pt x="22763" y="7747"/>
                      <a:pt x="20355" y="8853"/>
                      <a:pt x="18294" y="10691"/>
                    </a:cubicBezTo>
                    <a:cubicBezTo>
                      <a:pt x="18279" y="10706"/>
                      <a:pt x="18295" y="10740"/>
                      <a:pt x="18317" y="10740"/>
                    </a:cubicBezTo>
                    <a:cubicBezTo>
                      <a:pt x="18321" y="10740"/>
                      <a:pt x="18325" y="10738"/>
                      <a:pt x="18330" y="10736"/>
                    </a:cubicBezTo>
                    <a:cubicBezTo>
                      <a:pt x="22909" y="7271"/>
                      <a:pt x="28834" y="5743"/>
                      <a:pt x="34526" y="5743"/>
                    </a:cubicBezTo>
                    <a:cubicBezTo>
                      <a:pt x="34844" y="5743"/>
                      <a:pt x="35160" y="5748"/>
                      <a:pt x="35476" y="5758"/>
                    </a:cubicBezTo>
                    <a:cubicBezTo>
                      <a:pt x="35485" y="5758"/>
                      <a:pt x="35485" y="5749"/>
                      <a:pt x="35494" y="5749"/>
                    </a:cubicBezTo>
                    <a:cubicBezTo>
                      <a:pt x="35547" y="5758"/>
                      <a:pt x="35601" y="5767"/>
                      <a:pt x="35663" y="5767"/>
                    </a:cubicBezTo>
                    <a:cubicBezTo>
                      <a:pt x="35672" y="5838"/>
                      <a:pt x="35681" y="5918"/>
                      <a:pt x="35708" y="5999"/>
                    </a:cubicBezTo>
                    <a:cubicBezTo>
                      <a:pt x="35815" y="6373"/>
                      <a:pt x="36109" y="6659"/>
                      <a:pt x="36466" y="6801"/>
                    </a:cubicBezTo>
                    <a:cubicBezTo>
                      <a:pt x="35622" y="6714"/>
                      <a:pt x="34760" y="6669"/>
                      <a:pt x="33893" y="6669"/>
                    </a:cubicBezTo>
                    <a:cubicBezTo>
                      <a:pt x="29776" y="6669"/>
                      <a:pt x="25524" y="7697"/>
                      <a:pt x="22282" y="10209"/>
                    </a:cubicBezTo>
                    <a:cubicBezTo>
                      <a:pt x="22244" y="10239"/>
                      <a:pt x="22282" y="10307"/>
                      <a:pt x="22327" y="10307"/>
                    </a:cubicBezTo>
                    <a:cubicBezTo>
                      <a:pt x="22335" y="10307"/>
                      <a:pt x="22344" y="10304"/>
                      <a:pt x="22353" y="10298"/>
                    </a:cubicBezTo>
                    <a:cubicBezTo>
                      <a:pt x="26273" y="7628"/>
                      <a:pt x="30970" y="6909"/>
                      <a:pt x="35616" y="6909"/>
                    </a:cubicBezTo>
                    <a:cubicBezTo>
                      <a:pt x="36046" y="6909"/>
                      <a:pt x="36475" y="6915"/>
                      <a:pt x="36903" y="6926"/>
                    </a:cubicBezTo>
                    <a:cubicBezTo>
                      <a:pt x="36912" y="6926"/>
                      <a:pt x="36912" y="6917"/>
                      <a:pt x="36921" y="6917"/>
                    </a:cubicBezTo>
                    <a:cubicBezTo>
                      <a:pt x="36973" y="6923"/>
                      <a:pt x="37025" y="6926"/>
                      <a:pt x="37076" y="6926"/>
                    </a:cubicBezTo>
                    <a:cubicBezTo>
                      <a:pt x="37532" y="6926"/>
                      <a:pt x="37969" y="6710"/>
                      <a:pt x="38161" y="6222"/>
                    </a:cubicBezTo>
                    <a:cubicBezTo>
                      <a:pt x="38370" y="5690"/>
                      <a:pt x="37928" y="5211"/>
                      <a:pt x="37490" y="5211"/>
                    </a:cubicBezTo>
                    <a:cubicBezTo>
                      <a:pt x="37273" y="5211"/>
                      <a:pt x="37057" y="5328"/>
                      <a:pt x="36921" y="5615"/>
                    </a:cubicBezTo>
                    <a:cubicBezTo>
                      <a:pt x="36909" y="5639"/>
                      <a:pt x="36929" y="5663"/>
                      <a:pt x="36951" y="5663"/>
                    </a:cubicBezTo>
                    <a:cubicBezTo>
                      <a:pt x="36963" y="5663"/>
                      <a:pt x="36975" y="5657"/>
                      <a:pt x="36983" y="5642"/>
                    </a:cubicBezTo>
                    <a:cubicBezTo>
                      <a:pt x="37088" y="5468"/>
                      <a:pt x="37277" y="5382"/>
                      <a:pt x="37464" y="5382"/>
                    </a:cubicBezTo>
                    <a:cubicBezTo>
                      <a:pt x="37756" y="5382"/>
                      <a:pt x="38043" y="5593"/>
                      <a:pt x="37983" y="6007"/>
                    </a:cubicBezTo>
                    <a:cubicBezTo>
                      <a:pt x="37910" y="6448"/>
                      <a:pt x="37486" y="6623"/>
                      <a:pt x="37062" y="6623"/>
                    </a:cubicBezTo>
                    <a:cubicBezTo>
                      <a:pt x="36756" y="6623"/>
                      <a:pt x="36451" y="6532"/>
                      <a:pt x="36279" y="6382"/>
                    </a:cubicBezTo>
                    <a:cubicBezTo>
                      <a:pt x="35306" y="5544"/>
                      <a:pt x="36359" y="4616"/>
                      <a:pt x="37224" y="4393"/>
                    </a:cubicBezTo>
                    <a:cubicBezTo>
                      <a:pt x="37439" y="4335"/>
                      <a:pt x="37668" y="4309"/>
                      <a:pt x="37906" y="4309"/>
                    </a:cubicBezTo>
                    <a:close/>
                    <a:moveTo>
                      <a:pt x="37287" y="8247"/>
                    </a:moveTo>
                    <a:lnTo>
                      <a:pt x="37287" y="8247"/>
                    </a:lnTo>
                    <a:cubicBezTo>
                      <a:pt x="35699" y="9067"/>
                      <a:pt x="34040" y="9763"/>
                      <a:pt x="32407" y="10432"/>
                    </a:cubicBezTo>
                    <a:cubicBezTo>
                      <a:pt x="30195" y="11333"/>
                      <a:pt x="27929" y="12011"/>
                      <a:pt x="25556" y="12306"/>
                    </a:cubicBezTo>
                    <a:cubicBezTo>
                      <a:pt x="24864" y="12386"/>
                      <a:pt x="24173" y="12423"/>
                      <a:pt x="23482" y="12423"/>
                    </a:cubicBezTo>
                    <a:cubicBezTo>
                      <a:pt x="23406" y="12423"/>
                      <a:pt x="23330" y="12423"/>
                      <a:pt x="23254" y="12422"/>
                    </a:cubicBezTo>
                    <a:cubicBezTo>
                      <a:pt x="23664" y="12225"/>
                      <a:pt x="24093" y="12056"/>
                      <a:pt x="24503" y="11851"/>
                    </a:cubicBezTo>
                    <a:cubicBezTo>
                      <a:pt x="25217" y="11503"/>
                      <a:pt x="25895" y="11075"/>
                      <a:pt x="26599" y="10700"/>
                    </a:cubicBezTo>
                    <a:cubicBezTo>
                      <a:pt x="28080" y="9888"/>
                      <a:pt x="29597" y="9406"/>
                      <a:pt x="31203" y="8925"/>
                    </a:cubicBezTo>
                    <a:cubicBezTo>
                      <a:pt x="33156" y="8327"/>
                      <a:pt x="35262" y="8505"/>
                      <a:pt x="37287" y="8247"/>
                    </a:cubicBezTo>
                    <a:close/>
                    <a:moveTo>
                      <a:pt x="33578" y="1"/>
                    </a:moveTo>
                    <a:cubicBezTo>
                      <a:pt x="33274" y="1"/>
                      <a:pt x="32972" y="28"/>
                      <a:pt x="32675" y="84"/>
                    </a:cubicBezTo>
                    <a:cubicBezTo>
                      <a:pt x="32443" y="35"/>
                      <a:pt x="32208" y="12"/>
                      <a:pt x="31972" y="12"/>
                    </a:cubicBezTo>
                    <a:cubicBezTo>
                      <a:pt x="31429" y="12"/>
                      <a:pt x="30883" y="136"/>
                      <a:pt x="30373" y="360"/>
                    </a:cubicBezTo>
                    <a:cubicBezTo>
                      <a:pt x="30351" y="360"/>
                      <a:pt x="30329" y="360"/>
                      <a:pt x="30307" y="360"/>
                    </a:cubicBezTo>
                    <a:cubicBezTo>
                      <a:pt x="29303" y="360"/>
                      <a:pt x="28297" y="759"/>
                      <a:pt x="27590" y="1467"/>
                    </a:cubicBezTo>
                    <a:cubicBezTo>
                      <a:pt x="27099" y="1592"/>
                      <a:pt x="26626" y="1957"/>
                      <a:pt x="26394" y="2412"/>
                    </a:cubicBezTo>
                    <a:cubicBezTo>
                      <a:pt x="25993" y="2457"/>
                      <a:pt x="25556" y="2662"/>
                      <a:pt x="25261" y="2974"/>
                    </a:cubicBezTo>
                    <a:cubicBezTo>
                      <a:pt x="24735" y="3126"/>
                      <a:pt x="24342" y="3438"/>
                      <a:pt x="24324" y="4045"/>
                    </a:cubicBezTo>
                    <a:cubicBezTo>
                      <a:pt x="24316" y="4428"/>
                      <a:pt x="24565" y="4732"/>
                      <a:pt x="24887" y="4910"/>
                    </a:cubicBezTo>
                    <a:cubicBezTo>
                      <a:pt x="24387" y="5008"/>
                      <a:pt x="23905" y="5133"/>
                      <a:pt x="23415" y="5258"/>
                    </a:cubicBezTo>
                    <a:cubicBezTo>
                      <a:pt x="23120" y="4937"/>
                      <a:pt x="22433" y="4544"/>
                      <a:pt x="22023" y="4375"/>
                    </a:cubicBezTo>
                    <a:cubicBezTo>
                      <a:pt x="21265" y="4036"/>
                      <a:pt x="20292" y="3804"/>
                      <a:pt x="19480" y="3661"/>
                    </a:cubicBezTo>
                    <a:cubicBezTo>
                      <a:pt x="18336" y="3462"/>
                      <a:pt x="17047" y="3232"/>
                      <a:pt x="15826" y="3232"/>
                    </a:cubicBezTo>
                    <a:cubicBezTo>
                      <a:pt x="15410" y="3232"/>
                      <a:pt x="15002" y="3259"/>
                      <a:pt x="14609" y="3322"/>
                    </a:cubicBezTo>
                    <a:cubicBezTo>
                      <a:pt x="14567" y="3331"/>
                      <a:pt x="14581" y="3394"/>
                      <a:pt x="14620" y="3394"/>
                    </a:cubicBezTo>
                    <a:cubicBezTo>
                      <a:pt x="14622" y="3394"/>
                      <a:pt x="14625" y="3394"/>
                      <a:pt x="14627" y="3394"/>
                    </a:cubicBezTo>
                    <a:cubicBezTo>
                      <a:pt x="14958" y="3344"/>
                      <a:pt x="15301" y="3323"/>
                      <a:pt x="15651" y="3323"/>
                    </a:cubicBezTo>
                    <a:cubicBezTo>
                      <a:pt x="16824" y="3323"/>
                      <a:pt x="18074" y="3558"/>
                      <a:pt x="19159" y="3750"/>
                    </a:cubicBezTo>
                    <a:cubicBezTo>
                      <a:pt x="20524" y="4000"/>
                      <a:pt x="22094" y="4437"/>
                      <a:pt x="23236" y="5312"/>
                    </a:cubicBezTo>
                    <a:cubicBezTo>
                      <a:pt x="21693" y="5740"/>
                      <a:pt x="20194" y="6320"/>
                      <a:pt x="18767" y="7087"/>
                    </a:cubicBezTo>
                    <a:cubicBezTo>
                      <a:pt x="17678" y="7676"/>
                      <a:pt x="16661" y="8363"/>
                      <a:pt x="15644" y="9058"/>
                    </a:cubicBezTo>
                    <a:cubicBezTo>
                      <a:pt x="14699" y="9692"/>
                      <a:pt x="13780" y="10432"/>
                      <a:pt x="12772" y="10959"/>
                    </a:cubicBezTo>
                    <a:cubicBezTo>
                      <a:pt x="11719" y="10575"/>
                      <a:pt x="10640" y="10281"/>
                      <a:pt x="9524" y="10156"/>
                    </a:cubicBezTo>
                    <a:cubicBezTo>
                      <a:pt x="9055" y="10104"/>
                      <a:pt x="8597" y="10080"/>
                      <a:pt x="8145" y="10080"/>
                    </a:cubicBezTo>
                    <a:cubicBezTo>
                      <a:pt x="7205" y="10080"/>
                      <a:pt x="6295" y="10183"/>
                      <a:pt x="5385" y="10352"/>
                    </a:cubicBezTo>
                    <a:cubicBezTo>
                      <a:pt x="4778" y="10049"/>
                      <a:pt x="4261" y="9835"/>
                      <a:pt x="3628" y="9638"/>
                    </a:cubicBezTo>
                    <a:cubicBezTo>
                      <a:pt x="4083" y="8969"/>
                      <a:pt x="4894" y="8336"/>
                      <a:pt x="5617" y="7908"/>
                    </a:cubicBezTo>
                    <a:cubicBezTo>
                      <a:pt x="5804" y="7854"/>
                      <a:pt x="5992" y="7747"/>
                      <a:pt x="6143" y="7613"/>
                    </a:cubicBezTo>
                    <a:cubicBezTo>
                      <a:pt x="7196" y="7051"/>
                      <a:pt x="8347" y="6641"/>
                      <a:pt x="9498" y="6320"/>
                    </a:cubicBezTo>
                    <a:cubicBezTo>
                      <a:pt x="9524" y="6320"/>
                      <a:pt x="9542" y="6311"/>
                      <a:pt x="9560" y="6302"/>
                    </a:cubicBezTo>
                    <a:cubicBezTo>
                      <a:pt x="9747" y="6248"/>
                      <a:pt x="9926" y="6204"/>
                      <a:pt x="10113" y="6159"/>
                    </a:cubicBezTo>
                    <a:cubicBezTo>
                      <a:pt x="11630" y="5776"/>
                      <a:pt x="13209" y="5660"/>
                      <a:pt x="14770" y="5633"/>
                    </a:cubicBezTo>
                    <a:cubicBezTo>
                      <a:pt x="14933" y="5631"/>
                      <a:pt x="15098" y="5630"/>
                      <a:pt x="15264" y="5630"/>
                    </a:cubicBezTo>
                    <a:cubicBezTo>
                      <a:pt x="16656" y="5630"/>
                      <a:pt x="18123" y="5721"/>
                      <a:pt x="19382" y="6311"/>
                    </a:cubicBezTo>
                    <a:cubicBezTo>
                      <a:pt x="19388" y="6313"/>
                      <a:pt x="19394" y="6314"/>
                      <a:pt x="19400" y="6314"/>
                    </a:cubicBezTo>
                    <a:cubicBezTo>
                      <a:pt x="19438" y="6314"/>
                      <a:pt x="19467" y="6270"/>
                      <a:pt x="19436" y="6239"/>
                    </a:cubicBezTo>
                    <a:cubicBezTo>
                      <a:pt x="18446" y="5329"/>
                      <a:pt x="16581" y="5437"/>
                      <a:pt x="15332" y="5410"/>
                    </a:cubicBezTo>
                    <a:cubicBezTo>
                      <a:pt x="15213" y="5408"/>
                      <a:pt x="15093" y="5407"/>
                      <a:pt x="14974" y="5407"/>
                    </a:cubicBezTo>
                    <a:cubicBezTo>
                      <a:pt x="13414" y="5407"/>
                      <a:pt x="11844" y="5570"/>
                      <a:pt x="10327" y="5909"/>
                    </a:cubicBezTo>
                    <a:lnTo>
                      <a:pt x="10318" y="5909"/>
                    </a:lnTo>
                    <a:cubicBezTo>
                      <a:pt x="10399" y="5633"/>
                      <a:pt x="10202" y="5240"/>
                      <a:pt x="9962" y="4990"/>
                    </a:cubicBezTo>
                    <a:cubicBezTo>
                      <a:pt x="10231" y="4915"/>
                      <a:pt x="12724" y="4297"/>
                      <a:pt x="14939" y="4297"/>
                    </a:cubicBezTo>
                    <a:cubicBezTo>
                      <a:pt x="15068" y="4297"/>
                      <a:pt x="15196" y="4299"/>
                      <a:pt x="15323" y="4304"/>
                    </a:cubicBezTo>
                    <a:cubicBezTo>
                      <a:pt x="17759" y="4384"/>
                      <a:pt x="19703" y="4892"/>
                      <a:pt x="21229" y="5356"/>
                    </a:cubicBezTo>
                    <a:cubicBezTo>
                      <a:pt x="21232" y="5357"/>
                      <a:pt x="21235" y="5357"/>
                      <a:pt x="21238" y="5357"/>
                    </a:cubicBezTo>
                    <a:cubicBezTo>
                      <a:pt x="21267" y="5357"/>
                      <a:pt x="21280" y="5319"/>
                      <a:pt x="21256" y="5303"/>
                    </a:cubicBezTo>
                    <a:cubicBezTo>
                      <a:pt x="20462" y="4964"/>
                      <a:pt x="19802" y="4750"/>
                      <a:pt x="18918" y="4553"/>
                    </a:cubicBezTo>
                    <a:cubicBezTo>
                      <a:pt x="17973" y="4339"/>
                      <a:pt x="17090" y="4241"/>
                      <a:pt x="16099" y="4170"/>
                    </a:cubicBezTo>
                    <a:cubicBezTo>
                      <a:pt x="15702" y="4145"/>
                      <a:pt x="15296" y="4131"/>
                      <a:pt x="14887" y="4131"/>
                    </a:cubicBezTo>
                    <a:cubicBezTo>
                      <a:pt x="14269" y="4131"/>
                      <a:pt x="13646" y="4162"/>
                      <a:pt x="13039" y="4232"/>
                    </a:cubicBezTo>
                    <a:cubicBezTo>
                      <a:pt x="13039" y="4214"/>
                      <a:pt x="13039" y="4196"/>
                      <a:pt x="13030" y="4179"/>
                    </a:cubicBezTo>
                    <a:cubicBezTo>
                      <a:pt x="12763" y="3643"/>
                      <a:pt x="12147" y="3501"/>
                      <a:pt x="11594" y="3456"/>
                    </a:cubicBezTo>
                    <a:cubicBezTo>
                      <a:pt x="11537" y="3452"/>
                      <a:pt x="11478" y="3450"/>
                      <a:pt x="11419" y="3450"/>
                    </a:cubicBezTo>
                    <a:cubicBezTo>
                      <a:pt x="10630" y="3450"/>
                      <a:pt x="9757" y="3819"/>
                      <a:pt x="9640" y="4027"/>
                    </a:cubicBezTo>
                    <a:cubicBezTo>
                      <a:pt x="9293" y="4143"/>
                      <a:pt x="8873" y="4277"/>
                      <a:pt x="8606" y="4500"/>
                    </a:cubicBezTo>
                    <a:cubicBezTo>
                      <a:pt x="8454" y="4509"/>
                      <a:pt x="8302" y="4544"/>
                      <a:pt x="8160" y="4607"/>
                    </a:cubicBezTo>
                    <a:cubicBezTo>
                      <a:pt x="7996" y="4577"/>
                      <a:pt x="7826" y="4564"/>
                      <a:pt x="7653" y="4564"/>
                    </a:cubicBezTo>
                    <a:cubicBezTo>
                      <a:pt x="7355" y="4564"/>
                      <a:pt x="7046" y="4605"/>
                      <a:pt x="6741" y="4678"/>
                    </a:cubicBezTo>
                    <a:cubicBezTo>
                      <a:pt x="6768" y="4411"/>
                      <a:pt x="6456" y="4143"/>
                      <a:pt x="6259" y="4000"/>
                    </a:cubicBezTo>
                    <a:cubicBezTo>
                      <a:pt x="6072" y="3860"/>
                      <a:pt x="5807" y="3773"/>
                      <a:pt x="5554" y="3773"/>
                    </a:cubicBezTo>
                    <a:cubicBezTo>
                      <a:pt x="5422" y="3773"/>
                      <a:pt x="5293" y="3797"/>
                      <a:pt x="5180" y="3849"/>
                    </a:cubicBezTo>
                    <a:cubicBezTo>
                      <a:pt x="4918" y="3694"/>
                      <a:pt x="4615" y="3605"/>
                      <a:pt x="4314" y="3605"/>
                    </a:cubicBezTo>
                    <a:cubicBezTo>
                      <a:pt x="4215" y="3605"/>
                      <a:pt x="4117" y="3615"/>
                      <a:pt x="4020" y="3634"/>
                    </a:cubicBezTo>
                    <a:cubicBezTo>
                      <a:pt x="3743" y="3570"/>
                      <a:pt x="3419" y="3532"/>
                      <a:pt x="3134" y="3532"/>
                    </a:cubicBezTo>
                    <a:cubicBezTo>
                      <a:pt x="2987" y="3532"/>
                      <a:pt x="2851" y="3542"/>
                      <a:pt x="2736" y="3563"/>
                    </a:cubicBezTo>
                    <a:cubicBezTo>
                      <a:pt x="1727" y="3724"/>
                      <a:pt x="800" y="4045"/>
                      <a:pt x="77" y="4857"/>
                    </a:cubicBezTo>
                    <a:cubicBezTo>
                      <a:pt x="68" y="4866"/>
                      <a:pt x="229" y="4919"/>
                      <a:pt x="229" y="4919"/>
                    </a:cubicBezTo>
                    <a:cubicBezTo>
                      <a:pt x="898" y="4339"/>
                      <a:pt x="1772" y="3965"/>
                      <a:pt x="2629" y="3804"/>
                    </a:cubicBezTo>
                    <a:cubicBezTo>
                      <a:pt x="2832" y="3766"/>
                      <a:pt x="3064" y="3740"/>
                      <a:pt x="3299" y="3740"/>
                    </a:cubicBezTo>
                    <a:cubicBezTo>
                      <a:pt x="3901" y="3740"/>
                      <a:pt x="4525" y="3912"/>
                      <a:pt x="4743" y="4509"/>
                    </a:cubicBezTo>
                    <a:cubicBezTo>
                      <a:pt x="4974" y="5153"/>
                      <a:pt x="4384" y="5584"/>
                      <a:pt x="3909" y="5584"/>
                    </a:cubicBezTo>
                    <a:cubicBezTo>
                      <a:pt x="3594" y="5584"/>
                      <a:pt x="3330" y="5395"/>
                      <a:pt x="3387" y="4955"/>
                    </a:cubicBezTo>
                    <a:cubicBezTo>
                      <a:pt x="3387" y="4935"/>
                      <a:pt x="3370" y="4923"/>
                      <a:pt x="3352" y="4923"/>
                    </a:cubicBezTo>
                    <a:cubicBezTo>
                      <a:pt x="3338" y="4923"/>
                      <a:pt x="3323" y="4930"/>
                      <a:pt x="3315" y="4946"/>
                    </a:cubicBezTo>
                    <a:cubicBezTo>
                      <a:pt x="3039" y="5428"/>
                      <a:pt x="3431" y="5776"/>
                      <a:pt x="3886" y="5856"/>
                    </a:cubicBezTo>
                    <a:cubicBezTo>
                      <a:pt x="3583" y="5927"/>
                      <a:pt x="3387" y="5990"/>
                      <a:pt x="3119" y="6088"/>
                    </a:cubicBezTo>
                    <a:cubicBezTo>
                      <a:pt x="3012" y="6132"/>
                      <a:pt x="2718" y="6239"/>
                      <a:pt x="2718" y="6239"/>
                    </a:cubicBezTo>
                    <a:cubicBezTo>
                      <a:pt x="2718" y="6239"/>
                      <a:pt x="2102" y="5749"/>
                      <a:pt x="1826" y="5606"/>
                    </a:cubicBezTo>
                    <a:cubicBezTo>
                      <a:pt x="1549" y="5454"/>
                      <a:pt x="1380" y="5312"/>
                      <a:pt x="1076" y="5231"/>
                    </a:cubicBezTo>
                    <a:cubicBezTo>
                      <a:pt x="1067" y="5231"/>
                      <a:pt x="889" y="5258"/>
                      <a:pt x="1067" y="5365"/>
                    </a:cubicBezTo>
                    <a:cubicBezTo>
                      <a:pt x="1433" y="5570"/>
                      <a:pt x="1710" y="5740"/>
                      <a:pt x="2031" y="5954"/>
                    </a:cubicBezTo>
                    <a:cubicBezTo>
                      <a:pt x="2272" y="6106"/>
                      <a:pt x="2539" y="6320"/>
                      <a:pt x="2539" y="6320"/>
                    </a:cubicBezTo>
                    <a:cubicBezTo>
                      <a:pt x="2539" y="6320"/>
                      <a:pt x="487" y="7694"/>
                      <a:pt x="24" y="8764"/>
                    </a:cubicBezTo>
                    <a:cubicBezTo>
                      <a:pt x="15" y="8764"/>
                      <a:pt x="15" y="8782"/>
                      <a:pt x="24" y="8791"/>
                    </a:cubicBezTo>
                    <a:cubicBezTo>
                      <a:pt x="1" y="8870"/>
                      <a:pt x="90" y="8885"/>
                      <a:pt x="158" y="8885"/>
                    </a:cubicBezTo>
                    <a:cubicBezTo>
                      <a:pt x="197" y="8885"/>
                      <a:pt x="229" y="8880"/>
                      <a:pt x="229" y="8880"/>
                    </a:cubicBezTo>
                    <a:cubicBezTo>
                      <a:pt x="229" y="8880"/>
                      <a:pt x="238" y="8862"/>
                      <a:pt x="238" y="8853"/>
                    </a:cubicBezTo>
                    <a:cubicBezTo>
                      <a:pt x="1915" y="9380"/>
                      <a:pt x="3619" y="9754"/>
                      <a:pt x="5269" y="10379"/>
                    </a:cubicBezTo>
                    <a:cubicBezTo>
                      <a:pt x="5028" y="10423"/>
                      <a:pt x="4787" y="10477"/>
                      <a:pt x="4547" y="10530"/>
                    </a:cubicBezTo>
                    <a:lnTo>
                      <a:pt x="4538" y="10530"/>
                    </a:lnTo>
                    <a:cubicBezTo>
                      <a:pt x="4154" y="10504"/>
                      <a:pt x="3806" y="10414"/>
                      <a:pt x="3422" y="10414"/>
                    </a:cubicBezTo>
                    <a:cubicBezTo>
                      <a:pt x="3406" y="10415"/>
                      <a:pt x="3388" y="10415"/>
                      <a:pt x="3371" y="10415"/>
                    </a:cubicBezTo>
                    <a:cubicBezTo>
                      <a:pt x="2848" y="10415"/>
                      <a:pt x="2129" y="10289"/>
                      <a:pt x="1870" y="10281"/>
                    </a:cubicBezTo>
                    <a:cubicBezTo>
                      <a:pt x="1665" y="10281"/>
                      <a:pt x="1772" y="10352"/>
                      <a:pt x="1808" y="10361"/>
                    </a:cubicBezTo>
                    <a:cubicBezTo>
                      <a:pt x="2494" y="10533"/>
                      <a:pt x="3162" y="10611"/>
                      <a:pt x="3848" y="10611"/>
                    </a:cubicBezTo>
                    <a:cubicBezTo>
                      <a:pt x="3982" y="10611"/>
                      <a:pt x="4117" y="10608"/>
                      <a:pt x="4252" y="10602"/>
                    </a:cubicBezTo>
                    <a:lnTo>
                      <a:pt x="4252" y="10602"/>
                    </a:lnTo>
                    <a:cubicBezTo>
                      <a:pt x="3886" y="10691"/>
                      <a:pt x="3342" y="10843"/>
                      <a:pt x="3137" y="10896"/>
                    </a:cubicBezTo>
                    <a:cubicBezTo>
                      <a:pt x="2958" y="10953"/>
                      <a:pt x="3024" y="10995"/>
                      <a:pt x="3071" y="10995"/>
                    </a:cubicBezTo>
                    <a:cubicBezTo>
                      <a:pt x="3075" y="10995"/>
                      <a:pt x="3080" y="10995"/>
                      <a:pt x="3083" y="10994"/>
                    </a:cubicBezTo>
                    <a:cubicBezTo>
                      <a:pt x="4734" y="10548"/>
                      <a:pt x="6366" y="10211"/>
                      <a:pt x="8035" y="10211"/>
                    </a:cubicBezTo>
                    <a:cubicBezTo>
                      <a:pt x="8703" y="10211"/>
                      <a:pt x="9377" y="10265"/>
                      <a:pt x="10060" y="10388"/>
                    </a:cubicBezTo>
                    <a:cubicBezTo>
                      <a:pt x="11086" y="10566"/>
                      <a:pt x="12112" y="10896"/>
                      <a:pt x="13093" y="11262"/>
                    </a:cubicBezTo>
                    <a:cubicBezTo>
                      <a:pt x="13869" y="11547"/>
                      <a:pt x="14565" y="11976"/>
                      <a:pt x="15323" y="12279"/>
                    </a:cubicBezTo>
                    <a:cubicBezTo>
                      <a:pt x="16385" y="12689"/>
                      <a:pt x="17482" y="12993"/>
                      <a:pt x="18570" y="13314"/>
                    </a:cubicBezTo>
                    <a:cubicBezTo>
                      <a:pt x="20453" y="13867"/>
                      <a:pt x="22469" y="14393"/>
                      <a:pt x="24423" y="14589"/>
                    </a:cubicBezTo>
                    <a:cubicBezTo>
                      <a:pt x="24915" y="14639"/>
                      <a:pt x="25411" y="14663"/>
                      <a:pt x="25908" y="14663"/>
                    </a:cubicBezTo>
                    <a:cubicBezTo>
                      <a:pt x="29602" y="14663"/>
                      <a:pt x="33369" y="13364"/>
                      <a:pt x="36671" y="11877"/>
                    </a:cubicBezTo>
                    <a:cubicBezTo>
                      <a:pt x="38696" y="10968"/>
                      <a:pt x="40579" y="9772"/>
                      <a:pt x="42577" y="8818"/>
                    </a:cubicBezTo>
                    <a:cubicBezTo>
                      <a:pt x="44629" y="7845"/>
                      <a:pt x="46725" y="7167"/>
                      <a:pt x="48911" y="6569"/>
                    </a:cubicBezTo>
                    <a:cubicBezTo>
                      <a:pt x="48970" y="6552"/>
                      <a:pt x="48949" y="6471"/>
                      <a:pt x="48893" y="6471"/>
                    </a:cubicBezTo>
                    <a:cubicBezTo>
                      <a:pt x="48890" y="6471"/>
                      <a:pt x="48887" y="6471"/>
                      <a:pt x="48884" y="6471"/>
                    </a:cubicBezTo>
                    <a:cubicBezTo>
                      <a:pt x="46868" y="6846"/>
                      <a:pt x="45021" y="7488"/>
                      <a:pt x="43148" y="8309"/>
                    </a:cubicBezTo>
                    <a:cubicBezTo>
                      <a:pt x="41132" y="9201"/>
                      <a:pt x="39258" y="10370"/>
                      <a:pt x="37287" y="11342"/>
                    </a:cubicBezTo>
                    <a:cubicBezTo>
                      <a:pt x="35288" y="12324"/>
                      <a:pt x="33201" y="13002"/>
                      <a:pt x="31078" y="13644"/>
                    </a:cubicBezTo>
                    <a:cubicBezTo>
                      <a:pt x="29384" y="14159"/>
                      <a:pt x="27603" y="14432"/>
                      <a:pt x="25832" y="14432"/>
                    </a:cubicBezTo>
                    <a:cubicBezTo>
                      <a:pt x="25271" y="14432"/>
                      <a:pt x="24711" y="14404"/>
                      <a:pt x="24155" y="14349"/>
                    </a:cubicBezTo>
                    <a:cubicBezTo>
                      <a:pt x="22264" y="14161"/>
                      <a:pt x="20274" y="13599"/>
                      <a:pt x="18454" y="13064"/>
                    </a:cubicBezTo>
                    <a:cubicBezTo>
                      <a:pt x="17339" y="12734"/>
                      <a:pt x="16135" y="12466"/>
                      <a:pt x="15091" y="11958"/>
                    </a:cubicBezTo>
                    <a:cubicBezTo>
                      <a:pt x="14824" y="11833"/>
                      <a:pt x="14556" y="11708"/>
                      <a:pt x="14288" y="11583"/>
                    </a:cubicBezTo>
                    <a:cubicBezTo>
                      <a:pt x="14613" y="11447"/>
                      <a:pt x="15001" y="11412"/>
                      <a:pt x="15386" y="11412"/>
                    </a:cubicBezTo>
                    <a:cubicBezTo>
                      <a:pt x="15710" y="11412"/>
                      <a:pt x="16032" y="11437"/>
                      <a:pt x="16313" y="11449"/>
                    </a:cubicBezTo>
                    <a:cubicBezTo>
                      <a:pt x="17188" y="11485"/>
                      <a:pt x="18008" y="11708"/>
                      <a:pt x="18865" y="11886"/>
                    </a:cubicBezTo>
                    <a:cubicBezTo>
                      <a:pt x="19703" y="12056"/>
                      <a:pt x="20488" y="12404"/>
                      <a:pt x="21336" y="12555"/>
                    </a:cubicBezTo>
                    <a:cubicBezTo>
                      <a:pt x="22019" y="12681"/>
                      <a:pt x="22723" y="12723"/>
                      <a:pt x="23425" y="12723"/>
                    </a:cubicBezTo>
                    <a:cubicBezTo>
                      <a:pt x="23768" y="12723"/>
                      <a:pt x="24110" y="12713"/>
                      <a:pt x="24449" y="12698"/>
                    </a:cubicBezTo>
                    <a:cubicBezTo>
                      <a:pt x="28919" y="12493"/>
                      <a:pt x="33121" y="10620"/>
                      <a:pt x="37082" y="8675"/>
                    </a:cubicBezTo>
                    <a:cubicBezTo>
                      <a:pt x="39089" y="7685"/>
                      <a:pt x="40944" y="6427"/>
                      <a:pt x="42943" y="5410"/>
                    </a:cubicBezTo>
                    <a:cubicBezTo>
                      <a:pt x="44334" y="4696"/>
                      <a:pt x="45887" y="4357"/>
                      <a:pt x="47430" y="4089"/>
                    </a:cubicBezTo>
                    <a:cubicBezTo>
                      <a:pt x="48199" y="3959"/>
                      <a:pt x="48953" y="3897"/>
                      <a:pt x="49700" y="3897"/>
                    </a:cubicBezTo>
                    <a:cubicBezTo>
                      <a:pt x="50945" y="3897"/>
                      <a:pt x="52174" y="4068"/>
                      <a:pt x="53434" y="4375"/>
                    </a:cubicBezTo>
                    <a:cubicBezTo>
                      <a:pt x="54834" y="4714"/>
                      <a:pt x="56289" y="5098"/>
                      <a:pt x="57600" y="5713"/>
                    </a:cubicBezTo>
                    <a:cubicBezTo>
                      <a:pt x="57607" y="5717"/>
                      <a:pt x="57614" y="5719"/>
                      <a:pt x="57620" y="5719"/>
                    </a:cubicBezTo>
                    <a:cubicBezTo>
                      <a:pt x="57656" y="5719"/>
                      <a:pt x="57681" y="5664"/>
                      <a:pt x="57636" y="5642"/>
                    </a:cubicBezTo>
                    <a:cubicBezTo>
                      <a:pt x="56547" y="4955"/>
                      <a:pt x="55173" y="4589"/>
                      <a:pt x="53951" y="4232"/>
                    </a:cubicBezTo>
                    <a:cubicBezTo>
                      <a:pt x="52571" y="3838"/>
                      <a:pt x="51169" y="3602"/>
                      <a:pt x="49750" y="3602"/>
                    </a:cubicBezTo>
                    <a:cubicBezTo>
                      <a:pt x="49628" y="3602"/>
                      <a:pt x="49506" y="3604"/>
                      <a:pt x="49384" y="3608"/>
                    </a:cubicBezTo>
                    <a:cubicBezTo>
                      <a:pt x="47168" y="2466"/>
                      <a:pt x="44464" y="1734"/>
                      <a:pt x="41852" y="1734"/>
                    </a:cubicBezTo>
                    <a:cubicBezTo>
                      <a:pt x="40710" y="1734"/>
                      <a:pt x="39585" y="1874"/>
                      <a:pt x="38527" y="2180"/>
                    </a:cubicBezTo>
                    <a:cubicBezTo>
                      <a:pt x="38063" y="1556"/>
                      <a:pt x="37278" y="1101"/>
                      <a:pt x="36537" y="851"/>
                    </a:cubicBezTo>
                    <a:cubicBezTo>
                      <a:pt x="36466" y="807"/>
                      <a:pt x="36207" y="664"/>
                      <a:pt x="36154" y="637"/>
                    </a:cubicBezTo>
                    <a:cubicBezTo>
                      <a:pt x="35322" y="221"/>
                      <a:pt x="34442" y="1"/>
                      <a:pt x="33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"/>
              <p:cNvSpPr/>
              <p:nvPr/>
            </p:nvSpPr>
            <p:spPr>
              <a:xfrm>
                <a:off x="5408730" y="4506919"/>
                <a:ext cx="60379" cy="39825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713" extrusionOk="0">
                    <a:moveTo>
                      <a:pt x="1046" y="0"/>
                    </a:moveTo>
                    <a:cubicBezTo>
                      <a:pt x="1044" y="0"/>
                      <a:pt x="1041" y="1"/>
                      <a:pt x="1038" y="1"/>
                    </a:cubicBezTo>
                    <a:cubicBezTo>
                      <a:pt x="619" y="90"/>
                      <a:pt x="369" y="403"/>
                      <a:pt x="30" y="644"/>
                    </a:cubicBezTo>
                    <a:cubicBezTo>
                      <a:pt x="1" y="666"/>
                      <a:pt x="20" y="712"/>
                      <a:pt x="48" y="712"/>
                    </a:cubicBezTo>
                    <a:cubicBezTo>
                      <a:pt x="54" y="712"/>
                      <a:pt x="60" y="711"/>
                      <a:pt x="66" y="706"/>
                    </a:cubicBezTo>
                    <a:cubicBezTo>
                      <a:pt x="396" y="474"/>
                      <a:pt x="664" y="189"/>
                      <a:pt x="1047" y="55"/>
                    </a:cubicBezTo>
                    <a:cubicBezTo>
                      <a:pt x="1080" y="46"/>
                      <a:pt x="1075" y="0"/>
                      <a:pt x="10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"/>
              <p:cNvSpPr/>
              <p:nvPr/>
            </p:nvSpPr>
            <p:spPr>
              <a:xfrm>
                <a:off x="5651195" y="4478489"/>
                <a:ext cx="34920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602" extrusionOk="0">
                    <a:moveTo>
                      <a:pt x="3953" y="1"/>
                    </a:moveTo>
                    <a:cubicBezTo>
                      <a:pt x="2632" y="1"/>
                      <a:pt x="1315" y="238"/>
                      <a:pt x="16" y="573"/>
                    </a:cubicBezTo>
                    <a:cubicBezTo>
                      <a:pt x="1" y="580"/>
                      <a:pt x="5" y="601"/>
                      <a:pt x="18" y="601"/>
                    </a:cubicBezTo>
                    <a:cubicBezTo>
                      <a:pt x="20" y="601"/>
                      <a:pt x="22" y="601"/>
                      <a:pt x="25" y="599"/>
                    </a:cubicBezTo>
                    <a:cubicBezTo>
                      <a:pt x="1078" y="367"/>
                      <a:pt x="2130" y="216"/>
                      <a:pt x="3210" y="144"/>
                    </a:cubicBezTo>
                    <a:cubicBezTo>
                      <a:pt x="3381" y="134"/>
                      <a:pt x="3551" y="129"/>
                      <a:pt x="3722" y="129"/>
                    </a:cubicBezTo>
                    <a:cubicBezTo>
                      <a:pt x="4554" y="129"/>
                      <a:pt x="5379" y="241"/>
                      <a:pt x="6216" y="323"/>
                    </a:cubicBezTo>
                    <a:cubicBezTo>
                      <a:pt x="6252" y="323"/>
                      <a:pt x="6252" y="269"/>
                      <a:pt x="6225" y="260"/>
                    </a:cubicBezTo>
                    <a:cubicBezTo>
                      <a:pt x="5468" y="78"/>
                      <a:pt x="4710" y="1"/>
                      <a:pt x="3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"/>
              <p:cNvSpPr/>
              <p:nvPr/>
            </p:nvSpPr>
            <p:spPr>
              <a:xfrm>
                <a:off x="5561157" y="4526188"/>
                <a:ext cx="29938" cy="14913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67" extrusionOk="0">
                    <a:moveTo>
                      <a:pt x="491" y="1"/>
                    </a:moveTo>
                    <a:cubicBezTo>
                      <a:pt x="487" y="1"/>
                      <a:pt x="482" y="2"/>
                      <a:pt x="477" y="4"/>
                    </a:cubicBezTo>
                    <a:cubicBezTo>
                      <a:pt x="343" y="93"/>
                      <a:pt x="174" y="111"/>
                      <a:pt x="31" y="200"/>
                    </a:cubicBezTo>
                    <a:cubicBezTo>
                      <a:pt x="0" y="223"/>
                      <a:pt x="23" y="266"/>
                      <a:pt x="52" y="266"/>
                    </a:cubicBezTo>
                    <a:cubicBezTo>
                      <a:pt x="57" y="266"/>
                      <a:pt x="62" y="265"/>
                      <a:pt x="67" y="263"/>
                    </a:cubicBezTo>
                    <a:cubicBezTo>
                      <a:pt x="201" y="174"/>
                      <a:pt x="370" y="147"/>
                      <a:pt x="513" y="58"/>
                    </a:cubicBezTo>
                    <a:cubicBezTo>
                      <a:pt x="536" y="42"/>
                      <a:pt x="519" y="1"/>
                      <a:pt x="4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"/>
              <p:cNvSpPr/>
              <p:nvPr/>
            </p:nvSpPr>
            <p:spPr>
              <a:xfrm>
                <a:off x="5483017" y="4132361"/>
                <a:ext cx="551624" cy="101433"/>
              </a:xfrm>
              <a:custGeom>
                <a:avLst/>
                <a:gdLst/>
                <a:ahLst/>
                <a:cxnLst/>
                <a:rect l="l" t="t" r="r" b="b"/>
                <a:pathLst>
                  <a:path w="9876" h="1816" extrusionOk="0">
                    <a:moveTo>
                      <a:pt x="8192" y="0"/>
                    </a:moveTo>
                    <a:cubicBezTo>
                      <a:pt x="7127" y="0"/>
                      <a:pt x="6029" y="198"/>
                      <a:pt x="5025" y="338"/>
                    </a:cubicBezTo>
                    <a:cubicBezTo>
                      <a:pt x="4169" y="454"/>
                      <a:pt x="3330" y="650"/>
                      <a:pt x="2501" y="891"/>
                    </a:cubicBezTo>
                    <a:cubicBezTo>
                      <a:pt x="1689" y="1123"/>
                      <a:pt x="797" y="1372"/>
                      <a:pt x="38" y="1747"/>
                    </a:cubicBezTo>
                    <a:cubicBezTo>
                      <a:pt x="1" y="1762"/>
                      <a:pt x="27" y="1816"/>
                      <a:pt x="63" y="1816"/>
                    </a:cubicBezTo>
                    <a:cubicBezTo>
                      <a:pt x="69" y="1816"/>
                      <a:pt x="76" y="1814"/>
                      <a:pt x="83" y="1810"/>
                    </a:cubicBezTo>
                    <a:cubicBezTo>
                      <a:pt x="859" y="1479"/>
                      <a:pt x="1742" y="1328"/>
                      <a:pt x="2554" y="1078"/>
                    </a:cubicBezTo>
                    <a:cubicBezTo>
                      <a:pt x="3295" y="846"/>
                      <a:pt x="4053" y="686"/>
                      <a:pt x="4820" y="561"/>
                    </a:cubicBezTo>
                    <a:cubicBezTo>
                      <a:pt x="5970" y="368"/>
                      <a:pt x="7216" y="198"/>
                      <a:pt x="8430" y="198"/>
                    </a:cubicBezTo>
                    <a:cubicBezTo>
                      <a:pt x="8903" y="198"/>
                      <a:pt x="9370" y="224"/>
                      <a:pt x="9825" y="284"/>
                    </a:cubicBezTo>
                    <a:cubicBezTo>
                      <a:pt x="9827" y="285"/>
                      <a:pt x="9830" y="285"/>
                      <a:pt x="9832" y="285"/>
                    </a:cubicBezTo>
                    <a:cubicBezTo>
                      <a:pt x="9870" y="285"/>
                      <a:pt x="9876" y="221"/>
                      <a:pt x="9834" y="204"/>
                    </a:cubicBezTo>
                    <a:cubicBezTo>
                      <a:pt x="9309" y="56"/>
                      <a:pt x="8755" y="0"/>
                      <a:pt x="8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"/>
              <p:cNvSpPr/>
              <p:nvPr/>
            </p:nvSpPr>
            <p:spPr>
              <a:xfrm>
                <a:off x="6093172" y="4151184"/>
                <a:ext cx="171084" cy="55073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986" extrusionOk="0">
                    <a:moveTo>
                      <a:pt x="97" y="0"/>
                    </a:moveTo>
                    <a:cubicBezTo>
                      <a:pt x="31" y="0"/>
                      <a:pt x="1" y="99"/>
                      <a:pt x="69" y="108"/>
                    </a:cubicBezTo>
                    <a:cubicBezTo>
                      <a:pt x="1122" y="286"/>
                      <a:pt x="2005" y="616"/>
                      <a:pt x="3004" y="982"/>
                    </a:cubicBezTo>
                    <a:cubicBezTo>
                      <a:pt x="3010" y="984"/>
                      <a:pt x="3015" y="985"/>
                      <a:pt x="3020" y="985"/>
                    </a:cubicBezTo>
                    <a:cubicBezTo>
                      <a:pt x="3053" y="985"/>
                      <a:pt x="3063" y="934"/>
                      <a:pt x="3031" y="911"/>
                    </a:cubicBezTo>
                    <a:cubicBezTo>
                      <a:pt x="2095" y="384"/>
                      <a:pt x="1167" y="161"/>
                      <a:pt x="105" y="1"/>
                    </a:cubicBezTo>
                    <a:cubicBezTo>
                      <a:pt x="102" y="0"/>
                      <a:pt x="100" y="0"/>
                      <a:pt x="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"/>
              <p:cNvSpPr/>
              <p:nvPr/>
            </p:nvSpPr>
            <p:spPr>
              <a:xfrm>
                <a:off x="7712228" y="4806464"/>
                <a:ext cx="140308" cy="10948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196" extrusionOk="0">
                    <a:moveTo>
                      <a:pt x="716" y="1"/>
                    </a:moveTo>
                    <a:cubicBezTo>
                      <a:pt x="487" y="1"/>
                      <a:pt x="257" y="16"/>
                      <a:pt x="49" y="89"/>
                    </a:cubicBezTo>
                    <a:cubicBezTo>
                      <a:pt x="1" y="105"/>
                      <a:pt x="18" y="172"/>
                      <a:pt x="54" y="172"/>
                    </a:cubicBezTo>
                    <a:cubicBezTo>
                      <a:pt x="58" y="172"/>
                      <a:pt x="63" y="171"/>
                      <a:pt x="67" y="169"/>
                    </a:cubicBezTo>
                    <a:cubicBezTo>
                      <a:pt x="252" y="109"/>
                      <a:pt x="453" y="94"/>
                      <a:pt x="653" y="94"/>
                    </a:cubicBezTo>
                    <a:cubicBezTo>
                      <a:pt x="839" y="94"/>
                      <a:pt x="1024" y="107"/>
                      <a:pt x="1200" y="107"/>
                    </a:cubicBezTo>
                    <a:cubicBezTo>
                      <a:pt x="1628" y="107"/>
                      <a:pt x="2047" y="151"/>
                      <a:pt x="2476" y="196"/>
                    </a:cubicBezTo>
                    <a:cubicBezTo>
                      <a:pt x="2502" y="196"/>
                      <a:pt x="2511" y="151"/>
                      <a:pt x="2485" y="142"/>
                    </a:cubicBezTo>
                    <a:cubicBezTo>
                      <a:pt x="2056" y="26"/>
                      <a:pt x="1646" y="9"/>
                      <a:pt x="1200" y="9"/>
                    </a:cubicBezTo>
                    <a:cubicBezTo>
                      <a:pt x="1044" y="9"/>
                      <a:pt x="880" y="1"/>
                      <a:pt x="7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"/>
              <p:cNvSpPr/>
              <p:nvPr/>
            </p:nvSpPr>
            <p:spPr>
              <a:xfrm>
                <a:off x="7593035" y="4746979"/>
                <a:ext cx="465272" cy="37144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665" extrusionOk="0">
                    <a:moveTo>
                      <a:pt x="5002" y="1"/>
                    </a:moveTo>
                    <a:cubicBezTo>
                      <a:pt x="3320" y="1"/>
                      <a:pt x="1641" y="124"/>
                      <a:pt x="33" y="610"/>
                    </a:cubicBezTo>
                    <a:cubicBezTo>
                      <a:pt x="0" y="618"/>
                      <a:pt x="5" y="664"/>
                      <a:pt x="34" y="664"/>
                    </a:cubicBezTo>
                    <a:cubicBezTo>
                      <a:pt x="37" y="664"/>
                      <a:pt x="39" y="664"/>
                      <a:pt x="42" y="663"/>
                    </a:cubicBezTo>
                    <a:cubicBezTo>
                      <a:pt x="1336" y="333"/>
                      <a:pt x="2647" y="208"/>
                      <a:pt x="3985" y="199"/>
                    </a:cubicBezTo>
                    <a:cubicBezTo>
                      <a:pt x="4067" y="198"/>
                      <a:pt x="4149" y="198"/>
                      <a:pt x="4231" y="198"/>
                    </a:cubicBezTo>
                    <a:cubicBezTo>
                      <a:pt x="5017" y="198"/>
                      <a:pt x="5819" y="241"/>
                      <a:pt x="6614" y="241"/>
                    </a:cubicBezTo>
                    <a:cubicBezTo>
                      <a:pt x="7178" y="241"/>
                      <a:pt x="7738" y="219"/>
                      <a:pt x="8285" y="146"/>
                    </a:cubicBezTo>
                    <a:cubicBezTo>
                      <a:pt x="8321" y="146"/>
                      <a:pt x="8330" y="92"/>
                      <a:pt x="8285" y="92"/>
                    </a:cubicBezTo>
                    <a:cubicBezTo>
                      <a:pt x="7203" y="54"/>
                      <a:pt x="6102" y="1"/>
                      <a:pt x="50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"/>
              <p:cNvSpPr/>
              <p:nvPr/>
            </p:nvSpPr>
            <p:spPr>
              <a:xfrm>
                <a:off x="7858958" y="4704642"/>
                <a:ext cx="158014" cy="8490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152" extrusionOk="0">
                    <a:moveTo>
                      <a:pt x="511" y="1"/>
                    </a:moveTo>
                    <a:cubicBezTo>
                      <a:pt x="364" y="1"/>
                      <a:pt x="218" y="1"/>
                      <a:pt x="72" y="3"/>
                    </a:cubicBezTo>
                    <a:cubicBezTo>
                      <a:pt x="0" y="3"/>
                      <a:pt x="0" y="110"/>
                      <a:pt x="72" y="119"/>
                    </a:cubicBezTo>
                    <a:cubicBezTo>
                      <a:pt x="686" y="125"/>
                      <a:pt x="1293" y="151"/>
                      <a:pt x="1902" y="151"/>
                    </a:cubicBezTo>
                    <a:cubicBezTo>
                      <a:pt x="2195" y="151"/>
                      <a:pt x="2488" y="145"/>
                      <a:pt x="2784" y="128"/>
                    </a:cubicBezTo>
                    <a:cubicBezTo>
                      <a:pt x="2828" y="128"/>
                      <a:pt x="2828" y="65"/>
                      <a:pt x="2784" y="65"/>
                    </a:cubicBezTo>
                    <a:cubicBezTo>
                      <a:pt x="2029" y="20"/>
                      <a:pt x="1268" y="1"/>
                      <a:pt x="5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"/>
              <p:cNvSpPr/>
              <p:nvPr/>
            </p:nvSpPr>
            <p:spPr>
              <a:xfrm>
                <a:off x="7778695" y="4709110"/>
                <a:ext cx="34965" cy="5809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04" extrusionOk="0">
                    <a:moveTo>
                      <a:pt x="478" y="1"/>
                    </a:moveTo>
                    <a:cubicBezTo>
                      <a:pt x="440" y="1"/>
                      <a:pt x="402" y="3"/>
                      <a:pt x="367" y="3"/>
                    </a:cubicBezTo>
                    <a:cubicBezTo>
                      <a:pt x="269" y="12"/>
                      <a:pt x="162" y="12"/>
                      <a:pt x="55" y="12"/>
                    </a:cubicBezTo>
                    <a:cubicBezTo>
                      <a:pt x="1" y="12"/>
                      <a:pt x="1" y="92"/>
                      <a:pt x="55" y="92"/>
                    </a:cubicBezTo>
                    <a:cubicBezTo>
                      <a:pt x="153" y="92"/>
                      <a:pt x="242" y="101"/>
                      <a:pt x="331" y="101"/>
                    </a:cubicBezTo>
                    <a:cubicBezTo>
                      <a:pt x="376" y="101"/>
                      <a:pt x="420" y="103"/>
                      <a:pt x="464" y="103"/>
                    </a:cubicBezTo>
                    <a:cubicBezTo>
                      <a:pt x="507" y="103"/>
                      <a:pt x="550" y="101"/>
                      <a:pt x="590" y="92"/>
                    </a:cubicBezTo>
                    <a:cubicBezTo>
                      <a:pt x="625" y="83"/>
                      <a:pt x="625" y="21"/>
                      <a:pt x="590" y="12"/>
                    </a:cubicBezTo>
                    <a:cubicBezTo>
                      <a:pt x="554" y="3"/>
                      <a:pt x="516" y="1"/>
                      <a:pt x="4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40" name="Google Shape;1640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41" name="Google Shape;1641;p5"/>
          <p:cNvSpPr txBox="1">
            <a:spLocks noGrp="1"/>
          </p:cNvSpPr>
          <p:nvPr>
            <p:ph type="subTitle" idx="1"/>
          </p:nvPr>
        </p:nvSpPr>
        <p:spPr>
          <a:xfrm>
            <a:off x="773950" y="3323137"/>
            <a:ext cx="3617100" cy="9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42" name="Google Shape;1642;p5"/>
          <p:cNvSpPr txBox="1">
            <a:spLocks noGrp="1"/>
          </p:cNvSpPr>
          <p:nvPr>
            <p:ph type="subTitle" idx="2"/>
          </p:nvPr>
        </p:nvSpPr>
        <p:spPr>
          <a:xfrm>
            <a:off x="4752963" y="2752231"/>
            <a:ext cx="3617100" cy="9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43" name="Google Shape;1643;p5"/>
          <p:cNvSpPr txBox="1">
            <a:spLocks noGrp="1"/>
          </p:cNvSpPr>
          <p:nvPr>
            <p:ph type="subTitle" idx="3"/>
          </p:nvPr>
        </p:nvSpPr>
        <p:spPr>
          <a:xfrm>
            <a:off x="773938" y="3004475"/>
            <a:ext cx="3617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1644" name="Google Shape;1644;p5"/>
          <p:cNvSpPr txBox="1">
            <a:spLocks noGrp="1"/>
          </p:cNvSpPr>
          <p:nvPr>
            <p:ph type="subTitle" idx="4"/>
          </p:nvPr>
        </p:nvSpPr>
        <p:spPr>
          <a:xfrm>
            <a:off x="4752963" y="2433650"/>
            <a:ext cx="3617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6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7" name="Google Shape;1647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648" name="Google Shape;1648;p6"/>
          <p:cNvGrpSpPr/>
          <p:nvPr/>
        </p:nvGrpSpPr>
        <p:grpSpPr>
          <a:xfrm>
            <a:off x="-1377675" y="4447414"/>
            <a:ext cx="12278050" cy="2376361"/>
            <a:chOff x="-1377675" y="4447414"/>
            <a:chExt cx="12278050" cy="2376361"/>
          </a:xfrm>
        </p:grpSpPr>
        <p:sp>
          <p:nvSpPr>
            <p:cNvPr id="1649" name="Google Shape;1649;p6"/>
            <p:cNvSpPr/>
            <p:nvPr/>
          </p:nvSpPr>
          <p:spPr>
            <a:xfrm>
              <a:off x="-1377675" y="4595200"/>
              <a:ext cx="12278050" cy="2228575"/>
            </a:xfrm>
            <a:custGeom>
              <a:avLst/>
              <a:gdLst/>
              <a:ahLst/>
              <a:cxnLst/>
              <a:rect l="l" t="t" r="r" b="b"/>
              <a:pathLst>
                <a:path w="491122" h="89143" extrusionOk="0">
                  <a:moveTo>
                    <a:pt x="0" y="23630"/>
                  </a:moveTo>
                  <a:lnTo>
                    <a:pt x="44269" y="883"/>
                  </a:lnTo>
                  <a:lnTo>
                    <a:pt x="81944" y="10890"/>
                  </a:lnTo>
                  <a:lnTo>
                    <a:pt x="114909" y="4709"/>
                  </a:lnTo>
                  <a:lnTo>
                    <a:pt x="153173" y="5004"/>
                  </a:lnTo>
                  <a:lnTo>
                    <a:pt x="171127" y="2355"/>
                  </a:lnTo>
                  <a:lnTo>
                    <a:pt x="196734" y="2943"/>
                  </a:lnTo>
                  <a:lnTo>
                    <a:pt x="210274" y="4121"/>
                  </a:lnTo>
                  <a:lnTo>
                    <a:pt x="216749" y="8241"/>
                  </a:lnTo>
                  <a:lnTo>
                    <a:pt x="231760" y="2943"/>
                  </a:lnTo>
                  <a:lnTo>
                    <a:pt x="247948" y="3532"/>
                  </a:lnTo>
                  <a:lnTo>
                    <a:pt x="262959" y="10007"/>
                  </a:lnTo>
                  <a:lnTo>
                    <a:pt x="286212" y="2060"/>
                  </a:lnTo>
                  <a:lnTo>
                    <a:pt x="308287" y="2355"/>
                  </a:lnTo>
                  <a:lnTo>
                    <a:pt x="319177" y="7653"/>
                  </a:lnTo>
                  <a:lnTo>
                    <a:pt x="328302" y="5887"/>
                  </a:lnTo>
                  <a:lnTo>
                    <a:pt x="342136" y="3238"/>
                  </a:lnTo>
                  <a:lnTo>
                    <a:pt x="357735" y="5004"/>
                  </a:lnTo>
                  <a:lnTo>
                    <a:pt x="370980" y="5887"/>
                  </a:lnTo>
                  <a:lnTo>
                    <a:pt x="382459" y="6770"/>
                  </a:lnTo>
                  <a:lnTo>
                    <a:pt x="396587" y="4121"/>
                  </a:lnTo>
                  <a:lnTo>
                    <a:pt x="425138" y="0"/>
                  </a:lnTo>
                  <a:lnTo>
                    <a:pt x="441326" y="3238"/>
                  </a:lnTo>
                  <a:lnTo>
                    <a:pt x="453525" y="8536"/>
                  </a:lnTo>
                  <a:lnTo>
                    <a:pt x="464890" y="10356"/>
                  </a:lnTo>
                  <a:lnTo>
                    <a:pt x="482905" y="18889"/>
                  </a:lnTo>
                  <a:lnTo>
                    <a:pt x="491122" y="64399"/>
                  </a:lnTo>
                  <a:lnTo>
                    <a:pt x="464258" y="84087"/>
                  </a:lnTo>
                  <a:lnTo>
                    <a:pt x="403579" y="87563"/>
                  </a:lnTo>
                  <a:lnTo>
                    <a:pt x="300867" y="83139"/>
                  </a:lnTo>
                  <a:lnTo>
                    <a:pt x="253462" y="88511"/>
                  </a:lnTo>
                  <a:lnTo>
                    <a:pt x="202264" y="89143"/>
                  </a:lnTo>
                  <a:lnTo>
                    <a:pt x="149170" y="87247"/>
                  </a:lnTo>
                  <a:lnTo>
                    <a:pt x="131156" y="83455"/>
                  </a:lnTo>
                  <a:lnTo>
                    <a:pt x="102396" y="79978"/>
                  </a:lnTo>
                  <a:lnTo>
                    <a:pt x="68264" y="84087"/>
                  </a:lnTo>
                  <a:lnTo>
                    <a:pt x="50566" y="84087"/>
                  </a:lnTo>
                  <a:lnTo>
                    <a:pt x="31604" y="77134"/>
                  </a:lnTo>
                  <a:lnTo>
                    <a:pt x="21807" y="6733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650" name="Google Shape;1650;p6"/>
            <p:cNvGrpSpPr/>
            <p:nvPr/>
          </p:nvGrpSpPr>
          <p:grpSpPr>
            <a:xfrm flipH="1">
              <a:off x="3847193" y="4447414"/>
              <a:ext cx="3648000" cy="1225665"/>
              <a:chOff x="5182448" y="4500764"/>
              <a:chExt cx="3648000" cy="1225665"/>
            </a:xfrm>
          </p:grpSpPr>
          <p:grpSp>
            <p:nvGrpSpPr>
              <p:cNvPr id="1651" name="Google Shape;1651;p6"/>
              <p:cNvGrpSpPr/>
              <p:nvPr/>
            </p:nvGrpSpPr>
            <p:grpSpPr>
              <a:xfrm>
                <a:off x="6797372" y="5132697"/>
                <a:ext cx="1091289" cy="319934"/>
                <a:chOff x="6597922" y="2714372"/>
                <a:chExt cx="1091289" cy="319934"/>
              </a:xfrm>
            </p:grpSpPr>
            <p:sp>
              <p:nvSpPr>
                <p:cNvPr id="1652" name="Google Shape;1652;p6"/>
                <p:cNvSpPr/>
                <p:nvPr/>
              </p:nvSpPr>
              <p:spPr>
                <a:xfrm>
                  <a:off x="7365810" y="2901260"/>
                  <a:ext cx="323400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0" h="2382" extrusionOk="0">
                      <a:moveTo>
                        <a:pt x="3185" y="0"/>
                      </a:moveTo>
                      <a:cubicBezTo>
                        <a:pt x="3042" y="0"/>
                        <a:pt x="2908" y="9"/>
                        <a:pt x="2783" y="27"/>
                      </a:cubicBezTo>
                      <a:cubicBezTo>
                        <a:pt x="1570" y="179"/>
                        <a:pt x="196" y="1053"/>
                        <a:pt x="0" y="2364"/>
                      </a:cubicBezTo>
                      <a:cubicBezTo>
                        <a:pt x="0" y="2373"/>
                        <a:pt x="9" y="2373"/>
                        <a:pt x="9" y="2382"/>
                      </a:cubicBezTo>
                      <a:lnTo>
                        <a:pt x="27" y="2382"/>
                      </a:lnTo>
                      <a:cubicBezTo>
                        <a:pt x="277" y="2284"/>
                        <a:pt x="491" y="2204"/>
                        <a:pt x="696" y="2132"/>
                      </a:cubicBezTo>
                      <a:cubicBezTo>
                        <a:pt x="910" y="2061"/>
                        <a:pt x="1115" y="1998"/>
                        <a:pt x="1329" y="1918"/>
                      </a:cubicBezTo>
                      <a:cubicBezTo>
                        <a:pt x="1606" y="1249"/>
                        <a:pt x="2418" y="803"/>
                        <a:pt x="3113" y="651"/>
                      </a:cubicBezTo>
                      <a:cubicBezTo>
                        <a:pt x="3336" y="598"/>
                        <a:pt x="3568" y="571"/>
                        <a:pt x="3791" y="571"/>
                      </a:cubicBezTo>
                      <a:cubicBezTo>
                        <a:pt x="4345" y="571"/>
                        <a:pt x="4853" y="732"/>
                        <a:pt x="5281" y="1044"/>
                      </a:cubicBezTo>
                      <a:cubicBezTo>
                        <a:pt x="5451" y="1026"/>
                        <a:pt x="5620" y="1017"/>
                        <a:pt x="5781" y="1008"/>
                      </a:cubicBezTo>
                      <a:cubicBezTo>
                        <a:pt x="5781" y="1008"/>
                        <a:pt x="5790" y="1008"/>
                        <a:pt x="5790" y="999"/>
                      </a:cubicBezTo>
                      <a:cubicBezTo>
                        <a:pt x="5790" y="990"/>
                        <a:pt x="5790" y="990"/>
                        <a:pt x="5790" y="981"/>
                      </a:cubicBezTo>
                      <a:cubicBezTo>
                        <a:pt x="5165" y="384"/>
                        <a:pt x="4148" y="0"/>
                        <a:pt x="31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3" name="Google Shape;1653;p6"/>
                <p:cNvSpPr/>
                <p:nvPr/>
              </p:nvSpPr>
              <p:spPr>
                <a:xfrm>
                  <a:off x="7446017" y="2942592"/>
                  <a:ext cx="198341" cy="63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1143" extrusionOk="0">
                      <a:moveTo>
                        <a:pt x="2266" y="1"/>
                      </a:moveTo>
                      <a:cubicBezTo>
                        <a:pt x="2079" y="1"/>
                        <a:pt x="1900" y="27"/>
                        <a:pt x="1722" y="72"/>
                      </a:cubicBezTo>
                      <a:cubicBezTo>
                        <a:pt x="1338" y="179"/>
                        <a:pt x="402" y="500"/>
                        <a:pt x="0" y="1125"/>
                      </a:cubicBezTo>
                      <a:cubicBezTo>
                        <a:pt x="0" y="1125"/>
                        <a:pt x="0" y="1134"/>
                        <a:pt x="0" y="1142"/>
                      </a:cubicBezTo>
                      <a:lnTo>
                        <a:pt x="18" y="1142"/>
                      </a:lnTo>
                      <a:cubicBezTo>
                        <a:pt x="1383" y="705"/>
                        <a:pt x="2498" y="447"/>
                        <a:pt x="3542" y="331"/>
                      </a:cubicBezTo>
                      <a:cubicBezTo>
                        <a:pt x="3542" y="331"/>
                        <a:pt x="3551" y="322"/>
                        <a:pt x="3551" y="322"/>
                      </a:cubicBezTo>
                      <a:cubicBezTo>
                        <a:pt x="3551" y="313"/>
                        <a:pt x="3551" y="304"/>
                        <a:pt x="3542" y="304"/>
                      </a:cubicBezTo>
                      <a:cubicBezTo>
                        <a:pt x="3132" y="143"/>
                        <a:pt x="2721" y="1"/>
                        <a:pt x="22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4" name="Google Shape;1654;p6"/>
                <p:cNvSpPr/>
                <p:nvPr/>
              </p:nvSpPr>
              <p:spPr>
                <a:xfrm>
                  <a:off x="6973153" y="2811558"/>
                  <a:ext cx="103164" cy="1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2543" extrusionOk="0">
                      <a:moveTo>
                        <a:pt x="1829" y="0"/>
                      </a:moveTo>
                      <a:cubicBezTo>
                        <a:pt x="1365" y="45"/>
                        <a:pt x="277" y="241"/>
                        <a:pt x="107" y="1258"/>
                      </a:cubicBezTo>
                      <a:cubicBezTo>
                        <a:pt x="0" y="1838"/>
                        <a:pt x="330" y="2257"/>
                        <a:pt x="1098" y="2543"/>
                      </a:cubicBezTo>
                      <a:lnTo>
                        <a:pt x="1106" y="2543"/>
                      </a:lnTo>
                      <a:cubicBezTo>
                        <a:pt x="1106" y="2543"/>
                        <a:pt x="1115" y="2543"/>
                        <a:pt x="1115" y="2534"/>
                      </a:cubicBezTo>
                      <a:cubicBezTo>
                        <a:pt x="1124" y="2525"/>
                        <a:pt x="1115" y="2525"/>
                        <a:pt x="1115" y="2516"/>
                      </a:cubicBezTo>
                      <a:cubicBezTo>
                        <a:pt x="759" y="2266"/>
                        <a:pt x="598" y="1936"/>
                        <a:pt x="625" y="1517"/>
                      </a:cubicBezTo>
                      <a:cubicBezTo>
                        <a:pt x="687" y="776"/>
                        <a:pt x="1089" y="277"/>
                        <a:pt x="1838" y="27"/>
                      </a:cubicBezTo>
                      <a:cubicBezTo>
                        <a:pt x="1838" y="27"/>
                        <a:pt x="1847" y="18"/>
                        <a:pt x="1847" y="18"/>
                      </a:cubicBezTo>
                      <a:cubicBezTo>
                        <a:pt x="1847" y="9"/>
                        <a:pt x="1838" y="0"/>
                        <a:pt x="18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5" name="Google Shape;1655;p6"/>
                <p:cNvSpPr/>
                <p:nvPr/>
              </p:nvSpPr>
              <p:spPr>
                <a:xfrm>
                  <a:off x="7016496" y="2806587"/>
                  <a:ext cx="119139" cy="161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3" h="2891" extrusionOk="0">
                      <a:moveTo>
                        <a:pt x="2115" y="0"/>
                      </a:moveTo>
                      <a:cubicBezTo>
                        <a:pt x="1321" y="71"/>
                        <a:pt x="0" y="375"/>
                        <a:pt x="36" y="1606"/>
                      </a:cubicBezTo>
                      <a:cubicBezTo>
                        <a:pt x="63" y="2444"/>
                        <a:pt x="785" y="2766"/>
                        <a:pt x="1392" y="2891"/>
                      </a:cubicBezTo>
                      <a:cubicBezTo>
                        <a:pt x="1401" y="2891"/>
                        <a:pt x="1410" y="2891"/>
                        <a:pt x="1410" y="2882"/>
                      </a:cubicBezTo>
                      <a:cubicBezTo>
                        <a:pt x="1410" y="2873"/>
                        <a:pt x="1410" y="2864"/>
                        <a:pt x="1401" y="2864"/>
                      </a:cubicBezTo>
                      <a:cubicBezTo>
                        <a:pt x="1062" y="2659"/>
                        <a:pt x="875" y="2391"/>
                        <a:pt x="857" y="2043"/>
                      </a:cubicBezTo>
                      <a:cubicBezTo>
                        <a:pt x="794" y="1231"/>
                        <a:pt x="1285" y="464"/>
                        <a:pt x="2124" y="36"/>
                      </a:cubicBezTo>
                      <a:cubicBezTo>
                        <a:pt x="2124" y="27"/>
                        <a:pt x="2133" y="18"/>
                        <a:pt x="2133" y="18"/>
                      </a:cubicBezTo>
                      <a:cubicBezTo>
                        <a:pt x="2124" y="9"/>
                        <a:pt x="2124" y="0"/>
                        <a:pt x="21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6" name="Google Shape;1656;p6"/>
                <p:cNvSpPr/>
                <p:nvPr/>
              </p:nvSpPr>
              <p:spPr>
                <a:xfrm>
                  <a:off x="6623335" y="2789105"/>
                  <a:ext cx="82777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2276" extrusionOk="0">
                      <a:moveTo>
                        <a:pt x="1321" y="1"/>
                      </a:moveTo>
                      <a:cubicBezTo>
                        <a:pt x="1285" y="10"/>
                        <a:pt x="1250" y="28"/>
                        <a:pt x="1214" y="37"/>
                      </a:cubicBezTo>
                      <a:cubicBezTo>
                        <a:pt x="1214" y="37"/>
                        <a:pt x="1205" y="45"/>
                        <a:pt x="1205" y="45"/>
                      </a:cubicBezTo>
                      <a:cubicBezTo>
                        <a:pt x="1143" y="81"/>
                        <a:pt x="1080" y="108"/>
                        <a:pt x="1027" y="126"/>
                      </a:cubicBezTo>
                      <a:cubicBezTo>
                        <a:pt x="857" y="224"/>
                        <a:pt x="714" y="340"/>
                        <a:pt x="598" y="474"/>
                      </a:cubicBezTo>
                      <a:cubicBezTo>
                        <a:pt x="250" y="866"/>
                        <a:pt x="1" y="1491"/>
                        <a:pt x="420" y="1972"/>
                      </a:cubicBezTo>
                      <a:cubicBezTo>
                        <a:pt x="759" y="2079"/>
                        <a:pt x="1116" y="2187"/>
                        <a:pt x="1464" y="2276"/>
                      </a:cubicBezTo>
                      <a:cubicBezTo>
                        <a:pt x="1473" y="2276"/>
                        <a:pt x="1473" y="2276"/>
                        <a:pt x="1482" y="2267"/>
                      </a:cubicBezTo>
                      <a:cubicBezTo>
                        <a:pt x="1482" y="2258"/>
                        <a:pt x="1482" y="2258"/>
                        <a:pt x="1473" y="2249"/>
                      </a:cubicBezTo>
                      <a:cubicBezTo>
                        <a:pt x="1205" y="2071"/>
                        <a:pt x="884" y="1749"/>
                        <a:pt x="857" y="1232"/>
                      </a:cubicBezTo>
                      <a:cubicBezTo>
                        <a:pt x="830" y="750"/>
                        <a:pt x="991" y="331"/>
                        <a:pt x="1330" y="28"/>
                      </a:cubicBezTo>
                      <a:cubicBezTo>
                        <a:pt x="1339" y="19"/>
                        <a:pt x="1339" y="10"/>
                        <a:pt x="1339" y="10"/>
                      </a:cubicBezTo>
                      <a:cubicBezTo>
                        <a:pt x="1330" y="1"/>
                        <a:pt x="1330" y="1"/>
                        <a:pt x="13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7" name="Google Shape;1657;p6"/>
                <p:cNvSpPr/>
                <p:nvPr/>
              </p:nvSpPr>
              <p:spPr>
                <a:xfrm>
                  <a:off x="6597922" y="2808542"/>
                  <a:ext cx="48873" cy="87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1562" extrusionOk="0">
                      <a:moveTo>
                        <a:pt x="857" y="1"/>
                      </a:moveTo>
                      <a:cubicBezTo>
                        <a:pt x="777" y="45"/>
                        <a:pt x="714" y="90"/>
                        <a:pt x="661" y="135"/>
                      </a:cubicBezTo>
                      <a:cubicBezTo>
                        <a:pt x="108" y="590"/>
                        <a:pt x="1" y="1018"/>
                        <a:pt x="322" y="1446"/>
                      </a:cubicBezTo>
                      <a:cubicBezTo>
                        <a:pt x="402" y="1473"/>
                        <a:pt x="482" y="1500"/>
                        <a:pt x="563" y="1526"/>
                      </a:cubicBezTo>
                      <a:lnTo>
                        <a:pt x="661" y="1562"/>
                      </a:lnTo>
                      <a:cubicBezTo>
                        <a:pt x="670" y="1562"/>
                        <a:pt x="670" y="1553"/>
                        <a:pt x="679" y="1553"/>
                      </a:cubicBezTo>
                      <a:cubicBezTo>
                        <a:pt x="679" y="1544"/>
                        <a:pt x="679" y="1544"/>
                        <a:pt x="679" y="1535"/>
                      </a:cubicBezTo>
                      <a:cubicBezTo>
                        <a:pt x="340" y="1098"/>
                        <a:pt x="518" y="590"/>
                        <a:pt x="732" y="233"/>
                      </a:cubicBezTo>
                      <a:cubicBezTo>
                        <a:pt x="768" y="161"/>
                        <a:pt x="821" y="90"/>
                        <a:pt x="875" y="28"/>
                      </a:cubicBezTo>
                      <a:cubicBezTo>
                        <a:pt x="875" y="19"/>
                        <a:pt x="875" y="19"/>
                        <a:pt x="875" y="10"/>
                      </a:cubicBezTo>
                      <a:cubicBezTo>
                        <a:pt x="866" y="1"/>
                        <a:pt x="866" y="1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8" name="Google Shape;1658;p6"/>
                <p:cNvSpPr/>
                <p:nvPr/>
              </p:nvSpPr>
              <p:spPr>
                <a:xfrm>
                  <a:off x="6727504" y="2755257"/>
                  <a:ext cx="156506" cy="182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2" h="3266" extrusionOk="0">
                      <a:moveTo>
                        <a:pt x="2784" y="0"/>
                      </a:moveTo>
                      <a:cubicBezTo>
                        <a:pt x="1945" y="45"/>
                        <a:pt x="1026" y="179"/>
                        <a:pt x="509" y="741"/>
                      </a:cubicBezTo>
                      <a:cubicBezTo>
                        <a:pt x="0" y="1303"/>
                        <a:pt x="9" y="2141"/>
                        <a:pt x="527" y="2650"/>
                      </a:cubicBezTo>
                      <a:cubicBezTo>
                        <a:pt x="857" y="2971"/>
                        <a:pt x="1294" y="3167"/>
                        <a:pt x="1883" y="3265"/>
                      </a:cubicBezTo>
                      <a:cubicBezTo>
                        <a:pt x="1891" y="3265"/>
                        <a:pt x="1900" y="3256"/>
                        <a:pt x="1900" y="3256"/>
                      </a:cubicBezTo>
                      <a:cubicBezTo>
                        <a:pt x="1900" y="3247"/>
                        <a:pt x="1900" y="3239"/>
                        <a:pt x="1900" y="3239"/>
                      </a:cubicBezTo>
                      <a:cubicBezTo>
                        <a:pt x="1606" y="3007"/>
                        <a:pt x="1347" y="2659"/>
                        <a:pt x="1213" y="2320"/>
                      </a:cubicBezTo>
                      <a:cubicBezTo>
                        <a:pt x="901" y="1553"/>
                        <a:pt x="1338" y="830"/>
                        <a:pt x="1909" y="446"/>
                      </a:cubicBezTo>
                      <a:cubicBezTo>
                        <a:pt x="2177" y="268"/>
                        <a:pt x="2471" y="134"/>
                        <a:pt x="2792" y="27"/>
                      </a:cubicBezTo>
                      <a:cubicBezTo>
                        <a:pt x="2792" y="27"/>
                        <a:pt x="2801" y="18"/>
                        <a:pt x="2801" y="9"/>
                      </a:cubicBezTo>
                      <a:cubicBezTo>
                        <a:pt x="2792" y="9"/>
                        <a:pt x="2792" y="0"/>
                        <a:pt x="27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9" name="Google Shape;1659;p6"/>
                <p:cNvSpPr/>
                <p:nvPr/>
              </p:nvSpPr>
              <p:spPr>
                <a:xfrm>
                  <a:off x="6677682" y="2765199"/>
                  <a:ext cx="99701" cy="164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" h="2945" extrusionOk="0">
                      <a:moveTo>
                        <a:pt x="1766" y="1"/>
                      </a:moveTo>
                      <a:cubicBezTo>
                        <a:pt x="1526" y="36"/>
                        <a:pt x="1267" y="117"/>
                        <a:pt x="1035" y="233"/>
                      </a:cubicBezTo>
                      <a:cubicBezTo>
                        <a:pt x="1026" y="242"/>
                        <a:pt x="1017" y="250"/>
                        <a:pt x="1017" y="250"/>
                      </a:cubicBezTo>
                      <a:cubicBezTo>
                        <a:pt x="1017" y="259"/>
                        <a:pt x="1008" y="268"/>
                        <a:pt x="1017" y="277"/>
                      </a:cubicBezTo>
                      <a:lnTo>
                        <a:pt x="964" y="286"/>
                      </a:lnTo>
                      <a:lnTo>
                        <a:pt x="928" y="286"/>
                      </a:lnTo>
                      <a:cubicBezTo>
                        <a:pt x="473" y="536"/>
                        <a:pt x="170" y="866"/>
                        <a:pt x="71" y="1214"/>
                      </a:cubicBezTo>
                      <a:cubicBezTo>
                        <a:pt x="0" y="1490"/>
                        <a:pt x="36" y="1767"/>
                        <a:pt x="196" y="2044"/>
                      </a:cubicBezTo>
                      <a:cubicBezTo>
                        <a:pt x="509" y="2588"/>
                        <a:pt x="1017" y="2793"/>
                        <a:pt x="1686" y="2945"/>
                      </a:cubicBezTo>
                      <a:cubicBezTo>
                        <a:pt x="1695" y="2945"/>
                        <a:pt x="1704" y="2945"/>
                        <a:pt x="1704" y="2936"/>
                      </a:cubicBezTo>
                      <a:cubicBezTo>
                        <a:pt x="1704" y="2927"/>
                        <a:pt x="1704" y="2918"/>
                        <a:pt x="1695" y="2918"/>
                      </a:cubicBezTo>
                      <a:cubicBezTo>
                        <a:pt x="901" y="2525"/>
                        <a:pt x="589" y="1821"/>
                        <a:pt x="856" y="1036"/>
                      </a:cubicBezTo>
                      <a:cubicBezTo>
                        <a:pt x="1008" y="572"/>
                        <a:pt x="1311" y="242"/>
                        <a:pt x="1775" y="27"/>
                      </a:cubicBezTo>
                      <a:cubicBezTo>
                        <a:pt x="1775" y="19"/>
                        <a:pt x="1784" y="10"/>
                        <a:pt x="1784" y="10"/>
                      </a:cubicBezTo>
                      <a:cubicBezTo>
                        <a:pt x="1775" y="1"/>
                        <a:pt x="1775" y="1"/>
                        <a:pt x="17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0" name="Google Shape;1660;p6"/>
                <p:cNvSpPr/>
                <p:nvPr/>
              </p:nvSpPr>
              <p:spPr>
                <a:xfrm>
                  <a:off x="7064810" y="2793126"/>
                  <a:ext cx="252688" cy="187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4" h="3355" extrusionOk="0">
                      <a:moveTo>
                        <a:pt x="3328" y="0"/>
                      </a:moveTo>
                      <a:cubicBezTo>
                        <a:pt x="2954" y="0"/>
                        <a:pt x="2588" y="36"/>
                        <a:pt x="2249" y="116"/>
                      </a:cubicBezTo>
                      <a:cubicBezTo>
                        <a:pt x="1428" y="295"/>
                        <a:pt x="402" y="821"/>
                        <a:pt x="215" y="1713"/>
                      </a:cubicBezTo>
                      <a:cubicBezTo>
                        <a:pt x="1" y="2748"/>
                        <a:pt x="741" y="3132"/>
                        <a:pt x="1419" y="3355"/>
                      </a:cubicBezTo>
                      <a:lnTo>
                        <a:pt x="1428" y="3355"/>
                      </a:lnTo>
                      <a:cubicBezTo>
                        <a:pt x="1437" y="3346"/>
                        <a:pt x="1437" y="3337"/>
                        <a:pt x="1428" y="3337"/>
                      </a:cubicBezTo>
                      <a:cubicBezTo>
                        <a:pt x="1196" y="3140"/>
                        <a:pt x="1053" y="2908"/>
                        <a:pt x="1000" y="2650"/>
                      </a:cubicBezTo>
                      <a:cubicBezTo>
                        <a:pt x="920" y="2230"/>
                        <a:pt x="1044" y="1553"/>
                        <a:pt x="1366" y="1240"/>
                      </a:cubicBezTo>
                      <a:cubicBezTo>
                        <a:pt x="2079" y="544"/>
                        <a:pt x="3034" y="161"/>
                        <a:pt x="4051" y="161"/>
                      </a:cubicBezTo>
                      <a:cubicBezTo>
                        <a:pt x="4203" y="161"/>
                        <a:pt x="4354" y="170"/>
                        <a:pt x="4506" y="188"/>
                      </a:cubicBezTo>
                      <a:cubicBezTo>
                        <a:pt x="4515" y="188"/>
                        <a:pt x="4524" y="188"/>
                        <a:pt x="4524" y="179"/>
                      </a:cubicBezTo>
                      <a:cubicBezTo>
                        <a:pt x="4524" y="179"/>
                        <a:pt x="4524" y="170"/>
                        <a:pt x="4515" y="161"/>
                      </a:cubicBezTo>
                      <a:lnTo>
                        <a:pt x="4479" y="125"/>
                      </a:lnTo>
                      <a:lnTo>
                        <a:pt x="4461" y="107"/>
                      </a:lnTo>
                      <a:cubicBezTo>
                        <a:pt x="4087" y="36"/>
                        <a:pt x="3712" y="0"/>
                        <a:pt x="33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1" name="Google Shape;1661;p6"/>
                <p:cNvSpPr/>
                <p:nvPr/>
              </p:nvSpPr>
              <p:spPr>
                <a:xfrm>
                  <a:off x="6975108" y="2714372"/>
                  <a:ext cx="323959" cy="96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0" h="1732" extrusionOk="0">
                      <a:moveTo>
                        <a:pt x="2383" y="1"/>
                      </a:moveTo>
                      <a:cubicBezTo>
                        <a:pt x="1776" y="19"/>
                        <a:pt x="527" y="45"/>
                        <a:pt x="10" y="634"/>
                      </a:cubicBezTo>
                      <a:cubicBezTo>
                        <a:pt x="1" y="643"/>
                        <a:pt x="1" y="643"/>
                        <a:pt x="1" y="652"/>
                      </a:cubicBezTo>
                      <a:cubicBezTo>
                        <a:pt x="10" y="652"/>
                        <a:pt x="10" y="661"/>
                        <a:pt x="19" y="661"/>
                      </a:cubicBezTo>
                      <a:cubicBezTo>
                        <a:pt x="697" y="795"/>
                        <a:pt x="1286" y="1160"/>
                        <a:pt x="1714" y="1714"/>
                      </a:cubicBezTo>
                      <a:cubicBezTo>
                        <a:pt x="1714" y="1714"/>
                        <a:pt x="1723" y="1722"/>
                        <a:pt x="1723" y="1722"/>
                      </a:cubicBezTo>
                      <a:lnTo>
                        <a:pt x="1901" y="1722"/>
                      </a:lnTo>
                      <a:cubicBezTo>
                        <a:pt x="1901" y="1731"/>
                        <a:pt x="1910" y="1731"/>
                        <a:pt x="1910" y="1731"/>
                      </a:cubicBezTo>
                      <a:lnTo>
                        <a:pt x="1919" y="1731"/>
                      </a:lnTo>
                      <a:cubicBezTo>
                        <a:pt x="2240" y="1642"/>
                        <a:pt x="2615" y="1598"/>
                        <a:pt x="3034" y="1598"/>
                      </a:cubicBezTo>
                      <a:lnTo>
                        <a:pt x="3052" y="1598"/>
                      </a:lnTo>
                      <a:cubicBezTo>
                        <a:pt x="3605" y="1348"/>
                        <a:pt x="4265" y="1223"/>
                        <a:pt x="4943" y="1223"/>
                      </a:cubicBezTo>
                      <a:cubicBezTo>
                        <a:pt x="5229" y="1223"/>
                        <a:pt x="5514" y="1241"/>
                        <a:pt x="5782" y="1285"/>
                      </a:cubicBezTo>
                      <a:lnTo>
                        <a:pt x="5791" y="1285"/>
                      </a:lnTo>
                      <a:cubicBezTo>
                        <a:pt x="5791" y="1285"/>
                        <a:pt x="5800" y="1285"/>
                        <a:pt x="5800" y="1276"/>
                      </a:cubicBezTo>
                      <a:cubicBezTo>
                        <a:pt x="5800" y="1276"/>
                        <a:pt x="5800" y="1268"/>
                        <a:pt x="5800" y="1268"/>
                      </a:cubicBezTo>
                      <a:lnTo>
                        <a:pt x="5737" y="1205"/>
                      </a:lnTo>
                      <a:cubicBezTo>
                        <a:pt x="5336" y="804"/>
                        <a:pt x="4854" y="527"/>
                        <a:pt x="4292" y="384"/>
                      </a:cubicBezTo>
                      <a:cubicBezTo>
                        <a:pt x="4283" y="384"/>
                        <a:pt x="4274" y="393"/>
                        <a:pt x="4265" y="402"/>
                      </a:cubicBezTo>
                      <a:cubicBezTo>
                        <a:pt x="4131" y="384"/>
                        <a:pt x="3980" y="349"/>
                        <a:pt x="3801" y="304"/>
                      </a:cubicBezTo>
                      <a:cubicBezTo>
                        <a:pt x="3578" y="277"/>
                        <a:pt x="3373" y="259"/>
                        <a:pt x="3177" y="259"/>
                      </a:cubicBezTo>
                      <a:cubicBezTo>
                        <a:pt x="2945" y="259"/>
                        <a:pt x="2704" y="277"/>
                        <a:pt x="2427" y="313"/>
                      </a:cubicBezTo>
                      <a:cubicBezTo>
                        <a:pt x="2008" y="366"/>
                        <a:pt x="1125" y="482"/>
                        <a:pt x="822" y="857"/>
                      </a:cubicBezTo>
                      <a:cubicBezTo>
                        <a:pt x="813" y="866"/>
                        <a:pt x="813" y="866"/>
                        <a:pt x="795" y="866"/>
                      </a:cubicBezTo>
                      <a:cubicBezTo>
                        <a:pt x="786" y="866"/>
                        <a:pt x="768" y="857"/>
                        <a:pt x="759" y="839"/>
                      </a:cubicBezTo>
                      <a:cubicBezTo>
                        <a:pt x="759" y="839"/>
                        <a:pt x="750" y="821"/>
                        <a:pt x="759" y="804"/>
                      </a:cubicBezTo>
                      <a:cubicBezTo>
                        <a:pt x="1107" y="215"/>
                        <a:pt x="2142" y="81"/>
                        <a:pt x="2722" y="54"/>
                      </a:cubicBezTo>
                      <a:cubicBezTo>
                        <a:pt x="2731" y="54"/>
                        <a:pt x="2740" y="45"/>
                        <a:pt x="2740" y="36"/>
                      </a:cubicBezTo>
                      <a:cubicBezTo>
                        <a:pt x="2740" y="36"/>
                        <a:pt x="2731" y="27"/>
                        <a:pt x="2731" y="27"/>
                      </a:cubicBezTo>
                      <a:cubicBezTo>
                        <a:pt x="2606" y="10"/>
                        <a:pt x="2517" y="1"/>
                        <a:pt x="24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2" name="Google Shape;1662;p6"/>
                <p:cNvSpPr/>
                <p:nvPr/>
              </p:nvSpPr>
              <p:spPr>
                <a:xfrm>
                  <a:off x="6798719" y="2759725"/>
                  <a:ext cx="268160" cy="181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1" h="3257" extrusionOk="0">
                      <a:moveTo>
                        <a:pt x="2793" y="1"/>
                      </a:moveTo>
                      <a:cubicBezTo>
                        <a:pt x="2106" y="1"/>
                        <a:pt x="813" y="259"/>
                        <a:pt x="277" y="946"/>
                      </a:cubicBezTo>
                      <a:cubicBezTo>
                        <a:pt x="63" y="1223"/>
                        <a:pt x="1" y="1553"/>
                        <a:pt x="90" y="1910"/>
                      </a:cubicBezTo>
                      <a:cubicBezTo>
                        <a:pt x="286" y="2677"/>
                        <a:pt x="1000" y="3257"/>
                        <a:pt x="1740" y="3257"/>
                      </a:cubicBezTo>
                      <a:cubicBezTo>
                        <a:pt x="2026" y="3257"/>
                        <a:pt x="2294" y="3167"/>
                        <a:pt x="2543" y="2998"/>
                      </a:cubicBezTo>
                      <a:cubicBezTo>
                        <a:pt x="2775" y="2837"/>
                        <a:pt x="2918" y="2543"/>
                        <a:pt x="2927" y="2222"/>
                      </a:cubicBezTo>
                      <a:cubicBezTo>
                        <a:pt x="2936" y="1901"/>
                        <a:pt x="2811" y="1615"/>
                        <a:pt x="2588" y="1437"/>
                      </a:cubicBezTo>
                      <a:cubicBezTo>
                        <a:pt x="2427" y="1321"/>
                        <a:pt x="2285" y="1258"/>
                        <a:pt x="2142" y="1258"/>
                      </a:cubicBezTo>
                      <a:cubicBezTo>
                        <a:pt x="1856" y="1258"/>
                        <a:pt x="1687" y="1526"/>
                        <a:pt x="1625" y="1749"/>
                      </a:cubicBezTo>
                      <a:cubicBezTo>
                        <a:pt x="1571" y="1972"/>
                        <a:pt x="1598" y="2258"/>
                        <a:pt x="1785" y="2365"/>
                      </a:cubicBezTo>
                      <a:cubicBezTo>
                        <a:pt x="1803" y="2374"/>
                        <a:pt x="1803" y="2391"/>
                        <a:pt x="1803" y="2391"/>
                      </a:cubicBezTo>
                      <a:cubicBezTo>
                        <a:pt x="1794" y="2400"/>
                        <a:pt x="1785" y="2418"/>
                        <a:pt x="1767" y="2418"/>
                      </a:cubicBezTo>
                      <a:lnTo>
                        <a:pt x="1758" y="2418"/>
                      </a:lnTo>
                      <a:cubicBezTo>
                        <a:pt x="1535" y="2311"/>
                        <a:pt x="1446" y="2088"/>
                        <a:pt x="1509" y="1820"/>
                      </a:cubicBezTo>
                      <a:cubicBezTo>
                        <a:pt x="1580" y="1481"/>
                        <a:pt x="1883" y="1134"/>
                        <a:pt x="2276" y="1134"/>
                      </a:cubicBezTo>
                      <a:cubicBezTo>
                        <a:pt x="2418" y="1134"/>
                        <a:pt x="2570" y="1187"/>
                        <a:pt x="2704" y="1276"/>
                      </a:cubicBezTo>
                      <a:cubicBezTo>
                        <a:pt x="2882" y="1401"/>
                        <a:pt x="3025" y="1624"/>
                        <a:pt x="3105" y="1892"/>
                      </a:cubicBezTo>
                      <a:cubicBezTo>
                        <a:pt x="3105" y="1901"/>
                        <a:pt x="3114" y="1910"/>
                        <a:pt x="3123" y="1910"/>
                      </a:cubicBezTo>
                      <a:cubicBezTo>
                        <a:pt x="3123" y="1910"/>
                        <a:pt x="3132" y="1901"/>
                        <a:pt x="3132" y="1901"/>
                      </a:cubicBezTo>
                      <a:cubicBezTo>
                        <a:pt x="3462" y="1107"/>
                        <a:pt x="4310" y="946"/>
                        <a:pt x="4783" y="919"/>
                      </a:cubicBezTo>
                      <a:cubicBezTo>
                        <a:pt x="4791" y="919"/>
                        <a:pt x="4791" y="910"/>
                        <a:pt x="4791" y="910"/>
                      </a:cubicBezTo>
                      <a:cubicBezTo>
                        <a:pt x="4800" y="902"/>
                        <a:pt x="4800" y="893"/>
                        <a:pt x="4791" y="893"/>
                      </a:cubicBezTo>
                      <a:cubicBezTo>
                        <a:pt x="4265" y="348"/>
                        <a:pt x="3525" y="18"/>
                        <a:pt x="282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63" name="Google Shape;1663;p6"/>
              <p:cNvGrpSpPr/>
              <p:nvPr/>
            </p:nvGrpSpPr>
            <p:grpSpPr>
              <a:xfrm>
                <a:off x="8349012" y="5098347"/>
                <a:ext cx="392714" cy="128075"/>
                <a:chOff x="8149562" y="2680022"/>
                <a:chExt cx="392714" cy="128075"/>
              </a:xfrm>
            </p:grpSpPr>
            <p:sp>
              <p:nvSpPr>
                <p:cNvPr id="1664" name="Google Shape;1664;p6"/>
                <p:cNvSpPr/>
                <p:nvPr/>
              </p:nvSpPr>
              <p:spPr>
                <a:xfrm>
                  <a:off x="8149562" y="2689461"/>
                  <a:ext cx="306030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2124" extrusionOk="0">
                      <a:moveTo>
                        <a:pt x="4096" y="1"/>
                      </a:moveTo>
                      <a:cubicBezTo>
                        <a:pt x="3453" y="1"/>
                        <a:pt x="2829" y="233"/>
                        <a:pt x="2133" y="723"/>
                      </a:cubicBezTo>
                      <a:cubicBezTo>
                        <a:pt x="2044" y="786"/>
                        <a:pt x="1955" y="848"/>
                        <a:pt x="1865" y="911"/>
                      </a:cubicBezTo>
                      <a:cubicBezTo>
                        <a:pt x="1312" y="1312"/>
                        <a:pt x="679" y="1767"/>
                        <a:pt x="19" y="1981"/>
                      </a:cubicBezTo>
                      <a:cubicBezTo>
                        <a:pt x="10" y="1990"/>
                        <a:pt x="1" y="1990"/>
                        <a:pt x="1" y="1999"/>
                      </a:cubicBezTo>
                      <a:cubicBezTo>
                        <a:pt x="1" y="2008"/>
                        <a:pt x="10" y="2017"/>
                        <a:pt x="19" y="2017"/>
                      </a:cubicBezTo>
                      <a:cubicBezTo>
                        <a:pt x="170" y="2026"/>
                        <a:pt x="322" y="2035"/>
                        <a:pt x="474" y="2044"/>
                      </a:cubicBezTo>
                      <a:cubicBezTo>
                        <a:pt x="1125" y="2088"/>
                        <a:pt x="1740" y="2124"/>
                        <a:pt x="2374" y="2124"/>
                      </a:cubicBezTo>
                      <a:cubicBezTo>
                        <a:pt x="2784" y="2124"/>
                        <a:pt x="3150" y="2106"/>
                        <a:pt x="3516" y="2070"/>
                      </a:cubicBezTo>
                      <a:cubicBezTo>
                        <a:pt x="3516" y="2070"/>
                        <a:pt x="3525" y="2070"/>
                        <a:pt x="3525" y="2061"/>
                      </a:cubicBezTo>
                      <a:cubicBezTo>
                        <a:pt x="3525" y="2061"/>
                        <a:pt x="3525" y="2053"/>
                        <a:pt x="3525" y="2053"/>
                      </a:cubicBezTo>
                      <a:cubicBezTo>
                        <a:pt x="3418" y="1901"/>
                        <a:pt x="3382" y="1740"/>
                        <a:pt x="3418" y="1598"/>
                      </a:cubicBezTo>
                      <a:cubicBezTo>
                        <a:pt x="3453" y="1437"/>
                        <a:pt x="3569" y="1303"/>
                        <a:pt x="3766" y="1196"/>
                      </a:cubicBezTo>
                      <a:cubicBezTo>
                        <a:pt x="3766" y="1187"/>
                        <a:pt x="3774" y="1187"/>
                        <a:pt x="3783" y="1187"/>
                      </a:cubicBezTo>
                      <a:cubicBezTo>
                        <a:pt x="3792" y="1187"/>
                        <a:pt x="3801" y="1196"/>
                        <a:pt x="3810" y="1205"/>
                      </a:cubicBezTo>
                      <a:cubicBezTo>
                        <a:pt x="3810" y="1214"/>
                        <a:pt x="3819" y="1223"/>
                        <a:pt x="3810" y="1241"/>
                      </a:cubicBezTo>
                      <a:cubicBezTo>
                        <a:pt x="3658" y="1508"/>
                        <a:pt x="3623" y="1731"/>
                        <a:pt x="3712" y="1883"/>
                      </a:cubicBezTo>
                      <a:cubicBezTo>
                        <a:pt x="3792" y="2026"/>
                        <a:pt x="3980" y="2106"/>
                        <a:pt x="4229" y="2106"/>
                      </a:cubicBezTo>
                      <a:cubicBezTo>
                        <a:pt x="4408" y="2106"/>
                        <a:pt x="4613" y="2061"/>
                        <a:pt x="4818" y="1981"/>
                      </a:cubicBezTo>
                      <a:cubicBezTo>
                        <a:pt x="5086" y="1883"/>
                        <a:pt x="5309" y="1553"/>
                        <a:pt x="5425" y="1107"/>
                      </a:cubicBezTo>
                      <a:cubicBezTo>
                        <a:pt x="5478" y="884"/>
                        <a:pt x="5452" y="670"/>
                        <a:pt x="5336" y="491"/>
                      </a:cubicBezTo>
                      <a:cubicBezTo>
                        <a:pt x="5202" y="277"/>
                        <a:pt x="4979" y="134"/>
                        <a:pt x="4684" y="63"/>
                      </a:cubicBezTo>
                      <a:cubicBezTo>
                        <a:pt x="4488" y="27"/>
                        <a:pt x="4292" y="1"/>
                        <a:pt x="40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6"/>
                <p:cNvSpPr/>
                <p:nvPr/>
              </p:nvSpPr>
              <p:spPr>
                <a:xfrm>
                  <a:off x="8419172" y="2680022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9" y="0"/>
                      </a:moveTo>
                      <a:cubicBezTo>
                        <a:pt x="0" y="0"/>
                        <a:pt x="0" y="0"/>
                        <a:pt x="0" y="9"/>
                      </a:cubicBezTo>
                      <a:cubicBezTo>
                        <a:pt x="0" y="18"/>
                        <a:pt x="0" y="27"/>
                        <a:pt x="9" y="27"/>
                      </a:cubicBezTo>
                      <a:cubicBezTo>
                        <a:pt x="482" y="125"/>
                        <a:pt x="1026" y="384"/>
                        <a:pt x="981" y="999"/>
                      </a:cubicBezTo>
                      <a:cubicBezTo>
                        <a:pt x="955" y="1383"/>
                        <a:pt x="732" y="1856"/>
                        <a:pt x="428" y="2195"/>
                      </a:cubicBezTo>
                      <a:cubicBezTo>
                        <a:pt x="419" y="2204"/>
                        <a:pt x="419" y="2204"/>
                        <a:pt x="428" y="2213"/>
                      </a:cubicBezTo>
                      <a:cubicBezTo>
                        <a:pt x="428" y="2213"/>
                        <a:pt x="428" y="2222"/>
                        <a:pt x="437" y="2222"/>
                      </a:cubicBezTo>
                      <a:cubicBezTo>
                        <a:pt x="482" y="2230"/>
                        <a:pt x="526" y="2230"/>
                        <a:pt x="571" y="2230"/>
                      </a:cubicBezTo>
                      <a:cubicBezTo>
                        <a:pt x="981" y="2230"/>
                        <a:pt x="1410" y="1900"/>
                        <a:pt x="1481" y="1526"/>
                      </a:cubicBezTo>
                      <a:cubicBezTo>
                        <a:pt x="1588" y="999"/>
                        <a:pt x="1347" y="509"/>
                        <a:pt x="848" y="241"/>
                      </a:cubicBezTo>
                      <a:cubicBezTo>
                        <a:pt x="580" y="98"/>
                        <a:pt x="312" y="18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6"/>
                <p:cNvSpPr/>
                <p:nvPr/>
              </p:nvSpPr>
              <p:spPr>
                <a:xfrm>
                  <a:off x="8465475" y="2682982"/>
                  <a:ext cx="76801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" h="1776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10"/>
                      </a:cubicBezTo>
                      <a:cubicBezTo>
                        <a:pt x="1" y="19"/>
                        <a:pt x="10" y="27"/>
                        <a:pt x="10" y="27"/>
                      </a:cubicBezTo>
                      <a:cubicBezTo>
                        <a:pt x="402" y="179"/>
                        <a:pt x="661" y="438"/>
                        <a:pt x="786" y="804"/>
                      </a:cubicBezTo>
                      <a:cubicBezTo>
                        <a:pt x="893" y="1107"/>
                        <a:pt x="884" y="1473"/>
                        <a:pt x="768" y="1758"/>
                      </a:cubicBezTo>
                      <a:cubicBezTo>
                        <a:pt x="759" y="1758"/>
                        <a:pt x="768" y="1767"/>
                        <a:pt x="768" y="1776"/>
                      </a:cubicBezTo>
                      <a:lnTo>
                        <a:pt x="786" y="1776"/>
                      </a:lnTo>
                      <a:cubicBezTo>
                        <a:pt x="1152" y="1526"/>
                        <a:pt x="1375" y="1169"/>
                        <a:pt x="1366" y="866"/>
                      </a:cubicBezTo>
                      <a:cubicBezTo>
                        <a:pt x="1357" y="634"/>
                        <a:pt x="1223" y="438"/>
                        <a:pt x="982" y="295"/>
                      </a:cubicBezTo>
                      <a:cubicBezTo>
                        <a:pt x="706" y="135"/>
                        <a:pt x="393" y="3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67" name="Google Shape;1667;p6"/>
              <p:cNvGrpSpPr/>
              <p:nvPr/>
            </p:nvGrpSpPr>
            <p:grpSpPr>
              <a:xfrm>
                <a:off x="5664306" y="4658329"/>
                <a:ext cx="1646873" cy="417120"/>
                <a:chOff x="5464856" y="2240004"/>
                <a:chExt cx="1646873" cy="417120"/>
              </a:xfrm>
            </p:grpSpPr>
            <p:sp>
              <p:nvSpPr>
                <p:cNvPr id="1668" name="Google Shape;1668;p6"/>
                <p:cNvSpPr/>
                <p:nvPr/>
              </p:nvSpPr>
              <p:spPr>
                <a:xfrm>
                  <a:off x="6662713" y="2240004"/>
                  <a:ext cx="159522" cy="156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6"/>
                <p:cNvSpPr/>
                <p:nvPr/>
              </p:nvSpPr>
              <p:spPr>
                <a:xfrm>
                  <a:off x="7046378" y="2370590"/>
                  <a:ext cx="65350" cy="61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" name="Google Shape;1670;p6"/>
                <p:cNvSpPr/>
                <p:nvPr/>
              </p:nvSpPr>
              <p:spPr>
                <a:xfrm>
                  <a:off x="6402598" y="2268936"/>
                  <a:ext cx="354847" cy="16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" name="Google Shape;1671;p6"/>
                <p:cNvSpPr/>
                <p:nvPr/>
              </p:nvSpPr>
              <p:spPr>
                <a:xfrm>
                  <a:off x="6286030" y="2406449"/>
                  <a:ext cx="294523" cy="1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" name="Google Shape;1672;p6"/>
                <p:cNvSpPr/>
                <p:nvPr/>
              </p:nvSpPr>
              <p:spPr>
                <a:xfrm>
                  <a:off x="6517212" y="2313787"/>
                  <a:ext cx="396682" cy="224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" name="Google Shape;1673;p6"/>
                <p:cNvSpPr/>
                <p:nvPr/>
              </p:nvSpPr>
              <p:spPr>
                <a:xfrm>
                  <a:off x="6875463" y="2318255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" name="Google Shape;1674;p6"/>
                <p:cNvSpPr/>
                <p:nvPr/>
              </p:nvSpPr>
              <p:spPr>
                <a:xfrm>
                  <a:off x="6911377" y="2327248"/>
                  <a:ext cx="152987" cy="11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" name="Google Shape;1675;p6"/>
                <p:cNvSpPr/>
                <p:nvPr/>
              </p:nvSpPr>
              <p:spPr>
                <a:xfrm>
                  <a:off x="6028373" y="2460292"/>
                  <a:ext cx="410646" cy="119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" name="Google Shape;1676;p6"/>
                <p:cNvSpPr/>
                <p:nvPr/>
              </p:nvSpPr>
              <p:spPr>
                <a:xfrm>
                  <a:off x="6269553" y="2435828"/>
                  <a:ext cx="246209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" name="Google Shape;1677;p6"/>
                <p:cNvSpPr/>
                <p:nvPr/>
              </p:nvSpPr>
              <p:spPr>
                <a:xfrm>
                  <a:off x="6051329" y="2388017"/>
                  <a:ext cx="210797" cy="64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" name="Google Shape;1678;p6"/>
                <p:cNvSpPr/>
                <p:nvPr/>
              </p:nvSpPr>
              <p:spPr>
                <a:xfrm>
                  <a:off x="5632252" y="2334676"/>
                  <a:ext cx="190912" cy="9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6"/>
                <p:cNvSpPr/>
                <p:nvPr/>
              </p:nvSpPr>
              <p:spPr>
                <a:xfrm>
                  <a:off x="6118578" y="2414938"/>
                  <a:ext cx="39936" cy="40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6"/>
                <p:cNvSpPr/>
                <p:nvPr/>
              </p:nvSpPr>
              <p:spPr>
                <a:xfrm>
                  <a:off x="5928728" y="2398462"/>
                  <a:ext cx="205882" cy="8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6"/>
                <p:cNvSpPr/>
                <p:nvPr/>
              </p:nvSpPr>
              <p:spPr>
                <a:xfrm>
                  <a:off x="6243133" y="2538488"/>
                  <a:ext cx="90262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" name="Google Shape;1682;p6"/>
                <p:cNvSpPr/>
                <p:nvPr/>
              </p:nvSpPr>
              <p:spPr>
                <a:xfrm>
                  <a:off x="5775742" y="2336184"/>
                  <a:ext cx="102215" cy="6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" name="Google Shape;1683;p6"/>
                <p:cNvSpPr/>
                <p:nvPr/>
              </p:nvSpPr>
              <p:spPr>
                <a:xfrm>
                  <a:off x="5464856" y="2359587"/>
                  <a:ext cx="280560" cy="1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" name="Google Shape;1684;p6"/>
                <p:cNvSpPr/>
                <p:nvPr/>
              </p:nvSpPr>
              <p:spPr>
                <a:xfrm>
                  <a:off x="5667161" y="2411420"/>
                  <a:ext cx="379255" cy="12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6"/>
                <p:cNvSpPr/>
                <p:nvPr/>
              </p:nvSpPr>
              <p:spPr>
                <a:xfrm>
                  <a:off x="6186329" y="2520056"/>
                  <a:ext cx="99757" cy="13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" name="Google Shape;1686;p6"/>
                <p:cNvSpPr/>
                <p:nvPr/>
              </p:nvSpPr>
              <p:spPr>
                <a:xfrm>
                  <a:off x="5901359" y="2507098"/>
                  <a:ext cx="335353" cy="14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87" name="Google Shape;1687;p6"/>
              <p:cNvSpPr/>
              <p:nvPr/>
            </p:nvSpPr>
            <p:spPr>
              <a:xfrm>
                <a:off x="6975771" y="5348964"/>
                <a:ext cx="12512" cy="553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99" extrusionOk="0">
                    <a:moveTo>
                      <a:pt x="18" y="0"/>
                    </a:moveTo>
                    <a:cubicBezTo>
                      <a:pt x="9" y="9"/>
                      <a:pt x="9" y="9"/>
                      <a:pt x="9" y="18"/>
                    </a:cubicBezTo>
                    <a:cubicBezTo>
                      <a:pt x="9" y="27"/>
                      <a:pt x="9" y="36"/>
                      <a:pt x="9" y="36"/>
                    </a:cubicBezTo>
                    <a:cubicBezTo>
                      <a:pt x="0" y="45"/>
                      <a:pt x="0" y="45"/>
                      <a:pt x="0" y="54"/>
                    </a:cubicBezTo>
                    <a:cubicBezTo>
                      <a:pt x="9" y="54"/>
                      <a:pt x="9" y="63"/>
                      <a:pt x="18" y="63"/>
                    </a:cubicBezTo>
                    <a:cubicBezTo>
                      <a:pt x="18" y="63"/>
                      <a:pt x="206" y="99"/>
                      <a:pt x="215" y="99"/>
                    </a:cubicBezTo>
                    <a:cubicBezTo>
                      <a:pt x="215" y="99"/>
                      <a:pt x="223" y="99"/>
                      <a:pt x="223" y="90"/>
                    </a:cubicBezTo>
                    <a:cubicBezTo>
                      <a:pt x="223" y="81"/>
                      <a:pt x="223" y="81"/>
                      <a:pt x="215" y="72"/>
                    </a:cubicBezTo>
                    <a:cubicBezTo>
                      <a:pt x="152" y="54"/>
                      <a:pt x="90" y="27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6"/>
              <p:cNvSpPr/>
              <p:nvPr/>
            </p:nvSpPr>
            <p:spPr>
              <a:xfrm>
                <a:off x="7532865" y="5222399"/>
                <a:ext cx="9495" cy="402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72" extrusionOk="0">
                    <a:moveTo>
                      <a:pt x="9" y="1"/>
                    </a:moveTo>
                    <a:cubicBezTo>
                      <a:pt x="0" y="1"/>
                      <a:pt x="9" y="9"/>
                      <a:pt x="0" y="9"/>
                    </a:cubicBezTo>
                    <a:cubicBezTo>
                      <a:pt x="0" y="18"/>
                      <a:pt x="9" y="36"/>
                      <a:pt x="9" y="36"/>
                    </a:cubicBezTo>
                    <a:cubicBezTo>
                      <a:pt x="63" y="45"/>
                      <a:pt x="107" y="63"/>
                      <a:pt x="152" y="72"/>
                    </a:cubicBezTo>
                    <a:cubicBezTo>
                      <a:pt x="161" y="72"/>
                      <a:pt x="161" y="63"/>
                      <a:pt x="170" y="54"/>
                    </a:cubicBezTo>
                    <a:cubicBezTo>
                      <a:pt x="170" y="54"/>
                      <a:pt x="161" y="45"/>
                      <a:pt x="161" y="36"/>
                    </a:cubicBezTo>
                    <a:cubicBezTo>
                      <a:pt x="107" y="27"/>
                      <a:pt x="54" y="9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6"/>
              <p:cNvSpPr/>
              <p:nvPr/>
            </p:nvSpPr>
            <p:spPr>
              <a:xfrm>
                <a:off x="7022130" y="5359911"/>
                <a:ext cx="26922" cy="653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17" extrusionOk="0">
                    <a:moveTo>
                      <a:pt x="18" y="1"/>
                    </a:moveTo>
                    <a:cubicBezTo>
                      <a:pt x="9" y="1"/>
                      <a:pt x="0" y="10"/>
                      <a:pt x="0" y="19"/>
                    </a:cubicBezTo>
                    <a:cubicBezTo>
                      <a:pt x="0" y="27"/>
                      <a:pt x="0" y="36"/>
                      <a:pt x="9" y="36"/>
                    </a:cubicBezTo>
                    <a:cubicBezTo>
                      <a:pt x="161" y="63"/>
                      <a:pt x="312" y="90"/>
                      <a:pt x="464" y="117"/>
                    </a:cubicBezTo>
                    <a:lnTo>
                      <a:pt x="473" y="117"/>
                    </a:lnTo>
                    <a:cubicBezTo>
                      <a:pt x="473" y="117"/>
                      <a:pt x="482" y="108"/>
                      <a:pt x="482" y="108"/>
                    </a:cubicBezTo>
                    <a:cubicBezTo>
                      <a:pt x="482" y="99"/>
                      <a:pt x="482" y="90"/>
                      <a:pt x="473" y="90"/>
                    </a:cubicBezTo>
                    <a:cubicBezTo>
                      <a:pt x="428" y="63"/>
                      <a:pt x="384" y="36"/>
                      <a:pt x="330" y="10"/>
                    </a:cubicBezTo>
                    <a:lnTo>
                      <a:pt x="179" y="10"/>
                    </a:lnTo>
                    <a:cubicBezTo>
                      <a:pt x="125" y="10"/>
                      <a:pt x="71" y="10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6"/>
              <p:cNvSpPr/>
              <p:nvPr/>
            </p:nvSpPr>
            <p:spPr>
              <a:xfrm>
                <a:off x="5645036" y="4559188"/>
                <a:ext cx="648030" cy="66914"/>
              </a:xfrm>
              <a:custGeom>
                <a:avLst/>
                <a:gdLst/>
                <a:ahLst/>
                <a:cxnLst/>
                <a:rect l="l" t="t" r="r" b="b"/>
                <a:pathLst>
                  <a:path w="11602" h="1198" extrusionOk="0">
                    <a:moveTo>
                      <a:pt x="6680" y="1"/>
                    </a:moveTo>
                    <a:cubicBezTo>
                      <a:pt x="6437" y="1"/>
                      <a:pt x="6193" y="5"/>
                      <a:pt x="5948" y="10"/>
                    </a:cubicBezTo>
                    <a:cubicBezTo>
                      <a:pt x="3931" y="36"/>
                      <a:pt x="1906" y="447"/>
                      <a:pt x="24" y="1160"/>
                    </a:cubicBezTo>
                    <a:cubicBezTo>
                      <a:pt x="0" y="1168"/>
                      <a:pt x="5" y="1197"/>
                      <a:pt x="25" y="1197"/>
                    </a:cubicBezTo>
                    <a:cubicBezTo>
                      <a:pt x="27" y="1197"/>
                      <a:pt x="30" y="1197"/>
                      <a:pt x="33" y="1196"/>
                    </a:cubicBezTo>
                    <a:cubicBezTo>
                      <a:pt x="1960" y="643"/>
                      <a:pt x="3940" y="250"/>
                      <a:pt x="5948" y="170"/>
                    </a:cubicBezTo>
                    <a:cubicBezTo>
                      <a:pt x="6131" y="165"/>
                      <a:pt x="6314" y="162"/>
                      <a:pt x="6496" y="162"/>
                    </a:cubicBezTo>
                    <a:cubicBezTo>
                      <a:pt x="7278" y="162"/>
                      <a:pt x="8048" y="214"/>
                      <a:pt x="8829" y="366"/>
                    </a:cubicBezTo>
                    <a:cubicBezTo>
                      <a:pt x="9775" y="554"/>
                      <a:pt x="10658" y="911"/>
                      <a:pt x="11568" y="1196"/>
                    </a:cubicBezTo>
                    <a:cubicBezTo>
                      <a:pt x="11571" y="1197"/>
                      <a:pt x="11574" y="1197"/>
                      <a:pt x="11576" y="1197"/>
                    </a:cubicBezTo>
                    <a:cubicBezTo>
                      <a:pt x="11596" y="1197"/>
                      <a:pt x="11602" y="1168"/>
                      <a:pt x="11586" y="1160"/>
                    </a:cubicBezTo>
                    <a:cubicBezTo>
                      <a:pt x="10604" y="786"/>
                      <a:pt x="9677" y="366"/>
                      <a:pt x="8642" y="161"/>
                    </a:cubicBezTo>
                    <a:cubicBezTo>
                      <a:pt x="7984" y="31"/>
                      <a:pt x="7336" y="1"/>
                      <a:pt x="6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6"/>
              <p:cNvSpPr/>
              <p:nvPr/>
            </p:nvSpPr>
            <p:spPr>
              <a:xfrm>
                <a:off x="6334896" y="4647102"/>
                <a:ext cx="53565" cy="31670"/>
              </a:xfrm>
              <a:custGeom>
                <a:avLst/>
                <a:gdLst/>
                <a:ahLst/>
                <a:cxnLst/>
                <a:rect l="l" t="t" r="r" b="b"/>
                <a:pathLst>
                  <a:path w="959" h="567" extrusionOk="0">
                    <a:moveTo>
                      <a:pt x="70" y="0"/>
                    </a:moveTo>
                    <a:cubicBezTo>
                      <a:pt x="27" y="0"/>
                      <a:pt x="0" y="64"/>
                      <a:pt x="47" y="95"/>
                    </a:cubicBezTo>
                    <a:cubicBezTo>
                      <a:pt x="323" y="264"/>
                      <a:pt x="600" y="425"/>
                      <a:pt x="894" y="559"/>
                    </a:cubicBezTo>
                    <a:cubicBezTo>
                      <a:pt x="901" y="564"/>
                      <a:pt x="908" y="566"/>
                      <a:pt x="914" y="566"/>
                    </a:cubicBezTo>
                    <a:cubicBezTo>
                      <a:pt x="941" y="566"/>
                      <a:pt x="959" y="527"/>
                      <a:pt x="930" y="505"/>
                    </a:cubicBezTo>
                    <a:cubicBezTo>
                      <a:pt x="662" y="309"/>
                      <a:pt x="377" y="175"/>
                      <a:pt x="91" y="6"/>
                    </a:cubicBezTo>
                    <a:cubicBezTo>
                      <a:pt x="84" y="2"/>
                      <a:pt x="77" y="0"/>
                      <a:pt x="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6"/>
              <p:cNvSpPr/>
              <p:nvPr/>
            </p:nvSpPr>
            <p:spPr>
              <a:xfrm>
                <a:off x="5768195" y="4613422"/>
                <a:ext cx="305583" cy="33178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594" extrusionOk="0">
                    <a:moveTo>
                      <a:pt x="3654" y="1"/>
                    </a:moveTo>
                    <a:cubicBezTo>
                      <a:pt x="3460" y="1"/>
                      <a:pt x="3267" y="3"/>
                      <a:pt x="3073" y="3"/>
                    </a:cubicBezTo>
                    <a:cubicBezTo>
                      <a:pt x="3005" y="3"/>
                      <a:pt x="2937" y="3"/>
                      <a:pt x="2868" y="2"/>
                    </a:cubicBezTo>
                    <a:cubicBezTo>
                      <a:pt x="2849" y="2"/>
                      <a:pt x="2829" y="2"/>
                      <a:pt x="2809" y="2"/>
                    </a:cubicBezTo>
                    <a:cubicBezTo>
                      <a:pt x="1958" y="2"/>
                      <a:pt x="816" y="188"/>
                      <a:pt x="40" y="511"/>
                    </a:cubicBezTo>
                    <a:cubicBezTo>
                      <a:pt x="0" y="527"/>
                      <a:pt x="11" y="593"/>
                      <a:pt x="52" y="593"/>
                    </a:cubicBezTo>
                    <a:cubicBezTo>
                      <a:pt x="57" y="593"/>
                      <a:pt x="62" y="593"/>
                      <a:pt x="67" y="591"/>
                    </a:cubicBezTo>
                    <a:cubicBezTo>
                      <a:pt x="808" y="314"/>
                      <a:pt x="1628" y="323"/>
                      <a:pt x="2404" y="216"/>
                    </a:cubicBezTo>
                    <a:cubicBezTo>
                      <a:pt x="2902" y="148"/>
                      <a:pt x="3423" y="108"/>
                      <a:pt x="3943" y="108"/>
                    </a:cubicBezTo>
                    <a:cubicBezTo>
                      <a:pt x="4449" y="108"/>
                      <a:pt x="4954" y="146"/>
                      <a:pt x="5438" y="234"/>
                    </a:cubicBezTo>
                    <a:cubicBezTo>
                      <a:pt x="5440" y="235"/>
                      <a:pt x="5442" y="235"/>
                      <a:pt x="5444" y="235"/>
                    </a:cubicBezTo>
                    <a:cubicBezTo>
                      <a:pt x="5466" y="235"/>
                      <a:pt x="5471" y="198"/>
                      <a:pt x="5447" y="189"/>
                    </a:cubicBezTo>
                    <a:cubicBezTo>
                      <a:pt x="4861" y="21"/>
                      <a:pt x="4259" y="1"/>
                      <a:pt x="3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6"/>
              <p:cNvSpPr/>
              <p:nvPr/>
            </p:nvSpPr>
            <p:spPr>
              <a:xfrm>
                <a:off x="6095503" y="4629899"/>
                <a:ext cx="100818" cy="29212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523" extrusionOk="0">
                    <a:moveTo>
                      <a:pt x="59" y="1"/>
                    </a:moveTo>
                    <a:cubicBezTo>
                      <a:pt x="13" y="1"/>
                      <a:pt x="0" y="65"/>
                      <a:pt x="50" y="82"/>
                    </a:cubicBezTo>
                    <a:cubicBezTo>
                      <a:pt x="595" y="296"/>
                      <a:pt x="1210" y="305"/>
                      <a:pt x="1754" y="519"/>
                    </a:cubicBezTo>
                    <a:cubicBezTo>
                      <a:pt x="1761" y="521"/>
                      <a:pt x="1766" y="522"/>
                      <a:pt x="1771" y="522"/>
                    </a:cubicBezTo>
                    <a:cubicBezTo>
                      <a:pt x="1801" y="522"/>
                      <a:pt x="1804" y="479"/>
                      <a:pt x="1781" y="456"/>
                    </a:cubicBezTo>
                    <a:cubicBezTo>
                      <a:pt x="1273" y="82"/>
                      <a:pt x="648" y="162"/>
                      <a:pt x="68" y="1"/>
                    </a:cubicBezTo>
                    <a:cubicBezTo>
                      <a:pt x="65" y="1"/>
                      <a:pt x="62" y="1"/>
                      <a:pt x="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6"/>
              <p:cNvSpPr/>
              <p:nvPr/>
            </p:nvSpPr>
            <p:spPr>
              <a:xfrm>
                <a:off x="6224527" y="4665645"/>
                <a:ext cx="68199" cy="21057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77" extrusionOk="0">
                    <a:moveTo>
                      <a:pt x="175" y="1"/>
                    </a:moveTo>
                    <a:cubicBezTo>
                      <a:pt x="132" y="1"/>
                      <a:pt x="90" y="4"/>
                      <a:pt x="51" y="13"/>
                    </a:cubicBezTo>
                    <a:cubicBezTo>
                      <a:pt x="0" y="21"/>
                      <a:pt x="6" y="94"/>
                      <a:pt x="52" y="94"/>
                    </a:cubicBezTo>
                    <a:cubicBezTo>
                      <a:pt x="54" y="94"/>
                      <a:pt x="57" y="93"/>
                      <a:pt x="60" y="93"/>
                    </a:cubicBezTo>
                    <a:cubicBezTo>
                      <a:pt x="77" y="91"/>
                      <a:pt x="95" y="90"/>
                      <a:pt x="112" y="90"/>
                    </a:cubicBezTo>
                    <a:cubicBezTo>
                      <a:pt x="260" y="90"/>
                      <a:pt x="425" y="152"/>
                      <a:pt x="568" y="200"/>
                    </a:cubicBezTo>
                    <a:cubicBezTo>
                      <a:pt x="756" y="254"/>
                      <a:pt x="970" y="289"/>
                      <a:pt x="1148" y="370"/>
                    </a:cubicBezTo>
                    <a:cubicBezTo>
                      <a:pt x="1157" y="375"/>
                      <a:pt x="1165" y="377"/>
                      <a:pt x="1172" y="377"/>
                    </a:cubicBezTo>
                    <a:cubicBezTo>
                      <a:pt x="1204" y="377"/>
                      <a:pt x="1220" y="338"/>
                      <a:pt x="1184" y="316"/>
                    </a:cubicBezTo>
                    <a:cubicBezTo>
                      <a:pt x="1014" y="182"/>
                      <a:pt x="809" y="111"/>
                      <a:pt x="604" y="66"/>
                    </a:cubicBezTo>
                    <a:cubicBezTo>
                      <a:pt x="474" y="39"/>
                      <a:pt x="318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6"/>
              <p:cNvSpPr/>
              <p:nvPr/>
            </p:nvSpPr>
            <p:spPr>
              <a:xfrm>
                <a:off x="6314174" y="4695695"/>
                <a:ext cx="139805" cy="50996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913" extrusionOk="0">
                    <a:moveTo>
                      <a:pt x="44" y="0"/>
                    </a:moveTo>
                    <a:cubicBezTo>
                      <a:pt x="14" y="0"/>
                      <a:pt x="1" y="47"/>
                      <a:pt x="34" y="63"/>
                    </a:cubicBezTo>
                    <a:cubicBezTo>
                      <a:pt x="846" y="331"/>
                      <a:pt x="1649" y="697"/>
                      <a:pt x="2469" y="911"/>
                    </a:cubicBezTo>
                    <a:cubicBezTo>
                      <a:pt x="2472" y="912"/>
                      <a:pt x="2474" y="912"/>
                      <a:pt x="2476" y="912"/>
                    </a:cubicBezTo>
                    <a:cubicBezTo>
                      <a:pt x="2497" y="912"/>
                      <a:pt x="2503" y="874"/>
                      <a:pt x="2478" y="866"/>
                    </a:cubicBezTo>
                    <a:cubicBezTo>
                      <a:pt x="2077" y="724"/>
                      <a:pt x="1729" y="474"/>
                      <a:pt x="1319" y="358"/>
                    </a:cubicBezTo>
                    <a:cubicBezTo>
                      <a:pt x="899" y="233"/>
                      <a:pt x="471" y="117"/>
                      <a:pt x="52" y="1"/>
                    </a:cubicBezTo>
                    <a:cubicBezTo>
                      <a:pt x="49" y="0"/>
                      <a:pt x="46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6"/>
              <p:cNvSpPr/>
              <p:nvPr/>
            </p:nvSpPr>
            <p:spPr>
              <a:xfrm>
                <a:off x="7343518" y="4693461"/>
                <a:ext cx="714385" cy="62669"/>
              </a:xfrm>
              <a:custGeom>
                <a:avLst/>
                <a:gdLst/>
                <a:ahLst/>
                <a:cxnLst/>
                <a:rect l="l" t="t" r="r" b="b"/>
                <a:pathLst>
                  <a:path w="12790" h="1122" extrusionOk="0">
                    <a:moveTo>
                      <a:pt x="4696" y="0"/>
                    </a:moveTo>
                    <a:cubicBezTo>
                      <a:pt x="3898" y="0"/>
                      <a:pt x="3101" y="33"/>
                      <a:pt x="2320" y="148"/>
                    </a:cubicBezTo>
                    <a:cubicBezTo>
                      <a:pt x="1544" y="264"/>
                      <a:pt x="785" y="442"/>
                      <a:pt x="18" y="621"/>
                    </a:cubicBezTo>
                    <a:cubicBezTo>
                      <a:pt x="0" y="621"/>
                      <a:pt x="9" y="648"/>
                      <a:pt x="27" y="648"/>
                    </a:cubicBezTo>
                    <a:cubicBezTo>
                      <a:pt x="758" y="532"/>
                      <a:pt x="1490" y="425"/>
                      <a:pt x="2222" y="309"/>
                    </a:cubicBezTo>
                    <a:cubicBezTo>
                      <a:pt x="2992" y="184"/>
                      <a:pt x="3774" y="150"/>
                      <a:pt x="4557" y="150"/>
                    </a:cubicBezTo>
                    <a:cubicBezTo>
                      <a:pt x="5289" y="150"/>
                      <a:pt x="6021" y="180"/>
                      <a:pt x="6744" y="193"/>
                    </a:cubicBezTo>
                    <a:cubicBezTo>
                      <a:pt x="8778" y="228"/>
                      <a:pt x="10777" y="701"/>
                      <a:pt x="12757" y="1120"/>
                    </a:cubicBezTo>
                    <a:cubicBezTo>
                      <a:pt x="12760" y="1121"/>
                      <a:pt x="12763" y="1122"/>
                      <a:pt x="12765" y="1122"/>
                    </a:cubicBezTo>
                    <a:cubicBezTo>
                      <a:pt x="12786" y="1122"/>
                      <a:pt x="12790" y="1093"/>
                      <a:pt x="12766" y="1085"/>
                    </a:cubicBezTo>
                    <a:cubicBezTo>
                      <a:pt x="10768" y="550"/>
                      <a:pt x="8823" y="95"/>
                      <a:pt x="6744" y="41"/>
                    </a:cubicBezTo>
                    <a:cubicBezTo>
                      <a:pt x="6068" y="25"/>
                      <a:pt x="5382" y="0"/>
                      <a:pt x="4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6"/>
              <p:cNvSpPr/>
              <p:nvPr/>
            </p:nvSpPr>
            <p:spPr>
              <a:xfrm>
                <a:off x="8112188" y="4766853"/>
                <a:ext cx="129472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854" extrusionOk="0">
                    <a:moveTo>
                      <a:pt x="68" y="0"/>
                    </a:moveTo>
                    <a:cubicBezTo>
                      <a:pt x="17" y="0"/>
                      <a:pt x="0" y="76"/>
                      <a:pt x="57" y="92"/>
                    </a:cubicBezTo>
                    <a:cubicBezTo>
                      <a:pt x="414" y="226"/>
                      <a:pt x="753" y="386"/>
                      <a:pt x="1110" y="511"/>
                    </a:cubicBezTo>
                    <a:cubicBezTo>
                      <a:pt x="1484" y="645"/>
                      <a:pt x="1877" y="725"/>
                      <a:pt x="2260" y="850"/>
                    </a:cubicBezTo>
                    <a:cubicBezTo>
                      <a:pt x="2265" y="853"/>
                      <a:pt x="2270" y="854"/>
                      <a:pt x="2274" y="854"/>
                    </a:cubicBezTo>
                    <a:cubicBezTo>
                      <a:pt x="2302" y="854"/>
                      <a:pt x="2318" y="811"/>
                      <a:pt x="2287" y="788"/>
                    </a:cubicBezTo>
                    <a:cubicBezTo>
                      <a:pt x="1984" y="592"/>
                      <a:pt x="1645" y="484"/>
                      <a:pt x="1297" y="395"/>
                    </a:cubicBezTo>
                    <a:cubicBezTo>
                      <a:pt x="887" y="297"/>
                      <a:pt x="485" y="128"/>
                      <a:pt x="84" y="3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6"/>
              <p:cNvSpPr/>
              <p:nvPr/>
            </p:nvSpPr>
            <p:spPr>
              <a:xfrm>
                <a:off x="6811000" y="4956645"/>
                <a:ext cx="1059513" cy="85011"/>
              </a:xfrm>
              <a:custGeom>
                <a:avLst/>
                <a:gdLst/>
                <a:ahLst/>
                <a:cxnLst/>
                <a:rect l="l" t="t" r="r" b="b"/>
                <a:pathLst>
                  <a:path w="18969" h="1522" extrusionOk="0">
                    <a:moveTo>
                      <a:pt x="10194" y="0"/>
                    </a:moveTo>
                    <a:cubicBezTo>
                      <a:pt x="9942" y="0"/>
                      <a:pt x="9689" y="2"/>
                      <a:pt x="9436" y="4"/>
                    </a:cubicBezTo>
                    <a:cubicBezTo>
                      <a:pt x="6233" y="30"/>
                      <a:pt x="3111" y="628"/>
                      <a:pt x="33" y="1467"/>
                    </a:cubicBezTo>
                    <a:cubicBezTo>
                      <a:pt x="0" y="1475"/>
                      <a:pt x="13" y="1521"/>
                      <a:pt x="43" y="1521"/>
                    </a:cubicBezTo>
                    <a:cubicBezTo>
                      <a:pt x="46" y="1521"/>
                      <a:pt x="48" y="1521"/>
                      <a:pt x="51" y="1520"/>
                    </a:cubicBezTo>
                    <a:cubicBezTo>
                      <a:pt x="3129" y="762"/>
                      <a:pt x="6260" y="200"/>
                      <a:pt x="9436" y="173"/>
                    </a:cubicBezTo>
                    <a:cubicBezTo>
                      <a:pt x="9786" y="169"/>
                      <a:pt x="10136" y="166"/>
                      <a:pt x="10487" y="166"/>
                    </a:cubicBezTo>
                    <a:cubicBezTo>
                      <a:pt x="11697" y="166"/>
                      <a:pt x="12907" y="198"/>
                      <a:pt x="14111" y="316"/>
                    </a:cubicBezTo>
                    <a:cubicBezTo>
                      <a:pt x="15770" y="476"/>
                      <a:pt x="17322" y="940"/>
                      <a:pt x="18919" y="1377"/>
                    </a:cubicBezTo>
                    <a:cubicBezTo>
                      <a:pt x="18925" y="1380"/>
                      <a:pt x="18930" y="1381"/>
                      <a:pt x="18934" y="1381"/>
                    </a:cubicBezTo>
                    <a:cubicBezTo>
                      <a:pt x="18965" y="1381"/>
                      <a:pt x="18968" y="1331"/>
                      <a:pt x="18937" y="1315"/>
                    </a:cubicBezTo>
                    <a:cubicBezTo>
                      <a:pt x="16123" y="180"/>
                      <a:pt x="13188" y="0"/>
                      <a:pt x="101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6"/>
              <p:cNvSpPr/>
              <p:nvPr/>
            </p:nvSpPr>
            <p:spPr>
              <a:xfrm>
                <a:off x="6578142" y="5052435"/>
                <a:ext cx="175273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333" extrusionOk="0">
                    <a:moveTo>
                      <a:pt x="3095" y="0"/>
                    </a:moveTo>
                    <a:cubicBezTo>
                      <a:pt x="3092" y="0"/>
                      <a:pt x="3090" y="1"/>
                      <a:pt x="3087" y="1"/>
                    </a:cubicBezTo>
                    <a:cubicBezTo>
                      <a:pt x="2115" y="224"/>
                      <a:pt x="1071" y="216"/>
                      <a:pt x="72" y="224"/>
                    </a:cubicBezTo>
                    <a:cubicBezTo>
                      <a:pt x="0" y="224"/>
                      <a:pt x="0" y="332"/>
                      <a:pt x="72" y="332"/>
                    </a:cubicBezTo>
                    <a:cubicBezTo>
                      <a:pt x="258" y="332"/>
                      <a:pt x="446" y="333"/>
                      <a:pt x="636" y="333"/>
                    </a:cubicBezTo>
                    <a:cubicBezTo>
                      <a:pt x="1466" y="333"/>
                      <a:pt x="2321" y="309"/>
                      <a:pt x="3105" y="55"/>
                    </a:cubicBezTo>
                    <a:cubicBezTo>
                      <a:pt x="3138" y="47"/>
                      <a:pt x="3125" y="0"/>
                      <a:pt x="30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6"/>
              <p:cNvSpPr/>
              <p:nvPr/>
            </p:nvSpPr>
            <p:spPr>
              <a:xfrm>
                <a:off x="7673339" y="5071928"/>
                <a:ext cx="63172" cy="20052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359" extrusionOk="0">
                    <a:moveTo>
                      <a:pt x="45" y="0"/>
                    </a:moveTo>
                    <a:cubicBezTo>
                      <a:pt x="10" y="0"/>
                      <a:pt x="1" y="45"/>
                      <a:pt x="37" y="54"/>
                    </a:cubicBezTo>
                    <a:cubicBezTo>
                      <a:pt x="197" y="81"/>
                      <a:pt x="322" y="179"/>
                      <a:pt x="474" y="223"/>
                    </a:cubicBezTo>
                    <a:cubicBezTo>
                      <a:pt x="670" y="286"/>
                      <a:pt x="875" y="322"/>
                      <a:pt x="1071" y="357"/>
                    </a:cubicBezTo>
                    <a:cubicBezTo>
                      <a:pt x="1074" y="358"/>
                      <a:pt x="1077" y="358"/>
                      <a:pt x="1080" y="358"/>
                    </a:cubicBezTo>
                    <a:cubicBezTo>
                      <a:pt x="1118" y="358"/>
                      <a:pt x="1131" y="303"/>
                      <a:pt x="1089" y="295"/>
                    </a:cubicBezTo>
                    <a:cubicBezTo>
                      <a:pt x="893" y="223"/>
                      <a:pt x="706" y="161"/>
                      <a:pt x="500" y="125"/>
                    </a:cubicBezTo>
                    <a:cubicBezTo>
                      <a:pt x="340" y="90"/>
                      <a:pt x="206" y="9"/>
                      <a:pt x="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6"/>
              <p:cNvSpPr/>
              <p:nvPr/>
            </p:nvSpPr>
            <p:spPr>
              <a:xfrm>
                <a:off x="5727757" y="5005797"/>
                <a:ext cx="884520" cy="305527"/>
              </a:xfrm>
              <a:custGeom>
                <a:avLst/>
                <a:gdLst/>
                <a:ahLst/>
                <a:cxnLst/>
                <a:rect l="l" t="t" r="r" b="b"/>
                <a:pathLst>
                  <a:path w="15836" h="5470" extrusionOk="0">
                    <a:moveTo>
                      <a:pt x="2837" y="1"/>
                    </a:moveTo>
                    <a:cubicBezTo>
                      <a:pt x="1885" y="1"/>
                      <a:pt x="938" y="145"/>
                      <a:pt x="24" y="489"/>
                    </a:cubicBezTo>
                    <a:cubicBezTo>
                      <a:pt x="1" y="504"/>
                      <a:pt x="4" y="546"/>
                      <a:pt x="28" y="546"/>
                    </a:cubicBezTo>
                    <a:cubicBezTo>
                      <a:pt x="32" y="546"/>
                      <a:pt x="37" y="545"/>
                      <a:pt x="42" y="542"/>
                    </a:cubicBezTo>
                    <a:cubicBezTo>
                      <a:pt x="902" y="234"/>
                      <a:pt x="1776" y="105"/>
                      <a:pt x="2651" y="105"/>
                    </a:cubicBezTo>
                    <a:cubicBezTo>
                      <a:pt x="4510" y="105"/>
                      <a:pt x="6372" y="684"/>
                      <a:pt x="8106" y="1345"/>
                    </a:cubicBezTo>
                    <a:cubicBezTo>
                      <a:pt x="10845" y="2398"/>
                      <a:pt x="13093" y="4316"/>
                      <a:pt x="15761" y="5466"/>
                    </a:cubicBezTo>
                    <a:cubicBezTo>
                      <a:pt x="15766" y="5469"/>
                      <a:pt x="15772" y="5470"/>
                      <a:pt x="15777" y="5470"/>
                    </a:cubicBezTo>
                    <a:cubicBezTo>
                      <a:pt x="15813" y="5470"/>
                      <a:pt x="15836" y="5420"/>
                      <a:pt x="15796" y="5404"/>
                    </a:cubicBezTo>
                    <a:cubicBezTo>
                      <a:pt x="14494" y="4771"/>
                      <a:pt x="13307" y="3932"/>
                      <a:pt x="12076" y="3174"/>
                    </a:cubicBezTo>
                    <a:cubicBezTo>
                      <a:pt x="10836" y="2407"/>
                      <a:pt x="9507" y="1737"/>
                      <a:pt x="8151" y="1193"/>
                    </a:cubicBezTo>
                    <a:cubicBezTo>
                      <a:pt x="6489" y="526"/>
                      <a:pt x="4653" y="1"/>
                      <a:pt x="2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6"/>
              <p:cNvSpPr/>
              <p:nvPr/>
            </p:nvSpPr>
            <p:spPr>
              <a:xfrm>
                <a:off x="6702195" y="5335950"/>
                <a:ext cx="114559" cy="3954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708" extrusionOk="0">
                    <a:moveTo>
                      <a:pt x="72" y="1"/>
                    </a:moveTo>
                    <a:cubicBezTo>
                      <a:pt x="34" y="1"/>
                      <a:pt x="0" y="53"/>
                      <a:pt x="36" y="82"/>
                    </a:cubicBezTo>
                    <a:cubicBezTo>
                      <a:pt x="598" y="537"/>
                      <a:pt x="1321" y="635"/>
                      <a:pt x="2017" y="706"/>
                    </a:cubicBezTo>
                    <a:cubicBezTo>
                      <a:pt x="2019" y="707"/>
                      <a:pt x="2021" y="707"/>
                      <a:pt x="2023" y="707"/>
                    </a:cubicBezTo>
                    <a:cubicBezTo>
                      <a:pt x="2045" y="707"/>
                      <a:pt x="2051" y="661"/>
                      <a:pt x="2026" y="653"/>
                    </a:cubicBezTo>
                    <a:cubicBezTo>
                      <a:pt x="1687" y="572"/>
                      <a:pt x="1357" y="448"/>
                      <a:pt x="1018" y="385"/>
                    </a:cubicBezTo>
                    <a:cubicBezTo>
                      <a:pt x="697" y="332"/>
                      <a:pt x="358" y="189"/>
                      <a:pt x="99" y="10"/>
                    </a:cubicBezTo>
                    <a:cubicBezTo>
                      <a:pt x="90" y="4"/>
                      <a:pt x="81" y="1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6"/>
              <p:cNvSpPr/>
              <p:nvPr/>
            </p:nvSpPr>
            <p:spPr>
              <a:xfrm>
                <a:off x="6876127" y="5387838"/>
                <a:ext cx="36920" cy="804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7" y="0"/>
                    </a:moveTo>
                    <a:cubicBezTo>
                      <a:pt x="9" y="0"/>
                      <a:pt x="0" y="27"/>
                      <a:pt x="18" y="27"/>
                    </a:cubicBezTo>
                    <a:cubicBezTo>
                      <a:pt x="211" y="77"/>
                      <a:pt x="405" y="144"/>
                      <a:pt x="598" y="144"/>
                    </a:cubicBezTo>
                    <a:cubicBezTo>
                      <a:pt x="610" y="144"/>
                      <a:pt x="622" y="144"/>
                      <a:pt x="634" y="143"/>
                    </a:cubicBezTo>
                    <a:cubicBezTo>
                      <a:pt x="660" y="134"/>
                      <a:pt x="660" y="98"/>
                      <a:pt x="634" y="98"/>
                    </a:cubicBezTo>
                    <a:cubicBezTo>
                      <a:pt x="428" y="81"/>
                      <a:pt x="232" y="45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6"/>
              <p:cNvSpPr/>
              <p:nvPr/>
            </p:nvSpPr>
            <p:spPr>
              <a:xfrm>
                <a:off x="5627498" y="5089019"/>
                <a:ext cx="705895" cy="133047"/>
              </a:xfrm>
              <a:custGeom>
                <a:avLst/>
                <a:gdLst/>
                <a:ahLst/>
                <a:cxnLst/>
                <a:rect l="l" t="t" r="r" b="b"/>
                <a:pathLst>
                  <a:path w="12638" h="2382" extrusionOk="0">
                    <a:moveTo>
                      <a:pt x="4774" y="1"/>
                    </a:moveTo>
                    <a:cubicBezTo>
                      <a:pt x="4253" y="1"/>
                      <a:pt x="3732" y="32"/>
                      <a:pt x="3246" y="105"/>
                    </a:cubicBezTo>
                    <a:cubicBezTo>
                      <a:pt x="2096" y="283"/>
                      <a:pt x="1141" y="640"/>
                      <a:pt x="44" y="988"/>
                    </a:cubicBezTo>
                    <a:cubicBezTo>
                      <a:pt x="1" y="997"/>
                      <a:pt x="16" y="1104"/>
                      <a:pt x="57" y="1104"/>
                    </a:cubicBezTo>
                    <a:cubicBezTo>
                      <a:pt x="58" y="1104"/>
                      <a:pt x="60" y="1104"/>
                      <a:pt x="62" y="1104"/>
                    </a:cubicBezTo>
                    <a:cubicBezTo>
                      <a:pt x="1025" y="845"/>
                      <a:pt x="1872" y="497"/>
                      <a:pt x="2854" y="328"/>
                    </a:cubicBezTo>
                    <a:cubicBezTo>
                      <a:pt x="3516" y="215"/>
                      <a:pt x="4233" y="162"/>
                      <a:pt x="4934" y="162"/>
                    </a:cubicBezTo>
                    <a:cubicBezTo>
                      <a:pt x="5292" y="162"/>
                      <a:pt x="5645" y="176"/>
                      <a:pt x="5985" y="203"/>
                    </a:cubicBezTo>
                    <a:cubicBezTo>
                      <a:pt x="8394" y="417"/>
                      <a:pt x="10437" y="1398"/>
                      <a:pt x="12613" y="2380"/>
                    </a:cubicBezTo>
                    <a:cubicBezTo>
                      <a:pt x="12616" y="2381"/>
                      <a:pt x="12618" y="2381"/>
                      <a:pt x="12620" y="2381"/>
                    </a:cubicBezTo>
                    <a:cubicBezTo>
                      <a:pt x="12633" y="2381"/>
                      <a:pt x="12638" y="2361"/>
                      <a:pt x="12622" y="2353"/>
                    </a:cubicBezTo>
                    <a:cubicBezTo>
                      <a:pt x="10535" y="1318"/>
                      <a:pt x="8608" y="301"/>
                      <a:pt x="6244" y="78"/>
                    </a:cubicBezTo>
                    <a:cubicBezTo>
                      <a:pt x="5775" y="30"/>
                      <a:pt x="5275" y="1"/>
                      <a:pt x="4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6"/>
              <p:cNvSpPr/>
              <p:nvPr/>
            </p:nvSpPr>
            <p:spPr>
              <a:xfrm>
                <a:off x="6373100" y="5258033"/>
                <a:ext cx="92719" cy="49879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893" extrusionOk="0">
                    <a:moveTo>
                      <a:pt x="37" y="1"/>
                    </a:moveTo>
                    <a:cubicBezTo>
                      <a:pt x="15" y="1"/>
                      <a:pt x="0" y="34"/>
                      <a:pt x="23" y="49"/>
                    </a:cubicBezTo>
                    <a:cubicBezTo>
                      <a:pt x="299" y="201"/>
                      <a:pt x="567" y="371"/>
                      <a:pt x="835" y="531"/>
                    </a:cubicBezTo>
                    <a:cubicBezTo>
                      <a:pt x="1084" y="665"/>
                      <a:pt x="1361" y="745"/>
                      <a:pt x="1611" y="888"/>
                    </a:cubicBezTo>
                    <a:cubicBezTo>
                      <a:pt x="1616" y="891"/>
                      <a:pt x="1621" y="893"/>
                      <a:pt x="1625" y="893"/>
                    </a:cubicBezTo>
                    <a:cubicBezTo>
                      <a:pt x="1646" y="893"/>
                      <a:pt x="1659" y="865"/>
                      <a:pt x="1637" y="843"/>
                    </a:cubicBezTo>
                    <a:cubicBezTo>
                      <a:pt x="1441" y="683"/>
                      <a:pt x="1209" y="629"/>
                      <a:pt x="977" y="522"/>
                    </a:cubicBezTo>
                    <a:cubicBezTo>
                      <a:pt x="656" y="371"/>
                      <a:pt x="362" y="165"/>
                      <a:pt x="49" y="5"/>
                    </a:cubicBezTo>
                    <a:cubicBezTo>
                      <a:pt x="45" y="2"/>
                      <a:pt x="41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6"/>
              <p:cNvSpPr/>
              <p:nvPr/>
            </p:nvSpPr>
            <p:spPr>
              <a:xfrm>
                <a:off x="5658106" y="5038974"/>
                <a:ext cx="57419" cy="24241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434" extrusionOk="0">
                    <a:moveTo>
                      <a:pt x="993" y="1"/>
                    </a:moveTo>
                    <a:cubicBezTo>
                      <a:pt x="991" y="1"/>
                      <a:pt x="988" y="1"/>
                      <a:pt x="986" y="2"/>
                    </a:cubicBezTo>
                    <a:cubicBezTo>
                      <a:pt x="664" y="46"/>
                      <a:pt x="343" y="144"/>
                      <a:pt x="67" y="305"/>
                    </a:cubicBezTo>
                    <a:cubicBezTo>
                      <a:pt x="0" y="342"/>
                      <a:pt x="38" y="434"/>
                      <a:pt x="93" y="434"/>
                    </a:cubicBezTo>
                    <a:cubicBezTo>
                      <a:pt x="105" y="434"/>
                      <a:pt x="117" y="430"/>
                      <a:pt x="129" y="421"/>
                    </a:cubicBezTo>
                    <a:cubicBezTo>
                      <a:pt x="397" y="260"/>
                      <a:pt x="709" y="162"/>
                      <a:pt x="994" y="55"/>
                    </a:cubicBezTo>
                    <a:cubicBezTo>
                      <a:pt x="1027" y="47"/>
                      <a:pt x="1022" y="1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6"/>
              <p:cNvSpPr/>
              <p:nvPr/>
            </p:nvSpPr>
            <p:spPr>
              <a:xfrm>
                <a:off x="5546955" y="5129346"/>
                <a:ext cx="616974" cy="95289"/>
              </a:xfrm>
              <a:custGeom>
                <a:avLst/>
                <a:gdLst/>
                <a:ahLst/>
                <a:cxnLst/>
                <a:rect l="l" t="t" r="r" b="b"/>
                <a:pathLst>
                  <a:path w="11046" h="1706" extrusionOk="0">
                    <a:moveTo>
                      <a:pt x="6513" y="0"/>
                    </a:moveTo>
                    <a:cubicBezTo>
                      <a:pt x="5722" y="0"/>
                      <a:pt x="4918" y="84"/>
                      <a:pt x="4091" y="248"/>
                    </a:cubicBezTo>
                    <a:cubicBezTo>
                      <a:pt x="2690" y="525"/>
                      <a:pt x="1343" y="1033"/>
                      <a:pt x="40" y="1622"/>
                    </a:cubicBezTo>
                    <a:cubicBezTo>
                      <a:pt x="1" y="1646"/>
                      <a:pt x="25" y="1705"/>
                      <a:pt x="62" y="1705"/>
                    </a:cubicBezTo>
                    <a:cubicBezTo>
                      <a:pt x="67" y="1705"/>
                      <a:pt x="71" y="1704"/>
                      <a:pt x="76" y="1702"/>
                    </a:cubicBezTo>
                    <a:cubicBezTo>
                      <a:pt x="1254" y="1336"/>
                      <a:pt x="2405" y="873"/>
                      <a:pt x="3609" y="578"/>
                    </a:cubicBezTo>
                    <a:cubicBezTo>
                      <a:pt x="4602" y="342"/>
                      <a:pt x="5607" y="215"/>
                      <a:pt x="6623" y="215"/>
                    </a:cubicBezTo>
                    <a:cubicBezTo>
                      <a:pt x="6875" y="215"/>
                      <a:pt x="7129" y="223"/>
                      <a:pt x="7382" y="239"/>
                    </a:cubicBezTo>
                    <a:cubicBezTo>
                      <a:pt x="8631" y="319"/>
                      <a:pt x="9791" y="712"/>
                      <a:pt x="10996" y="1006"/>
                    </a:cubicBezTo>
                    <a:cubicBezTo>
                      <a:pt x="10998" y="1007"/>
                      <a:pt x="11000" y="1008"/>
                      <a:pt x="11003" y="1008"/>
                    </a:cubicBezTo>
                    <a:cubicBezTo>
                      <a:pt x="11027" y="1008"/>
                      <a:pt x="11046" y="969"/>
                      <a:pt x="11013" y="953"/>
                    </a:cubicBezTo>
                    <a:cubicBezTo>
                      <a:pt x="9520" y="312"/>
                      <a:pt x="8042" y="0"/>
                      <a:pt x="6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6"/>
              <p:cNvSpPr/>
              <p:nvPr/>
            </p:nvSpPr>
            <p:spPr>
              <a:xfrm>
                <a:off x="6186323" y="5196147"/>
                <a:ext cx="71327" cy="36864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660" extrusionOk="0">
                    <a:moveTo>
                      <a:pt x="48" y="0"/>
                    </a:moveTo>
                    <a:cubicBezTo>
                      <a:pt x="20" y="0"/>
                      <a:pt x="1" y="45"/>
                      <a:pt x="30" y="60"/>
                    </a:cubicBezTo>
                    <a:cubicBezTo>
                      <a:pt x="432" y="274"/>
                      <a:pt x="815" y="488"/>
                      <a:pt x="1235" y="658"/>
                    </a:cubicBezTo>
                    <a:cubicBezTo>
                      <a:pt x="1237" y="659"/>
                      <a:pt x="1239" y="659"/>
                      <a:pt x="1242" y="659"/>
                    </a:cubicBezTo>
                    <a:cubicBezTo>
                      <a:pt x="1264" y="659"/>
                      <a:pt x="1277" y="621"/>
                      <a:pt x="1252" y="604"/>
                    </a:cubicBezTo>
                    <a:cubicBezTo>
                      <a:pt x="869" y="372"/>
                      <a:pt x="476" y="194"/>
                      <a:pt x="66" y="7"/>
                    </a:cubicBezTo>
                    <a:cubicBezTo>
                      <a:pt x="60" y="2"/>
                      <a:pt x="54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6"/>
              <p:cNvSpPr/>
              <p:nvPr/>
            </p:nvSpPr>
            <p:spPr>
              <a:xfrm>
                <a:off x="7478518" y="5103820"/>
                <a:ext cx="774430" cy="171028"/>
              </a:xfrm>
              <a:custGeom>
                <a:avLst/>
                <a:gdLst/>
                <a:ahLst/>
                <a:cxnLst/>
                <a:rect l="l" t="t" r="r" b="b"/>
                <a:pathLst>
                  <a:path w="13865" h="3062" extrusionOk="0">
                    <a:moveTo>
                      <a:pt x="63" y="0"/>
                    </a:moveTo>
                    <a:cubicBezTo>
                      <a:pt x="1" y="0"/>
                      <a:pt x="1" y="98"/>
                      <a:pt x="63" y="98"/>
                    </a:cubicBezTo>
                    <a:cubicBezTo>
                      <a:pt x="1036" y="152"/>
                      <a:pt x="2035" y="411"/>
                      <a:pt x="2998" y="607"/>
                    </a:cubicBezTo>
                    <a:cubicBezTo>
                      <a:pt x="4140" y="830"/>
                      <a:pt x="5273" y="1115"/>
                      <a:pt x="6397" y="1410"/>
                    </a:cubicBezTo>
                    <a:cubicBezTo>
                      <a:pt x="8604" y="1966"/>
                      <a:pt x="10996" y="3062"/>
                      <a:pt x="13315" y="3062"/>
                    </a:cubicBezTo>
                    <a:cubicBezTo>
                      <a:pt x="13490" y="3062"/>
                      <a:pt x="13664" y="3055"/>
                      <a:pt x="13837" y="3042"/>
                    </a:cubicBezTo>
                    <a:cubicBezTo>
                      <a:pt x="13864" y="3042"/>
                      <a:pt x="13864" y="3007"/>
                      <a:pt x="13837" y="3007"/>
                    </a:cubicBezTo>
                    <a:cubicBezTo>
                      <a:pt x="13789" y="3008"/>
                      <a:pt x="13740" y="3009"/>
                      <a:pt x="13692" y="3009"/>
                    </a:cubicBezTo>
                    <a:cubicBezTo>
                      <a:pt x="12364" y="3009"/>
                      <a:pt x="10999" y="2547"/>
                      <a:pt x="9734" y="2177"/>
                    </a:cubicBezTo>
                    <a:cubicBezTo>
                      <a:pt x="8511" y="1811"/>
                      <a:pt x="7280" y="1446"/>
                      <a:pt x="6040" y="1133"/>
                    </a:cubicBezTo>
                    <a:cubicBezTo>
                      <a:pt x="4113" y="643"/>
                      <a:pt x="2053" y="72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6"/>
              <p:cNvSpPr/>
              <p:nvPr/>
            </p:nvSpPr>
            <p:spPr>
              <a:xfrm>
                <a:off x="7360442" y="5090080"/>
                <a:ext cx="76633" cy="12344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21" extrusionOk="0">
                    <a:moveTo>
                      <a:pt x="381" y="0"/>
                    </a:moveTo>
                    <a:cubicBezTo>
                      <a:pt x="273" y="0"/>
                      <a:pt x="161" y="5"/>
                      <a:pt x="45" y="14"/>
                    </a:cubicBezTo>
                    <a:cubicBezTo>
                      <a:pt x="0" y="14"/>
                      <a:pt x="0" y="77"/>
                      <a:pt x="45" y="86"/>
                    </a:cubicBezTo>
                    <a:cubicBezTo>
                      <a:pt x="473" y="112"/>
                      <a:pt x="910" y="121"/>
                      <a:pt x="1330" y="220"/>
                    </a:cubicBezTo>
                    <a:cubicBezTo>
                      <a:pt x="1333" y="220"/>
                      <a:pt x="1336" y="221"/>
                      <a:pt x="1339" y="221"/>
                    </a:cubicBezTo>
                    <a:cubicBezTo>
                      <a:pt x="1367" y="221"/>
                      <a:pt x="1371" y="182"/>
                      <a:pt x="1339" y="166"/>
                    </a:cubicBezTo>
                    <a:cubicBezTo>
                      <a:pt x="1011" y="46"/>
                      <a:pt x="708" y="0"/>
                      <a:pt x="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6"/>
              <p:cNvSpPr/>
              <p:nvPr/>
            </p:nvSpPr>
            <p:spPr>
              <a:xfrm>
                <a:off x="7777340" y="5095554"/>
                <a:ext cx="33625" cy="12847"/>
              </a:xfrm>
              <a:custGeom>
                <a:avLst/>
                <a:gdLst/>
                <a:ahLst/>
                <a:cxnLst/>
                <a:rect l="l" t="t" r="r" b="b"/>
                <a:pathLst>
                  <a:path w="602" h="230" extrusionOk="0">
                    <a:moveTo>
                      <a:pt x="57" y="1"/>
                    </a:moveTo>
                    <a:cubicBezTo>
                      <a:pt x="16" y="1"/>
                      <a:pt x="1" y="79"/>
                      <a:pt x="48" y="95"/>
                    </a:cubicBezTo>
                    <a:cubicBezTo>
                      <a:pt x="210" y="146"/>
                      <a:pt x="371" y="229"/>
                      <a:pt x="533" y="229"/>
                    </a:cubicBezTo>
                    <a:cubicBezTo>
                      <a:pt x="541" y="229"/>
                      <a:pt x="549" y="229"/>
                      <a:pt x="556" y="229"/>
                    </a:cubicBezTo>
                    <a:cubicBezTo>
                      <a:pt x="601" y="220"/>
                      <a:pt x="592" y="175"/>
                      <a:pt x="556" y="166"/>
                    </a:cubicBezTo>
                    <a:cubicBezTo>
                      <a:pt x="387" y="148"/>
                      <a:pt x="235" y="59"/>
                      <a:pt x="75" y="6"/>
                    </a:cubicBezTo>
                    <a:cubicBezTo>
                      <a:pt x="68" y="2"/>
                      <a:pt x="62" y="1"/>
                      <a:pt x="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6"/>
              <p:cNvSpPr/>
              <p:nvPr/>
            </p:nvSpPr>
            <p:spPr>
              <a:xfrm>
                <a:off x="7900667" y="5043945"/>
                <a:ext cx="114391" cy="41556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744" extrusionOk="0">
                    <a:moveTo>
                      <a:pt x="36" y="1"/>
                    </a:moveTo>
                    <a:cubicBezTo>
                      <a:pt x="7" y="1"/>
                      <a:pt x="1" y="47"/>
                      <a:pt x="26" y="55"/>
                    </a:cubicBezTo>
                    <a:cubicBezTo>
                      <a:pt x="695" y="287"/>
                      <a:pt x="1328" y="564"/>
                      <a:pt x="2015" y="742"/>
                    </a:cubicBezTo>
                    <a:cubicBezTo>
                      <a:pt x="2018" y="743"/>
                      <a:pt x="2021" y="744"/>
                      <a:pt x="2023" y="744"/>
                    </a:cubicBezTo>
                    <a:cubicBezTo>
                      <a:pt x="2043" y="744"/>
                      <a:pt x="2048" y="714"/>
                      <a:pt x="2024" y="707"/>
                    </a:cubicBezTo>
                    <a:cubicBezTo>
                      <a:pt x="1373" y="457"/>
                      <a:pt x="730" y="180"/>
                      <a:pt x="43" y="2"/>
                    </a:cubicBezTo>
                    <a:cubicBezTo>
                      <a:pt x="41" y="1"/>
                      <a:pt x="38" y="1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6"/>
              <p:cNvSpPr/>
              <p:nvPr/>
            </p:nvSpPr>
            <p:spPr>
              <a:xfrm>
                <a:off x="7628488" y="5184530"/>
                <a:ext cx="536711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9609" h="2348" extrusionOk="0">
                    <a:moveTo>
                      <a:pt x="55" y="1"/>
                    </a:moveTo>
                    <a:cubicBezTo>
                      <a:pt x="1" y="1"/>
                      <a:pt x="1" y="81"/>
                      <a:pt x="55" y="81"/>
                    </a:cubicBezTo>
                    <a:cubicBezTo>
                      <a:pt x="1616" y="241"/>
                      <a:pt x="3186" y="821"/>
                      <a:pt x="4693" y="1232"/>
                    </a:cubicBezTo>
                    <a:cubicBezTo>
                      <a:pt x="6235" y="1641"/>
                      <a:pt x="7845" y="2348"/>
                      <a:pt x="9456" y="2348"/>
                    </a:cubicBezTo>
                    <a:cubicBezTo>
                      <a:pt x="9495" y="2348"/>
                      <a:pt x="9534" y="2348"/>
                      <a:pt x="9573" y="2347"/>
                    </a:cubicBezTo>
                    <a:cubicBezTo>
                      <a:pt x="9609" y="2347"/>
                      <a:pt x="9600" y="2293"/>
                      <a:pt x="9573" y="2293"/>
                    </a:cubicBezTo>
                    <a:cubicBezTo>
                      <a:pt x="7860" y="2159"/>
                      <a:pt x="6130" y="1437"/>
                      <a:pt x="4479" y="982"/>
                    </a:cubicBezTo>
                    <a:cubicBezTo>
                      <a:pt x="3043" y="589"/>
                      <a:pt x="1544" y="99"/>
                      <a:pt x="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6"/>
              <p:cNvSpPr/>
              <p:nvPr/>
            </p:nvSpPr>
            <p:spPr>
              <a:xfrm>
                <a:off x="6547869" y="5546743"/>
                <a:ext cx="286313" cy="62893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1126" extrusionOk="0">
                    <a:moveTo>
                      <a:pt x="80" y="1"/>
                    </a:moveTo>
                    <a:cubicBezTo>
                      <a:pt x="23" y="1"/>
                      <a:pt x="1" y="91"/>
                      <a:pt x="61" y="99"/>
                    </a:cubicBezTo>
                    <a:cubicBezTo>
                      <a:pt x="1747" y="367"/>
                      <a:pt x="3379" y="947"/>
                      <a:pt x="5074" y="1125"/>
                    </a:cubicBezTo>
                    <a:cubicBezTo>
                      <a:pt x="5077" y="1126"/>
                      <a:pt x="5079" y="1126"/>
                      <a:pt x="5082" y="1126"/>
                    </a:cubicBezTo>
                    <a:cubicBezTo>
                      <a:pt x="5120" y="1126"/>
                      <a:pt x="5125" y="1062"/>
                      <a:pt x="5083" y="1054"/>
                    </a:cubicBezTo>
                    <a:cubicBezTo>
                      <a:pt x="3424" y="706"/>
                      <a:pt x="1765" y="260"/>
                      <a:pt x="87" y="1"/>
                    </a:cubicBezTo>
                    <a:cubicBezTo>
                      <a:pt x="85" y="1"/>
                      <a:pt x="82" y="1"/>
                      <a:pt x="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6"/>
              <p:cNvSpPr/>
              <p:nvPr/>
            </p:nvSpPr>
            <p:spPr>
              <a:xfrm>
                <a:off x="6431803" y="5507869"/>
                <a:ext cx="84118" cy="29994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537" extrusionOk="0">
                    <a:moveTo>
                      <a:pt x="69" y="1"/>
                    </a:moveTo>
                    <a:cubicBezTo>
                      <a:pt x="14" y="1"/>
                      <a:pt x="0" y="82"/>
                      <a:pt x="51" y="99"/>
                    </a:cubicBezTo>
                    <a:cubicBezTo>
                      <a:pt x="283" y="153"/>
                      <a:pt x="479" y="278"/>
                      <a:pt x="702" y="349"/>
                    </a:cubicBezTo>
                    <a:cubicBezTo>
                      <a:pt x="952" y="421"/>
                      <a:pt x="1193" y="501"/>
                      <a:pt x="1452" y="537"/>
                    </a:cubicBezTo>
                    <a:cubicBezTo>
                      <a:pt x="1496" y="537"/>
                      <a:pt x="1505" y="474"/>
                      <a:pt x="1461" y="465"/>
                    </a:cubicBezTo>
                    <a:cubicBezTo>
                      <a:pt x="1220" y="394"/>
                      <a:pt x="970" y="340"/>
                      <a:pt x="729" y="251"/>
                    </a:cubicBezTo>
                    <a:cubicBezTo>
                      <a:pt x="506" y="171"/>
                      <a:pt x="301" y="64"/>
                      <a:pt x="78" y="1"/>
                    </a:cubicBezTo>
                    <a:cubicBezTo>
                      <a:pt x="75" y="1"/>
                      <a:pt x="72" y="1"/>
                      <a:pt x="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6"/>
              <p:cNvSpPr/>
              <p:nvPr/>
            </p:nvSpPr>
            <p:spPr>
              <a:xfrm>
                <a:off x="6036521" y="5498932"/>
                <a:ext cx="1329237" cy="227497"/>
              </a:xfrm>
              <a:custGeom>
                <a:avLst/>
                <a:gdLst/>
                <a:ahLst/>
                <a:cxnLst/>
                <a:rect l="l" t="t" r="r" b="b"/>
                <a:pathLst>
                  <a:path w="23798" h="4073" extrusionOk="0">
                    <a:moveTo>
                      <a:pt x="73" y="0"/>
                    </a:moveTo>
                    <a:cubicBezTo>
                      <a:pt x="0" y="0"/>
                      <a:pt x="3" y="117"/>
                      <a:pt x="81" y="126"/>
                    </a:cubicBezTo>
                    <a:cubicBezTo>
                      <a:pt x="1802" y="358"/>
                      <a:pt x="3506" y="1018"/>
                      <a:pt x="5148" y="1580"/>
                    </a:cubicBezTo>
                    <a:cubicBezTo>
                      <a:pt x="6941" y="2195"/>
                      <a:pt x="8680" y="2820"/>
                      <a:pt x="10554" y="3230"/>
                    </a:cubicBezTo>
                    <a:cubicBezTo>
                      <a:pt x="12848" y="3730"/>
                      <a:pt x="15197" y="4073"/>
                      <a:pt x="17550" y="4073"/>
                    </a:cubicBezTo>
                    <a:cubicBezTo>
                      <a:pt x="18052" y="4073"/>
                      <a:pt x="18554" y="4057"/>
                      <a:pt x="19056" y="4024"/>
                    </a:cubicBezTo>
                    <a:cubicBezTo>
                      <a:pt x="20099" y="3953"/>
                      <a:pt x="21072" y="3730"/>
                      <a:pt x="22044" y="3346"/>
                    </a:cubicBezTo>
                    <a:cubicBezTo>
                      <a:pt x="22615" y="3114"/>
                      <a:pt x="23311" y="2882"/>
                      <a:pt x="23775" y="2463"/>
                    </a:cubicBezTo>
                    <a:cubicBezTo>
                      <a:pt x="23798" y="2448"/>
                      <a:pt x="23775" y="2406"/>
                      <a:pt x="23745" y="2406"/>
                    </a:cubicBezTo>
                    <a:cubicBezTo>
                      <a:pt x="23740" y="2406"/>
                      <a:pt x="23735" y="2407"/>
                      <a:pt x="23730" y="2409"/>
                    </a:cubicBezTo>
                    <a:cubicBezTo>
                      <a:pt x="23168" y="2829"/>
                      <a:pt x="22321" y="3052"/>
                      <a:pt x="21678" y="3293"/>
                    </a:cubicBezTo>
                    <a:cubicBezTo>
                      <a:pt x="20572" y="3721"/>
                      <a:pt x="19395" y="3828"/>
                      <a:pt x="18226" y="3855"/>
                    </a:cubicBezTo>
                    <a:cubicBezTo>
                      <a:pt x="18023" y="3859"/>
                      <a:pt x="17820" y="3862"/>
                      <a:pt x="17617" y="3862"/>
                    </a:cubicBezTo>
                    <a:cubicBezTo>
                      <a:pt x="14882" y="3862"/>
                      <a:pt x="12132" y="3423"/>
                      <a:pt x="9483" y="2784"/>
                    </a:cubicBezTo>
                    <a:cubicBezTo>
                      <a:pt x="6325" y="2026"/>
                      <a:pt x="3319" y="411"/>
                      <a:pt x="81" y="1"/>
                    </a:cubicBezTo>
                    <a:cubicBezTo>
                      <a:pt x="78" y="0"/>
                      <a:pt x="75" y="0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6"/>
              <p:cNvSpPr/>
              <p:nvPr/>
            </p:nvSpPr>
            <p:spPr>
              <a:xfrm>
                <a:off x="7401048" y="5519319"/>
                <a:ext cx="230849" cy="96406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1726" extrusionOk="0">
                    <a:moveTo>
                      <a:pt x="4073" y="1"/>
                    </a:moveTo>
                    <a:cubicBezTo>
                      <a:pt x="4070" y="1"/>
                      <a:pt x="4067" y="1"/>
                      <a:pt x="4064" y="1"/>
                    </a:cubicBezTo>
                    <a:cubicBezTo>
                      <a:pt x="3297" y="242"/>
                      <a:pt x="2512" y="421"/>
                      <a:pt x="1771" y="751"/>
                    </a:cubicBezTo>
                    <a:cubicBezTo>
                      <a:pt x="1174" y="1018"/>
                      <a:pt x="629" y="1375"/>
                      <a:pt x="41" y="1643"/>
                    </a:cubicBezTo>
                    <a:cubicBezTo>
                      <a:pt x="0" y="1659"/>
                      <a:pt x="25" y="1726"/>
                      <a:pt x="63" y="1726"/>
                    </a:cubicBezTo>
                    <a:cubicBezTo>
                      <a:pt x="68" y="1726"/>
                      <a:pt x="72" y="1725"/>
                      <a:pt x="76" y="1723"/>
                    </a:cubicBezTo>
                    <a:cubicBezTo>
                      <a:pt x="585" y="1536"/>
                      <a:pt x="1076" y="1286"/>
                      <a:pt x="1566" y="1045"/>
                    </a:cubicBezTo>
                    <a:cubicBezTo>
                      <a:pt x="2369" y="644"/>
                      <a:pt x="3252" y="385"/>
                      <a:pt x="4091" y="82"/>
                    </a:cubicBezTo>
                    <a:cubicBezTo>
                      <a:pt x="4133" y="65"/>
                      <a:pt x="4119" y="1"/>
                      <a:pt x="40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6"/>
              <p:cNvSpPr/>
              <p:nvPr/>
            </p:nvSpPr>
            <p:spPr>
              <a:xfrm>
                <a:off x="7696686" y="5481506"/>
                <a:ext cx="50493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327" extrusionOk="0">
                    <a:moveTo>
                      <a:pt x="859" y="0"/>
                    </a:moveTo>
                    <a:cubicBezTo>
                      <a:pt x="582" y="45"/>
                      <a:pt x="323" y="134"/>
                      <a:pt x="56" y="232"/>
                    </a:cubicBezTo>
                    <a:cubicBezTo>
                      <a:pt x="1" y="248"/>
                      <a:pt x="22" y="326"/>
                      <a:pt x="77" y="326"/>
                    </a:cubicBezTo>
                    <a:cubicBezTo>
                      <a:pt x="84" y="326"/>
                      <a:pt x="92" y="325"/>
                      <a:pt x="100" y="322"/>
                    </a:cubicBezTo>
                    <a:cubicBezTo>
                      <a:pt x="350" y="215"/>
                      <a:pt x="600" y="107"/>
                      <a:pt x="868" y="54"/>
                    </a:cubicBezTo>
                    <a:cubicBezTo>
                      <a:pt x="903" y="45"/>
                      <a:pt x="894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6"/>
              <p:cNvSpPr/>
              <p:nvPr/>
            </p:nvSpPr>
            <p:spPr>
              <a:xfrm>
                <a:off x="7708248" y="4776795"/>
                <a:ext cx="695506" cy="167174"/>
              </a:xfrm>
              <a:custGeom>
                <a:avLst/>
                <a:gdLst/>
                <a:ahLst/>
                <a:cxnLst/>
                <a:rect l="l" t="t" r="r" b="b"/>
                <a:pathLst>
                  <a:path w="12452" h="2993" extrusionOk="0">
                    <a:moveTo>
                      <a:pt x="345" y="0"/>
                    </a:moveTo>
                    <a:cubicBezTo>
                      <a:pt x="242" y="0"/>
                      <a:pt x="139" y="1"/>
                      <a:pt x="36" y="3"/>
                    </a:cubicBezTo>
                    <a:cubicBezTo>
                      <a:pt x="0" y="3"/>
                      <a:pt x="0" y="57"/>
                      <a:pt x="36" y="57"/>
                    </a:cubicBezTo>
                    <a:cubicBezTo>
                      <a:pt x="2918" y="119"/>
                      <a:pt x="5665" y="851"/>
                      <a:pt x="8440" y="1546"/>
                    </a:cubicBezTo>
                    <a:cubicBezTo>
                      <a:pt x="9787" y="1894"/>
                      <a:pt x="11089" y="2519"/>
                      <a:pt x="12392" y="2992"/>
                    </a:cubicBezTo>
                    <a:cubicBezTo>
                      <a:pt x="12394" y="2992"/>
                      <a:pt x="12397" y="2993"/>
                      <a:pt x="12400" y="2993"/>
                    </a:cubicBezTo>
                    <a:cubicBezTo>
                      <a:pt x="12431" y="2993"/>
                      <a:pt x="12451" y="2946"/>
                      <a:pt x="12418" y="2929"/>
                    </a:cubicBezTo>
                    <a:cubicBezTo>
                      <a:pt x="11178" y="2323"/>
                      <a:pt x="9840" y="1689"/>
                      <a:pt x="8493" y="1359"/>
                    </a:cubicBezTo>
                    <a:cubicBezTo>
                      <a:pt x="5783" y="688"/>
                      <a:pt x="3139" y="0"/>
                      <a:pt x="3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6"/>
              <p:cNvSpPr/>
              <p:nvPr/>
            </p:nvSpPr>
            <p:spPr>
              <a:xfrm>
                <a:off x="5205349" y="4638445"/>
                <a:ext cx="261178" cy="43902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786" extrusionOk="0">
                    <a:moveTo>
                      <a:pt x="4622" y="0"/>
                    </a:moveTo>
                    <a:cubicBezTo>
                      <a:pt x="3891" y="143"/>
                      <a:pt x="3159" y="286"/>
                      <a:pt x="2410" y="384"/>
                    </a:cubicBezTo>
                    <a:cubicBezTo>
                      <a:pt x="1607" y="482"/>
                      <a:pt x="840" y="714"/>
                      <a:pt x="19" y="758"/>
                    </a:cubicBezTo>
                    <a:cubicBezTo>
                      <a:pt x="1" y="758"/>
                      <a:pt x="1" y="785"/>
                      <a:pt x="19" y="785"/>
                    </a:cubicBezTo>
                    <a:cubicBezTo>
                      <a:pt x="38" y="785"/>
                      <a:pt x="57" y="785"/>
                      <a:pt x="76" y="785"/>
                    </a:cubicBezTo>
                    <a:cubicBezTo>
                      <a:pt x="883" y="785"/>
                      <a:pt x="1617" y="605"/>
                      <a:pt x="2410" y="518"/>
                    </a:cubicBezTo>
                    <a:cubicBezTo>
                      <a:pt x="3168" y="428"/>
                      <a:pt x="3917" y="286"/>
                      <a:pt x="4640" y="63"/>
                    </a:cubicBezTo>
                    <a:cubicBezTo>
                      <a:pt x="4676" y="45"/>
                      <a:pt x="4658" y="0"/>
                      <a:pt x="4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6"/>
              <p:cNvSpPr/>
              <p:nvPr/>
            </p:nvSpPr>
            <p:spPr>
              <a:xfrm>
                <a:off x="8058289" y="5098626"/>
                <a:ext cx="259782" cy="65071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1165" extrusionOk="0">
                    <a:moveTo>
                      <a:pt x="53" y="1"/>
                    </a:moveTo>
                    <a:cubicBezTo>
                      <a:pt x="23" y="1"/>
                      <a:pt x="1" y="42"/>
                      <a:pt x="32" y="58"/>
                    </a:cubicBezTo>
                    <a:cubicBezTo>
                      <a:pt x="1432" y="700"/>
                      <a:pt x="3100" y="1003"/>
                      <a:pt x="4626" y="1164"/>
                    </a:cubicBezTo>
                    <a:cubicBezTo>
                      <a:pt x="4628" y="1165"/>
                      <a:pt x="4629" y="1165"/>
                      <a:pt x="4631" y="1165"/>
                    </a:cubicBezTo>
                    <a:cubicBezTo>
                      <a:pt x="4645" y="1165"/>
                      <a:pt x="4650" y="1128"/>
                      <a:pt x="4626" y="1128"/>
                    </a:cubicBezTo>
                    <a:cubicBezTo>
                      <a:pt x="3127" y="816"/>
                      <a:pt x="1486" y="611"/>
                      <a:pt x="67" y="4"/>
                    </a:cubicBezTo>
                    <a:cubicBezTo>
                      <a:pt x="62" y="2"/>
                      <a:pt x="57" y="1"/>
                      <a:pt x="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6"/>
              <p:cNvSpPr/>
              <p:nvPr/>
            </p:nvSpPr>
            <p:spPr>
              <a:xfrm>
                <a:off x="8181280" y="5431125"/>
                <a:ext cx="338872" cy="163152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921" extrusionOk="0">
                    <a:moveTo>
                      <a:pt x="43" y="0"/>
                    </a:moveTo>
                    <a:cubicBezTo>
                      <a:pt x="13" y="0"/>
                      <a:pt x="0" y="47"/>
                      <a:pt x="33" y="55"/>
                    </a:cubicBezTo>
                    <a:cubicBezTo>
                      <a:pt x="1264" y="367"/>
                      <a:pt x="2219" y="1215"/>
                      <a:pt x="3307" y="1812"/>
                    </a:cubicBezTo>
                    <a:cubicBezTo>
                      <a:pt x="4128" y="2258"/>
                      <a:pt x="5065" y="2722"/>
                      <a:pt x="5975" y="2919"/>
                    </a:cubicBezTo>
                    <a:cubicBezTo>
                      <a:pt x="5980" y="2920"/>
                      <a:pt x="5986" y="2921"/>
                      <a:pt x="5991" y="2921"/>
                    </a:cubicBezTo>
                    <a:cubicBezTo>
                      <a:pt x="6050" y="2921"/>
                      <a:pt x="6067" y="2836"/>
                      <a:pt x="6001" y="2812"/>
                    </a:cubicBezTo>
                    <a:cubicBezTo>
                      <a:pt x="5038" y="2446"/>
                      <a:pt x="4119" y="1911"/>
                      <a:pt x="3191" y="1464"/>
                    </a:cubicBezTo>
                    <a:cubicBezTo>
                      <a:pt x="2138" y="956"/>
                      <a:pt x="1229" y="233"/>
                      <a:pt x="51" y="1"/>
                    </a:cubicBezTo>
                    <a:cubicBezTo>
                      <a:pt x="48" y="1"/>
                      <a:pt x="46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6"/>
              <p:cNvSpPr/>
              <p:nvPr/>
            </p:nvSpPr>
            <p:spPr>
              <a:xfrm>
                <a:off x="8303323" y="5258704"/>
                <a:ext cx="71550" cy="15081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70" extrusionOk="0">
                    <a:moveTo>
                      <a:pt x="1245" y="1"/>
                    </a:moveTo>
                    <a:cubicBezTo>
                      <a:pt x="1243" y="1"/>
                      <a:pt x="1241" y="1"/>
                      <a:pt x="1238" y="2"/>
                    </a:cubicBezTo>
                    <a:cubicBezTo>
                      <a:pt x="846" y="100"/>
                      <a:pt x="426" y="64"/>
                      <a:pt x="43" y="180"/>
                    </a:cubicBezTo>
                    <a:cubicBezTo>
                      <a:pt x="1" y="189"/>
                      <a:pt x="14" y="252"/>
                      <a:pt x="53" y="252"/>
                    </a:cubicBezTo>
                    <a:cubicBezTo>
                      <a:pt x="55" y="252"/>
                      <a:pt x="58" y="252"/>
                      <a:pt x="61" y="252"/>
                    </a:cubicBezTo>
                    <a:cubicBezTo>
                      <a:pt x="444" y="144"/>
                      <a:pt x="908" y="269"/>
                      <a:pt x="1256" y="55"/>
                    </a:cubicBezTo>
                    <a:cubicBezTo>
                      <a:pt x="1280" y="39"/>
                      <a:pt x="1268" y="1"/>
                      <a:pt x="12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6"/>
              <p:cNvSpPr/>
              <p:nvPr/>
            </p:nvSpPr>
            <p:spPr>
              <a:xfrm>
                <a:off x="5389390" y="4500764"/>
                <a:ext cx="3441059" cy="1142514"/>
              </a:xfrm>
              <a:custGeom>
                <a:avLst/>
                <a:gdLst/>
                <a:ahLst/>
                <a:cxnLst/>
                <a:rect l="l" t="t" r="r" b="b"/>
                <a:pathLst>
                  <a:path w="61607" h="20455" extrusionOk="0">
                    <a:moveTo>
                      <a:pt x="27261" y="2835"/>
                    </a:moveTo>
                    <a:cubicBezTo>
                      <a:pt x="27662" y="2835"/>
                      <a:pt x="28070" y="2949"/>
                      <a:pt x="28402" y="3125"/>
                    </a:cubicBezTo>
                    <a:cubicBezTo>
                      <a:pt x="28733" y="3295"/>
                      <a:pt x="28973" y="3553"/>
                      <a:pt x="29089" y="3848"/>
                    </a:cubicBezTo>
                    <a:cubicBezTo>
                      <a:pt x="29080" y="3875"/>
                      <a:pt x="29089" y="3892"/>
                      <a:pt x="29107" y="3910"/>
                    </a:cubicBezTo>
                    <a:cubicBezTo>
                      <a:pt x="29196" y="4187"/>
                      <a:pt x="29187" y="4490"/>
                      <a:pt x="29036" y="4802"/>
                    </a:cubicBezTo>
                    <a:cubicBezTo>
                      <a:pt x="28795" y="5320"/>
                      <a:pt x="28251" y="5534"/>
                      <a:pt x="27716" y="5596"/>
                    </a:cubicBezTo>
                    <a:cubicBezTo>
                      <a:pt x="28313" y="5177"/>
                      <a:pt x="28706" y="4294"/>
                      <a:pt x="28179" y="3776"/>
                    </a:cubicBezTo>
                    <a:cubicBezTo>
                      <a:pt x="27680" y="3286"/>
                      <a:pt x="27046" y="3081"/>
                      <a:pt x="26386" y="3063"/>
                    </a:cubicBezTo>
                    <a:cubicBezTo>
                      <a:pt x="26647" y="2903"/>
                      <a:pt x="26951" y="2835"/>
                      <a:pt x="27261" y="2835"/>
                    </a:cubicBezTo>
                    <a:close/>
                    <a:moveTo>
                      <a:pt x="10507" y="4553"/>
                    </a:moveTo>
                    <a:lnTo>
                      <a:pt x="10507" y="4553"/>
                    </a:lnTo>
                    <a:cubicBezTo>
                      <a:pt x="11256" y="4695"/>
                      <a:pt x="12041" y="4945"/>
                      <a:pt x="12300" y="5686"/>
                    </a:cubicBezTo>
                    <a:cubicBezTo>
                      <a:pt x="11997" y="5695"/>
                      <a:pt x="11693" y="5721"/>
                      <a:pt x="11390" y="5775"/>
                    </a:cubicBezTo>
                    <a:cubicBezTo>
                      <a:pt x="11667" y="5248"/>
                      <a:pt x="11006" y="4793"/>
                      <a:pt x="10507" y="4553"/>
                    </a:cubicBezTo>
                    <a:close/>
                    <a:moveTo>
                      <a:pt x="26207" y="3353"/>
                    </a:moveTo>
                    <a:cubicBezTo>
                      <a:pt x="26475" y="3353"/>
                      <a:pt x="26751" y="3381"/>
                      <a:pt x="27038" y="3437"/>
                    </a:cubicBezTo>
                    <a:cubicBezTo>
                      <a:pt x="27849" y="3607"/>
                      <a:pt x="28340" y="4517"/>
                      <a:pt x="27671" y="5204"/>
                    </a:cubicBezTo>
                    <a:cubicBezTo>
                      <a:pt x="27519" y="5365"/>
                      <a:pt x="27308" y="5433"/>
                      <a:pt x="27094" y="5433"/>
                    </a:cubicBezTo>
                    <a:cubicBezTo>
                      <a:pt x="26503" y="5433"/>
                      <a:pt x="25882" y="4919"/>
                      <a:pt x="26360" y="4428"/>
                    </a:cubicBezTo>
                    <a:cubicBezTo>
                      <a:pt x="26384" y="4395"/>
                      <a:pt x="26364" y="4355"/>
                      <a:pt x="26326" y="4355"/>
                    </a:cubicBezTo>
                    <a:cubicBezTo>
                      <a:pt x="26323" y="4355"/>
                      <a:pt x="26319" y="4356"/>
                      <a:pt x="26315" y="4356"/>
                    </a:cubicBezTo>
                    <a:cubicBezTo>
                      <a:pt x="25958" y="4428"/>
                      <a:pt x="25905" y="4704"/>
                      <a:pt x="25967" y="5043"/>
                    </a:cubicBezTo>
                    <a:cubicBezTo>
                      <a:pt x="25976" y="5141"/>
                      <a:pt x="26012" y="5222"/>
                      <a:pt x="26056" y="5302"/>
                    </a:cubicBezTo>
                    <a:cubicBezTo>
                      <a:pt x="25967" y="5295"/>
                      <a:pt x="25875" y="5292"/>
                      <a:pt x="25782" y="5292"/>
                    </a:cubicBezTo>
                    <a:cubicBezTo>
                      <a:pt x="25001" y="5292"/>
                      <a:pt x="24090" y="5536"/>
                      <a:pt x="23692" y="6221"/>
                    </a:cubicBezTo>
                    <a:cubicBezTo>
                      <a:pt x="23451" y="6060"/>
                      <a:pt x="23193" y="5926"/>
                      <a:pt x="22952" y="5828"/>
                    </a:cubicBezTo>
                    <a:cubicBezTo>
                      <a:pt x="22541" y="5659"/>
                      <a:pt x="22131" y="5579"/>
                      <a:pt x="21729" y="5561"/>
                    </a:cubicBezTo>
                    <a:cubicBezTo>
                      <a:pt x="22523" y="4954"/>
                      <a:pt x="23282" y="4321"/>
                      <a:pt x="24183" y="3875"/>
                    </a:cubicBezTo>
                    <a:cubicBezTo>
                      <a:pt x="24860" y="3539"/>
                      <a:pt x="25509" y="3353"/>
                      <a:pt x="26207" y="3353"/>
                    </a:cubicBezTo>
                    <a:close/>
                    <a:moveTo>
                      <a:pt x="9343" y="4523"/>
                    </a:moveTo>
                    <a:cubicBezTo>
                      <a:pt x="10030" y="4523"/>
                      <a:pt x="11436" y="4882"/>
                      <a:pt x="11283" y="5793"/>
                    </a:cubicBezTo>
                    <a:cubicBezTo>
                      <a:pt x="10792" y="5891"/>
                      <a:pt x="10302" y="6042"/>
                      <a:pt x="9847" y="6239"/>
                    </a:cubicBezTo>
                    <a:cubicBezTo>
                      <a:pt x="10025" y="6025"/>
                      <a:pt x="10114" y="5757"/>
                      <a:pt x="10061" y="5463"/>
                    </a:cubicBezTo>
                    <a:cubicBezTo>
                      <a:pt x="9944" y="4879"/>
                      <a:pt x="9258" y="4706"/>
                      <a:pt x="8614" y="4706"/>
                    </a:cubicBezTo>
                    <a:cubicBezTo>
                      <a:pt x="8371" y="4706"/>
                      <a:pt x="8135" y="4730"/>
                      <a:pt x="7938" y="4767"/>
                    </a:cubicBezTo>
                    <a:cubicBezTo>
                      <a:pt x="8348" y="4597"/>
                      <a:pt x="8830" y="4553"/>
                      <a:pt x="9249" y="4526"/>
                    </a:cubicBezTo>
                    <a:cubicBezTo>
                      <a:pt x="9278" y="4524"/>
                      <a:pt x="9310" y="4523"/>
                      <a:pt x="9343" y="4523"/>
                    </a:cubicBezTo>
                    <a:close/>
                    <a:moveTo>
                      <a:pt x="33684" y="5177"/>
                    </a:moveTo>
                    <a:lnTo>
                      <a:pt x="33684" y="5177"/>
                    </a:lnTo>
                    <a:cubicBezTo>
                      <a:pt x="34201" y="5257"/>
                      <a:pt x="34531" y="5712"/>
                      <a:pt x="34272" y="6230"/>
                    </a:cubicBezTo>
                    <a:cubicBezTo>
                      <a:pt x="34272" y="6239"/>
                      <a:pt x="34272" y="6239"/>
                      <a:pt x="34272" y="6248"/>
                    </a:cubicBezTo>
                    <a:cubicBezTo>
                      <a:pt x="34032" y="6239"/>
                      <a:pt x="33782" y="6239"/>
                      <a:pt x="33532" y="6239"/>
                    </a:cubicBezTo>
                    <a:lnTo>
                      <a:pt x="33255" y="6239"/>
                    </a:lnTo>
                    <a:cubicBezTo>
                      <a:pt x="33594" y="5935"/>
                      <a:pt x="33764" y="5570"/>
                      <a:pt x="33684" y="5177"/>
                    </a:cubicBezTo>
                    <a:close/>
                    <a:moveTo>
                      <a:pt x="30196" y="4231"/>
                    </a:moveTo>
                    <a:lnTo>
                      <a:pt x="30196" y="4231"/>
                    </a:lnTo>
                    <a:cubicBezTo>
                      <a:pt x="31043" y="4356"/>
                      <a:pt x="32105" y="4749"/>
                      <a:pt x="31560" y="5730"/>
                    </a:cubicBezTo>
                    <a:cubicBezTo>
                      <a:pt x="31355" y="6096"/>
                      <a:pt x="30865" y="6283"/>
                      <a:pt x="30419" y="6435"/>
                    </a:cubicBezTo>
                    <a:cubicBezTo>
                      <a:pt x="30767" y="6194"/>
                      <a:pt x="31025" y="5846"/>
                      <a:pt x="31025" y="5471"/>
                    </a:cubicBezTo>
                    <a:cubicBezTo>
                      <a:pt x="31016" y="4838"/>
                      <a:pt x="30677" y="4437"/>
                      <a:pt x="30196" y="4231"/>
                    </a:cubicBezTo>
                    <a:close/>
                    <a:moveTo>
                      <a:pt x="32162" y="4395"/>
                    </a:moveTo>
                    <a:cubicBezTo>
                      <a:pt x="32560" y="4395"/>
                      <a:pt x="32986" y="4515"/>
                      <a:pt x="33202" y="4704"/>
                    </a:cubicBezTo>
                    <a:cubicBezTo>
                      <a:pt x="33755" y="5177"/>
                      <a:pt x="33505" y="5793"/>
                      <a:pt x="33104" y="6239"/>
                    </a:cubicBezTo>
                    <a:cubicBezTo>
                      <a:pt x="32337" y="6257"/>
                      <a:pt x="31587" y="6328"/>
                      <a:pt x="30838" y="6444"/>
                    </a:cubicBezTo>
                    <a:cubicBezTo>
                      <a:pt x="31346" y="6230"/>
                      <a:pt x="31775" y="5882"/>
                      <a:pt x="31864" y="5266"/>
                    </a:cubicBezTo>
                    <a:cubicBezTo>
                      <a:pt x="31899" y="4981"/>
                      <a:pt x="31712" y="4740"/>
                      <a:pt x="31489" y="4562"/>
                    </a:cubicBezTo>
                    <a:cubicBezTo>
                      <a:pt x="31658" y="4446"/>
                      <a:pt x="31904" y="4395"/>
                      <a:pt x="32162" y="4395"/>
                    </a:cubicBezTo>
                    <a:close/>
                    <a:moveTo>
                      <a:pt x="16412" y="5486"/>
                    </a:moveTo>
                    <a:cubicBezTo>
                      <a:pt x="16724" y="5486"/>
                      <a:pt x="17039" y="5513"/>
                      <a:pt x="17367" y="5579"/>
                    </a:cubicBezTo>
                    <a:cubicBezTo>
                      <a:pt x="17688" y="5641"/>
                      <a:pt x="18000" y="5730"/>
                      <a:pt x="18304" y="5837"/>
                    </a:cubicBezTo>
                    <a:cubicBezTo>
                      <a:pt x="18661" y="5962"/>
                      <a:pt x="18973" y="6141"/>
                      <a:pt x="19169" y="6471"/>
                    </a:cubicBezTo>
                    <a:lnTo>
                      <a:pt x="19178" y="6471"/>
                    </a:lnTo>
                    <a:cubicBezTo>
                      <a:pt x="19133" y="6515"/>
                      <a:pt x="19089" y="6551"/>
                      <a:pt x="19044" y="6596"/>
                    </a:cubicBezTo>
                    <a:cubicBezTo>
                      <a:pt x="18796" y="6570"/>
                      <a:pt x="18547" y="6556"/>
                      <a:pt x="18297" y="6556"/>
                    </a:cubicBezTo>
                    <a:cubicBezTo>
                      <a:pt x="18027" y="6556"/>
                      <a:pt x="17756" y="6572"/>
                      <a:pt x="17483" y="6604"/>
                    </a:cubicBezTo>
                    <a:cubicBezTo>
                      <a:pt x="17465" y="6364"/>
                      <a:pt x="17233" y="6167"/>
                      <a:pt x="17046" y="6034"/>
                    </a:cubicBezTo>
                    <a:cubicBezTo>
                      <a:pt x="16716" y="5810"/>
                      <a:pt x="16297" y="5659"/>
                      <a:pt x="15886" y="5632"/>
                    </a:cubicBezTo>
                    <a:cubicBezTo>
                      <a:pt x="15743" y="5596"/>
                      <a:pt x="15592" y="5579"/>
                      <a:pt x="15431" y="5561"/>
                    </a:cubicBezTo>
                    <a:cubicBezTo>
                      <a:pt x="15763" y="5515"/>
                      <a:pt x="16086" y="5486"/>
                      <a:pt x="16412" y="5486"/>
                    </a:cubicBezTo>
                    <a:close/>
                    <a:moveTo>
                      <a:pt x="16644" y="5962"/>
                    </a:moveTo>
                    <a:lnTo>
                      <a:pt x="16644" y="5962"/>
                    </a:lnTo>
                    <a:cubicBezTo>
                      <a:pt x="16698" y="5989"/>
                      <a:pt x="16743" y="6016"/>
                      <a:pt x="16796" y="6042"/>
                    </a:cubicBezTo>
                    <a:cubicBezTo>
                      <a:pt x="17046" y="6194"/>
                      <a:pt x="17189" y="6390"/>
                      <a:pt x="17322" y="6631"/>
                    </a:cubicBezTo>
                    <a:cubicBezTo>
                      <a:pt x="17233" y="6640"/>
                      <a:pt x="17153" y="6649"/>
                      <a:pt x="17064" y="6667"/>
                    </a:cubicBezTo>
                    <a:cubicBezTo>
                      <a:pt x="17064" y="6667"/>
                      <a:pt x="17064" y="6667"/>
                      <a:pt x="17064" y="6658"/>
                    </a:cubicBezTo>
                    <a:cubicBezTo>
                      <a:pt x="17010" y="6355"/>
                      <a:pt x="16859" y="6132"/>
                      <a:pt x="16644" y="5962"/>
                    </a:cubicBezTo>
                    <a:close/>
                    <a:moveTo>
                      <a:pt x="8496" y="4969"/>
                    </a:moveTo>
                    <a:cubicBezTo>
                      <a:pt x="8662" y="4969"/>
                      <a:pt x="8833" y="4985"/>
                      <a:pt x="9008" y="5017"/>
                    </a:cubicBezTo>
                    <a:cubicBezTo>
                      <a:pt x="9383" y="5088"/>
                      <a:pt x="10302" y="5347"/>
                      <a:pt x="9686" y="6042"/>
                    </a:cubicBezTo>
                    <a:cubicBezTo>
                      <a:pt x="9543" y="6158"/>
                      <a:pt x="9383" y="6248"/>
                      <a:pt x="9213" y="6319"/>
                    </a:cubicBezTo>
                    <a:cubicBezTo>
                      <a:pt x="9115" y="6337"/>
                      <a:pt x="9017" y="6355"/>
                      <a:pt x="8919" y="6372"/>
                    </a:cubicBezTo>
                    <a:cubicBezTo>
                      <a:pt x="8873" y="6380"/>
                      <a:pt x="8830" y="6383"/>
                      <a:pt x="8792" y="6383"/>
                    </a:cubicBezTo>
                    <a:cubicBezTo>
                      <a:pt x="8494" y="6383"/>
                      <a:pt x="8455" y="6165"/>
                      <a:pt x="8669" y="5730"/>
                    </a:cubicBezTo>
                    <a:cubicBezTo>
                      <a:pt x="8702" y="5705"/>
                      <a:pt x="8689" y="5649"/>
                      <a:pt x="8643" y="5649"/>
                    </a:cubicBezTo>
                    <a:cubicBezTo>
                      <a:pt x="8640" y="5649"/>
                      <a:pt x="8637" y="5649"/>
                      <a:pt x="8633" y="5650"/>
                    </a:cubicBezTo>
                    <a:cubicBezTo>
                      <a:pt x="7964" y="5864"/>
                      <a:pt x="8009" y="6524"/>
                      <a:pt x="8714" y="6640"/>
                    </a:cubicBezTo>
                    <a:cubicBezTo>
                      <a:pt x="8776" y="6651"/>
                      <a:pt x="8839" y="6655"/>
                      <a:pt x="8902" y="6655"/>
                    </a:cubicBezTo>
                    <a:cubicBezTo>
                      <a:pt x="8946" y="6655"/>
                      <a:pt x="8990" y="6653"/>
                      <a:pt x="9035" y="6649"/>
                    </a:cubicBezTo>
                    <a:lnTo>
                      <a:pt x="9035" y="6649"/>
                    </a:lnTo>
                    <a:cubicBezTo>
                      <a:pt x="8812" y="6783"/>
                      <a:pt x="8589" y="6926"/>
                      <a:pt x="8393" y="7086"/>
                    </a:cubicBezTo>
                    <a:cubicBezTo>
                      <a:pt x="7429" y="6765"/>
                      <a:pt x="6448" y="6524"/>
                      <a:pt x="5431" y="6417"/>
                    </a:cubicBezTo>
                    <a:cubicBezTo>
                      <a:pt x="5261" y="6390"/>
                      <a:pt x="5101" y="6381"/>
                      <a:pt x="4931" y="6364"/>
                    </a:cubicBezTo>
                    <a:cubicBezTo>
                      <a:pt x="5582" y="6239"/>
                      <a:pt x="6180" y="5962"/>
                      <a:pt x="6751" y="5570"/>
                    </a:cubicBezTo>
                    <a:cubicBezTo>
                      <a:pt x="7301" y="5189"/>
                      <a:pt x="7868" y="4969"/>
                      <a:pt x="8496" y="4969"/>
                    </a:cubicBezTo>
                    <a:close/>
                    <a:moveTo>
                      <a:pt x="14471" y="5668"/>
                    </a:moveTo>
                    <a:cubicBezTo>
                      <a:pt x="15472" y="5668"/>
                      <a:pt x="16516" y="5848"/>
                      <a:pt x="16894" y="6703"/>
                    </a:cubicBezTo>
                    <a:cubicBezTo>
                      <a:pt x="16421" y="6792"/>
                      <a:pt x="15958" y="6926"/>
                      <a:pt x="15512" y="7104"/>
                    </a:cubicBezTo>
                    <a:cubicBezTo>
                      <a:pt x="15752" y="5998"/>
                      <a:pt x="14040" y="5828"/>
                      <a:pt x="13237" y="5730"/>
                    </a:cubicBezTo>
                    <a:cubicBezTo>
                      <a:pt x="13599" y="5703"/>
                      <a:pt x="14031" y="5668"/>
                      <a:pt x="14471" y="5668"/>
                    </a:cubicBezTo>
                    <a:close/>
                    <a:moveTo>
                      <a:pt x="29366" y="4151"/>
                    </a:moveTo>
                    <a:cubicBezTo>
                      <a:pt x="30062" y="4231"/>
                      <a:pt x="31007" y="4695"/>
                      <a:pt x="30775" y="5561"/>
                    </a:cubicBezTo>
                    <a:cubicBezTo>
                      <a:pt x="30659" y="5998"/>
                      <a:pt x="30204" y="6444"/>
                      <a:pt x="29758" y="6640"/>
                    </a:cubicBezTo>
                    <a:cubicBezTo>
                      <a:pt x="28465" y="6917"/>
                      <a:pt x="27198" y="7327"/>
                      <a:pt x="25949" y="7836"/>
                    </a:cubicBezTo>
                    <a:cubicBezTo>
                      <a:pt x="25637" y="7969"/>
                      <a:pt x="25307" y="8059"/>
                      <a:pt x="24968" y="8139"/>
                    </a:cubicBezTo>
                    <a:cubicBezTo>
                      <a:pt x="24932" y="7381"/>
                      <a:pt x="24406" y="6738"/>
                      <a:pt x="23781" y="6283"/>
                    </a:cubicBezTo>
                    <a:cubicBezTo>
                      <a:pt x="24236" y="5659"/>
                      <a:pt x="25227" y="5525"/>
                      <a:pt x="25931" y="5525"/>
                    </a:cubicBezTo>
                    <a:cubicBezTo>
                      <a:pt x="26814" y="5525"/>
                      <a:pt x="27350" y="6890"/>
                      <a:pt x="26395" y="7282"/>
                    </a:cubicBezTo>
                    <a:cubicBezTo>
                      <a:pt x="26318" y="7314"/>
                      <a:pt x="26226" y="7330"/>
                      <a:pt x="26129" y="7330"/>
                    </a:cubicBezTo>
                    <a:cubicBezTo>
                      <a:pt x="25688" y="7330"/>
                      <a:pt x="25167" y="7015"/>
                      <a:pt x="25708" y="6569"/>
                    </a:cubicBezTo>
                    <a:cubicBezTo>
                      <a:pt x="25733" y="6544"/>
                      <a:pt x="25705" y="6505"/>
                      <a:pt x="25680" y="6505"/>
                    </a:cubicBezTo>
                    <a:cubicBezTo>
                      <a:pt x="25677" y="6505"/>
                      <a:pt x="25675" y="6506"/>
                      <a:pt x="25673" y="6506"/>
                    </a:cubicBezTo>
                    <a:cubicBezTo>
                      <a:pt x="25137" y="6649"/>
                      <a:pt x="25039" y="7184"/>
                      <a:pt x="25494" y="7505"/>
                    </a:cubicBezTo>
                    <a:cubicBezTo>
                      <a:pt x="25650" y="7614"/>
                      <a:pt x="25819" y="7660"/>
                      <a:pt x="25988" y="7660"/>
                    </a:cubicBezTo>
                    <a:cubicBezTo>
                      <a:pt x="26489" y="7660"/>
                      <a:pt x="26994" y="7254"/>
                      <a:pt x="27180" y="6827"/>
                    </a:cubicBezTo>
                    <a:cubicBezTo>
                      <a:pt x="27323" y="6506"/>
                      <a:pt x="27198" y="6132"/>
                      <a:pt x="26966" y="5828"/>
                    </a:cubicBezTo>
                    <a:lnTo>
                      <a:pt x="26966" y="5828"/>
                    </a:lnTo>
                    <a:cubicBezTo>
                      <a:pt x="26991" y="5831"/>
                      <a:pt x="27017" y="5832"/>
                      <a:pt x="27042" y="5832"/>
                    </a:cubicBezTo>
                    <a:cubicBezTo>
                      <a:pt x="27215" y="5832"/>
                      <a:pt x="27392" y="5780"/>
                      <a:pt x="27555" y="5695"/>
                    </a:cubicBezTo>
                    <a:cubicBezTo>
                      <a:pt x="27646" y="5702"/>
                      <a:pt x="27738" y="5707"/>
                      <a:pt x="27830" y="5707"/>
                    </a:cubicBezTo>
                    <a:cubicBezTo>
                      <a:pt x="28280" y="5707"/>
                      <a:pt x="28729" y="5599"/>
                      <a:pt x="29018" y="5222"/>
                    </a:cubicBezTo>
                    <a:cubicBezTo>
                      <a:pt x="29277" y="4865"/>
                      <a:pt x="29411" y="4508"/>
                      <a:pt x="29366" y="4151"/>
                    </a:cubicBezTo>
                    <a:close/>
                    <a:moveTo>
                      <a:pt x="12529" y="5898"/>
                    </a:moveTo>
                    <a:cubicBezTo>
                      <a:pt x="13253" y="5898"/>
                      <a:pt x="15593" y="6087"/>
                      <a:pt x="15253" y="7158"/>
                    </a:cubicBezTo>
                    <a:cubicBezTo>
                      <a:pt x="15244" y="7175"/>
                      <a:pt x="15244" y="7193"/>
                      <a:pt x="15253" y="7211"/>
                    </a:cubicBezTo>
                    <a:cubicBezTo>
                      <a:pt x="15048" y="7300"/>
                      <a:pt x="14842" y="7389"/>
                      <a:pt x="14655" y="7497"/>
                    </a:cubicBezTo>
                    <a:cubicBezTo>
                      <a:pt x="14477" y="7443"/>
                      <a:pt x="14289" y="7407"/>
                      <a:pt x="14147" y="7274"/>
                    </a:cubicBezTo>
                    <a:cubicBezTo>
                      <a:pt x="14013" y="7158"/>
                      <a:pt x="13959" y="6935"/>
                      <a:pt x="14111" y="6801"/>
                    </a:cubicBezTo>
                    <a:cubicBezTo>
                      <a:pt x="14133" y="6778"/>
                      <a:pt x="14112" y="6743"/>
                      <a:pt x="14083" y="6743"/>
                    </a:cubicBezTo>
                    <a:cubicBezTo>
                      <a:pt x="14078" y="6743"/>
                      <a:pt x="14072" y="6744"/>
                      <a:pt x="14066" y="6747"/>
                    </a:cubicBezTo>
                    <a:cubicBezTo>
                      <a:pt x="13852" y="6845"/>
                      <a:pt x="13799" y="7122"/>
                      <a:pt x="13915" y="7318"/>
                    </a:cubicBezTo>
                    <a:cubicBezTo>
                      <a:pt x="13995" y="7443"/>
                      <a:pt x="14129" y="7532"/>
                      <a:pt x="14271" y="7577"/>
                    </a:cubicBezTo>
                    <a:cubicBezTo>
                      <a:pt x="13683" y="7693"/>
                      <a:pt x="13040" y="7853"/>
                      <a:pt x="12603" y="8175"/>
                    </a:cubicBezTo>
                    <a:cubicBezTo>
                      <a:pt x="11765" y="7952"/>
                      <a:pt x="10989" y="7827"/>
                      <a:pt x="10132" y="7737"/>
                    </a:cubicBezTo>
                    <a:cubicBezTo>
                      <a:pt x="9579" y="7505"/>
                      <a:pt x="9133" y="7327"/>
                      <a:pt x="8562" y="7140"/>
                    </a:cubicBezTo>
                    <a:cubicBezTo>
                      <a:pt x="9757" y="6381"/>
                      <a:pt x="11024" y="5953"/>
                      <a:pt x="12434" y="5900"/>
                    </a:cubicBezTo>
                    <a:cubicBezTo>
                      <a:pt x="12461" y="5899"/>
                      <a:pt x="12493" y="5898"/>
                      <a:pt x="12529" y="5898"/>
                    </a:cubicBezTo>
                    <a:close/>
                    <a:moveTo>
                      <a:pt x="21506" y="5812"/>
                    </a:moveTo>
                    <a:cubicBezTo>
                      <a:pt x="22955" y="5812"/>
                      <a:pt x="24385" y="6634"/>
                      <a:pt x="24879" y="8166"/>
                    </a:cubicBezTo>
                    <a:cubicBezTo>
                      <a:pt x="24531" y="8237"/>
                      <a:pt x="24174" y="8299"/>
                      <a:pt x="23817" y="8362"/>
                    </a:cubicBezTo>
                    <a:cubicBezTo>
                      <a:pt x="23781" y="7443"/>
                      <a:pt x="23193" y="6711"/>
                      <a:pt x="22336" y="6390"/>
                    </a:cubicBezTo>
                    <a:cubicBezTo>
                      <a:pt x="21923" y="6236"/>
                      <a:pt x="21368" y="6137"/>
                      <a:pt x="20810" y="6137"/>
                    </a:cubicBezTo>
                    <a:cubicBezTo>
                      <a:pt x="20403" y="6137"/>
                      <a:pt x="19996" y="6190"/>
                      <a:pt x="19642" y="6310"/>
                    </a:cubicBezTo>
                    <a:cubicBezTo>
                      <a:pt x="20213" y="5975"/>
                      <a:pt x="20861" y="5812"/>
                      <a:pt x="21506" y="5812"/>
                    </a:cubicBezTo>
                    <a:close/>
                    <a:moveTo>
                      <a:pt x="20861" y="6341"/>
                    </a:moveTo>
                    <a:cubicBezTo>
                      <a:pt x="21149" y="6341"/>
                      <a:pt x="21468" y="6370"/>
                      <a:pt x="21810" y="6444"/>
                    </a:cubicBezTo>
                    <a:cubicBezTo>
                      <a:pt x="22925" y="6685"/>
                      <a:pt x="23335" y="7452"/>
                      <a:pt x="23719" y="8371"/>
                    </a:cubicBezTo>
                    <a:cubicBezTo>
                      <a:pt x="23442" y="8415"/>
                      <a:pt x="23175" y="8460"/>
                      <a:pt x="22907" y="8514"/>
                    </a:cubicBezTo>
                    <a:cubicBezTo>
                      <a:pt x="22755" y="8540"/>
                      <a:pt x="22604" y="8558"/>
                      <a:pt x="22452" y="8585"/>
                    </a:cubicBezTo>
                    <a:cubicBezTo>
                      <a:pt x="22452" y="8255"/>
                      <a:pt x="22113" y="7853"/>
                      <a:pt x="21828" y="7630"/>
                    </a:cubicBezTo>
                    <a:cubicBezTo>
                      <a:pt x="21230" y="7149"/>
                      <a:pt x="20605" y="6935"/>
                      <a:pt x="19874" y="6747"/>
                    </a:cubicBezTo>
                    <a:cubicBezTo>
                      <a:pt x="19669" y="6694"/>
                      <a:pt x="19553" y="6658"/>
                      <a:pt x="19339" y="6631"/>
                    </a:cubicBezTo>
                    <a:cubicBezTo>
                      <a:pt x="19339" y="6631"/>
                      <a:pt x="19939" y="6341"/>
                      <a:pt x="20861" y="6341"/>
                    </a:cubicBezTo>
                    <a:close/>
                    <a:moveTo>
                      <a:pt x="18396" y="6776"/>
                    </a:moveTo>
                    <a:cubicBezTo>
                      <a:pt x="18718" y="6776"/>
                      <a:pt x="19036" y="6798"/>
                      <a:pt x="19348" y="6845"/>
                    </a:cubicBezTo>
                    <a:cubicBezTo>
                      <a:pt x="19954" y="6935"/>
                      <a:pt x="20659" y="7140"/>
                      <a:pt x="21203" y="7425"/>
                    </a:cubicBezTo>
                    <a:cubicBezTo>
                      <a:pt x="21542" y="7604"/>
                      <a:pt x="22283" y="8183"/>
                      <a:pt x="22345" y="8603"/>
                    </a:cubicBezTo>
                    <a:cubicBezTo>
                      <a:pt x="21712" y="8710"/>
                      <a:pt x="21078" y="8799"/>
                      <a:pt x="20436" y="8879"/>
                    </a:cubicBezTo>
                    <a:cubicBezTo>
                      <a:pt x="20146" y="8448"/>
                      <a:pt x="19510" y="8120"/>
                      <a:pt x="19009" y="8120"/>
                    </a:cubicBezTo>
                    <a:cubicBezTo>
                      <a:pt x="18941" y="8120"/>
                      <a:pt x="18875" y="8126"/>
                      <a:pt x="18812" y="8139"/>
                    </a:cubicBezTo>
                    <a:cubicBezTo>
                      <a:pt x="18464" y="7916"/>
                      <a:pt x="18072" y="7773"/>
                      <a:pt x="17661" y="7755"/>
                    </a:cubicBezTo>
                    <a:cubicBezTo>
                      <a:pt x="17099" y="7532"/>
                      <a:pt x="16466" y="7434"/>
                      <a:pt x="15958" y="7425"/>
                    </a:cubicBezTo>
                    <a:cubicBezTo>
                      <a:pt x="15672" y="7425"/>
                      <a:pt x="15351" y="7434"/>
                      <a:pt x="15030" y="7461"/>
                    </a:cubicBezTo>
                    <a:cubicBezTo>
                      <a:pt x="16079" y="7051"/>
                      <a:pt x="17259" y="6776"/>
                      <a:pt x="18396" y="6776"/>
                    </a:cubicBezTo>
                    <a:close/>
                    <a:moveTo>
                      <a:pt x="15507" y="7609"/>
                    </a:moveTo>
                    <a:cubicBezTo>
                      <a:pt x="15664" y="7609"/>
                      <a:pt x="15815" y="7614"/>
                      <a:pt x="15958" y="7621"/>
                    </a:cubicBezTo>
                    <a:cubicBezTo>
                      <a:pt x="16734" y="7666"/>
                      <a:pt x="17412" y="7862"/>
                      <a:pt x="18081" y="8273"/>
                    </a:cubicBezTo>
                    <a:cubicBezTo>
                      <a:pt x="18652" y="8630"/>
                      <a:pt x="19053" y="9584"/>
                      <a:pt x="18339" y="10066"/>
                    </a:cubicBezTo>
                    <a:cubicBezTo>
                      <a:pt x="18240" y="10131"/>
                      <a:pt x="18095" y="10160"/>
                      <a:pt x="17934" y="10160"/>
                    </a:cubicBezTo>
                    <a:cubicBezTo>
                      <a:pt x="17302" y="10160"/>
                      <a:pt x="16411" y="9714"/>
                      <a:pt x="16930" y="9245"/>
                    </a:cubicBezTo>
                    <a:cubicBezTo>
                      <a:pt x="16963" y="9212"/>
                      <a:pt x="16935" y="9164"/>
                      <a:pt x="16895" y="9164"/>
                    </a:cubicBezTo>
                    <a:cubicBezTo>
                      <a:pt x="16892" y="9164"/>
                      <a:pt x="16889" y="9164"/>
                      <a:pt x="16885" y="9165"/>
                    </a:cubicBezTo>
                    <a:cubicBezTo>
                      <a:pt x="16627" y="9218"/>
                      <a:pt x="16484" y="9441"/>
                      <a:pt x="16564" y="9709"/>
                    </a:cubicBezTo>
                    <a:cubicBezTo>
                      <a:pt x="16582" y="9780"/>
                      <a:pt x="16609" y="9834"/>
                      <a:pt x="16636" y="9887"/>
                    </a:cubicBezTo>
                    <a:cubicBezTo>
                      <a:pt x="16065" y="9557"/>
                      <a:pt x="15476" y="9245"/>
                      <a:pt x="14860" y="8986"/>
                    </a:cubicBezTo>
                    <a:cubicBezTo>
                      <a:pt x="14173" y="8683"/>
                      <a:pt x="13469" y="8433"/>
                      <a:pt x="12755" y="8237"/>
                    </a:cubicBezTo>
                    <a:cubicBezTo>
                      <a:pt x="13501" y="7758"/>
                      <a:pt x="14597" y="7609"/>
                      <a:pt x="15507" y="7609"/>
                    </a:cubicBezTo>
                    <a:close/>
                    <a:moveTo>
                      <a:pt x="17858" y="7844"/>
                    </a:moveTo>
                    <a:lnTo>
                      <a:pt x="17858" y="7844"/>
                    </a:lnTo>
                    <a:cubicBezTo>
                      <a:pt x="18625" y="8005"/>
                      <a:pt x="19348" y="8603"/>
                      <a:pt x="19562" y="9334"/>
                    </a:cubicBezTo>
                    <a:cubicBezTo>
                      <a:pt x="19713" y="9878"/>
                      <a:pt x="19026" y="10182"/>
                      <a:pt x="18554" y="10262"/>
                    </a:cubicBezTo>
                    <a:cubicBezTo>
                      <a:pt x="18910" y="9959"/>
                      <a:pt x="19080" y="9441"/>
                      <a:pt x="18910" y="8942"/>
                    </a:cubicBezTo>
                    <a:cubicBezTo>
                      <a:pt x="18750" y="8433"/>
                      <a:pt x="18339" y="8085"/>
                      <a:pt x="17858" y="7844"/>
                    </a:cubicBezTo>
                    <a:close/>
                    <a:moveTo>
                      <a:pt x="18866" y="8175"/>
                    </a:moveTo>
                    <a:cubicBezTo>
                      <a:pt x="19490" y="8175"/>
                      <a:pt x="20516" y="8826"/>
                      <a:pt x="20427" y="9459"/>
                    </a:cubicBezTo>
                    <a:cubicBezTo>
                      <a:pt x="20373" y="9861"/>
                      <a:pt x="19642" y="10146"/>
                      <a:pt x="19187" y="10271"/>
                    </a:cubicBezTo>
                    <a:cubicBezTo>
                      <a:pt x="19472" y="10093"/>
                      <a:pt x="19687" y="9870"/>
                      <a:pt x="19749" y="9620"/>
                    </a:cubicBezTo>
                    <a:cubicBezTo>
                      <a:pt x="19892" y="9111"/>
                      <a:pt x="19321" y="8514"/>
                      <a:pt x="18964" y="8237"/>
                    </a:cubicBezTo>
                    <a:cubicBezTo>
                      <a:pt x="18928" y="8219"/>
                      <a:pt x="18902" y="8192"/>
                      <a:pt x="18866" y="8175"/>
                    </a:cubicBezTo>
                    <a:close/>
                    <a:moveTo>
                      <a:pt x="58663" y="10762"/>
                    </a:moveTo>
                    <a:lnTo>
                      <a:pt x="58663" y="10762"/>
                    </a:lnTo>
                    <a:cubicBezTo>
                      <a:pt x="58993" y="10797"/>
                      <a:pt x="59314" y="10878"/>
                      <a:pt x="59617" y="11056"/>
                    </a:cubicBezTo>
                    <a:cubicBezTo>
                      <a:pt x="60304" y="11466"/>
                      <a:pt x="59938" y="12162"/>
                      <a:pt x="59421" y="12510"/>
                    </a:cubicBezTo>
                    <a:cubicBezTo>
                      <a:pt x="59555" y="12207"/>
                      <a:pt x="59546" y="11832"/>
                      <a:pt x="59448" y="11547"/>
                    </a:cubicBezTo>
                    <a:cubicBezTo>
                      <a:pt x="59305" y="11145"/>
                      <a:pt x="59011" y="10904"/>
                      <a:pt x="58663" y="10762"/>
                    </a:cubicBezTo>
                    <a:close/>
                    <a:moveTo>
                      <a:pt x="57824" y="10708"/>
                    </a:moveTo>
                    <a:cubicBezTo>
                      <a:pt x="58110" y="10726"/>
                      <a:pt x="58386" y="10806"/>
                      <a:pt x="58654" y="10949"/>
                    </a:cubicBezTo>
                    <a:cubicBezTo>
                      <a:pt x="59135" y="11208"/>
                      <a:pt x="59394" y="11689"/>
                      <a:pt x="59287" y="12225"/>
                    </a:cubicBezTo>
                    <a:cubicBezTo>
                      <a:pt x="59207" y="12595"/>
                      <a:pt x="58785" y="12914"/>
                      <a:pt x="58382" y="12914"/>
                    </a:cubicBezTo>
                    <a:cubicBezTo>
                      <a:pt x="58338" y="12914"/>
                      <a:pt x="58295" y="12911"/>
                      <a:pt x="58252" y="12903"/>
                    </a:cubicBezTo>
                    <a:cubicBezTo>
                      <a:pt x="58573" y="12555"/>
                      <a:pt x="58788" y="12082"/>
                      <a:pt x="58814" y="11698"/>
                    </a:cubicBezTo>
                    <a:cubicBezTo>
                      <a:pt x="58850" y="11118"/>
                      <a:pt x="58386" y="10833"/>
                      <a:pt x="57824" y="10708"/>
                    </a:cubicBezTo>
                    <a:close/>
                    <a:moveTo>
                      <a:pt x="38376" y="12929"/>
                    </a:moveTo>
                    <a:lnTo>
                      <a:pt x="38376" y="12929"/>
                    </a:lnTo>
                    <a:cubicBezTo>
                      <a:pt x="38430" y="12947"/>
                      <a:pt x="38483" y="12956"/>
                      <a:pt x="38528" y="12974"/>
                    </a:cubicBezTo>
                    <a:cubicBezTo>
                      <a:pt x="38483" y="12965"/>
                      <a:pt x="38439" y="12947"/>
                      <a:pt x="38394" y="12938"/>
                    </a:cubicBezTo>
                    <a:cubicBezTo>
                      <a:pt x="38385" y="12938"/>
                      <a:pt x="38385" y="12938"/>
                      <a:pt x="38376" y="12929"/>
                    </a:cubicBezTo>
                    <a:close/>
                    <a:moveTo>
                      <a:pt x="57076" y="10882"/>
                    </a:moveTo>
                    <a:cubicBezTo>
                      <a:pt x="57268" y="10882"/>
                      <a:pt x="57467" y="10903"/>
                      <a:pt x="57672" y="10949"/>
                    </a:cubicBezTo>
                    <a:cubicBezTo>
                      <a:pt x="58199" y="11065"/>
                      <a:pt x="58520" y="11475"/>
                      <a:pt x="58395" y="11966"/>
                    </a:cubicBezTo>
                    <a:cubicBezTo>
                      <a:pt x="58270" y="12466"/>
                      <a:pt x="58020" y="12751"/>
                      <a:pt x="57797" y="12840"/>
                    </a:cubicBezTo>
                    <a:cubicBezTo>
                      <a:pt x="57595" y="12919"/>
                      <a:pt x="57395" y="12959"/>
                      <a:pt x="57220" y="12959"/>
                    </a:cubicBezTo>
                    <a:cubicBezTo>
                      <a:pt x="56761" y="12959"/>
                      <a:pt x="56478" y="12684"/>
                      <a:pt x="56807" y="12109"/>
                    </a:cubicBezTo>
                    <a:cubicBezTo>
                      <a:pt x="56828" y="12073"/>
                      <a:pt x="56805" y="12038"/>
                      <a:pt x="56772" y="12038"/>
                    </a:cubicBezTo>
                    <a:cubicBezTo>
                      <a:pt x="56763" y="12038"/>
                      <a:pt x="56754" y="12041"/>
                      <a:pt x="56745" y="12046"/>
                    </a:cubicBezTo>
                    <a:cubicBezTo>
                      <a:pt x="56343" y="12269"/>
                      <a:pt x="56281" y="12608"/>
                      <a:pt x="56504" y="12921"/>
                    </a:cubicBezTo>
                    <a:cubicBezTo>
                      <a:pt x="56105" y="12959"/>
                      <a:pt x="55715" y="12974"/>
                      <a:pt x="55327" y="12974"/>
                    </a:cubicBezTo>
                    <a:cubicBezTo>
                      <a:pt x="54553" y="12974"/>
                      <a:pt x="53792" y="12915"/>
                      <a:pt x="53007" y="12867"/>
                    </a:cubicBezTo>
                    <a:cubicBezTo>
                      <a:pt x="53774" y="12617"/>
                      <a:pt x="54488" y="12055"/>
                      <a:pt x="55130" y="11600"/>
                    </a:cubicBezTo>
                    <a:cubicBezTo>
                      <a:pt x="55733" y="11172"/>
                      <a:pt x="56365" y="10882"/>
                      <a:pt x="57076" y="10882"/>
                    </a:cubicBezTo>
                    <a:close/>
                    <a:moveTo>
                      <a:pt x="34344" y="11324"/>
                    </a:moveTo>
                    <a:cubicBezTo>
                      <a:pt x="34460" y="11324"/>
                      <a:pt x="34576" y="11333"/>
                      <a:pt x="34683" y="11350"/>
                    </a:cubicBezTo>
                    <a:cubicBezTo>
                      <a:pt x="33916" y="11386"/>
                      <a:pt x="33024" y="11573"/>
                      <a:pt x="32711" y="12109"/>
                    </a:cubicBezTo>
                    <a:cubicBezTo>
                      <a:pt x="32685" y="12148"/>
                      <a:pt x="32721" y="12192"/>
                      <a:pt x="32760" y="12192"/>
                    </a:cubicBezTo>
                    <a:cubicBezTo>
                      <a:pt x="32774" y="12192"/>
                      <a:pt x="32788" y="12186"/>
                      <a:pt x="32801" y="12171"/>
                    </a:cubicBezTo>
                    <a:cubicBezTo>
                      <a:pt x="33095" y="11805"/>
                      <a:pt x="33987" y="11689"/>
                      <a:pt x="34406" y="11636"/>
                    </a:cubicBezTo>
                    <a:cubicBezTo>
                      <a:pt x="34652" y="11603"/>
                      <a:pt x="34880" y="11588"/>
                      <a:pt x="35110" y="11588"/>
                    </a:cubicBezTo>
                    <a:cubicBezTo>
                      <a:pt x="35322" y="11588"/>
                      <a:pt x="35535" y="11601"/>
                      <a:pt x="35762" y="11627"/>
                    </a:cubicBezTo>
                    <a:cubicBezTo>
                      <a:pt x="35914" y="11672"/>
                      <a:pt x="36066" y="11707"/>
                      <a:pt x="36226" y="11725"/>
                    </a:cubicBezTo>
                    <a:cubicBezTo>
                      <a:pt x="36235" y="11725"/>
                      <a:pt x="36244" y="11716"/>
                      <a:pt x="36253" y="11716"/>
                    </a:cubicBezTo>
                    <a:cubicBezTo>
                      <a:pt x="36797" y="11850"/>
                      <a:pt x="37279" y="12118"/>
                      <a:pt x="37689" y="12528"/>
                    </a:cubicBezTo>
                    <a:cubicBezTo>
                      <a:pt x="37707" y="12546"/>
                      <a:pt x="37725" y="12564"/>
                      <a:pt x="37752" y="12582"/>
                    </a:cubicBezTo>
                    <a:cubicBezTo>
                      <a:pt x="37478" y="12538"/>
                      <a:pt x="37201" y="12516"/>
                      <a:pt x="36925" y="12516"/>
                    </a:cubicBezTo>
                    <a:cubicBezTo>
                      <a:pt x="36245" y="12516"/>
                      <a:pt x="35575" y="12646"/>
                      <a:pt x="35004" y="12894"/>
                    </a:cubicBezTo>
                    <a:cubicBezTo>
                      <a:pt x="34620" y="12894"/>
                      <a:pt x="34228" y="12929"/>
                      <a:pt x="33871" y="13028"/>
                    </a:cubicBezTo>
                    <a:cubicBezTo>
                      <a:pt x="33871" y="13028"/>
                      <a:pt x="33871" y="13019"/>
                      <a:pt x="33853" y="13019"/>
                    </a:cubicBezTo>
                    <a:lnTo>
                      <a:pt x="33684" y="13019"/>
                    </a:lnTo>
                    <a:cubicBezTo>
                      <a:pt x="33684" y="13010"/>
                      <a:pt x="33684" y="13001"/>
                      <a:pt x="33675" y="13001"/>
                    </a:cubicBezTo>
                    <a:cubicBezTo>
                      <a:pt x="33229" y="12430"/>
                      <a:pt x="32631" y="12091"/>
                      <a:pt x="31980" y="11957"/>
                    </a:cubicBezTo>
                    <a:cubicBezTo>
                      <a:pt x="32479" y="11386"/>
                      <a:pt x="33693" y="11341"/>
                      <a:pt x="34344" y="11324"/>
                    </a:cubicBezTo>
                    <a:close/>
                    <a:moveTo>
                      <a:pt x="26065" y="13019"/>
                    </a:moveTo>
                    <a:lnTo>
                      <a:pt x="26065" y="13019"/>
                    </a:lnTo>
                    <a:cubicBezTo>
                      <a:pt x="26021" y="13081"/>
                      <a:pt x="25967" y="13144"/>
                      <a:pt x="25922" y="13224"/>
                    </a:cubicBezTo>
                    <a:cubicBezTo>
                      <a:pt x="25655" y="13670"/>
                      <a:pt x="25574" y="14152"/>
                      <a:pt x="25869" y="14544"/>
                    </a:cubicBezTo>
                    <a:cubicBezTo>
                      <a:pt x="25762" y="14508"/>
                      <a:pt x="25646" y="14473"/>
                      <a:pt x="25530" y="14428"/>
                    </a:cubicBezTo>
                    <a:cubicBezTo>
                      <a:pt x="25164" y="13938"/>
                      <a:pt x="25432" y="13509"/>
                      <a:pt x="25878" y="13144"/>
                    </a:cubicBezTo>
                    <a:cubicBezTo>
                      <a:pt x="25940" y="13090"/>
                      <a:pt x="26003" y="13045"/>
                      <a:pt x="26065" y="13019"/>
                    </a:cubicBezTo>
                    <a:close/>
                    <a:moveTo>
                      <a:pt x="26984" y="12662"/>
                    </a:moveTo>
                    <a:lnTo>
                      <a:pt x="26984" y="12662"/>
                    </a:lnTo>
                    <a:cubicBezTo>
                      <a:pt x="26672" y="12947"/>
                      <a:pt x="26475" y="13358"/>
                      <a:pt x="26502" y="13884"/>
                    </a:cubicBezTo>
                    <a:cubicBezTo>
                      <a:pt x="26529" y="14339"/>
                      <a:pt x="26779" y="14678"/>
                      <a:pt x="27127" y="14910"/>
                    </a:cubicBezTo>
                    <a:cubicBezTo>
                      <a:pt x="26779" y="14821"/>
                      <a:pt x="26431" y="14714"/>
                      <a:pt x="26083" y="14607"/>
                    </a:cubicBezTo>
                    <a:cubicBezTo>
                      <a:pt x="25690" y="14152"/>
                      <a:pt x="25905" y="13554"/>
                      <a:pt x="26270" y="13135"/>
                    </a:cubicBezTo>
                    <a:cubicBezTo>
                      <a:pt x="26395" y="12992"/>
                      <a:pt x="26547" y="12876"/>
                      <a:pt x="26699" y="12787"/>
                    </a:cubicBezTo>
                    <a:cubicBezTo>
                      <a:pt x="26761" y="12769"/>
                      <a:pt x="26814" y="12742"/>
                      <a:pt x="26877" y="12706"/>
                    </a:cubicBezTo>
                    <a:cubicBezTo>
                      <a:pt x="26877" y="12706"/>
                      <a:pt x="26886" y="12706"/>
                      <a:pt x="26886" y="12697"/>
                    </a:cubicBezTo>
                    <a:cubicBezTo>
                      <a:pt x="26922" y="12689"/>
                      <a:pt x="26957" y="12671"/>
                      <a:pt x="26984" y="12662"/>
                    </a:cubicBezTo>
                    <a:close/>
                    <a:moveTo>
                      <a:pt x="28402" y="12234"/>
                    </a:moveTo>
                    <a:lnTo>
                      <a:pt x="28402" y="12234"/>
                    </a:lnTo>
                    <a:cubicBezTo>
                      <a:pt x="27983" y="12430"/>
                      <a:pt x="27644" y="12742"/>
                      <a:pt x="27475" y="13251"/>
                    </a:cubicBezTo>
                    <a:cubicBezTo>
                      <a:pt x="27180" y="14143"/>
                      <a:pt x="27635" y="14812"/>
                      <a:pt x="28322" y="15151"/>
                    </a:cubicBezTo>
                    <a:cubicBezTo>
                      <a:pt x="27733" y="15017"/>
                      <a:pt x="27171" y="14821"/>
                      <a:pt x="26850" y="14259"/>
                    </a:cubicBezTo>
                    <a:cubicBezTo>
                      <a:pt x="26413" y="13509"/>
                      <a:pt x="26913" y="12876"/>
                      <a:pt x="27573" y="12519"/>
                    </a:cubicBezTo>
                    <a:cubicBezTo>
                      <a:pt x="27600" y="12519"/>
                      <a:pt x="27626" y="12510"/>
                      <a:pt x="27653" y="12510"/>
                    </a:cubicBezTo>
                    <a:cubicBezTo>
                      <a:pt x="27680" y="12510"/>
                      <a:pt x="27680" y="12483"/>
                      <a:pt x="27671" y="12466"/>
                    </a:cubicBezTo>
                    <a:cubicBezTo>
                      <a:pt x="27912" y="12350"/>
                      <a:pt x="28170" y="12269"/>
                      <a:pt x="28402" y="12234"/>
                    </a:cubicBezTo>
                    <a:close/>
                    <a:moveTo>
                      <a:pt x="28429" y="15195"/>
                    </a:moveTo>
                    <a:cubicBezTo>
                      <a:pt x="28483" y="15222"/>
                      <a:pt x="28545" y="15249"/>
                      <a:pt x="28617" y="15267"/>
                    </a:cubicBezTo>
                    <a:cubicBezTo>
                      <a:pt x="28545" y="15258"/>
                      <a:pt x="28483" y="15240"/>
                      <a:pt x="28420" y="15231"/>
                    </a:cubicBezTo>
                    <a:cubicBezTo>
                      <a:pt x="28429" y="15222"/>
                      <a:pt x="28429" y="15213"/>
                      <a:pt x="28429" y="15195"/>
                    </a:cubicBezTo>
                    <a:close/>
                    <a:moveTo>
                      <a:pt x="30312" y="12055"/>
                    </a:moveTo>
                    <a:cubicBezTo>
                      <a:pt x="30008" y="12153"/>
                      <a:pt x="29705" y="12296"/>
                      <a:pt x="29428" y="12483"/>
                    </a:cubicBezTo>
                    <a:cubicBezTo>
                      <a:pt x="28804" y="12894"/>
                      <a:pt x="28429" y="13643"/>
                      <a:pt x="28724" y="14366"/>
                    </a:cubicBezTo>
                    <a:cubicBezTo>
                      <a:pt x="28857" y="14696"/>
                      <a:pt x="29107" y="15044"/>
                      <a:pt x="29411" y="15293"/>
                    </a:cubicBezTo>
                    <a:cubicBezTo>
                      <a:pt x="28911" y="15213"/>
                      <a:pt x="28447" y="15053"/>
                      <a:pt x="28063" y="14687"/>
                    </a:cubicBezTo>
                    <a:cubicBezTo>
                      <a:pt x="27537" y="14169"/>
                      <a:pt x="27564" y="13331"/>
                      <a:pt x="28046" y="12796"/>
                    </a:cubicBezTo>
                    <a:cubicBezTo>
                      <a:pt x="28572" y="12216"/>
                      <a:pt x="29518" y="12109"/>
                      <a:pt x="30312" y="12055"/>
                    </a:cubicBezTo>
                    <a:close/>
                    <a:moveTo>
                      <a:pt x="31582" y="12144"/>
                    </a:moveTo>
                    <a:cubicBezTo>
                      <a:pt x="31599" y="12144"/>
                      <a:pt x="31616" y="12144"/>
                      <a:pt x="31632" y="12144"/>
                    </a:cubicBezTo>
                    <a:cubicBezTo>
                      <a:pt x="32363" y="12153"/>
                      <a:pt x="33077" y="12510"/>
                      <a:pt x="33586" y="13028"/>
                    </a:cubicBezTo>
                    <a:cubicBezTo>
                      <a:pt x="32872" y="13063"/>
                      <a:pt x="32194" y="13358"/>
                      <a:pt x="31926" y="14018"/>
                    </a:cubicBezTo>
                    <a:cubicBezTo>
                      <a:pt x="31846" y="13759"/>
                      <a:pt x="31712" y="13518"/>
                      <a:pt x="31516" y="13393"/>
                    </a:cubicBezTo>
                    <a:cubicBezTo>
                      <a:pt x="31363" y="13289"/>
                      <a:pt x="31213" y="13245"/>
                      <a:pt x="31073" y="13245"/>
                    </a:cubicBezTo>
                    <a:cubicBezTo>
                      <a:pt x="30398" y="13245"/>
                      <a:pt x="29961" y="14272"/>
                      <a:pt x="30552" y="14553"/>
                    </a:cubicBezTo>
                    <a:cubicBezTo>
                      <a:pt x="30559" y="14555"/>
                      <a:pt x="30565" y="14556"/>
                      <a:pt x="30571" y="14556"/>
                    </a:cubicBezTo>
                    <a:cubicBezTo>
                      <a:pt x="30613" y="14556"/>
                      <a:pt x="30636" y="14505"/>
                      <a:pt x="30597" y="14482"/>
                    </a:cubicBezTo>
                    <a:cubicBezTo>
                      <a:pt x="30245" y="14280"/>
                      <a:pt x="30431" y="13396"/>
                      <a:pt x="30951" y="13396"/>
                    </a:cubicBezTo>
                    <a:cubicBezTo>
                      <a:pt x="31076" y="13396"/>
                      <a:pt x="31221" y="13447"/>
                      <a:pt x="31382" y="13572"/>
                    </a:cubicBezTo>
                    <a:cubicBezTo>
                      <a:pt x="31864" y="13946"/>
                      <a:pt x="31801" y="14776"/>
                      <a:pt x="31337" y="15106"/>
                    </a:cubicBezTo>
                    <a:cubicBezTo>
                      <a:pt x="31083" y="15286"/>
                      <a:pt x="30810" y="15365"/>
                      <a:pt x="30540" y="15365"/>
                    </a:cubicBezTo>
                    <a:cubicBezTo>
                      <a:pt x="29805" y="15365"/>
                      <a:pt x="29100" y="14777"/>
                      <a:pt x="28911" y="14027"/>
                    </a:cubicBezTo>
                    <a:cubicBezTo>
                      <a:pt x="28552" y="12642"/>
                      <a:pt x="30630" y="12144"/>
                      <a:pt x="31582" y="12144"/>
                    </a:cubicBezTo>
                    <a:close/>
                    <a:moveTo>
                      <a:pt x="29562" y="15401"/>
                    </a:moveTo>
                    <a:cubicBezTo>
                      <a:pt x="29607" y="15427"/>
                      <a:pt x="29651" y="15454"/>
                      <a:pt x="29705" y="15481"/>
                    </a:cubicBezTo>
                    <a:cubicBezTo>
                      <a:pt x="29553" y="15454"/>
                      <a:pt x="29402" y="15427"/>
                      <a:pt x="29250" y="15401"/>
                    </a:cubicBezTo>
                    <a:lnTo>
                      <a:pt x="29250" y="15401"/>
                    </a:lnTo>
                    <a:cubicBezTo>
                      <a:pt x="29303" y="15405"/>
                      <a:pt x="29357" y="15407"/>
                      <a:pt x="29409" y="15407"/>
                    </a:cubicBezTo>
                    <a:cubicBezTo>
                      <a:pt x="29462" y="15407"/>
                      <a:pt x="29513" y="15405"/>
                      <a:pt x="29562" y="15401"/>
                    </a:cubicBezTo>
                    <a:close/>
                    <a:moveTo>
                      <a:pt x="33755" y="13072"/>
                    </a:moveTo>
                    <a:lnTo>
                      <a:pt x="33755" y="13072"/>
                    </a:lnTo>
                    <a:cubicBezTo>
                      <a:pt x="33113" y="13286"/>
                      <a:pt x="32604" y="13723"/>
                      <a:pt x="32542" y="14571"/>
                    </a:cubicBezTo>
                    <a:cubicBezTo>
                      <a:pt x="32506" y="15035"/>
                      <a:pt x="32711" y="15356"/>
                      <a:pt x="33032" y="15579"/>
                    </a:cubicBezTo>
                    <a:cubicBezTo>
                      <a:pt x="32453" y="15365"/>
                      <a:pt x="31926" y="15008"/>
                      <a:pt x="32042" y="14312"/>
                    </a:cubicBezTo>
                    <a:cubicBezTo>
                      <a:pt x="32194" y="13465"/>
                      <a:pt x="32997" y="13135"/>
                      <a:pt x="33755" y="13072"/>
                    </a:cubicBezTo>
                    <a:close/>
                    <a:moveTo>
                      <a:pt x="34817" y="12983"/>
                    </a:moveTo>
                    <a:lnTo>
                      <a:pt x="34817" y="12983"/>
                    </a:lnTo>
                    <a:cubicBezTo>
                      <a:pt x="34049" y="13375"/>
                      <a:pt x="33479" y="14116"/>
                      <a:pt x="33541" y="15008"/>
                    </a:cubicBezTo>
                    <a:cubicBezTo>
                      <a:pt x="33568" y="15401"/>
                      <a:pt x="33791" y="15659"/>
                      <a:pt x="34094" y="15838"/>
                    </a:cubicBezTo>
                    <a:cubicBezTo>
                      <a:pt x="33416" y="15695"/>
                      <a:pt x="32774" y="15347"/>
                      <a:pt x="32756" y="14571"/>
                    </a:cubicBezTo>
                    <a:cubicBezTo>
                      <a:pt x="32720" y="13420"/>
                      <a:pt x="33889" y="13063"/>
                      <a:pt x="34817" y="12983"/>
                    </a:cubicBezTo>
                    <a:close/>
                    <a:moveTo>
                      <a:pt x="36905" y="12739"/>
                    </a:moveTo>
                    <a:cubicBezTo>
                      <a:pt x="37273" y="12739"/>
                      <a:pt x="37650" y="12774"/>
                      <a:pt x="38019" y="12849"/>
                    </a:cubicBezTo>
                    <a:cubicBezTo>
                      <a:pt x="38037" y="12867"/>
                      <a:pt x="38055" y="12876"/>
                      <a:pt x="38073" y="12894"/>
                    </a:cubicBezTo>
                    <a:cubicBezTo>
                      <a:pt x="37924" y="12877"/>
                      <a:pt x="37774" y="12869"/>
                      <a:pt x="37623" y="12869"/>
                    </a:cubicBezTo>
                    <a:cubicBezTo>
                      <a:pt x="36650" y="12869"/>
                      <a:pt x="35672" y="13221"/>
                      <a:pt x="34915" y="13955"/>
                    </a:cubicBezTo>
                    <a:cubicBezTo>
                      <a:pt x="34603" y="14259"/>
                      <a:pt x="34469" y="14954"/>
                      <a:pt x="34549" y="15374"/>
                    </a:cubicBezTo>
                    <a:cubicBezTo>
                      <a:pt x="34611" y="15659"/>
                      <a:pt x="34772" y="15891"/>
                      <a:pt x="34986" y="16061"/>
                    </a:cubicBezTo>
                    <a:cubicBezTo>
                      <a:pt x="34246" y="15811"/>
                      <a:pt x="33603" y="15401"/>
                      <a:pt x="33800" y="14437"/>
                    </a:cubicBezTo>
                    <a:cubicBezTo>
                      <a:pt x="33987" y="13545"/>
                      <a:pt x="35013" y="13028"/>
                      <a:pt x="35825" y="12849"/>
                    </a:cubicBezTo>
                    <a:cubicBezTo>
                      <a:pt x="36160" y="12777"/>
                      <a:pt x="36527" y="12739"/>
                      <a:pt x="36905" y="12739"/>
                    </a:cubicBezTo>
                    <a:close/>
                    <a:moveTo>
                      <a:pt x="42648" y="15410"/>
                    </a:moveTo>
                    <a:cubicBezTo>
                      <a:pt x="43094" y="15410"/>
                      <a:pt x="43507" y="15552"/>
                      <a:pt x="43925" y="15713"/>
                    </a:cubicBezTo>
                    <a:cubicBezTo>
                      <a:pt x="42730" y="15847"/>
                      <a:pt x="41552" y="16159"/>
                      <a:pt x="40401" y="16525"/>
                    </a:cubicBezTo>
                    <a:cubicBezTo>
                      <a:pt x="40758" y="15980"/>
                      <a:pt x="41534" y="15650"/>
                      <a:pt x="42114" y="15481"/>
                    </a:cubicBezTo>
                    <a:cubicBezTo>
                      <a:pt x="42298" y="15431"/>
                      <a:pt x="42476" y="15410"/>
                      <a:pt x="42648" y="15410"/>
                    </a:cubicBezTo>
                    <a:close/>
                    <a:moveTo>
                      <a:pt x="42140" y="14672"/>
                    </a:moveTo>
                    <a:cubicBezTo>
                      <a:pt x="43056" y="14672"/>
                      <a:pt x="44092" y="15029"/>
                      <a:pt x="44737" y="15650"/>
                    </a:cubicBezTo>
                    <a:cubicBezTo>
                      <a:pt x="44567" y="15659"/>
                      <a:pt x="44398" y="15668"/>
                      <a:pt x="44228" y="15686"/>
                    </a:cubicBezTo>
                    <a:cubicBezTo>
                      <a:pt x="43791" y="15361"/>
                      <a:pt x="43276" y="15216"/>
                      <a:pt x="42746" y="15216"/>
                    </a:cubicBezTo>
                    <a:cubicBezTo>
                      <a:pt x="42518" y="15216"/>
                      <a:pt x="42288" y="15243"/>
                      <a:pt x="42061" y="15293"/>
                    </a:cubicBezTo>
                    <a:cubicBezTo>
                      <a:pt x="41374" y="15436"/>
                      <a:pt x="40553" y="15882"/>
                      <a:pt x="40276" y="16569"/>
                    </a:cubicBezTo>
                    <a:cubicBezTo>
                      <a:pt x="40062" y="16641"/>
                      <a:pt x="39857" y="16703"/>
                      <a:pt x="39652" y="16774"/>
                    </a:cubicBezTo>
                    <a:cubicBezTo>
                      <a:pt x="39429" y="16855"/>
                      <a:pt x="39197" y="16935"/>
                      <a:pt x="38974" y="17024"/>
                    </a:cubicBezTo>
                    <a:cubicBezTo>
                      <a:pt x="39161" y="15722"/>
                      <a:pt x="40517" y="14847"/>
                      <a:pt x="41739" y="14696"/>
                    </a:cubicBezTo>
                    <a:cubicBezTo>
                      <a:pt x="41869" y="14680"/>
                      <a:pt x="42003" y="14672"/>
                      <a:pt x="42140" y="14672"/>
                    </a:cubicBezTo>
                    <a:close/>
                    <a:moveTo>
                      <a:pt x="11568" y="0"/>
                    </a:moveTo>
                    <a:cubicBezTo>
                      <a:pt x="9055" y="0"/>
                      <a:pt x="6475" y="620"/>
                      <a:pt x="4057" y="1216"/>
                    </a:cubicBezTo>
                    <a:cubicBezTo>
                      <a:pt x="4042" y="1224"/>
                      <a:pt x="4046" y="1245"/>
                      <a:pt x="4059" y="1245"/>
                    </a:cubicBezTo>
                    <a:cubicBezTo>
                      <a:pt x="4061" y="1245"/>
                      <a:pt x="4063" y="1244"/>
                      <a:pt x="4066" y="1243"/>
                    </a:cubicBezTo>
                    <a:cubicBezTo>
                      <a:pt x="6534" y="709"/>
                      <a:pt x="9097" y="219"/>
                      <a:pt x="11636" y="219"/>
                    </a:cubicBezTo>
                    <a:cubicBezTo>
                      <a:pt x="11896" y="219"/>
                      <a:pt x="12156" y="224"/>
                      <a:pt x="12416" y="235"/>
                    </a:cubicBezTo>
                    <a:cubicBezTo>
                      <a:pt x="14718" y="333"/>
                      <a:pt x="16778" y="1377"/>
                      <a:pt x="18750" y="2456"/>
                    </a:cubicBezTo>
                    <a:cubicBezTo>
                      <a:pt x="20094" y="3190"/>
                      <a:pt x="21644" y="3962"/>
                      <a:pt x="23209" y="3962"/>
                    </a:cubicBezTo>
                    <a:cubicBezTo>
                      <a:pt x="23337" y="3962"/>
                      <a:pt x="23466" y="3957"/>
                      <a:pt x="23594" y="3946"/>
                    </a:cubicBezTo>
                    <a:lnTo>
                      <a:pt x="23594" y="3946"/>
                    </a:lnTo>
                    <a:cubicBezTo>
                      <a:pt x="22871" y="4410"/>
                      <a:pt x="22256" y="4972"/>
                      <a:pt x="21578" y="5552"/>
                    </a:cubicBezTo>
                    <a:cubicBezTo>
                      <a:pt x="20766" y="5561"/>
                      <a:pt x="19981" y="5846"/>
                      <a:pt x="19312" y="6364"/>
                    </a:cubicBezTo>
                    <a:cubicBezTo>
                      <a:pt x="19107" y="5793"/>
                      <a:pt x="18116" y="5570"/>
                      <a:pt x="17626" y="5445"/>
                    </a:cubicBezTo>
                    <a:cubicBezTo>
                      <a:pt x="17259" y="5350"/>
                      <a:pt x="16838" y="5286"/>
                      <a:pt x="16416" y="5286"/>
                    </a:cubicBezTo>
                    <a:cubicBezTo>
                      <a:pt x="15966" y="5286"/>
                      <a:pt x="15515" y="5359"/>
                      <a:pt x="15128" y="5543"/>
                    </a:cubicBezTo>
                    <a:cubicBezTo>
                      <a:pt x="14956" y="5535"/>
                      <a:pt x="14787" y="5531"/>
                      <a:pt x="14623" y="5531"/>
                    </a:cubicBezTo>
                    <a:cubicBezTo>
                      <a:pt x="14039" y="5531"/>
                      <a:pt x="13507" y="5581"/>
                      <a:pt x="13040" y="5686"/>
                    </a:cubicBezTo>
                    <a:cubicBezTo>
                      <a:pt x="13031" y="5695"/>
                      <a:pt x="13023" y="5703"/>
                      <a:pt x="13023" y="5712"/>
                    </a:cubicBezTo>
                    <a:cubicBezTo>
                      <a:pt x="12844" y="5695"/>
                      <a:pt x="12666" y="5686"/>
                      <a:pt x="12478" y="5677"/>
                    </a:cubicBezTo>
                    <a:cubicBezTo>
                      <a:pt x="12416" y="4758"/>
                      <a:pt x="10962" y="4419"/>
                      <a:pt x="10105" y="4401"/>
                    </a:cubicBezTo>
                    <a:cubicBezTo>
                      <a:pt x="9903" y="4347"/>
                      <a:pt x="9677" y="4320"/>
                      <a:pt x="9442" y="4320"/>
                    </a:cubicBezTo>
                    <a:cubicBezTo>
                      <a:pt x="8828" y="4320"/>
                      <a:pt x="8155" y="4500"/>
                      <a:pt x="7697" y="4829"/>
                    </a:cubicBezTo>
                    <a:cubicBezTo>
                      <a:pt x="7688" y="4829"/>
                      <a:pt x="7679" y="4829"/>
                      <a:pt x="7670" y="4838"/>
                    </a:cubicBezTo>
                    <a:cubicBezTo>
                      <a:pt x="7081" y="5017"/>
                      <a:pt x="6582" y="5418"/>
                      <a:pt x="6055" y="5739"/>
                    </a:cubicBezTo>
                    <a:cubicBezTo>
                      <a:pt x="5582" y="6025"/>
                      <a:pt x="4967" y="6221"/>
                      <a:pt x="4378" y="6301"/>
                    </a:cubicBezTo>
                    <a:cubicBezTo>
                      <a:pt x="2924" y="6158"/>
                      <a:pt x="1488" y="6025"/>
                      <a:pt x="51" y="5641"/>
                    </a:cubicBezTo>
                    <a:cubicBezTo>
                      <a:pt x="49" y="5640"/>
                      <a:pt x="46" y="5640"/>
                      <a:pt x="43" y="5640"/>
                    </a:cubicBezTo>
                    <a:cubicBezTo>
                      <a:pt x="13" y="5640"/>
                      <a:pt x="1" y="5686"/>
                      <a:pt x="34" y="5695"/>
                    </a:cubicBezTo>
                    <a:cubicBezTo>
                      <a:pt x="1577" y="6149"/>
                      <a:pt x="3129" y="6417"/>
                      <a:pt x="4735" y="6560"/>
                    </a:cubicBezTo>
                    <a:cubicBezTo>
                      <a:pt x="5725" y="6649"/>
                      <a:pt x="6680" y="6836"/>
                      <a:pt x="7652" y="7050"/>
                    </a:cubicBezTo>
                    <a:cubicBezTo>
                      <a:pt x="8366" y="7211"/>
                      <a:pt x="9035" y="7479"/>
                      <a:pt x="9722" y="7702"/>
                    </a:cubicBezTo>
                    <a:cubicBezTo>
                      <a:pt x="9363" y="7676"/>
                      <a:pt x="9002" y="7662"/>
                      <a:pt x="8640" y="7662"/>
                    </a:cubicBezTo>
                    <a:cubicBezTo>
                      <a:pt x="8382" y="7662"/>
                      <a:pt x="8123" y="7669"/>
                      <a:pt x="7866" y="7684"/>
                    </a:cubicBezTo>
                    <a:cubicBezTo>
                      <a:pt x="5966" y="7782"/>
                      <a:pt x="4271" y="8291"/>
                      <a:pt x="2549" y="9076"/>
                    </a:cubicBezTo>
                    <a:cubicBezTo>
                      <a:pt x="2511" y="9098"/>
                      <a:pt x="2538" y="9153"/>
                      <a:pt x="2574" y="9153"/>
                    </a:cubicBezTo>
                    <a:cubicBezTo>
                      <a:pt x="2580" y="9153"/>
                      <a:pt x="2587" y="9151"/>
                      <a:pt x="2594" y="9147"/>
                    </a:cubicBezTo>
                    <a:cubicBezTo>
                      <a:pt x="4485" y="8317"/>
                      <a:pt x="6305" y="7871"/>
                      <a:pt x="8384" y="7827"/>
                    </a:cubicBezTo>
                    <a:cubicBezTo>
                      <a:pt x="8487" y="7824"/>
                      <a:pt x="8590" y="7823"/>
                      <a:pt x="8694" y="7823"/>
                    </a:cubicBezTo>
                    <a:cubicBezTo>
                      <a:pt x="11090" y="7823"/>
                      <a:pt x="13595" y="8510"/>
                      <a:pt x="15681" y="9673"/>
                    </a:cubicBezTo>
                    <a:cubicBezTo>
                      <a:pt x="17920" y="10922"/>
                      <a:pt x="19981" y="12564"/>
                      <a:pt x="22399" y="13491"/>
                    </a:cubicBezTo>
                    <a:cubicBezTo>
                      <a:pt x="24968" y="14482"/>
                      <a:pt x="27519" y="15374"/>
                      <a:pt x="30276" y="15641"/>
                    </a:cubicBezTo>
                    <a:cubicBezTo>
                      <a:pt x="30294" y="15641"/>
                      <a:pt x="30303" y="15632"/>
                      <a:pt x="30303" y="15624"/>
                    </a:cubicBezTo>
                    <a:cubicBezTo>
                      <a:pt x="30329" y="15624"/>
                      <a:pt x="30355" y="15625"/>
                      <a:pt x="30382" y="15625"/>
                    </a:cubicBezTo>
                    <a:cubicBezTo>
                      <a:pt x="30953" y="15625"/>
                      <a:pt x="31600" y="15439"/>
                      <a:pt x="31873" y="14919"/>
                    </a:cubicBezTo>
                    <a:cubicBezTo>
                      <a:pt x="32105" y="15481"/>
                      <a:pt x="32899" y="15722"/>
                      <a:pt x="33479" y="15802"/>
                    </a:cubicBezTo>
                    <a:cubicBezTo>
                      <a:pt x="33755" y="15900"/>
                      <a:pt x="34049" y="15945"/>
                      <a:pt x="34326" y="15954"/>
                    </a:cubicBezTo>
                    <a:cubicBezTo>
                      <a:pt x="34522" y="16043"/>
                      <a:pt x="34736" y="16105"/>
                      <a:pt x="34942" y="16150"/>
                    </a:cubicBezTo>
                    <a:cubicBezTo>
                      <a:pt x="33387" y="16712"/>
                      <a:pt x="31645" y="16863"/>
                      <a:pt x="29954" y="16863"/>
                    </a:cubicBezTo>
                    <a:cubicBezTo>
                      <a:pt x="29365" y="16863"/>
                      <a:pt x="28782" y="16844"/>
                      <a:pt x="28215" y="16819"/>
                    </a:cubicBezTo>
                    <a:cubicBezTo>
                      <a:pt x="26217" y="16730"/>
                      <a:pt x="24290" y="16328"/>
                      <a:pt x="22407" y="15677"/>
                    </a:cubicBezTo>
                    <a:cubicBezTo>
                      <a:pt x="22405" y="15676"/>
                      <a:pt x="22402" y="15676"/>
                      <a:pt x="22400" y="15676"/>
                    </a:cubicBezTo>
                    <a:cubicBezTo>
                      <a:pt x="22369" y="15676"/>
                      <a:pt x="22357" y="15722"/>
                      <a:pt x="22390" y="15731"/>
                    </a:cubicBezTo>
                    <a:cubicBezTo>
                      <a:pt x="24290" y="16489"/>
                      <a:pt x="26172" y="16881"/>
                      <a:pt x="28215" y="16988"/>
                    </a:cubicBezTo>
                    <a:cubicBezTo>
                      <a:pt x="28837" y="17024"/>
                      <a:pt x="29490" y="17051"/>
                      <a:pt x="30154" y="17051"/>
                    </a:cubicBezTo>
                    <a:cubicBezTo>
                      <a:pt x="31853" y="17051"/>
                      <a:pt x="33620" y="16872"/>
                      <a:pt x="35102" y="16186"/>
                    </a:cubicBezTo>
                    <a:cubicBezTo>
                      <a:pt x="35129" y="16186"/>
                      <a:pt x="35156" y="16195"/>
                      <a:pt x="35174" y="16195"/>
                    </a:cubicBezTo>
                    <a:cubicBezTo>
                      <a:pt x="35352" y="16302"/>
                      <a:pt x="35548" y="16382"/>
                      <a:pt x="35744" y="16426"/>
                    </a:cubicBezTo>
                    <a:cubicBezTo>
                      <a:pt x="35808" y="16443"/>
                      <a:pt x="35875" y="16451"/>
                      <a:pt x="35942" y="16451"/>
                    </a:cubicBezTo>
                    <a:cubicBezTo>
                      <a:pt x="36053" y="16451"/>
                      <a:pt x="36165" y="16430"/>
                      <a:pt x="36271" y="16391"/>
                    </a:cubicBezTo>
                    <a:lnTo>
                      <a:pt x="36271" y="16391"/>
                    </a:lnTo>
                    <a:cubicBezTo>
                      <a:pt x="35825" y="16792"/>
                      <a:pt x="35218" y="17096"/>
                      <a:pt x="34736" y="17354"/>
                    </a:cubicBezTo>
                    <a:cubicBezTo>
                      <a:pt x="33960" y="17774"/>
                      <a:pt x="33024" y="17970"/>
                      <a:pt x="32167" y="18184"/>
                    </a:cubicBezTo>
                    <a:cubicBezTo>
                      <a:pt x="31243" y="18419"/>
                      <a:pt x="30271" y="18512"/>
                      <a:pt x="29294" y="18512"/>
                    </a:cubicBezTo>
                    <a:cubicBezTo>
                      <a:pt x="28270" y="18512"/>
                      <a:pt x="27243" y="18410"/>
                      <a:pt x="26261" y="18264"/>
                    </a:cubicBezTo>
                    <a:cubicBezTo>
                      <a:pt x="22729" y="17747"/>
                      <a:pt x="19356" y="16703"/>
                      <a:pt x="16082" y="15293"/>
                    </a:cubicBezTo>
                    <a:cubicBezTo>
                      <a:pt x="13968" y="14384"/>
                      <a:pt x="11979" y="13536"/>
                      <a:pt x="9633" y="13340"/>
                    </a:cubicBezTo>
                    <a:cubicBezTo>
                      <a:pt x="9249" y="13309"/>
                      <a:pt x="8855" y="13293"/>
                      <a:pt x="8457" y="13293"/>
                    </a:cubicBezTo>
                    <a:cubicBezTo>
                      <a:pt x="6781" y="13293"/>
                      <a:pt x="5016" y="13571"/>
                      <a:pt x="3495" y="14169"/>
                    </a:cubicBezTo>
                    <a:cubicBezTo>
                      <a:pt x="3462" y="14178"/>
                      <a:pt x="3475" y="14224"/>
                      <a:pt x="3505" y="14224"/>
                    </a:cubicBezTo>
                    <a:cubicBezTo>
                      <a:pt x="3507" y="14224"/>
                      <a:pt x="3510" y="14224"/>
                      <a:pt x="3513" y="14223"/>
                    </a:cubicBezTo>
                    <a:cubicBezTo>
                      <a:pt x="4956" y="13687"/>
                      <a:pt x="6563" y="13448"/>
                      <a:pt x="8148" y="13448"/>
                    </a:cubicBezTo>
                    <a:cubicBezTo>
                      <a:pt x="8991" y="13448"/>
                      <a:pt x="9829" y="13516"/>
                      <a:pt x="10632" y="13643"/>
                    </a:cubicBezTo>
                    <a:cubicBezTo>
                      <a:pt x="13263" y="14062"/>
                      <a:pt x="15547" y="15356"/>
                      <a:pt x="17983" y="16346"/>
                    </a:cubicBezTo>
                    <a:cubicBezTo>
                      <a:pt x="21266" y="17684"/>
                      <a:pt x="24977" y="18594"/>
                      <a:pt x="28527" y="18719"/>
                    </a:cubicBezTo>
                    <a:cubicBezTo>
                      <a:pt x="28695" y="18724"/>
                      <a:pt x="28862" y="18727"/>
                      <a:pt x="29028" y="18727"/>
                    </a:cubicBezTo>
                    <a:cubicBezTo>
                      <a:pt x="30584" y="18727"/>
                      <a:pt x="32068" y="18500"/>
                      <a:pt x="33568" y="18032"/>
                    </a:cubicBezTo>
                    <a:cubicBezTo>
                      <a:pt x="34567" y="17711"/>
                      <a:pt x="35976" y="17140"/>
                      <a:pt x="36619" y="16186"/>
                    </a:cubicBezTo>
                    <a:cubicBezTo>
                      <a:pt x="37083" y="15811"/>
                      <a:pt x="37306" y="15124"/>
                      <a:pt x="36681" y="14803"/>
                    </a:cubicBezTo>
                    <a:cubicBezTo>
                      <a:pt x="36669" y="14796"/>
                      <a:pt x="36656" y="14793"/>
                      <a:pt x="36645" y="14793"/>
                    </a:cubicBezTo>
                    <a:cubicBezTo>
                      <a:pt x="36585" y="14793"/>
                      <a:pt x="36550" y="14881"/>
                      <a:pt x="36610" y="14919"/>
                    </a:cubicBezTo>
                    <a:cubicBezTo>
                      <a:pt x="36806" y="15062"/>
                      <a:pt x="36886" y="15240"/>
                      <a:pt x="36860" y="15472"/>
                    </a:cubicBezTo>
                    <a:cubicBezTo>
                      <a:pt x="36860" y="15588"/>
                      <a:pt x="36833" y="15695"/>
                      <a:pt x="36788" y="15775"/>
                    </a:cubicBezTo>
                    <a:cubicBezTo>
                      <a:pt x="36779" y="15775"/>
                      <a:pt x="36761" y="15775"/>
                      <a:pt x="36753" y="15793"/>
                    </a:cubicBezTo>
                    <a:cubicBezTo>
                      <a:pt x="36735" y="15838"/>
                      <a:pt x="36708" y="15882"/>
                      <a:pt x="36681" y="15927"/>
                    </a:cubicBezTo>
                    <a:cubicBezTo>
                      <a:pt x="36517" y="16077"/>
                      <a:pt x="36260" y="16138"/>
                      <a:pt x="36012" y="16138"/>
                    </a:cubicBezTo>
                    <a:cubicBezTo>
                      <a:pt x="35802" y="16138"/>
                      <a:pt x="35598" y="16094"/>
                      <a:pt x="35459" y="16025"/>
                    </a:cubicBezTo>
                    <a:cubicBezTo>
                      <a:pt x="34835" y="15722"/>
                      <a:pt x="34835" y="15070"/>
                      <a:pt x="34995" y="14500"/>
                    </a:cubicBezTo>
                    <a:cubicBezTo>
                      <a:pt x="35182" y="13822"/>
                      <a:pt x="36173" y="13411"/>
                      <a:pt x="36779" y="13242"/>
                    </a:cubicBezTo>
                    <a:cubicBezTo>
                      <a:pt x="37050" y="13168"/>
                      <a:pt x="37331" y="13133"/>
                      <a:pt x="37615" y="13133"/>
                    </a:cubicBezTo>
                    <a:cubicBezTo>
                      <a:pt x="38775" y="13133"/>
                      <a:pt x="39981" y="13716"/>
                      <a:pt x="40669" y="14633"/>
                    </a:cubicBezTo>
                    <a:cubicBezTo>
                      <a:pt x="40696" y="14660"/>
                      <a:pt x="40722" y="14669"/>
                      <a:pt x="40749" y="14678"/>
                    </a:cubicBezTo>
                    <a:cubicBezTo>
                      <a:pt x="39741" y="15088"/>
                      <a:pt x="38894" y="15989"/>
                      <a:pt x="38849" y="17069"/>
                    </a:cubicBezTo>
                    <a:cubicBezTo>
                      <a:pt x="35701" y="18305"/>
                      <a:pt x="32440" y="20323"/>
                      <a:pt x="29034" y="20323"/>
                    </a:cubicBezTo>
                    <a:cubicBezTo>
                      <a:pt x="28386" y="20323"/>
                      <a:pt x="27732" y="20250"/>
                      <a:pt x="27073" y="20084"/>
                    </a:cubicBezTo>
                    <a:cubicBezTo>
                      <a:pt x="27068" y="20083"/>
                      <a:pt x="27063" y="20082"/>
                      <a:pt x="27058" y="20082"/>
                    </a:cubicBezTo>
                    <a:cubicBezTo>
                      <a:pt x="27007" y="20082"/>
                      <a:pt x="26989" y="20165"/>
                      <a:pt x="27046" y="20173"/>
                    </a:cubicBezTo>
                    <a:cubicBezTo>
                      <a:pt x="27761" y="20369"/>
                      <a:pt x="28471" y="20455"/>
                      <a:pt x="29176" y="20455"/>
                    </a:cubicBezTo>
                    <a:cubicBezTo>
                      <a:pt x="32418" y="20455"/>
                      <a:pt x="35554" y="18648"/>
                      <a:pt x="38492" y="17461"/>
                    </a:cubicBezTo>
                    <a:cubicBezTo>
                      <a:pt x="40392" y="16694"/>
                      <a:pt x="42417" y="16061"/>
                      <a:pt x="44469" y="15873"/>
                    </a:cubicBezTo>
                    <a:cubicBezTo>
                      <a:pt x="44945" y="15833"/>
                      <a:pt x="45442" y="15808"/>
                      <a:pt x="45946" y="15808"/>
                    </a:cubicBezTo>
                    <a:cubicBezTo>
                      <a:pt x="47112" y="15808"/>
                      <a:pt x="48311" y="15942"/>
                      <a:pt x="49358" y="16328"/>
                    </a:cubicBezTo>
                    <a:cubicBezTo>
                      <a:pt x="49360" y="16329"/>
                      <a:pt x="49362" y="16330"/>
                      <a:pt x="49364" y="16330"/>
                    </a:cubicBezTo>
                    <a:cubicBezTo>
                      <a:pt x="49379" y="16330"/>
                      <a:pt x="49391" y="16301"/>
                      <a:pt x="49367" y="16293"/>
                    </a:cubicBezTo>
                    <a:cubicBezTo>
                      <a:pt x="48163" y="15740"/>
                      <a:pt x="46745" y="15639"/>
                      <a:pt x="45416" y="15639"/>
                    </a:cubicBezTo>
                    <a:cubicBezTo>
                      <a:pt x="45287" y="15639"/>
                      <a:pt x="45158" y="15640"/>
                      <a:pt x="45031" y="15641"/>
                    </a:cubicBezTo>
                    <a:cubicBezTo>
                      <a:pt x="44978" y="15641"/>
                      <a:pt x="44924" y="15641"/>
                      <a:pt x="44871" y="15650"/>
                    </a:cubicBezTo>
                    <a:cubicBezTo>
                      <a:pt x="44517" y="14722"/>
                      <a:pt x="43134" y="14439"/>
                      <a:pt x="42101" y="14439"/>
                    </a:cubicBezTo>
                    <a:cubicBezTo>
                      <a:pt x="41883" y="14439"/>
                      <a:pt x="41681" y="14451"/>
                      <a:pt x="41507" y="14473"/>
                    </a:cubicBezTo>
                    <a:cubicBezTo>
                      <a:pt x="41311" y="14500"/>
                      <a:pt x="41106" y="14553"/>
                      <a:pt x="40910" y="14624"/>
                    </a:cubicBezTo>
                    <a:cubicBezTo>
                      <a:pt x="40928" y="14589"/>
                      <a:pt x="40936" y="14544"/>
                      <a:pt x="40901" y="14500"/>
                    </a:cubicBezTo>
                    <a:cubicBezTo>
                      <a:pt x="40589" y="14080"/>
                      <a:pt x="40205" y="13741"/>
                      <a:pt x="39786" y="13483"/>
                    </a:cubicBezTo>
                    <a:cubicBezTo>
                      <a:pt x="39331" y="13081"/>
                      <a:pt x="38751" y="12813"/>
                      <a:pt x="38117" y="12662"/>
                    </a:cubicBezTo>
                    <a:cubicBezTo>
                      <a:pt x="37422" y="11957"/>
                      <a:pt x="36699" y="11520"/>
                      <a:pt x="35611" y="11377"/>
                    </a:cubicBezTo>
                    <a:cubicBezTo>
                      <a:pt x="35557" y="11377"/>
                      <a:pt x="35495" y="11368"/>
                      <a:pt x="35432" y="11359"/>
                    </a:cubicBezTo>
                    <a:cubicBezTo>
                      <a:pt x="34995" y="11235"/>
                      <a:pt x="34554" y="11174"/>
                      <a:pt x="34087" y="11174"/>
                    </a:cubicBezTo>
                    <a:cubicBezTo>
                      <a:pt x="33915" y="11174"/>
                      <a:pt x="33739" y="11182"/>
                      <a:pt x="33559" y="11199"/>
                    </a:cubicBezTo>
                    <a:cubicBezTo>
                      <a:pt x="33024" y="11243"/>
                      <a:pt x="32221" y="11466"/>
                      <a:pt x="31882" y="11939"/>
                    </a:cubicBezTo>
                    <a:cubicBezTo>
                      <a:pt x="31703" y="11908"/>
                      <a:pt x="31520" y="11892"/>
                      <a:pt x="31336" y="11892"/>
                    </a:cubicBezTo>
                    <a:cubicBezTo>
                      <a:pt x="31152" y="11892"/>
                      <a:pt x="30967" y="11908"/>
                      <a:pt x="30784" y="11939"/>
                    </a:cubicBezTo>
                    <a:lnTo>
                      <a:pt x="30775" y="11939"/>
                    </a:lnTo>
                    <a:cubicBezTo>
                      <a:pt x="30601" y="11935"/>
                      <a:pt x="30416" y="11930"/>
                      <a:pt x="30226" y="11930"/>
                    </a:cubicBezTo>
                    <a:cubicBezTo>
                      <a:pt x="29669" y="11930"/>
                      <a:pt x="29069" y="11969"/>
                      <a:pt x="28563" y="12162"/>
                    </a:cubicBezTo>
                    <a:cubicBezTo>
                      <a:pt x="28563" y="12162"/>
                      <a:pt x="28554" y="12153"/>
                      <a:pt x="28545" y="12153"/>
                    </a:cubicBezTo>
                    <a:cubicBezTo>
                      <a:pt x="28527" y="12153"/>
                      <a:pt x="28508" y="12153"/>
                      <a:pt x="28489" y="12153"/>
                    </a:cubicBezTo>
                    <a:cubicBezTo>
                      <a:pt x="28063" y="12153"/>
                      <a:pt x="27647" y="12251"/>
                      <a:pt x="27296" y="12439"/>
                    </a:cubicBezTo>
                    <a:cubicBezTo>
                      <a:pt x="26993" y="12457"/>
                      <a:pt x="26690" y="12537"/>
                      <a:pt x="26431" y="12697"/>
                    </a:cubicBezTo>
                    <a:cubicBezTo>
                      <a:pt x="26324" y="12733"/>
                      <a:pt x="26208" y="12769"/>
                      <a:pt x="26092" y="12805"/>
                    </a:cubicBezTo>
                    <a:cubicBezTo>
                      <a:pt x="25896" y="12867"/>
                      <a:pt x="25566" y="13126"/>
                      <a:pt x="25450" y="13286"/>
                    </a:cubicBezTo>
                    <a:cubicBezTo>
                      <a:pt x="25155" y="13679"/>
                      <a:pt x="25146" y="14053"/>
                      <a:pt x="25432" y="14392"/>
                    </a:cubicBezTo>
                    <a:cubicBezTo>
                      <a:pt x="24254" y="14009"/>
                      <a:pt x="23112" y="13554"/>
                      <a:pt x="22006" y="13054"/>
                    </a:cubicBezTo>
                    <a:cubicBezTo>
                      <a:pt x="21016" y="12608"/>
                      <a:pt x="20088" y="12046"/>
                      <a:pt x="19169" y="11466"/>
                    </a:cubicBezTo>
                    <a:lnTo>
                      <a:pt x="19169" y="11466"/>
                    </a:lnTo>
                    <a:cubicBezTo>
                      <a:pt x="19533" y="11527"/>
                      <a:pt x="19902" y="11550"/>
                      <a:pt x="20275" y="11550"/>
                    </a:cubicBezTo>
                    <a:cubicBezTo>
                      <a:pt x="21329" y="11550"/>
                      <a:pt x="22408" y="11363"/>
                      <a:pt x="23442" y="11297"/>
                    </a:cubicBezTo>
                    <a:cubicBezTo>
                      <a:pt x="25218" y="11181"/>
                      <a:pt x="26957" y="10887"/>
                      <a:pt x="28697" y="10485"/>
                    </a:cubicBezTo>
                    <a:cubicBezTo>
                      <a:pt x="30570" y="10048"/>
                      <a:pt x="32390" y="9762"/>
                      <a:pt x="34308" y="9602"/>
                    </a:cubicBezTo>
                    <a:cubicBezTo>
                      <a:pt x="34637" y="9575"/>
                      <a:pt x="34970" y="9562"/>
                      <a:pt x="35306" y="9562"/>
                    </a:cubicBezTo>
                    <a:cubicBezTo>
                      <a:pt x="36849" y="9562"/>
                      <a:pt x="38449" y="9822"/>
                      <a:pt x="39928" y="10093"/>
                    </a:cubicBezTo>
                    <a:cubicBezTo>
                      <a:pt x="39932" y="10093"/>
                      <a:pt x="39935" y="10093"/>
                      <a:pt x="39938" y="10093"/>
                    </a:cubicBezTo>
                    <a:cubicBezTo>
                      <a:pt x="39985" y="10093"/>
                      <a:pt x="40006" y="10029"/>
                      <a:pt x="39955" y="10012"/>
                    </a:cubicBezTo>
                    <a:cubicBezTo>
                      <a:pt x="38251" y="9593"/>
                      <a:pt x="36519" y="9383"/>
                      <a:pt x="34786" y="9383"/>
                    </a:cubicBezTo>
                    <a:cubicBezTo>
                      <a:pt x="33091" y="9383"/>
                      <a:pt x="31395" y="9584"/>
                      <a:pt x="29723" y="9986"/>
                    </a:cubicBezTo>
                    <a:cubicBezTo>
                      <a:pt x="27814" y="10440"/>
                      <a:pt x="25922" y="10878"/>
                      <a:pt x="23969" y="11047"/>
                    </a:cubicBezTo>
                    <a:cubicBezTo>
                      <a:pt x="23094" y="11127"/>
                      <a:pt x="22229" y="11172"/>
                      <a:pt x="21364" y="11279"/>
                    </a:cubicBezTo>
                    <a:cubicBezTo>
                      <a:pt x="20846" y="11339"/>
                      <a:pt x="20292" y="11395"/>
                      <a:pt x="19750" y="11395"/>
                    </a:cubicBezTo>
                    <a:cubicBezTo>
                      <a:pt x="19489" y="11395"/>
                      <a:pt x="19231" y="11382"/>
                      <a:pt x="18982" y="11350"/>
                    </a:cubicBezTo>
                    <a:cubicBezTo>
                      <a:pt x="18545" y="11074"/>
                      <a:pt x="18116" y="10797"/>
                      <a:pt x="17679" y="10521"/>
                    </a:cubicBezTo>
                    <a:lnTo>
                      <a:pt x="17724" y="10521"/>
                    </a:lnTo>
                    <a:cubicBezTo>
                      <a:pt x="17848" y="10563"/>
                      <a:pt x="17985" y="10583"/>
                      <a:pt x="18129" y="10583"/>
                    </a:cubicBezTo>
                    <a:cubicBezTo>
                      <a:pt x="18408" y="10583"/>
                      <a:pt x="18711" y="10508"/>
                      <a:pt x="18982" y="10378"/>
                    </a:cubicBezTo>
                    <a:cubicBezTo>
                      <a:pt x="18982" y="10387"/>
                      <a:pt x="18991" y="10387"/>
                      <a:pt x="18991" y="10387"/>
                    </a:cubicBezTo>
                    <a:cubicBezTo>
                      <a:pt x="19021" y="10389"/>
                      <a:pt x="19052" y="10390"/>
                      <a:pt x="19085" y="10390"/>
                    </a:cubicBezTo>
                    <a:cubicBezTo>
                      <a:pt x="19689" y="10390"/>
                      <a:pt x="20673" y="10001"/>
                      <a:pt x="20597" y="9290"/>
                    </a:cubicBezTo>
                    <a:cubicBezTo>
                      <a:pt x="20588" y="9174"/>
                      <a:pt x="20543" y="9058"/>
                      <a:pt x="20481" y="8942"/>
                    </a:cubicBezTo>
                    <a:cubicBezTo>
                      <a:pt x="21676" y="8844"/>
                      <a:pt x="22871" y="8710"/>
                      <a:pt x="24049" y="8469"/>
                    </a:cubicBezTo>
                    <a:cubicBezTo>
                      <a:pt x="24807" y="8317"/>
                      <a:pt x="25548" y="8237"/>
                      <a:pt x="26261" y="7925"/>
                    </a:cubicBezTo>
                    <a:cubicBezTo>
                      <a:pt x="26904" y="7648"/>
                      <a:pt x="27582" y="7461"/>
                      <a:pt x="28251" y="7274"/>
                    </a:cubicBezTo>
                    <a:cubicBezTo>
                      <a:pt x="29544" y="6899"/>
                      <a:pt x="30865" y="6524"/>
                      <a:pt x="32221" y="6488"/>
                    </a:cubicBezTo>
                    <a:cubicBezTo>
                      <a:pt x="32515" y="6481"/>
                      <a:pt x="32809" y="6478"/>
                      <a:pt x="33103" y="6478"/>
                    </a:cubicBezTo>
                    <a:cubicBezTo>
                      <a:pt x="34263" y="6478"/>
                      <a:pt x="35423" y="6528"/>
                      <a:pt x="36583" y="6578"/>
                    </a:cubicBezTo>
                    <a:cubicBezTo>
                      <a:pt x="39099" y="6676"/>
                      <a:pt x="41641" y="7042"/>
                      <a:pt x="44121" y="7505"/>
                    </a:cubicBezTo>
                    <a:cubicBezTo>
                      <a:pt x="46771" y="7996"/>
                      <a:pt x="49349" y="9111"/>
                      <a:pt x="51909" y="9959"/>
                    </a:cubicBezTo>
                    <a:cubicBezTo>
                      <a:pt x="52686" y="10209"/>
                      <a:pt x="53453" y="10458"/>
                      <a:pt x="54247" y="10655"/>
                    </a:cubicBezTo>
                    <a:cubicBezTo>
                      <a:pt x="54586" y="10735"/>
                      <a:pt x="54969" y="10842"/>
                      <a:pt x="55335" y="10860"/>
                    </a:cubicBezTo>
                    <a:cubicBezTo>
                      <a:pt x="55166" y="11011"/>
                      <a:pt x="54880" y="11288"/>
                      <a:pt x="54657" y="11538"/>
                    </a:cubicBezTo>
                    <a:cubicBezTo>
                      <a:pt x="54461" y="11752"/>
                      <a:pt x="53417" y="12662"/>
                      <a:pt x="52561" y="12840"/>
                    </a:cubicBezTo>
                    <a:cubicBezTo>
                      <a:pt x="52373" y="12822"/>
                      <a:pt x="52195" y="12813"/>
                      <a:pt x="52008" y="12805"/>
                    </a:cubicBezTo>
                    <a:cubicBezTo>
                      <a:pt x="51115" y="12751"/>
                      <a:pt x="49893" y="12582"/>
                      <a:pt x="49287" y="12439"/>
                    </a:cubicBezTo>
                    <a:cubicBezTo>
                      <a:pt x="48680" y="12287"/>
                      <a:pt x="47520" y="12109"/>
                      <a:pt x="46735" y="11645"/>
                    </a:cubicBezTo>
                    <a:cubicBezTo>
                      <a:pt x="46730" y="11641"/>
                      <a:pt x="46725" y="11639"/>
                      <a:pt x="46719" y="11639"/>
                    </a:cubicBezTo>
                    <a:cubicBezTo>
                      <a:pt x="46682" y="11639"/>
                      <a:pt x="46633" y="11702"/>
                      <a:pt x="46664" y="11725"/>
                    </a:cubicBezTo>
                    <a:cubicBezTo>
                      <a:pt x="47288" y="12109"/>
                      <a:pt x="48180" y="12367"/>
                      <a:pt x="48894" y="12537"/>
                    </a:cubicBezTo>
                    <a:cubicBezTo>
                      <a:pt x="49786" y="12760"/>
                      <a:pt x="51615" y="13045"/>
                      <a:pt x="52302" y="13108"/>
                    </a:cubicBezTo>
                    <a:cubicBezTo>
                      <a:pt x="52694" y="13144"/>
                      <a:pt x="53613" y="13207"/>
                      <a:pt x="54583" y="13207"/>
                    </a:cubicBezTo>
                    <a:cubicBezTo>
                      <a:pt x="55289" y="13207"/>
                      <a:pt x="56023" y="13174"/>
                      <a:pt x="56602" y="13072"/>
                    </a:cubicBezTo>
                    <a:cubicBezTo>
                      <a:pt x="56718" y="13206"/>
                      <a:pt x="56887" y="13322"/>
                      <a:pt x="57084" y="13367"/>
                    </a:cubicBezTo>
                    <a:cubicBezTo>
                      <a:pt x="57160" y="13386"/>
                      <a:pt x="57235" y="13395"/>
                      <a:pt x="57309" y="13395"/>
                    </a:cubicBezTo>
                    <a:cubicBezTo>
                      <a:pt x="57616" y="13395"/>
                      <a:pt x="57901" y="13240"/>
                      <a:pt x="58145" y="13010"/>
                    </a:cubicBezTo>
                    <a:cubicBezTo>
                      <a:pt x="58246" y="13080"/>
                      <a:pt x="58361" y="13110"/>
                      <a:pt x="58480" y="13110"/>
                    </a:cubicBezTo>
                    <a:cubicBezTo>
                      <a:pt x="58708" y="13110"/>
                      <a:pt x="58951" y="13002"/>
                      <a:pt x="59144" y="12867"/>
                    </a:cubicBezTo>
                    <a:cubicBezTo>
                      <a:pt x="59189" y="12831"/>
                      <a:pt x="59234" y="12796"/>
                      <a:pt x="59269" y="12760"/>
                    </a:cubicBezTo>
                    <a:cubicBezTo>
                      <a:pt x="59894" y="12733"/>
                      <a:pt x="60295" y="11877"/>
                      <a:pt x="60108" y="11324"/>
                    </a:cubicBezTo>
                    <a:cubicBezTo>
                      <a:pt x="60010" y="11056"/>
                      <a:pt x="59626" y="10878"/>
                      <a:pt x="59385" y="10788"/>
                    </a:cubicBezTo>
                    <a:cubicBezTo>
                      <a:pt x="59164" y="10696"/>
                      <a:pt x="58948" y="10663"/>
                      <a:pt x="58729" y="10663"/>
                    </a:cubicBezTo>
                    <a:cubicBezTo>
                      <a:pt x="58630" y="10663"/>
                      <a:pt x="58531" y="10670"/>
                      <a:pt x="58431" y="10681"/>
                    </a:cubicBezTo>
                    <a:cubicBezTo>
                      <a:pt x="58237" y="10638"/>
                      <a:pt x="58035" y="10616"/>
                      <a:pt x="57833" y="10616"/>
                    </a:cubicBezTo>
                    <a:cubicBezTo>
                      <a:pt x="57746" y="10616"/>
                      <a:pt x="57660" y="10620"/>
                      <a:pt x="57574" y="10628"/>
                    </a:cubicBezTo>
                    <a:cubicBezTo>
                      <a:pt x="58057" y="10416"/>
                      <a:pt x="58759" y="10199"/>
                      <a:pt x="59368" y="10199"/>
                    </a:cubicBezTo>
                    <a:cubicBezTo>
                      <a:pt x="60043" y="10199"/>
                      <a:pt x="60602" y="10466"/>
                      <a:pt x="60616" y="11306"/>
                    </a:cubicBezTo>
                    <a:cubicBezTo>
                      <a:pt x="60621" y="11373"/>
                      <a:pt x="60672" y="11406"/>
                      <a:pt x="60721" y="11406"/>
                    </a:cubicBezTo>
                    <a:cubicBezTo>
                      <a:pt x="60770" y="11406"/>
                      <a:pt x="60817" y="11373"/>
                      <a:pt x="60813" y="11306"/>
                    </a:cubicBezTo>
                    <a:cubicBezTo>
                      <a:pt x="60795" y="10672"/>
                      <a:pt x="60420" y="10325"/>
                      <a:pt x="59849" y="10110"/>
                    </a:cubicBezTo>
                    <a:cubicBezTo>
                      <a:pt x="59680" y="10048"/>
                      <a:pt x="59510" y="10012"/>
                      <a:pt x="59341" y="10003"/>
                    </a:cubicBezTo>
                    <a:cubicBezTo>
                      <a:pt x="59525" y="9947"/>
                      <a:pt x="59706" y="9911"/>
                      <a:pt x="59892" y="9911"/>
                    </a:cubicBezTo>
                    <a:cubicBezTo>
                      <a:pt x="60029" y="9911"/>
                      <a:pt x="60169" y="9931"/>
                      <a:pt x="60313" y="9977"/>
                    </a:cubicBezTo>
                    <a:cubicBezTo>
                      <a:pt x="60563" y="10066"/>
                      <a:pt x="60830" y="10200"/>
                      <a:pt x="61027" y="10387"/>
                    </a:cubicBezTo>
                    <a:cubicBezTo>
                      <a:pt x="61250" y="10601"/>
                      <a:pt x="61143" y="10967"/>
                      <a:pt x="61098" y="11226"/>
                    </a:cubicBezTo>
                    <a:cubicBezTo>
                      <a:pt x="61092" y="11263"/>
                      <a:pt x="61121" y="11301"/>
                      <a:pt x="61155" y="11301"/>
                    </a:cubicBezTo>
                    <a:cubicBezTo>
                      <a:pt x="61169" y="11301"/>
                      <a:pt x="61183" y="11295"/>
                      <a:pt x="61196" y="11279"/>
                    </a:cubicBezTo>
                    <a:cubicBezTo>
                      <a:pt x="61607" y="10815"/>
                      <a:pt x="61187" y="10235"/>
                      <a:pt x="60750" y="10012"/>
                    </a:cubicBezTo>
                    <a:cubicBezTo>
                      <a:pt x="60474" y="9863"/>
                      <a:pt x="60207" y="9789"/>
                      <a:pt x="59946" y="9789"/>
                    </a:cubicBezTo>
                    <a:cubicBezTo>
                      <a:pt x="59694" y="9789"/>
                      <a:pt x="59448" y="9858"/>
                      <a:pt x="59207" y="9994"/>
                    </a:cubicBezTo>
                    <a:cubicBezTo>
                      <a:pt x="58564" y="9994"/>
                      <a:pt x="57922" y="10298"/>
                      <a:pt x="57378" y="10646"/>
                    </a:cubicBezTo>
                    <a:cubicBezTo>
                      <a:pt x="57263" y="10636"/>
                      <a:pt x="57150" y="10631"/>
                      <a:pt x="57041" y="10631"/>
                    </a:cubicBezTo>
                    <a:cubicBezTo>
                      <a:pt x="56751" y="10631"/>
                      <a:pt x="56489" y="10663"/>
                      <a:pt x="56307" y="10708"/>
                    </a:cubicBezTo>
                    <a:cubicBezTo>
                      <a:pt x="55915" y="10806"/>
                      <a:pt x="55549" y="10994"/>
                      <a:pt x="55201" y="11226"/>
                    </a:cubicBezTo>
                    <a:cubicBezTo>
                      <a:pt x="55933" y="10556"/>
                      <a:pt x="56869" y="10057"/>
                      <a:pt x="57672" y="9513"/>
                    </a:cubicBezTo>
                    <a:cubicBezTo>
                      <a:pt x="57702" y="9490"/>
                      <a:pt x="57688" y="9455"/>
                      <a:pt x="57662" y="9455"/>
                    </a:cubicBezTo>
                    <a:cubicBezTo>
                      <a:pt x="57657" y="9455"/>
                      <a:pt x="57651" y="9456"/>
                      <a:pt x="57646" y="9459"/>
                    </a:cubicBezTo>
                    <a:cubicBezTo>
                      <a:pt x="56869" y="9861"/>
                      <a:pt x="56111" y="10200"/>
                      <a:pt x="55469" y="10744"/>
                    </a:cubicBezTo>
                    <a:cubicBezTo>
                      <a:pt x="54630" y="10726"/>
                      <a:pt x="53694" y="10253"/>
                      <a:pt x="52935" y="10003"/>
                    </a:cubicBezTo>
                    <a:cubicBezTo>
                      <a:pt x="51508" y="9531"/>
                      <a:pt x="50098" y="9013"/>
                      <a:pt x="48671" y="8514"/>
                    </a:cubicBezTo>
                    <a:cubicBezTo>
                      <a:pt x="47404" y="8076"/>
                      <a:pt x="46129" y="7648"/>
                      <a:pt x="44826" y="7327"/>
                    </a:cubicBezTo>
                    <a:cubicBezTo>
                      <a:pt x="43666" y="7042"/>
                      <a:pt x="42453" y="6917"/>
                      <a:pt x="41267" y="6756"/>
                    </a:cubicBezTo>
                    <a:cubicBezTo>
                      <a:pt x="38965" y="6453"/>
                      <a:pt x="36690" y="6292"/>
                      <a:pt x="34380" y="6248"/>
                    </a:cubicBezTo>
                    <a:cubicBezTo>
                      <a:pt x="34603" y="6034"/>
                      <a:pt x="34594" y="5703"/>
                      <a:pt x="34442" y="5436"/>
                    </a:cubicBezTo>
                    <a:cubicBezTo>
                      <a:pt x="34307" y="5182"/>
                      <a:pt x="33980" y="5105"/>
                      <a:pt x="33711" y="5105"/>
                    </a:cubicBezTo>
                    <a:cubicBezTo>
                      <a:pt x="33696" y="5105"/>
                      <a:pt x="33681" y="5105"/>
                      <a:pt x="33666" y="5106"/>
                    </a:cubicBezTo>
                    <a:cubicBezTo>
                      <a:pt x="33621" y="4963"/>
                      <a:pt x="33541" y="4811"/>
                      <a:pt x="33416" y="4660"/>
                    </a:cubicBezTo>
                    <a:cubicBezTo>
                      <a:pt x="33188" y="4381"/>
                      <a:pt x="32732" y="4226"/>
                      <a:pt x="32295" y="4226"/>
                    </a:cubicBezTo>
                    <a:cubicBezTo>
                      <a:pt x="31962" y="4226"/>
                      <a:pt x="31640" y="4315"/>
                      <a:pt x="31436" y="4508"/>
                    </a:cubicBezTo>
                    <a:cubicBezTo>
                      <a:pt x="31346" y="4446"/>
                      <a:pt x="31257" y="4392"/>
                      <a:pt x="31177" y="4339"/>
                    </a:cubicBezTo>
                    <a:cubicBezTo>
                      <a:pt x="30832" y="4150"/>
                      <a:pt x="30404" y="4114"/>
                      <a:pt x="29996" y="4114"/>
                    </a:cubicBezTo>
                    <a:cubicBezTo>
                      <a:pt x="29940" y="4114"/>
                      <a:pt x="29885" y="4114"/>
                      <a:pt x="29830" y="4115"/>
                    </a:cubicBezTo>
                    <a:cubicBezTo>
                      <a:pt x="29678" y="4089"/>
                      <a:pt x="29518" y="4071"/>
                      <a:pt x="29357" y="4071"/>
                    </a:cubicBezTo>
                    <a:cubicBezTo>
                      <a:pt x="29348" y="4017"/>
                      <a:pt x="29339" y="3964"/>
                      <a:pt x="29321" y="3901"/>
                    </a:cubicBezTo>
                    <a:cubicBezTo>
                      <a:pt x="30347" y="3848"/>
                      <a:pt x="31337" y="3750"/>
                      <a:pt x="32328" y="3446"/>
                    </a:cubicBezTo>
                    <a:cubicBezTo>
                      <a:pt x="32649" y="3339"/>
                      <a:pt x="32970" y="3232"/>
                      <a:pt x="33282" y="3125"/>
                    </a:cubicBezTo>
                    <a:cubicBezTo>
                      <a:pt x="34237" y="3009"/>
                      <a:pt x="35191" y="2759"/>
                      <a:pt x="36146" y="2617"/>
                    </a:cubicBezTo>
                    <a:cubicBezTo>
                      <a:pt x="37618" y="2394"/>
                      <a:pt x="39081" y="2251"/>
                      <a:pt x="40562" y="2162"/>
                    </a:cubicBezTo>
                    <a:cubicBezTo>
                      <a:pt x="40942" y="2138"/>
                      <a:pt x="41322" y="2126"/>
                      <a:pt x="41703" y="2126"/>
                    </a:cubicBezTo>
                    <a:cubicBezTo>
                      <a:pt x="44178" y="2126"/>
                      <a:pt x="46664" y="2614"/>
                      <a:pt x="48983" y="3411"/>
                    </a:cubicBezTo>
                    <a:cubicBezTo>
                      <a:pt x="50411" y="3901"/>
                      <a:pt x="51838" y="4383"/>
                      <a:pt x="53265" y="4874"/>
                    </a:cubicBezTo>
                    <a:cubicBezTo>
                      <a:pt x="54514" y="5302"/>
                      <a:pt x="55915" y="5944"/>
                      <a:pt x="57253" y="6025"/>
                    </a:cubicBezTo>
                    <a:cubicBezTo>
                      <a:pt x="57289" y="6025"/>
                      <a:pt x="57289" y="5971"/>
                      <a:pt x="57253" y="5962"/>
                    </a:cubicBezTo>
                    <a:cubicBezTo>
                      <a:pt x="55888" y="5784"/>
                      <a:pt x="54452" y="5097"/>
                      <a:pt x="53158" y="4642"/>
                    </a:cubicBezTo>
                    <a:cubicBezTo>
                      <a:pt x="51615" y="4107"/>
                      <a:pt x="50081" y="3571"/>
                      <a:pt x="48537" y="3045"/>
                    </a:cubicBezTo>
                    <a:cubicBezTo>
                      <a:pt x="46090" y="2206"/>
                      <a:pt x="43558" y="1992"/>
                      <a:pt x="40998" y="1992"/>
                    </a:cubicBezTo>
                    <a:cubicBezTo>
                      <a:pt x="40945" y="1992"/>
                      <a:pt x="40892" y="1992"/>
                      <a:pt x="40838" y="1992"/>
                    </a:cubicBezTo>
                    <a:cubicBezTo>
                      <a:pt x="39536" y="2001"/>
                      <a:pt x="38207" y="2171"/>
                      <a:pt x="36922" y="2367"/>
                    </a:cubicBezTo>
                    <a:cubicBezTo>
                      <a:pt x="35860" y="2536"/>
                      <a:pt x="34772" y="2813"/>
                      <a:pt x="33693" y="2974"/>
                    </a:cubicBezTo>
                    <a:cubicBezTo>
                      <a:pt x="34397" y="2697"/>
                      <a:pt x="35093" y="2403"/>
                      <a:pt x="35780" y="2073"/>
                    </a:cubicBezTo>
                    <a:cubicBezTo>
                      <a:pt x="35812" y="2057"/>
                      <a:pt x="35794" y="1998"/>
                      <a:pt x="35758" y="1998"/>
                    </a:cubicBezTo>
                    <a:cubicBezTo>
                      <a:pt x="35754" y="1998"/>
                      <a:pt x="35749" y="1999"/>
                      <a:pt x="35744" y="2001"/>
                    </a:cubicBezTo>
                    <a:cubicBezTo>
                      <a:pt x="33630" y="2813"/>
                      <a:pt x="31534" y="3527"/>
                      <a:pt x="29277" y="3785"/>
                    </a:cubicBezTo>
                    <a:cubicBezTo>
                      <a:pt x="29232" y="3678"/>
                      <a:pt x="29161" y="3562"/>
                      <a:pt x="29080" y="3455"/>
                    </a:cubicBezTo>
                    <a:cubicBezTo>
                      <a:pt x="28729" y="2979"/>
                      <a:pt x="28059" y="2717"/>
                      <a:pt x="27414" y="2717"/>
                    </a:cubicBezTo>
                    <a:cubicBezTo>
                      <a:pt x="26994" y="2717"/>
                      <a:pt x="26585" y="2827"/>
                      <a:pt x="26279" y="3063"/>
                    </a:cubicBezTo>
                    <a:cubicBezTo>
                      <a:pt x="25682" y="3063"/>
                      <a:pt x="25066" y="3214"/>
                      <a:pt x="24531" y="3446"/>
                    </a:cubicBezTo>
                    <a:cubicBezTo>
                      <a:pt x="24272" y="3562"/>
                      <a:pt x="24040" y="3687"/>
                      <a:pt x="23808" y="3821"/>
                    </a:cubicBezTo>
                    <a:cubicBezTo>
                      <a:pt x="23784" y="3821"/>
                      <a:pt x="23759" y="3822"/>
                      <a:pt x="23735" y="3822"/>
                    </a:cubicBezTo>
                    <a:cubicBezTo>
                      <a:pt x="21665" y="3822"/>
                      <a:pt x="19701" y="2712"/>
                      <a:pt x="17947" y="1725"/>
                    </a:cubicBezTo>
                    <a:cubicBezTo>
                      <a:pt x="16198" y="726"/>
                      <a:pt x="14164" y="83"/>
                      <a:pt x="12148" y="12"/>
                    </a:cubicBezTo>
                    <a:cubicBezTo>
                      <a:pt x="11955" y="4"/>
                      <a:pt x="11762" y="0"/>
                      <a:pt x="11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6"/>
              <p:cNvSpPr/>
              <p:nvPr/>
            </p:nvSpPr>
            <p:spPr>
              <a:xfrm>
                <a:off x="7825319" y="5459778"/>
                <a:ext cx="440417" cy="71662"/>
              </a:xfrm>
              <a:custGeom>
                <a:avLst/>
                <a:gdLst/>
                <a:ahLst/>
                <a:cxnLst/>
                <a:rect l="l" t="t" r="r" b="b"/>
                <a:pathLst>
                  <a:path w="7885" h="1283" extrusionOk="0">
                    <a:moveTo>
                      <a:pt x="2500" y="1"/>
                    </a:moveTo>
                    <a:cubicBezTo>
                      <a:pt x="1675" y="1"/>
                      <a:pt x="850" y="63"/>
                      <a:pt x="28" y="95"/>
                    </a:cubicBezTo>
                    <a:cubicBezTo>
                      <a:pt x="1" y="104"/>
                      <a:pt x="1" y="140"/>
                      <a:pt x="28" y="140"/>
                    </a:cubicBezTo>
                    <a:cubicBezTo>
                      <a:pt x="246" y="146"/>
                      <a:pt x="464" y="148"/>
                      <a:pt x="683" y="148"/>
                    </a:cubicBezTo>
                    <a:cubicBezTo>
                      <a:pt x="1191" y="148"/>
                      <a:pt x="1700" y="136"/>
                      <a:pt x="2209" y="136"/>
                    </a:cubicBezTo>
                    <a:cubicBezTo>
                      <a:pt x="2743" y="136"/>
                      <a:pt x="3277" y="149"/>
                      <a:pt x="3810" y="202"/>
                    </a:cubicBezTo>
                    <a:cubicBezTo>
                      <a:pt x="5246" y="345"/>
                      <a:pt x="6477" y="934"/>
                      <a:pt x="7851" y="1282"/>
                    </a:cubicBezTo>
                    <a:cubicBezTo>
                      <a:pt x="7854" y="1282"/>
                      <a:pt x="7856" y="1283"/>
                      <a:pt x="7858" y="1283"/>
                    </a:cubicBezTo>
                    <a:cubicBezTo>
                      <a:pt x="7879" y="1283"/>
                      <a:pt x="7885" y="1245"/>
                      <a:pt x="7860" y="1237"/>
                    </a:cubicBezTo>
                    <a:cubicBezTo>
                      <a:pt x="6585" y="791"/>
                      <a:pt x="5460" y="300"/>
                      <a:pt x="4104" y="104"/>
                    </a:cubicBezTo>
                    <a:cubicBezTo>
                      <a:pt x="3571" y="27"/>
                      <a:pt x="3036" y="1"/>
                      <a:pt x="2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6"/>
              <p:cNvSpPr/>
              <p:nvPr/>
            </p:nvSpPr>
            <p:spPr>
              <a:xfrm>
                <a:off x="5860244" y="5361531"/>
                <a:ext cx="326640" cy="64792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1160" extrusionOk="0">
                    <a:moveTo>
                      <a:pt x="1801" y="1"/>
                    </a:moveTo>
                    <a:cubicBezTo>
                      <a:pt x="1224" y="1"/>
                      <a:pt x="658" y="62"/>
                      <a:pt x="52" y="150"/>
                    </a:cubicBezTo>
                    <a:cubicBezTo>
                      <a:pt x="1" y="150"/>
                      <a:pt x="15" y="240"/>
                      <a:pt x="63" y="240"/>
                    </a:cubicBezTo>
                    <a:cubicBezTo>
                      <a:pt x="65" y="240"/>
                      <a:pt x="67" y="240"/>
                      <a:pt x="70" y="239"/>
                    </a:cubicBezTo>
                    <a:cubicBezTo>
                      <a:pt x="577" y="188"/>
                      <a:pt x="1060" y="159"/>
                      <a:pt x="1541" y="159"/>
                    </a:cubicBezTo>
                    <a:cubicBezTo>
                      <a:pt x="2059" y="159"/>
                      <a:pt x="2575" y="192"/>
                      <a:pt x="3121" y="266"/>
                    </a:cubicBezTo>
                    <a:cubicBezTo>
                      <a:pt x="4031" y="391"/>
                      <a:pt x="4949" y="819"/>
                      <a:pt x="5806" y="1158"/>
                    </a:cubicBezTo>
                    <a:cubicBezTo>
                      <a:pt x="5809" y="1159"/>
                      <a:pt x="5811" y="1160"/>
                      <a:pt x="5814" y="1160"/>
                    </a:cubicBezTo>
                    <a:cubicBezTo>
                      <a:pt x="5836" y="1160"/>
                      <a:pt x="5848" y="1130"/>
                      <a:pt x="5824" y="1114"/>
                    </a:cubicBezTo>
                    <a:cubicBezTo>
                      <a:pt x="4914" y="632"/>
                      <a:pt x="3923" y="230"/>
                      <a:pt x="2898" y="79"/>
                    </a:cubicBezTo>
                    <a:cubicBezTo>
                      <a:pt x="2519" y="24"/>
                      <a:pt x="2158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6"/>
              <p:cNvSpPr/>
              <p:nvPr/>
            </p:nvSpPr>
            <p:spPr>
              <a:xfrm>
                <a:off x="5182448" y="5312044"/>
                <a:ext cx="341721" cy="39043"/>
              </a:xfrm>
              <a:custGeom>
                <a:avLst/>
                <a:gdLst/>
                <a:ahLst/>
                <a:cxnLst/>
                <a:rect l="l" t="t" r="r" b="b"/>
                <a:pathLst>
                  <a:path w="6118" h="699" extrusionOk="0">
                    <a:moveTo>
                      <a:pt x="6049" y="1"/>
                    </a:moveTo>
                    <a:cubicBezTo>
                      <a:pt x="6046" y="1"/>
                      <a:pt x="6043" y="1"/>
                      <a:pt x="6040" y="1"/>
                    </a:cubicBezTo>
                    <a:cubicBezTo>
                      <a:pt x="4078" y="394"/>
                      <a:pt x="2061" y="528"/>
                      <a:pt x="63" y="590"/>
                    </a:cubicBezTo>
                    <a:cubicBezTo>
                      <a:pt x="1" y="590"/>
                      <a:pt x="1" y="670"/>
                      <a:pt x="63" y="679"/>
                    </a:cubicBezTo>
                    <a:cubicBezTo>
                      <a:pt x="442" y="691"/>
                      <a:pt x="825" y="699"/>
                      <a:pt x="1209" y="699"/>
                    </a:cubicBezTo>
                    <a:cubicBezTo>
                      <a:pt x="2844" y="699"/>
                      <a:pt x="4514" y="565"/>
                      <a:pt x="6067" y="82"/>
                    </a:cubicBezTo>
                    <a:cubicBezTo>
                      <a:pt x="6117" y="65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6"/>
              <p:cNvSpPr/>
              <p:nvPr/>
            </p:nvSpPr>
            <p:spPr>
              <a:xfrm>
                <a:off x="5627442" y="5373372"/>
                <a:ext cx="155500" cy="24464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438" extrusionOk="0">
                    <a:moveTo>
                      <a:pt x="2748" y="1"/>
                    </a:moveTo>
                    <a:cubicBezTo>
                      <a:pt x="2302" y="27"/>
                      <a:pt x="1856" y="36"/>
                      <a:pt x="1410" y="90"/>
                    </a:cubicBezTo>
                    <a:cubicBezTo>
                      <a:pt x="964" y="143"/>
                      <a:pt x="526" y="286"/>
                      <a:pt x="71" y="322"/>
                    </a:cubicBezTo>
                    <a:cubicBezTo>
                      <a:pt x="0" y="331"/>
                      <a:pt x="0" y="438"/>
                      <a:pt x="71" y="438"/>
                    </a:cubicBezTo>
                    <a:cubicBezTo>
                      <a:pt x="972" y="411"/>
                      <a:pt x="1865" y="206"/>
                      <a:pt x="2757" y="54"/>
                    </a:cubicBezTo>
                    <a:cubicBezTo>
                      <a:pt x="2783" y="54"/>
                      <a:pt x="2775" y="1"/>
                      <a:pt x="27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6"/>
              <p:cNvSpPr/>
              <p:nvPr/>
            </p:nvSpPr>
            <p:spPr>
              <a:xfrm>
                <a:off x="7527670" y="5548363"/>
                <a:ext cx="586254" cy="99198"/>
              </a:xfrm>
              <a:custGeom>
                <a:avLst/>
                <a:gdLst/>
                <a:ahLst/>
                <a:cxnLst/>
                <a:rect l="l" t="t" r="r" b="b"/>
                <a:pathLst>
                  <a:path w="10496" h="1776" extrusionOk="0">
                    <a:moveTo>
                      <a:pt x="6952" y="0"/>
                    </a:moveTo>
                    <a:cubicBezTo>
                      <a:pt x="6486" y="0"/>
                      <a:pt x="6018" y="28"/>
                      <a:pt x="5544" y="97"/>
                    </a:cubicBezTo>
                    <a:cubicBezTo>
                      <a:pt x="3670" y="365"/>
                      <a:pt x="1895" y="1105"/>
                      <a:pt x="84" y="1640"/>
                    </a:cubicBezTo>
                    <a:cubicBezTo>
                      <a:pt x="1" y="1665"/>
                      <a:pt x="27" y="1776"/>
                      <a:pt x="103" y="1776"/>
                    </a:cubicBezTo>
                    <a:cubicBezTo>
                      <a:pt x="108" y="1776"/>
                      <a:pt x="114" y="1775"/>
                      <a:pt x="120" y="1774"/>
                    </a:cubicBezTo>
                    <a:cubicBezTo>
                      <a:pt x="1788" y="1373"/>
                      <a:pt x="3403" y="784"/>
                      <a:pt x="5080" y="427"/>
                    </a:cubicBezTo>
                    <a:cubicBezTo>
                      <a:pt x="5679" y="303"/>
                      <a:pt x="6277" y="261"/>
                      <a:pt x="6873" y="261"/>
                    </a:cubicBezTo>
                    <a:cubicBezTo>
                      <a:pt x="8078" y="261"/>
                      <a:pt x="9274" y="433"/>
                      <a:pt x="10450" y="445"/>
                    </a:cubicBezTo>
                    <a:cubicBezTo>
                      <a:pt x="10495" y="445"/>
                      <a:pt x="10477" y="338"/>
                      <a:pt x="10433" y="329"/>
                    </a:cubicBezTo>
                    <a:cubicBezTo>
                      <a:pt x="9266" y="176"/>
                      <a:pt x="8118" y="0"/>
                      <a:pt x="6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6"/>
              <p:cNvSpPr/>
              <p:nvPr/>
            </p:nvSpPr>
            <p:spPr>
              <a:xfrm>
                <a:off x="8161564" y="5578412"/>
                <a:ext cx="92831" cy="42673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764" extrusionOk="0">
                    <a:moveTo>
                      <a:pt x="181" y="0"/>
                    </a:moveTo>
                    <a:cubicBezTo>
                      <a:pt x="44" y="0"/>
                      <a:pt x="0" y="94"/>
                      <a:pt x="199" y="175"/>
                    </a:cubicBezTo>
                    <a:cubicBezTo>
                      <a:pt x="449" y="273"/>
                      <a:pt x="1100" y="683"/>
                      <a:pt x="1599" y="763"/>
                    </a:cubicBezTo>
                    <a:cubicBezTo>
                      <a:pt x="1626" y="763"/>
                      <a:pt x="1662" y="745"/>
                      <a:pt x="1653" y="710"/>
                    </a:cubicBezTo>
                    <a:cubicBezTo>
                      <a:pt x="1599" y="603"/>
                      <a:pt x="1367" y="487"/>
                      <a:pt x="1118" y="380"/>
                    </a:cubicBezTo>
                    <a:cubicBezTo>
                      <a:pt x="796" y="246"/>
                      <a:pt x="475" y="59"/>
                      <a:pt x="279" y="14"/>
                    </a:cubicBezTo>
                    <a:cubicBezTo>
                      <a:pt x="243" y="5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1" name="Google Shape;1731;p6"/>
            <p:cNvGrpSpPr/>
            <p:nvPr/>
          </p:nvGrpSpPr>
          <p:grpSpPr>
            <a:xfrm>
              <a:off x="6725416" y="4648539"/>
              <a:ext cx="3648000" cy="1225665"/>
              <a:chOff x="5182448" y="4500764"/>
              <a:chExt cx="3648000" cy="1225665"/>
            </a:xfrm>
          </p:grpSpPr>
          <p:grpSp>
            <p:nvGrpSpPr>
              <p:cNvPr id="1732" name="Google Shape;1732;p6"/>
              <p:cNvGrpSpPr/>
              <p:nvPr/>
            </p:nvGrpSpPr>
            <p:grpSpPr>
              <a:xfrm>
                <a:off x="6797372" y="5132697"/>
                <a:ext cx="1091289" cy="319934"/>
                <a:chOff x="6597922" y="2714372"/>
                <a:chExt cx="1091289" cy="319934"/>
              </a:xfrm>
            </p:grpSpPr>
            <p:sp>
              <p:nvSpPr>
                <p:cNvPr id="1733" name="Google Shape;1733;p6"/>
                <p:cNvSpPr/>
                <p:nvPr/>
              </p:nvSpPr>
              <p:spPr>
                <a:xfrm>
                  <a:off x="7365810" y="2901260"/>
                  <a:ext cx="323400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0" h="2382" extrusionOk="0">
                      <a:moveTo>
                        <a:pt x="3185" y="0"/>
                      </a:moveTo>
                      <a:cubicBezTo>
                        <a:pt x="3042" y="0"/>
                        <a:pt x="2908" y="9"/>
                        <a:pt x="2783" y="27"/>
                      </a:cubicBezTo>
                      <a:cubicBezTo>
                        <a:pt x="1570" y="179"/>
                        <a:pt x="196" y="1053"/>
                        <a:pt x="0" y="2364"/>
                      </a:cubicBezTo>
                      <a:cubicBezTo>
                        <a:pt x="0" y="2373"/>
                        <a:pt x="9" y="2373"/>
                        <a:pt x="9" y="2382"/>
                      </a:cubicBezTo>
                      <a:lnTo>
                        <a:pt x="27" y="2382"/>
                      </a:lnTo>
                      <a:cubicBezTo>
                        <a:pt x="277" y="2284"/>
                        <a:pt x="491" y="2204"/>
                        <a:pt x="696" y="2132"/>
                      </a:cubicBezTo>
                      <a:cubicBezTo>
                        <a:pt x="910" y="2061"/>
                        <a:pt x="1115" y="1998"/>
                        <a:pt x="1329" y="1918"/>
                      </a:cubicBezTo>
                      <a:cubicBezTo>
                        <a:pt x="1606" y="1249"/>
                        <a:pt x="2418" y="803"/>
                        <a:pt x="3113" y="651"/>
                      </a:cubicBezTo>
                      <a:cubicBezTo>
                        <a:pt x="3336" y="598"/>
                        <a:pt x="3568" y="571"/>
                        <a:pt x="3791" y="571"/>
                      </a:cubicBezTo>
                      <a:cubicBezTo>
                        <a:pt x="4345" y="571"/>
                        <a:pt x="4853" y="732"/>
                        <a:pt x="5281" y="1044"/>
                      </a:cubicBezTo>
                      <a:cubicBezTo>
                        <a:pt x="5451" y="1026"/>
                        <a:pt x="5620" y="1017"/>
                        <a:pt x="5781" y="1008"/>
                      </a:cubicBezTo>
                      <a:cubicBezTo>
                        <a:pt x="5781" y="1008"/>
                        <a:pt x="5790" y="1008"/>
                        <a:pt x="5790" y="999"/>
                      </a:cubicBezTo>
                      <a:cubicBezTo>
                        <a:pt x="5790" y="990"/>
                        <a:pt x="5790" y="990"/>
                        <a:pt x="5790" y="981"/>
                      </a:cubicBezTo>
                      <a:cubicBezTo>
                        <a:pt x="5165" y="384"/>
                        <a:pt x="4148" y="0"/>
                        <a:pt x="31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" name="Google Shape;1734;p6"/>
                <p:cNvSpPr/>
                <p:nvPr/>
              </p:nvSpPr>
              <p:spPr>
                <a:xfrm>
                  <a:off x="7446017" y="2942592"/>
                  <a:ext cx="198341" cy="63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1143" extrusionOk="0">
                      <a:moveTo>
                        <a:pt x="2266" y="1"/>
                      </a:moveTo>
                      <a:cubicBezTo>
                        <a:pt x="2079" y="1"/>
                        <a:pt x="1900" y="27"/>
                        <a:pt x="1722" y="72"/>
                      </a:cubicBezTo>
                      <a:cubicBezTo>
                        <a:pt x="1338" y="179"/>
                        <a:pt x="402" y="500"/>
                        <a:pt x="0" y="1125"/>
                      </a:cubicBezTo>
                      <a:cubicBezTo>
                        <a:pt x="0" y="1125"/>
                        <a:pt x="0" y="1134"/>
                        <a:pt x="0" y="1142"/>
                      </a:cubicBezTo>
                      <a:lnTo>
                        <a:pt x="18" y="1142"/>
                      </a:lnTo>
                      <a:cubicBezTo>
                        <a:pt x="1383" y="705"/>
                        <a:pt x="2498" y="447"/>
                        <a:pt x="3542" y="331"/>
                      </a:cubicBezTo>
                      <a:cubicBezTo>
                        <a:pt x="3542" y="331"/>
                        <a:pt x="3551" y="322"/>
                        <a:pt x="3551" y="322"/>
                      </a:cubicBezTo>
                      <a:cubicBezTo>
                        <a:pt x="3551" y="313"/>
                        <a:pt x="3551" y="304"/>
                        <a:pt x="3542" y="304"/>
                      </a:cubicBezTo>
                      <a:cubicBezTo>
                        <a:pt x="3132" y="143"/>
                        <a:pt x="2721" y="1"/>
                        <a:pt x="22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" name="Google Shape;1735;p6"/>
                <p:cNvSpPr/>
                <p:nvPr/>
              </p:nvSpPr>
              <p:spPr>
                <a:xfrm>
                  <a:off x="6973153" y="2811558"/>
                  <a:ext cx="103164" cy="1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2543" extrusionOk="0">
                      <a:moveTo>
                        <a:pt x="1829" y="0"/>
                      </a:moveTo>
                      <a:cubicBezTo>
                        <a:pt x="1365" y="45"/>
                        <a:pt x="277" y="241"/>
                        <a:pt x="107" y="1258"/>
                      </a:cubicBezTo>
                      <a:cubicBezTo>
                        <a:pt x="0" y="1838"/>
                        <a:pt x="330" y="2257"/>
                        <a:pt x="1098" y="2543"/>
                      </a:cubicBezTo>
                      <a:lnTo>
                        <a:pt x="1106" y="2543"/>
                      </a:lnTo>
                      <a:cubicBezTo>
                        <a:pt x="1106" y="2543"/>
                        <a:pt x="1115" y="2543"/>
                        <a:pt x="1115" y="2534"/>
                      </a:cubicBezTo>
                      <a:cubicBezTo>
                        <a:pt x="1124" y="2525"/>
                        <a:pt x="1115" y="2525"/>
                        <a:pt x="1115" y="2516"/>
                      </a:cubicBezTo>
                      <a:cubicBezTo>
                        <a:pt x="759" y="2266"/>
                        <a:pt x="598" y="1936"/>
                        <a:pt x="625" y="1517"/>
                      </a:cubicBezTo>
                      <a:cubicBezTo>
                        <a:pt x="687" y="776"/>
                        <a:pt x="1089" y="277"/>
                        <a:pt x="1838" y="27"/>
                      </a:cubicBezTo>
                      <a:cubicBezTo>
                        <a:pt x="1838" y="27"/>
                        <a:pt x="1847" y="18"/>
                        <a:pt x="1847" y="18"/>
                      </a:cubicBezTo>
                      <a:cubicBezTo>
                        <a:pt x="1847" y="9"/>
                        <a:pt x="1838" y="0"/>
                        <a:pt x="18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" name="Google Shape;1736;p6"/>
                <p:cNvSpPr/>
                <p:nvPr/>
              </p:nvSpPr>
              <p:spPr>
                <a:xfrm>
                  <a:off x="7016496" y="2806587"/>
                  <a:ext cx="119139" cy="161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3" h="2891" extrusionOk="0">
                      <a:moveTo>
                        <a:pt x="2115" y="0"/>
                      </a:moveTo>
                      <a:cubicBezTo>
                        <a:pt x="1321" y="71"/>
                        <a:pt x="0" y="375"/>
                        <a:pt x="36" y="1606"/>
                      </a:cubicBezTo>
                      <a:cubicBezTo>
                        <a:pt x="63" y="2444"/>
                        <a:pt x="785" y="2766"/>
                        <a:pt x="1392" y="2891"/>
                      </a:cubicBezTo>
                      <a:cubicBezTo>
                        <a:pt x="1401" y="2891"/>
                        <a:pt x="1410" y="2891"/>
                        <a:pt x="1410" y="2882"/>
                      </a:cubicBezTo>
                      <a:cubicBezTo>
                        <a:pt x="1410" y="2873"/>
                        <a:pt x="1410" y="2864"/>
                        <a:pt x="1401" y="2864"/>
                      </a:cubicBezTo>
                      <a:cubicBezTo>
                        <a:pt x="1062" y="2659"/>
                        <a:pt x="875" y="2391"/>
                        <a:pt x="857" y="2043"/>
                      </a:cubicBezTo>
                      <a:cubicBezTo>
                        <a:pt x="794" y="1231"/>
                        <a:pt x="1285" y="464"/>
                        <a:pt x="2124" y="36"/>
                      </a:cubicBezTo>
                      <a:cubicBezTo>
                        <a:pt x="2124" y="27"/>
                        <a:pt x="2133" y="18"/>
                        <a:pt x="2133" y="18"/>
                      </a:cubicBezTo>
                      <a:cubicBezTo>
                        <a:pt x="2124" y="9"/>
                        <a:pt x="2124" y="0"/>
                        <a:pt x="21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" name="Google Shape;1737;p6"/>
                <p:cNvSpPr/>
                <p:nvPr/>
              </p:nvSpPr>
              <p:spPr>
                <a:xfrm>
                  <a:off x="6623335" y="2789105"/>
                  <a:ext cx="82777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2276" extrusionOk="0">
                      <a:moveTo>
                        <a:pt x="1321" y="1"/>
                      </a:moveTo>
                      <a:cubicBezTo>
                        <a:pt x="1285" y="10"/>
                        <a:pt x="1250" y="28"/>
                        <a:pt x="1214" y="37"/>
                      </a:cubicBezTo>
                      <a:cubicBezTo>
                        <a:pt x="1214" y="37"/>
                        <a:pt x="1205" y="45"/>
                        <a:pt x="1205" y="45"/>
                      </a:cubicBezTo>
                      <a:cubicBezTo>
                        <a:pt x="1143" y="81"/>
                        <a:pt x="1080" y="108"/>
                        <a:pt x="1027" y="126"/>
                      </a:cubicBezTo>
                      <a:cubicBezTo>
                        <a:pt x="857" y="224"/>
                        <a:pt x="714" y="340"/>
                        <a:pt x="598" y="474"/>
                      </a:cubicBezTo>
                      <a:cubicBezTo>
                        <a:pt x="250" y="866"/>
                        <a:pt x="1" y="1491"/>
                        <a:pt x="420" y="1972"/>
                      </a:cubicBezTo>
                      <a:cubicBezTo>
                        <a:pt x="759" y="2079"/>
                        <a:pt x="1116" y="2187"/>
                        <a:pt x="1464" y="2276"/>
                      </a:cubicBezTo>
                      <a:cubicBezTo>
                        <a:pt x="1473" y="2276"/>
                        <a:pt x="1473" y="2276"/>
                        <a:pt x="1482" y="2267"/>
                      </a:cubicBezTo>
                      <a:cubicBezTo>
                        <a:pt x="1482" y="2258"/>
                        <a:pt x="1482" y="2258"/>
                        <a:pt x="1473" y="2249"/>
                      </a:cubicBezTo>
                      <a:cubicBezTo>
                        <a:pt x="1205" y="2071"/>
                        <a:pt x="884" y="1749"/>
                        <a:pt x="857" y="1232"/>
                      </a:cubicBezTo>
                      <a:cubicBezTo>
                        <a:pt x="830" y="750"/>
                        <a:pt x="991" y="331"/>
                        <a:pt x="1330" y="28"/>
                      </a:cubicBezTo>
                      <a:cubicBezTo>
                        <a:pt x="1339" y="19"/>
                        <a:pt x="1339" y="10"/>
                        <a:pt x="1339" y="10"/>
                      </a:cubicBezTo>
                      <a:cubicBezTo>
                        <a:pt x="1330" y="1"/>
                        <a:pt x="1330" y="1"/>
                        <a:pt x="13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6"/>
                <p:cNvSpPr/>
                <p:nvPr/>
              </p:nvSpPr>
              <p:spPr>
                <a:xfrm>
                  <a:off x="6597922" y="2808542"/>
                  <a:ext cx="48873" cy="87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1562" extrusionOk="0">
                      <a:moveTo>
                        <a:pt x="857" y="1"/>
                      </a:moveTo>
                      <a:cubicBezTo>
                        <a:pt x="777" y="45"/>
                        <a:pt x="714" y="90"/>
                        <a:pt x="661" y="135"/>
                      </a:cubicBezTo>
                      <a:cubicBezTo>
                        <a:pt x="108" y="590"/>
                        <a:pt x="1" y="1018"/>
                        <a:pt x="322" y="1446"/>
                      </a:cubicBezTo>
                      <a:cubicBezTo>
                        <a:pt x="402" y="1473"/>
                        <a:pt x="482" y="1500"/>
                        <a:pt x="563" y="1526"/>
                      </a:cubicBezTo>
                      <a:lnTo>
                        <a:pt x="661" y="1562"/>
                      </a:lnTo>
                      <a:cubicBezTo>
                        <a:pt x="670" y="1562"/>
                        <a:pt x="670" y="1553"/>
                        <a:pt x="679" y="1553"/>
                      </a:cubicBezTo>
                      <a:cubicBezTo>
                        <a:pt x="679" y="1544"/>
                        <a:pt x="679" y="1544"/>
                        <a:pt x="679" y="1535"/>
                      </a:cubicBezTo>
                      <a:cubicBezTo>
                        <a:pt x="340" y="1098"/>
                        <a:pt x="518" y="590"/>
                        <a:pt x="732" y="233"/>
                      </a:cubicBezTo>
                      <a:cubicBezTo>
                        <a:pt x="768" y="161"/>
                        <a:pt x="821" y="90"/>
                        <a:pt x="875" y="28"/>
                      </a:cubicBezTo>
                      <a:cubicBezTo>
                        <a:pt x="875" y="19"/>
                        <a:pt x="875" y="19"/>
                        <a:pt x="875" y="10"/>
                      </a:cubicBezTo>
                      <a:cubicBezTo>
                        <a:pt x="866" y="1"/>
                        <a:pt x="866" y="1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6"/>
                <p:cNvSpPr/>
                <p:nvPr/>
              </p:nvSpPr>
              <p:spPr>
                <a:xfrm>
                  <a:off x="6727504" y="2755257"/>
                  <a:ext cx="156506" cy="182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2" h="3266" extrusionOk="0">
                      <a:moveTo>
                        <a:pt x="2784" y="0"/>
                      </a:moveTo>
                      <a:cubicBezTo>
                        <a:pt x="1945" y="45"/>
                        <a:pt x="1026" y="179"/>
                        <a:pt x="509" y="741"/>
                      </a:cubicBezTo>
                      <a:cubicBezTo>
                        <a:pt x="0" y="1303"/>
                        <a:pt x="9" y="2141"/>
                        <a:pt x="527" y="2650"/>
                      </a:cubicBezTo>
                      <a:cubicBezTo>
                        <a:pt x="857" y="2971"/>
                        <a:pt x="1294" y="3167"/>
                        <a:pt x="1883" y="3265"/>
                      </a:cubicBezTo>
                      <a:cubicBezTo>
                        <a:pt x="1891" y="3265"/>
                        <a:pt x="1900" y="3256"/>
                        <a:pt x="1900" y="3256"/>
                      </a:cubicBezTo>
                      <a:cubicBezTo>
                        <a:pt x="1900" y="3247"/>
                        <a:pt x="1900" y="3239"/>
                        <a:pt x="1900" y="3239"/>
                      </a:cubicBezTo>
                      <a:cubicBezTo>
                        <a:pt x="1606" y="3007"/>
                        <a:pt x="1347" y="2659"/>
                        <a:pt x="1213" y="2320"/>
                      </a:cubicBezTo>
                      <a:cubicBezTo>
                        <a:pt x="901" y="1553"/>
                        <a:pt x="1338" y="830"/>
                        <a:pt x="1909" y="446"/>
                      </a:cubicBezTo>
                      <a:cubicBezTo>
                        <a:pt x="2177" y="268"/>
                        <a:pt x="2471" y="134"/>
                        <a:pt x="2792" y="27"/>
                      </a:cubicBezTo>
                      <a:cubicBezTo>
                        <a:pt x="2792" y="27"/>
                        <a:pt x="2801" y="18"/>
                        <a:pt x="2801" y="9"/>
                      </a:cubicBezTo>
                      <a:cubicBezTo>
                        <a:pt x="2792" y="9"/>
                        <a:pt x="2792" y="0"/>
                        <a:pt x="27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6"/>
                <p:cNvSpPr/>
                <p:nvPr/>
              </p:nvSpPr>
              <p:spPr>
                <a:xfrm>
                  <a:off x="6677682" y="2765199"/>
                  <a:ext cx="99701" cy="164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" h="2945" extrusionOk="0">
                      <a:moveTo>
                        <a:pt x="1766" y="1"/>
                      </a:moveTo>
                      <a:cubicBezTo>
                        <a:pt x="1526" y="36"/>
                        <a:pt x="1267" y="117"/>
                        <a:pt x="1035" y="233"/>
                      </a:cubicBezTo>
                      <a:cubicBezTo>
                        <a:pt x="1026" y="242"/>
                        <a:pt x="1017" y="250"/>
                        <a:pt x="1017" y="250"/>
                      </a:cubicBezTo>
                      <a:cubicBezTo>
                        <a:pt x="1017" y="259"/>
                        <a:pt x="1008" y="268"/>
                        <a:pt x="1017" y="277"/>
                      </a:cubicBezTo>
                      <a:lnTo>
                        <a:pt x="964" y="286"/>
                      </a:lnTo>
                      <a:lnTo>
                        <a:pt x="928" y="286"/>
                      </a:lnTo>
                      <a:cubicBezTo>
                        <a:pt x="473" y="536"/>
                        <a:pt x="170" y="866"/>
                        <a:pt x="71" y="1214"/>
                      </a:cubicBezTo>
                      <a:cubicBezTo>
                        <a:pt x="0" y="1490"/>
                        <a:pt x="36" y="1767"/>
                        <a:pt x="196" y="2044"/>
                      </a:cubicBezTo>
                      <a:cubicBezTo>
                        <a:pt x="509" y="2588"/>
                        <a:pt x="1017" y="2793"/>
                        <a:pt x="1686" y="2945"/>
                      </a:cubicBezTo>
                      <a:cubicBezTo>
                        <a:pt x="1695" y="2945"/>
                        <a:pt x="1704" y="2945"/>
                        <a:pt x="1704" y="2936"/>
                      </a:cubicBezTo>
                      <a:cubicBezTo>
                        <a:pt x="1704" y="2927"/>
                        <a:pt x="1704" y="2918"/>
                        <a:pt x="1695" y="2918"/>
                      </a:cubicBezTo>
                      <a:cubicBezTo>
                        <a:pt x="901" y="2525"/>
                        <a:pt x="589" y="1821"/>
                        <a:pt x="856" y="1036"/>
                      </a:cubicBezTo>
                      <a:cubicBezTo>
                        <a:pt x="1008" y="572"/>
                        <a:pt x="1311" y="242"/>
                        <a:pt x="1775" y="27"/>
                      </a:cubicBezTo>
                      <a:cubicBezTo>
                        <a:pt x="1775" y="19"/>
                        <a:pt x="1784" y="10"/>
                        <a:pt x="1784" y="10"/>
                      </a:cubicBezTo>
                      <a:cubicBezTo>
                        <a:pt x="1775" y="1"/>
                        <a:pt x="1775" y="1"/>
                        <a:pt x="17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6"/>
                <p:cNvSpPr/>
                <p:nvPr/>
              </p:nvSpPr>
              <p:spPr>
                <a:xfrm>
                  <a:off x="7064810" y="2793126"/>
                  <a:ext cx="252688" cy="187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4" h="3355" extrusionOk="0">
                      <a:moveTo>
                        <a:pt x="3328" y="0"/>
                      </a:moveTo>
                      <a:cubicBezTo>
                        <a:pt x="2954" y="0"/>
                        <a:pt x="2588" y="36"/>
                        <a:pt x="2249" y="116"/>
                      </a:cubicBezTo>
                      <a:cubicBezTo>
                        <a:pt x="1428" y="295"/>
                        <a:pt x="402" y="821"/>
                        <a:pt x="215" y="1713"/>
                      </a:cubicBezTo>
                      <a:cubicBezTo>
                        <a:pt x="1" y="2748"/>
                        <a:pt x="741" y="3132"/>
                        <a:pt x="1419" y="3355"/>
                      </a:cubicBezTo>
                      <a:lnTo>
                        <a:pt x="1428" y="3355"/>
                      </a:lnTo>
                      <a:cubicBezTo>
                        <a:pt x="1437" y="3346"/>
                        <a:pt x="1437" y="3337"/>
                        <a:pt x="1428" y="3337"/>
                      </a:cubicBezTo>
                      <a:cubicBezTo>
                        <a:pt x="1196" y="3140"/>
                        <a:pt x="1053" y="2908"/>
                        <a:pt x="1000" y="2650"/>
                      </a:cubicBezTo>
                      <a:cubicBezTo>
                        <a:pt x="920" y="2230"/>
                        <a:pt x="1044" y="1553"/>
                        <a:pt x="1366" y="1240"/>
                      </a:cubicBezTo>
                      <a:cubicBezTo>
                        <a:pt x="2079" y="544"/>
                        <a:pt x="3034" y="161"/>
                        <a:pt x="4051" y="161"/>
                      </a:cubicBezTo>
                      <a:cubicBezTo>
                        <a:pt x="4203" y="161"/>
                        <a:pt x="4354" y="170"/>
                        <a:pt x="4506" y="188"/>
                      </a:cubicBezTo>
                      <a:cubicBezTo>
                        <a:pt x="4515" y="188"/>
                        <a:pt x="4524" y="188"/>
                        <a:pt x="4524" y="179"/>
                      </a:cubicBezTo>
                      <a:cubicBezTo>
                        <a:pt x="4524" y="179"/>
                        <a:pt x="4524" y="170"/>
                        <a:pt x="4515" y="161"/>
                      </a:cubicBezTo>
                      <a:lnTo>
                        <a:pt x="4479" y="125"/>
                      </a:lnTo>
                      <a:lnTo>
                        <a:pt x="4461" y="107"/>
                      </a:lnTo>
                      <a:cubicBezTo>
                        <a:pt x="4087" y="36"/>
                        <a:pt x="3712" y="0"/>
                        <a:pt x="33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6"/>
                <p:cNvSpPr/>
                <p:nvPr/>
              </p:nvSpPr>
              <p:spPr>
                <a:xfrm>
                  <a:off x="6975108" y="2714372"/>
                  <a:ext cx="323959" cy="96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0" h="1732" extrusionOk="0">
                      <a:moveTo>
                        <a:pt x="2383" y="1"/>
                      </a:moveTo>
                      <a:cubicBezTo>
                        <a:pt x="1776" y="19"/>
                        <a:pt x="527" y="45"/>
                        <a:pt x="10" y="634"/>
                      </a:cubicBezTo>
                      <a:cubicBezTo>
                        <a:pt x="1" y="643"/>
                        <a:pt x="1" y="643"/>
                        <a:pt x="1" y="652"/>
                      </a:cubicBezTo>
                      <a:cubicBezTo>
                        <a:pt x="10" y="652"/>
                        <a:pt x="10" y="661"/>
                        <a:pt x="19" y="661"/>
                      </a:cubicBezTo>
                      <a:cubicBezTo>
                        <a:pt x="697" y="795"/>
                        <a:pt x="1286" y="1160"/>
                        <a:pt x="1714" y="1714"/>
                      </a:cubicBezTo>
                      <a:cubicBezTo>
                        <a:pt x="1714" y="1714"/>
                        <a:pt x="1723" y="1722"/>
                        <a:pt x="1723" y="1722"/>
                      </a:cubicBezTo>
                      <a:lnTo>
                        <a:pt x="1901" y="1722"/>
                      </a:lnTo>
                      <a:cubicBezTo>
                        <a:pt x="1901" y="1731"/>
                        <a:pt x="1910" y="1731"/>
                        <a:pt x="1910" y="1731"/>
                      </a:cubicBezTo>
                      <a:lnTo>
                        <a:pt x="1919" y="1731"/>
                      </a:lnTo>
                      <a:cubicBezTo>
                        <a:pt x="2240" y="1642"/>
                        <a:pt x="2615" y="1598"/>
                        <a:pt x="3034" y="1598"/>
                      </a:cubicBezTo>
                      <a:lnTo>
                        <a:pt x="3052" y="1598"/>
                      </a:lnTo>
                      <a:cubicBezTo>
                        <a:pt x="3605" y="1348"/>
                        <a:pt x="4265" y="1223"/>
                        <a:pt x="4943" y="1223"/>
                      </a:cubicBezTo>
                      <a:cubicBezTo>
                        <a:pt x="5229" y="1223"/>
                        <a:pt x="5514" y="1241"/>
                        <a:pt x="5782" y="1285"/>
                      </a:cubicBezTo>
                      <a:lnTo>
                        <a:pt x="5791" y="1285"/>
                      </a:lnTo>
                      <a:cubicBezTo>
                        <a:pt x="5791" y="1285"/>
                        <a:pt x="5800" y="1285"/>
                        <a:pt x="5800" y="1276"/>
                      </a:cubicBezTo>
                      <a:cubicBezTo>
                        <a:pt x="5800" y="1276"/>
                        <a:pt x="5800" y="1268"/>
                        <a:pt x="5800" y="1268"/>
                      </a:cubicBezTo>
                      <a:lnTo>
                        <a:pt x="5737" y="1205"/>
                      </a:lnTo>
                      <a:cubicBezTo>
                        <a:pt x="5336" y="804"/>
                        <a:pt x="4854" y="527"/>
                        <a:pt x="4292" y="384"/>
                      </a:cubicBezTo>
                      <a:cubicBezTo>
                        <a:pt x="4283" y="384"/>
                        <a:pt x="4274" y="393"/>
                        <a:pt x="4265" y="402"/>
                      </a:cubicBezTo>
                      <a:cubicBezTo>
                        <a:pt x="4131" y="384"/>
                        <a:pt x="3980" y="349"/>
                        <a:pt x="3801" y="304"/>
                      </a:cubicBezTo>
                      <a:cubicBezTo>
                        <a:pt x="3578" y="277"/>
                        <a:pt x="3373" y="259"/>
                        <a:pt x="3177" y="259"/>
                      </a:cubicBezTo>
                      <a:cubicBezTo>
                        <a:pt x="2945" y="259"/>
                        <a:pt x="2704" y="277"/>
                        <a:pt x="2427" y="313"/>
                      </a:cubicBezTo>
                      <a:cubicBezTo>
                        <a:pt x="2008" y="366"/>
                        <a:pt x="1125" y="482"/>
                        <a:pt x="822" y="857"/>
                      </a:cubicBezTo>
                      <a:cubicBezTo>
                        <a:pt x="813" y="866"/>
                        <a:pt x="813" y="866"/>
                        <a:pt x="795" y="866"/>
                      </a:cubicBezTo>
                      <a:cubicBezTo>
                        <a:pt x="786" y="866"/>
                        <a:pt x="768" y="857"/>
                        <a:pt x="759" y="839"/>
                      </a:cubicBezTo>
                      <a:cubicBezTo>
                        <a:pt x="759" y="839"/>
                        <a:pt x="750" y="821"/>
                        <a:pt x="759" y="804"/>
                      </a:cubicBezTo>
                      <a:cubicBezTo>
                        <a:pt x="1107" y="215"/>
                        <a:pt x="2142" y="81"/>
                        <a:pt x="2722" y="54"/>
                      </a:cubicBezTo>
                      <a:cubicBezTo>
                        <a:pt x="2731" y="54"/>
                        <a:pt x="2740" y="45"/>
                        <a:pt x="2740" y="36"/>
                      </a:cubicBezTo>
                      <a:cubicBezTo>
                        <a:pt x="2740" y="36"/>
                        <a:pt x="2731" y="27"/>
                        <a:pt x="2731" y="27"/>
                      </a:cubicBezTo>
                      <a:cubicBezTo>
                        <a:pt x="2606" y="10"/>
                        <a:pt x="2517" y="1"/>
                        <a:pt x="24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6"/>
                <p:cNvSpPr/>
                <p:nvPr/>
              </p:nvSpPr>
              <p:spPr>
                <a:xfrm>
                  <a:off x="6798719" y="2759725"/>
                  <a:ext cx="268160" cy="181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1" h="3257" extrusionOk="0">
                      <a:moveTo>
                        <a:pt x="2793" y="1"/>
                      </a:moveTo>
                      <a:cubicBezTo>
                        <a:pt x="2106" y="1"/>
                        <a:pt x="813" y="259"/>
                        <a:pt x="277" y="946"/>
                      </a:cubicBezTo>
                      <a:cubicBezTo>
                        <a:pt x="63" y="1223"/>
                        <a:pt x="1" y="1553"/>
                        <a:pt x="90" y="1910"/>
                      </a:cubicBezTo>
                      <a:cubicBezTo>
                        <a:pt x="286" y="2677"/>
                        <a:pt x="1000" y="3257"/>
                        <a:pt x="1740" y="3257"/>
                      </a:cubicBezTo>
                      <a:cubicBezTo>
                        <a:pt x="2026" y="3257"/>
                        <a:pt x="2294" y="3167"/>
                        <a:pt x="2543" y="2998"/>
                      </a:cubicBezTo>
                      <a:cubicBezTo>
                        <a:pt x="2775" y="2837"/>
                        <a:pt x="2918" y="2543"/>
                        <a:pt x="2927" y="2222"/>
                      </a:cubicBezTo>
                      <a:cubicBezTo>
                        <a:pt x="2936" y="1901"/>
                        <a:pt x="2811" y="1615"/>
                        <a:pt x="2588" y="1437"/>
                      </a:cubicBezTo>
                      <a:cubicBezTo>
                        <a:pt x="2427" y="1321"/>
                        <a:pt x="2285" y="1258"/>
                        <a:pt x="2142" y="1258"/>
                      </a:cubicBezTo>
                      <a:cubicBezTo>
                        <a:pt x="1856" y="1258"/>
                        <a:pt x="1687" y="1526"/>
                        <a:pt x="1625" y="1749"/>
                      </a:cubicBezTo>
                      <a:cubicBezTo>
                        <a:pt x="1571" y="1972"/>
                        <a:pt x="1598" y="2258"/>
                        <a:pt x="1785" y="2365"/>
                      </a:cubicBezTo>
                      <a:cubicBezTo>
                        <a:pt x="1803" y="2374"/>
                        <a:pt x="1803" y="2391"/>
                        <a:pt x="1803" y="2391"/>
                      </a:cubicBezTo>
                      <a:cubicBezTo>
                        <a:pt x="1794" y="2400"/>
                        <a:pt x="1785" y="2418"/>
                        <a:pt x="1767" y="2418"/>
                      </a:cubicBezTo>
                      <a:lnTo>
                        <a:pt x="1758" y="2418"/>
                      </a:lnTo>
                      <a:cubicBezTo>
                        <a:pt x="1535" y="2311"/>
                        <a:pt x="1446" y="2088"/>
                        <a:pt x="1509" y="1820"/>
                      </a:cubicBezTo>
                      <a:cubicBezTo>
                        <a:pt x="1580" y="1481"/>
                        <a:pt x="1883" y="1134"/>
                        <a:pt x="2276" y="1134"/>
                      </a:cubicBezTo>
                      <a:cubicBezTo>
                        <a:pt x="2418" y="1134"/>
                        <a:pt x="2570" y="1187"/>
                        <a:pt x="2704" y="1276"/>
                      </a:cubicBezTo>
                      <a:cubicBezTo>
                        <a:pt x="2882" y="1401"/>
                        <a:pt x="3025" y="1624"/>
                        <a:pt x="3105" y="1892"/>
                      </a:cubicBezTo>
                      <a:cubicBezTo>
                        <a:pt x="3105" y="1901"/>
                        <a:pt x="3114" y="1910"/>
                        <a:pt x="3123" y="1910"/>
                      </a:cubicBezTo>
                      <a:cubicBezTo>
                        <a:pt x="3123" y="1910"/>
                        <a:pt x="3132" y="1901"/>
                        <a:pt x="3132" y="1901"/>
                      </a:cubicBezTo>
                      <a:cubicBezTo>
                        <a:pt x="3462" y="1107"/>
                        <a:pt x="4310" y="946"/>
                        <a:pt x="4783" y="919"/>
                      </a:cubicBezTo>
                      <a:cubicBezTo>
                        <a:pt x="4791" y="919"/>
                        <a:pt x="4791" y="910"/>
                        <a:pt x="4791" y="910"/>
                      </a:cubicBezTo>
                      <a:cubicBezTo>
                        <a:pt x="4800" y="902"/>
                        <a:pt x="4800" y="893"/>
                        <a:pt x="4791" y="893"/>
                      </a:cubicBezTo>
                      <a:cubicBezTo>
                        <a:pt x="4265" y="348"/>
                        <a:pt x="3525" y="18"/>
                        <a:pt x="282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4" name="Google Shape;1744;p6"/>
              <p:cNvGrpSpPr/>
              <p:nvPr/>
            </p:nvGrpSpPr>
            <p:grpSpPr>
              <a:xfrm>
                <a:off x="8349012" y="5098347"/>
                <a:ext cx="392714" cy="128075"/>
                <a:chOff x="8149562" y="2680022"/>
                <a:chExt cx="392714" cy="128075"/>
              </a:xfrm>
            </p:grpSpPr>
            <p:sp>
              <p:nvSpPr>
                <p:cNvPr id="1745" name="Google Shape;1745;p6"/>
                <p:cNvSpPr/>
                <p:nvPr/>
              </p:nvSpPr>
              <p:spPr>
                <a:xfrm>
                  <a:off x="8149562" y="2689461"/>
                  <a:ext cx="306030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2124" extrusionOk="0">
                      <a:moveTo>
                        <a:pt x="4096" y="1"/>
                      </a:moveTo>
                      <a:cubicBezTo>
                        <a:pt x="3453" y="1"/>
                        <a:pt x="2829" y="233"/>
                        <a:pt x="2133" y="723"/>
                      </a:cubicBezTo>
                      <a:cubicBezTo>
                        <a:pt x="2044" y="786"/>
                        <a:pt x="1955" y="848"/>
                        <a:pt x="1865" y="911"/>
                      </a:cubicBezTo>
                      <a:cubicBezTo>
                        <a:pt x="1312" y="1312"/>
                        <a:pt x="679" y="1767"/>
                        <a:pt x="19" y="1981"/>
                      </a:cubicBezTo>
                      <a:cubicBezTo>
                        <a:pt x="10" y="1990"/>
                        <a:pt x="1" y="1990"/>
                        <a:pt x="1" y="1999"/>
                      </a:cubicBezTo>
                      <a:cubicBezTo>
                        <a:pt x="1" y="2008"/>
                        <a:pt x="10" y="2017"/>
                        <a:pt x="19" y="2017"/>
                      </a:cubicBezTo>
                      <a:cubicBezTo>
                        <a:pt x="170" y="2026"/>
                        <a:pt x="322" y="2035"/>
                        <a:pt x="474" y="2044"/>
                      </a:cubicBezTo>
                      <a:cubicBezTo>
                        <a:pt x="1125" y="2088"/>
                        <a:pt x="1740" y="2124"/>
                        <a:pt x="2374" y="2124"/>
                      </a:cubicBezTo>
                      <a:cubicBezTo>
                        <a:pt x="2784" y="2124"/>
                        <a:pt x="3150" y="2106"/>
                        <a:pt x="3516" y="2070"/>
                      </a:cubicBezTo>
                      <a:cubicBezTo>
                        <a:pt x="3516" y="2070"/>
                        <a:pt x="3525" y="2070"/>
                        <a:pt x="3525" y="2061"/>
                      </a:cubicBezTo>
                      <a:cubicBezTo>
                        <a:pt x="3525" y="2061"/>
                        <a:pt x="3525" y="2053"/>
                        <a:pt x="3525" y="2053"/>
                      </a:cubicBezTo>
                      <a:cubicBezTo>
                        <a:pt x="3418" y="1901"/>
                        <a:pt x="3382" y="1740"/>
                        <a:pt x="3418" y="1598"/>
                      </a:cubicBezTo>
                      <a:cubicBezTo>
                        <a:pt x="3453" y="1437"/>
                        <a:pt x="3569" y="1303"/>
                        <a:pt x="3766" y="1196"/>
                      </a:cubicBezTo>
                      <a:cubicBezTo>
                        <a:pt x="3766" y="1187"/>
                        <a:pt x="3774" y="1187"/>
                        <a:pt x="3783" y="1187"/>
                      </a:cubicBezTo>
                      <a:cubicBezTo>
                        <a:pt x="3792" y="1187"/>
                        <a:pt x="3801" y="1196"/>
                        <a:pt x="3810" y="1205"/>
                      </a:cubicBezTo>
                      <a:cubicBezTo>
                        <a:pt x="3810" y="1214"/>
                        <a:pt x="3819" y="1223"/>
                        <a:pt x="3810" y="1241"/>
                      </a:cubicBezTo>
                      <a:cubicBezTo>
                        <a:pt x="3658" y="1508"/>
                        <a:pt x="3623" y="1731"/>
                        <a:pt x="3712" y="1883"/>
                      </a:cubicBezTo>
                      <a:cubicBezTo>
                        <a:pt x="3792" y="2026"/>
                        <a:pt x="3980" y="2106"/>
                        <a:pt x="4229" y="2106"/>
                      </a:cubicBezTo>
                      <a:cubicBezTo>
                        <a:pt x="4408" y="2106"/>
                        <a:pt x="4613" y="2061"/>
                        <a:pt x="4818" y="1981"/>
                      </a:cubicBezTo>
                      <a:cubicBezTo>
                        <a:pt x="5086" y="1883"/>
                        <a:pt x="5309" y="1553"/>
                        <a:pt x="5425" y="1107"/>
                      </a:cubicBezTo>
                      <a:cubicBezTo>
                        <a:pt x="5478" y="884"/>
                        <a:pt x="5452" y="670"/>
                        <a:pt x="5336" y="491"/>
                      </a:cubicBezTo>
                      <a:cubicBezTo>
                        <a:pt x="5202" y="277"/>
                        <a:pt x="4979" y="134"/>
                        <a:pt x="4684" y="63"/>
                      </a:cubicBezTo>
                      <a:cubicBezTo>
                        <a:pt x="4488" y="27"/>
                        <a:pt x="4292" y="1"/>
                        <a:pt x="40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" name="Google Shape;1746;p6"/>
                <p:cNvSpPr/>
                <p:nvPr/>
              </p:nvSpPr>
              <p:spPr>
                <a:xfrm>
                  <a:off x="8419172" y="2680022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9" y="0"/>
                      </a:moveTo>
                      <a:cubicBezTo>
                        <a:pt x="0" y="0"/>
                        <a:pt x="0" y="0"/>
                        <a:pt x="0" y="9"/>
                      </a:cubicBezTo>
                      <a:cubicBezTo>
                        <a:pt x="0" y="18"/>
                        <a:pt x="0" y="27"/>
                        <a:pt x="9" y="27"/>
                      </a:cubicBezTo>
                      <a:cubicBezTo>
                        <a:pt x="482" y="125"/>
                        <a:pt x="1026" y="384"/>
                        <a:pt x="981" y="999"/>
                      </a:cubicBezTo>
                      <a:cubicBezTo>
                        <a:pt x="955" y="1383"/>
                        <a:pt x="732" y="1856"/>
                        <a:pt x="428" y="2195"/>
                      </a:cubicBezTo>
                      <a:cubicBezTo>
                        <a:pt x="419" y="2204"/>
                        <a:pt x="419" y="2204"/>
                        <a:pt x="428" y="2213"/>
                      </a:cubicBezTo>
                      <a:cubicBezTo>
                        <a:pt x="428" y="2213"/>
                        <a:pt x="428" y="2222"/>
                        <a:pt x="437" y="2222"/>
                      </a:cubicBezTo>
                      <a:cubicBezTo>
                        <a:pt x="482" y="2230"/>
                        <a:pt x="526" y="2230"/>
                        <a:pt x="571" y="2230"/>
                      </a:cubicBezTo>
                      <a:cubicBezTo>
                        <a:pt x="981" y="2230"/>
                        <a:pt x="1410" y="1900"/>
                        <a:pt x="1481" y="1526"/>
                      </a:cubicBezTo>
                      <a:cubicBezTo>
                        <a:pt x="1588" y="999"/>
                        <a:pt x="1347" y="509"/>
                        <a:pt x="848" y="241"/>
                      </a:cubicBezTo>
                      <a:cubicBezTo>
                        <a:pt x="580" y="98"/>
                        <a:pt x="312" y="18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" name="Google Shape;1747;p6"/>
                <p:cNvSpPr/>
                <p:nvPr/>
              </p:nvSpPr>
              <p:spPr>
                <a:xfrm>
                  <a:off x="8465475" y="2682982"/>
                  <a:ext cx="76801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" h="1776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10"/>
                      </a:cubicBezTo>
                      <a:cubicBezTo>
                        <a:pt x="1" y="19"/>
                        <a:pt x="10" y="27"/>
                        <a:pt x="10" y="27"/>
                      </a:cubicBezTo>
                      <a:cubicBezTo>
                        <a:pt x="402" y="179"/>
                        <a:pt x="661" y="438"/>
                        <a:pt x="786" y="804"/>
                      </a:cubicBezTo>
                      <a:cubicBezTo>
                        <a:pt x="893" y="1107"/>
                        <a:pt x="884" y="1473"/>
                        <a:pt x="768" y="1758"/>
                      </a:cubicBezTo>
                      <a:cubicBezTo>
                        <a:pt x="759" y="1758"/>
                        <a:pt x="768" y="1767"/>
                        <a:pt x="768" y="1776"/>
                      </a:cubicBezTo>
                      <a:lnTo>
                        <a:pt x="786" y="1776"/>
                      </a:lnTo>
                      <a:cubicBezTo>
                        <a:pt x="1152" y="1526"/>
                        <a:pt x="1375" y="1169"/>
                        <a:pt x="1366" y="866"/>
                      </a:cubicBezTo>
                      <a:cubicBezTo>
                        <a:pt x="1357" y="634"/>
                        <a:pt x="1223" y="438"/>
                        <a:pt x="982" y="295"/>
                      </a:cubicBezTo>
                      <a:cubicBezTo>
                        <a:pt x="706" y="135"/>
                        <a:pt x="393" y="3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8" name="Google Shape;1748;p6"/>
              <p:cNvGrpSpPr/>
              <p:nvPr/>
            </p:nvGrpSpPr>
            <p:grpSpPr>
              <a:xfrm>
                <a:off x="5664306" y="4658329"/>
                <a:ext cx="1646873" cy="417120"/>
                <a:chOff x="5464856" y="2240004"/>
                <a:chExt cx="1646873" cy="417120"/>
              </a:xfrm>
            </p:grpSpPr>
            <p:sp>
              <p:nvSpPr>
                <p:cNvPr id="1749" name="Google Shape;1749;p6"/>
                <p:cNvSpPr/>
                <p:nvPr/>
              </p:nvSpPr>
              <p:spPr>
                <a:xfrm>
                  <a:off x="6662713" y="2240004"/>
                  <a:ext cx="159522" cy="156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6"/>
                <p:cNvSpPr/>
                <p:nvPr/>
              </p:nvSpPr>
              <p:spPr>
                <a:xfrm>
                  <a:off x="7046378" y="2370590"/>
                  <a:ext cx="65350" cy="61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6"/>
                <p:cNvSpPr/>
                <p:nvPr/>
              </p:nvSpPr>
              <p:spPr>
                <a:xfrm>
                  <a:off x="6402598" y="2268936"/>
                  <a:ext cx="354847" cy="16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6"/>
                <p:cNvSpPr/>
                <p:nvPr/>
              </p:nvSpPr>
              <p:spPr>
                <a:xfrm>
                  <a:off x="6286030" y="2406449"/>
                  <a:ext cx="294523" cy="1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6"/>
                <p:cNvSpPr/>
                <p:nvPr/>
              </p:nvSpPr>
              <p:spPr>
                <a:xfrm>
                  <a:off x="6517212" y="2313787"/>
                  <a:ext cx="396682" cy="224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6"/>
                <p:cNvSpPr/>
                <p:nvPr/>
              </p:nvSpPr>
              <p:spPr>
                <a:xfrm>
                  <a:off x="6875463" y="2318255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6"/>
                <p:cNvSpPr/>
                <p:nvPr/>
              </p:nvSpPr>
              <p:spPr>
                <a:xfrm>
                  <a:off x="6911377" y="2327248"/>
                  <a:ext cx="152987" cy="11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6"/>
                <p:cNvSpPr/>
                <p:nvPr/>
              </p:nvSpPr>
              <p:spPr>
                <a:xfrm>
                  <a:off x="6028373" y="2460292"/>
                  <a:ext cx="410646" cy="119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6"/>
                <p:cNvSpPr/>
                <p:nvPr/>
              </p:nvSpPr>
              <p:spPr>
                <a:xfrm>
                  <a:off x="6269553" y="2435828"/>
                  <a:ext cx="246209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6"/>
                <p:cNvSpPr/>
                <p:nvPr/>
              </p:nvSpPr>
              <p:spPr>
                <a:xfrm>
                  <a:off x="6051329" y="2388017"/>
                  <a:ext cx="210797" cy="64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6"/>
                <p:cNvSpPr/>
                <p:nvPr/>
              </p:nvSpPr>
              <p:spPr>
                <a:xfrm>
                  <a:off x="5632252" y="2334676"/>
                  <a:ext cx="190912" cy="9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6"/>
                <p:cNvSpPr/>
                <p:nvPr/>
              </p:nvSpPr>
              <p:spPr>
                <a:xfrm>
                  <a:off x="6118578" y="2414938"/>
                  <a:ext cx="39936" cy="40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6"/>
                <p:cNvSpPr/>
                <p:nvPr/>
              </p:nvSpPr>
              <p:spPr>
                <a:xfrm>
                  <a:off x="5928728" y="2398462"/>
                  <a:ext cx="205882" cy="8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6"/>
                <p:cNvSpPr/>
                <p:nvPr/>
              </p:nvSpPr>
              <p:spPr>
                <a:xfrm>
                  <a:off x="6243133" y="2538488"/>
                  <a:ext cx="90262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6"/>
                <p:cNvSpPr/>
                <p:nvPr/>
              </p:nvSpPr>
              <p:spPr>
                <a:xfrm>
                  <a:off x="5775742" y="2336184"/>
                  <a:ext cx="102215" cy="6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6"/>
                <p:cNvSpPr/>
                <p:nvPr/>
              </p:nvSpPr>
              <p:spPr>
                <a:xfrm>
                  <a:off x="5464856" y="2359587"/>
                  <a:ext cx="280560" cy="1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6"/>
                <p:cNvSpPr/>
                <p:nvPr/>
              </p:nvSpPr>
              <p:spPr>
                <a:xfrm>
                  <a:off x="5667161" y="2411420"/>
                  <a:ext cx="379255" cy="12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6"/>
                <p:cNvSpPr/>
                <p:nvPr/>
              </p:nvSpPr>
              <p:spPr>
                <a:xfrm>
                  <a:off x="6186329" y="2520056"/>
                  <a:ext cx="99757" cy="13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6"/>
                <p:cNvSpPr/>
                <p:nvPr/>
              </p:nvSpPr>
              <p:spPr>
                <a:xfrm>
                  <a:off x="5901359" y="2507098"/>
                  <a:ext cx="335353" cy="14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68" name="Google Shape;1768;p6"/>
              <p:cNvSpPr/>
              <p:nvPr/>
            </p:nvSpPr>
            <p:spPr>
              <a:xfrm>
                <a:off x="6975771" y="5348964"/>
                <a:ext cx="12512" cy="553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99" extrusionOk="0">
                    <a:moveTo>
                      <a:pt x="18" y="0"/>
                    </a:moveTo>
                    <a:cubicBezTo>
                      <a:pt x="9" y="9"/>
                      <a:pt x="9" y="9"/>
                      <a:pt x="9" y="18"/>
                    </a:cubicBezTo>
                    <a:cubicBezTo>
                      <a:pt x="9" y="27"/>
                      <a:pt x="9" y="36"/>
                      <a:pt x="9" y="36"/>
                    </a:cubicBezTo>
                    <a:cubicBezTo>
                      <a:pt x="0" y="45"/>
                      <a:pt x="0" y="45"/>
                      <a:pt x="0" y="54"/>
                    </a:cubicBezTo>
                    <a:cubicBezTo>
                      <a:pt x="9" y="54"/>
                      <a:pt x="9" y="63"/>
                      <a:pt x="18" y="63"/>
                    </a:cubicBezTo>
                    <a:cubicBezTo>
                      <a:pt x="18" y="63"/>
                      <a:pt x="206" y="99"/>
                      <a:pt x="215" y="99"/>
                    </a:cubicBezTo>
                    <a:cubicBezTo>
                      <a:pt x="215" y="99"/>
                      <a:pt x="223" y="99"/>
                      <a:pt x="223" y="90"/>
                    </a:cubicBezTo>
                    <a:cubicBezTo>
                      <a:pt x="223" y="81"/>
                      <a:pt x="223" y="81"/>
                      <a:pt x="215" y="72"/>
                    </a:cubicBezTo>
                    <a:cubicBezTo>
                      <a:pt x="152" y="54"/>
                      <a:pt x="90" y="27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6"/>
              <p:cNvSpPr/>
              <p:nvPr/>
            </p:nvSpPr>
            <p:spPr>
              <a:xfrm>
                <a:off x="7532865" y="5222399"/>
                <a:ext cx="9495" cy="402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72" extrusionOk="0">
                    <a:moveTo>
                      <a:pt x="9" y="1"/>
                    </a:moveTo>
                    <a:cubicBezTo>
                      <a:pt x="0" y="1"/>
                      <a:pt x="9" y="9"/>
                      <a:pt x="0" y="9"/>
                    </a:cubicBezTo>
                    <a:cubicBezTo>
                      <a:pt x="0" y="18"/>
                      <a:pt x="9" y="36"/>
                      <a:pt x="9" y="36"/>
                    </a:cubicBezTo>
                    <a:cubicBezTo>
                      <a:pt x="63" y="45"/>
                      <a:pt x="107" y="63"/>
                      <a:pt x="152" y="72"/>
                    </a:cubicBezTo>
                    <a:cubicBezTo>
                      <a:pt x="161" y="72"/>
                      <a:pt x="161" y="63"/>
                      <a:pt x="170" y="54"/>
                    </a:cubicBezTo>
                    <a:cubicBezTo>
                      <a:pt x="170" y="54"/>
                      <a:pt x="161" y="45"/>
                      <a:pt x="161" y="36"/>
                    </a:cubicBezTo>
                    <a:cubicBezTo>
                      <a:pt x="107" y="27"/>
                      <a:pt x="54" y="9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6"/>
              <p:cNvSpPr/>
              <p:nvPr/>
            </p:nvSpPr>
            <p:spPr>
              <a:xfrm>
                <a:off x="7022130" y="5359911"/>
                <a:ext cx="26922" cy="653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17" extrusionOk="0">
                    <a:moveTo>
                      <a:pt x="18" y="1"/>
                    </a:moveTo>
                    <a:cubicBezTo>
                      <a:pt x="9" y="1"/>
                      <a:pt x="0" y="10"/>
                      <a:pt x="0" y="19"/>
                    </a:cubicBezTo>
                    <a:cubicBezTo>
                      <a:pt x="0" y="27"/>
                      <a:pt x="0" y="36"/>
                      <a:pt x="9" y="36"/>
                    </a:cubicBezTo>
                    <a:cubicBezTo>
                      <a:pt x="161" y="63"/>
                      <a:pt x="312" y="90"/>
                      <a:pt x="464" y="117"/>
                    </a:cubicBezTo>
                    <a:lnTo>
                      <a:pt x="473" y="117"/>
                    </a:lnTo>
                    <a:cubicBezTo>
                      <a:pt x="473" y="117"/>
                      <a:pt x="482" y="108"/>
                      <a:pt x="482" y="108"/>
                    </a:cubicBezTo>
                    <a:cubicBezTo>
                      <a:pt x="482" y="99"/>
                      <a:pt x="482" y="90"/>
                      <a:pt x="473" y="90"/>
                    </a:cubicBezTo>
                    <a:cubicBezTo>
                      <a:pt x="428" y="63"/>
                      <a:pt x="384" y="36"/>
                      <a:pt x="330" y="10"/>
                    </a:cubicBezTo>
                    <a:lnTo>
                      <a:pt x="179" y="10"/>
                    </a:lnTo>
                    <a:cubicBezTo>
                      <a:pt x="125" y="10"/>
                      <a:pt x="71" y="10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6"/>
              <p:cNvSpPr/>
              <p:nvPr/>
            </p:nvSpPr>
            <p:spPr>
              <a:xfrm>
                <a:off x="5645036" y="4559188"/>
                <a:ext cx="648030" cy="66914"/>
              </a:xfrm>
              <a:custGeom>
                <a:avLst/>
                <a:gdLst/>
                <a:ahLst/>
                <a:cxnLst/>
                <a:rect l="l" t="t" r="r" b="b"/>
                <a:pathLst>
                  <a:path w="11602" h="1198" extrusionOk="0">
                    <a:moveTo>
                      <a:pt x="6680" y="1"/>
                    </a:moveTo>
                    <a:cubicBezTo>
                      <a:pt x="6437" y="1"/>
                      <a:pt x="6193" y="5"/>
                      <a:pt x="5948" y="10"/>
                    </a:cubicBezTo>
                    <a:cubicBezTo>
                      <a:pt x="3931" y="36"/>
                      <a:pt x="1906" y="447"/>
                      <a:pt x="24" y="1160"/>
                    </a:cubicBezTo>
                    <a:cubicBezTo>
                      <a:pt x="0" y="1168"/>
                      <a:pt x="5" y="1197"/>
                      <a:pt x="25" y="1197"/>
                    </a:cubicBezTo>
                    <a:cubicBezTo>
                      <a:pt x="27" y="1197"/>
                      <a:pt x="30" y="1197"/>
                      <a:pt x="33" y="1196"/>
                    </a:cubicBezTo>
                    <a:cubicBezTo>
                      <a:pt x="1960" y="643"/>
                      <a:pt x="3940" y="250"/>
                      <a:pt x="5948" y="170"/>
                    </a:cubicBezTo>
                    <a:cubicBezTo>
                      <a:pt x="6131" y="165"/>
                      <a:pt x="6314" y="162"/>
                      <a:pt x="6496" y="162"/>
                    </a:cubicBezTo>
                    <a:cubicBezTo>
                      <a:pt x="7278" y="162"/>
                      <a:pt x="8048" y="214"/>
                      <a:pt x="8829" y="366"/>
                    </a:cubicBezTo>
                    <a:cubicBezTo>
                      <a:pt x="9775" y="554"/>
                      <a:pt x="10658" y="911"/>
                      <a:pt x="11568" y="1196"/>
                    </a:cubicBezTo>
                    <a:cubicBezTo>
                      <a:pt x="11571" y="1197"/>
                      <a:pt x="11574" y="1197"/>
                      <a:pt x="11576" y="1197"/>
                    </a:cubicBezTo>
                    <a:cubicBezTo>
                      <a:pt x="11596" y="1197"/>
                      <a:pt x="11602" y="1168"/>
                      <a:pt x="11586" y="1160"/>
                    </a:cubicBezTo>
                    <a:cubicBezTo>
                      <a:pt x="10604" y="786"/>
                      <a:pt x="9677" y="366"/>
                      <a:pt x="8642" y="161"/>
                    </a:cubicBezTo>
                    <a:cubicBezTo>
                      <a:pt x="7984" y="31"/>
                      <a:pt x="7336" y="1"/>
                      <a:pt x="6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6"/>
              <p:cNvSpPr/>
              <p:nvPr/>
            </p:nvSpPr>
            <p:spPr>
              <a:xfrm>
                <a:off x="6334896" y="4647102"/>
                <a:ext cx="53565" cy="31670"/>
              </a:xfrm>
              <a:custGeom>
                <a:avLst/>
                <a:gdLst/>
                <a:ahLst/>
                <a:cxnLst/>
                <a:rect l="l" t="t" r="r" b="b"/>
                <a:pathLst>
                  <a:path w="959" h="567" extrusionOk="0">
                    <a:moveTo>
                      <a:pt x="70" y="0"/>
                    </a:moveTo>
                    <a:cubicBezTo>
                      <a:pt x="27" y="0"/>
                      <a:pt x="0" y="64"/>
                      <a:pt x="47" y="95"/>
                    </a:cubicBezTo>
                    <a:cubicBezTo>
                      <a:pt x="323" y="264"/>
                      <a:pt x="600" y="425"/>
                      <a:pt x="894" y="559"/>
                    </a:cubicBezTo>
                    <a:cubicBezTo>
                      <a:pt x="901" y="564"/>
                      <a:pt x="908" y="566"/>
                      <a:pt x="914" y="566"/>
                    </a:cubicBezTo>
                    <a:cubicBezTo>
                      <a:pt x="941" y="566"/>
                      <a:pt x="959" y="527"/>
                      <a:pt x="930" y="505"/>
                    </a:cubicBezTo>
                    <a:cubicBezTo>
                      <a:pt x="662" y="309"/>
                      <a:pt x="377" y="175"/>
                      <a:pt x="91" y="6"/>
                    </a:cubicBezTo>
                    <a:cubicBezTo>
                      <a:pt x="84" y="2"/>
                      <a:pt x="77" y="0"/>
                      <a:pt x="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6"/>
              <p:cNvSpPr/>
              <p:nvPr/>
            </p:nvSpPr>
            <p:spPr>
              <a:xfrm>
                <a:off x="5768195" y="4613422"/>
                <a:ext cx="305583" cy="33178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594" extrusionOk="0">
                    <a:moveTo>
                      <a:pt x="3654" y="1"/>
                    </a:moveTo>
                    <a:cubicBezTo>
                      <a:pt x="3460" y="1"/>
                      <a:pt x="3267" y="3"/>
                      <a:pt x="3073" y="3"/>
                    </a:cubicBezTo>
                    <a:cubicBezTo>
                      <a:pt x="3005" y="3"/>
                      <a:pt x="2937" y="3"/>
                      <a:pt x="2868" y="2"/>
                    </a:cubicBezTo>
                    <a:cubicBezTo>
                      <a:pt x="2849" y="2"/>
                      <a:pt x="2829" y="2"/>
                      <a:pt x="2809" y="2"/>
                    </a:cubicBezTo>
                    <a:cubicBezTo>
                      <a:pt x="1958" y="2"/>
                      <a:pt x="816" y="188"/>
                      <a:pt x="40" y="511"/>
                    </a:cubicBezTo>
                    <a:cubicBezTo>
                      <a:pt x="0" y="527"/>
                      <a:pt x="11" y="593"/>
                      <a:pt x="52" y="593"/>
                    </a:cubicBezTo>
                    <a:cubicBezTo>
                      <a:pt x="57" y="593"/>
                      <a:pt x="62" y="593"/>
                      <a:pt x="67" y="591"/>
                    </a:cubicBezTo>
                    <a:cubicBezTo>
                      <a:pt x="808" y="314"/>
                      <a:pt x="1628" y="323"/>
                      <a:pt x="2404" y="216"/>
                    </a:cubicBezTo>
                    <a:cubicBezTo>
                      <a:pt x="2902" y="148"/>
                      <a:pt x="3423" y="108"/>
                      <a:pt x="3943" y="108"/>
                    </a:cubicBezTo>
                    <a:cubicBezTo>
                      <a:pt x="4449" y="108"/>
                      <a:pt x="4954" y="146"/>
                      <a:pt x="5438" y="234"/>
                    </a:cubicBezTo>
                    <a:cubicBezTo>
                      <a:pt x="5440" y="235"/>
                      <a:pt x="5442" y="235"/>
                      <a:pt x="5444" y="235"/>
                    </a:cubicBezTo>
                    <a:cubicBezTo>
                      <a:pt x="5466" y="235"/>
                      <a:pt x="5471" y="198"/>
                      <a:pt x="5447" y="189"/>
                    </a:cubicBezTo>
                    <a:cubicBezTo>
                      <a:pt x="4861" y="21"/>
                      <a:pt x="4259" y="1"/>
                      <a:pt x="3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6"/>
              <p:cNvSpPr/>
              <p:nvPr/>
            </p:nvSpPr>
            <p:spPr>
              <a:xfrm>
                <a:off x="6095503" y="4629899"/>
                <a:ext cx="100818" cy="29212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523" extrusionOk="0">
                    <a:moveTo>
                      <a:pt x="59" y="1"/>
                    </a:moveTo>
                    <a:cubicBezTo>
                      <a:pt x="13" y="1"/>
                      <a:pt x="0" y="65"/>
                      <a:pt x="50" y="82"/>
                    </a:cubicBezTo>
                    <a:cubicBezTo>
                      <a:pt x="595" y="296"/>
                      <a:pt x="1210" y="305"/>
                      <a:pt x="1754" y="519"/>
                    </a:cubicBezTo>
                    <a:cubicBezTo>
                      <a:pt x="1761" y="521"/>
                      <a:pt x="1766" y="522"/>
                      <a:pt x="1771" y="522"/>
                    </a:cubicBezTo>
                    <a:cubicBezTo>
                      <a:pt x="1801" y="522"/>
                      <a:pt x="1804" y="479"/>
                      <a:pt x="1781" y="456"/>
                    </a:cubicBezTo>
                    <a:cubicBezTo>
                      <a:pt x="1273" y="82"/>
                      <a:pt x="648" y="162"/>
                      <a:pt x="68" y="1"/>
                    </a:cubicBezTo>
                    <a:cubicBezTo>
                      <a:pt x="65" y="1"/>
                      <a:pt x="62" y="1"/>
                      <a:pt x="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6"/>
              <p:cNvSpPr/>
              <p:nvPr/>
            </p:nvSpPr>
            <p:spPr>
              <a:xfrm>
                <a:off x="6224527" y="4665645"/>
                <a:ext cx="68199" cy="21057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77" extrusionOk="0">
                    <a:moveTo>
                      <a:pt x="175" y="1"/>
                    </a:moveTo>
                    <a:cubicBezTo>
                      <a:pt x="132" y="1"/>
                      <a:pt x="90" y="4"/>
                      <a:pt x="51" y="13"/>
                    </a:cubicBezTo>
                    <a:cubicBezTo>
                      <a:pt x="0" y="21"/>
                      <a:pt x="6" y="94"/>
                      <a:pt x="52" y="94"/>
                    </a:cubicBezTo>
                    <a:cubicBezTo>
                      <a:pt x="54" y="94"/>
                      <a:pt x="57" y="93"/>
                      <a:pt x="60" y="93"/>
                    </a:cubicBezTo>
                    <a:cubicBezTo>
                      <a:pt x="77" y="91"/>
                      <a:pt x="95" y="90"/>
                      <a:pt x="112" y="90"/>
                    </a:cubicBezTo>
                    <a:cubicBezTo>
                      <a:pt x="260" y="90"/>
                      <a:pt x="425" y="152"/>
                      <a:pt x="568" y="200"/>
                    </a:cubicBezTo>
                    <a:cubicBezTo>
                      <a:pt x="756" y="254"/>
                      <a:pt x="970" y="289"/>
                      <a:pt x="1148" y="370"/>
                    </a:cubicBezTo>
                    <a:cubicBezTo>
                      <a:pt x="1157" y="375"/>
                      <a:pt x="1165" y="377"/>
                      <a:pt x="1172" y="377"/>
                    </a:cubicBezTo>
                    <a:cubicBezTo>
                      <a:pt x="1204" y="377"/>
                      <a:pt x="1220" y="338"/>
                      <a:pt x="1184" y="316"/>
                    </a:cubicBezTo>
                    <a:cubicBezTo>
                      <a:pt x="1014" y="182"/>
                      <a:pt x="809" y="111"/>
                      <a:pt x="604" y="66"/>
                    </a:cubicBezTo>
                    <a:cubicBezTo>
                      <a:pt x="474" y="39"/>
                      <a:pt x="318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6"/>
              <p:cNvSpPr/>
              <p:nvPr/>
            </p:nvSpPr>
            <p:spPr>
              <a:xfrm>
                <a:off x="6314174" y="4695695"/>
                <a:ext cx="139805" cy="50996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913" extrusionOk="0">
                    <a:moveTo>
                      <a:pt x="44" y="0"/>
                    </a:moveTo>
                    <a:cubicBezTo>
                      <a:pt x="14" y="0"/>
                      <a:pt x="1" y="47"/>
                      <a:pt x="34" y="63"/>
                    </a:cubicBezTo>
                    <a:cubicBezTo>
                      <a:pt x="846" y="331"/>
                      <a:pt x="1649" y="697"/>
                      <a:pt x="2469" y="911"/>
                    </a:cubicBezTo>
                    <a:cubicBezTo>
                      <a:pt x="2472" y="912"/>
                      <a:pt x="2474" y="912"/>
                      <a:pt x="2476" y="912"/>
                    </a:cubicBezTo>
                    <a:cubicBezTo>
                      <a:pt x="2497" y="912"/>
                      <a:pt x="2503" y="874"/>
                      <a:pt x="2478" y="866"/>
                    </a:cubicBezTo>
                    <a:cubicBezTo>
                      <a:pt x="2077" y="724"/>
                      <a:pt x="1729" y="474"/>
                      <a:pt x="1319" y="358"/>
                    </a:cubicBezTo>
                    <a:cubicBezTo>
                      <a:pt x="899" y="233"/>
                      <a:pt x="471" y="117"/>
                      <a:pt x="52" y="1"/>
                    </a:cubicBezTo>
                    <a:cubicBezTo>
                      <a:pt x="49" y="0"/>
                      <a:pt x="46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6"/>
              <p:cNvSpPr/>
              <p:nvPr/>
            </p:nvSpPr>
            <p:spPr>
              <a:xfrm>
                <a:off x="7343518" y="4693461"/>
                <a:ext cx="714385" cy="62669"/>
              </a:xfrm>
              <a:custGeom>
                <a:avLst/>
                <a:gdLst/>
                <a:ahLst/>
                <a:cxnLst/>
                <a:rect l="l" t="t" r="r" b="b"/>
                <a:pathLst>
                  <a:path w="12790" h="1122" extrusionOk="0">
                    <a:moveTo>
                      <a:pt x="4696" y="0"/>
                    </a:moveTo>
                    <a:cubicBezTo>
                      <a:pt x="3898" y="0"/>
                      <a:pt x="3101" y="33"/>
                      <a:pt x="2320" y="148"/>
                    </a:cubicBezTo>
                    <a:cubicBezTo>
                      <a:pt x="1544" y="264"/>
                      <a:pt x="785" y="442"/>
                      <a:pt x="18" y="621"/>
                    </a:cubicBezTo>
                    <a:cubicBezTo>
                      <a:pt x="0" y="621"/>
                      <a:pt x="9" y="648"/>
                      <a:pt x="27" y="648"/>
                    </a:cubicBezTo>
                    <a:cubicBezTo>
                      <a:pt x="758" y="532"/>
                      <a:pt x="1490" y="425"/>
                      <a:pt x="2222" y="309"/>
                    </a:cubicBezTo>
                    <a:cubicBezTo>
                      <a:pt x="2992" y="184"/>
                      <a:pt x="3774" y="150"/>
                      <a:pt x="4557" y="150"/>
                    </a:cubicBezTo>
                    <a:cubicBezTo>
                      <a:pt x="5289" y="150"/>
                      <a:pt x="6021" y="180"/>
                      <a:pt x="6744" y="193"/>
                    </a:cubicBezTo>
                    <a:cubicBezTo>
                      <a:pt x="8778" y="228"/>
                      <a:pt x="10777" y="701"/>
                      <a:pt x="12757" y="1120"/>
                    </a:cubicBezTo>
                    <a:cubicBezTo>
                      <a:pt x="12760" y="1121"/>
                      <a:pt x="12763" y="1122"/>
                      <a:pt x="12765" y="1122"/>
                    </a:cubicBezTo>
                    <a:cubicBezTo>
                      <a:pt x="12786" y="1122"/>
                      <a:pt x="12790" y="1093"/>
                      <a:pt x="12766" y="1085"/>
                    </a:cubicBezTo>
                    <a:cubicBezTo>
                      <a:pt x="10768" y="550"/>
                      <a:pt x="8823" y="95"/>
                      <a:pt x="6744" y="41"/>
                    </a:cubicBezTo>
                    <a:cubicBezTo>
                      <a:pt x="6068" y="25"/>
                      <a:pt x="5382" y="0"/>
                      <a:pt x="4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6"/>
              <p:cNvSpPr/>
              <p:nvPr/>
            </p:nvSpPr>
            <p:spPr>
              <a:xfrm>
                <a:off x="8112188" y="4766853"/>
                <a:ext cx="129472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854" extrusionOk="0">
                    <a:moveTo>
                      <a:pt x="68" y="0"/>
                    </a:moveTo>
                    <a:cubicBezTo>
                      <a:pt x="17" y="0"/>
                      <a:pt x="0" y="76"/>
                      <a:pt x="57" y="92"/>
                    </a:cubicBezTo>
                    <a:cubicBezTo>
                      <a:pt x="414" y="226"/>
                      <a:pt x="753" y="386"/>
                      <a:pt x="1110" y="511"/>
                    </a:cubicBezTo>
                    <a:cubicBezTo>
                      <a:pt x="1484" y="645"/>
                      <a:pt x="1877" y="725"/>
                      <a:pt x="2260" y="850"/>
                    </a:cubicBezTo>
                    <a:cubicBezTo>
                      <a:pt x="2265" y="853"/>
                      <a:pt x="2270" y="854"/>
                      <a:pt x="2274" y="854"/>
                    </a:cubicBezTo>
                    <a:cubicBezTo>
                      <a:pt x="2302" y="854"/>
                      <a:pt x="2318" y="811"/>
                      <a:pt x="2287" y="788"/>
                    </a:cubicBezTo>
                    <a:cubicBezTo>
                      <a:pt x="1984" y="592"/>
                      <a:pt x="1645" y="484"/>
                      <a:pt x="1297" y="395"/>
                    </a:cubicBezTo>
                    <a:cubicBezTo>
                      <a:pt x="887" y="297"/>
                      <a:pt x="485" y="128"/>
                      <a:pt x="84" y="3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6"/>
              <p:cNvSpPr/>
              <p:nvPr/>
            </p:nvSpPr>
            <p:spPr>
              <a:xfrm>
                <a:off x="6811000" y="4956645"/>
                <a:ext cx="1059513" cy="85011"/>
              </a:xfrm>
              <a:custGeom>
                <a:avLst/>
                <a:gdLst/>
                <a:ahLst/>
                <a:cxnLst/>
                <a:rect l="l" t="t" r="r" b="b"/>
                <a:pathLst>
                  <a:path w="18969" h="1522" extrusionOk="0">
                    <a:moveTo>
                      <a:pt x="10194" y="0"/>
                    </a:moveTo>
                    <a:cubicBezTo>
                      <a:pt x="9942" y="0"/>
                      <a:pt x="9689" y="2"/>
                      <a:pt x="9436" y="4"/>
                    </a:cubicBezTo>
                    <a:cubicBezTo>
                      <a:pt x="6233" y="30"/>
                      <a:pt x="3111" y="628"/>
                      <a:pt x="33" y="1467"/>
                    </a:cubicBezTo>
                    <a:cubicBezTo>
                      <a:pt x="0" y="1475"/>
                      <a:pt x="13" y="1521"/>
                      <a:pt x="43" y="1521"/>
                    </a:cubicBezTo>
                    <a:cubicBezTo>
                      <a:pt x="46" y="1521"/>
                      <a:pt x="48" y="1521"/>
                      <a:pt x="51" y="1520"/>
                    </a:cubicBezTo>
                    <a:cubicBezTo>
                      <a:pt x="3129" y="762"/>
                      <a:pt x="6260" y="200"/>
                      <a:pt x="9436" y="173"/>
                    </a:cubicBezTo>
                    <a:cubicBezTo>
                      <a:pt x="9786" y="169"/>
                      <a:pt x="10136" y="166"/>
                      <a:pt x="10487" y="166"/>
                    </a:cubicBezTo>
                    <a:cubicBezTo>
                      <a:pt x="11697" y="166"/>
                      <a:pt x="12907" y="198"/>
                      <a:pt x="14111" y="316"/>
                    </a:cubicBezTo>
                    <a:cubicBezTo>
                      <a:pt x="15770" y="476"/>
                      <a:pt x="17322" y="940"/>
                      <a:pt x="18919" y="1377"/>
                    </a:cubicBezTo>
                    <a:cubicBezTo>
                      <a:pt x="18925" y="1380"/>
                      <a:pt x="18930" y="1381"/>
                      <a:pt x="18934" y="1381"/>
                    </a:cubicBezTo>
                    <a:cubicBezTo>
                      <a:pt x="18965" y="1381"/>
                      <a:pt x="18968" y="1331"/>
                      <a:pt x="18937" y="1315"/>
                    </a:cubicBezTo>
                    <a:cubicBezTo>
                      <a:pt x="16123" y="180"/>
                      <a:pt x="13188" y="0"/>
                      <a:pt x="101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6"/>
              <p:cNvSpPr/>
              <p:nvPr/>
            </p:nvSpPr>
            <p:spPr>
              <a:xfrm>
                <a:off x="6578142" y="5052435"/>
                <a:ext cx="175273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333" extrusionOk="0">
                    <a:moveTo>
                      <a:pt x="3095" y="0"/>
                    </a:moveTo>
                    <a:cubicBezTo>
                      <a:pt x="3092" y="0"/>
                      <a:pt x="3090" y="1"/>
                      <a:pt x="3087" y="1"/>
                    </a:cubicBezTo>
                    <a:cubicBezTo>
                      <a:pt x="2115" y="224"/>
                      <a:pt x="1071" y="216"/>
                      <a:pt x="72" y="224"/>
                    </a:cubicBezTo>
                    <a:cubicBezTo>
                      <a:pt x="0" y="224"/>
                      <a:pt x="0" y="332"/>
                      <a:pt x="72" y="332"/>
                    </a:cubicBezTo>
                    <a:cubicBezTo>
                      <a:pt x="258" y="332"/>
                      <a:pt x="446" y="333"/>
                      <a:pt x="636" y="333"/>
                    </a:cubicBezTo>
                    <a:cubicBezTo>
                      <a:pt x="1466" y="333"/>
                      <a:pt x="2321" y="309"/>
                      <a:pt x="3105" y="55"/>
                    </a:cubicBezTo>
                    <a:cubicBezTo>
                      <a:pt x="3138" y="47"/>
                      <a:pt x="3125" y="0"/>
                      <a:pt x="30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6"/>
              <p:cNvSpPr/>
              <p:nvPr/>
            </p:nvSpPr>
            <p:spPr>
              <a:xfrm>
                <a:off x="7673339" y="5071928"/>
                <a:ext cx="63172" cy="20052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359" extrusionOk="0">
                    <a:moveTo>
                      <a:pt x="45" y="0"/>
                    </a:moveTo>
                    <a:cubicBezTo>
                      <a:pt x="10" y="0"/>
                      <a:pt x="1" y="45"/>
                      <a:pt x="37" y="54"/>
                    </a:cubicBezTo>
                    <a:cubicBezTo>
                      <a:pt x="197" y="81"/>
                      <a:pt x="322" y="179"/>
                      <a:pt x="474" y="223"/>
                    </a:cubicBezTo>
                    <a:cubicBezTo>
                      <a:pt x="670" y="286"/>
                      <a:pt x="875" y="322"/>
                      <a:pt x="1071" y="357"/>
                    </a:cubicBezTo>
                    <a:cubicBezTo>
                      <a:pt x="1074" y="358"/>
                      <a:pt x="1077" y="358"/>
                      <a:pt x="1080" y="358"/>
                    </a:cubicBezTo>
                    <a:cubicBezTo>
                      <a:pt x="1118" y="358"/>
                      <a:pt x="1131" y="303"/>
                      <a:pt x="1089" y="295"/>
                    </a:cubicBezTo>
                    <a:cubicBezTo>
                      <a:pt x="893" y="223"/>
                      <a:pt x="706" y="161"/>
                      <a:pt x="500" y="125"/>
                    </a:cubicBezTo>
                    <a:cubicBezTo>
                      <a:pt x="340" y="90"/>
                      <a:pt x="206" y="9"/>
                      <a:pt x="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6"/>
              <p:cNvSpPr/>
              <p:nvPr/>
            </p:nvSpPr>
            <p:spPr>
              <a:xfrm>
                <a:off x="5727757" y="5005797"/>
                <a:ext cx="884520" cy="305527"/>
              </a:xfrm>
              <a:custGeom>
                <a:avLst/>
                <a:gdLst/>
                <a:ahLst/>
                <a:cxnLst/>
                <a:rect l="l" t="t" r="r" b="b"/>
                <a:pathLst>
                  <a:path w="15836" h="5470" extrusionOk="0">
                    <a:moveTo>
                      <a:pt x="2837" y="1"/>
                    </a:moveTo>
                    <a:cubicBezTo>
                      <a:pt x="1885" y="1"/>
                      <a:pt x="938" y="145"/>
                      <a:pt x="24" y="489"/>
                    </a:cubicBezTo>
                    <a:cubicBezTo>
                      <a:pt x="1" y="504"/>
                      <a:pt x="4" y="546"/>
                      <a:pt x="28" y="546"/>
                    </a:cubicBezTo>
                    <a:cubicBezTo>
                      <a:pt x="32" y="546"/>
                      <a:pt x="37" y="545"/>
                      <a:pt x="42" y="542"/>
                    </a:cubicBezTo>
                    <a:cubicBezTo>
                      <a:pt x="902" y="234"/>
                      <a:pt x="1776" y="105"/>
                      <a:pt x="2651" y="105"/>
                    </a:cubicBezTo>
                    <a:cubicBezTo>
                      <a:pt x="4510" y="105"/>
                      <a:pt x="6372" y="684"/>
                      <a:pt x="8106" y="1345"/>
                    </a:cubicBezTo>
                    <a:cubicBezTo>
                      <a:pt x="10845" y="2398"/>
                      <a:pt x="13093" y="4316"/>
                      <a:pt x="15761" y="5466"/>
                    </a:cubicBezTo>
                    <a:cubicBezTo>
                      <a:pt x="15766" y="5469"/>
                      <a:pt x="15772" y="5470"/>
                      <a:pt x="15777" y="5470"/>
                    </a:cubicBezTo>
                    <a:cubicBezTo>
                      <a:pt x="15813" y="5470"/>
                      <a:pt x="15836" y="5420"/>
                      <a:pt x="15796" y="5404"/>
                    </a:cubicBezTo>
                    <a:cubicBezTo>
                      <a:pt x="14494" y="4771"/>
                      <a:pt x="13307" y="3932"/>
                      <a:pt x="12076" y="3174"/>
                    </a:cubicBezTo>
                    <a:cubicBezTo>
                      <a:pt x="10836" y="2407"/>
                      <a:pt x="9507" y="1737"/>
                      <a:pt x="8151" y="1193"/>
                    </a:cubicBezTo>
                    <a:cubicBezTo>
                      <a:pt x="6489" y="526"/>
                      <a:pt x="4653" y="1"/>
                      <a:pt x="2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6"/>
              <p:cNvSpPr/>
              <p:nvPr/>
            </p:nvSpPr>
            <p:spPr>
              <a:xfrm>
                <a:off x="6702195" y="5335950"/>
                <a:ext cx="114559" cy="3954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708" extrusionOk="0">
                    <a:moveTo>
                      <a:pt x="72" y="1"/>
                    </a:moveTo>
                    <a:cubicBezTo>
                      <a:pt x="34" y="1"/>
                      <a:pt x="0" y="53"/>
                      <a:pt x="36" y="82"/>
                    </a:cubicBezTo>
                    <a:cubicBezTo>
                      <a:pt x="598" y="537"/>
                      <a:pt x="1321" y="635"/>
                      <a:pt x="2017" y="706"/>
                    </a:cubicBezTo>
                    <a:cubicBezTo>
                      <a:pt x="2019" y="707"/>
                      <a:pt x="2021" y="707"/>
                      <a:pt x="2023" y="707"/>
                    </a:cubicBezTo>
                    <a:cubicBezTo>
                      <a:pt x="2045" y="707"/>
                      <a:pt x="2051" y="661"/>
                      <a:pt x="2026" y="653"/>
                    </a:cubicBezTo>
                    <a:cubicBezTo>
                      <a:pt x="1687" y="572"/>
                      <a:pt x="1357" y="448"/>
                      <a:pt x="1018" y="385"/>
                    </a:cubicBezTo>
                    <a:cubicBezTo>
                      <a:pt x="697" y="332"/>
                      <a:pt x="358" y="189"/>
                      <a:pt x="99" y="10"/>
                    </a:cubicBezTo>
                    <a:cubicBezTo>
                      <a:pt x="90" y="4"/>
                      <a:pt x="81" y="1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6"/>
              <p:cNvSpPr/>
              <p:nvPr/>
            </p:nvSpPr>
            <p:spPr>
              <a:xfrm>
                <a:off x="6876127" y="5387838"/>
                <a:ext cx="36920" cy="804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7" y="0"/>
                    </a:moveTo>
                    <a:cubicBezTo>
                      <a:pt x="9" y="0"/>
                      <a:pt x="0" y="27"/>
                      <a:pt x="18" y="27"/>
                    </a:cubicBezTo>
                    <a:cubicBezTo>
                      <a:pt x="211" y="77"/>
                      <a:pt x="405" y="144"/>
                      <a:pt x="598" y="144"/>
                    </a:cubicBezTo>
                    <a:cubicBezTo>
                      <a:pt x="610" y="144"/>
                      <a:pt x="622" y="144"/>
                      <a:pt x="634" y="143"/>
                    </a:cubicBezTo>
                    <a:cubicBezTo>
                      <a:pt x="660" y="134"/>
                      <a:pt x="660" y="98"/>
                      <a:pt x="634" y="98"/>
                    </a:cubicBezTo>
                    <a:cubicBezTo>
                      <a:pt x="428" y="81"/>
                      <a:pt x="232" y="45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6"/>
              <p:cNvSpPr/>
              <p:nvPr/>
            </p:nvSpPr>
            <p:spPr>
              <a:xfrm>
                <a:off x="5627498" y="5089019"/>
                <a:ext cx="705895" cy="133047"/>
              </a:xfrm>
              <a:custGeom>
                <a:avLst/>
                <a:gdLst/>
                <a:ahLst/>
                <a:cxnLst/>
                <a:rect l="l" t="t" r="r" b="b"/>
                <a:pathLst>
                  <a:path w="12638" h="2382" extrusionOk="0">
                    <a:moveTo>
                      <a:pt x="4774" y="1"/>
                    </a:moveTo>
                    <a:cubicBezTo>
                      <a:pt x="4253" y="1"/>
                      <a:pt x="3732" y="32"/>
                      <a:pt x="3246" y="105"/>
                    </a:cubicBezTo>
                    <a:cubicBezTo>
                      <a:pt x="2096" y="283"/>
                      <a:pt x="1141" y="640"/>
                      <a:pt x="44" y="988"/>
                    </a:cubicBezTo>
                    <a:cubicBezTo>
                      <a:pt x="1" y="997"/>
                      <a:pt x="16" y="1104"/>
                      <a:pt x="57" y="1104"/>
                    </a:cubicBezTo>
                    <a:cubicBezTo>
                      <a:pt x="58" y="1104"/>
                      <a:pt x="60" y="1104"/>
                      <a:pt x="62" y="1104"/>
                    </a:cubicBezTo>
                    <a:cubicBezTo>
                      <a:pt x="1025" y="845"/>
                      <a:pt x="1872" y="497"/>
                      <a:pt x="2854" y="328"/>
                    </a:cubicBezTo>
                    <a:cubicBezTo>
                      <a:pt x="3516" y="215"/>
                      <a:pt x="4233" y="162"/>
                      <a:pt x="4934" y="162"/>
                    </a:cubicBezTo>
                    <a:cubicBezTo>
                      <a:pt x="5292" y="162"/>
                      <a:pt x="5645" y="176"/>
                      <a:pt x="5985" y="203"/>
                    </a:cubicBezTo>
                    <a:cubicBezTo>
                      <a:pt x="8394" y="417"/>
                      <a:pt x="10437" y="1398"/>
                      <a:pt x="12613" y="2380"/>
                    </a:cubicBezTo>
                    <a:cubicBezTo>
                      <a:pt x="12616" y="2381"/>
                      <a:pt x="12618" y="2381"/>
                      <a:pt x="12620" y="2381"/>
                    </a:cubicBezTo>
                    <a:cubicBezTo>
                      <a:pt x="12633" y="2381"/>
                      <a:pt x="12638" y="2361"/>
                      <a:pt x="12622" y="2353"/>
                    </a:cubicBezTo>
                    <a:cubicBezTo>
                      <a:pt x="10535" y="1318"/>
                      <a:pt x="8608" y="301"/>
                      <a:pt x="6244" y="78"/>
                    </a:cubicBezTo>
                    <a:cubicBezTo>
                      <a:pt x="5775" y="30"/>
                      <a:pt x="5275" y="1"/>
                      <a:pt x="4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6"/>
              <p:cNvSpPr/>
              <p:nvPr/>
            </p:nvSpPr>
            <p:spPr>
              <a:xfrm>
                <a:off x="6373100" y="5258033"/>
                <a:ext cx="92719" cy="49879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893" extrusionOk="0">
                    <a:moveTo>
                      <a:pt x="37" y="1"/>
                    </a:moveTo>
                    <a:cubicBezTo>
                      <a:pt x="15" y="1"/>
                      <a:pt x="0" y="34"/>
                      <a:pt x="23" y="49"/>
                    </a:cubicBezTo>
                    <a:cubicBezTo>
                      <a:pt x="299" y="201"/>
                      <a:pt x="567" y="371"/>
                      <a:pt x="835" y="531"/>
                    </a:cubicBezTo>
                    <a:cubicBezTo>
                      <a:pt x="1084" y="665"/>
                      <a:pt x="1361" y="745"/>
                      <a:pt x="1611" y="888"/>
                    </a:cubicBezTo>
                    <a:cubicBezTo>
                      <a:pt x="1616" y="891"/>
                      <a:pt x="1621" y="893"/>
                      <a:pt x="1625" y="893"/>
                    </a:cubicBezTo>
                    <a:cubicBezTo>
                      <a:pt x="1646" y="893"/>
                      <a:pt x="1659" y="865"/>
                      <a:pt x="1637" y="843"/>
                    </a:cubicBezTo>
                    <a:cubicBezTo>
                      <a:pt x="1441" y="683"/>
                      <a:pt x="1209" y="629"/>
                      <a:pt x="977" y="522"/>
                    </a:cubicBezTo>
                    <a:cubicBezTo>
                      <a:pt x="656" y="371"/>
                      <a:pt x="362" y="165"/>
                      <a:pt x="49" y="5"/>
                    </a:cubicBezTo>
                    <a:cubicBezTo>
                      <a:pt x="45" y="2"/>
                      <a:pt x="41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6"/>
              <p:cNvSpPr/>
              <p:nvPr/>
            </p:nvSpPr>
            <p:spPr>
              <a:xfrm>
                <a:off x="5658106" y="5038974"/>
                <a:ext cx="57419" cy="24241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434" extrusionOk="0">
                    <a:moveTo>
                      <a:pt x="993" y="1"/>
                    </a:moveTo>
                    <a:cubicBezTo>
                      <a:pt x="991" y="1"/>
                      <a:pt x="988" y="1"/>
                      <a:pt x="986" y="2"/>
                    </a:cubicBezTo>
                    <a:cubicBezTo>
                      <a:pt x="664" y="46"/>
                      <a:pt x="343" y="144"/>
                      <a:pt x="67" y="305"/>
                    </a:cubicBezTo>
                    <a:cubicBezTo>
                      <a:pt x="0" y="342"/>
                      <a:pt x="38" y="434"/>
                      <a:pt x="93" y="434"/>
                    </a:cubicBezTo>
                    <a:cubicBezTo>
                      <a:pt x="105" y="434"/>
                      <a:pt x="117" y="430"/>
                      <a:pt x="129" y="421"/>
                    </a:cubicBezTo>
                    <a:cubicBezTo>
                      <a:pt x="397" y="260"/>
                      <a:pt x="709" y="162"/>
                      <a:pt x="994" y="55"/>
                    </a:cubicBezTo>
                    <a:cubicBezTo>
                      <a:pt x="1027" y="47"/>
                      <a:pt x="1022" y="1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6"/>
              <p:cNvSpPr/>
              <p:nvPr/>
            </p:nvSpPr>
            <p:spPr>
              <a:xfrm>
                <a:off x="5546955" y="5129346"/>
                <a:ext cx="616974" cy="95289"/>
              </a:xfrm>
              <a:custGeom>
                <a:avLst/>
                <a:gdLst/>
                <a:ahLst/>
                <a:cxnLst/>
                <a:rect l="l" t="t" r="r" b="b"/>
                <a:pathLst>
                  <a:path w="11046" h="1706" extrusionOk="0">
                    <a:moveTo>
                      <a:pt x="6513" y="0"/>
                    </a:moveTo>
                    <a:cubicBezTo>
                      <a:pt x="5722" y="0"/>
                      <a:pt x="4918" y="84"/>
                      <a:pt x="4091" y="248"/>
                    </a:cubicBezTo>
                    <a:cubicBezTo>
                      <a:pt x="2690" y="525"/>
                      <a:pt x="1343" y="1033"/>
                      <a:pt x="40" y="1622"/>
                    </a:cubicBezTo>
                    <a:cubicBezTo>
                      <a:pt x="1" y="1646"/>
                      <a:pt x="25" y="1705"/>
                      <a:pt x="62" y="1705"/>
                    </a:cubicBezTo>
                    <a:cubicBezTo>
                      <a:pt x="67" y="1705"/>
                      <a:pt x="71" y="1704"/>
                      <a:pt x="76" y="1702"/>
                    </a:cubicBezTo>
                    <a:cubicBezTo>
                      <a:pt x="1254" y="1336"/>
                      <a:pt x="2405" y="873"/>
                      <a:pt x="3609" y="578"/>
                    </a:cubicBezTo>
                    <a:cubicBezTo>
                      <a:pt x="4602" y="342"/>
                      <a:pt x="5607" y="215"/>
                      <a:pt x="6623" y="215"/>
                    </a:cubicBezTo>
                    <a:cubicBezTo>
                      <a:pt x="6875" y="215"/>
                      <a:pt x="7129" y="223"/>
                      <a:pt x="7382" y="239"/>
                    </a:cubicBezTo>
                    <a:cubicBezTo>
                      <a:pt x="8631" y="319"/>
                      <a:pt x="9791" y="712"/>
                      <a:pt x="10996" y="1006"/>
                    </a:cubicBezTo>
                    <a:cubicBezTo>
                      <a:pt x="10998" y="1007"/>
                      <a:pt x="11000" y="1008"/>
                      <a:pt x="11003" y="1008"/>
                    </a:cubicBezTo>
                    <a:cubicBezTo>
                      <a:pt x="11027" y="1008"/>
                      <a:pt x="11046" y="969"/>
                      <a:pt x="11013" y="953"/>
                    </a:cubicBezTo>
                    <a:cubicBezTo>
                      <a:pt x="9520" y="312"/>
                      <a:pt x="8042" y="0"/>
                      <a:pt x="6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6"/>
              <p:cNvSpPr/>
              <p:nvPr/>
            </p:nvSpPr>
            <p:spPr>
              <a:xfrm>
                <a:off x="6186323" y="5196147"/>
                <a:ext cx="71327" cy="36864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660" extrusionOk="0">
                    <a:moveTo>
                      <a:pt x="48" y="0"/>
                    </a:moveTo>
                    <a:cubicBezTo>
                      <a:pt x="20" y="0"/>
                      <a:pt x="1" y="45"/>
                      <a:pt x="30" y="60"/>
                    </a:cubicBezTo>
                    <a:cubicBezTo>
                      <a:pt x="432" y="274"/>
                      <a:pt x="815" y="488"/>
                      <a:pt x="1235" y="658"/>
                    </a:cubicBezTo>
                    <a:cubicBezTo>
                      <a:pt x="1237" y="659"/>
                      <a:pt x="1239" y="659"/>
                      <a:pt x="1242" y="659"/>
                    </a:cubicBezTo>
                    <a:cubicBezTo>
                      <a:pt x="1264" y="659"/>
                      <a:pt x="1277" y="621"/>
                      <a:pt x="1252" y="604"/>
                    </a:cubicBezTo>
                    <a:cubicBezTo>
                      <a:pt x="869" y="372"/>
                      <a:pt x="476" y="194"/>
                      <a:pt x="66" y="7"/>
                    </a:cubicBezTo>
                    <a:cubicBezTo>
                      <a:pt x="60" y="2"/>
                      <a:pt x="54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6"/>
              <p:cNvSpPr/>
              <p:nvPr/>
            </p:nvSpPr>
            <p:spPr>
              <a:xfrm>
                <a:off x="7478518" y="5103820"/>
                <a:ext cx="774430" cy="171028"/>
              </a:xfrm>
              <a:custGeom>
                <a:avLst/>
                <a:gdLst/>
                <a:ahLst/>
                <a:cxnLst/>
                <a:rect l="l" t="t" r="r" b="b"/>
                <a:pathLst>
                  <a:path w="13865" h="3062" extrusionOk="0">
                    <a:moveTo>
                      <a:pt x="63" y="0"/>
                    </a:moveTo>
                    <a:cubicBezTo>
                      <a:pt x="1" y="0"/>
                      <a:pt x="1" y="98"/>
                      <a:pt x="63" y="98"/>
                    </a:cubicBezTo>
                    <a:cubicBezTo>
                      <a:pt x="1036" y="152"/>
                      <a:pt x="2035" y="411"/>
                      <a:pt x="2998" y="607"/>
                    </a:cubicBezTo>
                    <a:cubicBezTo>
                      <a:pt x="4140" y="830"/>
                      <a:pt x="5273" y="1115"/>
                      <a:pt x="6397" y="1410"/>
                    </a:cubicBezTo>
                    <a:cubicBezTo>
                      <a:pt x="8604" y="1966"/>
                      <a:pt x="10996" y="3062"/>
                      <a:pt x="13315" y="3062"/>
                    </a:cubicBezTo>
                    <a:cubicBezTo>
                      <a:pt x="13490" y="3062"/>
                      <a:pt x="13664" y="3055"/>
                      <a:pt x="13837" y="3042"/>
                    </a:cubicBezTo>
                    <a:cubicBezTo>
                      <a:pt x="13864" y="3042"/>
                      <a:pt x="13864" y="3007"/>
                      <a:pt x="13837" y="3007"/>
                    </a:cubicBezTo>
                    <a:cubicBezTo>
                      <a:pt x="13789" y="3008"/>
                      <a:pt x="13740" y="3009"/>
                      <a:pt x="13692" y="3009"/>
                    </a:cubicBezTo>
                    <a:cubicBezTo>
                      <a:pt x="12364" y="3009"/>
                      <a:pt x="10999" y="2547"/>
                      <a:pt x="9734" y="2177"/>
                    </a:cubicBezTo>
                    <a:cubicBezTo>
                      <a:pt x="8511" y="1811"/>
                      <a:pt x="7280" y="1446"/>
                      <a:pt x="6040" y="1133"/>
                    </a:cubicBezTo>
                    <a:cubicBezTo>
                      <a:pt x="4113" y="643"/>
                      <a:pt x="2053" y="72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6"/>
              <p:cNvSpPr/>
              <p:nvPr/>
            </p:nvSpPr>
            <p:spPr>
              <a:xfrm>
                <a:off x="7360442" y="5090080"/>
                <a:ext cx="76633" cy="12344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21" extrusionOk="0">
                    <a:moveTo>
                      <a:pt x="381" y="0"/>
                    </a:moveTo>
                    <a:cubicBezTo>
                      <a:pt x="273" y="0"/>
                      <a:pt x="161" y="5"/>
                      <a:pt x="45" y="14"/>
                    </a:cubicBezTo>
                    <a:cubicBezTo>
                      <a:pt x="0" y="14"/>
                      <a:pt x="0" y="77"/>
                      <a:pt x="45" y="86"/>
                    </a:cubicBezTo>
                    <a:cubicBezTo>
                      <a:pt x="473" y="112"/>
                      <a:pt x="910" y="121"/>
                      <a:pt x="1330" y="220"/>
                    </a:cubicBezTo>
                    <a:cubicBezTo>
                      <a:pt x="1333" y="220"/>
                      <a:pt x="1336" y="221"/>
                      <a:pt x="1339" y="221"/>
                    </a:cubicBezTo>
                    <a:cubicBezTo>
                      <a:pt x="1367" y="221"/>
                      <a:pt x="1371" y="182"/>
                      <a:pt x="1339" y="166"/>
                    </a:cubicBezTo>
                    <a:cubicBezTo>
                      <a:pt x="1011" y="46"/>
                      <a:pt x="708" y="0"/>
                      <a:pt x="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6"/>
              <p:cNvSpPr/>
              <p:nvPr/>
            </p:nvSpPr>
            <p:spPr>
              <a:xfrm>
                <a:off x="7777340" y="5095554"/>
                <a:ext cx="33625" cy="12847"/>
              </a:xfrm>
              <a:custGeom>
                <a:avLst/>
                <a:gdLst/>
                <a:ahLst/>
                <a:cxnLst/>
                <a:rect l="l" t="t" r="r" b="b"/>
                <a:pathLst>
                  <a:path w="602" h="230" extrusionOk="0">
                    <a:moveTo>
                      <a:pt x="57" y="1"/>
                    </a:moveTo>
                    <a:cubicBezTo>
                      <a:pt x="16" y="1"/>
                      <a:pt x="1" y="79"/>
                      <a:pt x="48" y="95"/>
                    </a:cubicBezTo>
                    <a:cubicBezTo>
                      <a:pt x="210" y="146"/>
                      <a:pt x="371" y="229"/>
                      <a:pt x="533" y="229"/>
                    </a:cubicBezTo>
                    <a:cubicBezTo>
                      <a:pt x="541" y="229"/>
                      <a:pt x="549" y="229"/>
                      <a:pt x="556" y="229"/>
                    </a:cubicBezTo>
                    <a:cubicBezTo>
                      <a:pt x="601" y="220"/>
                      <a:pt x="592" y="175"/>
                      <a:pt x="556" y="166"/>
                    </a:cubicBezTo>
                    <a:cubicBezTo>
                      <a:pt x="387" y="148"/>
                      <a:pt x="235" y="59"/>
                      <a:pt x="75" y="6"/>
                    </a:cubicBezTo>
                    <a:cubicBezTo>
                      <a:pt x="68" y="2"/>
                      <a:pt x="62" y="1"/>
                      <a:pt x="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6"/>
              <p:cNvSpPr/>
              <p:nvPr/>
            </p:nvSpPr>
            <p:spPr>
              <a:xfrm>
                <a:off x="7900667" y="5043945"/>
                <a:ext cx="114391" cy="41556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744" extrusionOk="0">
                    <a:moveTo>
                      <a:pt x="36" y="1"/>
                    </a:moveTo>
                    <a:cubicBezTo>
                      <a:pt x="7" y="1"/>
                      <a:pt x="1" y="47"/>
                      <a:pt x="26" y="55"/>
                    </a:cubicBezTo>
                    <a:cubicBezTo>
                      <a:pt x="695" y="287"/>
                      <a:pt x="1328" y="564"/>
                      <a:pt x="2015" y="742"/>
                    </a:cubicBezTo>
                    <a:cubicBezTo>
                      <a:pt x="2018" y="743"/>
                      <a:pt x="2021" y="744"/>
                      <a:pt x="2023" y="744"/>
                    </a:cubicBezTo>
                    <a:cubicBezTo>
                      <a:pt x="2043" y="744"/>
                      <a:pt x="2048" y="714"/>
                      <a:pt x="2024" y="707"/>
                    </a:cubicBezTo>
                    <a:cubicBezTo>
                      <a:pt x="1373" y="457"/>
                      <a:pt x="730" y="180"/>
                      <a:pt x="43" y="2"/>
                    </a:cubicBezTo>
                    <a:cubicBezTo>
                      <a:pt x="41" y="1"/>
                      <a:pt x="38" y="1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6"/>
              <p:cNvSpPr/>
              <p:nvPr/>
            </p:nvSpPr>
            <p:spPr>
              <a:xfrm>
                <a:off x="7628488" y="5184530"/>
                <a:ext cx="536711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9609" h="2348" extrusionOk="0">
                    <a:moveTo>
                      <a:pt x="55" y="1"/>
                    </a:moveTo>
                    <a:cubicBezTo>
                      <a:pt x="1" y="1"/>
                      <a:pt x="1" y="81"/>
                      <a:pt x="55" y="81"/>
                    </a:cubicBezTo>
                    <a:cubicBezTo>
                      <a:pt x="1616" y="241"/>
                      <a:pt x="3186" y="821"/>
                      <a:pt x="4693" y="1232"/>
                    </a:cubicBezTo>
                    <a:cubicBezTo>
                      <a:pt x="6235" y="1641"/>
                      <a:pt x="7845" y="2348"/>
                      <a:pt x="9456" y="2348"/>
                    </a:cubicBezTo>
                    <a:cubicBezTo>
                      <a:pt x="9495" y="2348"/>
                      <a:pt x="9534" y="2348"/>
                      <a:pt x="9573" y="2347"/>
                    </a:cubicBezTo>
                    <a:cubicBezTo>
                      <a:pt x="9609" y="2347"/>
                      <a:pt x="9600" y="2293"/>
                      <a:pt x="9573" y="2293"/>
                    </a:cubicBezTo>
                    <a:cubicBezTo>
                      <a:pt x="7860" y="2159"/>
                      <a:pt x="6130" y="1437"/>
                      <a:pt x="4479" y="982"/>
                    </a:cubicBezTo>
                    <a:cubicBezTo>
                      <a:pt x="3043" y="589"/>
                      <a:pt x="1544" y="99"/>
                      <a:pt x="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6"/>
              <p:cNvSpPr/>
              <p:nvPr/>
            </p:nvSpPr>
            <p:spPr>
              <a:xfrm>
                <a:off x="6547869" y="5546743"/>
                <a:ext cx="286313" cy="62893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1126" extrusionOk="0">
                    <a:moveTo>
                      <a:pt x="80" y="1"/>
                    </a:moveTo>
                    <a:cubicBezTo>
                      <a:pt x="23" y="1"/>
                      <a:pt x="1" y="91"/>
                      <a:pt x="61" y="99"/>
                    </a:cubicBezTo>
                    <a:cubicBezTo>
                      <a:pt x="1747" y="367"/>
                      <a:pt x="3379" y="947"/>
                      <a:pt x="5074" y="1125"/>
                    </a:cubicBezTo>
                    <a:cubicBezTo>
                      <a:pt x="5077" y="1126"/>
                      <a:pt x="5079" y="1126"/>
                      <a:pt x="5082" y="1126"/>
                    </a:cubicBezTo>
                    <a:cubicBezTo>
                      <a:pt x="5120" y="1126"/>
                      <a:pt x="5125" y="1062"/>
                      <a:pt x="5083" y="1054"/>
                    </a:cubicBezTo>
                    <a:cubicBezTo>
                      <a:pt x="3424" y="706"/>
                      <a:pt x="1765" y="260"/>
                      <a:pt x="87" y="1"/>
                    </a:cubicBezTo>
                    <a:cubicBezTo>
                      <a:pt x="85" y="1"/>
                      <a:pt x="82" y="1"/>
                      <a:pt x="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6"/>
              <p:cNvSpPr/>
              <p:nvPr/>
            </p:nvSpPr>
            <p:spPr>
              <a:xfrm>
                <a:off x="6431803" y="5507869"/>
                <a:ext cx="84118" cy="29994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537" extrusionOk="0">
                    <a:moveTo>
                      <a:pt x="69" y="1"/>
                    </a:moveTo>
                    <a:cubicBezTo>
                      <a:pt x="14" y="1"/>
                      <a:pt x="0" y="82"/>
                      <a:pt x="51" y="99"/>
                    </a:cubicBezTo>
                    <a:cubicBezTo>
                      <a:pt x="283" y="153"/>
                      <a:pt x="479" y="278"/>
                      <a:pt x="702" y="349"/>
                    </a:cubicBezTo>
                    <a:cubicBezTo>
                      <a:pt x="952" y="421"/>
                      <a:pt x="1193" y="501"/>
                      <a:pt x="1452" y="537"/>
                    </a:cubicBezTo>
                    <a:cubicBezTo>
                      <a:pt x="1496" y="537"/>
                      <a:pt x="1505" y="474"/>
                      <a:pt x="1461" y="465"/>
                    </a:cubicBezTo>
                    <a:cubicBezTo>
                      <a:pt x="1220" y="394"/>
                      <a:pt x="970" y="340"/>
                      <a:pt x="729" y="251"/>
                    </a:cubicBezTo>
                    <a:cubicBezTo>
                      <a:pt x="506" y="171"/>
                      <a:pt x="301" y="64"/>
                      <a:pt x="78" y="1"/>
                    </a:cubicBezTo>
                    <a:cubicBezTo>
                      <a:pt x="75" y="1"/>
                      <a:pt x="72" y="1"/>
                      <a:pt x="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6"/>
              <p:cNvSpPr/>
              <p:nvPr/>
            </p:nvSpPr>
            <p:spPr>
              <a:xfrm>
                <a:off x="6036521" y="5498932"/>
                <a:ext cx="1329237" cy="227497"/>
              </a:xfrm>
              <a:custGeom>
                <a:avLst/>
                <a:gdLst/>
                <a:ahLst/>
                <a:cxnLst/>
                <a:rect l="l" t="t" r="r" b="b"/>
                <a:pathLst>
                  <a:path w="23798" h="4073" extrusionOk="0">
                    <a:moveTo>
                      <a:pt x="73" y="0"/>
                    </a:moveTo>
                    <a:cubicBezTo>
                      <a:pt x="0" y="0"/>
                      <a:pt x="3" y="117"/>
                      <a:pt x="81" y="126"/>
                    </a:cubicBezTo>
                    <a:cubicBezTo>
                      <a:pt x="1802" y="358"/>
                      <a:pt x="3506" y="1018"/>
                      <a:pt x="5148" y="1580"/>
                    </a:cubicBezTo>
                    <a:cubicBezTo>
                      <a:pt x="6941" y="2195"/>
                      <a:pt x="8680" y="2820"/>
                      <a:pt x="10554" y="3230"/>
                    </a:cubicBezTo>
                    <a:cubicBezTo>
                      <a:pt x="12848" y="3730"/>
                      <a:pt x="15197" y="4073"/>
                      <a:pt x="17550" y="4073"/>
                    </a:cubicBezTo>
                    <a:cubicBezTo>
                      <a:pt x="18052" y="4073"/>
                      <a:pt x="18554" y="4057"/>
                      <a:pt x="19056" y="4024"/>
                    </a:cubicBezTo>
                    <a:cubicBezTo>
                      <a:pt x="20099" y="3953"/>
                      <a:pt x="21072" y="3730"/>
                      <a:pt x="22044" y="3346"/>
                    </a:cubicBezTo>
                    <a:cubicBezTo>
                      <a:pt x="22615" y="3114"/>
                      <a:pt x="23311" y="2882"/>
                      <a:pt x="23775" y="2463"/>
                    </a:cubicBezTo>
                    <a:cubicBezTo>
                      <a:pt x="23798" y="2448"/>
                      <a:pt x="23775" y="2406"/>
                      <a:pt x="23745" y="2406"/>
                    </a:cubicBezTo>
                    <a:cubicBezTo>
                      <a:pt x="23740" y="2406"/>
                      <a:pt x="23735" y="2407"/>
                      <a:pt x="23730" y="2409"/>
                    </a:cubicBezTo>
                    <a:cubicBezTo>
                      <a:pt x="23168" y="2829"/>
                      <a:pt x="22321" y="3052"/>
                      <a:pt x="21678" y="3293"/>
                    </a:cubicBezTo>
                    <a:cubicBezTo>
                      <a:pt x="20572" y="3721"/>
                      <a:pt x="19395" y="3828"/>
                      <a:pt x="18226" y="3855"/>
                    </a:cubicBezTo>
                    <a:cubicBezTo>
                      <a:pt x="18023" y="3859"/>
                      <a:pt x="17820" y="3862"/>
                      <a:pt x="17617" y="3862"/>
                    </a:cubicBezTo>
                    <a:cubicBezTo>
                      <a:pt x="14882" y="3862"/>
                      <a:pt x="12132" y="3423"/>
                      <a:pt x="9483" y="2784"/>
                    </a:cubicBezTo>
                    <a:cubicBezTo>
                      <a:pt x="6325" y="2026"/>
                      <a:pt x="3319" y="411"/>
                      <a:pt x="81" y="1"/>
                    </a:cubicBezTo>
                    <a:cubicBezTo>
                      <a:pt x="78" y="0"/>
                      <a:pt x="75" y="0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6"/>
              <p:cNvSpPr/>
              <p:nvPr/>
            </p:nvSpPr>
            <p:spPr>
              <a:xfrm>
                <a:off x="7401048" y="5519319"/>
                <a:ext cx="230849" cy="96406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1726" extrusionOk="0">
                    <a:moveTo>
                      <a:pt x="4073" y="1"/>
                    </a:moveTo>
                    <a:cubicBezTo>
                      <a:pt x="4070" y="1"/>
                      <a:pt x="4067" y="1"/>
                      <a:pt x="4064" y="1"/>
                    </a:cubicBezTo>
                    <a:cubicBezTo>
                      <a:pt x="3297" y="242"/>
                      <a:pt x="2512" y="421"/>
                      <a:pt x="1771" y="751"/>
                    </a:cubicBezTo>
                    <a:cubicBezTo>
                      <a:pt x="1174" y="1018"/>
                      <a:pt x="629" y="1375"/>
                      <a:pt x="41" y="1643"/>
                    </a:cubicBezTo>
                    <a:cubicBezTo>
                      <a:pt x="0" y="1659"/>
                      <a:pt x="25" y="1726"/>
                      <a:pt x="63" y="1726"/>
                    </a:cubicBezTo>
                    <a:cubicBezTo>
                      <a:pt x="68" y="1726"/>
                      <a:pt x="72" y="1725"/>
                      <a:pt x="76" y="1723"/>
                    </a:cubicBezTo>
                    <a:cubicBezTo>
                      <a:pt x="585" y="1536"/>
                      <a:pt x="1076" y="1286"/>
                      <a:pt x="1566" y="1045"/>
                    </a:cubicBezTo>
                    <a:cubicBezTo>
                      <a:pt x="2369" y="644"/>
                      <a:pt x="3252" y="385"/>
                      <a:pt x="4091" y="82"/>
                    </a:cubicBezTo>
                    <a:cubicBezTo>
                      <a:pt x="4133" y="65"/>
                      <a:pt x="4119" y="1"/>
                      <a:pt x="40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6"/>
              <p:cNvSpPr/>
              <p:nvPr/>
            </p:nvSpPr>
            <p:spPr>
              <a:xfrm>
                <a:off x="7696686" y="5481506"/>
                <a:ext cx="50493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327" extrusionOk="0">
                    <a:moveTo>
                      <a:pt x="859" y="0"/>
                    </a:moveTo>
                    <a:cubicBezTo>
                      <a:pt x="582" y="45"/>
                      <a:pt x="323" y="134"/>
                      <a:pt x="56" y="232"/>
                    </a:cubicBezTo>
                    <a:cubicBezTo>
                      <a:pt x="1" y="248"/>
                      <a:pt x="22" y="326"/>
                      <a:pt x="77" y="326"/>
                    </a:cubicBezTo>
                    <a:cubicBezTo>
                      <a:pt x="84" y="326"/>
                      <a:pt x="92" y="325"/>
                      <a:pt x="100" y="322"/>
                    </a:cubicBezTo>
                    <a:cubicBezTo>
                      <a:pt x="350" y="215"/>
                      <a:pt x="600" y="107"/>
                      <a:pt x="868" y="54"/>
                    </a:cubicBezTo>
                    <a:cubicBezTo>
                      <a:pt x="903" y="45"/>
                      <a:pt x="894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6"/>
              <p:cNvSpPr/>
              <p:nvPr/>
            </p:nvSpPr>
            <p:spPr>
              <a:xfrm>
                <a:off x="7708248" y="4776795"/>
                <a:ext cx="695506" cy="167174"/>
              </a:xfrm>
              <a:custGeom>
                <a:avLst/>
                <a:gdLst/>
                <a:ahLst/>
                <a:cxnLst/>
                <a:rect l="l" t="t" r="r" b="b"/>
                <a:pathLst>
                  <a:path w="12452" h="2993" extrusionOk="0">
                    <a:moveTo>
                      <a:pt x="345" y="0"/>
                    </a:moveTo>
                    <a:cubicBezTo>
                      <a:pt x="242" y="0"/>
                      <a:pt x="139" y="1"/>
                      <a:pt x="36" y="3"/>
                    </a:cubicBezTo>
                    <a:cubicBezTo>
                      <a:pt x="0" y="3"/>
                      <a:pt x="0" y="57"/>
                      <a:pt x="36" y="57"/>
                    </a:cubicBezTo>
                    <a:cubicBezTo>
                      <a:pt x="2918" y="119"/>
                      <a:pt x="5665" y="851"/>
                      <a:pt x="8440" y="1546"/>
                    </a:cubicBezTo>
                    <a:cubicBezTo>
                      <a:pt x="9787" y="1894"/>
                      <a:pt x="11089" y="2519"/>
                      <a:pt x="12392" y="2992"/>
                    </a:cubicBezTo>
                    <a:cubicBezTo>
                      <a:pt x="12394" y="2992"/>
                      <a:pt x="12397" y="2993"/>
                      <a:pt x="12400" y="2993"/>
                    </a:cubicBezTo>
                    <a:cubicBezTo>
                      <a:pt x="12431" y="2993"/>
                      <a:pt x="12451" y="2946"/>
                      <a:pt x="12418" y="2929"/>
                    </a:cubicBezTo>
                    <a:cubicBezTo>
                      <a:pt x="11178" y="2323"/>
                      <a:pt x="9840" y="1689"/>
                      <a:pt x="8493" y="1359"/>
                    </a:cubicBezTo>
                    <a:cubicBezTo>
                      <a:pt x="5783" y="688"/>
                      <a:pt x="3139" y="0"/>
                      <a:pt x="3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6"/>
              <p:cNvSpPr/>
              <p:nvPr/>
            </p:nvSpPr>
            <p:spPr>
              <a:xfrm>
                <a:off x="5205349" y="4638445"/>
                <a:ext cx="261178" cy="43902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786" extrusionOk="0">
                    <a:moveTo>
                      <a:pt x="4622" y="0"/>
                    </a:moveTo>
                    <a:cubicBezTo>
                      <a:pt x="3891" y="143"/>
                      <a:pt x="3159" y="286"/>
                      <a:pt x="2410" y="384"/>
                    </a:cubicBezTo>
                    <a:cubicBezTo>
                      <a:pt x="1607" y="482"/>
                      <a:pt x="840" y="714"/>
                      <a:pt x="19" y="758"/>
                    </a:cubicBezTo>
                    <a:cubicBezTo>
                      <a:pt x="1" y="758"/>
                      <a:pt x="1" y="785"/>
                      <a:pt x="19" y="785"/>
                    </a:cubicBezTo>
                    <a:cubicBezTo>
                      <a:pt x="38" y="785"/>
                      <a:pt x="57" y="785"/>
                      <a:pt x="76" y="785"/>
                    </a:cubicBezTo>
                    <a:cubicBezTo>
                      <a:pt x="883" y="785"/>
                      <a:pt x="1617" y="605"/>
                      <a:pt x="2410" y="518"/>
                    </a:cubicBezTo>
                    <a:cubicBezTo>
                      <a:pt x="3168" y="428"/>
                      <a:pt x="3917" y="286"/>
                      <a:pt x="4640" y="63"/>
                    </a:cubicBezTo>
                    <a:cubicBezTo>
                      <a:pt x="4676" y="45"/>
                      <a:pt x="4658" y="0"/>
                      <a:pt x="4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6"/>
              <p:cNvSpPr/>
              <p:nvPr/>
            </p:nvSpPr>
            <p:spPr>
              <a:xfrm>
                <a:off x="8058289" y="5098626"/>
                <a:ext cx="259782" cy="65071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1165" extrusionOk="0">
                    <a:moveTo>
                      <a:pt x="53" y="1"/>
                    </a:moveTo>
                    <a:cubicBezTo>
                      <a:pt x="23" y="1"/>
                      <a:pt x="1" y="42"/>
                      <a:pt x="32" y="58"/>
                    </a:cubicBezTo>
                    <a:cubicBezTo>
                      <a:pt x="1432" y="700"/>
                      <a:pt x="3100" y="1003"/>
                      <a:pt x="4626" y="1164"/>
                    </a:cubicBezTo>
                    <a:cubicBezTo>
                      <a:pt x="4628" y="1165"/>
                      <a:pt x="4629" y="1165"/>
                      <a:pt x="4631" y="1165"/>
                    </a:cubicBezTo>
                    <a:cubicBezTo>
                      <a:pt x="4645" y="1165"/>
                      <a:pt x="4650" y="1128"/>
                      <a:pt x="4626" y="1128"/>
                    </a:cubicBezTo>
                    <a:cubicBezTo>
                      <a:pt x="3127" y="816"/>
                      <a:pt x="1486" y="611"/>
                      <a:pt x="67" y="4"/>
                    </a:cubicBezTo>
                    <a:cubicBezTo>
                      <a:pt x="62" y="2"/>
                      <a:pt x="57" y="1"/>
                      <a:pt x="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6"/>
              <p:cNvSpPr/>
              <p:nvPr/>
            </p:nvSpPr>
            <p:spPr>
              <a:xfrm>
                <a:off x="8181280" y="5431125"/>
                <a:ext cx="338872" cy="163152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921" extrusionOk="0">
                    <a:moveTo>
                      <a:pt x="43" y="0"/>
                    </a:moveTo>
                    <a:cubicBezTo>
                      <a:pt x="13" y="0"/>
                      <a:pt x="0" y="47"/>
                      <a:pt x="33" y="55"/>
                    </a:cubicBezTo>
                    <a:cubicBezTo>
                      <a:pt x="1264" y="367"/>
                      <a:pt x="2219" y="1215"/>
                      <a:pt x="3307" y="1812"/>
                    </a:cubicBezTo>
                    <a:cubicBezTo>
                      <a:pt x="4128" y="2258"/>
                      <a:pt x="5065" y="2722"/>
                      <a:pt x="5975" y="2919"/>
                    </a:cubicBezTo>
                    <a:cubicBezTo>
                      <a:pt x="5980" y="2920"/>
                      <a:pt x="5986" y="2921"/>
                      <a:pt x="5991" y="2921"/>
                    </a:cubicBezTo>
                    <a:cubicBezTo>
                      <a:pt x="6050" y="2921"/>
                      <a:pt x="6067" y="2836"/>
                      <a:pt x="6001" y="2812"/>
                    </a:cubicBezTo>
                    <a:cubicBezTo>
                      <a:pt x="5038" y="2446"/>
                      <a:pt x="4119" y="1911"/>
                      <a:pt x="3191" y="1464"/>
                    </a:cubicBezTo>
                    <a:cubicBezTo>
                      <a:pt x="2138" y="956"/>
                      <a:pt x="1229" y="233"/>
                      <a:pt x="51" y="1"/>
                    </a:cubicBezTo>
                    <a:cubicBezTo>
                      <a:pt x="48" y="1"/>
                      <a:pt x="46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6"/>
              <p:cNvSpPr/>
              <p:nvPr/>
            </p:nvSpPr>
            <p:spPr>
              <a:xfrm>
                <a:off x="8303323" y="5258704"/>
                <a:ext cx="71550" cy="15081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70" extrusionOk="0">
                    <a:moveTo>
                      <a:pt x="1245" y="1"/>
                    </a:moveTo>
                    <a:cubicBezTo>
                      <a:pt x="1243" y="1"/>
                      <a:pt x="1241" y="1"/>
                      <a:pt x="1238" y="2"/>
                    </a:cubicBezTo>
                    <a:cubicBezTo>
                      <a:pt x="846" y="100"/>
                      <a:pt x="426" y="64"/>
                      <a:pt x="43" y="180"/>
                    </a:cubicBezTo>
                    <a:cubicBezTo>
                      <a:pt x="1" y="189"/>
                      <a:pt x="14" y="252"/>
                      <a:pt x="53" y="252"/>
                    </a:cubicBezTo>
                    <a:cubicBezTo>
                      <a:pt x="55" y="252"/>
                      <a:pt x="58" y="252"/>
                      <a:pt x="61" y="252"/>
                    </a:cubicBezTo>
                    <a:cubicBezTo>
                      <a:pt x="444" y="144"/>
                      <a:pt x="908" y="269"/>
                      <a:pt x="1256" y="55"/>
                    </a:cubicBezTo>
                    <a:cubicBezTo>
                      <a:pt x="1280" y="39"/>
                      <a:pt x="1268" y="1"/>
                      <a:pt x="12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6"/>
              <p:cNvSpPr/>
              <p:nvPr/>
            </p:nvSpPr>
            <p:spPr>
              <a:xfrm>
                <a:off x="5389390" y="4500764"/>
                <a:ext cx="3441059" cy="1142514"/>
              </a:xfrm>
              <a:custGeom>
                <a:avLst/>
                <a:gdLst/>
                <a:ahLst/>
                <a:cxnLst/>
                <a:rect l="l" t="t" r="r" b="b"/>
                <a:pathLst>
                  <a:path w="61607" h="20455" extrusionOk="0">
                    <a:moveTo>
                      <a:pt x="27261" y="2835"/>
                    </a:moveTo>
                    <a:cubicBezTo>
                      <a:pt x="27662" y="2835"/>
                      <a:pt x="28070" y="2949"/>
                      <a:pt x="28402" y="3125"/>
                    </a:cubicBezTo>
                    <a:cubicBezTo>
                      <a:pt x="28733" y="3295"/>
                      <a:pt x="28973" y="3553"/>
                      <a:pt x="29089" y="3848"/>
                    </a:cubicBezTo>
                    <a:cubicBezTo>
                      <a:pt x="29080" y="3875"/>
                      <a:pt x="29089" y="3892"/>
                      <a:pt x="29107" y="3910"/>
                    </a:cubicBezTo>
                    <a:cubicBezTo>
                      <a:pt x="29196" y="4187"/>
                      <a:pt x="29187" y="4490"/>
                      <a:pt x="29036" y="4802"/>
                    </a:cubicBezTo>
                    <a:cubicBezTo>
                      <a:pt x="28795" y="5320"/>
                      <a:pt x="28251" y="5534"/>
                      <a:pt x="27716" y="5596"/>
                    </a:cubicBezTo>
                    <a:cubicBezTo>
                      <a:pt x="28313" y="5177"/>
                      <a:pt x="28706" y="4294"/>
                      <a:pt x="28179" y="3776"/>
                    </a:cubicBezTo>
                    <a:cubicBezTo>
                      <a:pt x="27680" y="3286"/>
                      <a:pt x="27046" y="3081"/>
                      <a:pt x="26386" y="3063"/>
                    </a:cubicBezTo>
                    <a:cubicBezTo>
                      <a:pt x="26647" y="2903"/>
                      <a:pt x="26951" y="2835"/>
                      <a:pt x="27261" y="2835"/>
                    </a:cubicBezTo>
                    <a:close/>
                    <a:moveTo>
                      <a:pt x="10507" y="4553"/>
                    </a:moveTo>
                    <a:lnTo>
                      <a:pt x="10507" y="4553"/>
                    </a:lnTo>
                    <a:cubicBezTo>
                      <a:pt x="11256" y="4695"/>
                      <a:pt x="12041" y="4945"/>
                      <a:pt x="12300" y="5686"/>
                    </a:cubicBezTo>
                    <a:cubicBezTo>
                      <a:pt x="11997" y="5695"/>
                      <a:pt x="11693" y="5721"/>
                      <a:pt x="11390" y="5775"/>
                    </a:cubicBezTo>
                    <a:cubicBezTo>
                      <a:pt x="11667" y="5248"/>
                      <a:pt x="11006" y="4793"/>
                      <a:pt x="10507" y="4553"/>
                    </a:cubicBezTo>
                    <a:close/>
                    <a:moveTo>
                      <a:pt x="26207" y="3353"/>
                    </a:moveTo>
                    <a:cubicBezTo>
                      <a:pt x="26475" y="3353"/>
                      <a:pt x="26751" y="3381"/>
                      <a:pt x="27038" y="3437"/>
                    </a:cubicBezTo>
                    <a:cubicBezTo>
                      <a:pt x="27849" y="3607"/>
                      <a:pt x="28340" y="4517"/>
                      <a:pt x="27671" y="5204"/>
                    </a:cubicBezTo>
                    <a:cubicBezTo>
                      <a:pt x="27519" y="5365"/>
                      <a:pt x="27308" y="5433"/>
                      <a:pt x="27094" y="5433"/>
                    </a:cubicBezTo>
                    <a:cubicBezTo>
                      <a:pt x="26503" y="5433"/>
                      <a:pt x="25882" y="4919"/>
                      <a:pt x="26360" y="4428"/>
                    </a:cubicBezTo>
                    <a:cubicBezTo>
                      <a:pt x="26384" y="4395"/>
                      <a:pt x="26364" y="4355"/>
                      <a:pt x="26326" y="4355"/>
                    </a:cubicBezTo>
                    <a:cubicBezTo>
                      <a:pt x="26323" y="4355"/>
                      <a:pt x="26319" y="4356"/>
                      <a:pt x="26315" y="4356"/>
                    </a:cubicBezTo>
                    <a:cubicBezTo>
                      <a:pt x="25958" y="4428"/>
                      <a:pt x="25905" y="4704"/>
                      <a:pt x="25967" y="5043"/>
                    </a:cubicBezTo>
                    <a:cubicBezTo>
                      <a:pt x="25976" y="5141"/>
                      <a:pt x="26012" y="5222"/>
                      <a:pt x="26056" y="5302"/>
                    </a:cubicBezTo>
                    <a:cubicBezTo>
                      <a:pt x="25967" y="5295"/>
                      <a:pt x="25875" y="5292"/>
                      <a:pt x="25782" y="5292"/>
                    </a:cubicBezTo>
                    <a:cubicBezTo>
                      <a:pt x="25001" y="5292"/>
                      <a:pt x="24090" y="5536"/>
                      <a:pt x="23692" y="6221"/>
                    </a:cubicBezTo>
                    <a:cubicBezTo>
                      <a:pt x="23451" y="6060"/>
                      <a:pt x="23193" y="5926"/>
                      <a:pt x="22952" y="5828"/>
                    </a:cubicBezTo>
                    <a:cubicBezTo>
                      <a:pt x="22541" y="5659"/>
                      <a:pt x="22131" y="5579"/>
                      <a:pt x="21729" y="5561"/>
                    </a:cubicBezTo>
                    <a:cubicBezTo>
                      <a:pt x="22523" y="4954"/>
                      <a:pt x="23282" y="4321"/>
                      <a:pt x="24183" y="3875"/>
                    </a:cubicBezTo>
                    <a:cubicBezTo>
                      <a:pt x="24860" y="3539"/>
                      <a:pt x="25509" y="3353"/>
                      <a:pt x="26207" y="3353"/>
                    </a:cubicBezTo>
                    <a:close/>
                    <a:moveTo>
                      <a:pt x="9343" y="4523"/>
                    </a:moveTo>
                    <a:cubicBezTo>
                      <a:pt x="10030" y="4523"/>
                      <a:pt x="11436" y="4882"/>
                      <a:pt x="11283" y="5793"/>
                    </a:cubicBezTo>
                    <a:cubicBezTo>
                      <a:pt x="10792" y="5891"/>
                      <a:pt x="10302" y="6042"/>
                      <a:pt x="9847" y="6239"/>
                    </a:cubicBezTo>
                    <a:cubicBezTo>
                      <a:pt x="10025" y="6025"/>
                      <a:pt x="10114" y="5757"/>
                      <a:pt x="10061" y="5463"/>
                    </a:cubicBezTo>
                    <a:cubicBezTo>
                      <a:pt x="9944" y="4879"/>
                      <a:pt x="9258" y="4706"/>
                      <a:pt x="8614" y="4706"/>
                    </a:cubicBezTo>
                    <a:cubicBezTo>
                      <a:pt x="8371" y="4706"/>
                      <a:pt x="8135" y="4730"/>
                      <a:pt x="7938" y="4767"/>
                    </a:cubicBezTo>
                    <a:cubicBezTo>
                      <a:pt x="8348" y="4597"/>
                      <a:pt x="8830" y="4553"/>
                      <a:pt x="9249" y="4526"/>
                    </a:cubicBezTo>
                    <a:cubicBezTo>
                      <a:pt x="9278" y="4524"/>
                      <a:pt x="9310" y="4523"/>
                      <a:pt x="9343" y="4523"/>
                    </a:cubicBezTo>
                    <a:close/>
                    <a:moveTo>
                      <a:pt x="33684" y="5177"/>
                    </a:moveTo>
                    <a:lnTo>
                      <a:pt x="33684" y="5177"/>
                    </a:lnTo>
                    <a:cubicBezTo>
                      <a:pt x="34201" y="5257"/>
                      <a:pt x="34531" y="5712"/>
                      <a:pt x="34272" y="6230"/>
                    </a:cubicBezTo>
                    <a:cubicBezTo>
                      <a:pt x="34272" y="6239"/>
                      <a:pt x="34272" y="6239"/>
                      <a:pt x="34272" y="6248"/>
                    </a:cubicBezTo>
                    <a:cubicBezTo>
                      <a:pt x="34032" y="6239"/>
                      <a:pt x="33782" y="6239"/>
                      <a:pt x="33532" y="6239"/>
                    </a:cubicBezTo>
                    <a:lnTo>
                      <a:pt x="33255" y="6239"/>
                    </a:lnTo>
                    <a:cubicBezTo>
                      <a:pt x="33594" y="5935"/>
                      <a:pt x="33764" y="5570"/>
                      <a:pt x="33684" y="5177"/>
                    </a:cubicBezTo>
                    <a:close/>
                    <a:moveTo>
                      <a:pt x="30196" y="4231"/>
                    </a:moveTo>
                    <a:lnTo>
                      <a:pt x="30196" y="4231"/>
                    </a:lnTo>
                    <a:cubicBezTo>
                      <a:pt x="31043" y="4356"/>
                      <a:pt x="32105" y="4749"/>
                      <a:pt x="31560" y="5730"/>
                    </a:cubicBezTo>
                    <a:cubicBezTo>
                      <a:pt x="31355" y="6096"/>
                      <a:pt x="30865" y="6283"/>
                      <a:pt x="30419" y="6435"/>
                    </a:cubicBezTo>
                    <a:cubicBezTo>
                      <a:pt x="30767" y="6194"/>
                      <a:pt x="31025" y="5846"/>
                      <a:pt x="31025" y="5471"/>
                    </a:cubicBezTo>
                    <a:cubicBezTo>
                      <a:pt x="31016" y="4838"/>
                      <a:pt x="30677" y="4437"/>
                      <a:pt x="30196" y="4231"/>
                    </a:cubicBezTo>
                    <a:close/>
                    <a:moveTo>
                      <a:pt x="32162" y="4395"/>
                    </a:moveTo>
                    <a:cubicBezTo>
                      <a:pt x="32560" y="4395"/>
                      <a:pt x="32986" y="4515"/>
                      <a:pt x="33202" y="4704"/>
                    </a:cubicBezTo>
                    <a:cubicBezTo>
                      <a:pt x="33755" y="5177"/>
                      <a:pt x="33505" y="5793"/>
                      <a:pt x="33104" y="6239"/>
                    </a:cubicBezTo>
                    <a:cubicBezTo>
                      <a:pt x="32337" y="6257"/>
                      <a:pt x="31587" y="6328"/>
                      <a:pt x="30838" y="6444"/>
                    </a:cubicBezTo>
                    <a:cubicBezTo>
                      <a:pt x="31346" y="6230"/>
                      <a:pt x="31775" y="5882"/>
                      <a:pt x="31864" y="5266"/>
                    </a:cubicBezTo>
                    <a:cubicBezTo>
                      <a:pt x="31899" y="4981"/>
                      <a:pt x="31712" y="4740"/>
                      <a:pt x="31489" y="4562"/>
                    </a:cubicBezTo>
                    <a:cubicBezTo>
                      <a:pt x="31658" y="4446"/>
                      <a:pt x="31904" y="4395"/>
                      <a:pt x="32162" y="4395"/>
                    </a:cubicBezTo>
                    <a:close/>
                    <a:moveTo>
                      <a:pt x="16412" y="5486"/>
                    </a:moveTo>
                    <a:cubicBezTo>
                      <a:pt x="16724" y="5486"/>
                      <a:pt x="17039" y="5513"/>
                      <a:pt x="17367" y="5579"/>
                    </a:cubicBezTo>
                    <a:cubicBezTo>
                      <a:pt x="17688" y="5641"/>
                      <a:pt x="18000" y="5730"/>
                      <a:pt x="18304" y="5837"/>
                    </a:cubicBezTo>
                    <a:cubicBezTo>
                      <a:pt x="18661" y="5962"/>
                      <a:pt x="18973" y="6141"/>
                      <a:pt x="19169" y="6471"/>
                    </a:cubicBezTo>
                    <a:lnTo>
                      <a:pt x="19178" y="6471"/>
                    </a:lnTo>
                    <a:cubicBezTo>
                      <a:pt x="19133" y="6515"/>
                      <a:pt x="19089" y="6551"/>
                      <a:pt x="19044" y="6596"/>
                    </a:cubicBezTo>
                    <a:cubicBezTo>
                      <a:pt x="18796" y="6570"/>
                      <a:pt x="18547" y="6556"/>
                      <a:pt x="18297" y="6556"/>
                    </a:cubicBezTo>
                    <a:cubicBezTo>
                      <a:pt x="18027" y="6556"/>
                      <a:pt x="17756" y="6572"/>
                      <a:pt x="17483" y="6604"/>
                    </a:cubicBezTo>
                    <a:cubicBezTo>
                      <a:pt x="17465" y="6364"/>
                      <a:pt x="17233" y="6167"/>
                      <a:pt x="17046" y="6034"/>
                    </a:cubicBezTo>
                    <a:cubicBezTo>
                      <a:pt x="16716" y="5810"/>
                      <a:pt x="16297" y="5659"/>
                      <a:pt x="15886" y="5632"/>
                    </a:cubicBezTo>
                    <a:cubicBezTo>
                      <a:pt x="15743" y="5596"/>
                      <a:pt x="15592" y="5579"/>
                      <a:pt x="15431" y="5561"/>
                    </a:cubicBezTo>
                    <a:cubicBezTo>
                      <a:pt x="15763" y="5515"/>
                      <a:pt x="16086" y="5486"/>
                      <a:pt x="16412" y="5486"/>
                    </a:cubicBezTo>
                    <a:close/>
                    <a:moveTo>
                      <a:pt x="16644" y="5962"/>
                    </a:moveTo>
                    <a:lnTo>
                      <a:pt x="16644" y="5962"/>
                    </a:lnTo>
                    <a:cubicBezTo>
                      <a:pt x="16698" y="5989"/>
                      <a:pt x="16743" y="6016"/>
                      <a:pt x="16796" y="6042"/>
                    </a:cubicBezTo>
                    <a:cubicBezTo>
                      <a:pt x="17046" y="6194"/>
                      <a:pt x="17189" y="6390"/>
                      <a:pt x="17322" y="6631"/>
                    </a:cubicBezTo>
                    <a:cubicBezTo>
                      <a:pt x="17233" y="6640"/>
                      <a:pt x="17153" y="6649"/>
                      <a:pt x="17064" y="6667"/>
                    </a:cubicBezTo>
                    <a:cubicBezTo>
                      <a:pt x="17064" y="6667"/>
                      <a:pt x="17064" y="6667"/>
                      <a:pt x="17064" y="6658"/>
                    </a:cubicBezTo>
                    <a:cubicBezTo>
                      <a:pt x="17010" y="6355"/>
                      <a:pt x="16859" y="6132"/>
                      <a:pt x="16644" y="5962"/>
                    </a:cubicBezTo>
                    <a:close/>
                    <a:moveTo>
                      <a:pt x="8496" y="4969"/>
                    </a:moveTo>
                    <a:cubicBezTo>
                      <a:pt x="8662" y="4969"/>
                      <a:pt x="8833" y="4985"/>
                      <a:pt x="9008" y="5017"/>
                    </a:cubicBezTo>
                    <a:cubicBezTo>
                      <a:pt x="9383" y="5088"/>
                      <a:pt x="10302" y="5347"/>
                      <a:pt x="9686" y="6042"/>
                    </a:cubicBezTo>
                    <a:cubicBezTo>
                      <a:pt x="9543" y="6158"/>
                      <a:pt x="9383" y="6248"/>
                      <a:pt x="9213" y="6319"/>
                    </a:cubicBezTo>
                    <a:cubicBezTo>
                      <a:pt x="9115" y="6337"/>
                      <a:pt x="9017" y="6355"/>
                      <a:pt x="8919" y="6372"/>
                    </a:cubicBezTo>
                    <a:cubicBezTo>
                      <a:pt x="8873" y="6380"/>
                      <a:pt x="8830" y="6383"/>
                      <a:pt x="8792" y="6383"/>
                    </a:cubicBezTo>
                    <a:cubicBezTo>
                      <a:pt x="8494" y="6383"/>
                      <a:pt x="8455" y="6165"/>
                      <a:pt x="8669" y="5730"/>
                    </a:cubicBezTo>
                    <a:cubicBezTo>
                      <a:pt x="8702" y="5705"/>
                      <a:pt x="8689" y="5649"/>
                      <a:pt x="8643" y="5649"/>
                    </a:cubicBezTo>
                    <a:cubicBezTo>
                      <a:pt x="8640" y="5649"/>
                      <a:pt x="8637" y="5649"/>
                      <a:pt x="8633" y="5650"/>
                    </a:cubicBezTo>
                    <a:cubicBezTo>
                      <a:pt x="7964" y="5864"/>
                      <a:pt x="8009" y="6524"/>
                      <a:pt x="8714" y="6640"/>
                    </a:cubicBezTo>
                    <a:cubicBezTo>
                      <a:pt x="8776" y="6651"/>
                      <a:pt x="8839" y="6655"/>
                      <a:pt x="8902" y="6655"/>
                    </a:cubicBezTo>
                    <a:cubicBezTo>
                      <a:pt x="8946" y="6655"/>
                      <a:pt x="8990" y="6653"/>
                      <a:pt x="9035" y="6649"/>
                    </a:cubicBezTo>
                    <a:lnTo>
                      <a:pt x="9035" y="6649"/>
                    </a:lnTo>
                    <a:cubicBezTo>
                      <a:pt x="8812" y="6783"/>
                      <a:pt x="8589" y="6926"/>
                      <a:pt x="8393" y="7086"/>
                    </a:cubicBezTo>
                    <a:cubicBezTo>
                      <a:pt x="7429" y="6765"/>
                      <a:pt x="6448" y="6524"/>
                      <a:pt x="5431" y="6417"/>
                    </a:cubicBezTo>
                    <a:cubicBezTo>
                      <a:pt x="5261" y="6390"/>
                      <a:pt x="5101" y="6381"/>
                      <a:pt x="4931" y="6364"/>
                    </a:cubicBezTo>
                    <a:cubicBezTo>
                      <a:pt x="5582" y="6239"/>
                      <a:pt x="6180" y="5962"/>
                      <a:pt x="6751" y="5570"/>
                    </a:cubicBezTo>
                    <a:cubicBezTo>
                      <a:pt x="7301" y="5189"/>
                      <a:pt x="7868" y="4969"/>
                      <a:pt x="8496" y="4969"/>
                    </a:cubicBezTo>
                    <a:close/>
                    <a:moveTo>
                      <a:pt x="14471" y="5668"/>
                    </a:moveTo>
                    <a:cubicBezTo>
                      <a:pt x="15472" y="5668"/>
                      <a:pt x="16516" y="5848"/>
                      <a:pt x="16894" y="6703"/>
                    </a:cubicBezTo>
                    <a:cubicBezTo>
                      <a:pt x="16421" y="6792"/>
                      <a:pt x="15958" y="6926"/>
                      <a:pt x="15512" y="7104"/>
                    </a:cubicBezTo>
                    <a:cubicBezTo>
                      <a:pt x="15752" y="5998"/>
                      <a:pt x="14040" y="5828"/>
                      <a:pt x="13237" y="5730"/>
                    </a:cubicBezTo>
                    <a:cubicBezTo>
                      <a:pt x="13599" y="5703"/>
                      <a:pt x="14031" y="5668"/>
                      <a:pt x="14471" y="5668"/>
                    </a:cubicBezTo>
                    <a:close/>
                    <a:moveTo>
                      <a:pt x="29366" y="4151"/>
                    </a:moveTo>
                    <a:cubicBezTo>
                      <a:pt x="30062" y="4231"/>
                      <a:pt x="31007" y="4695"/>
                      <a:pt x="30775" y="5561"/>
                    </a:cubicBezTo>
                    <a:cubicBezTo>
                      <a:pt x="30659" y="5998"/>
                      <a:pt x="30204" y="6444"/>
                      <a:pt x="29758" y="6640"/>
                    </a:cubicBezTo>
                    <a:cubicBezTo>
                      <a:pt x="28465" y="6917"/>
                      <a:pt x="27198" y="7327"/>
                      <a:pt x="25949" y="7836"/>
                    </a:cubicBezTo>
                    <a:cubicBezTo>
                      <a:pt x="25637" y="7969"/>
                      <a:pt x="25307" y="8059"/>
                      <a:pt x="24968" y="8139"/>
                    </a:cubicBezTo>
                    <a:cubicBezTo>
                      <a:pt x="24932" y="7381"/>
                      <a:pt x="24406" y="6738"/>
                      <a:pt x="23781" y="6283"/>
                    </a:cubicBezTo>
                    <a:cubicBezTo>
                      <a:pt x="24236" y="5659"/>
                      <a:pt x="25227" y="5525"/>
                      <a:pt x="25931" y="5525"/>
                    </a:cubicBezTo>
                    <a:cubicBezTo>
                      <a:pt x="26814" y="5525"/>
                      <a:pt x="27350" y="6890"/>
                      <a:pt x="26395" y="7282"/>
                    </a:cubicBezTo>
                    <a:cubicBezTo>
                      <a:pt x="26318" y="7314"/>
                      <a:pt x="26226" y="7330"/>
                      <a:pt x="26129" y="7330"/>
                    </a:cubicBezTo>
                    <a:cubicBezTo>
                      <a:pt x="25688" y="7330"/>
                      <a:pt x="25167" y="7015"/>
                      <a:pt x="25708" y="6569"/>
                    </a:cubicBezTo>
                    <a:cubicBezTo>
                      <a:pt x="25733" y="6544"/>
                      <a:pt x="25705" y="6505"/>
                      <a:pt x="25680" y="6505"/>
                    </a:cubicBezTo>
                    <a:cubicBezTo>
                      <a:pt x="25677" y="6505"/>
                      <a:pt x="25675" y="6506"/>
                      <a:pt x="25673" y="6506"/>
                    </a:cubicBezTo>
                    <a:cubicBezTo>
                      <a:pt x="25137" y="6649"/>
                      <a:pt x="25039" y="7184"/>
                      <a:pt x="25494" y="7505"/>
                    </a:cubicBezTo>
                    <a:cubicBezTo>
                      <a:pt x="25650" y="7614"/>
                      <a:pt x="25819" y="7660"/>
                      <a:pt x="25988" y="7660"/>
                    </a:cubicBezTo>
                    <a:cubicBezTo>
                      <a:pt x="26489" y="7660"/>
                      <a:pt x="26994" y="7254"/>
                      <a:pt x="27180" y="6827"/>
                    </a:cubicBezTo>
                    <a:cubicBezTo>
                      <a:pt x="27323" y="6506"/>
                      <a:pt x="27198" y="6132"/>
                      <a:pt x="26966" y="5828"/>
                    </a:cubicBezTo>
                    <a:lnTo>
                      <a:pt x="26966" y="5828"/>
                    </a:lnTo>
                    <a:cubicBezTo>
                      <a:pt x="26991" y="5831"/>
                      <a:pt x="27017" y="5832"/>
                      <a:pt x="27042" y="5832"/>
                    </a:cubicBezTo>
                    <a:cubicBezTo>
                      <a:pt x="27215" y="5832"/>
                      <a:pt x="27392" y="5780"/>
                      <a:pt x="27555" y="5695"/>
                    </a:cubicBezTo>
                    <a:cubicBezTo>
                      <a:pt x="27646" y="5702"/>
                      <a:pt x="27738" y="5707"/>
                      <a:pt x="27830" y="5707"/>
                    </a:cubicBezTo>
                    <a:cubicBezTo>
                      <a:pt x="28280" y="5707"/>
                      <a:pt x="28729" y="5599"/>
                      <a:pt x="29018" y="5222"/>
                    </a:cubicBezTo>
                    <a:cubicBezTo>
                      <a:pt x="29277" y="4865"/>
                      <a:pt x="29411" y="4508"/>
                      <a:pt x="29366" y="4151"/>
                    </a:cubicBezTo>
                    <a:close/>
                    <a:moveTo>
                      <a:pt x="12529" y="5898"/>
                    </a:moveTo>
                    <a:cubicBezTo>
                      <a:pt x="13253" y="5898"/>
                      <a:pt x="15593" y="6087"/>
                      <a:pt x="15253" y="7158"/>
                    </a:cubicBezTo>
                    <a:cubicBezTo>
                      <a:pt x="15244" y="7175"/>
                      <a:pt x="15244" y="7193"/>
                      <a:pt x="15253" y="7211"/>
                    </a:cubicBezTo>
                    <a:cubicBezTo>
                      <a:pt x="15048" y="7300"/>
                      <a:pt x="14842" y="7389"/>
                      <a:pt x="14655" y="7497"/>
                    </a:cubicBezTo>
                    <a:cubicBezTo>
                      <a:pt x="14477" y="7443"/>
                      <a:pt x="14289" y="7407"/>
                      <a:pt x="14147" y="7274"/>
                    </a:cubicBezTo>
                    <a:cubicBezTo>
                      <a:pt x="14013" y="7158"/>
                      <a:pt x="13959" y="6935"/>
                      <a:pt x="14111" y="6801"/>
                    </a:cubicBezTo>
                    <a:cubicBezTo>
                      <a:pt x="14133" y="6778"/>
                      <a:pt x="14112" y="6743"/>
                      <a:pt x="14083" y="6743"/>
                    </a:cubicBezTo>
                    <a:cubicBezTo>
                      <a:pt x="14078" y="6743"/>
                      <a:pt x="14072" y="6744"/>
                      <a:pt x="14066" y="6747"/>
                    </a:cubicBezTo>
                    <a:cubicBezTo>
                      <a:pt x="13852" y="6845"/>
                      <a:pt x="13799" y="7122"/>
                      <a:pt x="13915" y="7318"/>
                    </a:cubicBezTo>
                    <a:cubicBezTo>
                      <a:pt x="13995" y="7443"/>
                      <a:pt x="14129" y="7532"/>
                      <a:pt x="14271" y="7577"/>
                    </a:cubicBezTo>
                    <a:cubicBezTo>
                      <a:pt x="13683" y="7693"/>
                      <a:pt x="13040" y="7853"/>
                      <a:pt x="12603" y="8175"/>
                    </a:cubicBezTo>
                    <a:cubicBezTo>
                      <a:pt x="11765" y="7952"/>
                      <a:pt x="10989" y="7827"/>
                      <a:pt x="10132" y="7737"/>
                    </a:cubicBezTo>
                    <a:cubicBezTo>
                      <a:pt x="9579" y="7505"/>
                      <a:pt x="9133" y="7327"/>
                      <a:pt x="8562" y="7140"/>
                    </a:cubicBezTo>
                    <a:cubicBezTo>
                      <a:pt x="9757" y="6381"/>
                      <a:pt x="11024" y="5953"/>
                      <a:pt x="12434" y="5900"/>
                    </a:cubicBezTo>
                    <a:cubicBezTo>
                      <a:pt x="12461" y="5899"/>
                      <a:pt x="12493" y="5898"/>
                      <a:pt x="12529" y="5898"/>
                    </a:cubicBezTo>
                    <a:close/>
                    <a:moveTo>
                      <a:pt x="21506" y="5812"/>
                    </a:moveTo>
                    <a:cubicBezTo>
                      <a:pt x="22955" y="5812"/>
                      <a:pt x="24385" y="6634"/>
                      <a:pt x="24879" y="8166"/>
                    </a:cubicBezTo>
                    <a:cubicBezTo>
                      <a:pt x="24531" y="8237"/>
                      <a:pt x="24174" y="8299"/>
                      <a:pt x="23817" y="8362"/>
                    </a:cubicBezTo>
                    <a:cubicBezTo>
                      <a:pt x="23781" y="7443"/>
                      <a:pt x="23193" y="6711"/>
                      <a:pt x="22336" y="6390"/>
                    </a:cubicBezTo>
                    <a:cubicBezTo>
                      <a:pt x="21923" y="6236"/>
                      <a:pt x="21368" y="6137"/>
                      <a:pt x="20810" y="6137"/>
                    </a:cubicBezTo>
                    <a:cubicBezTo>
                      <a:pt x="20403" y="6137"/>
                      <a:pt x="19996" y="6190"/>
                      <a:pt x="19642" y="6310"/>
                    </a:cubicBezTo>
                    <a:cubicBezTo>
                      <a:pt x="20213" y="5975"/>
                      <a:pt x="20861" y="5812"/>
                      <a:pt x="21506" y="5812"/>
                    </a:cubicBezTo>
                    <a:close/>
                    <a:moveTo>
                      <a:pt x="20861" y="6341"/>
                    </a:moveTo>
                    <a:cubicBezTo>
                      <a:pt x="21149" y="6341"/>
                      <a:pt x="21468" y="6370"/>
                      <a:pt x="21810" y="6444"/>
                    </a:cubicBezTo>
                    <a:cubicBezTo>
                      <a:pt x="22925" y="6685"/>
                      <a:pt x="23335" y="7452"/>
                      <a:pt x="23719" y="8371"/>
                    </a:cubicBezTo>
                    <a:cubicBezTo>
                      <a:pt x="23442" y="8415"/>
                      <a:pt x="23175" y="8460"/>
                      <a:pt x="22907" y="8514"/>
                    </a:cubicBezTo>
                    <a:cubicBezTo>
                      <a:pt x="22755" y="8540"/>
                      <a:pt x="22604" y="8558"/>
                      <a:pt x="22452" y="8585"/>
                    </a:cubicBezTo>
                    <a:cubicBezTo>
                      <a:pt x="22452" y="8255"/>
                      <a:pt x="22113" y="7853"/>
                      <a:pt x="21828" y="7630"/>
                    </a:cubicBezTo>
                    <a:cubicBezTo>
                      <a:pt x="21230" y="7149"/>
                      <a:pt x="20605" y="6935"/>
                      <a:pt x="19874" y="6747"/>
                    </a:cubicBezTo>
                    <a:cubicBezTo>
                      <a:pt x="19669" y="6694"/>
                      <a:pt x="19553" y="6658"/>
                      <a:pt x="19339" y="6631"/>
                    </a:cubicBezTo>
                    <a:cubicBezTo>
                      <a:pt x="19339" y="6631"/>
                      <a:pt x="19939" y="6341"/>
                      <a:pt x="20861" y="6341"/>
                    </a:cubicBezTo>
                    <a:close/>
                    <a:moveTo>
                      <a:pt x="18396" y="6776"/>
                    </a:moveTo>
                    <a:cubicBezTo>
                      <a:pt x="18718" y="6776"/>
                      <a:pt x="19036" y="6798"/>
                      <a:pt x="19348" y="6845"/>
                    </a:cubicBezTo>
                    <a:cubicBezTo>
                      <a:pt x="19954" y="6935"/>
                      <a:pt x="20659" y="7140"/>
                      <a:pt x="21203" y="7425"/>
                    </a:cubicBezTo>
                    <a:cubicBezTo>
                      <a:pt x="21542" y="7604"/>
                      <a:pt x="22283" y="8183"/>
                      <a:pt x="22345" y="8603"/>
                    </a:cubicBezTo>
                    <a:cubicBezTo>
                      <a:pt x="21712" y="8710"/>
                      <a:pt x="21078" y="8799"/>
                      <a:pt x="20436" y="8879"/>
                    </a:cubicBezTo>
                    <a:cubicBezTo>
                      <a:pt x="20146" y="8448"/>
                      <a:pt x="19510" y="8120"/>
                      <a:pt x="19009" y="8120"/>
                    </a:cubicBezTo>
                    <a:cubicBezTo>
                      <a:pt x="18941" y="8120"/>
                      <a:pt x="18875" y="8126"/>
                      <a:pt x="18812" y="8139"/>
                    </a:cubicBezTo>
                    <a:cubicBezTo>
                      <a:pt x="18464" y="7916"/>
                      <a:pt x="18072" y="7773"/>
                      <a:pt x="17661" y="7755"/>
                    </a:cubicBezTo>
                    <a:cubicBezTo>
                      <a:pt x="17099" y="7532"/>
                      <a:pt x="16466" y="7434"/>
                      <a:pt x="15958" y="7425"/>
                    </a:cubicBezTo>
                    <a:cubicBezTo>
                      <a:pt x="15672" y="7425"/>
                      <a:pt x="15351" y="7434"/>
                      <a:pt x="15030" y="7461"/>
                    </a:cubicBezTo>
                    <a:cubicBezTo>
                      <a:pt x="16079" y="7051"/>
                      <a:pt x="17259" y="6776"/>
                      <a:pt x="18396" y="6776"/>
                    </a:cubicBezTo>
                    <a:close/>
                    <a:moveTo>
                      <a:pt x="15507" y="7609"/>
                    </a:moveTo>
                    <a:cubicBezTo>
                      <a:pt x="15664" y="7609"/>
                      <a:pt x="15815" y="7614"/>
                      <a:pt x="15958" y="7621"/>
                    </a:cubicBezTo>
                    <a:cubicBezTo>
                      <a:pt x="16734" y="7666"/>
                      <a:pt x="17412" y="7862"/>
                      <a:pt x="18081" y="8273"/>
                    </a:cubicBezTo>
                    <a:cubicBezTo>
                      <a:pt x="18652" y="8630"/>
                      <a:pt x="19053" y="9584"/>
                      <a:pt x="18339" y="10066"/>
                    </a:cubicBezTo>
                    <a:cubicBezTo>
                      <a:pt x="18240" y="10131"/>
                      <a:pt x="18095" y="10160"/>
                      <a:pt x="17934" y="10160"/>
                    </a:cubicBezTo>
                    <a:cubicBezTo>
                      <a:pt x="17302" y="10160"/>
                      <a:pt x="16411" y="9714"/>
                      <a:pt x="16930" y="9245"/>
                    </a:cubicBezTo>
                    <a:cubicBezTo>
                      <a:pt x="16963" y="9212"/>
                      <a:pt x="16935" y="9164"/>
                      <a:pt x="16895" y="9164"/>
                    </a:cubicBezTo>
                    <a:cubicBezTo>
                      <a:pt x="16892" y="9164"/>
                      <a:pt x="16889" y="9164"/>
                      <a:pt x="16885" y="9165"/>
                    </a:cubicBezTo>
                    <a:cubicBezTo>
                      <a:pt x="16627" y="9218"/>
                      <a:pt x="16484" y="9441"/>
                      <a:pt x="16564" y="9709"/>
                    </a:cubicBezTo>
                    <a:cubicBezTo>
                      <a:pt x="16582" y="9780"/>
                      <a:pt x="16609" y="9834"/>
                      <a:pt x="16636" y="9887"/>
                    </a:cubicBezTo>
                    <a:cubicBezTo>
                      <a:pt x="16065" y="9557"/>
                      <a:pt x="15476" y="9245"/>
                      <a:pt x="14860" y="8986"/>
                    </a:cubicBezTo>
                    <a:cubicBezTo>
                      <a:pt x="14173" y="8683"/>
                      <a:pt x="13469" y="8433"/>
                      <a:pt x="12755" y="8237"/>
                    </a:cubicBezTo>
                    <a:cubicBezTo>
                      <a:pt x="13501" y="7758"/>
                      <a:pt x="14597" y="7609"/>
                      <a:pt x="15507" y="7609"/>
                    </a:cubicBezTo>
                    <a:close/>
                    <a:moveTo>
                      <a:pt x="17858" y="7844"/>
                    </a:moveTo>
                    <a:lnTo>
                      <a:pt x="17858" y="7844"/>
                    </a:lnTo>
                    <a:cubicBezTo>
                      <a:pt x="18625" y="8005"/>
                      <a:pt x="19348" y="8603"/>
                      <a:pt x="19562" y="9334"/>
                    </a:cubicBezTo>
                    <a:cubicBezTo>
                      <a:pt x="19713" y="9878"/>
                      <a:pt x="19026" y="10182"/>
                      <a:pt x="18554" y="10262"/>
                    </a:cubicBezTo>
                    <a:cubicBezTo>
                      <a:pt x="18910" y="9959"/>
                      <a:pt x="19080" y="9441"/>
                      <a:pt x="18910" y="8942"/>
                    </a:cubicBezTo>
                    <a:cubicBezTo>
                      <a:pt x="18750" y="8433"/>
                      <a:pt x="18339" y="8085"/>
                      <a:pt x="17858" y="7844"/>
                    </a:cubicBezTo>
                    <a:close/>
                    <a:moveTo>
                      <a:pt x="18866" y="8175"/>
                    </a:moveTo>
                    <a:cubicBezTo>
                      <a:pt x="19490" y="8175"/>
                      <a:pt x="20516" y="8826"/>
                      <a:pt x="20427" y="9459"/>
                    </a:cubicBezTo>
                    <a:cubicBezTo>
                      <a:pt x="20373" y="9861"/>
                      <a:pt x="19642" y="10146"/>
                      <a:pt x="19187" y="10271"/>
                    </a:cubicBezTo>
                    <a:cubicBezTo>
                      <a:pt x="19472" y="10093"/>
                      <a:pt x="19687" y="9870"/>
                      <a:pt x="19749" y="9620"/>
                    </a:cubicBezTo>
                    <a:cubicBezTo>
                      <a:pt x="19892" y="9111"/>
                      <a:pt x="19321" y="8514"/>
                      <a:pt x="18964" y="8237"/>
                    </a:cubicBezTo>
                    <a:cubicBezTo>
                      <a:pt x="18928" y="8219"/>
                      <a:pt x="18902" y="8192"/>
                      <a:pt x="18866" y="8175"/>
                    </a:cubicBezTo>
                    <a:close/>
                    <a:moveTo>
                      <a:pt x="58663" y="10762"/>
                    </a:moveTo>
                    <a:lnTo>
                      <a:pt x="58663" y="10762"/>
                    </a:lnTo>
                    <a:cubicBezTo>
                      <a:pt x="58993" y="10797"/>
                      <a:pt x="59314" y="10878"/>
                      <a:pt x="59617" y="11056"/>
                    </a:cubicBezTo>
                    <a:cubicBezTo>
                      <a:pt x="60304" y="11466"/>
                      <a:pt x="59938" y="12162"/>
                      <a:pt x="59421" y="12510"/>
                    </a:cubicBezTo>
                    <a:cubicBezTo>
                      <a:pt x="59555" y="12207"/>
                      <a:pt x="59546" y="11832"/>
                      <a:pt x="59448" y="11547"/>
                    </a:cubicBezTo>
                    <a:cubicBezTo>
                      <a:pt x="59305" y="11145"/>
                      <a:pt x="59011" y="10904"/>
                      <a:pt x="58663" y="10762"/>
                    </a:cubicBezTo>
                    <a:close/>
                    <a:moveTo>
                      <a:pt x="57824" y="10708"/>
                    </a:moveTo>
                    <a:cubicBezTo>
                      <a:pt x="58110" y="10726"/>
                      <a:pt x="58386" y="10806"/>
                      <a:pt x="58654" y="10949"/>
                    </a:cubicBezTo>
                    <a:cubicBezTo>
                      <a:pt x="59135" y="11208"/>
                      <a:pt x="59394" y="11689"/>
                      <a:pt x="59287" y="12225"/>
                    </a:cubicBezTo>
                    <a:cubicBezTo>
                      <a:pt x="59207" y="12595"/>
                      <a:pt x="58785" y="12914"/>
                      <a:pt x="58382" y="12914"/>
                    </a:cubicBezTo>
                    <a:cubicBezTo>
                      <a:pt x="58338" y="12914"/>
                      <a:pt x="58295" y="12911"/>
                      <a:pt x="58252" y="12903"/>
                    </a:cubicBezTo>
                    <a:cubicBezTo>
                      <a:pt x="58573" y="12555"/>
                      <a:pt x="58788" y="12082"/>
                      <a:pt x="58814" y="11698"/>
                    </a:cubicBezTo>
                    <a:cubicBezTo>
                      <a:pt x="58850" y="11118"/>
                      <a:pt x="58386" y="10833"/>
                      <a:pt x="57824" y="10708"/>
                    </a:cubicBezTo>
                    <a:close/>
                    <a:moveTo>
                      <a:pt x="38376" y="12929"/>
                    </a:moveTo>
                    <a:lnTo>
                      <a:pt x="38376" y="12929"/>
                    </a:lnTo>
                    <a:cubicBezTo>
                      <a:pt x="38430" y="12947"/>
                      <a:pt x="38483" y="12956"/>
                      <a:pt x="38528" y="12974"/>
                    </a:cubicBezTo>
                    <a:cubicBezTo>
                      <a:pt x="38483" y="12965"/>
                      <a:pt x="38439" y="12947"/>
                      <a:pt x="38394" y="12938"/>
                    </a:cubicBezTo>
                    <a:cubicBezTo>
                      <a:pt x="38385" y="12938"/>
                      <a:pt x="38385" y="12938"/>
                      <a:pt x="38376" y="12929"/>
                    </a:cubicBezTo>
                    <a:close/>
                    <a:moveTo>
                      <a:pt x="57076" y="10882"/>
                    </a:moveTo>
                    <a:cubicBezTo>
                      <a:pt x="57268" y="10882"/>
                      <a:pt x="57467" y="10903"/>
                      <a:pt x="57672" y="10949"/>
                    </a:cubicBezTo>
                    <a:cubicBezTo>
                      <a:pt x="58199" y="11065"/>
                      <a:pt x="58520" y="11475"/>
                      <a:pt x="58395" y="11966"/>
                    </a:cubicBezTo>
                    <a:cubicBezTo>
                      <a:pt x="58270" y="12466"/>
                      <a:pt x="58020" y="12751"/>
                      <a:pt x="57797" y="12840"/>
                    </a:cubicBezTo>
                    <a:cubicBezTo>
                      <a:pt x="57595" y="12919"/>
                      <a:pt x="57395" y="12959"/>
                      <a:pt x="57220" y="12959"/>
                    </a:cubicBezTo>
                    <a:cubicBezTo>
                      <a:pt x="56761" y="12959"/>
                      <a:pt x="56478" y="12684"/>
                      <a:pt x="56807" y="12109"/>
                    </a:cubicBezTo>
                    <a:cubicBezTo>
                      <a:pt x="56828" y="12073"/>
                      <a:pt x="56805" y="12038"/>
                      <a:pt x="56772" y="12038"/>
                    </a:cubicBezTo>
                    <a:cubicBezTo>
                      <a:pt x="56763" y="12038"/>
                      <a:pt x="56754" y="12041"/>
                      <a:pt x="56745" y="12046"/>
                    </a:cubicBezTo>
                    <a:cubicBezTo>
                      <a:pt x="56343" y="12269"/>
                      <a:pt x="56281" y="12608"/>
                      <a:pt x="56504" y="12921"/>
                    </a:cubicBezTo>
                    <a:cubicBezTo>
                      <a:pt x="56105" y="12959"/>
                      <a:pt x="55715" y="12974"/>
                      <a:pt x="55327" y="12974"/>
                    </a:cubicBezTo>
                    <a:cubicBezTo>
                      <a:pt x="54553" y="12974"/>
                      <a:pt x="53792" y="12915"/>
                      <a:pt x="53007" y="12867"/>
                    </a:cubicBezTo>
                    <a:cubicBezTo>
                      <a:pt x="53774" y="12617"/>
                      <a:pt x="54488" y="12055"/>
                      <a:pt x="55130" y="11600"/>
                    </a:cubicBezTo>
                    <a:cubicBezTo>
                      <a:pt x="55733" y="11172"/>
                      <a:pt x="56365" y="10882"/>
                      <a:pt x="57076" y="10882"/>
                    </a:cubicBezTo>
                    <a:close/>
                    <a:moveTo>
                      <a:pt x="34344" y="11324"/>
                    </a:moveTo>
                    <a:cubicBezTo>
                      <a:pt x="34460" y="11324"/>
                      <a:pt x="34576" y="11333"/>
                      <a:pt x="34683" y="11350"/>
                    </a:cubicBezTo>
                    <a:cubicBezTo>
                      <a:pt x="33916" y="11386"/>
                      <a:pt x="33024" y="11573"/>
                      <a:pt x="32711" y="12109"/>
                    </a:cubicBezTo>
                    <a:cubicBezTo>
                      <a:pt x="32685" y="12148"/>
                      <a:pt x="32721" y="12192"/>
                      <a:pt x="32760" y="12192"/>
                    </a:cubicBezTo>
                    <a:cubicBezTo>
                      <a:pt x="32774" y="12192"/>
                      <a:pt x="32788" y="12186"/>
                      <a:pt x="32801" y="12171"/>
                    </a:cubicBezTo>
                    <a:cubicBezTo>
                      <a:pt x="33095" y="11805"/>
                      <a:pt x="33987" y="11689"/>
                      <a:pt x="34406" y="11636"/>
                    </a:cubicBezTo>
                    <a:cubicBezTo>
                      <a:pt x="34652" y="11603"/>
                      <a:pt x="34880" y="11588"/>
                      <a:pt x="35110" y="11588"/>
                    </a:cubicBezTo>
                    <a:cubicBezTo>
                      <a:pt x="35322" y="11588"/>
                      <a:pt x="35535" y="11601"/>
                      <a:pt x="35762" y="11627"/>
                    </a:cubicBezTo>
                    <a:cubicBezTo>
                      <a:pt x="35914" y="11672"/>
                      <a:pt x="36066" y="11707"/>
                      <a:pt x="36226" y="11725"/>
                    </a:cubicBezTo>
                    <a:cubicBezTo>
                      <a:pt x="36235" y="11725"/>
                      <a:pt x="36244" y="11716"/>
                      <a:pt x="36253" y="11716"/>
                    </a:cubicBezTo>
                    <a:cubicBezTo>
                      <a:pt x="36797" y="11850"/>
                      <a:pt x="37279" y="12118"/>
                      <a:pt x="37689" y="12528"/>
                    </a:cubicBezTo>
                    <a:cubicBezTo>
                      <a:pt x="37707" y="12546"/>
                      <a:pt x="37725" y="12564"/>
                      <a:pt x="37752" y="12582"/>
                    </a:cubicBezTo>
                    <a:cubicBezTo>
                      <a:pt x="37478" y="12538"/>
                      <a:pt x="37201" y="12516"/>
                      <a:pt x="36925" y="12516"/>
                    </a:cubicBezTo>
                    <a:cubicBezTo>
                      <a:pt x="36245" y="12516"/>
                      <a:pt x="35575" y="12646"/>
                      <a:pt x="35004" y="12894"/>
                    </a:cubicBezTo>
                    <a:cubicBezTo>
                      <a:pt x="34620" y="12894"/>
                      <a:pt x="34228" y="12929"/>
                      <a:pt x="33871" y="13028"/>
                    </a:cubicBezTo>
                    <a:cubicBezTo>
                      <a:pt x="33871" y="13028"/>
                      <a:pt x="33871" y="13019"/>
                      <a:pt x="33853" y="13019"/>
                    </a:cubicBezTo>
                    <a:lnTo>
                      <a:pt x="33684" y="13019"/>
                    </a:lnTo>
                    <a:cubicBezTo>
                      <a:pt x="33684" y="13010"/>
                      <a:pt x="33684" y="13001"/>
                      <a:pt x="33675" y="13001"/>
                    </a:cubicBezTo>
                    <a:cubicBezTo>
                      <a:pt x="33229" y="12430"/>
                      <a:pt x="32631" y="12091"/>
                      <a:pt x="31980" y="11957"/>
                    </a:cubicBezTo>
                    <a:cubicBezTo>
                      <a:pt x="32479" y="11386"/>
                      <a:pt x="33693" y="11341"/>
                      <a:pt x="34344" y="11324"/>
                    </a:cubicBezTo>
                    <a:close/>
                    <a:moveTo>
                      <a:pt x="26065" y="13019"/>
                    </a:moveTo>
                    <a:lnTo>
                      <a:pt x="26065" y="13019"/>
                    </a:lnTo>
                    <a:cubicBezTo>
                      <a:pt x="26021" y="13081"/>
                      <a:pt x="25967" y="13144"/>
                      <a:pt x="25922" y="13224"/>
                    </a:cubicBezTo>
                    <a:cubicBezTo>
                      <a:pt x="25655" y="13670"/>
                      <a:pt x="25574" y="14152"/>
                      <a:pt x="25869" y="14544"/>
                    </a:cubicBezTo>
                    <a:cubicBezTo>
                      <a:pt x="25762" y="14508"/>
                      <a:pt x="25646" y="14473"/>
                      <a:pt x="25530" y="14428"/>
                    </a:cubicBezTo>
                    <a:cubicBezTo>
                      <a:pt x="25164" y="13938"/>
                      <a:pt x="25432" y="13509"/>
                      <a:pt x="25878" y="13144"/>
                    </a:cubicBezTo>
                    <a:cubicBezTo>
                      <a:pt x="25940" y="13090"/>
                      <a:pt x="26003" y="13045"/>
                      <a:pt x="26065" y="13019"/>
                    </a:cubicBezTo>
                    <a:close/>
                    <a:moveTo>
                      <a:pt x="26984" y="12662"/>
                    </a:moveTo>
                    <a:lnTo>
                      <a:pt x="26984" y="12662"/>
                    </a:lnTo>
                    <a:cubicBezTo>
                      <a:pt x="26672" y="12947"/>
                      <a:pt x="26475" y="13358"/>
                      <a:pt x="26502" y="13884"/>
                    </a:cubicBezTo>
                    <a:cubicBezTo>
                      <a:pt x="26529" y="14339"/>
                      <a:pt x="26779" y="14678"/>
                      <a:pt x="27127" y="14910"/>
                    </a:cubicBezTo>
                    <a:cubicBezTo>
                      <a:pt x="26779" y="14821"/>
                      <a:pt x="26431" y="14714"/>
                      <a:pt x="26083" y="14607"/>
                    </a:cubicBezTo>
                    <a:cubicBezTo>
                      <a:pt x="25690" y="14152"/>
                      <a:pt x="25905" y="13554"/>
                      <a:pt x="26270" y="13135"/>
                    </a:cubicBezTo>
                    <a:cubicBezTo>
                      <a:pt x="26395" y="12992"/>
                      <a:pt x="26547" y="12876"/>
                      <a:pt x="26699" y="12787"/>
                    </a:cubicBezTo>
                    <a:cubicBezTo>
                      <a:pt x="26761" y="12769"/>
                      <a:pt x="26814" y="12742"/>
                      <a:pt x="26877" y="12706"/>
                    </a:cubicBezTo>
                    <a:cubicBezTo>
                      <a:pt x="26877" y="12706"/>
                      <a:pt x="26886" y="12706"/>
                      <a:pt x="26886" y="12697"/>
                    </a:cubicBezTo>
                    <a:cubicBezTo>
                      <a:pt x="26922" y="12689"/>
                      <a:pt x="26957" y="12671"/>
                      <a:pt x="26984" y="12662"/>
                    </a:cubicBezTo>
                    <a:close/>
                    <a:moveTo>
                      <a:pt x="28402" y="12234"/>
                    </a:moveTo>
                    <a:lnTo>
                      <a:pt x="28402" y="12234"/>
                    </a:lnTo>
                    <a:cubicBezTo>
                      <a:pt x="27983" y="12430"/>
                      <a:pt x="27644" y="12742"/>
                      <a:pt x="27475" y="13251"/>
                    </a:cubicBezTo>
                    <a:cubicBezTo>
                      <a:pt x="27180" y="14143"/>
                      <a:pt x="27635" y="14812"/>
                      <a:pt x="28322" y="15151"/>
                    </a:cubicBezTo>
                    <a:cubicBezTo>
                      <a:pt x="27733" y="15017"/>
                      <a:pt x="27171" y="14821"/>
                      <a:pt x="26850" y="14259"/>
                    </a:cubicBezTo>
                    <a:cubicBezTo>
                      <a:pt x="26413" y="13509"/>
                      <a:pt x="26913" y="12876"/>
                      <a:pt x="27573" y="12519"/>
                    </a:cubicBezTo>
                    <a:cubicBezTo>
                      <a:pt x="27600" y="12519"/>
                      <a:pt x="27626" y="12510"/>
                      <a:pt x="27653" y="12510"/>
                    </a:cubicBezTo>
                    <a:cubicBezTo>
                      <a:pt x="27680" y="12510"/>
                      <a:pt x="27680" y="12483"/>
                      <a:pt x="27671" y="12466"/>
                    </a:cubicBezTo>
                    <a:cubicBezTo>
                      <a:pt x="27912" y="12350"/>
                      <a:pt x="28170" y="12269"/>
                      <a:pt x="28402" y="12234"/>
                    </a:cubicBezTo>
                    <a:close/>
                    <a:moveTo>
                      <a:pt x="28429" y="15195"/>
                    </a:moveTo>
                    <a:cubicBezTo>
                      <a:pt x="28483" y="15222"/>
                      <a:pt x="28545" y="15249"/>
                      <a:pt x="28617" y="15267"/>
                    </a:cubicBezTo>
                    <a:cubicBezTo>
                      <a:pt x="28545" y="15258"/>
                      <a:pt x="28483" y="15240"/>
                      <a:pt x="28420" y="15231"/>
                    </a:cubicBezTo>
                    <a:cubicBezTo>
                      <a:pt x="28429" y="15222"/>
                      <a:pt x="28429" y="15213"/>
                      <a:pt x="28429" y="15195"/>
                    </a:cubicBezTo>
                    <a:close/>
                    <a:moveTo>
                      <a:pt x="30312" y="12055"/>
                    </a:moveTo>
                    <a:cubicBezTo>
                      <a:pt x="30008" y="12153"/>
                      <a:pt x="29705" y="12296"/>
                      <a:pt x="29428" y="12483"/>
                    </a:cubicBezTo>
                    <a:cubicBezTo>
                      <a:pt x="28804" y="12894"/>
                      <a:pt x="28429" y="13643"/>
                      <a:pt x="28724" y="14366"/>
                    </a:cubicBezTo>
                    <a:cubicBezTo>
                      <a:pt x="28857" y="14696"/>
                      <a:pt x="29107" y="15044"/>
                      <a:pt x="29411" y="15293"/>
                    </a:cubicBezTo>
                    <a:cubicBezTo>
                      <a:pt x="28911" y="15213"/>
                      <a:pt x="28447" y="15053"/>
                      <a:pt x="28063" y="14687"/>
                    </a:cubicBezTo>
                    <a:cubicBezTo>
                      <a:pt x="27537" y="14169"/>
                      <a:pt x="27564" y="13331"/>
                      <a:pt x="28046" y="12796"/>
                    </a:cubicBezTo>
                    <a:cubicBezTo>
                      <a:pt x="28572" y="12216"/>
                      <a:pt x="29518" y="12109"/>
                      <a:pt x="30312" y="12055"/>
                    </a:cubicBezTo>
                    <a:close/>
                    <a:moveTo>
                      <a:pt x="31582" y="12144"/>
                    </a:moveTo>
                    <a:cubicBezTo>
                      <a:pt x="31599" y="12144"/>
                      <a:pt x="31616" y="12144"/>
                      <a:pt x="31632" y="12144"/>
                    </a:cubicBezTo>
                    <a:cubicBezTo>
                      <a:pt x="32363" y="12153"/>
                      <a:pt x="33077" y="12510"/>
                      <a:pt x="33586" y="13028"/>
                    </a:cubicBezTo>
                    <a:cubicBezTo>
                      <a:pt x="32872" y="13063"/>
                      <a:pt x="32194" y="13358"/>
                      <a:pt x="31926" y="14018"/>
                    </a:cubicBezTo>
                    <a:cubicBezTo>
                      <a:pt x="31846" y="13759"/>
                      <a:pt x="31712" y="13518"/>
                      <a:pt x="31516" y="13393"/>
                    </a:cubicBezTo>
                    <a:cubicBezTo>
                      <a:pt x="31363" y="13289"/>
                      <a:pt x="31213" y="13245"/>
                      <a:pt x="31073" y="13245"/>
                    </a:cubicBezTo>
                    <a:cubicBezTo>
                      <a:pt x="30398" y="13245"/>
                      <a:pt x="29961" y="14272"/>
                      <a:pt x="30552" y="14553"/>
                    </a:cubicBezTo>
                    <a:cubicBezTo>
                      <a:pt x="30559" y="14555"/>
                      <a:pt x="30565" y="14556"/>
                      <a:pt x="30571" y="14556"/>
                    </a:cubicBezTo>
                    <a:cubicBezTo>
                      <a:pt x="30613" y="14556"/>
                      <a:pt x="30636" y="14505"/>
                      <a:pt x="30597" y="14482"/>
                    </a:cubicBezTo>
                    <a:cubicBezTo>
                      <a:pt x="30245" y="14280"/>
                      <a:pt x="30431" y="13396"/>
                      <a:pt x="30951" y="13396"/>
                    </a:cubicBezTo>
                    <a:cubicBezTo>
                      <a:pt x="31076" y="13396"/>
                      <a:pt x="31221" y="13447"/>
                      <a:pt x="31382" y="13572"/>
                    </a:cubicBezTo>
                    <a:cubicBezTo>
                      <a:pt x="31864" y="13946"/>
                      <a:pt x="31801" y="14776"/>
                      <a:pt x="31337" y="15106"/>
                    </a:cubicBezTo>
                    <a:cubicBezTo>
                      <a:pt x="31083" y="15286"/>
                      <a:pt x="30810" y="15365"/>
                      <a:pt x="30540" y="15365"/>
                    </a:cubicBezTo>
                    <a:cubicBezTo>
                      <a:pt x="29805" y="15365"/>
                      <a:pt x="29100" y="14777"/>
                      <a:pt x="28911" y="14027"/>
                    </a:cubicBezTo>
                    <a:cubicBezTo>
                      <a:pt x="28552" y="12642"/>
                      <a:pt x="30630" y="12144"/>
                      <a:pt x="31582" y="12144"/>
                    </a:cubicBezTo>
                    <a:close/>
                    <a:moveTo>
                      <a:pt x="29562" y="15401"/>
                    </a:moveTo>
                    <a:cubicBezTo>
                      <a:pt x="29607" y="15427"/>
                      <a:pt x="29651" y="15454"/>
                      <a:pt x="29705" y="15481"/>
                    </a:cubicBezTo>
                    <a:cubicBezTo>
                      <a:pt x="29553" y="15454"/>
                      <a:pt x="29402" y="15427"/>
                      <a:pt x="29250" y="15401"/>
                    </a:cubicBezTo>
                    <a:lnTo>
                      <a:pt x="29250" y="15401"/>
                    </a:lnTo>
                    <a:cubicBezTo>
                      <a:pt x="29303" y="15405"/>
                      <a:pt x="29357" y="15407"/>
                      <a:pt x="29409" y="15407"/>
                    </a:cubicBezTo>
                    <a:cubicBezTo>
                      <a:pt x="29462" y="15407"/>
                      <a:pt x="29513" y="15405"/>
                      <a:pt x="29562" y="15401"/>
                    </a:cubicBezTo>
                    <a:close/>
                    <a:moveTo>
                      <a:pt x="33755" y="13072"/>
                    </a:moveTo>
                    <a:lnTo>
                      <a:pt x="33755" y="13072"/>
                    </a:lnTo>
                    <a:cubicBezTo>
                      <a:pt x="33113" y="13286"/>
                      <a:pt x="32604" y="13723"/>
                      <a:pt x="32542" y="14571"/>
                    </a:cubicBezTo>
                    <a:cubicBezTo>
                      <a:pt x="32506" y="15035"/>
                      <a:pt x="32711" y="15356"/>
                      <a:pt x="33032" y="15579"/>
                    </a:cubicBezTo>
                    <a:cubicBezTo>
                      <a:pt x="32453" y="15365"/>
                      <a:pt x="31926" y="15008"/>
                      <a:pt x="32042" y="14312"/>
                    </a:cubicBezTo>
                    <a:cubicBezTo>
                      <a:pt x="32194" y="13465"/>
                      <a:pt x="32997" y="13135"/>
                      <a:pt x="33755" y="13072"/>
                    </a:cubicBezTo>
                    <a:close/>
                    <a:moveTo>
                      <a:pt x="34817" y="12983"/>
                    </a:moveTo>
                    <a:lnTo>
                      <a:pt x="34817" y="12983"/>
                    </a:lnTo>
                    <a:cubicBezTo>
                      <a:pt x="34049" y="13375"/>
                      <a:pt x="33479" y="14116"/>
                      <a:pt x="33541" y="15008"/>
                    </a:cubicBezTo>
                    <a:cubicBezTo>
                      <a:pt x="33568" y="15401"/>
                      <a:pt x="33791" y="15659"/>
                      <a:pt x="34094" y="15838"/>
                    </a:cubicBezTo>
                    <a:cubicBezTo>
                      <a:pt x="33416" y="15695"/>
                      <a:pt x="32774" y="15347"/>
                      <a:pt x="32756" y="14571"/>
                    </a:cubicBezTo>
                    <a:cubicBezTo>
                      <a:pt x="32720" y="13420"/>
                      <a:pt x="33889" y="13063"/>
                      <a:pt x="34817" y="12983"/>
                    </a:cubicBezTo>
                    <a:close/>
                    <a:moveTo>
                      <a:pt x="36905" y="12739"/>
                    </a:moveTo>
                    <a:cubicBezTo>
                      <a:pt x="37273" y="12739"/>
                      <a:pt x="37650" y="12774"/>
                      <a:pt x="38019" y="12849"/>
                    </a:cubicBezTo>
                    <a:cubicBezTo>
                      <a:pt x="38037" y="12867"/>
                      <a:pt x="38055" y="12876"/>
                      <a:pt x="38073" y="12894"/>
                    </a:cubicBezTo>
                    <a:cubicBezTo>
                      <a:pt x="37924" y="12877"/>
                      <a:pt x="37774" y="12869"/>
                      <a:pt x="37623" y="12869"/>
                    </a:cubicBezTo>
                    <a:cubicBezTo>
                      <a:pt x="36650" y="12869"/>
                      <a:pt x="35672" y="13221"/>
                      <a:pt x="34915" y="13955"/>
                    </a:cubicBezTo>
                    <a:cubicBezTo>
                      <a:pt x="34603" y="14259"/>
                      <a:pt x="34469" y="14954"/>
                      <a:pt x="34549" y="15374"/>
                    </a:cubicBezTo>
                    <a:cubicBezTo>
                      <a:pt x="34611" y="15659"/>
                      <a:pt x="34772" y="15891"/>
                      <a:pt x="34986" y="16061"/>
                    </a:cubicBezTo>
                    <a:cubicBezTo>
                      <a:pt x="34246" y="15811"/>
                      <a:pt x="33603" y="15401"/>
                      <a:pt x="33800" y="14437"/>
                    </a:cubicBezTo>
                    <a:cubicBezTo>
                      <a:pt x="33987" y="13545"/>
                      <a:pt x="35013" y="13028"/>
                      <a:pt x="35825" y="12849"/>
                    </a:cubicBezTo>
                    <a:cubicBezTo>
                      <a:pt x="36160" y="12777"/>
                      <a:pt x="36527" y="12739"/>
                      <a:pt x="36905" y="12739"/>
                    </a:cubicBezTo>
                    <a:close/>
                    <a:moveTo>
                      <a:pt x="42648" y="15410"/>
                    </a:moveTo>
                    <a:cubicBezTo>
                      <a:pt x="43094" y="15410"/>
                      <a:pt x="43507" y="15552"/>
                      <a:pt x="43925" y="15713"/>
                    </a:cubicBezTo>
                    <a:cubicBezTo>
                      <a:pt x="42730" y="15847"/>
                      <a:pt x="41552" y="16159"/>
                      <a:pt x="40401" y="16525"/>
                    </a:cubicBezTo>
                    <a:cubicBezTo>
                      <a:pt x="40758" y="15980"/>
                      <a:pt x="41534" y="15650"/>
                      <a:pt x="42114" y="15481"/>
                    </a:cubicBezTo>
                    <a:cubicBezTo>
                      <a:pt x="42298" y="15431"/>
                      <a:pt x="42476" y="15410"/>
                      <a:pt x="42648" y="15410"/>
                    </a:cubicBezTo>
                    <a:close/>
                    <a:moveTo>
                      <a:pt x="42140" y="14672"/>
                    </a:moveTo>
                    <a:cubicBezTo>
                      <a:pt x="43056" y="14672"/>
                      <a:pt x="44092" y="15029"/>
                      <a:pt x="44737" y="15650"/>
                    </a:cubicBezTo>
                    <a:cubicBezTo>
                      <a:pt x="44567" y="15659"/>
                      <a:pt x="44398" y="15668"/>
                      <a:pt x="44228" y="15686"/>
                    </a:cubicBezTo>
                    <a:cubicBezTo>
                      <a:pt x="43791" y="15361"/>
                      <a:pt x="43276" y="15216"/>
                      <a:pt x="42746" y="15216"/>
                    </a:cubicBezTo>
                    <a:cubicBezTo>
                      <a:pt x="42518" y="15216"/>
                      <a:pt x="42288" y="15243"/>
                      <a:pt x="42061" y="15293"/>
                    </a:cubicBezTo>
                    <a:cubicBezTo>
                      <a:pt x="41374" y="15436"/>
                      <a:pt x="40553" y="15882"/>
                      <a:pt x="40276" y="16569"/>
                    </a:cubicBezTo>
                    <a:cubicBezTo>
                      <a:pt x="40062" y="16641"/>
                      <a:pt x="39857" y="16703"/>
                      <a:pt x="39652" y="16774"/>
                    </a:cubicBezTo>
                    <a:cubicBezTo>
                      <a:pt x="39429" y="16855"/>
                      <a:pt x="39197" y="16935"/>
                      <a:pt x="38974" y="17024"/>
                    </a:cubicBezTo>
                    <a:cubicBezTo>
                      <a:pt x="39161" y="15722"/>
                      <a:pt x="40517" y="14847"/>
                      <a:pt x="41739" y="14696"/>
                    </a:cubicBezTo>
                    <a:cubicBezTo>
                      <a:pt x="41869" y="14680"/>
                      <a:pt x="42003" y="14672"/>
                      <a:pt x="42140" y="14672"/>
                    </a:cubicBezTo>
                    <a:close/>
                    <a:moveTo>
                      <a:pt x="11568" y="0"/>
                    </a:moveTo>
                    <a:cubicBezTo>
                      <a:pt x="9055" y="0"/>
                      <a:pt x="6475" y="620"/>
                      <a:pt x="4057" y="1216"/>
                    </a:cubicBezTo>
                    <a:cubicBezTo>
                      <a:pt x="4042" y="1224"/>
                      <a:pt x="4046" y="1245"/>
                      <a:pt x="4059" y="1245"/>
                    </a:cubicBezTo>
                    <a:cubicBezTo>
                      <a:pt x="4061" y="1245"/>
                      <a:pt x="4063" y="1244"/>
                      <a:pt x="4066" y="1243"/>
                    </a:cubicBezTo>
                    <a:cubicBezTo>
                      <a:pt x="6534" y="709"/>
                      <a:pt x="9097" y="219"/>
                      <a:pt x="11636" y="219"/>
                    </a:cubicBezTo>
                    <a:cubicBezTo>
                      <a:pt x="11896" y="219"/>
                      <a:pt x="12156" y="224"/>
                      <a:pt x="12416" y="235"/>
                    </a:cubicBezTo>
                    <a:cubicBezTo>
                      <a:pt x="14718" y="333"/>
                      <a:pt x="16778" y="1377"/>
                      <a:pt x="18750" y="2456"/>
                    </a:cubicBezTo>
                    <a:cubicBezTo>
                      <a:pt x="20094" y="3190"/>
                      <a:pt x="21644" y="3962"/>
                      <a:pt x="23209" y="3962"/>
                    </a:cubicBezTo>
                    <a:cubicBezTo>
                      <a:pt x="23337" y="3962"/>
                      <a:pt x="23466" y="3957"/>
                      <a:pt x="23594" y="3946"/>
                    </a:cubicBezTo>
                    <a:lnTo>
                      <a:pt x="23594" y="3946"/>
                    </a:lnTo>
                    <a:cubicBezTo>
                      <a:pt x="22871" y="4410"/>
                      <a:pt x="22256" y="4972"/>
                      <a:pt x="21578" y="5552"/>
                    </a:cubicBezTo>
                    <a:cubicBezTo>
                      <a:pt x="20766" y="5561"/>
                      <a:pt x="19981" y="5846"/>
                      <a:pt x="19312" y="6364"/>
                    </a:cubicBezTo>
                    <a:cubicBezTo>
                      <a:pt x="19107" y="5793"/>
                      <a:pt x="18116" y="5570"/>
                      <a:pt x="17626" y="5445"/>
                    </a:cubicBezTo>
                    <a:cubicBezTo>
                      <a:pt x="17259" y="5350"/>
                      <a:pt x="16838" y="5286"/>
                      <a:pt x="16416" y="5286"/>
                    </a:cubicBezTo>
                    <a:cubicBezTo>
                      <a:pt x="15966" y="5286"/>
                      <a:pt x="15515" y="5359"/>
                      <a:pt x="15128" y="5543"/>
                    </a:cubicBezTo>
                    <a:cubicBezTo>
                      <a:pt x="14956" y="5535"/>
                      <a:pt x="14787" y="5531"/>
                      <a:pt x="14623" y="5531"/>
                    </a:cubicBezTo>
                    <a:cubicBezTo>
                      <a:pt x="14039" y="5531"/>
                      <a:pt x="13507" y="5581"/>
                      <a:pt x="13040" y="5686"/>
                    </a:cubicBezTo>
                    <a:cubicBezTo>
                      <a:pt x="13031" y="5695"/>
                      <a:pt x="13023" y="5703"/>
                      <a:pt x="13023" y="5712"/>
                    </a:cubicBezTo>
                    <a:cubicBezTo>
                      <a:pt x="12844" y="5695"/>
                      <a:pt x="12666" y="5686"/>
                      <a:pt x="12478" y="5677"/>
                    </a:cubicBezTo>
                    <a:cubicBezTo>
                      <a:pt x="12416" y="4758"/>
                      <a:pt x="10962" y="4419"/>
                      <a:pt x="10105" y="4401"/>
                    </a:cubicBezTo>
                    <a:cubicBezTo>
                      <a:pt x="9903" y="4347"/>
                      <a:pt x="9677" y="4320"/>
                      <a:pt x="9442" y="4320"/>
                    </a:cubicBezTo>
                    <a:cubicBezTo>
                      <a:pt x="8828" y="4320"/>
                      <a:pt x="8155" y="4500"/>
                      <a:pt x="7697" y="4829"/>
                    </a:cubicBezTo>
                    <a:cubicBezTo>
                      <a:pt x="7688" y="4829"/>
                      <a:pt x="7679" y="4829"/>
                      <a:pt x="7670" y="4838"/>
                    </a:cubicBezTo>
                    <a:cubicBezTo>
                      <a:pt x="7081" y="5017"/>
                      <a:pt x="6582" y="5418"/>
                      <a:pt x="6055" y="5739"/>
                    </a:cubicBezTo>
                    <a:cubicBezTo>
                      <a:pt x="5582" y="6025"/>
                      <a:pt x="4967" y="6221"/>
                      <a:pt x="4378" y="6301"/>
                    </a:cubicBezTo>
                    <a:cubicBezTo>
                      <a:pt x="2924" y="6158"/>
                      <a:pt x="1488" y="6025"/>
                      <a:pt x="51" y="5641"/>
                    </a:cubicBezTo>
                    <a:cubicBezTo>
                      <a:pt x="49" y="5640"/>
                      <a:pt x="46" y="5640"/>
                      <a:pt x="43" y="5640"/>
                    </a:cubicBezTo>
                    <a:cubicBezTo>
                      <a:pt x="13" y="5640"/>
                      <a:pt x="1" y="5686"/>
                      <a:pt x="34" y="5695"/>
                    </a:cubicBezTo>
                    <a:cubicBezTo>
                      <a:pt x="1577" y="6149"/>
                      <a:pt x="3129" y="6417"/>
                      <a:pt x="4735" y="6560"/>
                    </a:cubicBezTo>
                    <a:cubicBezTo>
                      <a:pt x="5725" y="6649"/>
                      <a:pt x="6680" y="6836"/>
                      <a:pt x="7652" y="7050"/>
                    </a:cubicBezTo>
                    <a:cubicBezTo>
                      <a:pt x="8366" y="7211"/>
                      <a:pt x="9035" y="7479"/>
                      <a:pt x="9722" y="7702"/>
                    </a:cubicBezTo>
                    <a:cubicBezTo>
                      <a:pt x="9363" y="7676"/>
                      <a:pt x="9002" y="7662"/>
                      <a:pt x="8640" y="7662"/>
                    </a:cubicBezTo>
                    <a:cubicBezTo>
                      <a:pt x="8382" y="7662"/>
                      <a:pt x="8123" y="7669"/>
                      <a:pt x="7866" y="7684"/>
                    </a:cubicBezTo>
                    <a:cubicBezTo>
                      <a:pt x="5966" y="7782"/>
                      <a:pt x="4271" y="8291"/>
                      <a:pt x="2549" y="9076"/>
                    </a:cubicBezTo>
                    <a:cubicBezTo>
                      <a:pt x="2511" y="9098"/>
                      <a:pt x="2538" y="9153"/>
                      <a:pt x="2574" y="9153"/>
                    </a:cubicBezTo>
                    <a:cubicBezTo>
                      <a:pt x="2580" y="9153"/>
                      <a:pt x="2587" y="9151"/>
                      <a:pt x="2594" y="9147"/>
                    </a:cubicBezTo>
                    <a:cubicBezTo>
                      <a:pt x="4485" y="8317"/>
                      <a:pt x="6305" y="7871"/>
                      <a:pt x="8384" y="7827"/>
                    </a:cubicBezTo>
                    <a:cubicBezTo>
                      <a:pt x="8487" y="7824"/>
                      <a:pt x="8590" y="7823"/>
                      <a:pt x="8694" y="7823"/>
                    </a:cubicBezTo>
                    <a:cubicBezTo>
                      <a:pt x="11090" y="7823"/>
                      <a:pt x="13595" y="8510"/>
                      <a:pt x="15681" y="9673"/>
                    </a:cubicBezTo>
                    <a:cubicBezTo>
                      <a:pt x="17920" y="10922"/>
                      <a:pt x="19981" y="12564"/>
                      <a:pt x="22399" y="13491"/>
                    </a:cubicBezTo>
                    <a:cubicBezTo>
                      <a:pt x="24968" y="14482"/>
                      <a:pt x="27519" y="15374"/>
                      <a:pt x="30276" y="15641"/>
                    </a:cubicBezTo>
                    <a:cubicBezTo>
                      <a:pt x="30294" y="15641"/>
                      <a:pt x="30303" y="15632"/>
                      <a:pt x="30303" y="15624"/>
                    </a:cubicBezTo>
                    <a:cubicBezTo>
                      <a:pt x="30329" y="15624"/>
                      <a:pt x="30355" y="15625"/>
                      <a:pt x="30382" y="15625"/>
                    </a:cubicBezTo>
                    <a:cubicBezTo>
                      <a:pt x="30953" y="15625"/>
                      <a:pt x="31600" y="15439"/>
                      <a:pt x="31873" y="14919"/>
                    </a:cubicBezTo>
                    <a:cubicBezTo>
                      <a:pt x="32105" y="15481"/>
                      <a:pt x="32899" y="15722"/>
                      <a:pt x="33479" y="15802"/>
                    </a:cubicBezTo>
                    <a:cubicBezTo>
                      <a:pt x="33755" y="15900"/>
                      <a:pt x="34049" y="15945"/>
                      <a:pt x="34326" y="15954"/>
                    </a:cubicBezTo>
                    <a:cubicBezTo>
                      <a:pt x="34522" y="16043"/>
                      <a:pt x="34736" y="16105"/>
                      <a:pt x="34942" y="16150"/>
                    </a:cubicBezTo>
                    <a:cubicBezTo>
                      <a:pt x="33387" y="16712"/>
                      <a:pt x="31645" y="16863"/>
                      <a:pt x="29954" y="16863"/>
                    </a:cubicBezTo>
                    <a:cubicBezTo>
                      <a:pt x="29365" y="16863"/>
                      <a:pt x="28782" y="16844"/>
                      <a:pt x="28215" y="16819"/>
                    </a:cubicBezTo>
                    <a:cubicBezTo>
                      <a:pt x="26217" y="16730"/>
                      <a:pt x="24290" y="16328"/>
                      <a:pt x="22407" y="15677"/>
                    </a:cubicBezTo>
                    <a:cubicBezTo>
                      <a:pt x="22405" y="15676"/>
                      <a:pt x="22402" y="15676"/>
                      <a:pt x="22400" y="15676"/>
                    </a:cubicBezTo>
                    <a:cubicBezTo>
                      <a:pt x="22369" y="15676"/>
                      <a:pt x="22357" y="15722"/>
                      <a:pt x="22390" y="15731"/>
                    </a:cubicBezTo>
                    <a:cubicBezTo>
                      <a:pt x="24290" y="16489"/>
                      <a:pt x="26172" y="16881"/>
                      <a:pt x="28215" y="16988"/>
                    </a:cubicBezTo>
                    <a:cubicBezTo>
                      <a:pt x="28837" y="17024"/>
                      <a:pt x="29490" y="17051"/>
                      <a:pt x="30154" y="17051"/>
                    </a:cubicBezTo>
                    <a:cubicBezTo>
                      <a:pt x="31853" y="17051"/>
                      <a:pt x="33620" y="16872"/>
                      <a:pt x="35102" y="16186"/>
                    </a:cubicBezTo>
                    <a:cubicBezTo>
                      <a:pt x="35129" y="16186"/>
                      <a:pt x="35156" y="16195"/>
                      <a:pt x="35174" y="16195"/>
                    </a:cubicBezTo>
                    <a:cubicBezTo>
                      <a:pt x="35352" y="16302"/>
                      <a:pt x="35548" y="16382"/>
                      <a:pt x="35744" y="16426"/>
                    </a:cubicBezTo>
                    <a:cubicBezTo>
                      <a:pt x="35808" y="16443"/>
                      <a:pt x="35875" y="16451"/>
                      <a:pt x="35942" y="16451"/>
                    </a:cubicBezTo>
                    <a:cubicBezTo>
                      <a:pt x="36053" y="16451"/>
                      <a:pt x="36165" y="16430"/>
                      <a:pt x="36271" y="16391"/>
                    </a:cubicBezTo>
                    <a:lnTo>
                      <a:pt x="36271" y="16391"/>
                    </a:lnTo>
                    <a:cubicBezTo>
                      <a:pt x="35825" y="16792"/>
                      <a:pt x="35218" y="17096"/>
                      <a:pt x="34736" y="17354"/>
                    </a:cubicBezTo>
                    <a:cubicBezTo>
                      <a:pt x="33960" y="17774"/>
                      <a:pt x="33024" y="17970"/>
                      <a:pt x="32167" y="18184"/>
                    </a:cubicBezTo>
                    <a:cubicBezTo>
                      <a:pt x="31243" y="18419"/>
                      <a:pt x="30271" y="18512"/>
                      <a:pt x="29294" y="18512"/>
                    </a:cubicBezTo>
                    <a:cubicBezTo>
                      <a:pt x="28270" y="18512"/>
                      <a:pt x="27243" y="18410"/>
                      <a:pt x="26261" y="18264"/>
                    </a:cubicBezTo>
                    <a:cubicBezTo>
                      <a:pt x="22729" y="17747"/>
                      <a:pt x="19356" y="16703"/>
                      <a:pt x="16082" y="15293"/>
                    </a:cubicBezTo>
                    <a:cubicBezTo>
                      <a:pt x="13968" y="14384"/>
                      <a:pt x="11979" y="13536"/>
                      <a:pt x="9633" y="13340"/>
                    </a:cubicBezTo>
                    <a:cubicBezTo>
                      <a:pt x="9249" y="13309"/>
                      <a:pt x="8855" y="13293"/>
                      <a:pt x="8457" y="13293"/>
                    </a:cubicBezTo>
                    <a:cubicBezTo>
                      <a:pt x="6781" y="13293"/>
                      <a:pt x="5016" y="13571"/>
                      <a:pt x="3495" y="14169"/>
                    </a:cubicBezTo>
                    <a:cubicBezTo>
                      <a:pt x="3462" y="14178"/>
                      <a:pt x="3475" y="14224"/>
                      <a:pt x="3505" y="14224"/>
                    </a:cubicBezTo>
                    <a:cubicBezTo>
                      <a:pt x="3507" y="14224"/>
                      <a:pt x="3510" y="14224"/>
                      <a:pt x="3513" y="14223"/>
                    </a:cubicBezTo>
                    <a:cubicBezTo>
                      <a:pt x="4956" y="13687"/>
                      <a:pt x="6563" y="13448"/>
                      <a:pt x="8148" y="13448"/>
                    </a:cubicBezTo>
                    <a:cubicBezTo>
                      <a:pt x="8991" y="13448"/>
                      <a:pt x="9829" y="13516"/>
                      <a:pt x="10632" y="13643"/>
                    </a:cubicBezTo>
                    <a:cubicBezTo>
                      <a:pt x="13263" y="14062"/>
                      <a:pt x="15547" y="15356"/>
                      <a:pt x="17983" y="16346"/>
                    </a:cubicBezTo>
                    <a:cubicBezTo>
                      <a:pt x="21266" y="17684"/>
                      <a:pt x="24977" y="18594"/>
                      <a:pt x="28527" y="18719"/>
                    </a:cubicBezTo>
                    <a:cubicBezTo>
                      <a:pt x="28695" y="18724"/>
                      <a:pt x="28862" y="18727"/>
                      <a:pt x="29028" y="18727"/>
                    </a:cubicBezTo>
                    <a:cubicBezTo>
                      <a:pt x="30584" y="18727"/>
                      <a:pt x="32068" y="18500"/>
                      <a:pt x="33568" y="18032"/>
                    </a:cubicBezTo>
                    <a:cubicBezTo>
                      <a:pt x="34567" y="17711"/>
                      <a:pt x="35976" y="17140"/>
                      <a:pt x="36619" y="16186"/>
                    </a:cubicBezTo>
                    <a:cubicBezTo>
                      <a:pt x="37083" y="15811"/>
                      <a:pt x="37306" y="15124"/>
                      <a:pt x="36681" y="14803"/>
                    </a:cubicBezTo>
                    <a:cubicBezTo>
                      <a:pt x="36669" y="14796"/>
                      <a:pt x="36656" y="14793"/>
                      <a:pt x="36645" y="14793"/>
                    </a:cubicBezTo>
                    <a:cubicBezTo>
                      <a:pt x="36585" y="14793"/>
                      <a:pt x="36550" y="14881"/>
                      <a:pt x="36610" y="14919"/>
                    </a:cubicBezTo>
                    <a:cubicBezTo>
                      <a:pt x="36806" y="15062"/>
                      <a:pt x="36886" y="15240"/>
                      <a:pt x="36860" y="15472"/>
                    </a:cubicBezTo>
                    <a:cubicBezTo>
                      <a:pt x="36860" y="15588"/>
                      <a:pt x="36833" y="15695"/>
                      <a:pt x="36788" y="15775"/>
                    </a:cubicBezTo>
                    <a:cubicBezTo>
                      <a:pt x="36779" y="15775"/>
                      <a:pt x="36761" y="15775"/>
                      <a:pt x="36753" y="15793"/>
                    </a:cubicBezTo>
                    <a:cubicBezTo>
                      <a:pt x="36735" y="15838"/>
                      <a:pt x="36708" y="15882"/>
                      <a:pt x="36681" y="15927"/>
                    </a:cubicBezTo>
                    <a:cubicBezTo>
                      <a:pt x="36517" y="16077"/>
                      <a:pt x="36260" y="16138"/>
                      <a:pt x="36012" y="16138"/>
                    </a:cubicBezTo>
                    <a:cubicBezTo>
                      <a:pt x="35802" y="16138"/>
                      <a:pt x="35598" y="16094"/>
                      <a:pt x="35459" y="16025"/>
                    </a:cubicBezTo>
                    <a:cubicBezTo>
                      <a:pt x="34835" y="15722"/>
                      <a:pt x="34835" y="15070"/>
                      <a:pt x="34995" y="14500"/>
                    </a:cubicBezTo>
                    <a:cubicBezTo>
                      <a:pt x="35182" y="13822"/>
                      <a:pt x="36173" y="13411"/>
                      <a:pt x="36779" y="13242"/>
                    </a:cubicBezTo>
                    <a:cubicBezTo>
                      <a:pt x="37050" y="13168"/>
                      <a:pt x="37331" y="13133"/>
                      <a:pt x="37615" y="13133"/>
                    </a:cubicBezTo>
                    <a:cubicBezTo>
                      <a:pt x="38775" y="13133"/>
                      <a:pt x="39981" y="13716"/>
                      <a:pt x="40669" y="14633"/>
                    </a:cubicBezTo>
                    <a:cubicBezTo>
                      <a:pt x="40696" y="14660"/>
                      <a:pt x="40722" y="14669"/>
                      <a:pt x="40749" y="14678"/>
                    </a:cubicBezTo>
                    <a:cubicBezTo>
                      <a:pt x="39741" y="15088"/>
                      <a:pt x="38894" y="15989"/>
                      <a:pt x="38849" y="17069"/>
                    </a:cubicBezTo>
                    <a:cubicBezTo>
                      <a:pt x="35701" y="18305"/>
                      <a:pt x="32440" y="20323"/>
                      <a:pt x="29034" y="20323"/>
                    </a:cubicBezTo>
                    <a:cubicBezTo>
                      <a:pt x="28386" y="20323"/>
                      <a:pt x="27732" y="20250"/>
                      <a:pt x="27073" y="20084"/>
                    </a:cubicBezTo>
                    <a:cubicBezTo>
                      <a:pt x="27068" y="20083"/>
                      <a:pt x="27063" y="20082"/>
                      <a:pt x="27058" y="20082"/>
                    </a:cubicBezTo>
                    <a:cubicBezTo>
                      <a:pt x="27007" y="20082"/>
                      <a:pt x="26989" y="20165"/>
                      <a:pt x="27046" y="20173"/>
                    </a:cubicBezTo>
                    <a:cubicBezTo>
                      <a:pt x="27761" y="20369"/>
                      <a:pt x="28471" y="20455"/>
                      <a:pt x="29176" y="20455"/>
                    </a:cubicBezTo>
                    <a:cubicBezTo>
                      <a:pt x="32418" y="20455"/>
                      <a:pt x="35554" y="18648"/>
                      <a:pt x="38492" y="17461"/>
                    </a:cubicBezTo>
                    <a:cubicBezTo>
                      <a:pt x="40392" y="16694"/>
                      <a:pt x="42417" y="16061"/>
                      <a:pt x="44469" y="15873"/>
                    </a:cubicBezTo>
                    <a:cubicBezTo>
                      <a:pt x="44945" y="15833"/>
                      <a:pt x="45442" y="15808"/>
                      <a:pt x="45946" y="15808"/>
                    </a:cubicBezTo>
                    <a:cubicBezTo>
                      <a:pt x="47112" y="15808"/>
                      <a:pt x="48311" y="15942"/>
                      <a:pt x="49358" y="16328"/>
                    </a:cubicBezTo>
                    <a:cubicBezTo>
                      <a:pt x="49360" y="16329"/>
                      <a:pt x="49362" y="16330"/>
                      <a:pt x="49364" y="16330"/>
                    </a:cubicBezTo>
                    <a:cubicBezTo>
                      <a:pt x="49379" y="16330"/>
                      <a:pt x="49391" y="16301"/>
                      <a:pt x="49367" y="16293"/>
                    </a:cubicBezTo>
                    <a:cubicBezTo>
                      <a:pt x="48163" y="15740"/>
                      <a:pt x="46745" y="15639"/>
                      <a:pt x="45416" y="15639"/>
                    </a:cubicBezTo>
                    <a:cubicBezTo>
                      <a:pt x="45287" y="15639"/>
                      <a:pt x="45158" y="15640"/>
                      <a:pt x="45031" y="15641"/>
                    </a:cubicBezTo>
                    <a:cubicBezTo>
                      <a:pt x="44978" y="15641"/>
                      <a:pt x="44924" y="15641"/>
                      <a:pt x="44871" y="15650"/>
                    </a:cubicBezTo>
                    <a:cubicBezTo>
                      <a:pt x="44517" y="14722"/>
                      <a:pt x="43134" y="14439"/>
                      <a:pt x="42101" y="14439"/>
                    </a:cubicBezTo>
                    <a:cubicBezTo>
                      <a:pt x="41883" y="14439"/>
                      <a:pt x="41681" y="14451"/>
                      <a:pt x="41507" y="14473"/>
                    </a:cubicBezTo>
                    <a:cubicBezTo>
                      <a:pt x="41311" y="14500"/>
                      <a:pt x="41106" y="14553"/>
                      <a:pt x="40910" y="14624"/>
                    </a:cubicBezTo>
                    <a:cubicBezTo>
                      <a:pt x="40928" y="14589"/>
                      <a:pt x="40936" y="14544"/>
                      <a:pt x="40901" y="14500"/>
                    </a:cubicBezTo>
                    <a:cubicBezTo>
                      <a:pt x="40589" y="14080"/>
                      <a:pt x="40205" y="13741"/>
                      <a:pt x="39786" y="13483"/>
                    </a:cubicBezTo>
                    <a:cubicBezTo>
                      <a:pt x="39331" y="13081"/>
                      <a:pt x="38751" y="12813"/>
                      <a:pt x="38117" y="12662"/>
                    </a:cubicBezTo>
                    <a:cubicBezTo>
                      <a:pt x="37422" y="11957"/>
                      <a:pt x="36699" y="11520"/>
                      <a:pt x="35611" y="11377"/>
                    </a:cubicBezTo>
                    <a:cubicBezTo>
                      <a:pt x="35557" y="11377"/>
                      <a:pt x="35495" y="11368"/>
                      <a:pt x="35432" y="11359"/>
                    </a:cubicBezTo>
                    <a:cubicBezTo>
                      <a:pt x="34995" y="11235"/>
                      <a:pt x="34554" y="11174"/>
                      <a:pt x="34087" y="11174"/>
                    </a:cubicBezTo>
                    <a:cubicBezTo>
                      <a:pt x="33915" y="11174"/>
                      <a:pt x="33739" y="11182"/>
                      <a:pt x="33559" y="11199"/>
                    </a:cubicBezTo>
                    <a:cubicBezTo>
                      <a:pt x="33024" y="11243"/>
                      <a:pt x="32221" y="11466"/>
                      <a:pt x="31882" y="11939"/>
                    </a:cubicBezTo>
                    <a:cubicBezTo>
                      <a:pt x="31703" y="11908"/>
                      <a:pt x="31520" y="11892"/>
                      <a:pt x="31336" y="11892"/>
                    </a:cubicBezTo>
                    <a:cubicBezTo>
                      <a:pt x="31152" y="11892"/>
                      <a:pt x="30967" y="11908"/>
                      <a:pt x="30784" y="11939"/>
                    </a:cubicBezTo>
                    <a:lnTo>
                      <a:pt x="30775" y="11939"/>
                    </a:lnTo>
                    <a:cubicBezTo>
                      <a:pt x="30601" y="11935"/>
                      <a:pt x="30416" y="11930"/>
                      <a:pt x="30226" y="11930"/>
                    </a:cubicBezTo>
                    <a:cubicBezTo>
                      <a:pt x="29669" y="11930"/>
                      <a:pt x="29069" y="11969"/>
                      <a:pt x="28563" y="12162"/>
                    </a:cubicBezTo>
                    <a:cubicBezTo>
                      <a:pt x="28563" y="12162"/>
                      <a:pt x="28554" y="12153"/>
                      <a:pt x="28545" y="12153"/>
                    </a:cubicBezTo>
                    <a:cubicBezTo>
                      <a:pt x="28527" y="12153"/>
                      <a:pt x="28508" y="12153"/>
                      <a:pt x="28489" y="12153"/>
                    </a:cubicBezTo>
                    <a:cubicBezTo>
                      <a:pt x="28063" y="12153"/>
                      <a:pt x="27647" y="12251"/>
                      <a:pt x="27296" y="12439"/>
                    </a:cubicBezTo>
                    <a:cubicBezTo>
                      <a:pt x="26993" y="12457"/>
                      <a:pt x="26690" y="12537"/>
                      <a:pt x="26431" y="12697"/>
                    </a:cubicBezTo>
                    <a:cubicBezTo>
                      <a:pt x="26324" y="12733"/>
                      <a:pt x="26208" y="12769"/>
                      <a:pt x="26092" y="12805"/>
                    </a:cubicBezTo>
                    <a:cubicBezTo>
                      <a:pt x="25896" y="12867"/>
                      <a:pt x="25566" y="13126"/>
                      <a:pt x="25450" y="13286"/>
                    </a:cubicBezTo>
                    <a:cubicBezTo>
                      <a:pt x="25155" y="13679"/>
                      <a:pt x="25146" y="14053"/>
                      <a:pt x="25432" y="14392"/>
                    </a:cubicBezTo>
                    <a:cubicBezTo>
                      <a:pt x="24254" y="14009"/>
                      <a:pt x="23112" y="13554"/>
                      <a:pt x="22006" y="13054"/>
                    </a:cubicBezTo>
                    <a:cubicBezTo>
                      <a:pt x="21016" y="12608"/>
                      <a:pt x="20088" y="12046"/>
                      <a:pt x="19169" y="11466"/>
                    </a:cubicBezTo>
                    <a:lnTo>
                      <a:pt x="19169" y="11466"/>
                    </a:lnTo>
                    <a:cubicBezTo>
                      <a:pt x="19533" y="11527"/>
                      <a:pt x="19902" y="11550"/>
                      <a:pt x="20275" y="11550"/>
                    </a:cubicBezTo>
                    <a:cubicBezTo>
                      <a:pt x="21329" y="11550"/>
                      <a:pt x="22408" y="11363"/>
                      <a:pt x="23442" y="11297"/>
                    </a:cubicBezTo>
                    <a:cubicBezTo>
                      <a:pt x="25218" y="11181"/>
                      <a:pt x="26957" y="10887"/>
                      <a:pt x="28697" y="10485"/>
                    </a:cubicBezTo>
                    <a:cubicBezTo>
                      <a:pt x="30570" y="10048"/>
                      <a:pt x="32390" y="9762"/>
                      <a:pt x="34308" y="9602"/>
                    </a:cubicBezTo>
                    <a:cubicBezTo>
                      <a:pt x="34637" y="9575"/>
                      <a:pt x="34970" y="9562"/>
                      <a:pt x="35306" y="9562"/>
                    </a:cubicBezTo>
                    <a:cubicBezTo>
                      <a:pt x="36849" y="9562"/>
                      <a:pt x="38449" y="9822"/>
                      <a:pt x="39928" y="10093"/>
                    </a:cubicBezTo>
                    <a:cubicBezTo>
                      <a:pt x="39932" y="10093"/>
                      <a:pt x="39935" y="10093"/>
                      <a:pt x="39938" y="10093"/>
                    </a:cubicBezTo>
                    <a:cubicBezTo>
                      <a:pt x="39985" y="10093"/>
                      <a:pt x="40006" y="10029"/>
                      <a:pt x="39955" y="10012"/>
                    </a:cubicBezTo>
                    <a:cubicBezTo>
                      <a:pt x="38251" y="9593"/>
                      <a:pt x="36519" y="9383"/>
                      <a:pt x="34786" y="9383"/>
                    </a:cubicBezTo>
                    <a:cubicBezTo>
                      <a:pt x="33091" y="9383"/>
                      <a:pt x="31395" y="9584"/>
                      <a:pt x="29723" y="9986"/>
                    </a:cubicBezTo>
                    <a:cubicBezTo>
                      <a:pt x="27814" y="10440"/>
                      <a:pt x="25922" y="10878"/>
                      <a:pt x="23969" y="11047"/>
                    </a:cubicBezTo>
                    <a:cubicBezTo>
                      <a:pt x="23094" y="11127"/>
                      <a:pt x="22229" y="11172"/>
                      <a:pt x="21364" y="11279"/>
                    </a:cubicBezTo>
                    <a:cubicBezTo>
                      <a:pt x="20846" y="11339"/>
                      <a:pt x="20292" y="11395"/>
                      <a:pt x="19750" y="11395"/>
                    </a:cubicBezTo>
                    <a:cubicBezTo>
                      <a:pt x="19489" y="11395"/>
                      <a:pt x="19231" y="11382"/>
                      <a:pt x="18982" y="11350"/>
                    </a:cubicBezTo>
                    <a:cubicBezTo>
                      <a:pt x="18545" y="11074"/>
                      <a:pt x="18116" y="10797"/>
                      <a:pt x="17679" y="10521"/>
                    </a:cubicBezTo>
                    <a:lnTo>
                      <a:pt x="17724" y="10521"/>
                    </a:lnTo>
                    <a:cubicBezTo>
                      <a:pt x="17848" y="10563"/>
                      <a:pt x="17985" y="10583"/>
                      <a:pt x="18129" y="10583"/>
                    </a:cubicBezTo>
                    <a:cubicBezTo>
                      <a:pt x="18408" y="10583"/>
                      <a:pt x="18711" y="10508"/>
                      <a:pt x="18982" y="10378"/>
                    </a:cubicBezTo>
                    <a:cubicBezTo>
                      <a:pt x="18982" y="10387"/>
                      <a:pt x="18991" y="10387"/>
                      <a:pt x="18991" y="10387"/>
                    </a:cubicBezTo>
                    <a:cubicBezTo>
                      <a:pt x="19021" y="10389"/>
                      <a:pt x="19052" y="10390"/>
                      <a:pt x="19085" y="10390"/>
                    </a:cubicBezTo>
                    <a:cubicBezTo>
                      <a:pt x="19689" y="10390"/>
                      <a:pt x="20673" y="10001"/>
                      <a:pt x="20597" y="9290"/>
                    </a:cubicBezTo>
                    <a:cubicBezTo>
                      <a:pt x="20588" y="9174"/>
                      <a:pt x="20543" y="9058"/>
                      <a:pt x="20481" y="8942"/>
                    </a:cubicBezTo>
                    <a:cubicBezTo>
                      <a:pt x="21676" y="8844"/>
                      <a:pt x="22871" y="8710"/>
                      <a:pt x="24049" y="8469"/>
                    </a:cubicBezTo>
                    <a:cubicBezTo>
                      <a:pt x="24807" y="8317"/>
                      <a:pt x="25548" y="8237"/>
                      <a:pt x="26261" y="7925"/>
                    </a:cubicBezTo>
                    <a:cubicBezTo>
                      <a:pt x="26904" y="7648"/>
                      <a:pt x="27582" y="7461"/>
                      <a:pt x="28251" y="7274"/>
                    </a:cubicBezTo>
                    <a:cubicBezTo>
                      <a:pt x="29544" y="6899"/>
                      <a:pt x="30865" y="6524"/>
                      <a:pt x="32221" y="6488"/>
                    </a:cubicBezTo>
                    <a:cubicBezTo>
                      <a:pt x="32515" y="6481"/>
                      <a:pt x="32809" y="6478"/>
                      <a:pt x="33103" y="6478"/>
                    </a:cubicBezTo>
                    <a:cubicBezTo>
                      <a:pt x="34263" y="6478"/>
                      <a:pt x="35423" y="6528"/>
                      <a:pt x="36583" y="6578"/>
                    </a:cubicBezTo>
                    <a:cubicBezTo>
                      <a:pt x="39099" y="6676"/>
                      <a:pt x="41641" y="7042"/>
                      <a:pt x="44121" y="7505"/>
                    </a:cubicBezTo>
                    <a:cubicBezTo>
                      <a:pt x="46771" y="7996"/>
                      <a:pt x="49349" y="9111"/>
                      <a:pt x="51909" y="9959"/>
                    </a:cubicBezTo>
                    <a:cubicBezTo>
                      <a:pt x="52686" y="10209"/>
                      <a:pt x="53453" y="10458"/>
                      <a:pt x="54247" y="10655"/>
                    </a:cubicBezTo>
                    <a:cubicBezTo>
                      <a:pt x="54586" y="10735"/>
                      <a:pt x="54969" y="10842"/>
                      <a:pt x="55335" y="10860"/>
                    </a:cubicBezTo>
                    <a:cubicBezTo>
                      <a:pt x="55166" y="11011"/>
                      <a:pt x="54880" y="11288"/>
                      <a:pt x="54657" y="11538"/>
                    </a:cubicBezTo>
                    <a:cubicBezTo>
                      <a:pt x="54461" y="11752"/>
                      <a:pt x="53417" y="12662"/>
                      <a:pt x="52561" y="12840"/>
                    </a:cubicBezTo>
                    <a:cubicBezTo>
                      <a:pt x="52373" y="12822"/>
                      <a:pt x="52195" y="12813"/>
                      <a:pt x="52008" y="12805"/>
                    </a:cubicBezTo>
                    <a:cubicBezTo>
                      <a:pt x="51115" y="12751"/>
                      <a:pt x="49893" y="12582"/>
                      <a:pt x="49287" y="12439"/>
                    </a:cubicBezTo>
                    <a:cubicBezTo>
                      <a:pt x="48680" y="12287"/>
                      <a:pt x="47520" y="12109"/>
                      <a:pt x="46735" y="11645"/>
                    </a:cubicBezTo>
                    <a:cubicBezTo>
                      <a:pt x="46730" y="11641"/>
                      <a:pt x="46725" y="11639"/>
                      <a:pt x="46719" y="11639"/>
                    </a:cubicBezTo>
                    <a:cubicBezTo>
                      <a:pt x="46682" y="11639"/>
                      <a:pt x="46633" y="11702"/>
                      <a:pt x="46664" y="11725"/>
                    </a:cubicBezTo>
                    <a:cubicBezTo>
                      <a:pt x="47288" y="12109"/>
                      <a:pt x="48180" y="12367"/>
                      <a:pt x="48894" y="12537"/>
                    </a:cubicBezTo>
                    <a:cubicBezTo>
                      <a:pt x="49786" y="12760"/>
                      <a:pt x="51615" y="13045"/>
                      <a:pt x="52302" y="13108"/>
                    </a:cubicBezTo>
                    <a:cubicBezTo>
                      <a:pt x="52694" y="13144"/>
                      <a:pt x="53613" y="13207"/>
                      <a:pt x="54583" y="13207"/>
                    </a:cubicBezTo>
                    <a:cubicBezTo>
                      <a:pt x="55289" y="13207"/>
                      <a:pt x="56023" y="13174"/>
                      <a:pt x="56602" y="13072"/>
                    </a:cubicBezTo>
                    <a:cubicBezTo>
                      <a:pt x="56718" y="13206"/>
                      <a:pt x="56887" y="13322"/>
                      <a:pt x="57084" y="13367"/>
                    </a:cubicBezTo>
                    <a:cubicBezTo>
                      <a:pt x="57160" y="13386"/>
                      <a:pt x="57235" y="13395"/>
                      <a:pt x="57309" y="13395"/>
                    </a:cubicBezTo>
                    <a:cubicBezTo>
                      <a:pt x="57616" y="13395"/>
                      <a:pt x="57901" y="13240"/>
                      <a:pt x="58145" y="13010"/>
                    </a:cubicBezTo>
                    <a:cubicBezTo>
                      <a:pt x="58246" y="13080"/>
                      <a:pt x="58361" y="13110"/>
                      <a:pt x="58480" y="13110"/>
                    </a:cubicBezTo>
                    <a:cubicBezTo>
                      <a:pt x="58708" y="13110"/>
                      <a:pt x="58951" y="13002"/>
                      <a:pt x="59144" y="12867"/>
                    </a:cubicBezTo>
                    <a:cubicBezTo>
                      <a:pt x="59189" y="12831"/>
                      <a:pt x="59234" y="12796"/>
                      <a:pt x="59269" y="12760"/>
                    </a:cubicBezTo>
                    <a:cubicBezTo>
                      <a:pt x="59894" y="12733"/>
                      <a:pt x="60295" y="11877"/>
                      <a:pt x="60108" y="11324"/>
                    </a:cubicBezTo>
                    <a:cubicBezTo>
                      <a:pt x="60010" y="11056"/>
                      <a:pt x="59626" y="10878"/>
                      <a:pt x="59385" y="10788"/>
                    </a:cubicBezTo>
                    <a:cubicBezTo>
                      <a:pt x="59164" y="10696"/>
                      <a:pt x="58948" y="10663"/>
                      <a:pt x="58729" y="10663"/>
                    </a:cubicBezTo>
                    <a:cubicBezTo>
                      <a:pt x="58630" y="10663"/>
                      <a:pt x="58531" y="10670"/>
                      <a:pt x="58431" y="10681"/>
                    </a:cubicBezTo>
                    <a:cubicBezTo>
                      <a:pt x="58237" y="10638"/>
                      <a:pt x="58035" y="10616"/>
                      <a:pt x="57833" y="10616"/>
                    </a:cubicBezTo>
                    <a:cubicBezTo>
                      <a:pt x="57746" y="10616"/>
                      <a:pt x="57660" y="10620"/>
                      <a:pt x="57574" y="10628"/>
                    </a:cubicBezTo>
                    <a:cubicBezTo>
                      <a:pt x="58057" y="10416"/>
                      <a:pt x="58759" y="10199"/>
                      <a:pt x="59368" y="10199"/>
                    </a:cubicBezTo>
                    <a:cubicBezTo>
                      <a:pt x="60043" y="10199"/>
                      <a:pt x="60602" y="10466"/>
                      <a:pt x="60616" y="11306"/>
                    </a:cubicBezTo>
                    <a:cubicBezTo>
                      <a:pt x="60621" y="11373"/>
                      <a:pt x="60672" y="11406"/>
                      <a:pt x="60721" y="11406"/>
                    </a:cubicBezTo>
                    <a:cubicBezTo>
                      <a:pt x="60770" y="11406"/>
                      <a:pt x="60817" y="11373"/>
                      <a:pt x="60813" y="11306"/>
                    </a:cubicBezTo>
                    <a:cubicBezTo>
                      <a:pt x="60795" y="10672"/>
                      <a:pt x="60420" y="10325"/>
                      <a:pt x="59849" y="10110"/>
                    </a:cubicBezTo>
                    <a:cubicBezTo>
                      <a:pt x="59680" y="10048"/>
                      <a:pt x="59510" y="10012"/>
                      <a:pt x="59341" y="10003"/>
                    </a:cubicBezTo>
                    <a:cubicBezTo>
                      <a:pt x="59525" y="9947"/>
                      <a:pt x="59706" y="9911"/>
                      <a:pt x="59892" y="9911"/>
                    </a:cubicBezTo>
                    <a:cubicBezTo>
                      <a:pt x="60029" y="9911"/>
                      <a:pt x="60169" y="9931"/>
                      <a:pt x="60313" y="9977"/>
                    </a:cubicBezTo>
                    <a:cubicBezTo>
                      <a:pt x="60563" y="10066"/>
                      <a:pt x="60830" y="10200"/>
                      <a:pt x="61027" y="10387"/>
                    </a:cubicBezTo>
                    <a:cubicBezTo>
                      <a:pt x="61250" y="10601"/>
                      <a:pt x="61143" y="10967"/>
                      <a:pt x="61098" y="11226"/>
                    </a:cubicBezTo>
                    <a:cubicBezTo>
                      <a:pt x="61092" y="11263"/>
                      <a:pt x="61121" y="11301"/>
                      <a:pt x="61155" y="11301"/>
                    </a:cubicBezTo>
                    <a:cubicBezTo>
                      <a:pt x="61169" y="11301"/>
                      <a:pt x="61183" y="11295"/>
                      <a:pt x="61196" y="11279"/>
                    </a:cubicBezTo>
                    <a:cubicBezTo>
                      <a:pt x="61607" y="10815"/>
                      <a:pt x="61187" y="10235"/>
                      <a:pt x="60750" y="10012"/>
                    </a:cubicBezTo>
                    <a:cubicBezTo>
                      <a:pt x="60474" y="9863"/>
                      <a:pt x="60207" y="9789"/>
                      <a:pt x="59946" y="9789"/>
                    </a:cubicBezTo>
                    <a:cubicBezTo>
                      <a:pt x="59694" y="9789"/>
                      <a:pt x="59448" y="9858"/>
                      <a:pt x="59207" y="9994"/>
                    </a:cubicBezTo>
                    <a:cubicBezTo>
                      <a:pt x="58564" y="9994"/>
                      <a:pt x="57922" y="10298"/>
                      <a:pt x="57378" y="10646"/>
                    </a:cubicBezTo>
                    <a:cubicBezTo>
                      <a:pt x="57263" y="10636"/>
                      <a:pt x="57150" y="10631"/>
                      <a:pt x="57041" y="10631"/>
                    </a:cubicBezTo>
                    <a:cubicBezTo>
                      <a:pt x="56751" y="10631"/>
                      <a:pt x="56489" y="10663"/>
                      <a:pt x="56307" y="10708"/>
                    </a:cubicBezTo>
                    <a:cubicBezTo>
                      <a:pt x="55915" y="10806"/>
                      <a:pt x="55549" y="10994"/>
                      <a:pt x="55201" y="11226"/>
                    </a:cubicBezTo>
                    <a:cubicBezTo>
                      <a:pt x="55933" y="10556"/>
                      <a:pt x="56869" y="10057"/>
                      <a:pt x="57672" y="9513"/>
                    </a:cubicBezTo>
                    <a:cubicBezTo>
                      <a:pt x="57702" y="9490"/>
                      <a:pt x="57688" y="9455"/>
                      <a:pt x="57662" y="9455"/>
                    </a:cubicBezTo>
                    <a:cubicBezTo>
                      <a:pt x="57657" y="9455"/>
                      <a:pt x="57651" y="9456"/>
                      <a:pt x="57646" y="9459"/>
                    </a:cubicBezTo>
                    <a:cubicBezTo>
                      <a:pt x="56869" y="9861"/>
                      <a:pt x="56111" y="10200"/>
                      <a:pt x="55469" y="10744"/>
                    </a:cubicBezTo>
                    <a:cubicBezTo>
                      <a:pt x="54630" y="10726"/>
                      <a:pt x="53694" y="10253"/>
                      <a:pt x="52935" y="10003"/>
                    </a:cubicBezTo>
                    <a:cubicBezTo>
                      <a:pt x="51508" y="9531"/>
                      <a:pt x="50098" y="9013"/>
                      <a:pt x="48671" y="8514"/>
                    </a:cubicBezTo>
                    <a:cubicBezTo>
                      <a:pt x="47404" y="8076"/>
                      <a:pt x="46129" y="7648"/>
                      <a:pt x="44826" y="7327"/>
                    </a:cubicBezTo>
                    <a:cubicBezTo>
                      <a:pt x="43666" y="7042"/>
                      <a:pt x="42453" y="6917"/>
                      <a:pt x="41267" y="6756"/>
                    </a:cubicBezTo>
                    <a:cubicBezTo>
                      <a:pt x="38965" y="6453"/>
                      <a:pt x="36690" y="6292"/>
                      <a:pt x="34380" y="6248"/>
                    </a:cubicBezTo>
                    <a:cubicBezTo>
                      <a:pt x="34603" y="6034"/>
                      <a:pt x="34594" y="5703"/>
                      <a:pt x="34442" y="5436"/>
                    </a:cubicBezTo>
                    <a:cubicBezTo>
                      <a:pt x="34307" y="5182"/>
                      <a:pt x="33980" y="5105"/>
                      <a:pt x="33711" y="5105"/>
                    </a:cubicBezTo>
                    <a:cubicBezTo>
                      <a:pt x="33696" y="5105"/>
                      <a:pt x="33681" y="5105"/>
                      <a:pt x="33666" y="5106"/>
                    </a:cubicBezTo>
                    <a:cubicBezTo>
                      <a:pt x="33621" y="4963"/>
                      <a:pt x="33541" y="4811"/>
                      <a:pt x="33416" y="4660"/>
                    </a:cubicBezTo>
                    <a:cubicBezTo>
                      <a:pt x="33188" y="4381"/>
                      <a:pt x="32732" y="4226"/>
                      <a:pt x="32295" y="4226"/>
                    </a:cubicBezTo>
                    <a:cubicBezTo>
                      <a:pt x="31962" y="4226"/>
                      <a:pt x="31640" y="4315"/>
                      <a:pt x="31436" y="4508"/>
                    </a:cubicBezTo>
                    <a:cubicBezTo>
                      <a:pt x="31346" y="4446"/>
                      <a:pt x="31257" y="4392"/>
                      <a:pt x="31177" y="4339"/>
                    </a:cubicBezTo>
                    <a:cubicBezTo>
                      <a:pt x="30832" y="4150"/>
                      <a:pt x="30404" y="4114"/>
                      <a:pt x="29996" y="4114"/>
                    </a:cubicBezTo>
                    <a:cubicBezTo>
                      <a:pt x="29940" y="4114"/>
                      <a:pt x="29885" y="4114"/>
                      <a:pt x="29830" y="4115"/>
                    </a:cubicBezTo>
                    <a:cubicBezTo>
                      <a:pt x="29678" y="4089"/>
                      <a:pt x="29518" y="4071"/>
                      <a:pt x="29357" y="4071"/>
                    </a:cubicBezTo>
                    <a:cubicBezTo>
                      <a:pt x="29348" y="4017"/>
                      <a:pt x="29339" y="3964"/>
                      <a:pt x="29321" y="3901"/>
                    </a:cubicBezTo>
                    <a:cubicBezTo>
                      <a:pt x="30347" y="3848"/>
                      <a:pt x="31337" y="3750"/>
                      <a:pt x="32328" y="3446"/>
                    </a:cubicBezTo>
                    <a:cubicBezTo>
                      <a:pt x="32649" y="3339"/>
                      <a:pt x="32970" y="3232"/>
                      <a:pt x="33282" y="3125"/>
                    </a:cubicBezTo>
                    <a:cubicBezTo>
                      <a:pt x="34237" y="3009"/>
                      <a:pt x="35191" y="2759"/>
                      <a:pt x="36146" y="2617"/>
                    </a:cubicBezTo>
                    <a:cubicBezTo>
                      <a:pt x="37618" y="2394"/>
                      <a:pt x="39081" y="2251"/>
                      <a:pt x="40562" y="2162"/>
                    </a:cubicBezTo>
                    <a:cubicBezTo>
                      <a:pt x="40942" y="2138"/>
                      <a:pt x="41322" y="2126"/>
                      <a:pt x="41703" y="2126"/>
                    </a:cubicBezTo>
                    <a:cubicBezTo>
                      <a:pt x="44178" y="2126"/>
                      <a:pt x="46664" y="2614"/>
                      <a:pt x="48983" y="3411"/>
                    </a:cubicBezTo>
                    <a:cubicBezTo>
                      <a:pt x="50411" y="3901"/>
                      <a:pt x="51838" y="4383"/>
                      <a:pt x="53265" y="4874"/>
                    </a:cubicBezTo>
                    <a:cubicBezTo>
                      <a:pt x="54514" y="5302"/>
                      <a:pt x="55915" y="5944"/>
                      <a:pt x="57253" y="6025"/>
                    </a:cubicBezTo>
                    <a:cubicBezTo>
                      <a:pt x="57289" y="6025"/>
                      <a:pt x="57289" y="5971"/>
                      <a:pt x="57253" y="5962"/>
                    </a:cubicBezTo>
                    <a:cubicBezTo>
                      <a:pt x="55888" y="5784"/>
                      <a:pt x="54452" y="5097"/>
                      <a:pt x="53158" y="4642"/>
                    </a:cubicBezTo>
                    <a:cubicBezTo>
                      <a:pt x="51615" y="4107"/>
                      <a:pt x="50081" y="3571"/>
                      <a:pt x="48537" y="3045"/>
                    </a:cubicBezTo>
                    <a:cubicBezTo>
                      <a:pt x="46090" y="2206"/>
                      <a:pt x="43558" y="1992"/>
                      <a:pt x="40998" y="1992"/>
                    </a:cubicBezTo>
                    <a:cubicBezTo>
                      <a:pt x="40945" y="1992"/>
                      <a:pt x="40892" y="1992"/>
                      <a:pt x="40838" y="1992"/>
                    </a:cubicBezTo>
                    <a:cubicBezTo>
                      <a:pt x="39536" y="2001"/>
                      <a:pt x="38207" y="2171"/>
                      <a:pt x="36922" y="2367"/>
                    </a:cubicBezTo>
                    <a:cubicBezTo>
                      <a:pt x="35860" y="2536"/>
                      <a:pt x="34772" y="2813"/>
                      <a:pt x="33693" y="2974"/>
                    </a:cubicBezTo>
                    <a:cubicBezTo>
                      <a:pt x="34397" y="2697"/>
                      <a:pt x="35093" y="2403"/>
                      <a:pt x="35780" y="2073"/>
                    </a:cubicBezTo>
                    <a:cubicBezTo>
                      <a:pt x="35812" y="2057"/>
                      <a:pt x="35794" y="1998"/>
                      <a:pt x="35758" y="1998"/>
                    </a:cubicBezTo>
                    <a:cubicBezTo>
                      <a:pt x="35754" y="1998"/>
                      <a:pt x="35749" y="1999"/>
                      <a:pt x="35744" y="2001"/>
                    </a:cubicBezTo>
                    <a:cubicBezTo>
                      <a:pt x="33630" y="2813"/>
                      <a:pt x="31534" y="3527"/>
                      <a:pt x="29277" y="3785"/>
                    </a:cubicBezTo>
                    <a:cubicBezTo>
                      <a:pt x="29232" y="3678"/>
                      <a:pt x="29161" y="3562"/>
                      <a:pt x="29080" y="3455"/>
                    </a:cubicBezTo>
                    <a:cubicBezTo>
                      <a:pt x="28729" y="2979"/>
                      <a:pt x="28059" y="2717"/>
                      <a:pt x="27414" y="2717"/>
                    </a:cubicBezTo>
                    <a:cubicBezTo>
                      <a:pt x="26994" y="2717"/>
                      <a:pt x="26585" y="2827"/>
                      <a:pt x="26279" y="3063"/>
                    </a:cubicBezTo>
                    <a:cubicBezTo>
                      <a:pt x="25682" y="3063"/>
                      <a:pt x="25066" y="3214"/>
                      <a:pt x="24531" y="3446"/>
                    </a:cubicBezTo>
                    <a:cubicBezTo>
                      <a:pt x="24272" y="3562"/>
                      <a:pt x="24040" y="3687"/>
                      <a:pt x="23808" y="3821"/>
                    </a:cubicBezTo>
                    <a:cubicBezTo>
                      <a:pt x="23784" y="3821"/>
                      <a:pt x="23759" y="3822"/>
                      <a:pt x="23735" y="3822"/>
                    </a:cubicBezTo>
                    <a:cubicBezTo>
                      <a:pt x="21665" y="3822"/>
                      <a:pt x="19701" y="2712"/>
                      <a:pt x="17947" y="1725"/>
                    </a:cubicBezTo>
                    <a:cubicBezTo>
                      <a:pt x="16198" y="726"/>
                      <a:pt x="14164" y="83"/>
                      <a:pt x="12148" y="12"/>
                    </a:cubicBezTo>
                    <a:cubicBezTo>
                      <a:pt x="11955" y="4"/>
                      <a:pt x="11762" y="0"/>
                      <a:pt x="11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6"/>
              <p:cNvSpPr/>
              <p:nvPr/>
            </p:nvSpPr>
            <p:spPr>
              <a:xfrm>
                <a:off x="7825319" y="5459778"/>
                <a:ext cx="440417" cy="71662"/>
              </a:xfrm>
              <a:custGeom>
                <a:avLst/>
                <a:gdLst/>
                <a:ahLst/>
                <a:cxnLst/>
                <a:rect l="l" t="t" r="r" b="b"/>
                <a:pathLst>
                  <a:path w="7885" h="1283" extrusionOk="0">
                    <a:moveTo>
                      <a:pt x="2500" y="1"/>
                    </a:moveTo>
                    <a:cubicBezTo>
                      <a:pt x="1675" y="1"/>
                      <a:pt x="850" y="63"/>
                      <a:pt x="28" y="95"/>
                    </a:cubicBezTo>
                    <a:cubicBezTo>
                      <a:pt x="1" y="104"/>
                      <a:pt x="1" y="140"/>
                      <a:pt x="28" y="140"/>
                    </a:cubicBezTo>
                    <a:cubicBezTo>
                      <a:pt x="246" y="146"/>
                      <a:pt x="464" y="148"/>
                      <a:pt x="683" y="148"/>
                    </a:cubicBezTo>
                    <a:cubicBezTo>
                      <a:pt x="1191" y="148"/>
                      <a:pt x="1700" y="136"/>
                      <a:pt x="2209" y="136"/>
                    </a:cubicBezTo>
                    <a:cubicBezTo>
                      <a:pt x="2743" y="136"/>
                      <a:pt x="3277" y="149"/>
                      <a:pt x="3810" y="202"/>
                    </a:cubicBezTo>
                    <a:cubicBezTo>
                      <a:pt x="5246" y="345"/>
                      <a:pt x="6477" y="934"/>
                      <a:pt x="7851" y="1282"/>
                    </a:cubicBezTo>
                    <a:cubicBezTo>
                      <a:pt x="7854" y="1282"/>
                      <a:pt x="7856" y="1283"/>
                      <a:pt x="7858" y="1283"/>
                    </a:cubicBezTo>
                    <a:cubicBezTo>
                      <a:pt x="7879" y="1283"/>
                      <a:pt x="7885" y="1245"/>
                      <a:pt x="7860" y="1237"/>
                    </a:cubicBezTo>
                    <a:cubicBezTo>
                      <a:pt x="6585" y="791"/>
                      <a:pt x="5460" y="300"/>
                      <a:pt x="4104" y="104"/>
                    </a:cubicBezTo>
                    <a:cubicBezTo>
                      <a:pt x="3571" y="27"/>
                      <a:pt x="3036" y="1"/>
                      <a:pt x="2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6"/>
              <p:cNvSpPr/>
              <p:nvPr/>
            </p:nvSpPr>
            <p:spPr>
              <a:xfrm>
                <a:off x="5860244" y="5361531"/>
                <a:ext cx="326640" cy="64792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1160" extrusionOk="0">
                    <a:moveTo>
                      <a:pt x="1801" y="1"/>
                    </a:moveTo>
                    <a:cubicBezTo>
                      <a:pt x="1224" y="1"/>
                      <a:pt x="658" y="62"/>
                      <a:pt x="52" y="150"/>
                    </a:cubicBezTo>
                    <a:cubicBezTo>
                      <a:pt x="1" y="150"/>
                      <a:pt x="15" y="240"/>
                      <a:pt x="63" y="240"/>
                    </a:cubicBezTo>
                    <a:cubicBezTo>
                      <a:pt x="65" y="240"/>
                      <a:pt x="67" y="240"/>
                      <a:pt x="70" y="239"/>
                    </a:cubicBezTo>
                    <a:cubicBezTo>
                      <a:pt x="577" y="188"/>
                      <a:pt x="1060" y="159"/>
                      <a:pt x="1541" y="159"/>
                    </a:cubicBezTo>
                    <a:cubicBezTo>
                      <a:pt x="2059" y="159"/>
                      <a:pt x="2575" y="192"/>
                      <a:pt x="3121" y="266"/>
                    </a:cubicBezTo>
                    <a:cubicBezTo>
                      <a:pt x="4031" y="391"/>
                      <a:pt x="4949" y="819"/>
                      <a:pt x="5806" y="1158"/>
                    </a:cubicBezTo>
                    <a:cubicBezTo>
                      <a:pt x="5809" y="1159"/>
                      <a:pt x="5811" y="1160"/>
                      <a:pt x="5814" y="1160"/>
                    </a:cubicBezTo>
                    <a:cubicBezTo>
                      <a:pt x="5836" y="1160"/>
                      <a:pt x="5848" y="1130"/>
                      <a:pt x="5824" y="1114"/>
                    </a:cubicBezTo>
                    <a:cubicBezTo>
                      <a:pt x="4914" y="632"/>
                      <a:pt x="3923" y="230"/>
                      <a:pt x="2898" y="79"/>
                    </a:cubicBezTo>
                    <a:cubicBezTo>
                      <a:pt x="2519" y="24"/>
                      <a:pt x="2158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6"/>
              <p:cNvSpPr/>
              <p:nvPr/>
            </p:nvSpPr>
            <p:spPr>
              <a:xfrm>
                <a:off x="5182448" y="5312044"/>
                <a:ext cx="341721" cy="39043"/>
              </a:xfrm>
              <a:custGeom>
                <a:avLst/>
                <a:gdLst/>
                <a:ahLst/>
                <a:cxnLst/>
                <a:rect l="l" t="t" r="r" b="b"/>
                <a:pathLst>
                  <a:path w="6118" h="699" extrusionOk="0">
                    <a:moveTo>
                      <a:pt x="6049" y="1"/>
                    </a:moveTo>
                    <a:cubicBezTo>
                      <a:pt x="6046" y="1"/>
                      <a:pt x="6043" y="1"/>
                      <a:pt x="6040" y="1"/>
                    </a:cubicBezTo>
                    <a:cubicBezTo>
                      <a:pt x="4078" y="394"/>
                      <a:pt x="2061" y="528"/>
                      <a:pt x="63" y="590"/>
                    </a:cubicBezTo>
                    <a:cubicBezTo>
                      <a:pt x="1" y="590"/>
                      <a:pt x="1" y="670"/>
                      <a:pt x="63" y="679"/>
                    </a:cubicBezTo>
                    <a:cubicBezTo>
                      <a:pt x="442" y="691"/>
                      <a:pt x="825" y="699"/>
                      <a:pt x="1209" y="699"/>
                    </a:cubicBezTo>
                    <a:cubicBezTo>
                      <a:pt x="2844" y="699"/>
                      <a:pt x="4514" y="565"/>
                      <a:pt x="6067" y="82"/>
                    </a:cubicBezTo>
                    <a:cubicBezTo>
                      <a:pt x="6117" y="65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6"/>
              <p:cNvSpPr/>
              <p:nvPr/>
            </p:nvSpPr>
            <p:spPr>
              <a:xfrm>
                <a:off x="5627442" y="5373372"/>
                <a:ext cx="155500" cy="24464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438" extrusionOk="0">
                    <a:moveTo>
                      <a:pt x="2748" y="1"/>
                    </a:moveTo>
                    <a:cubicBezTo>
                      <a:pt x="2302" y="27"/>
                      <a:pt x="1856" y="36"/>
                      <a:pt x="1410" y="90"/>
                    </a:cubicBezTo>
                    <a:cubicBezTo>
                      <a:pt x="964" y="143"/>
                      <a:pt x="526" y="286"/>
                      <a:pt x="71" y="322"/>
                    </a:cubicBezTo>
                    <a:cubicBezTo>
                      <a:pt x="0" y="331"/>
                      <a:pt x="0" y="438"/>
                      <a:pt x="71" y="438"/>
                    </a:cubicBezTo>
                    <a:cubicBezTo>
                      <a:pt x="972" y="411"/>
                      <a:pt x="1865" y="206"/>
                      <a:pt x="2757" y="54"/>
                    </a:cubicBezTo>
                    <a:cubicBezTo>
                      <a:pt x="2783" y="54"/>
                      <a:pt x="2775" y="1"/>
                      <a:pt x="27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6"/>
              <p:cNvSpPr/>
              <p:nvPr/>
            </p:nvSpPr>
            <p:spPr>
              <a:xfrm>
                <a:off x="7527670" y="5548363"/>
                <a:ext cx="586254" cy="99198"/>
              </a:xfrm>
              <a:custGeom>
                <a:avLst/>
                <a:gdLst/>
                <a:ahLst/>
                <a:cxnLst/>
                <a:rect l="l" t="t" r="r" b="b"/>
                <a:pathLst>
                  <a:path w="10496" h="1776" extrusionOk="0">
                    <a:moveTo>
                      <a:pt x="6952" y="0"/>
                    </a:moveTo>
                    <a:cubicBezTo>
                      <a:pt x="6486" y="0"/>
                      <a:pt x="6018" y="28"/>
                      <a:pt x="5544" y="97"/>
                    </a:cubicBezTo>
                    <a:cubicBezTo>
                      <a:pt x="3670" y="365"/>
                      <a:pt x="1895" y="1105"/>
                      <a:pt x="84" y="1640"/>
                    </a:cubicBezTo>
                    <a:cubicBezTo>
                      <a:pt x="1" y="1665"/>
                      <a:pt x="27" y="1776"/>
                      <a:pt x="103" y="1776"/>
                    </a:cubicBezTo>
                    <a:cubicBezTo>
                      <a:pt x="108" y="1776"/>
                      <a:pt x="114" y="1775"/>
                      <a:pt x="120" y="1774"/>
                    </a:cubicBezTo>
                    <a:cubicBezTo>
                      <a:pt x="1788" y="1373"/>
                      <a:pt x="3403" y="784"/>
                      <a:pt x="5080" y="427"/>
                    </a:cubicBezTo>
                    <a:cubicBezTo>
                      <a:pt x="5679" y="303"/>
                      <a:pt x="6277" y="261"/>
                      <a:pt x="6873" y="261"/>
                    </a:cubicBezTo>
                    <a:cubicBezTo>
                      <a:pt x="8078" y="261"/>
                      <a:pt x="9274" y="433"/>
                      <a:pt x="10450" y="445"/>
                    </a:cubicBezTo>
                    <a:cubicBezTo>
                      <a:pt x="10495" y="445"/>
                      <a:pt x="10477" y="338"/>
                      <a:pt x="10433" y="329"/>
                    </a:cubicBezTo>
                    <a:cubicBezTo>
                      <a:pt x="9266" y="176"/>
                      <a:pt x="8118" y="0"/>
                      <a:pt x="6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6"/>
              <p:cNvSpPr/>
              <p:nvPr/>
            </p:nvSpPr>
            <p:spPr>
              <a:xfrm>
                <a:off x="8161564" y="5578412"/>
                <a:ext cx="92831" cy="42673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764" extrusionOk="0">
                    <a:moveTo>
                      <a:pt x="181" y="0"/>
                    </a:moveTo>
                    <a:cubicBezTo>
                      <a:pt x="44" y="0"/>
                      <a:pt x="0" y="94"/>
                      <a:pt x="199" y="175"/>
                    </a:cubicBezTo>
                    <a:cubicBezTo>
                      <a:pt x="449" y="273"/>
                      <a:pt x="1100" y="683"/>
                      <a:pt x="1599" y="763"/>
                    </a:cubicBezTo>
                    <a:cubicBezTo>
                      <a:pt x="1626" y="763"/>
                      <a:pt x="1662" y="745"/>
                      <a:pt x="1653" y="710"/>
                    </a:cubicBezTo>
                    <a:cubicBezTo>
                      <a:pt x="1599" y="603"/>
                      <a:pt x="1367" y="487"/>
                      <a:pt x="1118" y="380"/>
                    </a:cubicBezTo>
                    <a:cubicBezTo>
                      <a:pt x="796" y="246"/>
                      <a:pt x="475" y="59"/>
                      <a:pt x="279" y="14"/>
                    </a:cubicBezTo>
                    <a:cubicBezTo>
                      <a:pt x="243" y="5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2" name="Google Shape;1812;p6"/>
            <p:cNvGrpSpPr/>
            <p:nvPr/>
          </p:nvGrpSpPr>
          <p:grpSpPr>
            <a:xfrm>
              <a:off x="-955227" y="4796689"/>
              <a:ext cx="3648000" cy="1225665"/>
              <a:chOff x="5182448" y="4500764"/>
              <a:chExt cx="3648000" cy="1225665"/>
            </a:xfrm>
          </p:grpSpPr>
          <p:grpSp>
            <p:nvGrpSpPr>
              <p:cNvPr id="1813" name="Google Shape;1813;p6"/>
              <p:cNvGrpSpPr/>
              <p:nvPr/>
            </p:nvGrpSpPr>
            <p:grpSpPr>
              <a:xfrm>
                <a:off x="6797372" y="5132697"/>
                <a:ext cx="1091289" cy="319934"/>
                <a:chOff x="6597922" y="2714372"/>
                <a:chExt cx="1091289" cy="319934"/>
              </a:xfrm>
            </p:grpSpPr>
            <p:sp>
              <p:nvSpPr>
                <p:cNvPr id="1814" name="Google Shape;1814;p6"/>
                <p:cNvSpPr/>
                <p:nvPr/>
              </p:nvSpPr>
              <p:spPr>
                <a:xfrm>
                  <a:off x="7365810" y="2901260"/>
                  <a:ext cx="323400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0" h="2382" extrusionOk="0">
                      <a:moveTo>
                        <a:pt x="3185" y="0"/>
                      </a:moveTo>
                      <a:cubicBezTo>
                        <a:pt x="3042" y="0"/>
                        <a:pt x="2908" y="9"/>
                        <a:pt x="2783" y="27"/>
                      </a:cubicBezTo>
                      <a:cubicBezTo>
                        <a:pt x="1570" y="179"/>
                        <a:pt x="196" y="1053"/>
                        <a:pt x="0" y="2364"/>
                      </a:cubicBezTo>
                      <a:cubicBezTo>
                        <a:pt x="0" y="2373"/>
                        <a:pt x="9" y="2373"/>
                        <a:pt x="9" y="2382"/>
                      </a:cubicBezTo>
                      <a:lnTo>
                        <a:pt x="27" y="2382"/>
                      </a:lnTo>
                      <a:cubicBezTo>
                        <a:pt x="277" y="2284"/>
                        <a:pt x="491" y="2204"/>
                        <a:pt x="696" y="2132"/>
                      </a:cubicBezTo>
                      <a:cubicBezTo>
                        <a:pt x="910" y="2061"/>
                        <a:pt x="1115" y="1998"/>
                        <a:pt x="1329" y="1918"/>
                      </a:cubicBezTo>
                      <a:cubicBezTo>
                        <a:pt x="1606" y="1249"/>
                        <a:pt x="2418" y="803"/>
                        <a:pt x="3113" y="651"/>
                      </a:cubicBezTo>
                      <a:cubicBezTo>
                        <a:pt x="3336" y="598"/>
                        <a:pt x="3568" y="571"/>
                        <a:pt x="3791" y="571"/>
                      </a:cubicBezTo>
                      <a:cubicBezTo>
                        <a:pt x="4345" y="571"/>
                        <a:pt x="4853" y="732"/>
                        <a:pt x="5281" y="1044"/>
                      </a:cubicBezTo>
                      <a:cubicBezTo>
                        <a:pt x="5451" y="1026"/>
                        <a:pt x="5620" y="1017"/>
                        <a:pt x="5781" y="1008"/>
                      </a:cubicBezTo>
                      <a:cubicBezTo>
                        <a:pt x="5781" y="1008"/>
                        <a:pt x="5790" y="1008"/>
                        <a:pt x="5790" y="999"/>
                      </a:cubicBezTo>
                      <a:cubicBezTo>
                        <a:pt x="5790" y="990"/>
                        <a:pt x="5790" y="990"/>
                        <a:pt x="5790" y="981"/>
                      </a:cubicBezTo>
                      <a:cubicBezTo>
                        <a:pt x="5165" y="384"/>
                        <a:pt x="4148" y="0"/>
                        <a:pt x="31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6"/>
                <p:cNvSpPr/>
                <p:nvPr/>
              </p:nvSpPr>
              <p:spPr>
                <a:xfrm>
                  <a:off x="7446017" y="2942592"/>
                  <a:ext cx="198341" cy="63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1143" extrusionOk="0">
                      <a:moveTo>
                        <a:pt x="2266" y="1"/>
                      </a:moveTo>
                      <a:cubicBezTo>
                        <a:pt x="2079" y="1"/>
                        <a:pt x="1900" y="27"/>
                        <a:pt x="1722" y="72"/>
                      </a:cubicBezTo>
                      <a:cubicBezTo>
                        <a:pt x="1338" y="179"/>
                        <a:pt x="402" y="500"/>
                        <a:pt x="0" y="1125"/>
                      </a:cubicBezTo>
                      <a:cubicBezTo>
                        <a:pt x="0" y="1125"/>
                        <a:pt x="0" y="1134"/>
                        <a:pt x="0" y="1142"/>
                      </a:cubicBezTo>
                      <a:lnTo>
                        <a:pt x="18" y="1142"/>
                      </a:lnTo>
                      <a:cubicBezTo>
                        <a:pt x="1383" y="705"/>
                        <a:pt x="2498" y="447"/>
                        <a:pt x="3542" y="331"/>
                      </a:cubicBezTo>
                      <a:cubicBezTo>
                        <a:pt x="3542" y="331"/>
                        <a:pt x="3551" y="322"/>
                        <a:pt x="3551" y="322"/>
                      </a:cubicBezTo>
                      <a:cubicBezTo>
                        <a:pt x="3551" y="313"/>
                        <a:pt x="3551" y="304"/>
                        <a:pt x="3542" y="304"/>
                      </a:cubicBezTo>
                      <a:cubicBezTo>
                        <a:pt x="3132" y="143"/>
                        <a:pt x="2721" y="1"/>
                        <a:pt x="22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6"/>
                <p:cNvSpPr/>
                <p:nvPr/>
              </p:nvSpPr>
              <p:spPr>
                <a:xfrm>
                  <a:off x="6973153" y="2811558"/>
                  <a:ext cx="103164" cy="1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2543" extrusionOk="0">
                      <a:moveTo>
                        <a:pt x="1829" y="0"/>
                      </a:moveTo>
                      <a:cubicBezTo>
                        <a:pt x="1365" y="45"/>
                        <a:pt x="277" y="241"/>
                        <a:pt x="107" y="1258"/>
                      </a:cubicBezTo>
                      <a:cubicBezTo>
                        <a:pt x="0" y="1838"/>
                        <a:pt x="330" y="2257"/>
                        <a:pt x="1098" y="2543"/>
                      </a:cubicBezTo>
                      <a:lnTo>
                        <a:pt x="1106" y="2543"/>
                      </a:lnTo>
                      <a:cubicBezTo>
                        <a:pt x="1106" y="2543"/>
                        <a:pt x="1115" y="2543"/>
                        <a:pt x="1115" y="2534"/>
                      </a:cubicBezTo>
                      <a:cubicBezTo>
                        <a:pt x="1124" y="2525"/>
                        <a:pt x="1115" y="2525"/>
                        <a:pt x="1115" y="2516"/>
                      </a:cubicBezTo>
                      <a:cubicBezTo>
                        <a:pt x="759" y="2266"/>
                        <a:pt x="598" y="1936"/>
                        <a:pt x="625" y="1517"/>
                      </a:cubicBezTo>
                      <a:cubicBezTo>
                        <a:pt x="687" y="776"/>
                        <a:pt x="1089" y="277"/>
                        <a:pt x="1838" y="27"/>
                      </a:cubicBezTo>
                      <a:cubicBezTo>
                        <a:pt x="1838" y="27"/>
                        <a:pt x="1847" y="18"/>
                        <a:pt x="1847" y="18"/>
                      </a:cubicBezTo>
                      <a:cubicBezTo>
                        <a:pt x="1847" y="9"/>
                        <a:pt x="1838" y="0"/>
                        <a:pt x="18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6"/>
                <p:cNvSpPr/>
                <p:nvPr/>
              </p:nvSpPr>
              <p:spPr>
                <a:xfrm>
                  <a:off x="7016496" y="2806587"/>
                  <a:ext cx="119139" cy="161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3" h="2891" extrusionOk="0">
                      <a:moveTo>
                        <a:pt x="2115" y="0"/>
                      </a:moveTo>
                      <a:cubicBezTo>
                        <a:pt x="1321" y="71"/>
                        <a:pt x="0" y="375"/>
                        <a:pt x="36" y="1606"/>
                      </a:cubicBezTo>
                      <a:cubicBezTo>
                        <a:pt x="63" y="2444"/>
                        <a:pt x="785" y="2766"/>
                        <a:pt x="1392" y="2891"/>
                      </a:cubicBezTo>
                      <a:cubicBezTo>
                        <a:pt x="1401" y="2891"/>
                        <a:pt x="1410" y="2891"/>
                        <a:pt x="1410" y="2882"/>
                      </a:cubicBezTo>
                      <a:cubicBezTo>
                        <a:pt x="1410" y="2873"/>
                        <a:pt x="1410" y="2864"/>
                        <a:pt x="1401" y="2864"/>
                      </a:cubicBezTo>
                      <a:cubicBezTo>
                        <a:pt x="1062" y="2659"/>
                        <a:pt x="875" y="2391"/>
                        <a:pt x="857" y="2043"/>
                      </a:cubicBezTo>
                      <a:cubicBezTo>
                        <a:pt x="794" y="1231"/>
                        <a:pt x="1285" y="464"/>
                        <a:pt x="2124" y="36"/>
                      </a:cubicBezTo>
                      <a:cubicBezTo>
                        <a:pt x="2124" y="27"/>
                        <a:pt x="2133" y="18"/>
                        <a:pt x="2133" y="18"/>
                      </a:cubicBezTo>
                      <a:cubicBezTo>
                        <a:pt x="2124" y="9"/>
                        <a:pt x="2124" y="0"/>
                        <a:pt x="21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6"/>
                <p:cNvSpPr/>
                <p:nvPr/>
              </p:nvSpPr>
              <p:spPr>
                <a:xfrm>
                  <a:off x="6623335" y="2789105"/>
                  <a:ext cx="82777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2276" extrusionOk="0">
                      <a:moveTo>
                        <a:pt x="1321" y="1"/>
                      </a:moveTo>
                      <a:cubicBezTo>
                        <a:pt x="1285" y="10"/>
                        <a:pt x="1250" y="28"/>
                        <a:pt x="1214" y="37"/>
                      </a:cubicBezTo>
                      <a:cubicBezTo>
                        <a:pt x="1214" y="37"/>
                        <a:pt x="1205" y="45"/>
                        <a:pt x="1205" y="45"/>
                      </a:cubicBezTo>
                      <a:cubicBezTo>
                        <a:pt x="1143" y="81"/>
                        <a:pt x="1080" y="108"/>
                        <a:pt x="1027" y="126"/>
                      </a:cubicBezTo>
                      <a:cubicBezTo>
                        <a:pt x="857" y="224"/>
                        <a:pt x="714" y="340"/>
                        <a:pt x="598" y="474"/>
                      </a:cubicBezTo>
                      <a:cubicBezTo>
                        <a:pt x="250" y="866"/>
                        <a:pt x="1" y="1491"/>
                        <a:pt x="420" y="1972"/>
                      </a:cubicBezTo>
                      <a:cubicBezTo>
                        <a:pt x="759" y="2079"/>
                        <a:pt x="1116" y="2187"/>
                        <a:pt x="1464" y="2276"/>
                      </a:cubicBezTo>
                      <a:cubicBezTo>
                        <a:pt x="1473" y="2276"/>
                        <a:pt x="1473" y="2276"/>
                        <a:pt x="1482" y="2267"/>
                      </a:cubicBezTo>
                      <a:cubicBezTo>
                        <a:pt x="1482" y="2258"/>
                        <a:pt x="1482" y="2258"/>
                        <a:pt x="1473" y="2249"/>
                      </a:cubicBezTo>
                      <a:cubicBezTo>
                        <a:pt x="1205" y="2071"/>
                        <a:pt x="884" y="1749"/>
                        <a:pt x="857" y="1232"/>
                      </a:cubicBezTo>
                      <a:cubicBezTo>
                        <a:pt x="830" y="750"/>
                        <a:pt x="991" y="331"/>
                        <a:pt x="1330" y="28"/>
                      </a:cubicBezTo>
                      <a:cubicBezTo>
                        <a:pt x="1339" y="19"/>
                        <a:pt x="1339" y="10"/>
                        <a:pt x="1339" y="10"/>
                      </a:cubicBezTo>
                      <a:cubicBezTo>
                        <a:pt x="1330" y="1"/>
                        <a:pt x="1330" y="1"/>
                        <a:pt x="13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6"/>
                <p:cNvSpPr/>
                <p:nvPr/>
              </p:nvSpPr>
              <p:spPr>
                <a:xfrm>
                  <a:off x="6597922" y="2808542"/>
                  <a:ext cx="48873" cy="87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1562" extrusionOk="0">
                      <a:moveTo>
                        <a:pt x="857" y="1"/>
                      </a:moveTo>
                      <a:cubicBezTo>
                        <a:pt x="777" y="45"/>
                        <a:pt x="714" y="90"/>
                        <a:pt x="661" y="135"/>
                      </a:cubicBezTo>
                      <a:cubicBezTo>
                        <a:pt x="108" y="590"/>
                        <a:pt x="1" y="1018"/>
                        <a:pt x="322" y="1446"/>
                      </a:cubicBezTo>
                      <a:cubicBezTo>
                        <a:pt x="402" y="1473"/>
                        <a:pt x="482" y="1500"/>
                        <a:pt x="563" y="1526"/>
                      </a:cubicBezTo>
                      <a:lnTo>
                        <a:pt x="661" y="1562"/>
                      </a:lnTo>
                      <a:cubicBezTo>
                        <a:pt x="670" y="1562"/>
                        <a:pt x="670" y="1553"/>
                        <a:pt x="679" y="1553"/>
                      </a:cubicBezTo>
                      <a:cubicBezTo>
                        <a:pt x="679" y="1544"/>
                        <a:pt x="679" y="1544"/>
                        <a:pt x="679" y="1535"/>
                      </a:cubicBezTo>
                      <a:cubicBezTo>
                        <a:pt x="340" y="1098"/>
                        <a:pt x="518" y="590"/>
                        <a:pt x="732" y="233"/>
                      </a:cubicBezTo>
                      <a:cubicBezTo>
                        <a:pt x="768" y="161"/>
                        <a:pt x="821" y="90"/>
                        <a:pt x="875" y="28"/>
                      </a:cubicBezTo>
                      <a:cubicBezTo>
                        <a:pt x="875" y="19"/>
                        <a:pt x="875" y="19"/>
                        <a:pt x="875" y="10"/>
                      </a:cubicBezTo>
                      <a:cubicBezTo>
                        <a:pt x="866" y="1"/>
                        <a:pt x="866" y="1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6"/>
                <p:cNvSpPr/>
                <p:nvPr/>
              </p:nvSpPr>
              <p:spPr>
                <a:xfrm>
                  <a:off x="6727504" y="2755257"/>
                  <a:ext cx="156506" cy="182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2" h="3266" extrusionOk="0">
                      <a:moveTo>
                        <a:pt x="2784" y="0"/>
                      </a:moveTo>
                      <a:cubicBezTo>
                        <a:pt x="1945" y="45"/>
                        <a:pt x="1026" y="179"/>
                        <a:pt x="509" y="741"/>
                      </a:cubicBezTo>
                      <a:cubicBezTo>
                        <a:pt x="0" y="1303"/>
                        <a:pt x="9" y="2141"/>
                        <a:pt x="527" y="2650"/>
                      </a:cubicBezTo>
                      <a:cubicBezTo>
                        <a:pt x="857" y="2971"/>
                        <a:pt x="1294" y="3167"/>
                        <a:pt x="1883" y="3265"/>
                      </a:cubicBezTo>
                      <a:cubicBezTo>
                        <a:pt x="1891" y="3265"/>
                        <a:pt x="1900" y="3256"/>
                        <a:pt x="1900" y="3256"/>
                      </a:cubicBezTo>
                      <a:cubicBezTo>
                        <a:pt x="1900" y="3247"/>
                        <a:pt x="1900" y="3239"/>
                        <a:pt x="1900" y="3239"/>
                      </a:cubicBezTo>
                      <a:cubicBezTo>
                        <a:pt x="1606" y="3007"/>
                        <a:pt x="1347" y="2659"/>
                        <a:pt x="1213" y="2320"/>
                      </a:cubicBezTo>
                      <a:cubicBezTo>
                        <a:pt x="901" y="1553"/>
                        <a:pt x="1338" y="830"/>
                        <a:pt x="1909" y="446"/>
                      </a:cubicBezTo>
                      <a:cubicBezTo>
                        <a:pt x="2177" y="268"/>
                        <a:pt x="2471" y="134"/>
                        <a:pt x="2792" y="27"/>
                      </a:cubicBezTo>
                      <a:cubicBezTo>
                        <a:pt x="2792" y="27"/>
                        <a:pt x="2801" y="18"/>
                        <a:pt x="2801" y="9"/>
                      </a:cubicBezTo>
                      <a:cubicBezTo>
                        <a:pt x="2792" y="9"/>
                        <a:pt x="2792" y="0"/>
                        <a:pt x="27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6"/>
                <p:cNvSpPr/>
                <p:nvPr/>
              </p:nvSpPr>
              <p:spPr>
                <a:xfrm>
                  <a:off x="6677682" y="2765199"/>
                  <a:ext cx="99701" cy="164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" h="2945" extrusionOk="0">
                      <a:moveTo>
                        <a:pt x="1766" y="1"/>
                      </a:moveTo>
                      <a:cubicBezTo>
                        <a:pt x="1526" y="36"/>
                        <a:pt x="1267" y="117"/>
                        <a:pt x="1035" y="233"/>
                      </a:cubicBezTo>
                      <a:cubicBezTo>
                        <a:pt x="1026" y="242"/>
                        <a:pt x="1017" y="250"/>
                        <a:pt x="1017" y="250"/>
                      </a:cubicBezTo>
                      <a:cubicBezTo>
                        <a:pt x="1017" y="259"/>
                        <a:pt x="1008" y="268"/>
                        <a:pt x="1017" y="277"/>
                      </a:cubicBezTo>
                      <a:lnTo>
                        <a:pt x="964" y="286"/>
                      </a:lnTo>
                      <a:lnTo>
                        <a:pt x="928" y="286"/>
                      </a:lnTo>
                      <a:cubicBezTo>
                        <a:pt x="473" y="536"/>
                        <a:pt x="170" y="866"/>
                        <a:pt x="71" y="1214"/>
                      </a:cubicBezTo>
                      <a:cubicBezTo>
                        <a:pt x="0" y="1490"/>
                        <a:pt x="36" y="1767"/>
                        <a:pt x="196" y="2044"/>
                      </a:cubicBezTo>
                      <a:cubicBezTo>
                        <a:pt x="509" y="2588"/>
                        <a:pt x="1017" y="2793"/>
                        <a:pt x="1686" y="2945"/>
                      </a:cubicBezTo>
                      <a:cubicBezTo>
                        <a:pt x="1695" y="2945"/>
                        <a:pt x="1704" y="2945"/>
                        <a:pt x="1704" y="2936"/>
                      </a:cubicBezTo>
                      <a:cubicBezTo>
                        <a:pt x="1704" y="2927"/>
                        <a:pt x="1704" y="2918"/>
                        <a:pt x="1695" y="2918"/>
                      </a:cubicBezTo>
                      <a:cubicBezTo>
                        <a:pt x="901" y="2525"/>
                        <a:pt x="589" y="1821"/>
                        <a:pt x="856" y="1036"/>
                      </a:cubicBezTo>
                      <a:cubicBezTo>
                        <a:pt x="1008" y="572"/>
                        <a:pt x="1311" y="242"/>
                        <a:pt x="1775" y="27"/>
                      </a:cubicBezTo>
                      <a:cubicBezTo>
                        <a:pt x="1775" y="19"/>
                        <a:pt x="1784" y="10"/>
                        <a:pt x="1784" y="10"/>
                      </a:cubicBezTo>
                      <a:cubicBezTo>
                        <a:pt x="1775" y="1"/>
                        <a:pt x="1775" y="1"/>
                        <a:pt x="17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6"/>
                <p:cNvSpPr/>
                <p:nvPr/>
              </p:nvSpPr>
              <p:spPr>
                <a:xfrm>
                  <a:off x="7064810" y="2793126"/>
                  <a:ext cx="252688" cy="187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4" h="3355" extrusionOk="0">
                      <a:moveTo>
                        <a:pt x="3328" y="0"/>
                      </a:moveTo>
                      <a:cubicBezTo>
                        <a:pt x="2954" y="0"/>
                        <a:pt x="2588" y="36"/>
                        <a:pt x="2249" y="116"/>
                      </a:cubicBezTo>
                      <a:cubicBezTo>
                        <a:pt x="1428" y="295"/>
                        <a:pt x="402" y="821"/>
                        <a:pt x="215" y="1713"/>
                      </a:cubicBezTo>
                      <a:cubicBezTo>
                        <a:pt x="1" y="2748"/>
                        <a:pt x="741" y="3132"/>
                        <a:pt x="1419" y="3355"/>
                      </a:cubicBezTo>
                      <a:lnTo>
                        <a:pt x="1428" y="3355"/>
                      </a:lnTo>
                      <a:cubicBezTo>
                        <a:pt x="1437" y="3346"/>
                        <a:pt x="1437" y="3337"/>
                        <a:pt x="1428" y="3337"/>
                      </a:cubicBezTo>
                      <a:cubicBezTo>
                        <a:pt x="1196" y="3140"/>
                        <a:pt x="1053" y="2908"/>
                        <a:pt x="1000" y="2650"/>
                      </a:cubicBezTo>
                      <a:cubicBezTo>
                        <a:pt x="920" y="2230"/>
                        <a:pt x="1044" y="1553"/>
                        <a:pt x="1366" y="1240"/>
                      </a:cubicBezTo>
                      <a:cubicBezTo>
                        <a:pt x="2079" y="544"/>
                        <a:pt x="3034" y="161"/>
                        <a:pt x="4051" y="161"/>
                      </a:cubicBezTo>
                      <a:cubicBezTo>
                        <a:pt x="4203" y="161"/>
                        <a:pt x="4354" y="170"/>
                        <a:pt x="4506" y="188"/>
                      </a:cubicBezTo>
                      <a:cubicBezTo>
                        <a:pt x="4515" y="188"/>
                        <a:pt x="4524" y="188"/>
                        <a:pt x="4524" y="179"/>
                      </a:cubicBezTo>
                      <a:cubicBezTo>
                        <a:pt x="4524" y="179"/>
                        <a:pt x="4524" y="170"/>
                        <a:pt x="4515" y="161"/>
                      </a:cubicBezTo>
                      <a:lnTo>
                        <a:pt x="4479" y="125"/>
                      </a:lnTo>
                      <a:lnTo>
                        <a:pt x="4461" y="107"/>
                      </a:lnTo>
                      <a:cubicBezTo>
                        <a:pt x="4087" y="36"/>
                        <a:pt x="3712" y="0"/>
                        <a:pt x="33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6"/>
                <p:cNvSpPr/>
                <p:nvPr/>
              </p:nvSpPr>
              <p:spPr>
                <a:xfrm>
                  <a:off x="6975108" y="2714372"/>
                  <a:ext cx="323959" cy="96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0" h="1732" extrusionOk="0">
                      <a:moveTo>
                        <a:pt x="2383" y="1"/>
                      </a:moveTo>
                      <a:cubicBezTo>
                        <a:pt x="1776" y="19"/>
                        <a:pt x="527" y="45"/>
                        <a:pt x="10" y="634"/>
                      </a:cubicBezTo>
                      <a:cubicBezTo>
                        <a:pt x="1" y="643"/>
                        <a:pt x="1" y="643"/>
                        <a:pt x="1" y="652"/>
                      </a:cubicBezTo>
                      <a:cubicBezTo>
                        <a:pt x="10" y="652"/>
                        <a:pt x="10" y="661"/>
                        <a:pt x="19" y="661"/>
                      </a:cubicBezTo>
                      <a:cubicBezTo>
                        <a:pt x="697" y="795"/>
                        <a:pt x="1286" y="1160"/>
                        <a:pt x="1714" y="1714"/>
                      </a:cubicBezTo>
                      <a:cubicBezTo>
                        <a:pt x="1714" y="1714"/>
                        <a:pt x="1723" y="1722"/>
                        <a:pt x="1723" y="1722"/>
                      </a:cubicBezTo>
                      <a:lnTo>
                        <a:pt x="1901" y="1722"/>
                      </a:lnTo>
                      <a:cubicBezTo>
                        <a:pt x="1901" y="1731"/>
                        <a:pt x="1910" y="1731"/>
                        <a:pt x="1910" y="1731"/>
                      </a:cubicBezTo>
                      <a:lnTo>
                        <a:pt x="1919" y="1731"/>
                      </a:lnTo>
                      <a:cubicBezTo>
                        <a:pt x="2240" y="1642"/>
                        <a:pt x="2615" y="1598"/>
                        <a:pt x="3034" y="1598"/>
                      </a:cubicBezTo>
                      <a:lnTo>
                        <a:pt x="3052" y="1598"/>
                      </a:lnTo>
                      <a:cubicBezTo>
                        <a:pt x="3605" y="1348"/>
                        <a:pt x="4265" y="1223"/>
                        <a:pt x="4943" y="1223"/>
                      </a:cubicBezTo>
                      <a:cubicBezTo>
                        <a:pt x="5229" y="1223"/>
                        <a:pt x="5514" y="1241"/>
                        <a:pt x="5782" y="1285"/>
                      </a:cubicBezTo>
                      <a:lnTo>
                        <a:pt x="5791" y="1285"/>
                      </a:lnTo>
                      <a:cubicBezTo>
                        <a:pt x="5791" y="1285"/>
                        <a:pt x="5800" y="1285"/>
                        <a:pt x="5800" y="1276"/>
                      </a:cubicBezTo>
                      <a:cubicBezTo>
                        <a:pt x="5800" y="1276"/>
                        <a:pt x="5800" y="1268"/>
                        <a:pt x="5800" y="1268"/>
                      </a:cubicBezTo>
                      <a:lnTo>
                        <a:pt x="5737" y="1205"/>
                      </a:lnTo>
                      <a:cubicBezTo>
                        <a:pt x="5336" y="804"/>
                        <a:pt x="4854" y="527"/>
                        <a:pt x="4292" y="384"/>
                      </a:cubicBezTo>
                      <a:cubicBezTo>
                        <a:pt x="4283" y="384"/>
                        <a:pt x="4274" y="393"/>
                        <a:pt x="4265" y="402"/>
                      </a:cubicBezTo>
                      <a:cubicBezTo>
                        <a:pt x="4131" y="384"/>
                        <a:pt x="3980" y="349"/>
                        <a:pt x="3801" y="304"/>
                      </a:cubicBezTo>
                      <a:cubicBezTo>
                        <a:pt x="3578" y="277"/>
                        <a:pt x="3373" y="259"/>
                        <a:pt x="3177" y="259"/>
                      </a:cubicBezTo>
                      <a:cubicBezTo>
                        <a:pt x="2945" y="259"/>
                        <a:pt x="2704" y="277"/>
                        <a:pt x="2427" y="313"/>
                      </a:cubicBezTo>
                      <a:cubicBezTo>
                        <a:pt x="2008" y="366"/>
                        <a:pt x="1125" y="482"/>
                        <a:pt x="822" y="857"/>
                      </a:cubicBezTo>
                      <a:cubicBezTo>
                        <a:pt x="813" y="866"/>
                        <a:pt x="813" y="866"/>
                        <a:pt x="795" y="866"/>
                      </a:cubicBezTo>
                      <a:cubicBezTo>
                        <a:pt x="786" y="866"/>
                        <a:pt x="768" y="857"/>
                        <a:pt x="759" y="839"/>
                      </a:cubicBezTo>
                      <a:cubicBezTo>
                        <a:pt x="759" y="839"/>
                        <a:pt x="750" y="821"/>
                        <a:pt x="759" y="804"/>
                      </a:cubicBezTo>
                      <a:cubicBezTo>
                        <a:pt x="1107" y="215"/>
                        <a:pt x="2142" y="81"/>
                        <a:pt x="2722" y="54"/>
                      </a:cubicBezTo>
                      <a:cubicBezTo>
                        <a:pt x="2731" y="54"/>
                        <a:pt x="2740" y="45"/>
                        <a:pt x="2740" y="36"/>
                      </a:cubicBezTo>
                      <a:cubicBezTo>
                        <a:pt x="2740" y="36"/>
                        <a:pt x="2731" y="27"/>
                        <a:pt x="2731" y="27"/>
                      </a:cubicBezTo>
                      <a:cubicBezTo>
                        <a:pt x="2606" y="10"/>
                        <a:pt x="2517" y="1"/>
                        <a:pt x="24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6"/>
                <p:cNvSpPr/>
                <p:nvPr/>
              </p:nvSpPr>
              <p:spPr>
                <a:xfrm>
                  <a:off x="6798719" y="2759725"/>
                  <a:ext cx="268160" cy="181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1" h="3257" extrusionOk="0">
                      <a:moveTo>
                        <a:pt x="2793" y="1"/>
                      </a:moveTo>
                      <a:cubicBezTo>
                        <a:pt x="2106" y="1"/>
                        <a:pt x="813" y="259"/>
                        <a:pt x="277" y="946"/>
                      </a:cubicBezTo>
                      <a:cubicBezTo>
                        <a:pt x="63" y="1223"/>
                        <a:pt x="1" y="1553"/>
                        <a:pt x="90" y="1910"/>
                      </a:cubicBezTo>
                      <a:cubicBezTo>
                        <a:pt x="286" y="2677"/>
                        <a:pt x="1000" y="3257"/>
                        <a:pt x="1740" y="3257"/>
                      </a:cubicBezTo>
                      <a:cubicBezTo>
                        <a:pt x="2026" y="3257"/>
                        <a:pt x="2294" y="3167"/>
                        <a:pt x="2543" y="2998"/>
                      </a:cubicBezTo>
                      <a:cubicBezTo>
                        <a:pt x="2775" y="2837"/>
                        <a:pt x="2918" y="2543"/>
                        <a:pt x="2927" y="2222"/>
                      </a:cubicBezTo>
                      <a:cubicBezTo>
                        <a:pt x="2936" y="1901"/>
                        <a:pt x="2811" y="1615"/>
                        <a:pt x="2588" y="1437"/>
                      </a:cubicBezTo>
                      <a:cubicBezTo>
                        <a:pt x="2427" y="1321"/>
                        <a:pt x="2285" y="1258"/>
                        <a:pt x="2142" y="1258"/>
                      </a:cubicBezTo>
                      <a:cubicBezTo>
                        <a:pt x="1856" y="1258"/>
                        <a:pt x="1687" y="1526"/>
                        <a:pt x="1625" y="1749"/>
                      </a:cubicBezTo>
                      <a:cubicBezTo>
                        <a:pt x="1571" y="1972"/>
                        <a:pt x="1598" y="2258"/>
                        <a:pt x="1785" y="2365"/>
                      </a:cubicBezTo>
                      <a:cubicBezTo>
                        <a:pt x="1803" y="2374"/>
                        <a:pt x="1803" y="2391"/>
                        <a:pt x="1803" y="2391"/>
                      </a:cubicBezTo>
                      <a:cubicBezTo>
                        <a:pt x="1794" y="2400"/>
                        <a:pt x="1785" y="2418"/>
                        <a:pt x="1767" y="2418"/>
                      </a:cubicBezTo>
                      <a:lnTo>
                        <a:pt x="1758" y="2418"/>
                      </a:lnTo>
                      <a:cubicBezTo>
                        <a:pt x="1535" y="2311"/>
                        <a:pt x="1446" y="2088"/>
                        <a:pt x="1509" y="1820"/>
                      </a:cubicBezTo>
                      <a:cubicBezTo>
                        <a:pt x="1580" y="1481"/>
                        <a:pt x="1883" y="1134"/>
                        <a:pt x="2276" y="1134"/>
                      </a:cubicBezTo>
                      <a:cubicBezTo>
                        <a:pt x="2418" y="1134"/>
                        <a:pt x="2570" y="1187"/>
                        <a:pt x="2704" y="1276"/>
                      </a:cubicBezTo>
                      <a:cubicBezTo>
                        <a:pt x="2882" y="1401"/>
                        <a:pt x="3025" y="1624"/>
                        <a:pt x="3105" y="1892"/>
                      </a:cubicBezTo>
                      <a:cubicBezTo>
                        <a:pt x="3105" y="1901"/>
                        <a:pt x="3114" y="1910"/>
                        <a:pt x="3123" y="1910"/>
                      </a:cubicBezTo>
                      <a:cubicBezTo>
                        <a:pt x="3123" y="1910"/>
                        <a:pt x="3132" y="1901"/>
                        <a:pt x="3132" y="1901"/>
                      </a:cubicBezTo>
                      <a:cubicBezTo>
                        <a:pt x="3462" y="1107"/>
                        <a:pt x="4310" y="946"/>
                        <a:pt x="4783" y="919"/>
                      </a:cubicBezTo>
                      <a:cubicBezTo>
                        <a:pt x="4791" y="919"/>
                        <a:pt x="4791" y="910"/>
                        <a:pt x="4791" y="910"/>
                      </a:cubicBezTo>
                      <a:cubicBezTo>
                        <a:pt x="4800" y="902"/>
                        <a:pt x="4800" y="893"/>
                        <a:pt x="4791" y="893"/>
                      </a:cubicBezTo>
                      <a:cubicBezTo>
                        <a:pt x="4265" y="348"/>
                        <a:pt x="3525" y="18"/>
                        <a:pt x="282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25" name="Google Shape;1825;p6"/>
              <p:cNvGrpSpPr/>
              <p:nvPr/>
            </p:nvGrpSpPr>
            <p:grpSpPr>
              <a:xfrm>
                <a:off x="8349012" y="5098347"/>
                <a:ext cx="392714" cy="128075"/>
                <a:chOff x="8149562" y="2680022"/>
                <a:chExt cx="392714" cy="128075"/>
              </a:xfrm>
            </p:grpSpPr>
            <p:sp>
              <p:nvSpPr>
                <p:cNvPr id="1826" name="Google Shape;1826;p6"/>
                <p:cNvSpPr/>
                <p:nvPr/>
              </p:nvSpPr>
              <p:spPr>
                <a:xfrm>
                  <a:off x="8149562" y="2689461"/>
                  <a:ext cx="306030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2124" extrusionOk="0">
                      <a:moveTo>
                        <a:pt x="4096" y="1"/>
                      </a:moveTo>
                      <a:cubicBezTo>
                        <a:pt x="3453" y="1"/>
                        <a:pt x="2829" y="233"/>
                        <a:pt x="2133" y="723"/>
                      </a:cubicBezTo>
                      <a:cubicBezTo>
                        <a:pt x="2044" y="786"/>
                        <a:pt x="1955" y="848"/>
                        <a:pt x="1865" y="911"/>
                      </a:cubicBezTo>
                      <a:cubicBezTo>
                        <a:pt x="1312" y="1312"/>
                        <a:pt x="679" y="1767"/>
                        <a:pt x="19" y="1981"/>
                      </a:cubicBezTo>
                      <a:cubicBezTo>
                        <a:pt x="10" y="1990"/>
                        <a:pt x="1" y="1990"/>
                        <a:pt x="1" y="1999"/>
                      </a:cubicBezTo>
                      <a:cubicBezTo>
                        <a:pt x="1" y="2008"/>
                        <a:pt x="10" y="2017"/>
                        <a:pt x="19" y="2017"/>
                      </a:cubicBezTo>
                      <a:cubicBezTo>
                        <a:pt x="170" y="2026"/>
                        <a:pt x="322" y="2035"/>
                        <a:pt x="474" y="2044"/>
                      </a:cubicBezTo>
                      <a:cubicBezTo>
                        <a:pt x="1125" y="2088"/>
                        <a:pt x="1740" y="2124"/>
                        <a:pt x="2374" y="2124"/>
                      </a:cubicBezTo>
                      <a:cubicBezTo>
                        <a:pt x="2784" y="2124"/>
                        <a:pt x="3150" y="2106"/>
                        <a:pt x="3516" y="2070"/>
                      </a:cubicBezTo>
                      <a:cubicBezTo>
                        <a:pt x="3516" y="2070"/>
                        <a:pt x="3525" y="2070"/>
                        <a:pt x="3525" y="2061"/>
                      </a:cubicBezTo>
                      <a:cubicBezTo>
                        <a:pt x="3525" y="2061"/>
                        <a:pt x="3525" y="2053"/>
                        <a:pt x="3525" y="2053"/>
                      </a:cubicBezTo>
                      <a:cubicBezTo>
                        <a:pt x="3418" y="1901"/>
                        <a:pt x="3382" y="1740"/>
                        <a:pt x="3418" y="1598"/>
                      </a:cubicBezTo>
                      <a:cubicBezTo>
                        <a:pt x="3453" y="1437"/>
                        <a:pt x="3569" y="1303"/>
                        <a:pt x="3766" y="1196"/>
                      </a:cubicBezTo>
                      <a:cubicBezTo>
                        <a:pt x="3766" y="1187"/>
                        <a:pt x="3774" y="1187"/>
                        <a:pt x="3783" y="1187"/>
                      </a:cubicBezTo>
                      <a:cubicBezTo>
                        <a:pt x="3792" y="1187"/>
                        <a:pt x="3801" y="1196"/>
                        <a:pt x="3810" y="1205"/>
                      </a:cubicBezTo>
                      <a:cubicBezTo>
                        <a:pt x="3810" y="1214"/>
                        <a:pt x="3819" y="1223"/>
                        <a:pt x="3810" y="1241"/>
                      </a:cubicBezTo>
                      <a:cubicBezTo>
                        <a:pt x="3658" y="1508"/>
                        <a:pt x="3623" y="1731"/>
                        <a:pt x="3712" y="1883"/>
                      </a:cubicBezTo>
                      <a:cubicBezTo>
                        <a:pt x="3792" y="2026"/>
                        <a:pt x="3980" y="2106"/>
                        <a:pt x="4229" y="2106"/>
                      </a:cubicBezTo>
                      <a:cubicBezTo>
                        <a:pt x="4408" y="2106"/>
                        <a:pt x="4613" y="2061"/>
                        <a:pt x="4818" y="1981"/>
                      </a:cubicBezTo>
                      <a:cubicBezTo>
                        <a:pt x="5086" y="1883"/>
                        <a:pt x="5309" y="1553"/>
                        <a:pt x="5425" y="1107"/>
                      </a:cubicBezTo>
                      <a:cubicBezTo>
                        <a:pt x="5478" y="884"/>
                        <a:pt x="5452" y="670"/>
                        <a:pt x="5336" y="491"/>
                      </a:cubicBezTo>
                      <a:cubicBezTo>
                        <a:pt x="5202" y="277"/>
                        <a:pt x="4979" y="134"/>
                        <a:pt x="4684" y="63"/>
                      </a:cubicBezTo>
                      <a:cubicBezTo>
                        <a:pt x="4488" y="27"/>
                        <a:pt x="4292" y="1"/>
                        <a:pt x="40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6"/>
                <p:cNvSpPr/>
                <p:nvPr/>
              </p:nvSpPr>
              <p:spPr>
                <a:xfrm>
                  <a:off x="8419172" y="2680022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9" y="0"/>
                      </a:moveTo>
                      <a:cubicBezTo>
                        <a:pt x="0" y="0"/>
                        <a:pt x="0" y="0"/>
                        <a:pt x="0" y="9"/>
                      </a:cubicBezTo>
                      <a:cubicBezTo>
                        <a:pt x="0" y="18"/>
                        <a:pt x="0" y="27"/>
                        <a:pt x="9" y="27"/>
                      </a:cubicBezTo>
                      <a:cubicBezTo>
                        <a:pt x="482" y="125"/>
                        <a:pt x="1026" y="384"/>
                        <a:pt x="981" y="999"/>
                      </a:cubicBezTo>
                      <a:cubicBezTo>
                        <a:pt x="955" y="1383"/>
                        <a:pt x="732" y="1856"/>
                        <a:pt x="428" y="2195"/>
                      </a:cubicBezTo>
                      <a:cubicBezTo>
                        <a:pt x="419" y="2204"/>
                        <a:pt x="419" y="2204"/>
                        <a:pt x="428" y="2213"/>
                      </a:cubicBezTo>
                      <a:cubicBezTo>
                        <a:pt x="428" y="2213"/>
                        <a:pt x="428" y="2222"/>
                        <a:pt x="437" y="2222"/>
                      </a:cubicBezTo>
                      <a:cubicBezTo>
                        <a:pt x="482" y="2230"/>
                        <a:pt x="526" y="2230"/>
                        <a:pt x="571" y="2230"/>
                      </a:cubicBezTo>
                      <a:cubicBezTo>
                        <a:pt x="981" y="2230"/>
                        <a:pt x="1410" y="1900"/>
                        <a:pt x="1481" y="1526"/>
                      </a:cubicBezTo>
                      <a:cubicBezTo>
                        <a:pt x="1588" y="999"/>
                        <a:pt x="1347" y="509"/>
                        <a:pt x="848" y="241"/>
                      </a:cubicBezTo>
                      <a:cubicBezTo>
                        <a:pt x="580" y="98"/>
                        <a:pt x="312" y="18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6"/>
                <p:cNvSpPr/>
                <p:nvPr/>
              </p:nvSpPr>
              <p:spPr>
                <a:xfrm>
                  <a:off x="8465475" y="2682982"/>
                  <a:ext cx="76801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" h="1776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10"/>
                      </a:cubicBezTo>
                      <a:cubicBezTo>
                        <a:pt x="1" y="19"/>
                        <a:pt x="10" y="27"/>
                        <a:pt x="10" y="27"/>
                      </a:cubicBezTo>
                      <a:cubicBezTo>
                        <a:pt x="402" y="179"/>
                        <a:pt x="661" y="438"/>
                        <a:pt x="786" y="804"/>
                      </a:cubicBezTo>
                      <a:cubicBezTo>
                        <a:pt x="893" y="1107"/>
                        <a:pt x="884" y="1473"/>
                        <a:pt x="768" y="1758"/>
                      </a:cubicBezTo>
                      <a:cubicBezTo>
                        <a:pt x="759" y="1758"/>
                        <a:pt x="768" y="1767"/>
                        <a:pt x="768" y="1776"/>
                      </a:cubicBezTo>
                      <a:lnTo>
                        <a:pt x="786" y="1776"/>
                      </a:lnTo>
                      <a:cubicBezTo>
                        <a:pt x="1152" y="1526"/>
                        <a:pt x="1375" y="1169"/>
                        <a:pt x="1366" y="866"/>
                      </a:cubicBezTo>
                      <a:cubicBezTo>
                        <a:pt x="1357" y="634"/>
                        <a:pt x="1223" y="438"/>
                        <a:pt x="982" y="295"/>
                      </a:cubicBezTo>
                      <a:cubicBezTo>
                        <a:pt x="706" y="135"/>
                        <a:pt x="393" y="3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29" name="Google Shape;1829;p6"/>
              <p:cNvGrpSpPr/>
              <p:nvPr/>
            </p:nvGrpSpPr>
            <p:grpSpPr>
              <a:xfrm>
                <a:off x="5664306" y="4658329"/>
                <a:ext cx="1646873" cy="417120"/>
                <a:chOff x="5464856" y="2240004"/>
                <a:chExt cx="1646873" cy="417120"/>
              </a:xfrm>
            </p:grpSpPr>
            <p:sp>
              <p:nvSpPr>
                <p:cNvPr id="1830" name="Google Shape;1830;p6"/>
                <p:cNvSpPr/>
                <p:nvPr/>
              </p:nvSpPr>
              <p:spPr>
                <a:xfrm>
                  <a:off x="6662713" y="2240004"/>
                  <a:ext cx="159522" cy="156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6"/>
                <p:cNvSpPr/>
                <p:nvPr/>
              </p:nvSpPr>
              <p:spPr>
                <a:xfrm>
                  <a:off x="7046378" y="2370590"/>
                  <a:ext cx="65350" cy="61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6"/>
                <p:cNvSpPr/>
                <p:nvPr/>
              </p:nvSpPr>
              <p:spPr>
                <a:xfrm>
                  <a:off x="6402598" y="2268936"/>
                  <a:ext cx="354847" cy="16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6"/>
                <p:cNvSpPr/>
                <p:nvPr/>
              </p:nvSpPr>
              <p:spPr>
                <a:xfrm>
                  <a:off x="6286030" y="2406449"/>
                  <a:ext cx="294523" cy="1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6"/>
                <p:cNvSpPr/>
                <p:nvPr/>
              </p:nvSpPr>
              <p:spPr>
                <a:xfrm>
                  <a:off x="6517212" y="2313787"/>
                  <a:ext cx="396682" cy="224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6"/>
                <p:cNvSpPr/>
                <p:nvPr/>
              </p:nvSpPr>
              <p:spPr>
                <a:xfrm>
                  <a:off x="6875463" y="2318255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6"/>
                <p:cNvSpPr/>
                <p:nvPr/>
              </p:nvSpPr>
              <p:spPr>
                <a:xfrm>
                  <a:off x="6911377" y="2327248"/>
                  <a:ext cx="152987" cy="11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6"/>
                <p:cNvSpPr/>
                <p:nvPr/>
              </p:nvSpPr>
              <p:spPr>
                <a:xfrm>
                  <a:off x="6028373" y="2460292"/>
                  <a:ext cx="410646" cy="119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6"/>
                <p:cNvSpPr/>
                <p:nvPr/>
              </p:nvSpPr>
              <p:spPr>
                <a:xfrm>
                  <a:off x="6269553" y="2435828"/>
                  <a:ext cx="246209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6"/>
                <p:cNvSpPr/>
                <p:nvPr/>
              </p:nvSpPr>
              <p:spPr>
                <a:xfrm>
                  <a:off x="6051329" y="2388017"/>
                  <a:ext cx="210797" cy="64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6"/>
                <p:cNvSpPr/>
                <p:nvPr/>
              </p:nvSpPr>
              <p:spPr>
                <a:xfrm>
                  <a:off x="5632252" y="2334676"/>
                  <a:ext cx="190912" cy="9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6"/>
                <p:cNvSpPr/>
                <p:nvPr/>
              </p:nvSpPr>
              <p:spPr>
                <a:xfrm>
                  <a:off x="6118578" y="2414938"/>
                  <a:ext cx="39936" cy="40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6"/>
                <p:cNvSpPr/>
                <p:nvPr/>
              </p:nvSpPr>
              <p:spPr>
                <a:xfrm>
                  <a:off x="5928728" y="2398462"/>
                  <a:ext cx="205882" cy="8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6"/>
                <p:cNvSpPr/>
                <p:nvPr/>
              </p:nvSpPr>
              <p:spPr>
                <a:xfrm>
                  <a:off x="6243133" y="2538488"/>
                  <a:ext cx="90262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6"/>
                <p:cNvSpPr/>
                <p:nvPr/>
              </p:nvSpPr>
              <p:spPr>
                <a:xfrm>
                  <a:off x="5775742" y="2336184"/>
                  <a:ext cx="102215" cy="6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6"/>
                <p:cNvSpPr/>
                <p:nvPr/>
              </p:nvSpPr>
              <p:spPr>
                <a:xfrm>
                  <a:off x="5464856" y="2359587"/>
                  <a:ext cx="280560" cy="1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6"/>
                <p:cNvSpPr/>
                <p:nvPr/>
              </p:nvSpPr>
              <p:spPr>
                <a:xfrm>
                  <a:off x="5667161" y="2411420"/>
                  <a:ext cx="379255" cy="12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6"/>
                <p:cNvSpPr/>
                <p:nvPr/>
              </p:nvSpPr>
              <p:spPr>
                <a:xfrm>
                  <a:off x="6186329" y="2520056"/>
                  <a:ext cx="99757" cy="13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6"/>
                <p:cNvSpPr/>
                <p:nvPr/>
              </p:nvSpPr>
              <p:spPr>
                <a:xfrm>
                  <a:off x="5901359" y="2507098"/>
                  <a:ext cx="335353" cy="14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49" name="Google Shape;1849;p6"/>
              <p:cNvSpPr/>
              <p:nvPr/>
            </p:nvSpPr>
            <p:spPr>
              <a:xfrm>
                <a:off x="6975771" y="5348964"/>
                <a:ext cx="12512" cy="553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99" extrusionOk="0">
                    <a:moveTo>
                      <a:pt x="18" y="0"/>
                    </a:moveTo>
                    <a:cubicBezTo>
                      <a:pt x="9" y="9"/>
                      <a:pt x="9" y="9"/>
                      <a:pt x="9" y="18"/>
                    </a:cubicBezTo>
                    <a:cubicBezTo>
                      <a:pt x="9" y="27"/>
                      <a:pt x="9" y="36"/>
                      <a:pt x="9" y="36"/>
                    </a:cubicBezTo>
                    <a:cubicBezTo>
                      <a:pt x="0" y="45"/>
                      <a:pt x="0" y="45"/>
                      <a:pt x="0" y="54"/>
                    </a:cubicBezTo>
                    <a:cubicBezTo>
                      <a:pt x="9" y="54"/>
                      <a:pt x="9" y="63"/>
                      <a:pt x="18" y="63"/>
                    </a:cubicBezTo>
                    <a:cubicBezTo>
                      <a:pt x="18" y="63"/>
                      <a:pt x="206" y="99"/>
                      <a:pt x="215" y="99"/>
                    </a:cubicBezTo>
                    <a:cubicBezTo>
                      <a:pt x="215" y="99"/>
                      <a:pt x="223" y="99"/>
                      <a:pt x="223" y="90"/>
                    </a:cubicBezTo>
                    <a:cubicBezTo>
                      <a:pt x="223" y="81"/>
                      <a:pt x="223" y="81"/>
                      <a:pt x="215" y="72"/>
                    </a:cubicBezTo>
                    <a:cubicBezTo>
                      <a:pt x="152" y="54"/>
                      <a:pt x="90" y="27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6"/>
              <p:cNvSpPr/>
              <p:nvPr/>
            </p:nvSpPr>
            <p:spPr>
              <a:xfrm>
                <a:off x="7532865" y="5222399"/>
                <a:ext cx="9495" cy="402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72" extrusionOk="0">
                    <a:moveTo>
                      <a:pt x="9" y="1"/>
                    </a:moveTo>
                    <a:cubicBezTo>
                      <a:pt x="0" y="1"/>
                      <a:pt x="9" y="9"/>
                      <a:pt x="0" y="9"/>
                    </a:cubicBezTo>
                    <a:cubicBezTo>
                      <a:pt x="0" y="18"/>
                      <a:pt x="9" y="36"/>
                      <a:pt x="9" y="36"/>
                    </a:cubicBezTo>
                    <a:cubicBezTo>
                      <a:pt x="63" y="45"/>
                      <a:pt x="107" y="63"/>
                      <a:pt x="152" y="72"/>
                    </a:cubicBezTo>
                    <a:cubicBezTo>
                      <a:pt x="161" y="72"/>
                      <a:pt x="161" y="63"/>
                      <a:pt x="170" y="54"/>
                    </a:cubicBezTo>
                    <a:cubicBezTo>
                      <a:pt x="170" y="54"/>
                      <a:pt x="161" y="45"/>
                      <a:pt x="161" y="36"/>
                    </a:cubicBezTo>
                    <a:cubicBezTo>
                      <a:pt x="107" y="27"/>
                      <a:pt x="54" y="9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6"/>
              <p:cNvSpPr/>
              <p:nvPr/>
            </p:nvSpPr>
            <p:spPr>
              <a:xfrm>
                <a:off x="7022130" y="5359911"/>
                <a:ext cx="26922" cy="653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17" extrusionOk="0">
                    <a:moveTo>
                      <a:pt x="18" y="1"/>
                    </a:moveTo>
                    <a:cubicBezTo>
                      <a:pt x="9" y="1"/>
                      <a:pt x="0" y="10"/>
                      <a:pt x="0" y="19"/>
                    </a:cubicBezTo>
                    <a:cubicBezTo>
                      <a:pt x="0" y="27"/>
                      <a:pt x="0" y="36"/>
                      <a:pt x="9" y="36"/>
                    </a:cubicBezTo>
                    <a:cubicBezTo>
                      <a:pt x="161" y="63"/>
                      <a:pt x="312" y="90"/>
                      <a:pt x="464" y="117"/>
                    </a:cubicBezTo>
                    <a:lnTo>
                      <a:pt x="473" y="117"/>
                    </a:lnTo>
                    <a:cubicBezTo>
                      <a:pt x="473" y="117"/>
                      <a:pt x="482" y="108"/>
                      <a:pt x="482" y="108"/>
                    </a:cubicBezTo>
                    <a:cubicBezTo>
                      <a:pt x="482" y="99"/>
                      <a:pt x="482" y="90"/>
                      <a:pt x="473" y="90"/>
                    </a:cubicBezTo>
                    <a:cubicBezTo>
                      <a:pt x="428" y="63"/>
                      <a:pt x="384" y="36"/>
                      <a:pt x="330" y="10"/>
                    </a:cubicBezTo>
                    <a:lnTo>
                      <a:pt x="179" y="10"/>
                    </a:lnTo>
                    <a:cubicBezTo>
                      <a:pt x="125" y="10"/>
                      <a:pt x="71" y="10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6"/>
              <p:cNvSpPr/>
              <p:nvPr/>
            </p:nvSpPr>
            <p:spPr>
              <a:xfrm>
                <a:off x="5645036" y="4559188"/>
                <a:ext cx="648030" cy="66914"/>
              </a:xfrm>
              <a:custGeom>
                <a:avLst/>
                <a:gdLst/>
                <a:ahLst/>
                <a:cxnLst/>
                <a:rect l="l" t="t" r="r" b="b"/>
                <a:pathLst>
                  <a:path w="11602" h="1198" extrusionOk="0">
                    <a:moveTo>
                      <a:pt x="6680" y="1"/>
                    </a:moveTo>
                    <a:cubicBezTo>
                      <a:pt x="6437" y="1"/>
                      <a:pt x="6193" y="5"/>
                      <a:pt x="5948" y="10"/>
                    </a:cubicBezTo>
                    <a:cubicBezTo>
                      <a:pt x="3931" y="36"/>
                      <a:pt x="1906" y="447"/>
                      <a:pt x="24" y="1160"/>
                    </a:cubicBezTo>
                    <a:cubicBezTo>
                      <a:pt x="0" y="1168"/>
                      <a:pt x="5" y="1197"/>
                      <a:pt x="25" y="1197"/>
                    </a:cubicBezTo>
                    <a:cubicBezTo>
                      <a:pt x="27" y="1197"/>
                      <a:pt x="30" y="1197"/>
                      <a:pt x="33" y="1196"/>
                    </a:cubicBezTo>
                    <a:cubicBezTo>
                      <a:pt x="1960" y="643"/>
                      <a:pt x="3940" y="250"/>
                      <a:pt x="5948" y="170"/>
                    </a:cubicBezTo>
                    <a:cubicBezTo>
                      <a:pt x="6131" y="165"/>
                      <a:pt x="6314" y="162"/>
                      <a:pt x="6496" y="162"/>
                    </a:cubicBezTo>
                    <a:cubicBezTo>
                      <a:pt x="7278" y="162"/>
                      <a:pt x="8048" y="214"/>
                      <a:pt x="8829" y="366"/>
                    </a:cubicBezTo>
                    <a:cubicBezTo>
                      <a:pt x="9775" y="554"/>
                      <a:pt x="10658" y="911"/>
                      <a:pt x="11568" y="1196"/>
                    </a:cubicBezTo>
                    <a:cubicBezTo>
                      <a:pt x="11571" y="1197"/>
                      <a:pt x="11574" y="1197"/>
                      <a:pt x="11576" y="1197"/>
                    </a:cubicBezTo>
                    <a:cubicBezTo>
                      <a:pt x="11596" y="1197"/>
                      <a:pt x="11602" y="1168"/>
                      <a:pt x="11586" y="1160"/>
                    </a:cubicBezTo>
                    <a:cubicBezTo>
                      <a:pt x="10604" y="786"/>
                      <a:pt x="9677" y="366"/>
                      <a:pt x="8642" y="161"/>
                    </a:cubicBezTo>
                    <a:cubicBezTo>
                      <a:pt x="7984" y="31"/>
                      <a:pt x="7336" y="1"/>
                      <a:pt x="66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6"/>
              <p:cNvSpPr/>
              <p:nvPr/>
            </p:nvSpPr>
            <p:spPr>
              <a:xfrm>
                <a:off x="6334896" y="4647102"/>
                <a:ext cx="53565" cy="31670"/>
              </a:xfrm>
              <a:custGeom>
                <a:avLst/>
                <a:gdLst/>
                <a:ahLst/>
                <a:cxnLst/>
                <a:rect l="l" t="t" r="r" b="b"/>
                <a:pathLst>
                  <a:path w="959" h="567" extrusionOk="0">
                    <a:moveTo>
                      <a:pt x="70" y="0"/>
                    </a:moveTo>
                    <a:cubicBezTo>
                      <a:pt x="27" y="0"/>
                      <a:pt x="0" y="64"/>
                      <a:pt x="47" y="95"/>
                    </a:cubicBezTo>
                    <a:cubicBezTo>
                      <a:pt x="323" y="264"/>
                      <a:pt x="600" y="425"/>
                      <a:pt x="894" y="559"/>
                    </a:cubicBezTo>
                    <a:cubicBezTo>
                      <a:pt x="901" y="564"/>
                      <a:pt x="908" y="566"/>
                      <a:pt x="914" y="566"/>
                    </a:cubicBezTo>
                    <a:cubicBezTo>
                      <a:pt x="941" y="566"/>
                      <a:pt x="959" y="527"/>
                      <a:pt x="930" y="505"/>
                    </a:cubicBezTo>
                    <a:cubicBezTo>
                      <a:pt x="662" y="309"/>
                      <a:pt x="377" y="175"/>
                      <a:pt x="91" y="6"/>
                    </a:cubicBezTo>
                    <a:cubicBezTo>
                      <a:pt x="84" y="2"/>
                      <a:pt x="77" y="0"/>
                      <a:pt x="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6"/>
              <p:cNvSpPr/>
              <p:nvPr/>
            </p:nvSpPr>
            <p:spPr>
              <a:xfrm>
                <a:off x="5768195" y="4613422"/>
                <a:ext cx="305583" cy="33178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594" extrusionOk="0">
                    <a:moveTo>
                      <a:pt x="3654" y="1"/>
                    </a:moveTo>
                    <a:cubicBezTo>
                      <a:pt x="3460" y="1"/>
                      <a:pt x="3267" y="3"/>
                      <a:pt x="3073" y="3"/>
                    </a:cubicBezTo>
                    <a:cubicBezTo>
                      <a:pt x="3005" y="3"/>
                      <a:pt x="2937" y="3"/>
                      <a:pt x="2868" y="2"/>
                    </a:cubicBezTo>
                    <a:cubicBezTo>
                      <a:pt x="2849" y="2"/>
                      <a:pt x="2829" y="2"/>
                      <a:pt x="2809" y="2"/>
                    </a:cubicBezTo>
                    <a:cubicBezTo>
                      <a:pt x="1958" y="2"/>
                      <a:pt x="816" y="188"/>
                      <a:pt x="40" y="511"/>
                    </a:cubicBezTo>
                    <a:cubicBezTo>
                      <a:pt x="0" y="527"/>
                      <a:pt x="11" y="593"/>
                      <a:pt x="52" y="593"/>
                    </a:cubicBezTo>
                    <a:cubicBezTo>
                      <a:pt x="57" y="593"/>
                      <a:pt x="62" y="593"/>
                      <a:pt x="67" y="591"/>
                    </a:cubicBezTo>
                    <a:cubicBezTo>
                      <a:pt x="808" y="314"/>
                      <a:pt x="1628" y="323"/>
                      <a:pt x="2404" y="216"/>
                    </a:cubicBezTo>
                    <a:cubicBezTo>
                      <a:pt x="2902" y="148"/>
                      <a:pt x="3423" y="108"/>
                      <a:pt x="3943" y="108"/>
                    </a:cubicBezTo>
                    <a:cubicBezTo>
                      <a:pt x="4449" y="108"/>
                      <a:pt x="4954" y="146"/>
                      <a:pt x="5438" y="234"/>
                    </a:cubicBezTo>
                    <a:cubicBezTo>
                      <a:pt x="5440" y="235"/>
                      <a:pt x="5442" y="235"/>
                      <a:pt x="5444" y="235"/>
                    </a:cubicBezTo>
                    <a:cubicBezTo>
                      <a:pt x="5466" y="235"/>
                      <a:pt x="5471" y="198"/>
                      <a:pt x="5447" y="189"/>
                    </a:cubicBezTo>
                    <a:cubicBezTo>
                      <a:pt x="4861" y="21"/>
                      <a:pt x="4259" y="1"/>
                      <a:pt x="3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6"/>
              <p:cNvSpPr/>
              <p:nvPr/>
            </p:nvSpPr>
            <p:spPr>
              <a:xfrm>
                <a:off x="6095503" y="4629899"/>
                <a:ext cx="100818" cy="29212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523" extrusionOk="0">
                    <a:moveTo>
                      <a:pt x="59" y="1"/>
                    </a:moveTo>
                    <a:cubicBezTo>
                      <a:pt x="13" y="1"/>
                      <a:pt x="0" y="65"/>
                      <a:pt x="50" y="82"/>
                    </a:cubicBezTo>
                    <a:cubicBezTo>
                      <a:pt x="595" y="296"/>
                      <a:pt x="1210" y="305"/>
                      <a:pt x="1754" y="519"/>
                    </a:cubicBezTo>
                    <a:cubicBezTo>
                      <a:pt x="1761" y="521"/>
                      <a:pt x="1766" y="522"/>
                      <a:pt x="1771" y="522"/>
                    </a:cubicBezTo>
                    <a:cubicBezTo>
                      <a:pt x="1801" y="522"/>
                      <a:pt x="1804" y="479"/>
                      <a:pt x="1781" y="456"/>
                    </a:cubicBezTo>
                    <a:cubicBezTo>
                      <a:pt x="1273" y="82"/>
                      <a:pt x="648" y="162"/>
                      <a:pt x="68" y="1"/>
                    </a:cubicBezTo>
                    <a:cubicBezTo>
                      <a:pt x="65" y="1"/>
                      <a:pt x="62" y="1"/>
                      <a:pt x="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6"/>
              <p:cNvSpPr/>
              <p:nvPr/>
            </p:nvSpPr>
            <p:spPr>
              <a:xfrm>
                <a:off x="6224527" y="4665645"/>
                <a:ext cx="68199" cy="21057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77" extrusionOk="0">
                    <a:moveTo>
                      <a:pt x="175" y="1"/>
                    </a:moveTo>
                    <a:cubicBezTo>
                      <a:pt x="132" y="1"/>
                      <a:pt x="90" y="4"/>
                      <a:pt x="51" y="13"/>
                    </a:cubicBezTo>
                    <a:cubicBezTo>
                      <a:pt x="0" y="21"/>
                      <a:pt x="6" y="94"/>
                      <a:pt x="52" y="94"/>
                    </a:cubicBezTo>
                    <a:cubicBezTo>
                      <a:pt x="54" y="94"/>
                      <a:pt x="57" y="93"/>
                      <a:pt x="60" y="93"/>
                    </a:cubicBezTo>
                    <a:cubicBezTo>
                      <a:pt x="77" y="91"/>
                      <a:pt x="95" y="90"/>
                      <a:pt x="112" y="90"/>
                    </a:cubicBezTo>
                    <a:cubicBezTo>
                      <a:pt x="260" y="90"/>
                      <a:pt x="425" y="152"/>
                      <a:pt x="568" y="200"/>
                    </a:cubicBezTo>
                    <a:cubicBezTo>
                      <a:pt x="756" y="254"/>
                      <a:pt x="970" y="289"/>
                      <a:pt x="1148" y="370"/>
                    </a:cubicBezTo>
                    <a:cubicBezTo>
                      <a:pt x="1157" y="375"/>
                      <a:pt x="1165" y="377"/>
                      <a:pt x="1172" y="377"/>
                    </a:cubicBezTo>
                    <a:cubicBezTo>
                      <a:pt x="1204" y="377"/>
                      <a:pt x="1220" y="338"/>
                      <a:pt x="1184" y="316"/>
                    </a:cubicBezTo>
                    <a:cubicBezTo>
                      <a:pt x="1014" y="182"/>
                      <a:pt x="809" y="111"/>
                      <a:pt x="604" y="66"/>
                    </a:cubicBezTo>
                    <a:cubicBezTo>
                      <a:pt x="474" y="39"/>
                      <a:pt x="318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6"/>
              <p:cNvSpPr/>
              <p:nvPr/>
            </p:nvSpPr>
            <p:spPr>
              <a:xfrm>
                <a:off x="6314174" y="4695695"/>
                <a:ext cx="139805" cy="50996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913" extrusionOk="0">
                    <a:moveTo>
                      <a:pt x="44" y="0"/>
                    </a:moveTo>
                    <a:cubicBezTo>
                      <a:pt x="14" y="0"/>
                      <a:pt x="1" y="47"/>
                      <a:pt x="34" y="63"/>
                    </a:cubicBezTo>
                    <a:cubicBezTo>
                      <a:pt x="846" y="331"/>
                      <a:pt x="1649" y="697"/>
                      <a:pt x="2469" y="911"/>
                    </a:cubicBezTo>
                    <a:cubicBezTo>
                      <a:pt x="2472" y="912"/>
                      <a:pt x="2474" y="912"/>
                      <a:pt x="2476" y="912"/>
                    </a:cubicBezTo>
                    <a:cubicBezTo>
                      <a:pt x="2497" y="912"/>
                      <a:pt x="2503" y="874"/>
                      <a:pt x="2478" y="866"/>
                    </a:cubicBezTo>
                    <a:cubicBezTo>
                      <a:pt x="2077" y="724"/>
                      <a:pt x="1729" y="474"/>
                      <a:pt x="1319" y="358"/>
                    </a:cubicBezTo>
                    <a:cubicBezTo>
                      <a:pt x="899" y="233"/>
                      <a:pt x="471" y="117"/>
                      <a:pt x="52" y="1"/>
                    </a:cubicBezTo>
                    <a:cubicBezTo>
                      <a:pt x="49" y="0"/>
                      <a:pt x="46" y="0"/>
                      <a:pt x="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6"/>
              <p:cNvSpPr/>
              <p:nvPr/>
            </p:nvSpPr>
            <p:spPr>
              <a:xfrm>
                <a:off x="7343518" y="4693461"/>
                <a:ext cx="714385" cy="62669"/>
              </a:xfrm>
              <a:custGeom>
                <a:avLst/>
                <a:gdLst/>
                <a:ahLst/>
                <a:cxnLst/>
                <a:rect l="l" t="t" r="r" b="b"/>
                <a:pathLst>
                  <a:path w="12790" h="1122" extrusionOk="0">
                    <a:moveTo>
                      <a:pt x="4696" y="0"/>
                    </a:moveTo>
                    <a:cubicBezTo>
                      <a:pt x="3898" y="0"/>
                      <a:pt x="3101" y="33"/>
                      <a:pt x="2320" y="148"/>
                    </a:cubicBezTo>
                    <a:cubicBezTo>
                      <a:pt x="1544" y="264"/>
                      <a:pt x="785" y="442"/>
                      <a:pt x="18" y="621"/>
                    </a:cubicBezTo>
                    <a:cubicBezTo>
                      <a:pt x="0" y="621"/>
                      <a:pt x="9" y="648"/>
                      <a:pt x="27" y="648"/>
                    </a:cubicBezTo>
                    <a:cubicBezTo>
                      <a:pt x="758" y="532"/>
                      <a:pt x="1490" y="425"/>
                      <a:pt x="2222" y="309"/>
                    </a:cubicBezTo>
                    <a:cubicBezTo>
                      <a:pt x="2992" y="184"/>
                      <a:pt x="3774" y="150"/>
                      <a:pt x="4557" y="150"/>
                    </a:cubicBezTo>
                    <a:cubicBezTo>
                      <a:pt x="5289" y="150"/>
                      <a:pt x="6021" y="180"/>
                      <a:pt x="6744" y="193"/>
                    </a:cubicBezTo>
                    <a:cubicBezTo>
                      <a:pt x="8778" y="228"/>
                      <a:pt x="10777" y="701"/>
                      <a:pt x="12757" y="1120"/>
                    </a:cubicBezTo>
                    <a:cubicBezTo>
                      <a:pt x="12760" y="1121"/>
                      <a:pt x="12763" y="1122"/>
                      <a:pt x="12765" y="1122"/>
                    </a:cubicBezTo>
                    <a:cubicBezTo>
                      <a:pt x="12786" y="1122"/>
                      <a:pt x="12790" y="1093"/>
                      <a:pt x="12766" y="1085"/>
                    </a:cubicBezTo>
                    <a:cubicBezTo>
                      <a:pt x="10768" y="550"/>
                      <a:pt x="8823" y="95"/>
                      <a:pt x="6744" y="41"/>
                    </a:cubicBezTo>
                    <a:cubicBezTo>
                      <a:pt x="6068" y="25"/>
                      <a:pt x="5382" y="0"/>
                      <a:pt x="46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6"/>
              <p:cNvSpPr/>
              <p:nvPr/>
            </p:nvSpPr>
            <p:spPr>
              <a:xfrm>
                <a:off x="8112188" y="4766853"/>
                <a:ext cx="129472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854" extrusionOk="0">
                    <a:moveTo>
                      <a:pt x="68" y="0"/>
                    </a:moveTo>
                    <a:cubicBezTo>
                      <a:pt x="17" y="0"/>
                      <a:pt x="0" y="76"/>
                      <a:pt x="57" y="92"/>
                    </a:cubicBezTo>
                    <a:cubicBezTo>
                      <a:pt x="414" y="226"/>
                      <a:pt x="753" y="386"/>
                      <a:pt x="1110" y="511"/>
                    </a:cubicBezTo>
                    <a:cubicBezTo>
                      <a:pt x="1484" y="645"/>
                      <a:pt x="1877" y="725"/>
                      <a:pt x="2260" y="850"/>
                    </a:cubicBezTo>
                    <a:cubicBezTo>
                      <a:pt x="2265" y="853"/>
                      <a:pt x="2270" y="854"/>
                      <a:pt x="2274" y="854"/>
                    </a:cubicBezTo>
                    <a:cubicBezTo>
                      <a:pt x="2302" y="854"/>
                      <a:pt x="2318" y="811"/>
                      <a:pt x="2287" y="788"/>
                    </a:cubicBezTo>
                    <a:cubicBezTo>
                      <a:pt x="1984" y="592"/>
                      <a:pt x="1645" y="484"/>
                      <a:pt x="1297" y="395"/>
                    </a:cubicBezTo>
                    <a:cubicBezTo>
                      <a:pt x="887" y="297"/>
                      <a:pt x="485" y="128"/>
                      <a:pt x="84" y="3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6"/>
              <p:cNvSpPr/>
              <p:nvPr/>
            </p:nvSpPr>
            <p:spPr>
              <a:xfrm>
                <a:off x="6811000" y="4956645"/>
                <a:ext cx="1059513" cy="85011"/>
              </a:xfrm>
              <a:custGeom>
                <a:avLst/>
                <a:gdLst/>
                <a:ahLst/>
                <a:cxnLst/>
                <a:rect l="l" t="t" r="r" b="b"/>
                <a:pathLst>
                  <a:path w="18969" h="1522" extrusionOk="0">
                    <a:moveTo>
                      <a:pt x="10194" y="0"/>
                    </a:moveTo>
                    <a:cubicBezTo>
                      <a:pt x="9942" y="0"/>
                      <a:pt x="9689" y="2"/>
                      <a:pt x="9436" y="4"/>
                    </a:cubicBezTo>
                    <a:cubicBezTo>
                      <a:pt x="6233" y="30"/>
                      <a:pt x="3111" y="628"/>
                      <a:pt x="33" y="1467"/>
                    </a:cubicBezTo>
                    <a:cubicBezTo>
                      <a:pt x="0" y="1475"/>
                      <a:pt x="13" y="1521"/>
                      <a:pt x="43" y="1521"/>
                    </a:cubicBezTo>
                    <a:cubicBezTo>
                      <a:pt x="46" y="1521"/>
                      <a:pt x="48" y="1521"/>
                      <a:pt x="51" y="1520"/>
                    </a:cubicBezTo>
                    <a:cubicBezTo>
                      <a:pt x="3129" y="762"/>
                      <a:pt x="6260" y="200"/>
                      <a:pt x="9436" y="173"/>
                    </a:cubicBezTo>
                    <a:cubicBezTo>
                      <a:pt x="9786" y="169"/>
                      <a:pt x="10136" y="166"/>
                      <a:pt x="10487" y="166"/>
                    </a:cubicBezTo>
                    <a:cubicBezTo>
                      <a:pt x="11697" y="166"/>
                      <a:pt x="12907" y="198"/>
                      <a:pt x="14111" y="316"/>
                    </a:cubicBezTo>
                    <a:cubicBezTo>
                      <a:pt x="15770" y="476"/>
                      <a:pt x="17322" y="940"/>
                      <a:pt x="18919" y="1377"/>
                    </a:cubicBezTo>
                    <a:cubicBezTo>
                      <a:pt x="18925" y="1380"/>
                      <a:pt x="18930" y="1381"/>
                      <a:pt x="18934" y="1381"/>
                    </a:cubicBezTo>
                    <a:cubicBezTo>
                      <a:pt x="18965" y="1381"/>
                      <a:pt x="18968" y="1331"/>
                      <a:pt x="18937" y="1315"/>
                    </a:cubicBezTo>
                    <a:cubicBezTo>
                      <a:pt x="16123" y="180"/>
                      <a:pt x="13188" y="0"/>
                      <a:pt x="101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6"/>
              <p:cNvSpPr/>
              <p:nvPr/>
            </p:nvSpPr>
            <p:spPr>
              <a:xfrm>
                <a:off x="6578142" y="5052435"/>
                <a:ext cx="175273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333" extrusionOk="0">
                    <a:moveTo>
                      <a:pt x="3095" y="0"/>
                    </a:moveTo>
                    <a:cubicBezTo>
                      <a:pt x="3092" y="0"/>
                      <a:pt x="3090" y="1"/>
                      <a:pt x="3087" y="1"/>
                    </a:cubicBezTo>
                    <a:cubicBezTo>
                      <a:pt x="2115" y="224"/>
                      <a:pt x="1071" y="216"/>
                      <a:pt x="72" y="224"/>
                    </a:cubicBezTo>
                    <a:cubicBezTo>
                      <a:pt x="0" y="224"/>
                      <a:pt x="0" y="332"/>
                      <a:pt x="72" y="332"/>
                    </a:cubicBezTo>
                    <a:cubicBezTo>
                      <a:pt x="258" y="332"/>
                      <a:pt x="446" y="333"/>
                      <a:pt x="636" y="333"/>
                    </a:cubicBezTo>
                    <a:cubicBezTo>
                      <a:pt x="1466" y="333"/>
                      <a:pt x="2321" y="309"/>
                      <a:pt x="3105" y="55"/>
                    </a:cubicBezTo>
                    <a:cubicBezTo>
                      <a:pt x="3138" y="47"/>
                      <a:pt x="3125" y="0"/>
                      <a:pt x="30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6"/>
              <p:cNvSpPr/>
              <p:nvPr/>
            </p:nvSpPr>
            <p:spPr>
              <a:xfrm>
                <a:off x="7673339" y="5071928"/>
                <a:ext cx="63172" cy="20052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359" extrusionOk="0">
                    <a:moveTo>
                      <a:pt x="45" y="0"/>
                    </a:moveTo>
                    <a:cubicBezTo>
                      <a:pt x="10" y="0"/>
                      <a:pt x="1" y="45"/>
                      <a:pt x="37" y="54"/>
                    </a:cubicBezTo>
                    <a:cubicBezTo>
                      <a:pt x="197" y="81"/>
                      <a:pt x="322" y="179"/>
                      <a:pt x="474" y="223"/>
                    </a:cubicBezTo>
                    <a:cubicBezTo>
                      <a:pt x="670" y="286"/>
                      <a:pt x="875" y="322"/>
                      <a:pt x="1071" y="357"/>
                    </a:cubicBezTo>
                    <a:cubicBezTo>
                      <a:pt x="1074" y="358"/>
                      <a:pt x="1077" y="358"/>
                      <a:pt x="1080" y="358"/>
                    </a:cubicBezTo>
                    <a:cubicBezTo>
                      <a:pt x="1118" y="358"/>
                      <a:pt x="1131" y="303"/>
                      <a:pt x="1089" y="295"/>
                    </a:cubicBezTo>
                    <a:cubicBezTo>
                      <a:pt x="893" y="223"/>
                      <a:pt x="706" y="161"/>
                      <a:pt x="500" y="125"/>
                    </a:cubicBezTo>
                    <a:cubicBezTo>
                      <a:pt x="340" y="90"/>
                      <a:pt x="206" y="9"/>
                      <a:pt x="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6"/>
              <p:cNvSpPr/>
              <p:nvPr/>
            </p:nvSpPr>
            <p:spPr>
              <a:xfrm>
                <a:off x="5727757" y="5005797"/>
                <a:ext cx="884520" cy="305527"/>
              </a:xfrm>
              <a:custGeom>
                <a:avLst/>
                <a:gdLst/>
                <a:ahLst/>
                <a:cxnLst/>
                <a:rect l="l" t="t" r="r" b="b"/>
                <a:pathLst>
                  <a:path w="15836" h="5470" extrusionOk="0">
                    <a:moveTo>
                      <a:pt x="2837" y="1"/>
                    </a:moveTo>
                    <a:cubicBezTo>
                      <a:pt x="1885" y="1"/>
                      <a:pt x="938" y="145"/>
                      <a:pt x="24" y="489"/>
                    </a:cubicBezTo>
                    <a:cubicBezTo>
                      <a:pt x="1" y="504"/>
                      <a:pt x="4" y="546"/>
                      <a:pt x="28" y="546"/>
                    </a:cubicBezTo>
                    <a:cubicBezTo>
                      <a:pt x="32" y="546"/>
                      <a:pt x="37" y="545"/>
                      <a:pt x="42" y="542"/>
                    </a:cubicBezTo>
                    <a:cubicBezTo>
                      <a:pt x="902" y="234"/>
                      <a:pt x="1776" y="105"/>
                      <a:pt x="2651" y="105"/>
                    </a:cubicBezTo>
                    <a:cubicBezTo>
                      <a:pt x="4510" y="105"/>
                      <a:pt x="6372" y="684"/>
                      <a:pt x="8106" y="1345"/>
                    </a:cubicBezTo>
                    <a:cubicBezTo>
                      <a:pt x="10845" y="2398"/>
                      <a:pt x="13093" y="4316"/>
                      <a:pt x="15761" y="5466"/>
                    </a:cubicBezTo>
                    <a:cubicBezTo>
                      <a:pt x="15766" y="5469"/>
                      <a:pt x="15772" y="5470"/>
                      <a:pt x="15777" y="5470"/>
                    </a:cubicBezTo>
                    <a:cubicBezTo>
                      <a:pt x="15813" y="5470"/>
                      <a:pt x="15836" y="5420"/>
                      <a:pt x="15796" y="5404"/>
                    </a:cubicBezTo>
                    <a:cubicBezTo>
                      <a:pt x="14494" y="4771"/>
                      <a:pt x="13307" y="3932"/>
                      <a:pt x="12076" y="3174"/>
                    </a:cubicBezTo>
                    <a:cubicBezTo>
                      <a:pt x="10836" y="2407"/>
                      <a:pt x="9507" y="1737"/>
                      <a:pt x="8151" y="1193"/>
                    </a:cubicBezTo>
                    <a:cubicBezTo>
                      <a:pt x="6489" y="526"/>
                      <a:pt x="4653" y="1"/>
                      <a:pt x="2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6"/>
              <p:cNvSpPr/>
              <p:nvPr/>
            </p:nvSpPr>
            <p:spPr>
              <a:xfrm>
                <a:off x="6702195" y="5335950"/>
                <a:ext cx="114559" cy="3954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708" extrusionOk="0">
                    <a:moveTo>
                      <a:pt x="72" y="1"/>
                    </a:moveTo>
                    <a:cubicBezTo>
                      <a:pt x="34" y="1"/>
                      <a:pt x="0" y="53"/>
                      <a:pt x="36" y="82"/>
                    </a:cubicBezTo>
                    <a:cubicBezTo>
                      <a:pt x="598" y="537"/>
                      <a:pt x="1321" y="635"/>
                      <a:pt x="2017" y="706"/>
                    </a:cubicBezTo>
                    <a:cubicBezTo>
                      <a:pt x="2019" y="707"/>
                      <a:pt x="2021" y="707"/>
                      <a:pt x="2023" y="707"/>
                    </a:cubicBezTo>
                    <a:cubicBezTo>
                      <a:pt x="2045" y="707"/>
                      <a:pt x="2051" y="661"/>
                      <a:pt x="2026" y="653"/>
                    </a:cubicBezTo>
                    <a:cubicBezTo>
                      <a:pt x="1687" y="572"/>
                      <a:pt x="1357" y="448"/>
                      <a:pt x="1018" y="385"/>
                    </a:cubicBezTo>
                    <a:cubicBezTo>
                      <a:pt x="697" y="332"/>
                      <a:pt x="358" y="189"/>
                      <a:pt x="99" y="10"/>
                    </a:cubicBezTo>
                    <a:cubicBezTo>
                      <a:pt x="90" y="4"/>
                      <a:pt x="81" y="1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6"/>
              <p:cNvSpPr/>
              <p:nvPr/>
            </p:nvSpPr>
            <p:spPr>
              <a:xfrm>
                <a:off x="6876127" y="5387838"/>
                <a:ext cx="36920" cy="804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7" y="0"/>
                    </a:moveTo>
                    <a:cubicBezTo>
                      <a:pt x="9" y="0"/>
                      <a:pt x="0" y="27"/>
                      <a:pt x="18" y="27"/>
                    </a:cubicBezTo>
                    <a:cubicBezTo>
                      <a:pt x="211" y="77"/>
                      <a:pt x="405" y="144"/>
                      <a:pt x="598" y="144"/>
                    </a:cubicBezTo>
                    <a:cubicBezTo>
                      <a:pt x="610" y="144"/>
                      <a:pt x="622" y="144"/>
                      <a:pt x="634" y="143"/>
                    </a:cubicBezTo>
                    <a:cubicBezTo>
                      <a:pt x="660" y="134"/>
                      <a:pt x="660" y="98"/>
                      <a:pt x="634" y="98"/>
                    </a:cubicBezTo>
                    <a:cubicBezTo>
                      <a:pt x="428" y="81"/>
                      <a:pt x="232" y="45"/>
                      <a:pt x="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6"/>
              <p:cNvSpPr/>
              <p:nvPr/>
            </p:nvSpPr>
            <p:spPr>
              <a:xfrm>
                <a:off x="5627498" y="5089019"/>
                <a:ext cx="705895" cy="133047"/>
              </a:xfrm>
              <a:custGeom>
                <a:avLst/>
                <a:gdLst/>
                <a:ahLst/>
                <a:cxnLst/>
                <a:rect l="l" t="t" r="r" b="b"/>
                <a:pathLst>
                  <a:path w="12638" h="2382" extrusionOk="0">
                    <a:moveTo>
                      <a:pt x="4774" y="1"/>
                    </a:moveTo>
                    <a:cubicBezTo>
                      <a:pt x="4253" y="1"/>
                      <a:pt x="3732" y="32"/>
                      <a:pt x="3246" y="105"/>
                    </a:cubicBezTo>
                    <a:cubicBezTo>
                      <a:pt x="2096" y="283"/>
                      <a:pt x="1141" y="640"/>
                      <a:pt x="44" y="988"/>
                    </a:cubicBezTo>
                    <a:cubicBezTo>
                      <a:pt x="1" y="997"/>
                      <a:pt x="16" y="1104"/>
                      <a:pt x="57" y="1104"/>
                    </a:cubicBezTo>
                    <a:cubicBezTo>
                      <a:pt x="58" y="1104"/>
                      <a:pt x="60" y="1104"/>
                      <a:pt x="62" y="1104"/>
                    </a:cubicBezTo>
                    <a:cubicBezTo>
                      <a:pt x="1025" y="845"/>
                      <a:pt x="1872" y="497"/>
                      <a:pt x="2854" y="328"/>
                    </a:cubicBezTo>
                    <a:cubicBezTo>
                      <a:pt x="3516" y="215"/>
                      <a:pt x="4233" y="162"/>
                      <a:pt x="4934" y="162"/>
                    </a:cubicBezTo>
                    <a:cubicBezTo>
                      <a:pt x="5292" y="162"/>
                      <a:pt x="5645" y="176"/>
                      <a:pt x="5985" y="203"/>
                    </a:cubicBezTo>
                    <a:cubicBezTo>
                      <a:pt x="8394" y="417"/>
                      <a:pt x="10437" y="1398"/>
                      <a:pt x="12613" y="2380"/>
                    </a:cubicBezTo>
                    <a:cubicBezTo>
                      <a:pt x="12616" y="2381"/>
                      <a:pt x="12618" y="2381"/>
                      <a:pt x="12620" y="2381"/>
                    </a:cubicBezTo>
                    <a:cubicBezTo>
                      <a:pt x="12633" y="2381"/>
                      <a:pt x="12638" y="2361"/>
                      <a:pt x="12622" y="2353"/>
                    </a:cubicBezTo>
                    <a:cubicBezTo>
                      <a:pt x="10535" y="1318"/>
                      <a:pt x="8608" y="301"/>
                      <a:pt x="6244" y="78"/>
                    </a:cubicBezTo>
                    <a:cubicBezTo>
                      <a:pt x="5775" y="30"/>
                      <a:pt x="5275" y="1"/>
                      <a:pt x="4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6"/>
              <p:cNvSpPr/>
              <p:nvPr/>
            </p:nvSpPr>
            <p:spPr>
              <a:xfrm>
                <a:off x="6373100" y="5258033"/>
                <a:ext cx="92719" cy="49879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893" extrusionOk="0">
                    <a:moveTo>
                      <a:pt x="37" y="1"/>
                    </a:moveTo>
                    <a:cubicBezTo>
                      <a:pt x="15" y="1"/>
                      <a:pt x="0" y="34"/>
                      <a:pt x="23" y="49"/>
                    </a:cubicBezTo>
                    <a:cubicBezTo>
                      <a:pt x="299" y="201"/>
                      <a:pt x="567" y="371"/>
                      <a:pt x="835" y="531"/>
                    </a:cubicBezTo>
                    <a:cubicBezTo>
                      <a:pt x="1084" y="665"/>
                      <a:pt x="1361" y="745"/>
                      <a:pt x="1611" y="888"/>
                    </a:cubicBezTo>
                    <a:cubicBezTo>
                      <a:pt x="1616" y="891"/>
                      <a:pt x="1621" y="893"/>
                      <a:pt x="1625" y="893"/>
                    </a:cubicBezTo>
                    <a:cubicBezTo>
                      <a:pt x="1646" y="893"/>
                      <a:pt x="1659" y="865"/>
                      <a:pt x="1637" y="843"/>
                    </a:cubicBezTo>
                    <a:cubicBezTo>
                      <a:pt x="1441" y="683"/>
                      <a:pt x="1209" y="629"/>
                      <a:pt x="977" y="522"/>
                    </a:cubicBezTo>
                    <a:cubicBezTo>
                      <a:pt x="656" y="371"/>
                      <a:pt x="362" y="165"/>
                      <a:pt x="49" y="5"/>
                    </a:cubicBezTo>
                    <a:cubicBezTo>
                      <a:pt x="45" y="2"/>
                      <a:pt x="41" y="1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6"/>
              <p:cNvSpPr/>
              <p:nvPr/>
            </p:nvSpPr>
            <p:spPr>
              <a:xfrm>
                <a:off x="5658106" y="5038974"/>
                <a:ext cx="57419" cy="24241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434" extrusionOk="0">
                    <a:moveTo>
                      <a:pt x="993" y="1"/>
                    </a:moveTo>
                    <a:cubicBezTo>
                      <a:pt x="991" y="1"/>
                      <a:pt x="988" y="1"/>
                      <a:pt x="986" y="2"/>
                    </a:cubicBezTo>
                    <a:cubicBezTo>
                      <a:pt x="664" y="46"/>
                      <a:pt x="343" y="144"/>
                      <a:pt x="67" y="305"/>
                    </a:cubicBezTo>
                    <a:cubicBezTo>
                      <a:pt x="0" y="342"/>
                      <a:pt x="38" y="434"/>
                      <a:pt x="93" y="434"/>
                    </a:cubicBezTo>
                    <a:cubicBezTo>
                      <a:pt x="105" y="434"/>
                      <a:pt x="117" y="430"/>
                      <a:pt x="129" y="421"/>
                    </a:cubicBezTo>
                    <a:cubicBezTo>
                      <a:pt x="397" y="260"/>
                      <a:pt x="709" y="162"/>
                      <a:pt x="994" y="55"/>
                    </a:cubicBezTo>
                    <a:cubicBezTo>
                      <a:pt x="1027" y="47"/>
                      <a:pt x="1022" y="1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6"/>
              <p:cNvSpPr/>
              <p:nvPr/>
            </p:nvSpPr>
            <p:spPr>
              <a:xfrm>
                <a:off x="5546955" y="5129346"/>
                <a:ext cx="616974" cy="95289"/>
              </a:xfrm>
              <a:custGeom>
                <a:avLst/>
                <a:gdLst/>
                <a:ahLst/>
                <a:cxnLst/>
                <a:rect l="l" t="t" r="r" b="b"/>
                <a:pathLst>
                  <a:path w="11046" h="1706" extrusionOk="0">
                    <a:moveTo>
                      <a:pt x="6513" y="0"/>
                    </a:moveTo>
                    <a:cubicBezTo>
                      <a:pt x="5722" y="0"/>
                      <a:pt x="4918" y="84"/>
                      <a:pt x="4091" y="248"/>
                    </a:cubicBezTo>
                    <a:cubicBezTo>
                      <a:pt x="2690" y="525"/>
                      <a:pt x="1343" y="1033"/>
                      <a:pt x="40" y="1622"/>
                    </a:cubicBezTo>
                    <a:cubicBezTo>
                      <a:pt x="1" y="1646"/>
                      <a:pt x="25" y="1705"/>
                      <a:pt x="62" y="1705"/>
                    </a:cubicBezTo>
                    <a:cubicBezTo>
                      <a:pt x="67" y="1705"/>
                      <a:pt x="71" y="1704"/>
                      <a:pt x="76" y="1702"/>
                    </a:cubicBezTo>
                    <a:cubicBezTo>
                      <a:pt x="1254" y="1336"/>
                      <a:pt x="2405" y="873"/>
                      <a:pt x="3609" y="578"/>
                    </a:cubicBezTo>
                    <a:cubicBezTo>
                      <a:pt x="4602" y="342"/>
                      <a:pt x="5607" y="215"/>
                      <a:pt x="6623" y="215"/>
                    </a:cubicBezTo>
                    <a:cubicBezTo>
                      <a:pt x="6875" y="215"/>
                      <a:pt x="7129" y="223"/>
                      <a:pt x="7382" y="239"/>
                    </a:cubicBezTo>
                    <a:cubicBezTo>
                      <a:pt x="8631" y="319"/>
                      <a:pt x="9791" y="712"/>
                      <a:pt x="10996" y="1006"/>
                    </a:cubicBezTo>
                    <a:cubicBezTo>
                      <a:pt x="10998" y="1007"/>
                      <a:pt x="11000" y="1008"/>
                      <a:pt x="11003" y="1008"/>
                    </a:cubicBezTo>
                    <a:cubicBezTo>
                      <a:pt x="11027" y="1008"/>
                      <a:pt x="11046" y="969"/>
                      <a:pt x="11013" y="953"/>
                    </a:cubicBezTo>
                    <a:cubicBezTo>
                      <a:pt x="9520" y="312"/>
                      <a:pt x="8042" y="0"/>
                      <a:pt x="6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6"/>
              <p:cNvSpPr/>
              <p:nvPr/>
            </p:nvSpPr>
            <p:spPr>
              <a:xfrm>
                <a:off x="6186323" y="5196147"/>
                <a:ext cx="71327" cy="36864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660" extrusionOk="0">
                    <a:moveTo>
                      <a:pt x="48" y="0"/>
                    </a:moveTo>
                    <a:cubicBezTo>
                      <a:pt x="20" y="0"/>
                      <a:pt x="1" y="45"/>
                      <a:pt x="30" y="60"/>
                    </a:cubicBezTo>
                    <a:cubicBezTo>
                      <a:pt x="432" y="274"/>
                      <a:pt x="815" y="488"/>
                      <a:pt x="1235" y="658"/>
                    </a:cubicBezTo>
                    <a:cubicBezTo>
                      <a:pt x="1237" y="659"/>
                      <a:pt x="1239" y="659"/>
                      <a:pt x="1242" y="659"/>
                    </a:cubicBezTo>
                    <a:cubicBezTo>
                      <a:pt x="1264" y="659"/>
                      <a:pt x="1277" y="621"/>
                      <a:pt x="1252" y="604"/>
                    </a:cubicBezTo>
                    <a:cubicBezTo>
                      <a:pt x="869" y="372"/>
                      <a:pt x="476" y="194"/>
                      <a:pt x="66" y="7"/>
                    </a:cubicBezTo>
                    <a:cubicBezTo>
                      <a:pt x="60" y="2"/>
                      <a:pt x="54" y="0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6"/>
              <p:cNvSpPr/>
              <p:nvPr/>
            </p:nvSpPr>
            <p:spPr>
              <a:xfrm>
                <a:off x="7478518" y="5103820"/>
                <a:ext cx="774430" cy="171028"/>
              </a:xfrm>
              <a:custGeom>
                <a:avLst/>
                <a:gdLst/>
                <a:ahLst/>
                <a:cxnLst/>
                <a:rect l="l" t="t" r="r" b="b"/>
                <a:pathLst>
                  <a:path w="13865" h="3062" extrusionOk="0">
                    <a:moveTo>
                      <a:pt x="63" y="0"/>
                    </a:moveTo>
                    <a:cubicBezTo>
                      <a:pt x="1" y="0"/>
                      <a:pt x="1" y="98"/>
                      <a:pt x="63" y="98"/>
                    </a:cubicBezTo>
                    <a:cubicBezTo>
                      <a:pt x="1036" y="152"/>
                      <a:pt x="2035" y="411"/>
                      <a:pt x="2998" y="607"/>
                    </a:cubicBezTo>
                    <a:cubicBezTo>
                      <a:pt x="4140" y="830"/>
                      <a:pt x="5273" y="1115"/>
                      <a:pt x="6397" y="1410"/>
                    </a:cubicBezTo>
                    <a:cubicBezTo>
                      <a:pt x="8604" y="1966"/>
                      <a:pt x="10996" y="3062"/>
                      <a:pt x="13315" y="3062"/>
                    </a:cubicBezTo>
                    <a:cubicBezTo>
                      <a:pt x="13490" y="3062"/>
                      <a:pt x="13664" y="3055"/>
                      <a:pt x="13837" y="3042"/>
                    </a:cubicBezTo>
                    <a:cubicBezTo>
                      <a:pt x="13864" y="3042"/>
                      <a:pt x="13864" y="3007"/>
                      <a:pt x="13837" y="3007"/>
                    </a:cubicBezTo>
                    <a:cubicBezTo>
                      <a:pt x="13789" y="3008"/>
                      <a:pt x="13740" y="3009"/>
                      <a:pt x="13692" y="3009"/>
                    </a:cubicBezTo>
                    <a:cubicBezTo>
                      <a:pt x="12364" y="3009"/>
                      <a:pt x="10999" y="2547"/>
                      <a:pt x="9734" y="2177"/>
                    </a:cubicBezTo>
                    <a:cubicBezTo>
                      <a:pt x="8511" y="1811"/>
                      <a:pt x="7280" y="1446"/>
                      <a:pt x="6040" y="1133"/>
                    </a:cubicBezTo>
                    <a:cubicBezTo>
                      <a:pt x="4113" y="643"/>
                      <a:pt x="2053" y="72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6"/>
              <p:cNvSpPr/>
              <p:nvPr/>
            </p:nvSpPr>
            <p:spPr>
              <a:xfrm>
                <a:off x="7360442" y="5090080"/>
                <a:ext cx="76633" cy="12344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21" extrusionOk="0">
                    <a:moveTo>
                      <a:pt x="381" y="0"/>
                    </a:moveTo>
                    <a:cubicBezTo>
                      <a:pt x="273" y="0"/>
                      <a:pt x="161" y="5"/>
                      <a:pt x="45" y="14"/>
                    </a:cubicBezTo>
                    <a:cubicBezTo>
                      <a:pt x="0" y="14"/>
                      <a:pt x="0" y="77"/>
                      <a:pt x="45" y="86"/>
                    </a:cubicBezTo>
                    <a:cubicBezTo>
                      <a:pt x="473" y="112"/>
                      <a:pt x="910" y="121"/>
                      <a:pt x="1330" y="220"/>
                    </a:cubicBezTo>
                    <a:cubicBezTo>
                      <a:pt x="1333" y="220"/>
                      <a:pt x="1336" y="221"/>
                      <a:pt x="1339" y="221"/>
                    </a:cubicBezTo>
                    <a:cubicBezTo>
                      <a:pt x="1367" y="221"/>
                      <a:pt x="1371" y="182"/>
                      <a:pt x="1339" y="166"/>
                    </a:cubicBezTo>
                    <a:cubicBezTo>
                      <a:pt x="1011" y="46"/>
                      <a:pt x="708" y="0"/>
                      <a:pt x="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6"/>
              <p:cNvSpPr/>
              <p:nvPr/>
            </p:nvSpPr>
            <p:spPr>
              <a:xfrm>
                <a:off x="7777340" y="5095554"/>
                <a:ext cx="33625" cy="12847"/>
              </a:xfrm>
              <a:custGeom>
                <a:avLst/>
                <a:gdLst/>
                <a:ahLst/>
                <a:cxnLst/>
                <a:rect l="l" t="t" r="r" b="b"/>
                <a:pathLst>
                  <a:path w="602" h="230" extrusionOk="0">
                    <a:moveTo>
                      <a:pt x="57" y="1"/>
                    </a:moveTo>
                    <a:cubicBezTo>
                      <a:pt x="16" y="1"/>
                      <a:pt x="1" y="79"/>
                      <a:pt x="48" y="95"/>
                    </a:cubicBezTo>
                    <a:cubicBezTo>
                      <a:pt x="210" y="146"/>
                      <a:pt x="371" y="229"/>
                      <a:pt x="533" y="229"/>
                    </a:cubicBezTo>
                    <a:cubicBezTo>
                      <a:pt x="541" y="229"/>
                      <a:pt x="549" y="229"/>
                      <a:pt x="556" y="229"/>
                    </a:cubicBezTo>
                    <a:cubicBezTo>
                      <a:pt x="601" y="220"/>
                      <a:pt x="592" y="175"/>
                      <a:pt x="556" y="166"/>
                    </a:cubicBezTo>
                    <a:cubicBezTo>
                      <a:pt x="387" y="148"/>
                      <a:pt x="235" y="59"/>
                      <a:pt x="75" y="6"/>
                    </a:cubicBezTo>
                    <a:cubicBezTo>
                      <a:pt x="68" y="2"/>
                      <a:pt x="62" y="1"/>
                      <a:pt x="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6"/>
              <p:cNvSpPr/>
              <p:nvPr/>
            </p:nvSpPr>
            <p:spPr>
              <a:xfrm>
                <a:off x="7900667" y="5043945"/>
                <a:ext cx="114391" cy="41556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744" extrusionOk="0">
                    <a:moveTo>
                      <a:pt x="36" y="1"/>
                    </a:moveTo>
                    <a:cubicBezTo>
                      <a:pt x="7" y="1"/>
                      <a:pt x="1" y="47"/>
                      <a:pt x="26" y="55"/>
                    </a:cubicBezTo>
                    <a:cubicBezTo>
                      <a:pt x="695" y="287"/>
                      <a:pt x="1328" y="564"/>
                      <a:pt x="2015" y="742"/>
                    </a:cubicBezTo>
                    <a:cubicBezTo>
                      <a:pt x="2018" y="743"/>
                      <a:pt x="2021" y="744"/>
                      <a:pt x="2023" y="744"/>
                    </a:cubicBezTo>
                    <a:cubicBezTo>
                      <a:pt x="2043" y="744"/>
                      <a:pt x="2048" y="714"/>
                      <a:pt x="2024" y="707"/>
                    </a:cubicBezTo>
                    <a:cubicBezTo>
                      <a:pt x="1373" y="457"/>
                      <a:pt x="730" y="180"/>
                      <a:pt x="43" y="2"/>
                    </a:cubicBezTo>
                    <a:cubicBezTo>
                      <a:pt x="41" y="1"/>
                      <a:pt x="38" y="1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6"/>
              <p:cNvSpPr/>
              <p:nvPr/>
            </p:nvSpPr>
            <p:spPr>
              <a:xfrm>
                <a:off x="7628488" y="5184530"/>
                <a:ext cx="536711" cy="131148"/>
              </a:xfrm>
              <a:custGeom>
                <a:avLst/>
                <a:gdLst/>
                <a:ahLst/>
                <a:cxnLst/>
                <a:rect l="l" t="t" r="r" b="b"/>
                <a:pathLst>
                  <a:path w="9609" h="2348" extrusionOk="0">
                    <a:moveTo>
                      <a:pt x="55" y="1"/>
                    </a:moveTo>
                    <a:cubicBezTo>
                      <a:pt x="1" y="1"/>
                      <a:pt x="1" y="81"/>
                      <a:pt x="55" y="81"/>
                    </a:cubicBezTo>
                    <a:cubicBezTo>
                      <a:pt x="1616" y="241"/>
                      <a:pt x="3186" y="821"/>
                      <a:pt x="4693" y="1232"/>
                    </a:cubicBezTo>
                    <a:cubicBezTo>
                      <a:pt x="6235" y="1641"/>
                      <a:pt x="7845" y="2348"/>
                      <a:pt x="9456" y="2348"/>
                    </a:cubicBezTo>
                    <a:cubicBezTo>
                      <a:pt x="9495" y="2348"/>
                      <a:pt x="9534" y="2348"/>
                      <a:pt x="9573" y="2347"/>
                    </a:cubicBezTo>
                    <a:cubicBezTo>
                      <a:pt x="9609" y="2347"/>
                      <a:pt x="9600" y="2293"/>
                      <a:pt x="9573" y="2293"/>
                    </a:cubicBezTo>
                    <a:cubicBezTo>
                      <a:pt x="7860" y="2159"/>
                      <a:pt x="6130" y="1437"/>
                      <a:pt x="4479" y="982"/>
                    </a:cubicBezTo>
                    <a:cubicBezTo>
                      <a:pt x="3043" y="589"/>
                      <a:pt x="1544" y="99"/>
                      <a:pt x="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6"/>
              <p:cNvSpPr/>
              <p:nvPr/>
            </p:nvSpPr>
            <p:spPr>
              <a:xfrm>
                <a:off x="6547869" y="5546743"/>
                <a:ext cx="286313" cy="62893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1126" extrusionOk="0">
                    <a:moveTo>
                      <a:pt x="80" y="1"/>
                    </a:moveTo>
                    <a:cubicBezTo>
                      <a:pt x="23" y="1"/>
                      <a:pt x="1" y="91"/>
                      <a:pt x="61" y="99"/>
                    </a:cubicBezTo>
                    <a:cubicBezTo>
                      <a:pt x="1747" y="367"/>
                      <a:pt x="3379" y="947"/>
                      <a:pt x="5074" y="1125"/>
                    </a:cubicBezTo>
                    <a:cubicBezTo>
                      <a:pt x="5077" y="1126"/>
                      <a:pt x="5079" y="1126"/>
                      <a:pt x="5082" y="1126"/>
                    </a:cubicBezTo>
                    <a:cubicBezTo>
                      <a:pt x="5120" y="1126"/>
                      <a:pt x="5125" y="1062"/>
                      <a:pt x="5083" y="1054"/>
                    </a:cubicBezTo>
                    <a:cubicBezTo>
                      <a:pt x="3424" y="706"/>
                      <a:pt x="1765" y="260"/>
                      <a:pt x="87" y="1"/>
                    </a:cubicBezTo>
                    <a:cubicBezTo>
                      <a:pt x="85" y="1"/>
                      <a:pt x="82" y="1"/>
                      <a:pt x="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6"/>
              <p:cNvSpPr/>
              <p:nvPr/>
            </p:nvSpPr>
            <p:spPr>
              <a:xfrm>
                <a:off x="6431803" y="5507869"/>
                <a:ext cx="84118" cy="29994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537" extrusionOk="0">
                    <a:moveTo>
                      <a:pt x="69" y="1"/>
                    </a:moveTo>
                    <a:cubicBezTo>
                      <a:pt x="14" y="1"/>
                      <a:pt x="0" y="82"/>
                      <a:pt x="51" y="99"/>
                    </a:cubicBezTo>
                    <a:cubicBezTo>
                      <a:pt x="283" y="153"/>
                      <a:pt x="479" y="278"/>
                      <a:pt x="702" y="349"/>
                    </a:cubicBezTo>
                    <a:cubicBezTo>
                      <a:pt x="952" y="421"/>
                      <a:pt x="1193" y="501"/>
                      <a:pt x="1452" y="537"/>
                    </a:cubicBezTo>
                    <a:cubicBezTo>
                      <a:pt x="1496" y="537"/>
                      <a:pt x="1505" y="474"/>
                      <a:pt x="1461" y="465"/>
                    </a:cubicBezTo>
                    <a:cubicBezTo>
                      <a:pt x="1220" y="394"/>
                      <a:pt x="970" y="340"/>
                      <a:pt x="729" y="251"/>
                    </a:cubicBezTo>
                    <a:cubicBezTo>
                      <a:pt x="506" y="171"/>
                      <a:pt x="301" y="64"/>
                      <a:pt x="78" y="1"/>
                    </a:cubicBezTo>
                    <a:cubicBezTo>
                      <a:pt x="75" y="1"/>
                      <a:pt x="72" y="1"/>
                      <a:pt x="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6"/>
              <p:cNvSpPr/>
              <p:nvPr/>
            </p:nvSpPr>
            <p:spPr>
              <a:xfrm>
                <a:off x="6036521" y="5498932"/>
                <a:ext cx="1329237" cy="227497"/>
              </a:xfrm>
              <a:custGeom>
                <a:avLst/>
                <a:gdLst/>
                <a:ahLst/>
                <a:cxnLst/>
                <a:rect l="l" t="t" r="r" b="b"/>
                <a:pathLst>
                  <a:path w="23798" h="4073" extrusionOk="0">
                    <a:moveTo>
                      <a:pt x="73" y="0"/>
                    </a:moveTo>
                    <a:cubicBezTo>
                      <a:pt x="0" y="0"/>
                      <a:pt x="3" y="117"/>
                      <a:pt x="81" y="126"/>
                    </a:cubicBezTo>
                    <a:cubicBezTo>
                      <a:pt x="1802" y="358"/>
                      <a:pt x="3506" y="1018"/>
                      <a:pt x="5148" y="1580"/>
                    </a:cubicBezTo>
                    <a:cubicBezTo>
                      <a:pt x="6941" y="2195"/>
                      <a:pt x="8680" y="2820"/>
                      <a:pt x="10554" y="3230"/>
                    </a:cubicBezTo>
                    <a:cubicBezTo>
                      <a:pt x="12848" y="3730"/>
                      <a:pt x="15197" y="4073"/>
                      <a:pt x="17550" y="4073"/>
                    </a:cubicBezTo>
                    <a:cubicBezTo>
                      <a:pt x="18052" y="4073"/>
                      <a:pt x="18554" y="4057"/>
                      <a:pt x="19056" y="4024"/>
                    </a:cubicBezTo>
                    <a:cubicBezTo>
                      <a:pt x="20099" y="3953"/>
                      <a:pt x="21072" y="3730"/>
                      <a:pt x="22044" y="3346"/>
                    </a:cubicBezTo>
                    <a:cubicBezTo>
                      <a:pt x="22615" y="3114"/>
                      <a:pt x="23311" y="2882"/>
                      <a:pt x="23775" y="2463"/>
                    </a:cubicBezTo>
                    <a:cubicBezTo>
                      <a:pt x="23798" y="2448"/>
                      <a:pt x="23775" y="2406"/>
                      <a:pt x="23745" y="2406"/>
                    </a:cubicBezTo>
                    <a:cubicBezTo>
                      <a:pt x="23740" y="2406"/>
                      <a:pt x="23735" y="2407"/>
                      <a:pt x="23730" y="2409"/>
                    </a:cubicBezTo>
                    <a:cubicBezTo>
                      <a:pt x="23168" y="2829"/>
                      <a:pt x="22321" y="3052"/>
                      <a:pt x="21678" y="3293"/>
                    </a:cubicBezTo>
                    <a:cubicBezTo>
                      <a:pt x="20572" y="3721"/>
                      <a:pt x="19395" y="3828"/>
                      <a:pt x="18226" y="3855"/>
                    </a:cubicBezTo>
                    <a:cubicBezTo>
                      <a:pt x="18023" y="3859"/>
                      <a:pt x="17820" y="3862"/>
                      <a:pt x="17617" y="3862"/>
                    </a:cubicBezTo>
                    <a:cubicBezTo>
                      <a:pt x="14882" y="3862"/>
                      <a:pt x="12132" y="3423"/>
                      <a:pt x="9483" y="2784"/>
                    </a:cubicBezTo>
                    <a:cubicBezTo>
                      <a:pt x="6325" y="2026"/>
                      <a:pt x="3319" y="411"/>
                      <a:pt x="81" y="1"/>
                    </a:cubicBezTo>
                    <a:cubicBezTo>
                      <a:pt x="78" y="0"/>
                      <a:pt x="75" y="0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6"/>
              <p:cNvSpPr/>
              <p:nvPr/>
            </p:nvSpPr>
            <p:spPr>
              <a:xfrm>
                <a:off x="7401048" y="5519319"/>
                <a:ext cx="230849" cy="96406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1726" extrusionOk="0">
                    <a:moveTo>
                      <a:pt x="4073" y="1"/>
                    </a:moveTo>
                    <a:cubicBezTo>
                      <a:pt x="4070" y="1"/>
                      <a:pt x="4067" y="1"/>
                      <a:pt x="4064" y="1"/>
                    </a:cubicBezTo>
                    <a:cubicBezTo>
                      <a:pt x="3297" y="242"/>
                      <a:pt x="2512" y="421"/>
                      <a:pt x="1771" y="751"/>
                    </a:cubicBezTo>
                    <a:cubicBezTo>
                      <a:pt x="1174" y="1018"/>
                      <a:pt x="629" y="1375"/>
                      <a:pt x="41" y="1643"/>
                    </a:cubicBezTo>
                    <a:cubicBezTo>
                      <a:pt x="0" y="1659"/>
                      <a:pt x="25" y="1726"/>
                      <a:pt x="63" y="1726"/>
                    </a:cubicBezTo>
                    <a:cubicBezTo>
                      <a:pt x="68" y="1726"/>
                      <a:pt x="72" y="1725"/>
                      <a:pt x="76" y="1723"/>
                    </a:cubicBezTo>
                    <a:cubicBezTo>
                      <a:pt x="585" y="1536"/>
                      <a:pt x="1076" y="1286"/>
                      <a:pt x="1566" y="1045"/>
                    </a:cubicBezTo>
                    <a:cubicBezTo>
                      <a:pt x="2369" y="644"/>
                      <a:pt x="3252" y="385"/>
                      <a:pt x="4091" y="82"/>
                    </a:cubicBezTo>
                    <a:cubicBezTo>
                      <a:pt x="4133" y="65"/>
                      <a:pt x="4119" y="1"/>
                      <a:pt x="40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6"/>
              <p:cNvSpPr/>
              <p:nvPr/>
            </p:nvSpPr>
            <p:spPr>
              <a:xfrm>
                <a:off x="7696686" y="5481506"/>
                <a:ext cx="50493" cy="1826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327" extrusionOk="0">
                    <a:moveTo>
                      <a:pt x="859" y="0"/>
                    </a:moveTo>
                    <a:cubicBezTo>
                      <a:pt x="582" y="45"/>
                      <a:pt x="323" y="134"/>
                      <a:pt x="56" y="232"/>
                    </a:cubicBezTo>
                    <a:cubicBezTo>
                      <a:pt x="1" y="248"/>
                      <a:pt x="22" y="326"/>
                      <a:pt x="77" y="326"/>
                    </a:cubicBezTo>
                    <a:cubicBezTo>
                      <a:pt x="84" y="326"/>
                      <a:pt x="92" y="325"/>
                      <a:pt x="100" y="322"/>
                    </a:cubicBezTo>
                    <a:cubicBezTo>
                      <a:pt x="350" y="215"/>
                      <a:pt x="600" y="107"/>
                      <a:pt x="868" y="54"/>
                    </a:cubicBezTo>
                    <a:cubicBezTo>
                      <a:pt x="903" y="45"/>
                      <a:pt x="894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6"/>
              <p:cNvSpPr/>
              <p:nvPr/>
            </p:nvSpPr>
            <p:spPr>
              <a:xfrm>
                <a:off x="7708248" y="4776795"/>
                <a:ext cx="695506" cy="167174"/>
              </a:xfrm>
              <a:custGeom>
                <a:avLst/>
                <a:gdLst/>
                <a:ahLst/>
                <a:cxnLst/>
                <a:rect l="l" t="t" r="r" b="b"/>
                <a:pathLst>
                  <a:path w="12452" h="2993" extrusionOk="0">
                    <a:moveTo>
                      <a:pt x="345" y="0"/>
                    </a:moveTo>
                    <a:cubicBezTo>
                      <a:pt x="242" y="0"/>
                      <a:pt x="139" y="1"/>
                      <a:pt x="36" y="3"/>
                    </a:cubicBezTo>
                    <a:cubicBezTo>
                      <a:pt x="0" y="3"/>
                      <a:pt x="0" y="57"/>
                      <a:pt x="36" y="57"/>
                    </a:cubicBezTo>
                    <a:cubicBezTo>
                      <a:pt x="2918" y="119"/>
                      <a:pt x="5665" y="851"/>
                      <a:pt x="8440" y="1546"/>
                    </a:cubicBezTo>
                    <a:cubicBezTo>
                      <a:pt x="9787" y="1894"/>
                      <a:pt x="11089" y="2519"/>
                      <a:pt x="12392" y="2992"/>
                    </a:cubicBezTo>
                    <a:cubicBezTo>
                      <a:pt x="12394" y="2992"/>
                      <a:pt x="12397" y="2993"/>
                      <a:pt x="12400" y="2993"/>
                    </a:cubicBezTo>
                    <a:cubicBezTo>
                      <a:pt x="12431" y="2993"/>
                      <a:pt x="12451" y="2946"/>
                      <a:pt x="12418" y="2929"/>
                    </a:cubicBezTo>
                    <a:cubicBezTo>
                      <a:pt x="11178" y="2323"/>
                      <a:pt x="9840" y="1689"/>
                      <a:pt x="8493" y="1359"/>
                    </a:cubicBezTo>
                    <a:cubicBezTo>
                      <a:pt x="5783" y="688"/>
                      <a:pt x="3139" y="0"/>
                      <a:pt x="3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6"/>
              <p:cNvSpPr/>
              <p:nvPr/>
            </p:nvSpPr>
            <p:spPr>
              <a:xfrm>
                <a:off x="5205349" y="4638445"/>
                <a:ext cx="261178" cy="43902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786" extrusionOk="0">
                    <a:moveTo>
                      <a:pt x="4622" y="0"/>
                    </a:moveTo>
                    <a:cubicBezTo>
                      <a:pt x="3891" y="143"/>
                      <a:pt x="3159" y="286"/>
                      <a:pt x="2410" y="384"/>
                    </a:cubicBezTo>
                    <a:cubicBezTo>
                      <a:pt x="1607" y="482"/>
                      <a:pt x="840" y="714"/>
                      <a:pt x="19" y="758"/>
                    </a:cubicBezTo>
                    <a:cubicBezTo>
                      <a:pt x="1" y="758"/>
                      <a:pt x="1" y="785"/>
                      <a:pt x="19" y="785"/>
                    </a:cubicBezTo>
                    <a:cubicBezTo>
                      <a:pt x="38" y="785"/>
                      <a:pt x="57" y="785"/>
                      <a:pt x="76" y="785"/>
                    </a:cubicBezTo>
                    <a:cubicBezTo>
                      <a:pt x="883" y="785"/>
                      <a:pt x="1617" y="605"/>
                      <a:pt x="2410" y="518"/>
                    </a:cubicBezTo>
                    <a:cubicBezTo>
                      <a:pt x="3168" y="428"/>
                      <a:pt x="3917" y="286"/>
                      <a:pt x="4640" y="63"/>
                    </a:cubicBezTo>
                    <a:cubicBezTo>
                      <a:pt x="4676" y="45"/>
                      <a:pt x="4658" y="0"/>
                      <a:pt x="4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6"/>
              <p:cNvSpPr/>
              <p:nvPr/>
            </p:nvSpPr>
            <p:spPr>
              <a:xfrm>
                <a:off x="8058289" y="5098626"/>
                <a:ext cx="259782" cy="65071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1165" extrusionOk="0">
                    <a:moveTo>
                      <a:pt x="53" y="1"/>
                    </a:moveTo>
                    <a:cubicBezTo>
                      <a:pt x="23" y="1"/>
                      <a:pt x="1" y="42"/>
                      <a:pt x="32" y="58"/>
                    </a:cubicBezTo>
                    <a:cubicBezTo>
                      <a:pt x="1432" y="700"/>
                      <a:pt x="3100" y="1003"/>
                      <a:pt x="4626" y="1164"/>
                    </a:cubicBezTo>
                    <a:cubicBezTo>
                      <a:pt x="4628" y="1165"/>
                      <a:pt x="4629" y="1165"/>
                      <a:pt x="4631" y="1165"/>
                    </a:cubicBezTo>
                    <a:cubicBezTo>
                      <a:pt x="4645" y="1165"/>
                      <a:pt x="4650" y="1128"/>
                      <a:pt x="4626" y="1128"/>
                    </a:cubicBezTo>
                    <a:cubicBezTo>
                      <a:pt x="3127" y="816"/>
                      <a:pt x="1486" y="611"/>
                      <a:pt x="67" y="4"/>
                    </a:cubicBezTo>
                    <a:cubicBezTo>
                      <a:pt x="62" y="2"/>
                      <a:pt x="57" y="1"/>
                      <a:pt x="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6"/>
              <p:cNvSpPr/>
              <p:nvPr/>
            </p:nvSpPr>
            <p:spPr>
              <a:xfrm>
                <a:off x="8181280" y="5431125"/>
                <a:ext cx="338872" cy="163152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2921" extrusionOk="0">
                    <a:moveTo>
                      <a:pt x="43" y="0"/>
                    </a:moveTo>
                    <a:cubicBezTo>
                      <a:pt x="13" y="0"/>
                      <a:pt x="0" y="47"/>
                      <a:pt x="33" y="55"/>
                    </a:cubicBezTo>
                    <a:cubicBezTo>
                      <a:pt x="1264" y="367"/>
                      <a:pt x="2219" y="1215"/>
                      <a:pt x="3307" y="1812"/>
                    </a:cubicBezTo>
                    <a:cubicBezTo>
                      <a:pt x="4128" y="2258"/>
                      <a:pt x="5065" y="2722"/>
                      <a:pt x="5975" y="2919"/>
                    </a:cubicBezTo>
                    <a:cubicBezTo>
                      <a:pt x="5980" y="2920"/>
                      <a:pt x="5986" y="2921"/>
                      <a:pt x="5991" y="2921"/>
                    </a:cubicBezTo>
                    <a:cubicBezTo>
                      <a:pt x="6050" y="2921"/>
                      <a:pt x="6067" y="2836"/>
                      <a:pt x="6001" y="2812"/>
                    </a:cubicBezTo>
                    <a:cubicBezTo>
                      <a:pt x="5038" y="2446"/>
                      <a:pt x="4119" y="1911"/>
                      <a:pt x="3191" y="1464"/>
                    </a:cubicBezTo>
                    <a:cubicBezTo>
                      <a:pt x="2138" y="956"/>
                      <a:pt x="1229" y="233"/>
                      <a:pt x="51" y="1"/>
                    </a:cubicBezTo>
                    <a:cubicBezTo>
                      <a:pt x="48" y="1"/>
                      <a:pt x="46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6"/>
              <p:cNvSpPr/>
              <p:nvPr/>
            </p:nvSpPr>
            <p:spPr>
              <a:xfrm>
                <a:off x="8303323" y="5258704"/>
                <a:ext cx="71550" cy="15081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70" extrusionOk="0">
                    <a:moveTo>
                      <a:pt x="1245" y="1"/>
                    </a:moveTo>
                    <a:cubicBezTo>
                      <a:pt x="1243" y="1"/>
                      <a:pt x="1241" y="1"/>
                      <a:pt x="1238" y="2"/>
                    </a:cubicBezTo>
                    <a:cubicBezTo>
                      <a:pt x="846" y="100"/>
                      <a:pt x="426" y="64"/>
                      <a:pt x="43" y="180"/>
                    </a:cubicBezTo>
                    <a:cubicBezTo>
                      <a:pt x="1" y="189"/>
                      <a:pt x="14" y="252"/>
                      <a:pt x="53" y="252"/>
                    </a:cubicBezTo>
                    <a:cubicBezTo>
                      <a:pt x="55" y="252"/>
                      <a:pt x="58" y="252"/>
                      <a:pt x="61" y="252"/>
                    </a:cubicBezTo>
                    <a:cubicBezTo>
                      <a:pt x="444" y="144"/>
                      <a:pt x="908" y="269"/>
                      <a:pt x="1256" y="55"/>
                    </a:cubicBezTo>
                    <a:cubicBezTo>
                      <a:pt x="1280" y="39"/>
                      <a:pt x="1268" y="1"/>
                      <a:pt x="12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6"/>
              <p:cNvSpPr/>
              <p:nvPr/>
            </p:nvSpPr>
            <p:spPr>
              <a:xfrm>
                <a:off x="5389390" y="4500764"/>
                <a:ext cx="3441059" cy="1142514"/>
              </a:xfrm>
              <a:custGeom>
                <a:avLst/>
                <a:gdLst/>
                <a:ahLst/>
                <a:cxnLst/>
                <a:rect l="l" t="t" r="r" b="b"/>
                <a:pathLst>
                  <a:path w="61607" h="20455" extrusionOk="0">
                    <a:moveTo>
                      <a:pt x="27261" y="2835"/>
                    </a:moveTo>
                    <a:cubicBezTo>
                      <a:pt x="27662" y="2835"/>
                      <a:pt x="28070" y="2949"/>
                      <a:pt x="28402" y="3125"/>
                    </a:cubicBezTo>
                    <a:cubicBezTo>
                      <a:pt x="28733" y="3295"/>
                      <a:pt x="28973" y="3553"/>
                      <a:pt x="29089" y="3848"/>
                    </a:cubicBezTo>
                    <a:cubicBezTo>
                      <a:pt x="29080" y="3875"/>
                      <a:pt x="29089" y="3892"/>
                      <a:pt x="29107" y="3910"/>
                    </a:cubicBezTo>
                    <a:cubicBezTo>
                      <a:pt x="29196" y="4187"/>
                      <a:pt x="29187" y="4490"/>
                      <a:pt x="29036" y="4802"/>
                    </a:cubicBezTo>
                    <a:cubicBezTo>
                      <a:pt x="28795" y="5320"/>
                      <a:pt x="28251" y="5534"/>
                      <a:pt x="27716" y="5596"/>
                    </a:cubicBezTo>
                    <a:cubicBezTo>
                      <a:pt x="28313" y="5177"/>
                      <a:pt x="28706" y="4294"/>
                      <a:pt x="28179" y="3776"/>
                    </a:cubicBezTo>
                    <a:cubicBezTo>
                      <a:pt x="27680" y="3286"/>
                      <a:pt x="27046" y="3081"/>
                      <a:pt x="26386" y="3063"/>
                    </a:cubicBezTo>
                    <a:cubicBezTo>
                      <a:pt x="26647" y="2903"/>
                      <a:pt x="26951" y="2835"/>
                      <a:pt x="27261" y="2835"/>
                    </a:cubicBezTo>
                    <a:close/>
                    <a:moveTo>
                      <a:pt x="10507" y="4553"/>
                    </a:moveTo>
                    <a:lnTo>
                      <a:pt x="10507" y="4553"/>
                    </a:lnTo>
                    <a:cubicBezTo>
                      <a:pt x="11256" y="4695"/>
                      <a:pt x="12041" y="4945"/>
                      <a:pt x="12300" y="5686"/>
                    </a:cubicBezTo>
                    <a:cubicBezTo>
                      <a:pt x="11997" y="5695"/>
                      <a:pt x="11693" y="5721"/>
                      <a:pt x="11390" y="5775"/>
                    </a:cubicBezTo>
                    <a:cubicBezTo>
                      <a:pt x="11667" y="5248"/>
                      <a:pt x="11006" y="4793"/>
                      <a:pt x="10507" y="4553"/>
                    </a:cubicBezTo>
                    <a:close/>
                    <a:moveTo>
                      <a:pt x="26207" y="3353"/>
                    </a:moveTo>
                    <a:cubicBezTo>
                      <a:pt x="26475" y="3353"/>
                      <a:pt x="26751" y="3381"/>
                      <a:pt x="27038" y="3437"/>
                    </a:cubicBezTo>
                    <a:cubicBezTo>
                      <a:pt x="27849" y="3607"/>
                      <a:pt x="28340" y="4517"/>
                      <a:pt x="27671" y="5204"/>
                    </a:cubicBezTo>
                    <a:cubicBezTo>
                      <a:pt x="27519" y="5365"/>
                      <a:pt x="27308" y="5433"/>
                      <a:pt x="27094" y="5433"/>
                    </a:cubicBezTo>
                    <a:cubicBezTo>
                      <a:pt x="26503" y="5433"/>
                      <a:pt x="25882" y="4919"/>
                      <a:pt x="26360" y="4428"/>
                    </a:cubicBezTo>
                    <a:cubicBezTo>
                      <a:pt x="26384" y="4395"/>
                      <a:pt x="26364" y="4355"/>
                      <a:pt x="26326" y="4355"/>
                    </a:cubicBezTo>
                    <a:cubicBezTo>
                      <a:pt x="26323" y="4355"/>
                      <a:pt x="26319" y="4356"/>
                      <a:pt x="26315" y="4356"/>
                    </a:cubicBezTo>
                    <a:cubicBezTo>
                      <a:pt x="25958" y="4428"/>
                      <a:pt x="25905" y="4704"/>
                      <a:pt x="25967" y="5043"/>
                    </a:cubicBezTo>
                    <a:cubicBezTo>
                      <a:pt x="25976" y="5141"/>
                      <a:pt x="26012" y="5222"/>
                      <a:pt x="26056" y="5302"/>
                    </a:cubicBezTo>
                    <a:cubicBezTo>
                      <a:pt x="25967" y="5295"/>
                      <a:pt x="25875" y="5292"/>
                      <a:pt x="25782" y="5292"/>
                    </a:cubicBezTo>
                    <a:cubicBezTo>
                      <a:pt x="25001" y="5292"/>
                      <a:pt x="24090" y="5536"/>
                      <a:pt x="23692" y="6221"/>
                    </a:cubicBezTo>
                    <a:cubicBezTo>
                      <a:pt x="23451" y="6060"/>
                      <a:pt x="23193" y="5926"/>
                      <a:pt x="22952" y="5828"/>
                    </a:cubicBezTo>
                    <a:cubicBezTo>
                      <a:pt x="22541" y="5659"/>
                      <a:pt x="22131" y="5579"/>
                      <a:pt x="21729" y="5561"/>
                    </a:cubicBezTo>
                    <a:cubicBezTo>
                      <a:pt x="22523" y="4954"/>
                      <a:pt x="23282" y="4321"/>
                      <a:pt x="24183" y="3875"/>
                    </a:cubicBezTo>
                    <a:cubicBezTo>
                      <a:pt x="24860" y="3539"/>
                      <a:pt x="25509" y="3353"/>
                      <a:pt x="26207" y="3353"/>
                    </a:cubicBezTo>
                    <a:close/>
                    <a:moveTo>
                      <a:pt x="9343" y="4523"/>
                    </a:moveTo>
                    <a:cubicBezTo>
                      <a:pt x="10030" y="4523"/>
                      <a:pt x="11436" y="4882"/>
                      <a:pt x="11283" y="5793"/>
                    </a:cubicBezTo>
                    <a:cubicBezTo>
                      <a:pt x="10792" y="5891"/>
                      <a:pt x="10302" y="6042"/>
                      <a:pt x="9847" y="6239"/>
                    </a:cubicBezTo>
                    <a:cubicBezTo>
                      <a:pt x="10025" y="6025"/>
                      <a:pt x="10114" y="5757"/>
                      <a:pt x="10061" y="5463"/>
                    </a:cubicBezTo>
                    <a:cubicBezTo>
                      <a:pt x="9944" y="4879"/>
                      <a:pt x="9258" y="4706"/>
                      <a:pt x="8614" y="4706"/>
                    </a:cubicBezTo>
                    <a:cubicBezTo>
                      <a:pt x="8371" y="4706"/>
                      <a:pt x="8135" y="4730"/>
                      <a:pt x="7938" y="4767"/>
                    </a:cubicBezTo>
                    <a:cubicBezTo>
                      <a:pt x="8348" y="4597"/>
                      <a:pt x="8830" y="4553"/>
                      <a:pt x="9249" y="4526"/>
                    </a:cubicBezTo>
                    <a:cubicBezTo>
                      <a:pt x="9278" y="4524"/>
                      <a:pt x="9310" y="4523"/>
                      <a:pt x="9343" y="4523"/>
                    </a:cubicBezTo>
                    <a:close/>
                    <a:moveTo>
                      <a:pt x="33684" y="5177"/>
                    </a:moveTo>
                    <a:lnTo>
                      <a:pt x="33684" y="5177"/>
                    </a:lnTo>
                    <a:cubicBezTo>
                      <a:pt x="34201" y="5257"/>
                      <a:pt x="34531" y="5712"/>
                      <a:pt x="34272" y="6230"/>
                    </a:cubicBezTo>
                    <a:cubicBezTo>
                      <a:pt x="34272" y="6239"/>
                      <a:pt x="34272" y="6239"/>
                      <a:pt x="34272" y="6248"/>
                    </a:cubicBezTo>
                    <a:cubicBezTo>
                      <a:pt x="34032" y="6239"/>
                      <a:pt x="33782" y="6239"/>
                      <a:pt x="33532" y="6239"/>
                    </a:cubicBezTo>
                    <a:lnTo>
                      <a:pt x="33255" y="6239"/>
                    </a:lnTo>
                    <a:cubicBezTo>
                      <a:pt x="33594" y="5935"/>
                      <a:pt x="33764" y="5570"/>
                      <a:pt x="33684" y="5177"/>
                    </a:cubicBezTo>
                    <a:close/>
                    <a:moveTo>
                      <a:pt x="30196" y="4231"/>
                    </a:moveTo>
                    <a:lnTo>
                      <a:pt x="30196" y="4231"/>
                    </a:lnTo>
                    <a:cubicBezTo>
                      <a:pt x="31043" y="4356"/>
                      <a:pt x="32105" y="4749"/>
                      <a:pt x="31560" y="5730"/>
                    </a:cubicBezTo>
                    <a:cubicBezTo>
                      <a:pt x="31355" y="6096"/>
                      <a:pt x="30865" y="6283"/>
                      <a:pt x="30419" y="6435"/>
                    </a:cubicBezTo>
                    <a:cubicBezTo>
                      <a:pt x="30767" y="6194"/>
                      <a:pt x="31025" y="5846"/>
                      <a:pt x="31025" y="5471"/>
                    </a:cubicBezTo>
                    <a:cubicBezTo>
                      <a:pt x="31016" y="4838"/>
                      <a:pt x="30677" y="4437"/>
                      <a:pt x="30196" y="4231"/>
                    </a:cubicBezTo>
                    <a:close/>
                    <a:moveTo>
                      <a:pt x="32162" y="4395"/>
                    </a:moveTo>
                    <a:cubicBezTo>
                      <a:pt x="32560" y="4395"/>
                      <a:pt x="32986" y="4515"/>
                      <a:pt x="33202" y="4704"/>
                    </a:cubicBezTo>
                    <a:cubicBezTo>
                      <a:pt x="33755" y="5177"/>
                      <a:pt x="33505" y="5793"/>
                      <a:pt x="33104" y="6239"/>
                    </a:cubicBezTo>
                    <a:cubicBezTo>
                      <a:pt x="32337" y="6257"/>
                      <a:pt x="31587" y="6328"/>
                      <a:pt x="30838" y="6444"/>
                    </a:cubicBezTo>
                    <a:cubicBezTo>
                      <a:pt x="31346" y="6230"/>
                      <a:pt x="31775" y="5882"/>
                      <a:pt x="31864" y="5266"/>
                    </a:cubicBezTo>
                    <a:cubicBezTo>
                      <a:pt x="31899" y="4981"/>
                      <a:pt x="31712" y="4740"/>
                      <a:pt x="31489" y="4562"/>
                    </a:cubicBezTo>
                    <a:cubicBezTo>
                      <a:pt x="31658" y="4446"/>
                      <a:pt x="31904" y="4395"/>
                      <a:pt x="32162" y="4395"/>
                    </a:cubicBezTo>
                    <a:close/>
                    <a:moveTo>
                      <a:pt x="16412" y="5486"/>
                    </a:moveTo>
                    <a:cubicBezTo>
                      <a:pt x="16724" y="5486"/>
                      <a:pt x="17039" y="5513"/>
                      <a:pt x="17367" y="5579"/>
                    </a:cubicBezTo>
                    <a:cubicBezTo>
                      <a:pt x="17688" y="5641"/>
                      <a:pt x="18000" y="5730"/>
                      <a:pt x="18304" y="5837"/>
                    </a:cubicBezTo>
                    <a:cubicBezTo>
                      <a:pt x="18661" y="5962"/>
                      <a:pt x="18973" y="6141"/>
                      <a:pt x="19169" y="6471"/>
                    </a:cubicBezTo>
                    <a:lnTo>
                      <a:pt x="19178" y="6471"/>
                    </a:lnTo>
                    <a:cubicBezTo>
                      <a:pt x="19133" y="6515"/>
                      <a:pt x="19089" y="6551"/>
                      <a:pt x="19044" y="6596"/>
                    </a:cubicBezTo>
                    <a:cubicBezTo>
                      <a:pt x="18796" y="6570"/>
                      <a:pt x="18547" y="6556"/>
                      <a:pt x="18297" y="6556"/>
                    </a:cubicBezTo>
                    <a:cubicBezTo>
                      <a:pt x="18027" y="6556"/>
                      <a:pt x="17756" y="6572"/>
                      <a:pt x="17483" y="6604"/>
                    </a:cubicBezTo>
                    <a:cubicBezTo>
                      <a:pt x="17465" y="6364"/>
                      <a:pt x="17233" y="6167"/>
                      <a:pt x="17046" y="6034"/>
                    </a:cubicBezTo>
                    <a:cubicBezTo>
                      <a:pt x="16716" y="5810"/>
                      <a:pt x="16297" y="5659"/>
                      <a:pt x="15886" y="5632"/>
                    </a:cubicBezTo>
                    <a:cubicBezTo>
                      <a:pt x="15743" y="5596"/>
                      <a:pt x="15592" y="5579"/>
                      <a:pt x="15431" y="5561"/>
                    </a:cubicBezTo>
                    <a:cubicBezTo>
                      <a:pt x="15763" y="5515"/>
                      <a:pt x="16086" y="5486"/>
                      <a:pt x="16412" y="5486"/>
                    </a:cubicBezTo>
                    <a:close/>
                    <a:moveTo>
                      <a:pt x="16644" y="5962"/>
                    </a:moveTo>
                    <a:lnTo>
                      <a:pt x="16644" y="5962"/>
                    </a:lnTo>
                    <a:cubicBezTo>
                      <a:pt x="16698" y="5989"/>
                      <a:pt x="16743" y="6016"/>
                      <a:pt x="16796" y="6042"/>
                    </a:cubicBezTo>
                    <a:cubicBezTo>
                      <a:pt x="17046" y="6194"/>
                      <a:pt x="17189" y="6390"/>
                      <a:pt x="17322" y="6631"/>
                    </a:cubicBezTo>
                    <a:cubicBezTo>
                      <a:pt x="17233" y="6640"/>
                      <a:pt x="17153" y="6649"/>
                      <a:pt x="17064" y="6667"/>
                    </a:cubicBezTo>
                    <a:cubicBezTo>
                      <a:pt x="17064" y="6667"/>
                      <a:pt x="17064" y="6667"/>
                      <a:pt x="17064" y="6658"/>
                    </a:cubicBezTo>
                    <a:cubicBezTo>
                      <a:pt x="17010" y="6355"/>
                      <a:pt x="16859" y="6132"/>
                      <a:pt x="16644" y="5962"/>
                    </a:cubicBezTo>
                    <a:close/>
                    <a:moveTo>
                      <a:pt x="8496" y="4969"/>
                    </a:moveTo>
                    <a:cubicBezTo>
                      <a:pt x="8662" y="4969"/>
                      <a:pt x="8833" y="4985"/>
                      <a:pt x="9008" y="5017"/>
                    </a:cubicBezTo>
                    <a:cubicBezTo>
                      <a:pt x="9383" y="5088"/>
                      <a:pt x="10302" y="5347"/>
                      <a:pt x="9686" y="6042"/>
                    </a:cubicBezTo>
                    <a:cubicBezTo>
                      <a:pt x="9543" y="6158"/>
                      <a:pt x="9383" y="6248"/>
                      <a:pt x="9213" y="6319"/>
                    </a:cubicBezTo>
                    <a:cubicBezTo>
                      <a:pt x="9115" y="6337"/>
                      <a:pt x="9017" y="6355"/>
                      <a:pt x="8919" y="6372"/>
                    </a:cubicBezTo>
                    <a:cubicBezTo>
                      <a:pt x="8873" y="6380"/>
                      <a:pt x="8830" y="6383"/>
                      <a:pt x="8792" y="6383"/>
                    </a:cubicBezTo>
                    <a:cubicBezTo>
                      <a:pt x="8494" y="6383"/>
                      <a:pt x="8455" y="6165"/>
                      <a:pt x="8669" y="5730"/>
                    </a:cubicBezTo>
                    <a:cubicBezTo>
                      <a:pt x="8702" y="5705"/>
                      <a:pt x="8689" y="5649"/>
                      <a:pt x="8643" y="5649"/>
                    </a:cubicBezTo>
                    <a:cubicBezTo>
                      <a:pt x="8640" y="5649"/>
                      <a:pt x="8637" y="5649"/>
                      <a:pt x="8633" y="5650"/>
                    </a:cubicBezTo>
                    <a:cubicBezTo>
                      <a:pt x="7964" y="5864"/>
                      <a:pt x="8009" y="6524"/>
                      <a:pt x="8714" y="6640"/>
                    </a:cubicBezTo>
                    <a:cubicBezTo>
                      <a:pt x="8776" y="6651"/>
                      <a:pt x="8839" y="6655"/>
                      <a:pt x="8902" y="6655"/>
                    </a:cubicBezTo>
                    <a:cubicBezTo>
                      <a:pt x="8946" y="6655"/>
                      <a:pt x="8990" y="6653"/>
                      <a:pt x="9035" y="6649"/>
                    </a:cubicBezTo>
                    <a:lnTo>
                      <a:pt x="9035" y="6649"/>
                    </a:lnTo>
                    <a:cubicBezTo>
                      <a:pt x="8812" y="6783"/>
                      <a:pt x="8589" y="6926"/>
                      <a:pt x="8393" y="7086"/>
                    </a:cubicBezTo>
                    <a:cubicBezTo>
                      <a:pt x="7429" y="6765"/>
                      <a:pt x="6448" y="6524"/>
                      <a:pt x="5431" y="6417"/>
                    </a:cubicBezTo>
                    <a:cubicBezTo>
                      <a:pt x="5261" y="6390"/>
                      <a:pt x="5101" y="6381"/>
                      <a:pt x="4931" y="6364"/>
                    </a:cubicBezTo>
                    <a:cubicBezTo>
                      <a:pt x="5582" y="6239"/>
                      <a:pt x="6180" y="5962"/>
                      <a:pt x="6751" y="5570"/>
                    </a:cubicBezTo>
                    <a:cubicBezTo>
                      <a:pt x="7301" y="5189"/>
                      <a:pt x="7868" y="4969"/>
                      <a:pt x="8496" y="4969"/>
                    </a:cubicBezTo>
                    <a:close/>
                    <a:moveTo>
                      <a:pt x="14471" y="5668"/>
                    </a:moveTo>
                    <a:cubicBezTo>
                      <a:pt x="15472" y="5668"/>
                      <a:pt x="16516" y="5848"/>
                      <a:pt x="16894" y="6703"/>
                    </a:cubicBezTo>
                    <a:cubicBezTo>
                      <a:pt x="16421" y="6792"/>
                      <a:pt x="15958" y="6926"/>
                      <a:pt x="15512" y="7104"/>
                    </a:cubicBezTo>
                    <a:cubicBezTo>
                      <a:pt x="15752" y="5998"/>
                      <a:pt x="14040" y="5828"/>
                      <a:pt x="13237" y="5730"/>
                    </a:cubicBezTo>
                    <a:cubicBezTo>
                      <a:pt x="13599" y="5703"/>
                      <a:pt x="14031" y="5668"/>
                      <a:pt x="14471" y="5668"/>
                    </a:cubicBezTo>
                    <a:close/>
                    <a:moveTo>
                      <a:pt x="29366" y="4151"/>
                    </a:moveTo>
                    <a:cubicBezTo>
                      <a:pt x="30062" y="4231"/>
                      <a:pt x="31007" y="4695"/>
                      <a:pt x="30775" y="5561"/>
                    </a:cubicBezTo>
                    <a:cubicBezTo>
                      <a:pt x="30659" y="5998"/>
                      <a:pt x="30204" y="6444"/>
                      <a:pt x="29758" y="6640"/>
                    </a:cubicBezTo>
                    <a:cubicBezTo>
                      <a:pt x="28465" y="6917"/>
                      <a:pt x="27198" y="7327"/>
                      <a:pt x="25949" y="7836"/>
                    </a:cubicBezTo>
                    <a:cubicBezTo>
                      <a:pt x="25637" y="7969"/>
                      <a:pt x="25307" y="8059"/>
                      <a:pt x="24968" y="8139"/>
                    </a:cubicBezTo>
                    <a:cubicBezTo>
                      <a:pt x="24932" y="7381"/>
                      <a:pt x="24406" y="6738"/>
                      <a:pt x="23781" y="6283"/>
                    </a:cubicBezTo>
                    <a:cubicBezTo>
                      <a:pt x="24236" y="5659"/>
                      <a:pt x="25227" y="5525"/>
                      <a:pt x="25931" y="5525"/>
                    </a:cubicBezTo>
                    <a:cubicBezTo>
                      <a:pt x="26814" y="5525"/>
                      <a:pt x="27350" y="6890"/>
                      <a:pt x="26395" y="7282"/>
                    </a:cubicBezTo>
                    <a:cubicBezTo>
                      <a:pt x="26318" y="7314"/>
                      <a:pt x="26226" y="7330"/>
                      <a:pt x="26129" y="7330"/>
                    </a:cubicBezTo>
                    <a:cubicBezTo>
                      <a:pt x="25688" y="7330"/>
                      <a:pt x="25167" y="7015"/>
                      <a:pt x="25708" y="6569"/>
                    </a:cubicBezTo>
                    <a:cubicBezTo>
                      <a:pt x="25733" y="6544"/>
                      <a:pt x="25705" y="6505"/>
                      <a:pt x="25680" y="6505"/>
                    </a:cubicBezTo>
                    <a:cubicBezTo>
                      <a:pt x="25677" y="6505"/>
                      <a:pt x="25675" y="6506"/>
                      <a:pt x="25673" y="6506"/>
                    </a:cubicBezTo>
                    <a:cubicBezTo>
                      <a:pt x="25137" y="6649"/>
                      <a:pt x="25039" y="7184"/>
                      <a:pt x="25494" y="7505"/>
                    </a:cubicBezTo>
                    <a:cubicBezTo>
                      <a:pt x="25650" y="7614"/>
                      <a:pt x="25819" y="7660"/>
                      <a:pt x="25988" y="7660"/>
                    </a:cubicBezTo>
                    <a:cubicBezTo>
                      <a:pt x="26489" y="7660"/>
                      <a:pt x="26994" y="7254"/>
                      <a:pt x="27180" y="6827"/>
                    </a:cubicBezTo>
                    <a:cubicBezTo>
                      <a:pt x="27323" y="6506"/>
                      <a:pt x="27198" y="6132"/>
                      <a:pt x="26966" y="5828"/>
                    </a:cubicBezTo>
                    <a:lnTo>
                      <a:pt x="26966" y="5828"/>
                    </a:lnTo>
                    <a:cubicBezTo>
                      <a:pt x="26991" y="5831"/>
                      <a:pt x="27017" y="5832"/>
                      <a:pt x="27042" y="5832"/>
                    </a:cubicBezTo>
                    <a:cubicBezTo>
                      <a:pt x="27215" y="5832"/>
                      <a:pt x="27392" y="5780"/>
                      <a:pt x="27555" y="5695"/>
                    </a:cubicBezTo>
                    <a:cubicBezTo>
                      <a:pt x="27646" y="5702"/>
                      <a:pt x="27738" y="5707"/>
                      <a:pt x="27830" y="5707"/>
                    </a:cubicBezTo>
                    <a:cubicBezTo>
                      <a:pt x="28280" y="5707"/>
                      <a:pt x="28729" y="5599"/>
                      <a:pt x="29018" y="5222"/>
                    </a:cubicBezTo>
                    <a:cubicBezTo>
                      <a:pt x="29277" y="4865"/>
                      <a:pt x="29411" y="4508"/>
                      <a:pt x="29366" y="4151"/>
                    </a:cubicBezTo>
                    <a:close/>
                    <a:moveTo>
                      <a:pt x="12529" y="5898"/>
                    </a:moveTo>
                    <a:cubicBezTo>
                      <a:pt x="13253" y="5898"/>
                      <a:pt x="15593" y="6087"/>
                      <a:pt x="15253" y="7158"/>
                    </a:cubicBezTo>
                    <a:cubicBezTo>
                      <a:pt x="15244" y="7175"/>
                      <a:pt x="15244" y="7193"/>
                      <a:pt x="15253" y="7211"/>
                    </a:cubicBezTo>
                    <a:cubicBezTo>
                      <a:pt x="15048" y="7300"/>
                      <a:pt x="14842" y="7389"/>
                      <a:pt x="14655" y="7497"/>
                    </a:cubicBezTo>
                    <a:cubicBezTo>
                      <a:pt x="14477" y="7443"/>
                      <a:pt x="14289" y="7407"/>
                      <a:pt x="14147" y="7274"/>
                    </a:cubicBezTo>
                    <a:cubicBezTo>
                      <a:pt x="14013" y="7158"/>
                      <a:pt x="13959" y="6935"/>
                      <a:pt x="14111" y="6801"/>
                    </a:cubicBezTo>
                    <a:cubicBezTo>
                      <a:pt x="14133" y="6778"/>
                      <a:pt x="14112" y="6743"/>
                      <a:pt x="14083" y="6743"/>
                    </a:cubicBezTo>
                    <a:cubicBezTo>
                      <a:pt x="14078" y="6743"/>
                      <a:pt x="14072" y="6744"/>
                      <a:pt x="14066" y="6747"/>
                    </a:cubicBezTo>
                    <a:cubicBezTo>
                      <a:pt x="13852" y="6845"/>
                      <a:pt x="13799" y="7122"/>
                      <a:pt x="13915" y="7318"/>
                    </a:cubicBezTo>
                    <a:cubicBezTo>
                      <a:pt x="13995" y="7443"/>
                      <a:pt x="14129" y="7532"/>
                      <a:pt x="14271" y="7577"/>
                    </a:cubicBezTo>
                    <a:cubicBezTo>
                      <a:pt x="13683" y="7693"/>
                      <a:pt x="13040" y="7853"/>
                      <a:pt x="12603" y="8175"/>
                    </a:cubicBezTo>
                    <a:cubicBezTo>
                      <a:pt x="11765" y="7952"/>
                      <a:pt x="10989" y="7827"/>
                      <a:pt x="10132" y="7737"/>
                    </a:cubicBezTo>
                    <a:cubicBezTo>
                      <a:pt x="9579" y="7505"/>
                      <a:pt x="9133" y="7327"/>
                      <a:pt x="8562" y="7140"/>
                    </a:cubicBezTo>
                    <a:cubicBezTo>
                      <a:pt x="9757" y="6381"/>
                      <a:pt x="11024" y="5953"/>
                      <a:pt x="12434" y="5900"/>
                    </a:cubicBezTo>
                    <a:cubicBezTo>
                      <a:pt x="12461" y="5899"/>
                      <a:pt x="12493" y="5898"/>
                      <a:pt x="12529" y="5898"/>
                    </a:cubicBezTo>
                    <a:close/>
                    <a:moveTo>
                      <a:pt x="21506" y="5812"/>
                    </a:moveTo>
                    <a:cubicBezTo>
                      <a:pt x="22955" y="5812"/>
                      <a:pt x="24385" y="6634"/>
                      <a:pt x="24879" y="8166"/>
                    </a:cubicBezTo>
                    <a:cubicBezTo>
                      <a:pt x="24531" y="8237"/>
                      <a:pt x="24174" y="8299"/>
                      <a:pt x="23817" y="8362"/>
                    </a:cubicBezTo>
                    <a:cubicBezTo>
                      <a:pt x="23781" y="7443"/>
                      <a:pt x="23193" y="6711"/>
                      <a:pt x="22336" y="6390"/>
                    </a:cubicBezTo>
                    <a:cubicBezTo>
                      <a:pt x="21923" y="6236"/>
                      <a:pt x="21368" y="6137"/>
                      <a:pt x="20810" y="6137"/>
                    </a:cubicBezTo>
                    <a:cubicBezTo>
                      <a:pt x="20403" y="6137"/>
                      <a:pt x="19996" y="6190"/>
                      <a:pt x="19642" y="6310"/>
                    </a:cubicBezTo>
                    <a:cubicBezTo>
                      <a:pt x="20213" y="5975"/>
                      <a:pt x="20861" y="5812"/>
                      <a:pt x="21506" y="5812"/>
                    </a:cubicBezTo>
                    <a:close/>
                    <a:moveTo>
                      <a:pt x="20861" y="6341"/>
                    </a:moveTo>
                    <a:cubicBezTo>
                      <a:pt x="21149" y="6341"/>
                      <a:pt x="21468" y="6370"/>
                      <a:pt x="21810" y="6444"/>
                    </a:cubicBezTo>
                    <a:cubicBezTo>
                      <a:pt x="22925" y="6685"/>
                      <a:pt x="23335" y="7452"/>
                      <a:pt x="23719" y="8371"/>
                    </a:cubicBezTo>
                    <a:cubicBezTo>
                      <a:pt x="23442" y="8415"/>
                      <a:pt x="23175" y="8460"/>
                      <a:pt x="22907" y="8514"/>
                    </a:cubicBezTo>
                    <a:cubicBezTo>
                      <a:pt x="22755" y="8540"/>
                      <a:pt x="22604" y="8558"/>
                      <a:pt x="22452" y="8585"/>
                    </a:cubicBezTo>
                    <a:cubicBezTo>
                      <a:pt x="22452" y="8255"/>
                      <a:pt x="22113" y="7853"/>
                      <a:pt x="21828" y="7630"/>
                    </a:cubicBezTo>
                    <a:cubicBezTo>
                      <a:pt x="21230" y="7149"/>
                      <a:pt x="20605" y="6935"/>
                      <a:pt x="19874" y="6747"/>
                    </a:cubicBezTo>
                    <a:cubicBezTo>
                      <a:pt x="19669" y="6694"/>
                      <a:pt x="19553" y="6658"/>
                      <a:pt x="19339" y="6631"/>
                    </a:cubicBezTo>
                    <a:cubicBezTo>
                      <a:pt x="19339" y="6631"/>
                      <a:pt x="19939" y="6341"/>
                      <a:pt x="20861" y="6341"/>
                    </a:cubicBezTo>
                    <a:close/>
                    <a:moveTo>
                      <a:pt x="18396" y="6776"/>
                    </a:moveTo>
                    <a:cubicBezTo>
                      <a:pt x="18718" y="6776"/>
                      <a:pt x="19036" y="6798"/>
                      <a:pt x="19348" y="6845"/>
                    </a:cubicBezTo>
                    <a:cubicBezTo>
                      <a:pt x="19954" y="6935"/>
                      <a:pt x="20659" y="7140"/>
                      <a:pt x="21203" y="7425"/>
                    </a:cubicBezTo>
                    <a:cubicBezTo>
                      <a:pt x="21542" y="7604"/>
                      <a:pt x="22283" y="8183"/>
                      <a:pt x="22345" y="8603"/>
                    </a:cubicBezTo>
                    <a:cubicBezTo>
                      <a:pt x="21712" y="8710"/>
                      <a:pt x="21078" y="8799"/>
                      <a:pt x="20436" y="8879"/>
                    </a:cubicBezTo>
                    <a:cubicBezTo>
                      <a:pt x="20146" y="8448"/>
                      <a:pt x="19510" y="8120"/>
                      <a:pt x="19009" y="8120"/>
                    </a:cubicBezTo>
                    <a:cubicBezTo>
                      <a:pt x="18941" y="8120"/>
                      <a:pt x="18875" y="8126"/>
                      <a:pt x="18812" y="8139"/>
                    </a:cubicBezTo>
                    <a:cubicBezTo>
                      <a:pt x="18464" y="7916"/>
                      <a:pt x="18072" y="7773"/>
                      <a:pt x="17661" y="7755"/>
                    </a:cubicBezTo>
                    <a:cubicBezTo>
                      <a:pt x="17099" y="7532"/>
                      <a:pt x="16466" y="7434"/>
                      <a:pt x="15958" y="7425"/>
                    </a:cubicBezTo>
                    <a:cubicBezTo>
                      <a:pt x="15672" y="7425"/>
                      <a:pt x="15351" y="7434"/>
                      <a:pt x="15030" y="7461"/>
                    </a:cubicBezTo>
                    <a:cubicBezTo>
                      <a:pt x="16079" y="7051"/>
                      <a:pt x="17259" y="6776"/>
                      <a:pt x="18396" y="6776"/>
                    </a:cubicBezTo>
                    <a:close/>
                    <a:moveTo>
                      <a:pt x="15507" y="7609"/>
                    </a:moveTo>
                    <a:cubicBezTo>
                      <a:pt x="15664" y="7609"/>
                      <a:pt x="15815" y="7614"/>
                      <a:pt x="15958" y="7621"/>
                    </a:cubicBezTo>
                    <a:cubicBezTo>
                      <a:pt x="16734" y="7666"/>
                      <a:pt x="17412" y="7862"/>
                      <a:pt x="18081" y="8273"/>
                    </a:cubicBezTo>
                    <a:cubicBezTo>
                      <a:pt x="18652" y="8630"/>
                      <a:pt x="19053" y="9584"/>
                      <a:pt x="18339" y="10066"/>
                    </a:cubicBezTo>
                    <a:cubicBezTo>
                      <a:pt x="18240" y="10131"/>
                      <a:pt x="18095" y="10160"/>
                      <a:pt x="17934" y="10160"/>
                    </a:cubicBezTo>
                    <a:cubicBezTo>
                      <a:pt x="17302" y="10160"/>
                      <a:pt x="16411" y="9714"/>
                      <a:pt x="16930" y="9245"/>
                    </a:cubicBezTo>
                    <a:cubicBezTo>
                      <a:pt x="16963" y="9212"/>
                      <a:pt x="16935" y="9164"/>
                      <a:pt x="16895" y="9164"/>
                    </a:cubicBezTo>
                    <a:cubicBezTo>
                      <a:pt x="16892" y="9164"/>
                      <a:pt x="16889" y="9164"/>
                      <a:pt x="16885" y="9165"/>
                    </a:cubicBezTo>
                    <a:cubicBezTo>
                      <a:pt x="16627" y="9218"/>
                      <a:pt x="16484" y="9441"/>
                      <a:pt x="16564" y="9709"/>
                    </a:cubicBezTo>
                    <a:cubicBezTo>
                      <a:pt x="16582" y="9780"/>
                      <a:pt x="16609" y="9834"/>
                      <a:pt x="16636" y="9887"/>
                    </a:cubicBezTo>
                    <a:cubicBezTo>
                      <a:pt x="16065" y="9557"/>
                      <a:pt x="15476" y="9245"/>
                      <a:pt x="14860" y="8986"/>
                    </a:cubicBezTo>
                    <a:cubicBezTo>
                      <a:pt x="14173" y="8683"/>
                      <a:pt x="13469" y="8433"/>
                      <a:pt x="12755" y="8237"/>
                    </a:cubicBezTo>
                    <a:cubicBezTo>
                      <a:pt x="13501" y="7758"/>
                      <a:pt x="14597" y="7609"/>
                      <a:pt x="15507" y="7609"/>
                    </a:cubicBezTo>
                    <a:close/>
                    <a:moveTo>
                      <a:pt x="17858" y="7844"/>
                    </a:moveTo>
                    <a:lnTo>
                      <a:pt x="17858" y="7844"/>
                    </a:lnTo>
                    <a:cubicBezTo>
                      <a:pt x="18625" y="8005"/>
                      <a:pt x="19348" y="8603"/>
                      <a:pt x="19562" y="9334"/>
                    </a:cubicBezTo>
                    <a:cubicBezTo>
                      <a:pt x="19713" y="9878"/>
                      <a:pt x="19026" y="10182"/>
                      <a:pt x="18554" y="10262"/>
                    </a:cubicBezTo>
                    <a:cubicBezTo>
                      <a:pt x="18910" y="9959"/>
                      <a:pt x="19080" y="9441"/>
                      <a:pt x="18910" y="8942"/>
                    </a:cubicBezTo>
                    <a:cubicBezTo>
                      <a:pt x="18750" y="8433"/>
                      <a:pt x="18339" y="8085"/>
                      <a:pt x="17858" y="7844"/>
                    </a:cubicBezTo>
                    <a:close/>
                    <a:moveTo>
                      <a:pt x="18866" y="8175"/>
                    </a:moveTo>
                    <a:cubicBezTo>
                      <a:pt x="19490" y="8175"/>
                      <a:pt x="20516" y="8826"/>
                      <a:pt x="20427" y="9459"/>
                    </a:cubicBezTo>
                    <a:cubicBezTo>
                      <a:pt x="20373" y="9861"/>
                      <a:pt x="19642" y="10146"/>
                      <a:pt x="19187" y="10271"/>
                    </a:cubicBezTo>
                    <a:cubicBezTo>
                      <a:pt x="19472" y="10093"/>
                      <a:pt x="19687" y="9870"/>
                      <a:pt x="19749" y="9620"/>
                    </a:cubicBezTo>
                    <a:cubicBezTo>
                      <a:pt x="19892" y="9111"/>
                      <a:pt x="19321" y="8514"/>
                      <a:pt x="18964" y="8237"/>
                    </a:cubicBezTo>
                    <a:cubicBezTo>
                      <a:pt x="18928" y="8219"/>
                      <a:pt x="18902" y="8192"/>
                      <a:pt x="18866" y="8175"/>
                    </a:cubicBezTo>
                    <a:close/>
                    <a:moveTo>
                      <a:pt x="58663" y="10762"/>
                    </a:moveTo>
                    <a:lnTo>
                      <a:pt x="58663" y="10762"/>
                    </a:lnTo>
                    <a:cubicBezTo>
                      <a:pt x="58993" y="10797"/>
                      <a:pt x="59314" y="10878"/>
                      <a:pt x="59617" y="11056"/>
                    </a:cubicBezTo>
                    <a:cubicBezTo>
                      <a:pt x="60304" y="11466"/>
                      <a:pt x="59938" y="12162"/>
                      <a:pt x="59421" y="12510"/>
                    </a:cubicBezTo>
                    <a:cubicBezTo>
                      <a:pt x="59555" y="12207"/>
                      <a:pt x="59546" y="11832"/>
                      <a:pt x="59448" y="11547"/>
                    </a:cubicBezTo>
                    <a:cubicBezTo>
                      <a:pt x="59305" y="11145"/>
                      <a:pt x="59011" y="10904"/>
                      <a:pt x="58663" y="10762"/>
                    </a:cubicBezTo>
                    <a:close/>
                    <a:moveTo>
                      <a:pt x="57824" y="10708"/>
                    </a:moveTo>
                    <a:cubicBezTo>
                      <a:pt x="58110" y="10726"/>
                      <a:pt x="58386" y="10806"/>
                      <a:pt x="58654" y="10949"/>
                    </a:cubicBezTo>
                    <a:cubicBezTo>
                      <a:pt x="59135" y="11208"/>
                      <a:pt x="59394" y="11689"/>
                      <a:pt x="59287" y="12225"/>
                    </a:cubicBezTo>
                    <a:cubicBezTo>
                      <a:pt x="59207" y="12595"/>
                      <a:pt x="58785" y="12914"/>
                      <a:pt x="58382" y="12914"/>
                    </a:cubicBezTo>
                    <a:cubicBezTo>
                      <a:pt x="58338" y="12914"/>
                      <a:pt x="58295" y="12911"/>
                      <a:pt x="58252" y="12903"/>
                    </a:cubicBezTo>
                    <a:cubicBezTo>
                      <a:pt x="58573" y="12555"/>
                      <a:pt x="58788" y="12082"/>
                      <a:pt x="58814" y="11698"/>
                    </a:cubicBezTo>
                    <a:cubicBezTo>
                      <a:pt x="58850" y="11118"/>
                      <a:pt x="58386" y="10833"/>
                      <a:pt x="57824" y="10708"/>
                    </a:cubicBezTo>
                    <a:close/>
                    <a:moveTo>
                      <a:pt x="38376" y="12929"/>
                    </a:moveTo>
                    <a:lnTo>
                      <a:pt x="38376" y="12929"/>
                    </a:lnTo>
                    <a:cubicBezTo>
                      <a:pt x="38430" y="12947"/>
                      <a:pt x="38483" y="12956"/>
                      <a:pt x="38528" y="12974"/>
                    </a:cubicBezTo>
                    <a:cubicBezTo>
                      <a:pt x="38483" y="12965"/>
                      <a:pt x="38439" y="12947"/>
                      <a:pt x="38394" y="12938"/>
                    </a:cubicBezTo>
                    <a:cubicBezTo>
                      <a:pt x="38385" y="12938"/>
                      <a:pt x="38385" y="12938"/>
                      <a:pt x="38376" y="12929"/>
                    </a:cubicBezTo>
                    <a:close/>
                    <a:moveTo>
                      <a:pt x="57076" y="10882"/>
                    </a:moveTo>
                    <a:cubicBezTo>
                      <a:pt x="57268" y="10882"/>
                      <a:pt x="57467" y="10903"/>
                      <a:pt x="57672" y="10949"/>
                    </a:cubicBezTo>
                    <a:cubicBezTo>
                      <a:pt x="58199" y="11065"/>
                      <a:pt x="58520" y="11475"/>
                      <a:pt x="58395" y="11966"/>
                    </a:cubicBezTo>
                    <a:cubicBezTo>
                      <a:pt x="58270" y="12466"/>
                      <a:pt x="58020" y="12751"/>
                      <a:pt x="57797" y="12840"/>
                    </a:cubicBezTo>
                    <a:cubicBezTo>
                      <a:pt x="57595" y="12919"/>
                      <a:pt x="57395" y="12959"/>
                      <a:pt x="57220" y="12959"/>
                    </a:cubicBezTo>
                    <a:cubicBezTo>
                      <a:pt x="56761" y="12959"/>
                      <a:pt x="56478" y="12684"/>
                      <a:pt x="56807" y="12109"/>
                    </a:cubicBezTo>
                    <a:cubicBezTo>
                      <a:pt x="56828" y="12073"/>
                      <a:pt x="56805" y="12038"/>
                      <a:pt x="56772" y="12038"/>
                    </a:cubicBezTo>
                    <a:cubicBezTo>
                      <a:pt x="56763" y="12038"/>
                      <a:pt x="56754" y="12041"/>
                      <a:pt x="56745" y="12046"/>
                    </a:cubicBezTo>
                    <a:cubicBezTo>
                      <a:pt x="56343" y="12269"/>
                      <a:pt x="56281" y="12608"/>
                      <a:pt x="56504" y="12921"/>
                    </a:cubicBezTo>
                    <a:cubicBezTo>
                      <a:pt x="56105" y="12959"/>
                      <a:pt x="55715" y="12974"/>
                      <a:pt x="55327" y="12974"/>
                    </a:cubicBezTo>
                    <a:cubicBezTo>
                      <a:pt x="54553" y="12974"/>
                      <a:pt x="53792" y="12915"/>
                      <a:pt x="53007" y="12867"/>
                    </a:cubicBezTo>
                    <a:cubicBezTo>
                      <a:pt x="53774" y="12617"/>
                      <a:pt x="54488" y="12055"/>
                      <a:pt x="55130" y="11600"/>
                    </a:cubicBezTo>
                    <a:cubicBezTo>
                      <a:pt x="55733" y="11172"/>
                      <a:pt x="56365" y="10882"/>
                      <a:pt x="57076" y="10882"/>
                    </a:cubicBezTo>
                    <a:close/>
                    <a:moveTo>
                      <a:pt x="34344" y="11324"/>
                    </a:moveTo>
                    <a:cubicBezTo>
                      <a:pt x="34460" y="11324"/>
                      <a:pt x="34576" y="11333"/>
                      <a:pt x="34683" y="11350"/>
                    </a:cubicBezTo>
                    <a:cubicBezTo>
                      <a:pt x="33916" y="11386"/>
                      <a:pt x="33024" y="11573"/>
                      <a:pt x="32711" y="12109"/>
                    </a:cubicBezTo>
                    <a:cubicBezTo>
                      <a:pt x="32685" y="12148"/>
                      <a:pt x="32721" y="12192"/>
                      <a:pt x="32760" y="12192"/>
                    </a:cubicBezTo>
                    <a:cubicBezTo>
                      <a:pt x="32774" y="12192"/>
                      <a:pt x="32788" y="12186"/>
                      <a:pt x="32801" y="12171"/>
                    </a:cubicBezTo>
                    <a:cubicBezTo>
                      <a:pt x="33095" y="11805"/>
                      <a:pt x="33987" y="11689"/>
                      <a:pt x="34406" y="11636"/>
                    </a:cubicBezTo>
                    <a:cubicBezTo>
                      <a:pt x="34652" y="11603"/>
                      <a:pt x="34880" y="11588"/>
                      <a:pt x="35110" y="11588"/>
                    </a:cubicBezTo>
                    <a:cubicBezTo>
                      <a:pt x="35322" y="11588"/>
                      <a:pt x="35535" y="11601"/>
                      <a:pt x="35762" y="11627"/>
                    </a:cubicBezTo>
                    <a:cubicBezTo>
                      <a:pt x="35914" y="11672"/>
                      <a:pt x="36066" y="11707"/>
                      <a:pt x="36226" y="11725"/>
                    </a:cubicBezTo>
                    <a:cubicBezTo>
                      <a:pt x="36235" y="11725"/>
                      <a:pt x="36244" y="11716"/>
                      <a:pt x="36253" y="11716"/>
                    </a:cubicBezTo>
                    <a:cubicBezTo>
                      <a:pt x="36797" y="11850"/>
                      <a:pt x="37279" y="12118"/>
                      <a:pt x="37689" y="12528"/>
                    </a:cubicBezTo>
                    <a:cubicBezTo>
                      <a:pt x="37707" y="12546"/>
                      <a:pt x="37725" y="12564"/>
                      <a:pt x="37752" y="12582"/>
                    </a:cubicBezTo>
                    <a:cubicBezTo>
                      <a:pt x="37478" y="12538"/>
                      <a:pt x="37201" y="12516"/>
                      <a:pt x="36925" y="12516"/>
                    </a:cubicBezTo>
                    <a:cubicBezTo>
                      <a:pt x="36245" y="12516"/>
                      <a:pt x="35575" y="12646"/>
                      <a:pt x="35004" y="12894"/>
                    </a:cubicBezTo>
                    <a:cubicBezTo>
                      <a:pt x="34620" y="12894"/>
                      <a:pt x="34228" y="12929"/>
                      <a:pt x="33871" y="13028"/>
                    </a:cubicBezTo>
                    <a:cubicBezTo>
                      <a:pt x="33871" y="13028"/>
                      <a:pt x="33871" y="13019"/>
                      <a:pt x="33853" y="13019"/>
                    </a:cubicBezTo>
                    <a:lnTo>
                      <a:pt x="33684" y="13019"/>
                    </a:lnTo>
                    <a:cubicBezTo>
                      <a:pt x="33684" y="13010"/>
                      <a:pt x="33684" y="13001"/>
                      <a:pt x="33675" y="13001"/>
                    </a:cubicBezTo>
                    <a:cubicBezTo>
                      <a:pt x="33229" y="12430"/>
                      <a:pt x="32631" y="12091"/>
                      <a:pt x="31980" y="11957"/>
                    </a:cubicBezTo>
                    <a:cubicBezTo>
                      <a:pt x="32479" y="11386"/>
                      <a:pt x="33693" y="11341"/>
                      <a:pt x="34344" y="11324"/>
                    </a:cubicBezTo>
                    <a:close/>
                    <a:moveTo>
                      <a:pt x="26065" y="13019"/>
                    </a:moveTo>
                    <a:lnTo>
                      <a:pt x="26065" y="13019"/>
                    </a:lnTo>
                    <a:cubicBezTo>
                      <a:pt x="26021" y="13081"/>
                      <a:pt x="25967" y="13144"/>
                      <a:pt x="25922" y="13224"/>
                    </a:cubicBezTo>
                    <a:cubicBezTo>
                      <a:pt x="25655" y="13670"/>
                      <a:pt x="25574" y="14152"/>
                      <a:pt x="25869" y="14544"/>
                    </a:cubicBezTo>
                    <a:cubicBezTo>
                      <a:pt x="25762" y="14508"/>
                      <a:pt x="25646" y="14473"/>
                      <a:pt x="25530" y="14428"/>
                    </a:cubicBezTo>
                    <a:cubicBezTo>
                      <a:pt x="25164" y="13938"/>
                      <a:pt x="25432" y="13509"/>
                      <a:pt x="25878" y="13144"/>
                    </a:cubicBezTo>
                    <a:cubicBezTo>
                      <a:pt x="25940" y="13090"/>
                      <a:pt x="26003" y="13045"/>
                      <a:pt x="26065" y="13019"/>
                    </a:cubicBezTo>
                    <a:close/>
                    <a:moveTo>
                      <a:pt x="26984" y="12662"/>
                    </a:moveTo>
                    <a:lnTo>
                      <a:pt x="26984" y="12662"/>
                    </a:lnTo>
                    <a:cubicBezTo>
                      <a:pt x="26672" y="12947"/>
                      <a:pt x="26475" y="13358"/>
                      <a:pt x="26502" y="13884"/>
                    </a:cubicBezTo>
                    <a:cubicBezTo>
                      <a:pt x="26529" y="14339"/>
                      <a:pt x="26779" y="14678"/>
                      <a:pt x="27127" y="14910"/>
                    </a:cubicBezTo>
                    <a:cubicBezTo>
                      <a:pt x="26779" y="14821"/>
                      <a:pt x="26431" y="14714"/>
                      <a:pt x="26083" y="14607"/>
                    </a:cubicBezTo>
                    <a:cubicBezTo>
                      <a:pt x="25690" y="14152"/>
                      <a:pt x="25905" y="13554"/>
                      <a:pt x="26270" y="13135"/>
                    </a:cubicBezTo>
                    <a:cubicBezTo>
                      <a:pt x="26395" y="12992"/>
                      <a:pt x="26547" y="12876"/>
                      <a:pt x="26699" y="12787"/>
                    </a:cubicBezTo>
                    <a:cubicBezTo>
                      <a:pt x="26761" y="12769"/>
                      <a:pt x="26814" y="12742"/>
                      <a:pt x="26877" y="12706"/>
                    </a:cubicBezTo>
                    <a:cubicBezTo>
                      <a:pt x="26877" y="12706"/>
                      <a:pt x="26886" y="12706"/>
                      <a:pt x="26886" y="12697"/>
                    </a:cubicBezTo>
                    <a:cubicBezTo>
                      <a:pt x="26922" y="12689"/>
                      <a:pt x="26957" y="12671"/>
                      <a:pt x="26984" y="12662"/>
                    </a:cubicBezTo>
                    <a:close/>
                    <a:moveTo>
                      <a:pt x="28402" y="12234"/>
                    </a:moveTo>
                    <a:lnTo>
                      <a:pt x="28402" y="12234"/>
                    </a:lnTo>
                    <a:cubicBezTo>
                      <a:pt x="27983" y="12430"/>
                      <a:pt x="27644" y="12742"/>
                      <a:pt x="27475" y="13251"/>
                    </a:cubicBezTo>
                    <a:cubicBezTo>
                      <a:pt x="27180" y="14143"/>
                      <a:pt x="27635" y="14812"/>
                      <a:pt x="28322" y="15151"/>
                    </a:cubicBezTo>
                    <a:cubicBezTo>
                      <a:pt x="27733" y="15017"/>
                      <a:pt x="27171" y="14821"/>
                      <a:pt x="26850" y="14259"/>
                    </a:cubicBezTo>
                    <a:cubicBezTo>
                      <a:pt x="26413" y="13509"/>
                      <a:pt x="26913" y="12876"/>
                      <a:pt x="27573" y="12519"/>
                    </a:cubicBezTo>
                    <a:cubicBezTo>
                      <a:pt x="27600" y="12519"/>
                      <a:pt x="27626" y="12510"/>
                      <a:pt x="27653" y="12510"/>
                    </a:cubicBezTo>
                    <a:cubicBezTo>
                      <a:pt x="27680" y="12510"/>
                      <a:pt x="27680" y="12483"/>
                      <a:pt x="27671" y="12466"/>
                    </a:cubicBezTo>
                    <a:cubicBezTo>
                      <a:pt x="27912" y="12350"/>
                      <a:pt x="28170" y="12269"/>
                      <a:pt x="28402" y="12234"/>
                    </a:cubicBezTo>
                    <a:close/>
                    <a:moveTo>
                      <a:pt x="28429" y="15195"/>
                    </a:moveTo>
                    <a:cubicBezTo>
                      <a:pt x="28483" y="15222"/>
                      <a:pt x="28545" y="15249"/>
                      <a:pt x="28617" y="15267"/>
                    </a:cubicBezTo>
                    <a:cubicBezTo>
                      <a:pt x="28545" y="15258"/>
                      <a:pt x="28483" y="15240"/>
                      <a:pt x="28420" y="15231"/>
                    </a:cubicBezTo>
                    <a:cubicBezTo>
                      <a:pt x="28429" y="15222"/>
                      <a:pt x="28429" y="15213"/>
                      <a:pt x="28429" y="15195"/>
                    </a:cubicBezTo>
                    <a:close/>
                    <a:moveTo>
                      <a:pt x="30312" y="12055"/>
                    </a:moveTo>
                    <a:cubicBezTo>
                      <a:pt x="30008" y="12153"/>
                      <a:pt x="29705" y="12296"/>
                      <a:pt x="29428" y="12483"/>
                    </a:cubicBezTo>
                    <a:cubicBezTo>
                      <a:pt x="28804" y="12894"/>
                      <a:pt x="28429" y="13643"/>
                      <a:pt x="28724" y="14366"/>
                    </a:cubicBezTo>
                    <a:cubicBezTo>
                      <a:pt x="28857" y="14696"/>
                      <a:pt x="29107" y="15044"/>
                      <a:pt x="29411" y="15293"/>
                    </a:cubicBezTo>
                    <a:cubicBezTo>
                      <a:pt x="28911" y="15213"/>
                      <a:pt x="28447" y="15053"/>
                      <a:pt x="28063" y="14687"/>
                    </a:cubicBezTo>
                    <a:cubicBezTo>
                      <a:pt x="27537" y="14169"/>
                      <a:pt x="27564" y="13331"/>
                      <a:pt x="28046" y="12796"/>
                    </a:cubicBezTo>
                    <a:cubicBezTo>
                      <a:pt x="28572" y="12216"/>
                      <a:pt x="29518" y="12109"/>
                      <a:pt x="30312" y="12055"/>
                    </a:cubicBezTo>
                    <a:close/>
                    <a:moveTo>
                      <a:pt x="31582" y="12144"/>
                    </a:moveTo>
                    <a:cubicBezTo>
                      <a:pt x="31599" y="12144"/>
                      <a:pt x="31616" y="12144"/>
                      <a:pt x="31632" y="12144"/>
                    </a:cubicBezTo>
                    <a:cubicBezTo>
                      <a:pt x="32363" y="12153"/>
                      <a:pt x="33077" y="12510"/>
                      <a:pt x="33586" y="13028"/>
                    </a:cubicBezTo>
                    <a:cubicBezTo>
                      <a:pt x="32872" y="13063"/>
                      <a:pt x="32194" y="13358"/>
                      <a:pt x="31926" y="14018"/>
                    </a:cubicBezTo>
                    <a:cubicBezTo>
                      <a:pt x="31846" y="13759"/>
                      <a:pt x="31712" y="13518"/>
                      <a:pt x="31516" y="13393"/>
                    </a:cubicBezTo>
                    <a:cubicBezTo>
                      <a:pt x="31363" y="13289"/>
                      <a:pt x="31213" y="13245"/>
                      <a:pt x="31073" y="13245"/>
                    </a:cubicBezTo>
                    <a:cubicBezTo>
                      <a:pt x="30398" y="13245"/>
                      <a:pt x="29961" y="14272"/>
                      <a:pt x="30552" y="14553"/>
                    </a:cubicBezTo>
                    <a:cubicBezTo>
                      <a:pt x="30559" y="14555"/>
                      <a:pt x="30565" y="14556"/>
                      <a:pt x="30571" y="14556"/>
                    </a:cubicBezTo>
                    <a:cubicBezTo>
                      <a:pt x="30613" y="14556"/>
                      <a:pt x="30636" y="14505"/>
                      <a:pt x="30597" y="14482"/>
                    </a:cubicBezTo>
                    <a:cubicBezTo>
                      <a:pt x="30245" y="14280"/>
                      <a:pt x="30431" y="13396"/>
                      <a:pt x="30951" y="13396"/>
                    </a:cubicBezTo>
                    <a:cubicBezTo>
                      <a:pt x="31076" y="13396"/>
                      <a:pt x="31221" y="13447"/>
                      <a:pt x="31382" y="13572"/>
                    </a:cubicBezTo>
                    <a:cubicBezTo>
                      <a:pt x="31864" y="13946"/>
                      <a:pt x="31801" y="14776"/>
                      <a:pt x="31337" y="15106"/>
                    </a:cubicBezTo>
                    <a:cubicBezTo>
                      <a:pt x="31083" y="15286"/>
                      <a:pt x="30810" y="15365"/>
                      <a:pt x="30540" y="15365"/>
                    </a:cubicBezTo>
                    <a:cubicBezTo>
                      <a:pt x="29805" y="15365"/>
                      <a:pt x="29100" y="14777"/>
                      <a:pt x="28911" y="14027"/>
                    </a:cubicBezTo>
                    <a:cubicBezTo>
                      <a:pt x="28552" y="12642"/>
                      <a:pt x="30630" y="12144"/>
                      <a:pt x="31582" y="12144"/>
                    </a:cubicBezTo>
                    <a:close/>
                    <a:moveTo>
                      <a:pt x="29562" y="15401"/>
                    </a:moveTo>
                    <a:cubicBezTo>
                      <a:pt x="29607" y="15427"/>
                      <a:pt x="29651" y="15454"/>
                      <a:pt x="29705" y="15481"/>
                    </a:cubicBezTo>
                    <a:cubicBezTo>
                      <a:pt x="29553" y="15454"/>
                      <a:pt x="29402" y="15427"/>
                      <a:pt x="29250" y="15401"/>
                    </a:cubicBezTo>
                    <a:lnTo>
                      <a:pt x="29250" y="15401"/>
                    </a:lnTo>
                    <a:cubicBezTo>
                      <a:pt x="29303" y="15405"/>
                      <a:pt x="29357" y="15407"/>
                      <a:pt x="29409" y="15407"/>
                    </a:cubicBezTo>
                    <a:cubicBezTo>
                      <a:pt x="29462" y="15407"/>
                      <a:pt x="29513" y="15405"/>
                      <a:pt x="29562" y="15401"/>
                    </a:cubicBezTo>
                    <a:close/>
                    <a:moveTo>
                      <a:pt x="33755" y="13072"/>
                    </a:moveTo>
                    <a:lnTo>
                      <a:pt x="33755" y="13072"/>
                    </a:lnTo>
                    <a:cubicBezTo>
                      <a:pt x="33113" y="13286"/>
                      <a:pt x="32604" y="13723"/>
                      <a:pt x="32542" y="14571"/>
                    </a:cubicBezTo>
                    <a:cubicBezTo>
                      <a:pt x="32506" y="15035"/>
                      <a:pt x="32711" y="15356"/>
                      <a:pt x="33032" y="15579"/>
                    </a:cubicBezTo>
                    <a:cubicBezTo>
                      <a:pt x="32453" y="15365"/>
                      <a:pt x="31926" y="15008"/>
                      <a:pt x="32042" y="14312"/>
                    </a:cubicBezTo>
                    <a:cubicBezTo>
                      <a:pt x="32194" y="13465"/>
                      <a:pt x="32997" y="13135"/>
                      <a:pt x="33755" y="13072"/>
                    </a:cubicBezTo>
                    <a:close/>
                    <a:moveTo>
                      <a:pt x="34817" y="12983"/>
                    </a:moveTo>
                    <a:lnTo>
                      <a:pt x="34817" y="12983"/>
                    </a:lnTo>
                    <a:cubicBezTo>
                      <a:pt x="34049" y="13375"/>
                      <a:pt x="33479" y="14116"/>
                      <a:pt x="33541" y="15008"/>
                    </a:cubicBezTo>
                    <a:cubicBezTo>
                      <a:pt x="33568" y="15401"/>
                      <a:pt x="33791" y="15659"/>
                      <a:pt x="34094" y="15838"/>
                    </a:cubicBezTo>
                    <a:cubicBezTo>
                      <a:pt x="33416" y="15695"/>
                      <a:pt x="32774" y="15347"/>
                      <a:pt x="32756" y="14571"/>
                    </a:cubicBezTo>
                    <a:cubicBezTo>
                      <a:pt x="32720" y="13420"/>
                      <a:pt x="33889" y="13063"/>
                      <a:pt x="34817" y="12983"/>
                    </a:cubicBezTo>
                    <a:close/>
                    <a:moveTo>
                      <a:pt x="36905" y="12739"/>
                    </a:moveTo>
                    <a:cubicBezTo>
                      <a:pt x="37273" y="12739"/>
                      <a:pt x="37650" y="12774"/>
                      <a:pt x="38019" y="12849"/>
                    </a:cubicBezTo>
                    <a:cubicBezTo>
                      <a:pt x="38037" y="12867"/>
                      <a:pt x="38055" y="12876"/>
                      <a:pt x="38073" y="12894"/>
                    </a:cubicBezTo>
                    <a:cubicBezTo>
                      <a:pt x="37924" y="12877"/>
                      <a:pt x="37774" y="12869"/>
                      <a:pt x="37623" y="12869"/>
                    </a:cubicBezTo>
                    <a:cubicBezTo>
                      <a:pt x="36650" y="12869"/>
                      <a:pt x="35672" y="13221"/>
                      <a:pt x="34915" y="13955"/>
                    </a:cubicBezTo>
                    <a:cubicBezTo>
                      <a:pt x="34603" y="14259"/>
                      <a:pt x="34469" y="14954"/>
                      <a:pt x="34549" y="15374"/>
                    </a:cubicBezTo>
                    <a:cubicBezTo>
                      <a:pt x="34611" y="15659"/>
                      <a:pt x="34772" y="15891"/>
                      <a:pt x="34986" y="16061"/>
                    </a:cubicBezTo>
                    <a:cubicBezTo>
                      <a:pt x="34246" y="15811"/>
                      <a:pt x="33603" y="15401"/>
                      <a:pt x="33800" y="14437"/>
                    </a:cubicBezTo>
                    <a:cubicBezTo>
                      <a:pt x="33987" y="13545"/>
                      <a:pt x="35013" y="13028"/>
                      <a:pt x="35825" y="12849"/>
                    </a:cubicBezTo>
                    <a:cubicBezTo>
                      <a:pt x="36160" y="12777"/>
                      <a:pt x="36527" y="12739"/>
                      <a:pt x="36905" y="12739"/>
                    </a:cubicBezTo>
                    <a:close/>
                    <a:moveTo>
                      <a:pt x="42648" y="15410"/>
                    </a:moveTo>
                    <a:cubicBezTo>
                      <a:pt x="43094" y="15410"/>
                      <a:pt x="43507" y="15552"/>
                      <a:pt x="43925" y="15713"/>
                    </a:cubicBezTo>
                    <a:cubicBezTo>
                      <a:pt x="42730" y="15847"/>
                      <a:pt x="41552" y="16159"/>
                      <a:pt x="40401" y="16525"/>
                    </a:cubicBezTo>
                    <a:cubicBezTo>
                      <a:pt x="40758" y="15980"/>
                      <a:pt x="41534" y="15650"/>
                      <a:pt x="42114" y="15481"/>
                    </a:cubicBezTo>
                    <a:cubicBezTo>
                      <a:pt x="42298" y="15431"/>
                      <a:pt x="42476" y="15410"/>
                      <a:pt x="42648" y="15410"/>
                    </a:cubicBezTo>
                    <a:close/>
                    <a:moveTo>
                      <a:pt x="42140" y="14672"/>
                    </a:moveTo>
                    <a:cubicBezTo>
                      <a:pt x="43056" y="14672"/>
                      <a:pt x="44092" y="15029"/>
                      <a:pt x="44737" y="15650"/>
                    </a:cubicBezTo>
                    <a:cubicBezTo>
                      <a:pt x="44567" y="15659"/>
                      <a:pt x="44398" y="15668"/>
                      <a:pt x="44228" y="15686"/>
                    </a:cubicBezTo>
                    <a:cubicBezTo>
                      <a:pt x="43791" y="15361"/>
                      <a:pt x="43276" y="15216"/>
                      <a:pt x="42746" y="15216"/>
                    </a:cubicBezTo>
                    <a:cubicBezTo>
                      <a:pt x="42518" y="15216"/>
                      <a:pt x="42288" y="15243"/>
                      <a:pt x="42061" y="15293"/>
                    </a:cubicBezTo>
                    <a:cubicBezTo>
                      <a:pt x="41374" y="15436"/>
                      <a:pt x="40553" y="15882"/>
                      <a:pt x="40276" y="16569"/>
                    </a:cubicBezTo>
                    <a:cubicBezTo>
                      <a:pt x="40062" y="16641"/>
                      <a:pt x="39857" y="16703"/>
                      <a:pt x="39652" y="16774"/>
                    </a:cubicBezTo>
                    <a:cubicBezTo>
                      <a:pt x="39429" y="16855"/>
                      <a:pt x="39197" y="16935"/>
                      <a:pt x="38974" y="17024"/>
                    </a:cubicBezTo>
                    <a:cubicBezTo>
                      <a:pt x="39161" y="15722"/>
                      <a:pt x="40517" y="14847"/>
                      <a:pt x="41739" y="14696"/>
                    </a:cubicBezTo>
                    <a:cubicBezTo>
                      <a:pt x="41869" y="14680"/>
                      <a:pt x="42003" y="14672"/>
                      <a:pt x="42140" y="14672"/>
                    </a:cubicBezTo>
                    <a:close/>
                    <a:moveTo>
                      <a:pt x="11568" y="0"/>
                    </a:moveTo>
                    <a:cubicBezTo>
                      <a:pt x="9055" y="0"/>
                      <a:pt x="6475" y="620"/>
                      <a:pt x="4057" y="1216"/>
                    </a:cubicBezTo>
                    <a:cubicBezTo>
                      <a:pt x="4042" y="1224"/>
                      <a:pt x="4046" y="1245"/>
                      <a:pt x="4059" y="1245"/>
                    </a:cubicBezTo>
                    <a:cubicBezTo>
                      <a:pt x="4061" y="1245"/>
                      <a:pt x="4063" y="1244"/>
                      <a:pt x="4066" y="1243"/>
                    </a:cubicBezTo>
                    <a:cubicBezTo>
                      <a:pt x="6534" y="709"/>
                      <a:pt x="9097" y="219"/>
                      <a:pt x="11636" y="219"/>
                    </a:cubicBezTo>
                    <a:cubicBezTo>
                      <a:pt x="11896" y="219"/>
                      <a:pt x="12156" y="224"/>
                      <a:pt x="12416" y="235"/>
                    </a:cubicBezTo>
                    <a:cubicBezTo>
                      <a:pt x="14718" y="333"/>
                      <a:pt x="16778" y="1377"/>
                      <a:pt x="18750" y="2456"/>
                    </a:cubicBezTo>
                    <a:cubicBezTo>
                      <a:pt x="20094" y="3190"/>
                      <a:pt x="21644" y="3962"/>
                      <a:pt x="23209" y="3962"/>
                    </a:cubicBezTo>
                    <a:cubicBezTo>
                      <a:pt x="23337" y="3962"/>
                      <a:pt x="23466" y="3957"/>
                      <a:pt x="23594" y="3946"/>
                    </a:cubicBezTo>
                    <a:lnTo>
                      <a:pt x="23594" y="3946"/>
                    </a:lnTo>
                    <a:cubicBezTo>
                      <a:pt x="22871" y="4410"/>
                      <a:pt x="22256" y="4972"/>
                      <a:pt x="21578" y="5552"/>
                    </a:cubicBezTo>
                    <a:cubicBezTo>
                      <a:pt x="20766" y="5561"/>
                      <a:pt x="19981" y="5846"/>
                      <a:pt x="19312" y="6364"/>
                    </a:cubicBezTo>
                    <a:cubicBezTo>
                      <a:pt x="19107" y="5793"/>
                      <a:pt x="18116" y="5570"/>
                      <a:pt x="17626" y="5445"/>
                    </a:cubicBezTo>
                    <a:cubicBezTo>
                      <a:pt x="17259" y="5350"/>
                      <a:pt x="16838" y="5286"/>
                      <a:pt x="16416" y="5286"/>
                    </a:cubicBezTo>
                    <a:cubicBezTo>
                      <a:pt x="15966" y="5286"/>
                      <a:pt x="15515" y="5359"/>
                      <a:pt x="15128" y="5543"/>
                    </a:cubicBezTo>
                    <a:cubicBezTo>
                      <a:pt x="14956" y="5535"/>
                      <a:pt x="14787" y="5531"/>
                      <a:pt x="14623" y="5531"/>
                    </a:cubicBezTo>
                    <a:cubicBezTo>
                      <a:pt x="14039" y="5531"/>
                      <a:pt x="13507" y="5581"/>
                      <a:pt x="13040" y="5686"/>
                    </a:cubicBezTo>
                    <a:cubicBezTo>
                      <a:pt x="13031" y="5695"/>
                      <a:pt x="13023" y="5703"/>
                      <a:pt x="13023" y="5712"/>
                    </a:cubicBezTo>
                    <a:cubicBezTo>
                      <a:pt x="12844" y="5695"/>
                      <a:pt x="12666" y="5686"/>
                      <a:pt x="12478" y="5677"/>
                    </a:cubicBezTo>
                    <a:cubicBezTo>
                      <a:pt x="12416" y="4758"/>
                      <a:pt x="10962" y="4419"/>
                      <a:pt x="10105" y="4401"/>
                    </a:cubicBezTo>
                    <a:cubicBezTo>
                      <a:pt x="9903" y="4347"/>
                      <a:pt x="9677" y="4320"/>
                      <a:pt x="9442" y="4320"/>
                    </a:cubicBezTo>
                    <a:cubicBezTo>
                      <a:pt x="8828" y="4320"/>
                      <a:pt x="8155" y="4500"/>
                      <a:pt x="7697" y="4829"/>
                    </a:cubicBezTo>
                    <a:cubicBezTo>
                      <a:pt x="7688" y="4829"/>
                      <a:pt x="7679" y="4829"/>
                      <a:pt x="7670" y="4838"/>
                    </a:cubicBezTo>
                    <a:cubicBezTo>
                      <a:pt x="7081" y="5017"/>
                      <a:pt x="6582" y="5418"/>
                      <a:pt x="6055" y="5739"/>
                    </a:cubicBezTo>
                    <a:cubicBezTo>
                      <a:pt x="5582" y="6025"/>
                      <a:pt x="4967" y="6221"/>
                      <a:pt x="4378" y="6301"/>
                    </a:cubicBezTo>
                    <a:cubicBezTo>
                      <a:pt x="2924" y="6158"/>
                      <a:pt x="1488" y="6025"/>
                      <a:pt x="51" y="5641"/>
                    </a:cubicBezTo>
                    <a:cubicBezTo>
                      <a:pt x="49" y="5640"/>
                      <a:pt x="46" y="5640"/>
                      <a:pt x="43" y="5640"/>
                    </a:cubicBezTo>
                    <a:cubicBezTo>
                      <a:pt x="13" y="5640"/>
                      <a:pt x="1" y="5686"/>
                      <a:pt x="34" y="5695"/>
                    </a:cubicBezTo>
                    <a:cubicBezTo>
                      <a:pt x="1577" y="6149"/>
                      <a:pt x="3129" y="6417"/>
                      <a:pt x="4735" y="6560"/>
                    </a:cubicBezTo>
                    <a:cubicBezTo>
                      <a:pt x="5725" y="6649"/>
                      <a:pt x="6680" y="6836"/>
                      <a:pt x="7652" y="7050"/>
                    </a:cubicBezTo>
                    <a:cubicBezTo>
                      <a:pt x="8366" y="7211"/>
                      <a:pt x="9035" y="7479"/>
                      <a:pt x="9722" y="7702"/>
                    </a:cubicBezTo>
                    <a:cubicBezTo>
                      <a:pt x="9363" y="7676"/>
                      <a:pt x="9002" y="7662"/>
                      <a:pt x="8640" y="7662"/>
                    </a:cubicBezTo>
                    <a:cubicBezTo>
                      <a:pt x="8382" y="7662"/>
                      <a:pt x="8123" y="7669"/>
                      <a:pt x="7866" y="7684"/>
                    </a:cubicBezTo>
                    <a:cubicBezTo>
                      <a:pt x="5966" y="7782"/>
                      <a:pt x="4271" y="8291"/>
                      <a:pt x="2549" y="9076"/>
                    </a:cubicBezTo>
                    <a:cubicBezTo>
                      <a:pt x="2511" y="9098"/>
                      <a:pt x="2538" y="9153"/>
                      <a:pt x="2574" y="9153"/>
                    </a:cubicBezTo>
                    <a:cubicBezTo>
                      <a:pt x="2580" y="9153"/>
                      <a:pt x="2587" y="9151"/>
                      <a:pt x="2594" y="9147"/>
                    </a:cubicBezTo>
                    <a:cubicBezTo>
                      <a:pt x="4485" y="8317"/>
                      <a:pt x="6305" y="7871"/>
                      <a:pt x="8384" y="7827"/>
                    </a:cubicBezTo>
                    <a:cubicBezTo>
                      <a:pt x="8487" y="7824"/>
                      <a:pt x="8590" y="7823"/>
                      <a:pt x="8694" y="7823"/>
                    </a:cubicBezTo>
                    <a:cubicBezTo>
                      <a:pt x="11090" y="7823"/>
                      <a:pt x="13595" y="8510"/>
                      <a:pt x="15681" y="9673"/>
                    </a:cubicBezTo>
                    <a:cubicBezTo>
                      <a:pt x="17920" y="10922"/>
                      <a:pt x="19981" y="12564"/>
                      <a:pt x="22399" y="13491"/>
                    </a:cubicBezTo>
                    <a:cubicBezTo>
                      <a:pt x="24968" y="14482"/>
                      <a:pt x="27519" y="15374"/>
                      <a:pt x="30276" y="15641"/>
                    </a:cubicBezTo>
                    <a:cubicBezTo>
                      <a:pt x="30294" y="15641"/>
                      <a:pt x="30303" y="15632"/>
                      <a:pt x="30303" y="15624"/>
                    </a:cubicBezTo>
                    <a:cubicBezTo>
                      <a:pt x="30329" y="15624"/>
                      <a:pt x="30355" y="15625"/>
                      <a:pt x="30382" y="15625"/>
                    </a:cubicBezTo>
                    <a:cubicBezTo>
                      <a:pt x="30953" y="15625"/>
                      <a:pt x="31600" y="15439"/>
                      <a:pt x="31873" y="14919"/>
                    </a:cubicBezTo>
                    <a:cubicBezTo>
                      <a:pt x="32105" y="15481"/>
                      <a:pt x="32899" y="15722"/>
                      <a:pt x="33479" y="15802"/>
                    </a:cubicBezTo>
                    <a:cubicBezTo>
                      <a:pt x="33755" y="15900"/>
                      <a:pt x="34049" y="15945"/>
                      <a:pt x="34326" y="15954"/>
                    </a:cubicBezTo>
                    <a:cubicBezTo>
                      <a:pt x="34522" y="16043"/>
                      <a:pt x="34736" y="16105"/>
                      <a:pt x="34942" y="16150"/>
                    </a:cubicBezTo>
                    <a:cubicBezTo>
                      <a:pt x="33387" y="16712"/>
                      <a:pt x="31645" y="16863"/>
                      <a:pt x="29954" y="16863"/>
                    </a:cubicBezTo>
                    <a:cubicBezTo>
                      <a:pt x="29365" y="16863"/>
                      <a:pt x="28782" y="16844"/>
                      <a:pt x="28215" y="16819"/>
                    </a:cubicBezTo>
                    <a:cubicBezTo>
                      <a:pt x="26217" y="16730"/>
                      <a:pt x="24290" y="16328"/>
                      <a:pt x="22407" y="15677"/>
                    </a:cubicBezTo>
                    <a:cubicBezTo>
                      <a:pt x="22405" y="15676"/>
                      <a:pt x="22402" y="15676"/>
                      <a:pt x="22400" y="15676"/>
                    </a:cubicBezTo>
                    <a:cubicBezTo>
                      <a:pt x="22369" y="15676"/>
                      <a:pt x="22357" y="15722"/>
                      <a:pt x="22390" y="15731"/>
                    </a:cubicBezTo>
                    <a:cubicBezTo>
                      <a:pt x="24290" y="16489"/>
                      <a:pt x="26172" y="16881"/>
                      <a:pt x="28215" y="16988"/>
                    </a:cubicBezTo>
                    <a:cubicBezTo>
                      <a:pt x="28837" y="17024"/>
                      <a:pt x="29490" y="17051"/>
                      <a:pt x="30154" y="17051"/>
                    </a:cubicBezTo>
                    <a:cubicBezTo>
                      <a:pt x="31853" y="17051"/>
                      <a:pt x="33620" y="16872"/>
                      <a:pt x="35102" y="16186"/>
                    </a:cubicBezTo>
                    <a:cubicBezTo>
                      <a:pt x="35129" y="16186"/>
                      <a:pt x="35156" y="16195"/>
                      <a:pt x="35174" y="16195"/>
                    </a:cubicBezTo>
                    <a:cubicBezTo>
                      <a:pt x="35352" y="16302"/>
                      <a:pt x="35548" y="16382"/>
                      <a:pt x="35744" y="16426"/>
                    </a:cubicBezTo>
                    <a:cubicBezTo>
                      <a:pt x="35808" y="16443"/>
                      <a:pt x="35875" y="16451"/>
                      <a:pt x="35942" y="16451"/>
                    </a:cubicBezTo>
                    <a:cubicBezTo>
                      <a:pt x="36053" y="16451"/>
                      <a:pt x="36165" y="16430"/>
                      <a:pt x="36271" y="16391"/>
                    </a:cubicBezTo>
                    <a:lnTo>
                      <a:pt x="36271" y="16391"/>
                    </a:lnTo>
                    <a:cubicBezTo>
                      <a:pt x="35825" y="16792"/>
                      <a:pt x="35218" y="17096"/>
                      <a:pt x="34736" y="17354"/>
                    </a:cubicBezTo>
                    <a:cubicBezTo>
                      <a:pt x="33960" y="17774"/>
                      <a:pt x="33024" y="17970"/>
                      <a:pt x="32167" y="18184"/>
                    </a:cubicBezTo>
                    <a:cubicBezTo>
                      <a:pt x="31243" y="18419"/>
                      <a:pt x="30271" y="18512"/>
                      <a:pt x="29294" y="18512"/>
                    </a:cubicBezTo>
                    <a:cubicBezTo>
                      <a:pt x="28270" y="18512"/>
                      <a:pt x="27243" y="18410"/>
                      <a:pt x="26261" y="18264"/>
                    </a:cubicBezTo>
                    <a:cubicBezTo>
                      <a:pt x="22729" y="17747"/>
                      <a:pt x="19356" y="16703"/>
                      <a:pt x="16082" y="15293"/>
                    </a:cubicBezTo>
                    <a:cubicBezTo>
                      <a:pt x="13968" y="14384"/>
                      <a:pt x="11979" y="13536"/>
                      <a:pt x="9633" y="13340"/>
                    </a:cubicBezTo>
                    <a:cubicBezTo>
                      <a:pt x="9249" y="13309"/>
                      <a:pt x="8855" y="13293"/>
                      <a:pt x="8457" y="13293"/>
                    </a:cubicBezTo>
                    <a:cubicBezTo>
                      <a:pt x="6781" y="13293"/>
                      <a:pt x="5016" y="13571"/>
                      <a:pt x="3495" y="14169"/>
                    </a:cubicBezTo>
                    <a:cubicBezTo>
                      <a:pt x="3462" y="14178"/>
                      <a:pt x="3475" y="14224"/>
                      <a:pt x="3505" y="14224"/>
                    </a:cubicBezTo>
                    <a:cubicBezTo>
                      <a:pt x="3507" y="14224"/>
                      <a:pt x="3510" y="14224"/>
                      <a:pt x="3513" y="14223"/>
                    </a:cubicBezTo>
                    <a:cubicBezTo>
                      <a:pt x="4956" y="13687"/>
                      <a:pt x="6563" y="13448"/>
                      <a:pt x="8148" y="13448"/>
                    </a:cubicBezTo>
                    <a:cubicBezTo>
                      <a:pt x="8991" y="13448"/>
                      <a:pt x="9829" y="13516"/>
                      <a:pt x="10632" y="13643"/>
                    </a:cubicBezTo>
                    <a:cubicBezTo>
                      <a:pt x="13263" y="14062"/>
                      <a:pt x="15547" y="15356"/>
                      <a:pt x="17983" y="16346"/>
                    </a:cubicBezTo>
                    <a:cubicBezTo>
                      <a:pt x="21266" y="17684"/>
                      <a:pt x="24977" y="18594"/>
                      <a:pt x="28527" y="18719"/>
                    </a:cubicBezTo>
                    <a:cubicBezTo>
                      <a:pt x="28695" y="18724"/>
                      <a:pt x="28862" y="18727"/>
                      <a:pt x="29028" y="18727"/>
                    </a:cubicBezTo>
                    <a:cubicBezTo>
                      <a:pt x="30584" y="18727"/>
                      <a:pt x="32068" y="18500"/>
                      <a:pt x="33568" y="18032"/>
                    </a:cubicBezTo>
                    <a:cubicBezTo>
                      <a:pt x="34567" y="17711"/>
                      <a:pt x="35976" y="17140"/>
                      <a:pt x="36619" y="16186"/>
                    </a:cubicBezTo>
                    <a:cubicBezTo>
                      <a:pt x="37083" y="15811"/>
                      <a:pt x="37306" y="15124"/>
                      <a:pt x="36681" y="14803"/>
                    </a:cubicBezTo>
                    <a:cubicBezTo>
                      <a:pt x="36669" y="14796"/>
                      <a:pt x="36656" y="14793"/>
                      <a:pt x="36645" y="14793"/>
                    </a:cubicBezTo>
                    <a:cubicBezTo>
                      <a:pt x="36585" y="14793"/>
                      <a:pt x="36550" y="14881"/>
                      <a:pt x="36610" y="14919"/>
                    </a:cubicBezTo>
                    <a:cubicBezTo>
                      <a:pt x="36806" y="15062"/>
                      <a:pt x="36886" y="15240"/>
                      <a:pt x="36860" y="15472"/>
                    </a:cubicBezTo>
                    <a:cubicBezTo>
                      <a:pt x="36860" y="15588"/>
                      <a:pt x="36833" y="15695"/>
                      <a:pt x="36788" y="15775"/>
                    </a:cubicBezTo>
                    <a:cubicBezTo>
                      <a:pt x="36779" y="15775"/>
                      <a:pt x="36761" y="15775"/>
                      <a:pt x="36753" y="15793"/>
                    </a:cubicBezTo>
                    <a:cubicBezTo>
                      <a:pt x="36735" y="15838"/>
                      <a:pt x="36708" y="15882"/>
                      <a:pt x="36681" y="15927"/>
                    </a:cubicBezTo>
                    <a:cubicBezTo>
                      <a:pt x="36517" y="16077"/>
                      <a:pt x="36260" y="16138"/>
                      <a:pt x="36012" y="16138"/>
                    </a:cubicBezTo>
                    <a:cubicBezTo>
                      <a:pt x="35802" y="16138"/>
                      <a:pt x="35598" y="16094"/>
                      <a:pt x="35459" y="16025"/>
                    </a:cubicBezTo>
                    <a:cubicBezTo>
                      <a:pt x="34835" y="15722"/>
                      <a:pt x="34835" y="15070"/>
                      <a:pt x="34995" y="14500"/>
                    </a:cubicBezTo>
                    <a:cubicBezTo>
                      <a:pt x="35182" y="13822"/>
                      <a:pt x="36173" y="13411"/>
                      <a:pt x="36779" y="13242"/>
                    </a:cubicBezTo>
                    <a:cubicBezTo>
                      <a:pt x="37050" y="13168"/>
                      <a:pt x="37331" y="13133"/>
                      <a:pt x="37615" y="13133"/>
                    </a:cubicBezTo>
                    <a:cubicBezTo>
                      <a:pt x="38775" y="13133"/>
                      <a:pt x="39981" y="13716"/>
                      <a:pt x="40669" y="14633"/>
                    </a:cubicBezTo>
                    <a:cubicBezTo>
                      <a:pt x="40696" y="14660"/>
                      <a:pt x="40722" y="14669"/>
                      <a:pt x="40749" y="14678"/>
                    </a:cubicBezTo>
                    <a:cubicBezTo>
                      <a:pt x="39741" y="15088"/>
                      <a:pt x="38894" y="15989"/>
                      <a:pt x="38849" y="17069"/>
                    </a:cubicBezTo>
                    <a:cubicBezTo>
                      <a:pt x="35701" y="18305"/>
                      <a:pt x="32440" y="20323"/>
                      <a:pt x="29034" y="20323"/>
                    </a:cubicBezTo>
                    <a:cubicBezTo>
                      <a:pt x="28386" y="20323"/>
                      <a:pt x="27732" y="20250"/>
                      <a:pt x="27073" y="20084"/>
                    </a:cubicBezTo>
                    <a:cubicBezTo>
                      <a:pt x="27068" y="20083"/>
                      <a:pt x="27063" y="20082"/>
                      <a:pt x="27058" y="20082"/>
                    </a:cubicBezTo>
                    <a:cubicBezTo>
                      <a:pt x="27007" y="20082"/>
                      <a:pt x="26989" y="20165"/>
                      <a:pt x="27046" y="20173"/>
                    </a:cubicBezTo>
                    <a:cubicBezTo>
                      <a:pt x="27761" y="20369"/>
                      <a:pt x="28471" y="20455"/>
                      <a:pt x="29176" y="20455"/>
                    </a:cubicBezTo>
                    <a:cubicBezTo>
                      <a:pt x="32418" y="20455"/>
                      <a:pt x="35554" y="18648"/>
                      <a:pt x="38492" y="17461"/>
                    </a:cubicBezTo>
                    <a:cubicBezTo>
                      <a:pt x="40392" y="16694"/>
                      <a:pt x="42417" y="16061"/>
                      <a:pt x="44469" y="15873"/>
                    </a:cubicBezTo>
                    <a:cubicBezTo>
                      <a:pt x="44945" y="15833"/>
                      <a:pt x="45442" y="15808"/>
                      <a:pt x="45946" y="15808"/>
                    </a:cubicBezTo>
                    <a:cubicBezTo>
                      <a:pt x="47112" y="15808"/>
                      <a:pt x="48311" y="15942"/>
                      <a:pt x="49358" y="16328"/>
                    </a:cubicBezTo>
                    <a:cubicBezTo>
                      <a:pt x="49360" y="16329"/>
                      <a:pt x="49362" y="16330"/>
                      <a:pt x="49364" y="16330"/>
                    </a:cubicBezTo>
                    <a:cubicBezTo>
                      <a:pt x="49379" y="16330"/>
                      <a:pt x="49391" y="16301"/>
                      <a:pt x="49367" y="16293"/>
                    </a:cubicBezTo>
                    <a:cubicBezTo>
                      <a:pt x="48163" y="15740"/>
                      <a:pt x="46745" y="15639"/>
                      <a:pt x="45416" y="15639"/>
                    </a:cubicBezTo>
                    <a:cubicBezTo>
                      <a:pt x="45287" y="15639"/>
                      <a:pt x="45158" y="15640"/>
                      <a:pt x="45031" y="15641"/>
                    </a:cubicBezTo>
                    <a:cubicBezTo>
                      <a:pt x="44978" y="15641"/>
                      <a:pt x="44924" y="15641"/>
                      <a:pt x="44871" y="15650"/>
                    </a:cubicBezTo>
                    <a:cubicBezTo>
                      <a:pt x="44517" y="14722"/>
                      <a:pt x="43134" y="14439"/>
                      <a:pt x="42101" y="14439"/>
                    </a:cubicBezTo>
                    <a:cubicBezTo>
                      <a:pt x="41883" y="14439"/>
                      <a:pt x="41681" y="14451"/>
                      <a:pt x="41507" y="14473"/>
                    </a:cubicBezTo>
                    <a:cubicBezTo>
                      <a:pt x="41311" y="14500"/>
                      <a:pt x="41106" y="14553"/>
                      <a:pt x="40910" y="14624"/>
                    </a:cubicBezTo>
                    <a:cubicBezTo>
                      <a:pt x="40928" y="14589"/>
                      <a:pt x="40936" y="14544"/>
                      <a:pt x="40901" y="14500"/>
                    </a:cubicBezTo>
                    <a:cubicBezTo>
                      <a:pt x="40589" y="14080"/>
                      <a:pt x="40205" y="13741"/>
                      <a:pt x="39786" y="13483"/>
                    </a:cubicBezTo>
                    <a:cubicBezTo>
                      <a:pt x="39331" y="13081"/>
                      <a:pt x="38751" y="12813"/>
                      <a:pt x="38117" y="12662"/>
                    </a:cubicBezTo>
                    <a:cubicBezTo>
                      <a:pt x="37422" y="11957"/>
                      <a:pt x="36699" y="11520"/>
                      <a:pt x="35611" y="11377"/>
                    </a:cubicBezTo>
                    <a:cubicBezTo>
                      <a:pt x="35557" y="11377"/>
                      <a:pt x="35495" y="11368"/>
                      <a:pt x="35432" y="11359"/>
                    </a:cubicBezTo>
                    <a:cubicBezTo>
                      <a:pt x="34995" y="11235"/>
                      <a:pt x="34554" y="11174"/>
                      <a:pt x="34087" y="11174"/>
                    </a:cubicBezTo>
                    <a:cubicBezTo>
                      <a:pt x="33915" y="11174"/>
                      <a:pt x="33739" y="11182"/>
                      <a:pt x="33559" y="11199"/>
                    </a:cubicBezTo>
                    <a:cubicBezTo>
                      <a:pt x="33024" y="11243"/>
                      <a:pt x="32221" y="11466"/>
                      <a:pt x="31882" y="11939"/>
                    </a:cubicBezTo>
                    <a:cubicBezTo>
                      <a:pt x="31703" y="11908"/>
                      <a:pt x="31520" y="11892"/>
                      <a:pt x="31336" y="11892"/>
                    </a:cubicBezTo>
                    <a:cubicBezTo>
                      <a:pt x="31152" y="11892"/>
                      <a:pt x="30967" y="11908"/>
                      <a:pt x="30784" y="11939"/>
                    </a:cubicBezTo>
                    <a:lnTo>
                      <a:pt x="30775" y="11939"/>
                    </a:lnTo>
                    <a:cubicBezTo>
                      <a:pt x="30601" y="11935"/>
                      <a:pt x="30416" y="11930"/>
                      <a:pt x="30226" y="11930"/>
                    </a:cubicBezTo>
                    <a:cubicBezTo>
                      <a:pt x="29669" y="11930"/>
                      <a:pt x="29069" y="11969"/>
                      <a:pt x="28563" y="12162"/>
                    </a:cubicBezTo>
                    <a:cubicBezTo>
                      <a:pt x="28563" y="12162"/>
                      <a:pt x="28554" y="12153"/>
                      <a:pt x="28545" y="12153"/>
                    </a:cubicBezTo>
                    <a:cubicBezTo>
                      <a:pt x="28527" y="12153"/>
                      <a:pt x="28508" y="12153"/>
                      <a:pt x="28489" y="12153"/>
                    </a:cubicBezTo>
                    <a:cubicBezTo>
                      <a:pt x="28063" y="12153"/>
                      <a:pt x="27647" y="12251"/>
                      <a:pt x="27296" y="12439"/>
                    </a:cubicBezTo>
                    <a:cubicBezTo>
                      <a:pt x="26993" y="12457"/>
                      <a:pt x="26690" y="12537"/>
                      <a:pt x="26431" y="12697"/>
                    </a:cubicBezTo>
                    <a:cubicBezTo>
                      <a:pt x="26324" y="12733"/>
                      <a:pt x="26208" y="12769"/>
                      <a:pt x="26092" y="12805"/>
                    </a:cubicBezTo>
                    <a:cubicBezTo>
                      <a:pt x="25896" y="12867"/>
                      <a:pt x="25566" y="13126"/>
                      <a:pt x="25450" y="13286"/>
                    </a:cubicBezTo>
                    <a:cubicBezTo>
                      <a:pt x="25155" y="13679"/>
                      <a:pt x="25146" y="14053"/>
                      <a:pt x="25432" y="14392"/>
                    </a:cubicBezTo>
                    <a:cubicBezTo>
                      <a:pt x="24254" y="14009"/>
                      <a:pt x="23112" y="13554"/>
                      <a:pt x="22006" y="13054"/>
                    </a:cubicBezTo>
                    <a:cubicBezTo>
                      <a:pt x="21016" y="12608"/>
                      <a:pt x="20088" y="12046"/>
                      <a:pt x="19169" y="11466"/>
                    </a:cubicBezTo>
                    <a:lnTo>
                      <a:pt x="19169" y="11466"/>
                    </a:lnTo>
                    <a:cubicBezTo>
                      <a:pt x="19533" y="11527"/>
                      <a:pt x="19902" y="11550"/>
                      <a:pt x="20275" y="11550"/>
                    </a:cubicBezTo>
                    <a:cubicBezTo>
                      <a:pt x="21329" y="11550"/>
                      <a:pt x="22408" y="11363"/>
                      <a:pt x="23442" y="11297"/>
                    </a:cubicBezTo>
                    <a:cubicBezTo>
                      <a:pt x="25218" y="11181"/>
                      <a:pt x="26957" y="10887"/>
                      <a:pt x="28697" y="10485"/>
                    </a:cubicBezTo>
                    <a:cubicBezTo>
                      <a:pt x="30570" y="10048"/>
                      <a:pt x="32390" y="9762"/>
                      <a:pt x="34308" y="9602"/>
                    </a:cubicBezTo>
                    <a:cubicBezTo>
                      <a:pt x="34637" y="9575"/>
                      <a:pt x="34970" y="9562"/>
                      <a:pt x="35306" y="9562"/>
                    </a:cubicBezTo>
                    <a:cubicBezTo>
                      <a:pt x="36849" y="9562"/>
                      <a:pt x="38449" y="9822"/>
                      <a:pt x="39928" y="10093"/>
                    </a:cubicBezTo>
                    <a:cubicBezTo>
                      <a:pt x="39932" y="10093"/>
                      <a:pt x="39935" y="10093"/>
                      <a:pt x="39938" y="10093"/>
                    </a:cubicBezTo>
                    <a:cubicBezTo>
                      <a:pt x="39985" y="10093"/>
                      <a:pt x="40006" y="10029"/>
                      <a:pt x="39955" y="10012"/>
                    </a:cubicBezTo>
                    <a:cubicBezTo>
                      <a:pt x="38251" y="9593"/>
                      <a:pt x="36519" y="9383"/>
                      <a:pt x="34786" y="9383"/>
                    </a:cubicBezTo>
                    <a:cubicBezTo>
                      <a:pt x="33091" y="9383"/>
                      <a:pt x="31395" y="9584"/>
                      <a:pt x="29723" y="9986"/>
                    </a:cubicBezTo>
                    <a:cubicBezTo>
                      <a:pt x="27814" y="10440"/>
                      <a:pt x="25922" y="10878"/>
                      <a:pt x="23969" y="11047"/>
                    </a:cubicBezTo>
                    <a:cubicBezTo>
                      <a:pt x="23094" y="11127"/>
                      <a:pt x="22229" y="11172"/>
                      <a:pt x="21364" y="11279"/>
                    </a:cubicBezTo>
                    <a:cubicBezTo>
                      <a:pt x="20846" y="11339"/>
                      <a:pt x="20292" y="11395"/>
                      <a:pt x="19750" y="11395"/>
                    </a:cubicBezTo>
                    <a:cubicBezTo>
                      <a:pt x="19489" y="11395"/>
                      <a:pt x="19231" y="11382"/>
                      <a:pt x="18982" y="11350"/>
                    </a:cubicBezTo>
                    <a:cubicBezTo>
                      <a:pt x="18545" y="11074"/>
                      <a:pt x="18116" y="10797"/>
                      <a:pt x="17679" y="10521"/>
                    </a:cubicBezTo>
                    <a:lnTo>
                      <a:pt x="17724" y="10521"/>
                    </a:lnTo>
                    <a:cubicBezTo>
                      <a:pt x="17848" y="10563"/>
                      <a:pt x="17985" y="10583"/>
                      <a:pt x="18129" y="10583"/>
                    </a:cubicBezTo>
                    <a:cubicBezTo>
                      <a:pt x="18408" y="10583"/>
                      <a:pt x="18711" y="10508"/>
                      <a:pt x="18982" y="10378"/>
                    </a:cubicBezTo>
                    <a:cubicBezTo>
                      <a:pt x="18982" y="10387"/>
                      <a:pt x="18991" y="10387"/>
                      <a:pt x="18991" y="10387"/>
                    </a:cubicBezTo>
                    <a:cubicBezTo>
                      <a:pt x="19021" y="10389"/>
                      <a:pt x="19052" y="10390"/>
                      <a:pt x="19085" y="10390"/>
                    </a:cubicBezTo>
                    <a:cubicBezTo>
                      <a:pt x="19689" y="10390"/>
                      <a:pt x="20673" y="10001"/>
                      <a:pt x="20597" y="9290"/>
                    </a:cubicBezTo>
                    <a:cubicBezTo>
                      <a:pt x="20588" y="9174"/>
                      <a:pt x="20543" y="9058"/>
                      <a:pt x="20481" y="8942"/>
                    </a:cubicBezTo>
                    <a:cubicBezTo>
                      <a:pt x="21676" y="8844"/>
                      <a:pt x="22871" y="8710"/>
                      <a:pt x="24049" y="8469"/>
                    </a:cubicBezTo>
                    <a:cubicBezTo>
                      <a:pt x="24807" y="8317"/>
                      <a:pt x="25548" y="8237"/>
                      <a:pt x="26261" y="7925"/>
                    </a:cubicBezTo>
                    <a:cubicBezTo>
                      <a:pt x="26904" y="7648"/>
                      <a:pt x="27582" y="7461"/>
                      <a:pt x="28251" y="7274"/>
                    </a:cubicBezTo>
                    <a:cubicBezTo>
                      <a:pt x="29544" y="6899"/>
                      <a:pt x="30865" y="6524"/>
                      <a:pt x="32221" y="6488"/>
                    </a:cubicBezTo>
                    <a:cubicBezTo>
                      <a:pt x="32515" y="6481"/>
                      <a:pt x="32809" y="6478"/>
                      <a:pt x="33103" y="6478"/>
                    </a:cubicBezTo>
                    <a:cubicBezTo>
                      <a:pt x="34263" y="6478"/>
                      <a:pt x="35423" y="6528"/>
                      <a:pt x="36583" y="6578"/>
                    </a:cubicBezTo>
                    <a:cubicBezTo>
                      <a:pt x="39099" y="6676"/>
                      <a:pt x="41641" y="7042"/>
                      <a:pt x="44121" y="7505"/>
                    </a:cubicBezTo>
                    <a:cubicBezTo>
                      <a:pt x="46771" y="7996"/>
                      <a:pt x="49349" y="9111"/>
                      <a:pt x="51909" y="9959"/>
                    </a:cubicBezTo>
                    <a:cubicBezTo>
                      <a:pt x="52686" y="10209"/>
                      <a:pt x="53453" y="10458"/>
                      <a:pt x="54247" y="10655"/>
                    </a:cubicBezTo>
                    <a:cubicBezTo>
                      <a:pt x="54586" y="10735"/>
                      <a:pt x="54969" y="10842"/>
                      <a:pt x="55335" y="10860"/>
                    </a:cubicBezTo>
                    <a:cubicBezTo>
                      <a:pt x="55166" y="11011"/>
                      <a:pt x="54880" y="11288"/>
                      <a:pt x="54657" y="11538"/>
                    </a:cubicBezTo>
                    <a:cubicBezTo>
                      <a:pt x="54461" y="11752"/>
                      <a:pt x="53417" y="12662"/>
                      <a:pt x="52561" y="12840"/>
                    </a:cubicBezTo>
                    <a:cubicBezTo>
                      <a:pt x="52373" y="12822"/>
                      <a:pt x="52195" y="12813"/>
                      <a:pt x="52008" y="12805"/>
                    </a:cubicBezTo>
                    <a:cubicBezTo>
                      <a:pt x="51115" y="12751"/>
                      <a:pt x="49893" y="12582"/>
                      <a:pt x="49287" y="12439"/>
                    </a:cubicBezTo>
                    <a:cubicBezTo>
                      <a:pt x="48680" y="12287"/>
                      <a:pt x="47520" y="12109"/>
                      <a:pt x="46735" y="11645"/>
                    </a:cubicBezTo>
                    <a:cubicBezTo>
                      <a:pt x="46730" y="11641"/>
                      <a:pt x="46725" y="11639"/>
                      <a:pt x="46719" y="11639"/>
                    </a:cubicBezTo>
                    <a:cubicBezTo>
                      <a:pt x="46682" y="11639"/>
                      <a:pt x="46633" y="11702"/>
                      <a:pt x="46664" y="11725"/>
                    </a:cubicBezTo>
                    <a:cubicBezTo>
                      <a:pt x="47288" y="12109"/>
                      <a:pt x="48180" y="12367"/>
                      <a:pt x="48894" y="12537"/>
                    </a:cubicBezTo>
                    <a:cubicBezTo>
                      <a:pt x="49786" y="12760"/>
                      <a:pt x="51615" y="13045"/>
                      <a:pt x="52302" y="13108"/>
                    </a:cubicBezTo>
                    <a:cubicBezTo>
                      <a:pt x="52694" y="13144"/>
                      <a:pt x="53613" y="13207"/>
                      <a:pt x="54583" y="13207"/>
                    </a:cubicBezTo>
                    <a:cubicBezTo>
                      <a:pt x="55289" y="13207"/>
                      <a:pt x="56023" y="13174"/>
                      <a:pt x="56602" y="13072"/>
                    </a:cubicBezTo>
                    <a:cubicBezTo>
                      <a:pt x="56718" y="13206"/>
                      <a:pt x="56887" y="13322"/>
                      <a:pt x="57084" y="13367"/>
                    </a:cubicBezTo>
                    <a:cubicBezTo>
                      <a:pt x="57160" y="13386"/>
                      <a:pt x="57235" y="13395"/>
                      <a:pt x="57309" y="13395"/>
                    </a:cubicBezTo>
                    <a:cubicBezTo>
                      <a:pt x="57616" y="13395"/>
                      <a:pt x="57901" y="13240"/>
                      <a:pt x="58145" y="13010"/>
                    </a:cubicBezTo>
                    <a:cubicBezTo>
                      <a:pt x="58246" y="13080"/>
                      <a:pt x="58361" y="13110"/>
                      <a:pt x="58480" y="13110"/>
                    </a:cubicBezTo>
                    <a:cubicBezTo>
                      <a:pt x="58708" y="13110"/>
                      <a:pt x="58951" y="13002"/>
                      <a:pt x="59144" y="12867"/>
                    </a:cubicBezTo>
                    <a:cubicBezTo>
                      <a:pt x="59189" y="12831"/>
                      <a:pt x="59234" y="12796"/>
                      <a:pt x="59269" y="12760"/>
                    </a:cubicBezTo>
                    <a:cubicBezTo>
                      <a:pt x="59894" y="12733"/>
                      <a:pt x="60295" y="11877"/>
                      <a:pt x="60108" y="11324"/>
                    </a:cubicBezTo>
                    <a:cubicBezTo>
                      <a:pt x="60010" y="11056"/>
                      <a:pt x="59626" y="10878"/>
                      <a:pt x="59385" y="10788"/>
                    </a:cubicBezTo>
                    <a:cubicBezTo>
                      <a:pt x="59164" y="10696"/>
                      <a:pt x="58948" y="10663"/>
                      <a:pt x="58729" y="10663"/>
                    </a:cubicBezTo>
                    <a:cubicBezTo>
                      <a:pt x="58630" y="10663"/>
                      <a:pt x="58531" y="10670"/>
                      <a:pt x="58431" y="10681"/>
                    </a:cubicBezTo>
                    <a:cubicBezTo>
                      <a:pt x="58237" y="10638"/>
                      <a:pt x="58035" y="10616"/>
                      <a:pt x="57833" y="10616"/>
                    </a:cubicBezTo>
                    <a:cubicBezTo>
                      <a:pt x="57746" y="10616"/>
                      <a:pt x="57660" y="10620"/>
                      <a:pt x="57574" y="10628"/>
                    </a:cubicBezTo>
                    <a:cubicBezTo>
                      <a:pt x="58057" y="10416"/>
                      <a:pt x="58759" y="10199"/>
                      <a:pt x="59368" y="10199"/>
                    </a:cubicBezTo>
                    <a:cubicBezTo>
                      <a:pt x="60043" y="10199"/>
                      <a:pt x="60602" y="10466"/>
                      <a:pt x="60616" y="11306"/>
                    </a:cubicBezTo>
                    <a:cubicBezTo>
                      <a:pt x="60621" y="11373"/>
                      <a:pt x="60672" y="11406"/>
                      <a:pt x="60721" y="11406"/>
                    </a:cubicBezTo>
                    <a:cubicBezTo>
                      <a:pt x="60770" y="11406"/>
                      <a:pt x="60817" y="11373"/>
                      <a:pt x="60813" y="11306"/>
                    </a:cubicBezTo>
                    <a:cubicBezTo>
                      <a:pt x="60795" y="10672"/>
                      <a:pt x="60420" y="10325"/>
                      <a:pt x="59849" y="10110"/>
                    </a:cubicBezTo>
                    <a:cubicBezTo>
                      <a:pt x="59680" y="10048"/>
                      <a:pt x="59510" y="10012"/>
                      <a:pt x="59341" y="10003"/>
                    </a:cubicBezTo>
                    <a:cubicBezTo>
                      <a:pt x="59525" y="9947"/>
                      <a:pt x="59706" y="9911"/>
                      <a:pt x="59892" y="9911"/>
                    </a:cubicBezTo>
                    <a:cubicBezTo>
                      <a:pt x="60029" y="9911"/>
                      <a:pt x="60169" y="9931"/>
                      <a:pt x="60313" y="9977"/>
                    </a:cubicBezTo>
                    <a:cubicBezTo>
                      <a:pt x="60563" y="10066"/>
                      <a:pt x="60830" y="10200"/>
                      <a:pt x="61027" y="10387"/>
                    </a:cubicBezTo>
                    <a:cubicBezTo>
                      <a:pt x="61250" y="10601"/>
                      <a:pt x="61143" y="10967"/>
                      <a:pt x="61098" y="11226"/>
                    </a:cubicBezTo>
                    <a:cubicBezTo>
                      <a:pt x="61092" y="11263"/>
                      <a:pt x="61121" y="11301"/>
                      <a:pt x="61155" y="11301"/>
                    </a:cubicBezTo>
                    <a:cubicBezTo>
                      <a:pt x="61169" y="11301"/>
                      <a:pt x="61183" y="11295"/>
                      <a:pt x="61196" y="11279"/>
                    </a:cubicBezTo>
                    <a:cubicBezTo>
                      <a:pt x="61607" y="10815"/>
                      <a:pt x="61187" y="10235"/>
                      <a:pt x="60750" y="10012"/>
                    </a:cubicBezTo>
                    <a:cubicBezTo>
                      <a:pt x="60474" y="9863"/>
                      <a:pt x="60207" y="9789"/>
                      <a:pt x="59946" y="9789"/>
                    </a:cubicBezTo>
                    <a:cubicBezTo>
                      <a:pt x="59694" y="9789"/>
                      <a:pt x="59448" y="9858"/>
                      <a:pt x="59207" y="9994"/>
                    </a:cubicBezTo>
                    <a:cubicBezTo>
                      <a:pt x="58564" y="9994"/>
                      <a:pt x="57922" y="10298"/>
                      <a:pt x="57378" y="10646"/>
                    </a:cubicBezTo>
                    <a:cubicBezTo>
                      <a:pt x="57263" y="10636"/>
                      <a:pt x="57150" y="10631"/>
                      <a:pt x="57041" y="10631"/>
                    </a:cubicBezTo>
                    <a:cubicBezTo>
                      <a:pt x="56751" y="10631"/>
                      <a:pt x="56489" y="10663"/>
                      <a:pt x="56307" y="10708"/>
                    </a:cubicBezTo>
                    <a:cubicBezTo>
                      <a:pt x="55915" y="10806"/>
                      <a:pt x="55549" y="10994"/>
                      <a:pt x="55201" y="11226"/>
                    </a:cubicBezTo>
                    <a:cubicBezTo>
                      <a:pt x="55933" y="10556"/>
                      <a:pt x="56869" y="10057"/>
                      <a:pt x="57672" y="9513"/>
                    </a:cubicBezTo>
                    <a:cubicBezTo>
                      <a:pt x="57702" y="9490"/>
                      <a:pt x="57688" y="9455"/>
                      <a:pt x="57662" y="9455"/>
                    </a:cubicBezTo>
                    <a:cubicBezTo>
                      <a:pt x="57657" y="9455"/>
                      <a:pt x="57651" y="9456"/>
                      <a:pt x="57646" y="9459"/>
                    </a:cubicBezTo>
                    <a:cubicBezTo>
                      <a:pt x="56869" y="9861"/>
                      <a:pt x="56111" y="10200"/>
                      <a:pt x="55469" y="10744"/>
                    </a:cubicBezTo>
                    <a:cubicBezTo>
                      <a:pt x="54630" y="10726"/>
                      <a:pt x="53694" y="10253"/>
                      <a:pt x="52935" y="10003"/>
                    </a:cubicBezTo>
                    <a:cubicBezTo>
                      <a:pt x="51508" y="9531"/>
                      <a:pt x="50098" y="9013"/>
                      <a:pt x="48671" y="8514"/>
                    </a:cubicBezTo>
                    <a:cubicBezTo>
                      <a:pt x="47404" y="8076"/>
                      <a:pt x="46129" y="7648"/>
                      <a:pt x="44826" y="7327"/>
                    </a:cubicBezTo>
                    <a:cubicBezTo>
                      <a:pt x="43666" y="7042"/>
                      <a:pt x="42453" y="6917"/>
                      <a:pt x="41267" y="6756"/>
                    </a:cubicBezTo>
                    <a:cubicBezTo>
                      <a:pt x="38965" y="6453"/>
                      <a:pt x="36690" y="6292"/>
                      <a:pt x="34380" y="6248"/>
                    </a:cubicBezTo>
                    <a:cubicBezTo>
                      <a:pt x="34603" y="6034"/>
                      <a:pt x="34594" y="5703"/>
                      <a:pt x="34442" y="5436"/>
                    </a:cubicBezTo>
                    <a:cubicBezTo>
                      <a:pt x="34307" y="5182"/>
                      <a:pt x="33980" y="5105"/>
                      <a:pt x="33711" y="5105"/>
                    </a:cubicBezTo>
                    <a:cubicBezTo>
                      <a:pt x="33696" y="5105"/>
                      <a:pt x="33681" y="5105"/>
                      <a:pt x="33666" y="5106"/>
                    </a:cubicBezTo>
                    <a:cubicBezTo>
                      <a:pt x="33621" y="4963"/>
                      <a:pt x="33541" y="4811"/>
                      <a:pt x="33416" y="4660"/>
                    </a:cubicBezTo>
                    <a:cubicBezTo>
                      <a:pt x="33188" y="4381"/>
                      <a:pt x="32732" y="4226"/>
                      <a:pt x="32295" y="4226"/>
                    </a:cubicBezTo>
                    <a:cubicBezTo>
                      <a:pt x="31962" y="4226"/>
                      <a:pt x="31640" y="4315"/>
                      <a:pt x="31436" y="4508"/>
                    </a:cubicBezTo>
                    <a:cubicBezTo>
                      <a:pt x="31346" y="4446"/>
                      <a:pt x="31257" y="4392"/>
                      <a:pt x="31177" y="4339"/>
                    </a:cubicBezTo>
                    <a:cubicBezTo>
                      <a:pt x="30832" y="4150"/>
                      <a:pt x="30404" y="4114"/>
                      <a:pt x="29996" y="4114"/>
                    </a:cubicBezTo>
                    <a:cubicBezTo>
                      <a:pt x="29940" y="4114"/>
                      <a:pt x="29885" y="4114"/>
                      <a:pt x="29830" y="4115"/>
                    </a:cubicBezTo>
                    <a:cubicBezTo>
                      <a:pt x="29678" y="4089"/>
                      <a:pt x="29518" y="4071"/>
                      <a:pt x="29357" y="4071"/>
                    </a:cubicBezTo>
                    <a:cubicBezTo>
                      <a:pt x="29348" y="4017"/>
                      <a:pt x="29339" y="3964"/>
                      <a:pt x="29321" y="3901"/>
                    </a:cubicBezTo>
                    <a:cubicBezTo>
                      <a:pt x="30347" y="3848"/>
                      <a:pt x="31337" y="3750"/>
                      <a:pt x="32328" y="3446"/>
                    </a:cubicBezTo>
                    <a:cubicBezTo>
                      <a:pt x="32649" y="3339"/>
                      <a:pt x="32970" y="3232"/>
                      <a:pt x="33282" y="3125"/>
                    </a:cubicBezTo>
                    <a:cubicBezTo>
                      <a:pt x="34237" y="3009"/>
                      <a:pt x="35191" y="2759"/>
                      <a:pt x="36146" y="2617"/>
                    </a:cubicBezTo>
                    <a:cubicBezTo>
                      <a:pt x="37618" y="2394"/>
                      <a:pt x="39081" y="2251"/>
                      <a:pt x="40562" y="2162"/>
                    </a:cubicBezTo>
                    <a:cubicBezTo>
                      <a:pt x="40942" y="2138"/>
                      <a:pt x="41322" y="2126"/>
                      <a:pt x="41703" y="2126"/>
                    </a:cubicBezTo>
                    <a:cubicBezTo>
                      <a:pt x="44178" y="2126"/>
                      <a:pt x="46664" y="2614"/>
                      <a:pt x="48983" y="3411"/>
                    </a:cubicBezTo>
                    <a:cubicBezTo>
                      <a:pt x="50411" y="3901"/>
                      <a:pt x="51838" y="4383"/>
                      <a:pt x="53265" y="4874"/>
                    </a:cubicBezTo>
                    <a:cubicBezTo>
                      <a:pt x="54514" y="5302"/>
                      <a:pt x="55915" y="5944"/>
                      <a:pt x="57253" y="6025"/>
                    </a:cubicBezTo>
                    <a:cubicBezTo>
                      <a:pt x="57289" y="6025"/>
                      <a:pt x="57289" y="5971"/>
                      <a:pt x="57253" y="5962"/>
                    </a:cubicBezTo>
                    <a:cubicBezTo>
                      <a:pt x="55888" y="5784"/>
                      <a:pt x="54452" y="5097"/>
                      <a:pt x="53158" y="4642"/>
                    </a:cubicBezTo>
                    <a:cubicBezTo>
                      <a:pt x="51615" y="4107"/>
                      <a:pt x="50081" y="3571"/>
                      <a:pt x="48537" y="3045"/>
                    </a:cubicBezTo>
                    <a:cubicBezTo>
                      <a:pt x="46090" y="2206"/>
                      <a:pt x="43558" y="1992"/>
                      <a:pt x="40998" y="1992"/>
                    </a:cubicBezTo>
                    <a:cubicBezTo>
                      <a:pt x="40945" y="1992"/>
                      <a:pt x="40892" y="1992"/>
                      <a:pt x="40838" y="1992"/>
                    </a:cubicBezTo>
                    <a:cubicBezTo>
                      <a:pt x="39536" y="2001"/>
                      <a:pt x="38207" y="2171"/>
                      <a:pt x="36922" y="2367"/>
                    </a:cubicBezTo>
                    <a:cubicBezTo>
                      <a:pt x="35860" y="2536"/>
                      <a:pt x="34772" y="2813"/>
                      <a:pt x="33693" y="2974"/>
                    </a:cubicBezTo>
                    <a:cubicBezTo>
                      <a:pt x="34397" y="2697"/>
                      <a:pt x="35093" y="2403"/>
                      <a:pt x="35780" y="2073"/>
                    </a:cubicBezTo>
                    <a:cubicBezTo>
                      <a:pt x="35812" y="2057"/>
                      <a:pt x="35794" y="1998"/>
                      <a:pt x="35758" y="1998"/>
                    </a:cubicBezTo>
                    <a:cubicBezTo>
                      <a:pt x="35754" y="1998"/>
                      <a:pt x="35749" y="1999"/>
                      <a:pt x="35744" y="2001"/>
                    </a:cubicBezTo>
                    <a:cubicBezTo>
                      <a:pt x="33630" y="2813"/>
                      <a:pt x="31534" y="3527"/>
                      <a:pt x="29277" y="3785"/>
                    </a:cubicBezTo>
                    <a:cubicBezTo>
                      <a:pt x="29232" y="3678"/>
                      <a:pt x="29161" y="3562"/>
                      <a:pt x="29080" y="3455"/>
                    </a:cubicBezTo>
                    <a:cubicBezTo>
                      <a:pt x="28729" y="2979"/>
                      <a:pt x="28059" y="2717"/>
                      <a:pt x="27414" y="2717"/>
                    </a:cubicBezTo>
                    <a:cubicBezTo>
                      <a:pt x="26994" y="2717"/>
                      <a:pt x="26585" y="2827"/>
                      <a:pt x="26279" y="3063"/>
                    </a:cubicBezTo>
                    <a:cubicBezTo>
                      <a:pt x="25682" y="3063"/>
                      <a:pt x="25066" y="3214"/>
                      <a:pt x="24531" y="3446"/>
                    </a:cubicBezTo>
                    <a:cubicBezTo>
                      <a:pt x="24272" y="3562"/>
                      <a:pt x="24040" y="3687"/>
                      <a:pt x="23808" y="3821"/>
                    </a:cubicBezTo>
                    <a:cubicBezTo>
                      <a:pt x="23784" y="3821"/>
                      <a:pt x="23759" y="3822"/>
                      <a:pt x="23735" y="3822"/>
                    </a:cubicBezTo>
                    <a:cubicBezTo>
                      <a:pt x="21665" y="3822"/>
                      <a:pt x="19701" y="2712"/>
                      <a:pt x="17947" y="1725"/>
                    </a:cubicBezTo>
                    <a:cubicBezTo>
                      <a:pt x="16198" y="726"/>
                      <a:pt x="14164" y="83"/>
                      <a:pt x="12148" y="12"/>
                    </a:cubicBezTo>
                    <a:cubicBezTo>
                      <a:pt x="11955" y="4"/>
                      <a:pt x="11762" y="0"/>
                      <a:pt x="11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6"/>
              <p:cNvSpPr/>
              <p:nvPr/>
            </p:nvSpPr>
            <p:spPr>
              <a:xfrm>
                <a:off x="7825319" y="5459778"/>
                <a:ext cx="440417" cy="71662"/>
              </a:xfrm>
              <a:custGeom>
                <a:avLst/>
                <a:gdLst/>
                <a:ahLst/>
                <a:cxnLst/>
                <a:rect l="l" t="t" r="r" b="b"/>
                <a:pathLst>
                  <a:path w="7885" h="1283" extrusionOk="0">
                    <a:moveTo>
                      <a:pt x="2500" y="1"/>
                    </a:moveTo>
                    <a:cubicBezTo>
                      <a:pt x="1675" y="1"/>
                      <a:pt x="850" y="63"/>
                      <a:pt x="28" y="95"/>
                    </a:cubicBezTo>
                    <a:cubicBezTo>
                      <a:pt x="1" y="104"/>
                      <a:pt x="1" y="140"/>
                      <a:pt x="28" y="140"/>
                    </a:cubicBezTo>
                    <a:cubicBezTo>
                      <a:pt x="246" y="146"/>
                      <a:pt x="464" y="148"/>
                      <a:pt x="683" y="148"/>
                    </a:cubicBezTo>
                    <a:cubicBezTo>
                      <a:pt x="1191" y="148"/>
                      <a:pt x="1700" y="136"/>
                      <a:pt x="2209" y="136"/>
                    </a:cubicBezTo>
                    <a:cubicBezTo>
                      <a:pt x="2743" y="136"/>
                      <a:pt x="3277" y="149"/>
                      <a:pt x="3810" y="202"/>
                    </a:cubicBezTo>
                    <a:cubicBezTo>
                      <a:pt x="5246" y="345"/>
                      <a:pt x="6477" y="934"/>
                      <a:pt x="7851" y="1282"/>
                    </a:cubicBezTo>
                    <a:cubicBezTo>
                      <a:pt x="7854" y="1282"/>
                      <a:pt x="7856" y="1283"/>
                      <a:pt x="7858" y="1283"/>
                    </a:cubicBezTo>
                    <a:cubicBezTo>
                      <a:pt x="7879" y="1283"/>
                      <a:pt x="7885" y="1245"/>
                      <a:pt x="7860" y="1237"/>
                    </a:cubicBezTo>
                    <a:cubicBezTo>
                      <a:pt x="6585" y="791"/>
                      <a:pt x="5460" y="300"/>
                      <a:pt x="4104" y="104"/>
                    </a:cubicBezTo>
                    <a:cubicBezTo>
                      <a:pt x="3571" y="27"/>
                      <a:pt x="3036" y="1"/>
                      <a:pt x="25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6"/>
              <p:cNvSpPr/>
              <p:nvPr/>
            </p:nvSpPr>
            <p:spPr>
              <a:xfrm>
                <a:off x="5860244" y="5361531"/>
                <a:ext cx="326640" cy="64792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1160" extrusionOk="0">
                    <a:moveTo>
                      <a:pt x="1801" y="1"/>
                    </a:moveTo>
                    <a:cubicBezTo>
                      <a:pt x="1224" y="1"/>
                      <a:pt x="658" y="62"/>
                      <a:pt x="52" y="150"/>
                    </a:cubicBezTo>
                    <a:cubicBezTo>
                      <a:pt x="1" y="150"/>
                      <a:pt x="15" y="240"/>
                      <a:pt x="63" y="240"/>
                    </a:cubicBezTo>
                    <a:cubicBezTo>
                      <a:pt x="65" y="240"/>
                      <a:pt x="67" y="240"/>
                      <a:pt x="70" y="239"/>
                    </a:cubicBezTo>
                    <a:cubicBezTo>
                      <a:pt x="577" y="188"/>
                      <a:pt x="1060" y="159"/>
                      <a:pt x="1541" y="159"/>
                    </a:cubicBezTo>
                    <a:cubicBezTo>
                      <a:pt x="2059" y="159"/>
                      <a:pt x="2575" y="192"/>
                      <a:pt x="3121" y="266"/>
                    </a:cubicBezTo>
                    <a:cubicBezTo>
                      <a:pt x="4031" y="391"/>
                      <a:pt x="4949" y="819"/>
                      <a:pt x="5806" y="1158"/>
                    </a:cubicBezTo>
                    <a:cubicBezTo>
                      <a:pt x="5809" y="1159"/>
                      <a:pt x="5811" y="1160"/>
                      <a:pt x="5814" y="1160"/>
                    </a:cubicBezTo>
                    <a:cubicBezTo>
                      <a:pt x="5836" y="1160"/>
                      <a:pt x="5848" y="1130"/>
                      <a:pt x="5824" y="1114"/>
                    </a:cubicBezTo>
                    <a:cubicBezTo>
                      <a:pt x="4914" y="632"/>
                      <a:pt x="3923" y="230"/>
                      <a:pt x="2898" y="79"/>
                    </a:cubicBezTo>
                    <a:cubicBezTo>
                      <a:pt x="2519" y="24"/>
                      <a:pt x="2158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6"/>
              <p:cNvSpPr/>
              <p:nvPr/>
            </p:nvSpPr>
            <p:spPr>
              <a:xfrm>
                <a:off x="5182448" y="5312044"/>
                <a:ext cx="341721" cy="39043"/>
              </a:xfrm>
              <a:custGeom>
                <a:avLst/>
                <a:gdLst/>
                <a:ahLst/>
                <a:cxnLst/>
                <a:rect l="l" t="t" r="r" b="b"/>
                <a:pathLst>
                  <a:path w="6118" h="699" extrusionOk="0">
                    <a:moveTo>
                      <a:pt x="6049" y="1"/>
                    </a:moveTo>
                    <a:cubicBezTo>
                      <a:pt x="6046" y="1"/>
                      <a:pt x="6043" y="1"/>
                      <a:pt x="6040" y="1"/>
                    </a:cubicBezTo>
                    <a:cubicBezTo>
                      <a:pt x="4078" y="394"/>
                      <a:pt x="2061" y="528"/>
                      <a:pt x="63" y="590"/>
                    </a:cubicBezTo>
                    <a:cubicBezTo>
                      <a:pt x="1" y="590"/>
                      <a:pt x="1" y="670"/>
                      <a:pt x="63" y="679"/>
                    </a:cubicBezTo>
                    <a:cubicBezTo>
                      <a:pt x="442" y="691"/>
                      <a:pt x="825" y="699"/>
                      <a:pt x="1209" y="699"/>
                    </a:cubicBezTo>
                    <a:cubicBezTo>
                      <a:pt x="2844" y="699"/>
                      <a:pt x="4514" y="565"/>
                      <a:pt x="6067" y="82"/>
                    </a:cubicBezTo>
                    <a:cubicBezTo>
                      <a:pt x="6117" y="65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6"/>
              <p:cNvSpPr/>
              <p:nvPr/>
            </p:nvSpPr>
            <p:spPr>
              <a:xfrm>
                <a:off x="5627442" y="5373372"/>
                <a:ext cx="155500" cy="24464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438" extrusionOk="0">
                    <a:moveTo>
                      <a:pt x="2748" y="1"/>
                    </a:moveTo>
                    <a:cubicBezTo>
                      <a:pt x="2302" y="27"/>
                      <a:pt x="1856" y="36"/>
                      <a:pt x="1410" y="90"/>
                    </a:cubicBezTo>
                    <a:cubicBezTo>
                      <a:pt x="964" y="143"/>
                      <a:pt x="526" y="286"/>
                      <a:pt x="71" y="322"/>
                    </a:cubicBezTo>
                    <a:cubicBezTo>
                      <a:pt x="0" y="331"/>
                      <a:pt x="0" y="438"/>
                      <a:pt x="71" y="438"/>
                    </a:cubicBezTo>
                    <a:cubicBezTo>
                      <a:pt x="972" y="411"/>
                      <a:pt x="1865" y="206"/>
                      <a:pt x="2757" y="54"/>
                    </a:cubicBezTo>
                    <a:cubicBezTo>
                      <a:pt x="2783" y="54"/>
                      <a:pt x="2775" y="1"/>
                      <a:pt x="27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6"/>
              <p:cNvSpPr/>
              <p:nvPr/>
            </p:nvSpPr>
            <p:spPr>
              <a:xfrm>
                <a:off x="7527670" y="5548363"/>
                <a:ext cx="586254" cy="99198"/>
              </a:xfrm>
              <a:custGeom>
                <a:avLst/>
                <a:gdLst/>
                <a:ahLst/>
                <a:cxnLst/>
                <a:rect l="l" t="t" r="r" b="b"/>
                <a:pathLst>
                  <a:path w="10496" h="1776" extrusionOk="0">
                    <a:moveTo>
                      <a:pt x="6952" y="0"/>
                    </a:moveTo>
                    <a:cubicBezTo>
                      <a:pt x="6486" y="0"/>
                      <a:pt x="6018" y="28"/>
                      <a:pt x="5544" y="97"/>
                    </a:cubicBezTo>
                    <a:cubicBezTo>
                      <a:pt x="3670" y="365"/>
                      <a:pt x="1895" y="1105"/>
                      <a:pt x="84" y="1640"/>
                    </a:cubicBezTo>
                    <a:cubicBezTo>
                      <a:pt x="1" y="1665"/>
                      <a:pt x="27" y="1776"/>
                      <a:pt x="103" y="1776"/>
                    </a:cubicBezTo>
                    <a:cubicBezTo>
                      <a:pt x="108" y="1776"/>
                      <a:pt x="114" y="1775"/>
                      <a:pt x="120" y="1774"/>
                    </a:cubicBezTo>
                    <a:cubicBezTo>
                      <a:pt x="1788" y="1373"/>
                      <a:pt x="3403" y="784"/>
                      <a:pt x="5080" y="427"/>
                    </a:cubicBezTo>
                    <a:cubicBezTo>
                      <a:pt x="5679" y="303"/>
                      <a:pt x="6277" y="261"/>
                      <a:pt x="6873" y="261"/>
                    </a:cubicBezTo>
                    <a:cubicBezTo>
                      <a:pt x="8078" y="261"/>
                      <a:pt x="9274" y="433"/>
                      <a:pt x="10450" y="445"/>
                    </a:cubicBezTo>
                    <a:cubicBezTo>
                      <a:pt x="10495" y="445"/>
                      <a:pt x="10477" y="338"/>
                      <a:pt x="10433" y="329"/>
                    </a:cubicBezTo>
                    <a:cubicBezTo>
                      <a:pt x="9266" y="176"/>
                      <a:pt x="8118" y="0"/>
                      <a:pt x="69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6"/>
              <p:cNvSpPr/>
              <p:nvPr/>
            </p:nvSpPr>
            <p:spPr>
              <a:xfrm>
                <a:off x="8161564" y="5578412"/>
                <a:ext cx="92831" cy="42673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764" extrusionOk="0">
                    <a:moveTo>
                      <a:pt x="181" y="0"/>
                    </a:moveTo>
                    <a:cubicBezTo>
                      <a:pt x="44" y="0"/>
                      <a:pt x="0" y="94"/>
                      <a:pt x="199" y="175"/>
                    </a:cubicBezTo>
                    <a:cubicBezTo>
                      <a:pt x="449" y="273"/>
                      <a:pt x="1100" y="683"/>
                      <a:pt x="1599" y="763"/>
                    </a:cubicBezTo>
                    <a:cubicBezTo>
                      <a:pt x="1626" y="763"/>
                      <a:pt x="1662" y="745"/>
                      <a:pt x="1653" y="710"/>
                    </a:cubicBezTo>
                    <a:cubicBezTo>
                      <a:pt x="1599" y="603"/>
                      <a:pt x="1367" y="487"/>
                      <a:pt x="1118" y="380"/>
                    </a:cubicBezTo>
                    <a:cubicBezTo>
                      <a:pt x="796" y="246"/>
                      <a:pt x="475" y="59"/>
                      <a:pt x="279" y="14"/>
                    </a:cubicBezTo>
                    <a:cubicBezTo>
                      <a:pt x="243" y="5"/>
                      <a:pt x="210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3" name="Google Shape;1893;p6"/>
            <p:cNvGrpSpPr/>
            <p:nvPr/>
          </p:nvGrpSpPr>
          <p:grpSpPr>
            <a:xfrm flipH="1">
              <a:off x="1844327" y="4709763"/>
              <a:ext cx="2965944" cy="1224663"/>
              <a:chOff x="774669" y="2838468"/>
              <a:chExt cx="4276159" cy="1765662"/>
            </a:xfrm>
          </p:grpSpPr>
          <p:grpSp>
            <p:nvGrpSpPr>
              <p:cNvPr id="1894" name="Google Shape;1894;p6"/>
              <p:cNvGrpSpPr/>
              <p:nvPr/>
            </p:nvGrpSpPr>
            <p:grpSpPr>
              <a:xfrm>
                <a:off x="774669" y="2838468"/>
                <a:ext cx="4276159" cy="1765662"/>
                <a:chOff x="1133650" y="3105500"/>
                <a:chExt cx="3428608" cy="1415701"/>
              </a:xfrm>
            </p:grpSpPr>
            <p:sp>
              <p:nvSpPr>
                <p:cNvPr id="1895" name="Google Shape;1895;p6"/>
                <p:cNvSpPr/>
                <p:nvPr/>
              </p:nvSpPr>
              <p:spPr>
                <a:xfrm>
                  <a:off x="2240575" y="3413443"/>
                  <a:ext cx="54421" cy="4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" h="528" extrusionOk="0">
                      <a:moveTo>
                        <a:pt x="330" y="74"/>
                      </a:moveTo>
                      <a:cubicBezTo>
                        <a:pt x="465" y="74"/>
                        <a:pt x="480" y="272"/>
                        <a:pt x="384" y="359"/>
                      </a:cubicBezTo>
                      <a:cubicBezTo>
                        <a:pt x="370" y="373"/>
                        <a:pt x="354" y="378"/>
                        <a:pt x="336" y="378"/>
                      </a:cubicBezTo>
                      <a:cubicBezTo>
                        <a:pt x="281" y="378"/>
                        <a:pt x="214" y="328"/>
                        <a:pt x="187" y="288"/>
                      </a:cubicBezTo>
                      <a:cubicBezTo>
                        <a:pt x="170" y="261"/>
                        <a:pt x="170" y="199"/>
                        <a:pt x="196" y="163"/>
                      </a:cubicBezTo>
                      <a:cubicBezTo>
                        <a:pt x="232" y="119"/>
                        <a:pt x="268" y="101"/>
                        <a:pt x="321" y="74"/>
                      </a:cubicBezTo>
                      <a:cubicBezTo>
                        <a:pt x="324" y="74"/>
                        <a:pt x="327" y="74"/>
                        <a:pt x="330" y="74"/>
                      </a:cubicBezTo>
                      <a:close/>
                      <a:moveTo>
                        <a:pt x="227" y="0"/>
                      </a:moveTo>
                      <a:cubicBezTo>
                        <a:pt x="219" y="0"/>
                        <a:pt x="212" y="1"/>
                        <a:pt x="205" y="3"/>
                      </a:cubicBezTo>
                      <a:cubicBezTo>
                        <a:pt x="161" y="12"/>
                        <a:pt x="116" y="38"/>
                        <a:pt x="80" y="74"/>
                      </a:cubicBezTo>
                      <a:cubicBezTo>
                        <a:pt x="9" y="136"/>
                        <a:pt x="0" y="235"/>
                        <a:pt x="27" y="324"/>
                      </a:cubicBezTo>
                      <a:cubicBezTo>
                        <a:pt x="75" y="446"/>
                        <a:pt x="200" y="527"/>
                        <a:pt x="328" y="527"/>
                      </a:cubicBezTo>
                      <a:cubicBezTo>
                        <a:pt x="368" y="527"/>
                        <a:pt x="408" y="519"/>
                        <a:pt x="446" y="502"/>
                      </a:cubicBezTo>
                      <a:cubicBezTo>
                        <a:pt x="653" y="403"/>
                        <a:pt x="584" y="13"/>
                        <a:pt x="374" y="13"/>
                      </a:cubicBezTo>
                      <a:cubicBezTo>
                        <a:pt x="357" y="13"/>
                        <a:pt x="340" y="15"/>
                        <a:pt x="321" y="20"/>
                      </a:cubicBezTo>
                      <a:cubicBezTo>
                        <a:pt x="292" y="13"/>
                        <a:pt x="258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6"/>
                <p:cNvSpPr/>
                <p:nvPr/>
              </p:nvSpPr>
              <p:spPr>
                <a:xfrm>
                  <a:off x="2131982" y="3244012"/>
                  <a:ext cx="49171" cy="44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" h="529" extrusionOk="0">
                      <a:moveTo>
                        <a:pt x="366" y="64"/>
                      </a:moveTo>
                      <a:cubicBezTo>
                        <a:pt x="420" y="64"/>
                        <a:pt x="420" y="118"/>
                        <a:pt x="429" y="162"/>
                      </a:cubicBezTo>
                      <a:cubicBezTo>
                        <a:pt x="447" y="242"/>
                        <a:pt x="411" y="296"/>
                        <a:pt x="349" y="341"/>
                      </a:cubicBezTo>
                      <a:cubicBezTo>
                        <a:pt x="323" y="359"/>
                        <a:pt x="298" y="368"/>
                        <a:pt x="275" y="368"/>
                      </a:cubicBezTo>
                      <a:cubicBezTo>
                        <a:pt x="240" y="368"/>
                        <a:pt x="209" y="348"/>
                        <a:pt x="188" y="305"/>
                      </a:cubicBezTo>
                      <a:cubicBezTo>
                        <a:pt x="152" y="260"/>
                        <a:pt x="206" y="153"/>
                        <a:pt x="250" y="127"/>
                      </a:cubicBezTo>
                      <a:cubicBezTo>
                        <a:pt x="259" y="127"/>
                        <a:pt x="259" y="118"/>
                        <a:pt x="259" y="109"/>
                      </a:cubicBezTo>
                      <a:cubicBezTo>
                        <a:pt x="286" y="91"/>
                        <a:pt x="322" y="64"/>
                        <a:pt x="366" y="64"/>
                      </a:cubicBezTo>
                      <a:close/>
                      <a:moveTo>
                        <a:pt x="398" y="0"/>
                      </a:moveTo>
                      <a:cubicBezTo>
                        <a:pt x="340" y="0"/>
                        <a:pt x="279" y="42"/>
                        <a:pt x="242" y="91"/>
                      </a:cubicBezTo>
                      <a:cubicBezTo>
                        <a:pt x="161" y="91"/>
                        <a:pt x="108" y="109"/>
                        <a:pt x="54" y="171"/>
                      </a:cubicBezTo>
                      <a:cubicBezTo>
                        <a:pt x="1" y="234"/>
                        <a:pt x="19" y="314"/>
                        <a:pt x="45" y="385"/>
                      </a:cubicBezTo>
                      <a:cubicBezTo>
                        <a:pt x="81" y="457"/>
                        <a:pt x="143" y="501"/>
                        <a:pt x="215" y="519"/>
                      </a:cubicBezTo>
                      <a:cubicBezTo>
                        <a:pt x="234" y="525"/>
                        <a:pt x="253" y="528"/>
                        <a:pt x="272" y="528"/>
                      </a:cubicBezTo>
                      <a:cubicBezTo>
                        <a:pt x="333" y="528"/>
                        <a:pt x="392" y="499"/>
                        <a:pt x="447" y="466"/>
                      </a:cubicBezTo>
                      <a:cubicBezTo>
                        <a:pt x="589" y="376"/>
                        <a:pt x="589" y="198"/>
                        <a:pt x="500" y="64"/>
                      </a:cubicBezTo>
                      <a:cubicBezTo>
                        <a:pt x="472" y="18"/>
                        <a:pt x="435" y="0"/>
                        <a:pt x="3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6"/>
                <p:cNvSpPr/>
                <p:nvPr/>
              </p:nvSpPr>
              <p:spPr>
                <a:xfrm>
                  <a:off x="1761118" y="4044079"/>
                  <a:ext cx="51254" cy="50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" h="601" extrusionOk="0">
                      <a:moveTo>
                        <a:pt x="320" y="54"/>
                      </a:moveTo>
                      <a:cubicBezTo>
                        <a:pt x="356" y="54"/>
                        <a:pt x="401" y="54"/>
                        <a:pt x="445" y="72"/>
                      </a:cubicBezTo>
                      <a:cubicBezTo>
                        <a:pt x="508" y="108"/>
                        <a:pt x="499" y="188"/>
                        <a:pt x="490" y="250"/>
                      </a:cubicBezTo>
                      <a:cubicBezTo>
                        <a:pt x="474" y="312"/>
                        <a:pt x="432" y="448"/>
                        <a:pt x="357" y="448"/>
                      </a:cubicBezTo>
                      <a:cubicBezTo>
                        <a:pt x="345" y="448"/>
                        <a:pt x="333" y="445"/>
                        <a:pt x="320" y="438"/>
                      </a:cubicBezTo>
                      <a:cubicBezTo>
                        <a:pt x="213" y="375"/>
                        <a:pt x="222" y="134"/>
                        <a:pt x="320" y="54"/>
                      </a:cubicBezTo>
                      <a:close/>
                      <a:moveTo>
                        <a:pt x="315" y="0"/>
                      </a:moveTo>
                      <a:cubicBezTo>
                        <a:pt x="0" y="0"/>
                        <a:pt x="48" y="572"/>
                        <a:pt x="329" y="598"/>
                      </a:cubicBezTo>
                      <a:cubicBezTo>
                        <a:pt x="341" y="600"/>
                        <a:pt x="352" y="600"/>
                        <a:pt x="362" y="600"/>
                      </a:cubicBezTo>
                      <a:cubicBezTo>
                        <a:pt x="558" y="600"/>
                        <a:pt x="614" y="375"/>
                        <a:pt x="606" y="206"/>
                      </a:cubicBezTo>
                      <a:cubicBezTo>
                        <a:pt x="598" y="69"/>
                        <a:pt x="507" y="4"/>
                        <a:pt x="397" y="4"/>
                      </a:cubicBezTo>
                      <a:cubicBezTo>
                        <a:pt x="378" y="4"/>
                        <a:pt x="358" y="6"/>
                        <a:pt x="338" y="10"/>
                      </a:cubicBezTo>
                      <a:cubicBezTo>
                        <a:pt x="338" y="1"/>
                        <a:pt x="338" y="1"/>
                        <a:pt x="329" y="1"/>
                      </a:cubicBezTo>
                      <a:cubicBezTo>
                        <a:pt x="324" y="0"/>
                        <a:pt x="319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6"/>
                <p:cNvSpPr/>
                <p:nvPr/>
              </p:nvSpPr>
              <p:spPr>
                <a:xfrm>
                  <a:off x="1727866" y="3952404"/>
                  <a:ext cx="44337" cy="39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471" extrusionOk="0">
                      <a:moveTo>
                        <a:pt x="291" y="66"/>
                      </a:moveTo>
                      <a:lnTo>
                        <a:pt x="291" y="66"/>
                      </a:lnTo>
                      <a:cubicBezTo>
                        <a:pt x="425" y="101"/>
                        <a:pt x="345" y="307"/>
                        <a:pt x="246" y="342"/>
                      </a:cubicBezTo>
                      <a:cubicBezTo>
                        <a:pt x="238" y="344"/>
                        <a:pt x="230" y="345"/>
                        <a:pt x="223" y="345"/>
                      </a:cubicBezTo>
                      <a:cubicBezTo>
                        <a:pt x="169" y="345"/>
                        <a:pt x="149" y="290"/>
                        <a:pt x="157" y="235"/>
                      </a:cubicBezTo>
                      <a:cubicBezTo>
                        <a:pt x="175" y="182"/>
                        <a:pt x="229" y="93"/>
                        <a:pt x="291" y="66"/>
                      </a:cubicBezTo>
                      <a:close/>
                      <a:moveTo>
                        <a:pt x="266" y="0"/>
                      </a:moveTo>
                      <a:cubicBezTo>
                        <a:pt x="161" y="0"/>
                        <a:pt x="79" y="111"/>
                        <a:pt x="41" y="209"/>
                      </a:cubicBezTo>
                      <a:cubicBezTo>
                        <a:pt x="0" y="332"/>
                        <a:pt x="88" y="470"/>
                        <a:pt x="221" y="470"/>
                      </a:cubicBezTo>
                      <a:cubicBezTo>
                        <a:pt x="232" y="470"/>
                        <a:pt x="243" y="469"/>
                        <a:pt x="255" y="467"/>
                      </a:cubicBezTo>
                      <a:cubicBezTo>
                        <a:pt x="443" y="432"/>
                        <a:pt x="532" y="75"/>
                        <a:pt x="336" y="12"/>
                      </a:cubicBezTo>
                      <a:lnTo>
                        <a:pt x="327" y="12"/>
                      </a:lnTo>
                      <a:cubicBezTo>
                        <a:pt x="306" y="4"/>
                        <a:pt x="286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6"/>
                <p:cNvSpPr/>
                <p:nvPr/>
              </p:nvSpPr>
              <p:spPr>
                <a:xfrm>
                  <a:off x="1551351" y="3947237"/>
                  <a:ext cx="77423" cy="66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793" extrusionOk="0">
                      <a:moveTo>
                        <a:pt x="511" y="62"/>
                      </a:moveTo>
                      <a:cubicBezTo>
                        <a:pt x="592" y="62"/>
                        <a:pt x="666" y="106"/>
                        <a:pt x="714" y="181"/>
                      </a:cubicBezTo>
                      <a:cubicBezTo>
                        <a:pt x="803" y="315"/>
                        <a:pt x="714" y="502"/>
                        <a:pt x="598" y="583"/>
                      </a:cubicBezTo>
                      <a:cubicBezTo>
                        <a:pt x="562" y="607"/>
                        <a:pt x="526" y="617"/>
                        <a:pt x="492" y="617"/>
                      </a:cubicBezTo>
                      <a:cubicBezTo>
                        <a:pt x="400" y="617"/>
                        <a:pt x="320" y="542"/>
                        <a:pt x="268" y="458"/>
                      </a:cubicBezTo>
                      <a:cubicBezTo>
                        <a:pt x="179" y="324"/>
                        <a:pt x="321" y="137"/>
                        <a:pt x="437" y="74"/>
                      </a:cubicBezTo>
                      <a:cubicBezTo>
                        <a:pt x="462" y="66"/>
                        <a:pt x="487" y="62"/>
                        <a:pt x="511" y="62"/>
                      </a:cubicBezTo>
                      <a:close/>
                      <a:moveTo>
                        <a:pt x="556" y="0"/>
                      </a:moveTo>
                      <a:cubicBezTo>
                        <a:pt x="505" y="0"/>
                        <a:pt x="455" y="13"/>
                        <a:pt x="411" y="39"/>
                      </a:cubicBezTo>
                      <a:cubicBezTo>
                        <a:pt x="206" y="74"/>
                        <a:pt x="0" y="279"/>
                        <a:pt x="98" y="494"/>
                      </a:cubicBezTo>
                      <a:cubicBezTo>
                        <a:pt x="167" y="664"/>
                        <a:pt x="323" y="792"/>
                        <a:pt x="496" y="792"/>
                      </a:cubicBezTo>
                      <a:cubicBezTo>
                        <a:pt x="550" y="792"/>
                        <a:pt x="605" y="780"/>
                        <a:pt x="660" y="752"/>
                      </a:cubicBezTo>
                      <a:cubicBezTo>
                        <a:pt x="875" y="645"/>
                        <a:pt x="928" y="315"/>
                        <a:pt x="803" y="137"/>
                      </a:cubicBezTo>
                      <a:cubicBezTo>
                        <a:pt x="745" y="44"/>
                        <a:pt x="650" y="0"/>
                        <a:pt x="5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6"/>
                <p:cNvSpPr/>
                <p:nvPr/>
              </p:nvSpPr>
              <p:spPr>
                <a:xfrm>
                  <a:off x="2244242" y="4151921"/>
                  <a:ext cx="35086" cy="32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395" extrusionOk="0">
                      <a:moveTo>
                        <a:pt x="197" y="72"/>
                      </a:moveTo>
                      <a:cubicBezTo>
                        <a:pt x="233" y="80"/>
                        <a:pt x="268" y="80"/>
                        <a:pt x="295" y="98"/>
                      </a:cubicBezTo>
                      <a:cubicBezTo>
                        <a:pt x="340" y="116"/>
                        <a:pt x="322" y="161"/>
                        <a:pt x="313" y="196"/>
                      </a:cubicBezTo>
                      <a:cubicBezTo>
                        <a:pt x="300" y="241"/>
                        <a:pt x="256" y="281"/>
                        <a:pt x="212" y="281"/>
                      </a:cubicBezTo>
                      <a:cubicBezTo>
                        <a:pt x="194" y="281"/>
                        <a:pt x="177" y="274"/>
                        <a:pt x="161" y="259"/>
                      </a:cubicBezTo>
                      <a:cubicBezTo>
                        <a:pt x="108" y="214"/>
                        <a:pt x="143" y="125"/>
                        <a:pt x="188" y="72"/>
                      </a:cubicBezTo>
                      <a:close/>
                      <a:moveTo>
                        <a:pt x="197" y="0"/>
                      </a:moveTo>
                      <a:cubicBezTo>
                        <a:pt x="108" y="18"/>
                        <a:pt x="45" y="98"/>
                        <a:pt x="28" y="188"/>
                      </a:cubicBezTo>
                      <a:cubicBezTo>
                        <a:pt x="1" y="303"/>
                        <a:pt x="72" y="375"/>
                        <a:pt x="170" y="393"/>
                      </a:cubicBezTo>
                      <a:cubicBezTo>
                        <a:pt x="178" y="394"/>
                        <a:pt x="187" y="394"/>
                        <a:pt x="194" y="394"/>
                      </a:cubicBezTo>
                      <a:cubicBezTo>
                        <a:pt x="247" y="394"/>
                        <a:pt x="292" y="370"/>
                        <a:pt x="331" y="339"/>
                      </a:cubicBezTo>
                      <a:cubicBezTo>
                        <a:pt x="384" y="286"/>
                        <a:pt x="384" y="232"/>
                        <a:pt x="402" y="170"/>
                      </a:cubicBezTo>
                      <a:cubicBezTo>
                        <a:pt x="420" y="63"/>
                        <a:pt x="304" y="27"/>
                        <a:pt x="224" y="27"/>
                      </a:cubicBezTo>
                      <a:cubicBezTo>
                        <a:pt x="224" y="18"/>
                        <a:pt x="215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6"/>
                <p:cNvSpPr/>
                <p:nvPr/>
              </p:nvSpPr>
              <p:spPr>
                <a:xfrm>
                  <a:off x="2011556" y="3329852"/>
                  <a:ext cx="89257" cy="74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888" extrusionOk="0">
                      <a:moveTo>
                        <a:pt x="603" y="93"/>
                      </a:moveTo>
                      <a:cubicBezTo>
                        <a:pt x="674" y="93"/>
                        <a:pt x="745" y="107"/>
                        <a:pt x="794" y="149"/>
                      </a:cubicBezTo>
                      <a:cubicBezTo>
                        <a:pt x="955" y="292"/>
                        <a:pt x="848" y="560"/>
                        <a:pt x="714" y="658"/>
                      </a:cubicBezTo>
                      <a:cubicBezTo>
                        <a:pt x="670" y="691"/>
                        <a:pt x="621" y="705"/>
                        <a:pt x="573" y="705"/>
                      </a:cubicBezTo>
                      <a:cubicBezTo>
                        <a:pt x="464" y="705"/>
                        <a:pt x="354" y="634"/>
                        <a:pt x="286" y="542"/>
                      </a:cubicBezTo>
                      <a:cubicBezTo>
                        <a:pt x="170" y="381"/>
                        <a:pt x="411" y="176"/>
                        <a:pt x="536" y="114"/>
                      </a:cubicBezTo>
                      <a:cubicBezTo>
                        <a:pt x="545" y="105"/>
                        <a:pt x="545" y="105"/>
                        <a:pt x="545" y="96"/>
                      </a:cubicBezTo>
                      <a:cubicBezTo>
                        <a:pt x="564" y="94"/>
                        <a:pt x="583" y="93"/>
                        <a:pt x="603" y="93"/>
                      </a:cubicBezTo>
                      <a:close/>
                      <a:moveTo>
                        <a:pt x="671" y="1"/>
                      </a:moveTo>
                      <a:cubicBezTo>
                        <a:pt x="572" y="1"/>
                        <a:pt x="467" y="34"/>
                        <a:pt x="384" y="78"/>
                      </a:cubicBezTo>
                      <a:cubicBezTo>
                        <a:pt x="170" y="149"/>
                        <a:pt x="0" y="345"/>
                        <a:pt x="99" y="577"/>
                      </a:cubicBezTo>
                      <a:cubicBezTo>
                        <a:pt x="176" y="758"/>
                        <a:pt x="371" y="888"/>
                        <a:pt x="564" y="888"/>
                      </a:cubicBezTo>
                      <a:cubicBezTo>
                        <a:pt x="637" y="888"/>
                        <a:pt x="710" y="869"/>
                        <a:pt x="777" y="827"/>
                      </a:cubicBezTo>
                      <a:cubicBezTo>
                        <a:pt x="1009" y="684"/>
                        <a:pt x="1071" y="363"/>
                        <a:pt x="928" y="131"/>
                      </a:cubicBezTo>
                      <a:cubicBezTo>
                        <a:pt x="869" y="36"/>
                        <a:pt x="774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6"/>
                <p:cNvSpPr/>
                <p:nvPr/>
              </p:nvSpPr>
              <p:spPr>
                <a:xfrm>
                  <a:off x="3067309" y="3251429"/>
                  <a:ext cx="52838" cy="43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" h="525" extrusionOk="0">
                      <a:moveTo>
                        <a:pt x="259" y="73"/>
                      </a:moveTo>
                      <a:cubicBezTo>
                        <a:pt x="339" y="82"/>
                        <a:pt x="420" y="100"/>
                        <a:pt x="455" y="171"/>
                      </a:cubicBezTo>
                      <a:cubicBezTo>
                        <a:pt x="518" y="261"/>
                        <a:pt x="420" y="323"/>
                        <a:pt x="348" y="350"/>
                      </a:cubicBezTo>
                      <a:cubicBezTo>
                        <a:pt x="331" y="355"/>
                        <a:pt x="314" y="357"/>
                        <a:pt x="298" y="357"/>
                      </a:cubicBezTo>
                      <a:cubicBezTo>
                        <a:pt x="233" y="357"/>
                        <a:pt x="184" y="315"/>
                        <a:pt x="170" y="243"/>
                      </a:cubicBezTo>
                      <a:cubicBezTo>
                        <a:pt x="152" y="189"/>
                        <a:pt x="206" y="109"/>
                        <a:pt x="259" y="73"/>
                      </a:cubicBezTo>
                      <a:close/>
                      <a:moveTo>
                        <a:pt x="264" y="1"/>
                      </a:moveTo>
                      <a:cubicBezTo>
                        <a:pt x="250" y="1"/>
                        <a:pt x="237" y="1"/>
                        <a:pt x="223" y="2"/>
                      </a:cubicBezTo>
                      <a:cubicBezTo>
                        <a:pt x="214" y="2"/>
                        <a:pt x="206" y="11"/>
                        <a:pt x="197" y="11"/>
                      </a:cubicBezTo>
                      <a:cubicBezTo>
                        <a:pt x="90" y="38"/>
                        <a:pt x="0" y="136"/>
                        <a:pt x="0" y="252"/>
                      </a:cubicBezTo>
                      <a:cubicBezTo>
                        <a:pt x="0" y="332"/>
                        <a:pt x="54" y="403"/>
                        <a:pt x="107" y="466"/>
                      </a:cubicBezTo>
                      <a:cubicBezTo>
                        <a:pt x="154" y="507"/>
                        <a:pt x="205" y="525"/>
                        <a:pt x="259" y="525"/>
                      </a:cubicBezTo>
                      <a:cubicBezTo>
                        <a:pt x="288" y="525"/>
                        <a:pt x="317" y="520"/>
                        <a:pt x="348" y="510"/>
                      </a:cubicBezTo>
                      <a:cubicBezTo>
                        <a:pt x="491" y="475"/>
                        <a:pt x="634" y="341"/>
                        <a:pt x="580" y="180"/>
                      </a:cubicBezTo>
                      <a:cubicBezTo>
                        <a:pt x="540" y="43"/>
                        <a:pt x="397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6"/>
                <p:cNvSpPr/>
                <p:nvPr/>
              </p:nvSpPr>
              <p:spPr>
                <a:xfrm>
                  <a:off x="2997387" y="3355354"/>
                  <a:ext cx="69256" cy="56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" h="676" extrusionOk="0">
                      <a:moveTo>
                        <a:pt x="411" y="102"/>
                      </a:moveTo>
                      <a:cubicBezTo>
                        <a:pt x="474" y="138"/>
                        <a:pt x="545" y="164"/>
                        <a:pt x="598" y="209"/>
                      </a:cubicBezTo>
                      <a:cubicBezTo>
                        <a:pt x="723" y="316"/>
                        <a:pt x="634" y="441"/>
                        <a:pt x="500" y="477"/>
                      </a:cubicBezTo>
                      <a:cubicBezTo>
                        <a:pt x="471" y="487"/>
                        <a:pt x="442" y="492"/>
                        <a:pt x="413" y="492"/>
                      </a:cubicBezTo>
                      <a:cubicBezTo>
                        <a:pt x="323" y="492"/>
                        <a:pt x="245" y="440"/>
                        <a:pt x="197" y="352"/>
                      </a:cubicBezTo>
                      <a:cubicBezTo>
                        <a:pt x="117" y="209"/>
                        <a:pt x="286" y="138"/>
                        <a:pt x="411" y="102"/>
                      </a:cubicBezTo>
                      <a:close/>
                      <a:moveTo>
                        <a:pt x="344" y="0"/>
                      </a:moveTo>
                      <a:cubicBezTo>
                        <a:pt x="335" y="0"/>
                        <a:pt x="328" y="6"/>
                        <a:pt x="322" y="13"/>
                      </a:cubicBezTo>
                      <a:cubicBezTo>
                        <a:pt x="306" y="10"/>
                        <a:pt x="291" y="9"/>
                        <a:pt x="275" y="9"/>
                      </a:cubicBezTo>
                      <a:cubicBezTo>
                        <a:pt x="229" y="9"/>
                        <a:pt x="186" y="19"/>
                        <a:pt x="152" y="39"/>
                      </a:cubicBezTo>
                      <a:cubicBezTo>
                        <a:pt x="54" y="93"/>
                        <a:pt x="10" y="182"/>
                        <a:pt x="1" y="289"/>
                      </a:cubicBezTo>
                      <a:cubicBezTo>
                        <a:pt x="1" y="498"/>
                        <a:pt x="196" y="675"/>
                        <a:pt x="397" y="675"/>
                      </a:cubicBezTo>
                      <a:cubicBezTo>
                        <a:pt x="410" y="675"/>
                        <a:pt x="424" y="675"/>
                        <a:pt x="438" y="673"/>
                      </a:cubicBezTo>
                      <a:cubicBezTo>
                        <a:pt x="634" y="637"/>
                        <a:pt x="830" y="494"/>
                        <a:pt x="786" y="280"/>
                      </a:cubicBezTo>
                      <a:cubicBezTo>
                        <a:pt x="750" y="147"/>
                        <a:pt x="616" y="93"/>
                        <a:pt x="491" y="48"/>
                      </a:cubicBezTo>
                      <a:cubicBezTo>
                        <a:pt x="491" y="39"/>
                        <a:pt x="483" y="39"/>
                        <a:pt x="483" y="39"/>
                      </a:cubicBezTo>
                      <a:cubicBezTo>
                        <a:pt x="474" y="39"/>
                        <a:pt x="456" y="31"/>
                        <a:pt x="447" y="31"/>
                      </a:cubicBezTo>
                      <a:cubicBezTo>
                        <a:pt x="420" y="22"/>
                        <a:pt x="384" y="13"/>
                        <a:pt x="358" y="4"/>
                      </a:cubicBezTo>
                      <a:cubicBezTo>
                        <a:pt x="352" y="1"/>
                        <a:pt x="348" y="0"/>
                        <a:pt x="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6"/>
                <p:cNvSpPr/>
                <p:nvPr/>
              </p:nvSpPr>
              <p:spPr>
                <a:xfrm>
                  <a:off x="3746115" y="3141920"/>
                  <a:ext cx="53588" cy="49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590" extrusionOk="0">
                      <a:moveTo>
                        <a:pt x="321" y="94"/>
                      </a:moveTo>
                      <a:cubicBezTo>
                        <a:pt x="402" y="147"/>
                        <a:pt x="491" y="236"/>
                        <a:pt x="473" y="343"/>
                      </a:cubicBezTo>
                      <a:cubicBezTo>
                        <a:pt x="467" y="397"/>
                        <a:pt x="388" y="435"/>
                        <a:pt x="321" y="435"/>
                      </a:cubicBezTo>
                      <a:cubicBezTo>
                        <a:pt x="289" y="435"/>
                        <a:pt x="259" y="426"/>
                        <a:pt x="241" y="406"/>
                      </a:cubicBezTo>
                      <a:cubicBezTo>
                        <a:pt x="214" y="388"/>
                        <a:pt x="188" y="370"/>
                        <a:pt x="170" y="343"/>
                      </a:cubicBezTo>
                      <a:cubicBezTo>
                        <a:pt x="161" y="308"/>
                        <a:pt x="170" y="272"/>
                        <a:pt x="179" y="236"/>
                      </a:cubicBezTo>
                      <a:cubicBezTo>
                        <a:pt x="188" y="201"/>
                        <a:pt x="232" y="183"/>
                        <a:pt x="259" y="156"/>
                      </a:cubicBezTo>
                      <a:cubicBezTo>
                        <a:pt x="277" y="138"/>
                        <a:pt x="295" y="112"/>
                        <a:pt x="321" y="94"/>
                      </a:cubicBezTo>
                      <a:close/>
                      <a:moveTo>
                        <a:pt x="298" y="1"/>
                      </a:moveTo>
                      <a:cubicBezTo>
                        <a:pt x="193" y="1"/>
                        <a:pt x="83" y="93"/>
                        <a:pt x="36" y="174"/>
                      </a:cubicBezTo>
                      <a:cubicBezTo>
                        <a:pt x="0" y="245"/>
                        <a:pt x="0" y="317"/>
                        <a:pt x="18" y="388"/>
                      </a:cubicBezTo>
                      <a:cubicBezTo>
                        <a:pt x="18" y="424"/>
                        <a:pt x="45" y="459"/>
                        <a:pt x="63" y="486"/>
                      </a:cubicBezTo>
                      <a:cubicBezTo>
                        <a:pt x="78" y="494"/>
                        <a:pt x="87" y="509"/>
                        <a:pt x="101" y="518"/>
                      </a:cubicBezTo>
                      <a:lnTo>
                        <a:pt x="101" y="518"/>
                      </a:lnTo>
                      <a:cubicBezTo>
                        <a:pt x="105" y="522"/>
                        <a:pt x="143" y="551"/>
                        <a:pt x="143" y="558"/>
                      </a:cubicBezTo>
                      <a:cubicBezTo>
                        <a:pt x="183" y="579"/>
                        <a:pt x="232" y="589"/>
                        <a:pt x="282" y="589"/>
                      </a:cubicBezTo>
                      <a:cubicBezTo>
                        <a:pt x="400" y="589"/>
                        <a:pt x="527" y="533"/>
                        <a:pt x="571" y="433"/>
                      </a:cubicBezTo>
                      <a:cubicBezTo>
                        <a:pt x="643" y="281"/>
                        <a:pt x="536" y="138"/>
                        <a:pt x="402" y="58"/>
                      </a:cubicBezTo>
                      <a:cubicBezTo>
                        <a:pt x="402" y="49"/>
                        <a:pt x="402" y="40"/>
                        <a:pt x="393" y="31"/>
                      </a:cubicBezTo>
                      <a:cubicBezTo>
                        <a:pt x="363" y="10"/>
                        <a:pt x="330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5" name="Google Shape;1905;p6"/>
                <p:cNvSpPr/>
                <p:nvPr/>
              </p:nvSpPr>
              <p:spPr>
                <a:xfrm>
                  <a:off x="3544599" y="3893733"/>
                  <a:ext cx="49171" cy="39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" h="479" extrusionOk="0">
                      <a:moveTo>
                        <a:pt x="340" y="65"/>
                      </a:moveTo>
                      <a:cubicBezTo>
                        <a:pt x="411" y="101"/>
                        <a:pt x="491" y="172"/>
                        <a:pt x="465" y="261"/>
                      </a:cubicBezTo>
                      <a:cubicBezTo>
                        <a:pt x="441" y="324"/>
                        <a:pt x="390" y="352"/>
                        <a:pt x="330" y="352"/>
                      </a:cubicBezTo>
                      <a:cubicBezTo>
                        <a:pt x="321" y="352"/>
                        <a:pt x="313" y="352"/>
                        <a:pt x="304" y="350"/>
                      </a:cubicBezTo>
                      <a:cubicBezTo>
                        <a:pt x="242" y="333"/>
                        <a:pt x="152" y="306"/>
                        <a:pt x="179" y="226"/>
                      </a:cubicBezTo>
                      <a:cubicBezTo>
                        <a:pt x="197" y="163"/>
                        <a:pt x="277" y="83"/>
                        <a:pt x="340" y="65"/>
                      </a:cubicBezTo>
                      <a:close/>
                      <a:moveTo>
                        <a:pt x="310" y="1"/>
                      </a:moveTo>
                      <a:cubicBezTo>
                        <a:pt x="189" y="1"/>
                        <a:pt x="87" y="100"/>
                        <a:pt x="54" y="208"/>
                      </a:cubicBezTo>
                      <a:cubicBezTo>
                        <a:pt x="1" y="342"/>
                        <a:pt x="143" y="466"/>
                        <a:pt x="268" y="475"/>
                      </a:cubicBezTo>
                      <a:cubicBezTo>
                        <a:pt x="282" y="477"/>
                        <a:pt x="296" y="478"/>
                        <a:pt x="310" y="478"/>
                      </a:cubicBezTo>
                      <a:cubicBezTo>
                        <a:pt x="418" y="478"/>
                        <a:pt x="513" y="417"/>
                        <a:pt x="545" y="306"/>
                      </a:cubicBezTo>
                      <a:cubicBezTo>
                        <a:pt x="589" y="172"/>
                        <a:pt x="482" y="65"/>
                        <a:pt x="358" y="20"/>
                      </a:cubicBezTo>
                      <a:cubicBezTo>
                        <a:pt x="358" y="11"/>
                        <a:pt x="349" y="3"/>
                        <a:pt x="340" y="3"/>
                      </a:cubicBezTo>
                      <a:cubicBezTo>
                        <a:pt x="330" y="1"/>
                        <a:pt x="320" y="1"/>
                        <a:pt x="3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6" name="Google Shape;1906;p6"/>
                <p:cNvSpPr/>
                <p:nvPr/>
              </p:nvSpPr>
              <p:spPr>
                <a:xfrm>
                  <a:off x="3482927" y="3827644"/>
                  <a:ext cx="27586" cy="25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305" extrusionOk="0">
                      <a:moveTo>
                        <a:pt x="205" y="73"/>
                      </a:moveTo>
                      <a:cubicBezTo>
                        <a:pt x="223" y="91"/>
                        <a:pt x="241" y="109"/>
                        <a:pt x="250" y="127"/>
                      </a:cubicBezTo>
                      <a:cubicBezTo>
                        <a:pt x="264" y="162"/>
                        <a:pt x="245" y="208"/>
                        <a:pt x="214" y="208"/>
                      </a:cubicBezTo>
                      <a:cubicBezTo>
                        <a:pt x="206" y="208"/>
                        <a:pt x="197" y="205"/>
                        <a:pt x="188" y="198"/>
                      </a:cubicBezTo>
                      <a:cubicBezTo>
                        <a:pt x="170" y="189"/>
                        <a:pt x="161" y="162"/>
                        <a:pt x="152" y="144"/>
                      </a:cubicBezTo>
                      <a:cubicBezTo>
                        <a:pt x="143" y="135"/>
                        <a:pt x="134" y="100"/>
                        <a:pt x="134" y="91"/>
                      </a:cubicBezTo>
                      <a:cubicBezTo>
                        <a:pt x="152" y="91"/>
                        <a:pt x="161" y="91"/>
                        <a:pt x="179" y="82"/>
                      </a:cubicBezTo>
                      <a:cubicBezTo>
                        <a:pt x="188" y="82"/>
                        <a:pt x="196" y="73"/>
                        <a:pt x="205" y="73"/>
                      </a:cubicBezTo>
                      <a:close/>
                      <a:moveTo>
                        <a:pt x="120" y="0"/>
                      </a:moveTo>
                      <a:cubicBezTo>
                        <a:pt x="80" y="0"/>
                        <a:pt x="43" y="33"/>
                        <a:pt x="27" y="73"/>
                      </a:cubicBezTo>
                      <a:cubicBezTo>
                        <a:pt x="0" y="162"/>
                        <a:pt x="72" y="269"/>
                        <a:pt x="161" y="296"/>
                      </a:cubicBezTo>
                      <a:cubicBezTo>
                        <a:pt x="176" y="302"/>
                        <a:pt x="190" y="305"/>
                        <a:pt x="204" y="305"/>
                      </a:cubicBezTo>
                      <a:cubicBezTo>
                        <a:pt x="275" y="305"/>
                        <a:pt x="330" y="237"/>
                        <a:pt x="330" y="162"/>
                      </a:cubicBezTo>
                      <a:cubicBezTo>
                        <a:pt x="330" y="100"/>
                        <a:pt x="286" y="55"/>
                        <a:pt x="232" y="28"/>
                      </a:cubicBezTo>
                      <a:lnTo>
                        <a:pt x="223" y="28"/>
                      </a:lnTo>
                      <a:cubicBezTo>
                        <a:pt x="214" y="19"/>
                        <a:pt x="214" y="19"/>
                        <a:pt x="205" y="19"/>
                      </a:cubicBezTo>
                      <a:cubicBezTo>
                        <a:pt x="188" y="11"/>
                        <a:pt x="170" y="2"/>
                        <a:pt x="152" y="2"/>
                      </a:cubicBezTo>
                      <a:lnTo>
                        <a:pt x="134" y="2"/>
                      </a:lnTo>
                      <a:cubicBezTo>
                        <a:pt x="129" y="1"/>
                        <a:pt x="125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6"/>
                <p:cNvSpPr/>
                <p:nvPr/>
              </p:nvSpPr>
              <p:spPr>
                <a:xfrm>
                  <a:off x="3630106" y="3872231"/>
                  <a:ext cx="25252" cy="18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" h="227" extrusionOk="0">
                      <a:moveTo>
                        <a:pt x="179" y="55"/>
                      </a:moveTo>
                      <a:cubicBezTo>
                        <a:pt x="215" y="73"/>
                        <a:pt x="250" y="91"/>
                        <a:pt x="224" y="118"/>
                      </a:cubicBezTo>
                      <a:cubicBezTo>
                        <a:pt x="204" y="138"/>
                        <a:pt x="178" y="148"/>
                        <a:pt x="152" y="148"/>
                      </a:cubicBezTo>
                      <a:cubicBezTo>
                        <a:pt x="143" y="148"/>
                        <a:pt x="134" y="147"/>
                        <a:pt x="125" y="145"/>
                      </a:cubicBezTo>
                      <a:cubicBezTo>
                        <a:pt x="81" y="127"/>
                        <a:pt x="143" y="73"/>
                        <a:pt x="161" y="64"/>
                      </a:cubicBezTo>
                      <a:cubicBezTo>
                        <a:pt x="170" y="64"/>
                        <a:pt x="170" y="64"/>
                        <a:pt x="179" y="55"/>
                      </a:cubicBezTo>
                      <a:close/>
                      <a:moveTo>
                        <a:pt x="135" y="0"/>
                      </a:moveTo>
                      <a:cubicBezTo>
                        <a:pt x="125" y="0"/>
                        <a:pt x="116" y="1"/>
                        <a:pt x="108" y="2"/>
                      </a:cubicBezTo>
                      <a:cubicBezTo>
                        <a:pt x="90" y="2"/>
                        <a:pt x="90" y="11"/>
                        <a:pt x="90" y="20"/>
                      </a:cubicBezTo>
                      <a:cubicBezTo>
                        <a:pt x="54" y="29"/>
                        <a:pt x="27" y="55"/>
                        <a:pt x="18" y="91"/>
                      </a:cubicBezTo>
                      <a:cubicBezTo>
                        <a:pt x="1" y="154"/>
                        <a:pt x="54" y="216"/>
                        <a:pt x="117" y="225"/>
                      </a:cubicBezTo>
                      <a:cubicBezTo>
                        <a:pt x="123" y="226"/>
                        <a:pt x="129" y="226"/>
                        <a:pt x="136" y="226"/>
                      </a:cubicBezTo>
                      <a:cubicBezTo>
                        <a:pt x="199" y="226"/>
                        <a:pt x="287" y="190"/>
                        <a:pt x="295" y="118"/>
                      </a:cubicBezTo>
                      <a:cubicBezTo>
                        <a:pt x="303" y="31"/>
                        <a:pt x="207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6"/>
                <p:cNvSpPr/>
                <p:nvPr/>
              </p:nvSpPr>
              <p:spPr>
                <a:xfrm>
                  <a:off x="2978052" y="3923319"/>
                  <a:ext cx="31336" cy="29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56" extrusionOk="0">
                      <a:moveTo>
                        <a:pt x="197" y="67"/>
                      </a:moveTo>
                      <a:cubicBezTo>
                        <a:pt x="242" y="94"/>
                        <a:pt x="286" y="129"/>
                        <a:pt x="260" y="192"/>
                      </a:cubicBezTo>
                      <a:cubicBezTo>
                        <a:pt x="247" y="222"/>
                        <a:pt x="219" y="248"/>
                        <a:pt x="188" y="248"/>
                      </a:cubicBezTo>
                      <a:cubicBezTo>
                        <a:pt x="173" y="248"/>
                        <a:pt x="158" y="242"/>
                        <a:pt x="144" y="227"/>
                      </a:cubicBezTo>
                      <a:cubicBezTo>
                        <a:pt x="135" y="210"/>
                        <a:pt x="135" y="174"/>
                        <a:pt x="144" y="156"/>
                      </a:cubicBezTo>
                      <a:cubicBezTo>
                        <a:pt x="152" y="120"/>
                        <a:pt x="161" y="103"/>
                        <a:pt x="188" y="85"/>
                      </a:cubicBezTo>
                      <a:cubicBezTo>
                        <a:pt x="188" y="76"/>
                        <a:pt x="197" y="76"/>
                        <a:pt x="197" y="67"/>
                      </a:cubicBezTo>
                      <a:close/>
                      <a:moveTo>
                        <a:pt x="184" y="1"/>
                      </a:moveTo>
                      <a:cubicBezTo>
                        <a:pt x="174" y="1"/>
                        <a:pt x="168" y="9"/>
                        <a:pt x="161" y="22"/>
                      </a:cubicBezTo>
                      <a:cubicBezTo>
                        <a:pt x="152" y="19"/>
                        <a:pt x="142" y="17"/>
                        <a:pt x="132" y="17"/>
                      </a:cubicBezTo>
                      <a:cubicBezTo>
                        <a:pt x="72" y="17"/>
                        <a:pt x="17" y="84"/>
                        <a:pt x="10" y="138"/>
                      </a:cubicBezTo>
                      <a:cubicBezTo>
                        <a:pt x="1" y="219"/>
                        <a:pt x="37" y="308"/>
                        <a:pt x="108" y="334"/>
                      </a:cubicBezTo>
                      <a:cubicBezTo>
                        <a:pt x="137" y="349"/>
                        <a:pt x="161" y="356"/>
                        <a:pt x="186" y="356"/>
                      </a:cubicBezTo>
                      <a:cubicBezTo>
                        <a:pt x="206" y="356"/>
                        <a:pt x="227" y="351"/>
                        <a:pt x="251" y="343"/>
                      </a:cubicBezTo>
                      <a:cubicBezTo>
                        <a:pt x="295" y="317"/>
                        <a:pt x="331" y="254"/>
                        <a:pt x="349" y="210"/>
                      </a:cubicBezTo>
                      <a:cubicBezTo>
                        <a:pt x="376" y="103"/>
                        <a:pt x="286" y="31"/>
                        <a:pt x="197" y="4"/>
                      </a:cubicBezTo>
                      <a:cubicBezTo>
                        <a:pt x="192" y="2"/>
                        <a:pt x="188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6"/>
                <p:cNvSpPr/>
                <p:nvPr/>
              </p:nvSpPr>
              <p:spPr>
                <a:xfrm>
                  <a:off x="3033057" y="3887982"/>
                  <a:ext cx="19418" cy="20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42" extrusionOk="0">
                      <a:moveTo>
                        <a:pt x="153" y="72"/>
                      </a:moveTo>
                      <a:cubicBezTo>
                        <a:pt x="162" y="72"/>
                        <a:pt x="170" y="80"/>
                        <a:pt x="170" y="98"/>
                      </a:cubicBezTo>
                      <a:cubicBezTo>
                        <a:pt x="179" y="116"/>
                        <a:pt x="170" y="125"/>
                        <a:pt x="153" y="143"/>
                      </a:cubicBezTo>
                      <a:cubicBezTo>
                        <a:pt x="144" y="152"/>
                        <a:pt x="135" y="161"/>
                        <a:pt x="126" y="170"/>
                      </a:cubicBezTo>
                      <a:cubicBezTo>
                        <a:pt x="117" y="161"/>
                        <a:pt x="117" y="161"/>
                        <a:pt x="108" y="161"/>
                      </a:cubicBezTo>
                      <a:cubicBezTo>
                        <a:pt x="99" y="143"/>
                        <a:pt x="126" y="116"/>
                        <a:pt x="126" y="98"/>
                      </a:cubicBezTo>
                      <a:cubicBezTo>
                        <a:pt x="135" y="80"/>
                        <a:pt x="144" y="80"/>
                        <a:pt x="153" y="72"/>
                      </a:cubicBezTo>
                      <a:close/>
                      <a:moveTo>
                        <a:pt x="141" y="0"/>
                      </a:moveTo>
                      <a:cubicBezTo>
                        <a:pt x="91" y="0"/>
                        <a:pt x="35" y="61"/>
                        <a:pt x="28" y="98"/>
                      </a:cubicBezTo>
                      <a:cubicBezTo>
                        <a:pt x="1" y="161"/>
                        <a:pt x="37" y="232"/>
                        <a:pt x="108" y="241"/>
                      </a:cubicBezTo>
                      <a:cubicBezTo>
                        <a:pt x="111" y="242"/>
                        <a:pt x="114" y="242"/>
                        <a:pt x="118" y="242"/>
                      </a:cubicBezTo>
                      <a:cubicBezTo>
                        <a:pt x="177" y="242"/>
                        <a:pt x="233" y="167"/>
                        <a:pt x="233" y="116"/>
                      </a:cubicBezTo>
                      <a:cubicBezTo>
                        <a:pt x="224" y="80"/>
                        <a:pt x="206" y="45"/>
                        <a:pt x="179" y="27"/>
                      </a:cubicBezTo>
                      <a:cubicBezTo>
                        <a:pt x="179" y="27"/>
                        <a:pt x="179" y="18"/>
                        <a:pt x="170" y="9"/>
                      </a:cubicBezTo>
                      <a:cubicBezTo>
                        <a:pt x="161" y="3"/>
                        <a:pt x="151" y="0"/>
                        <a:pt x="14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6"/>
                <p:cNvSpPr/>
                <p:nvPr/>
              </p:nvSpPr>
              <p:spPr>
                <a:xfrm>
                  <a:off x="3648691" y="3157504"/>
                  <a:ext cx="31336" cy="23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282" extrusionOk="0">
                      <a:moveTo>
                        <a:pt x="215" y="58"/>
                      </a:moveTo>
                      <a:lnTo>
                        <a:pt x="215" y="58"/>
                      </a:lnTo>
                      <a:cubicBezTo>
                        <a:pt x="286" y="67"/>
                        <a:pt x="233" y="183"/>
                        <a:pt x="188" y="192"/>
                      </a:cubicBezTo>
                      <a:cubicBezTo>
                        <a:pt x="185" y="194"/>
                        <a:pt x="181" y="195"/>
                        <a:pt x="178" y="195"/>
                      </a:cubicBezTo>
                      <a:cubicBezTo>
                        <a:pt x="164" y="195"/>
                        <a:pt x="151" y="182"/>
                        <a:pt x="143" y="174"/>
                      </a:cubicBezTo>
                      <a:cubicBezTo>
                        <a:pt x="126" y="156"/>
                        <a:pt x="126" y="148"/>
                        <a:pt x="134" y="121"/>
                      </a:cubicBezTo>
                      <a:cubicBezTo>
                        <a:pt x="152" y="94"/>
                        <a:pt x="179" y="67"/>
                        <a:pt x="215" y="58"/>
                      </a:cubicBezTo>
                      <a:close/>
                      <a:moveTo>
                        <a:pt x="199" y="1"/>
                      </a:moveTo>
                      <a:cubicBezTo>
                        <a:pt x="133" y="1"/>
                        <a:pt x="59" y="41"/>
                        <a:pt x="36" y="94"/>
                      </a:cubicBezTo>
                      <a:cubicBezTo>
                        <a:pt x="1" y="183"/>
                        <a:pt x="90" y="281"/>
                        <a:pt x="179" y="281"/>
                      </a:cubicBezTo>
                      <a:cubicBezTo>
                        <a:pt x="313" y="264"/>
                        <a:pt x="375" y="23"/>
                        <a:pt x="233" y="5"/>
                      </a:cubicBezTo>
                      <a:cubicBezTo>
                        <a:pt x="222" y="2"/>
                        <a:pt x="210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6"/>
                <p:cNvSpPr/>
                <p:nvPr/>
              </p:nvSpPr>
              <p:spPr>
                <a:xfrm>
                  <a:off x="3000387" y="3233177"/>
                  <a:ext cx="27586" cy="22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6" extrusionOk="0">
                      <a:moveTo>
                        <a:pt x="259" y="60"/>
                      </a:moveTo>
                      <a:cubicBezTo>
                        <a:pt x="286" y="60"/>
                        <a:pt x="259" y="96"/>
                        <a:pt x="259" y="105"/>
                      </a:cubicBezTo>
                      <a:cubicBezTo>
                        <a:pt x="241" y="132"/>
                        <a:pt x="223" y="149"/>
                        <a:pt x="206" y="167"/>
                      </a:cubicBezTo>
                      <a:cubicBezTo>
                        <a:pt x="195" y="174"/>
                        <a:pt x="188" y="177"/>
                        <a:pt x="181" y="177"/>
                      </a:cubicBezTo>
                      <a:cubicBezTo>
                        <a:pt x="171" y="177"/>
                        <a:pt x="163" y="169"/>
                        <a:pt x="152" y="158"/>
                      </a:cubicBezTo>
                      <a:cubicBezTo>
                        <a:pt x="143" y="149"/>
                        <a:pt x="143" y="149"/>
                        <a:pt x="152" y="141"/>
                      </a:cubicBezTo>
                      <a:cubicBezTo>
                        <a:pt x="152" y="132"/>
                        <a:pt x="161" y="123"/>
                        <a:pt x="179" y="114"/>
                      </a:cubicBezTo>
                      <a:cubicBezTo>
                        <a:pt x="197" y="105"/>
                        <a:pt x="206" y="78"/>
                        <a:pt x="223" y="69"/>
                      </a:cubicBezTo>
                      <a:lnTo>
                        <a:pt x="232" y="69"/>
                      </a:lnTo>
                      <a:cubicBezTo>
                        <a:pt x="241" y="60"/>
                        <a:pt x="250" y="60"/>
                        <a:pt x="259" y="60"/>
                      </a:cubicBezTo>
                      <a:close/>
                      <a:moveTo>
                        <a:pt x="233" y="1"/>
                      </a:moveTo>
                      <a:cubicBezTo>
                        <a:pt x="212" y="1"/>
                        <a:pt x="191" y="5"/>
                        <a:pt x="170" y="16"/>
                      </a:cubicBezTo>
                      <a:cubicBezTo>
                        <a:pt x="134" y="33"/>
                        <a:pt x="90" y="42"/>
                        <a:pt x="63" y="78"/>
                      </a:cubicBezTo>
                      <a:cubicBezTo>
                        <a:pt x="0" y="149"/>
                        <a:pt x="81" y="265"/>
                        <a:pt x="161" y="265"/>
                      </a:cubicBezTo>
                      <a:cubicBezTo>
                        <a:pt x="250" y="265"/>
                        <a:pt x="322" y="167"/>
                        <a:pt x="331" y="87"/>
                      </a:cubicBezTo>
                      <a:cubicBezTo>
                        <a:pt x="331" y="42"/>
                        <a:pt x="313" y="25"/>
                        <a:pt x="286" y="25"/>
                      </a:cubicBezTo>
                      <a:cubicBezTo>
                        <a:pt x="286" y="16"/>
                        <a:pt x="286" y="7"/>
                        <a:pt x="277" y="7"/>
                      </a:cubicBezTo>
                      <a:cubicBezTo>
                        <a:pt x="262" y="3"/>
                        <a:pt x="247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6"/>
                <p:cNvSpPr/>
                <p:nvPr/>
              </p:nvSpPr>
              <p:spPr>
                <a:xfrm>
                  <a:off x="3844207" y="3361605"/>
                  <a:ext cx="67755" cy="58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3" h="698" extrusionOk="0">
                      <a:moveTo>
                        <a:pt x="390" y="133"/>
                      </a:moveTo>
                      <a:cubicBezTo>
                        <a:pt x="410" y="133"/>
                        <a:pt x="429" y="134"/>
                        <a:pt x="447" y="134"/>
                      </a:cubicBezTo>
                      <a:cubicBezTo>
                        <a:pt x="527" y="143"/>
                        <a:pt x="590" y="205"/>
                        <a:pt x="634" y="268"/>
                      </a:cubicBezTo>
                      <a:cubicBezTo>
                        <a:pt x="634" y="268"/>
                        <a:pt x="634" y="277"/>
                        <a:pt x="643" y="277"/>
                      </a:cubicBezTo>
                      <a:cubicBezTo>
                        <a:pt x="670" y="330"/>
                        <a:pt x="670" y="402"/>
                        <a:pt x="607" y="464"/>
                      </a:cubicBezTo>
                      <a:cubicBezTo>
                        <a:pt x="567" y="513"/>
                        <a:pt x="511" y="536"/>
                        <a:pt x="454" y="536"/>
                      </a:cubicBezTo>
                      <a:cubicBezTo>
                        <a:pt x="388" y="536"/>
                        <a:pt x="321" y="504"/>
                        <a:pt x="277" y="446"/>
                      </a:cubicBezTo>
                      <a:cubicBezTo>
                        <a:pt x="224" y="366"/>
                        <a:pt x="179" y="250"/>
                        <a:pt x="251" y="170"/>
                      </a:cubicBezTo>
                      <a:cubicBezTo>
                        <a:pt x="289" y="138"/>
                        <a:pt x="341" y="133"/>
                        <a:pt x="390" y="133"/>
                      </a:cubicBezTo>
                      <a:close/>
                      <a:moveTo>
                        <a:pt x="362" y="0"/>
                      </a:moveTo>
                      <a:cubicBezTo>
                        <a:pt x="305" y="0"/>
                        <a:pt x="248" y="12"/>
                        <a:pt x="197" y="36"/>
                      </a:cubicBezTo>
                      <a:cubicBezTo>
                        <a:pt x="1" y="134"/>
                        <a:pt x="54" y="393"/>
                        <a:pt x="153" y="535"/>
                      </a:cubicBezTo>
                      <a:cubicBezTo>
                        <a:pt x="222" y="641"/>
                        <a:pt x="331" y="697"/>
                        <a:pt x="440" y="697"/>
                      </a:cubicBezTo>
                      <a:cubicBezTo>
                        <a:pt x="543" y="697"/>
                        <a:pt x="645" y="648"/>
                        <a:pt x="715" y="544"/>
                      </a:cubicBezTo>
                      <a:cubicBezTo>
                        <a:pt x="813" y="393"/>
                        <a:pt x="759" y="241"/>
                        <a:pt x="643" y="143"/>
                      </a:cubicBezTo>
                      <a:cubicBezTo>
                        <a:pt x="590" y="48"/>
                        <a:pt x="477" y="0"/>
                        <a:pt x="3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13" name="Google Shape;1913;p6"/>
                <p:cNvGrpSpPr/>
                <p:nvPr/>
              </p:nvGrpSpPr>
              <p:grpSpPr>
                <a:xfrm>
                  <a:off x="1133650" y="3105500"/>
                  <a:ext cx="3428608" cy="1415701"/>
                  <a:chOff x="911100" y="2701063"/>
                  <a:chExt cx="3428608" cy="1415701"/>
                </a:xfrm>
              </p:grpSpPr>
              <p:sp>
                <p:nvSpPr>
                  <p:cNvPr id="1914" name="Google Shape;1914;p6"/>
                  <p:cNvSpPr/>
                  <p:nvPr/>
                </p:nvSpPr>
                <p:spPr>
                  <a:xfrm>
                    <a:off x="1285631" y="3840408"/>
                    <a:ext cx="859569" cy="2763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14" h="3316" extrusionOk="0">
                        <a:moveTo>
                          <a:pt x="19" y="0"/>
                        </a:moveTo>
                        <a:cubicBezTo>
                          <a:pt x="10" y="0"/>
                          <a:pt x="1" y="27"/>
                          <a:pt x="19" y="27"/>
                        </a:cubicBezTo>
                        <a:cubicBezTo>
                          <a:pt x="536" y="125"/>
                          <a:pt x="1054" y="188"/>
                          <a:pt x="1571" y="286"/>
                        </a:cubicBezTo>
                        <a:cubicBezTo>
                          <a:pt x="2615" y="482"/>
                          <a:pt x="3605" y="901"/>
                          <a:pt x="4515" y="1428"/>
                        </a:cubicBezTo>
                        <a:cubicBezTo>
                          <a:pt x="5880" y="2222"/>
                          <a:pt x="7316" y="2962"/>
                          <a:pt x="8860" y="3212"/>
                        </a:cubicBezTo>
                        <a:cubicBezTo>
                          <a:pt x="8735" y="3221"/>
                          <a:pt x="8610" y="3239"/>
                          <a:pt x="8485" y="3239"/>
                        </a:cubicBezTo>
                        <a:cubicBezTo>
                          <a:pt x="8119" y="3230"/>
                          <a:pt x="7753" y="3203"/>
                          <a:pt x="7396" y="3167"/>
                        </a:cubicBezTo>
                        <a:cubicBezTo>
                          <a:pt x="6433" y="3069"/>
                          <a:pt x="5577" y="2801"/>
                          <a:pt x="4738" y="2311"/>
                        </a:cubicBezTo>
                        <a:cubicBezTo>
                          <a:pt x="4131" y="1954"/>
                          <a:pt x="3489" y="1615"/>
                          <a:pt x="2856" y="1303"/>
                        </a:cubicBezTo>
                        <a:cubicBezTo>
                          <a:pt x="2366" y="1066"/>
                          <a:pt x="1786" y="814"/>
                          <a:pt x="1227" y="814"/>
                        </a:cubicBezTo>
                        <a:cubicBezTo>
                          <a:pt x="1175" y="814"/>
                          <a:pt x="1123" y="816"/>
                          <a:pt x="1071" y="821"/>
                        </a:cubicBezTo>
                        <a:cubicBezTo>
                          <a:pt x="1063" y="821"/>
                          <a:pt x="1063" y="839"/>
                          <a:pt x="1071" y="839"/>
                        </a:cubicBezTo>
                        <a:cubicBezTo>
                          <a:pt x="1758" y="839"/>
                          <a:pt x="2561" y="1258"/>
                          <a:pt x="3150" y="1579"/>
                        </a:cubicBezTo>
                        <a:cubicBezTo>
                          <a:pt x="3855" y="1972"/>
                          <a:pt x="4560" y="2382"/>
                          <a:pt x="5273" y="2739"/>
                        </a:cubicBezTo>
                        <a:cubicBezTo>
                          <a:pt x="6138" y="3165"/>
                          <a:pt x="7092" y="3315"/>
                          <a:pt x="8043" y="3315"/>
                        </a:cubicBezTo>
                        <a:cubicBezTo>
                          <a:pt x="8406" y="3315"/>
                          <a:pt x="8769" y="3293"/>
                          <a:pt x="9127" y="3256"/>
                        </a:cubicBezTo>
                        <a:cubicBezTo>
                          <a:pt x="9389" y="3287"/>
                          <a:pt x="9651" y="3301"/>
                          <a:pt x="9916" y="3301"/>
                        </a:cubicBezTo>
                        <a:cubicBezTo>
                          <a:pt x="10039" y="3301"/>
                          <a:pt x="10163" y="3298"/>
                          <a:pt x="10287" y="3292"/>
                        </a:cubicBezTo>
                        <a:cubicBezTo>
                          <a:pt x="10314" y="3292"/>
                          <a:pt x="10314" y="3256"/>
                          <a:pt x="10287" y="3256"/>
                        </a:cubicBezTo>
                        <a:cubicBezTo>
                          <a:pt x="9181" y="3176"/>
                          <a:pt x="8092" y="2944"/>
                          <a:pt x="7049" y="2552"/>
                        </a:cubicBezTo>
                        <a:cubicBezTo>
                          <a:pt x="6558" y="2364"/>
                          <a:pt x="6094" y="2070"/>
                          <a:pt x="5621" y="1838"/>
                        </a:cubicBezTo>
                        <a:cubicBezTo>
                          <a:pt x="5131" y="1597"/>
                          <a:pt x="4658" y="1321"/>
                          <a:pt x="4176" y="1053"/>
                        </a:cubicBezTo>
                        <a:cubicBezTo>
                          <a:pt x="2909" y="339"/>
                          <a:pt x="1455" y="54"/>
                          <a:pt x="1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5" name="Google Shape;1915;p6"/>
                  <p:cNvSpPr/>
                  <p:nvPr/>
                </p:nvSpPr>
                <p:spPr>
                  <a:xfrm>
                    <a:off x="911100" y="2701063"/>
                    <a:ext cx="3428608" cy="1405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40" h="16870" extrusionOk="0">
                        <a:moveTo>
                          <a:pt x="15296" y="1520"/>
                        </a:moveTo>
                        <a:cubicBezTo>
                          <a:pt x="15495" y="1520"/>
                          <a:pt x="15715" y="1622"/>
                          <a:pt x="15878" y="1699"/>
                        </a:cubicBezTo>
                        <a:cubicBezTo>
                          <a:pt x="16770" y="2092"/>
                          <a:pt x="17216" y="3002"/>
                          <a:pt x="16904" y="3912"/>
                        </a:cubicBezTo>
                        <a:cubicBezTo>
                          <a:pt x="16681" y="3930"/>
                          <a:pt x="16458" y="3965"/>
                          <a:pt x="16226" y="4010"/>
                        </a:cubicBezTo>
                        <a:cubicBezTo>
                          <a:pt x="16485" y="3599"/>
                          <a:pt x="16306" y="2921"/>
                          <a:pt x="16092" y="2529"/>
                        </a:cubicBezTo>
                        <a:cubicBezTo>
                          <a:pt x="15930" y="2242"/>
                          <a:pt x="15471" y="1815"/>
                          <a:pt x="15074" y="1815"/>
                        </a:cubicBezTo>
                        <a:cubicBezTo>
                          <a:pt x="14990" y="1815"/>
                          <a:pt x="14909" y="1834"/>
                          <a:pt x="14834" y="1878"/>
                        </a:cubicBezTo>
                        <a:cubicBezTo>
                          <a:pt x="14924" y="1690"/>
                          <a:pt x="15075" y="1539"/>
                          <a:pt x="15272" y="1521"/>
                        </a:cubicBezTo>
                        <a:cubicBezTo>
                          <a:pt x="15280" y="1521"/>
                          <a:pt x="15288" y="1520"/>
                          <a:pt x="15296" y="1520"/>
                        </a:cubicBezTo>
                        <a:close/>
                        <a:moveTo>
                          <a:pt x="26976" y="1967"/>
                        </a:moveTo>
                        <a:cubicBezTo>
                          <a:pt x="27440" y="2493"/>
                          <a:pt x="27707" y="3359"/>
                          <a:pt x="27511" y="3956"/>
                        </a:cubicBezTo>
                        <a:cubicBezTo>
                          <a:pt x="27440" y="3956"/>
                          <a:pt x="27368" y="3965"/>
                          <a:pt x="27306" y="3965"/>
                        </a:cubicBezTo>
                        <a:cubicBezTo>
                          <a:pt x="27181" y="3983"/>
                          <a:pt x="27056" y="3992"/>
                          <a:pt x="26940" y="4010"/>
                        </a:cubicBezTo>
                        <a:cubicBezTo>
                          <a:pt x="27360" y="3662"/>
                          <a:pt x="27333" y="2904"/>
                          <a:pt x="27226" y="2449"/>
                        </a:cubicBezTo>
                        <a:cubicBezTo>
                          <a:pt x="27181" y="2297"/>
                          <a:pt x="27092" y="2128"/>
                          <a:pt x="26976" y="1967"/>
                        </a:cubicBezTo>
                        <a:close/>
                        <a:moveTo>
                          <a:pt x="19331" y="3501"/>
                        </a:moveTo>
                        <a:cubicBezTo>
                          <a:pt x="19393" y="3537"/>
                          <a:pt x="19456" y="3573"/>
                          <a:pt x="19509" y="3617"/>
                        </a:cubicBezTo>
                        <a:cubicBezTo>
                          <a:pt x="19495" y="3617"/>
                          <a:pt x="19481" y="3616"/>
                          <a:pt x="19467" y="3616"/>
                        </a:cubicBezTo>
                        <a:cubicBezTo>
                          <a:pt x="19318" y="3616"/>
                          <a:pt x="19160" y="3657"/>
                          <a:pt x="19054" y="3698"/>
                        </a:cubicBezTo>
                        <a:cubicBezTo>
                          <a:pt x="18876" y="3778"/>
                          <a:pt x="18715" y="3885"/>
                          <a:pt x="18706" y="4046"/>
                        </a:cubicBezTo>
                        <a:cubicBezTo>
                          <a:pt x="18590" y="4019"/>
                          <a:pt x="18465" y="3992"/>
                          <a:pt x="18349" y="3974"/>
                        </a:cubicBezTo>
                        <a:cubicBezTo>
                          <a:pt x="18367" y="3903"/>
                          <a:pt x="18385" y="3823"/>
                          <a:pt x="18430" y="3769"/>
                        </a:cubicBezTo>
                        <a:cubicBezTo>
                          <a:pt x="18528" y="3653"/>
                          <a:pt x="18697" y="3608"/>
                          <a:pt x="18831" y="3573"/>
                        </a:cubicBezTo>
                        <a:cubicBezTo>
                          <a:pt x="18983" y="3528"/>
                          <a:pt x="19161" y="3519"/>
                          <a:pt x="19331" y="3501"/>
                        </a:cubicBezTo>
                        <a:close/>
                        <a:moveTo>
                          <a:pt x="26341" y="332"/>
                        </a:moveTo>
                        <a:cubicBezTo>
                          <a:pt x="26729" y="332"/>
                          <a:pt x="27248" y="626"/>
                          <a:pt x="27208" y="977"/>
                        </a:cubicBezTo>
                        <a:cubicBezTo>
                          <a:pt x="27190" y="1012"/>
                          <a:pt x="27181" y="1057"/>
                          <a:pt x="27172" y="1102"/>
                        </a:cubicBezTo>
                        <a:cubicBezTo>
                          <a:pt x="27160" y="1155"/>
                          <a:pt x="27213" y="1205"/>
                          <a:pt x="27262" y="1205"/>
                        </a:cubicBezTo>
                        <a:cubicBezTo>
                          <a:pt x="27286" y="1205"/>
                          <a:pt x="27309" y="1193"/>
                          <a:pt x="27324" y="1164"/>
                        </a:cubicBezTo>
                        <a:cubicBezTo>
                          <a:pt x="27324" y="1155"/>
                          <a:pt x="27324" y="1146"/>
                          <a:pt x="27324" y="1146"/>
                        </a:cubicBezTo>
                        <a:lnTo>
                          <a:pt x="27333" y="1146"/>
                        </a:lnTo>
                        <a:cubicBezTo>
                          <a:pt x="27333" y="1128"/>
                          <a:pt x="27333" y="1119"/>
                          <a:pt x="27342" y="1111"/>
                        </a:cubicBezTo>
                        <a:cubicBezTo>
                          <a:pt x="27342" y="1102"/>
                          <a:pt x="27342" y="1084"/>
                          <a:pt x="27351" y="1075"/>
                        </a:cubicBezTo>
                        <a:cubicBezTo>
                          <a:pt x="27423" y="864"/>
                          <a:pt x="27579" y="792"/>
                          <a:pt x="27756" y="792"/>
                        </a:cubicBezTo>
                        <a:cubicBezTo>
                          <a:pt x="27970" y="792"/>
                          <a:pt x="28215" y="897"/>
                          <a:pt x="28385" y="995"/>
                        </a:cubicBezTo>
                        <a:cubicBezTo>
                          <a:pt x="28769" y="1209"/>
                          <a:pt x="28948" y="1610"/>
                          <a:pt x="28948" y="2038"/>
                        </a:cubicBezTo>
                        <a:cubicBezTo>
                          <a:pt x="28948" y="2591"/>
                          <a:pt x="28644" y="3225"/>
                          <a:pt x="28287" y="3644"/>
                        </a:cubicBezTo>
                        <a:cubicBezTo>
                          <a:pt x="28265" y="3666"/>
                          <a:pt x="28286" y="3713"/>
                          <a:pt x="28314" y="3713"/>
                        </a:cubicBezTo>
                        <a:cubicBezTo>
                          <a:pt x="28320" y="3713"/>
                          <a:pt x="28326" y="3711"/>
                          <a:pt x="28332" y="3707"/>
                        </a:cubicBezTo>
                        <a:cubicBezTo>
                          <a:pt x="28653" y="3492"/>
                          <a:pt x="28894" y="3153"/>
                          <a:pt x="29037" y="2770"/>
                        </a:cubicBezTo>
                        <a:cubicBezTo>
                          <a:pt x="29358" y="2458"/>
                          <a:pt x="29759" y="2154"/>
                          <a:pt x="30196" y="2101"/>
                        </a:cubicBezTo>
                        <a:cubicBezTo>
                          <a:pt x="30218" y="2099"/>
                          <a:pt x="30239" y="2098"/>
                          <a:pt x="30260" y="2098"/>
                        </a:cubicBezTo>
                        <a:cubicBezTo>
                          <a:pt x="30539" y="2098"/>
                          <a:pt x="30800" y="2258"/>
                          <a:pt x="30990" y="2449"/>
                        </a:cubicBezTo>
                        <a:cubicBezTo>
                          <a:pt x="31097" y="2556"/>
                          <a:pt x="31187" y="2672"/>
                          <a:pt x="31276" y="2797"/>
                        </a:cubicBezTo>
                        <a:cubicBezTo>
                          <a:pt x="31311" y="3018"/>
                          <a:pt x="31286" y="3127"/>
                          <a:pt x="31198" y="3127"/>
                        </a:cubicBezTo>
                        <a:cubicBezTo>
                          <a:pt x="31173" y="3127"/>
                          <a:pt x="31142" y="3118"/>
                          <a:pt x="31106" y="3100"/>
                        </a:cubicBezTo>
                        <a:cubicBezTo>
                          <a:pt x="31100" y="3098"/>
                          <a:pt x="31094" y="3098"/>
                          <a:pt x="31087" y="3098"/>
                        </a:cubicBezTo>
                        <a:cubicBezTo>
                          <a:pt x="31022" y="3098"/>
                          <a:pt x="30959" y="3178"/>
                          <a:pt x="30999" y="3243"/>
                        </a:cubicBezTo>
                        <a:cubicBezTo>
                          <a:pt x="31124" y="3421"/>
                          <a:pt x="31454" y="3805"/>
                          <a:pt x="31169" y="4028"/>
                        </a:cubicBezTo>
                        <a:cubicBezTo>
                          <a:pt x="31099" y="4079"/>
                          <a:pt x="31024" y="4099"/>
                          <a:pt x="30948" y="4099"/>
                        </a:cubicBezTo>
                        <a:cubicBezTo>
                          <a:pt x="30772" y="4099"/>
                          <a:pt x="30590" y="3990"/>
                          <a:pt x="30446" y="3903"/>
                        </a:cubicBezTo>
                        <a:cubicBezTo>
                          <a:pt x="30256" y="3671"/>
                          <a:pt x="30020" y="3516"/>
                          <a:pt x="29702" y="3516"/>
                        </a:cubicBezTo>
                        <a:cubicBezTo>
                          <a:pt x="29677" y="3516"/>
                          <a:pt x="29651" y="3517"/>
                          <a:pt x="29626" y="3519"/>
                        </a:cubicBezTo>
                        <a:cubicBezTo>
                          <a:pt x="29304" y="3537"/>
                          <a:pt x="28867" y="3724"/>
                          <a:pt x="28769" y="4063"/>
                        </a:cubicBezTo>
                        <a:cubicBezTo>
                          <a:pt x="28440" y="3991"/>
                          <a:pt x="28096" y="3955"/>
                          <a:pt x="27738" y="3955"/>
                        </a:cubicBezTo>
                        <a:cubicBezTo>
                          <a:pt x="27698" y="3955"/>
                          <a:pt x="27658" y="3955"/>
                          <a:pt x="27618" y="3956"/>
                        </a:cubicBezTo>
                        <a:cubicBezTo>
                          <a:pt x="28011" y="3216"/>
                          <a:pt x="27306" y="1904"/>
                          <a:pt x="26592" y="1592"/>
                        </a:cubicBezTo>
                        <a:cubicBezTo>
                          <a:pt x="26427" y="1473"/>
                          <a:pt x="26243" y="1396"/>
                          <a:pt x="26060" y="1396"/>
                        </a:cubicBezTo>
                        <a:cubicBezTo>
                          <a:pt x="25928" y="1396"/>
                          <a:pt x="25797" y="1436"/>
                          <a:pt x="25673" y="1530"/>
                        </a:cubicBezTo>
                        <a:cubicBezTo>
                          <a:pt x="25665" y="1530"/>
                          <a:pt x="25665" y="1539"/>
                          <a:pt x="25665" y="1548"/>
                        </a:cubicBezTo>
                        <a:cubicBezTo>
                          <a:pt x="25621" y="1557"/>
                          <a:pt x="25576" y="1562"/>
                          <a:pt x="25531" y="1562"/>
                        </a:cubicBezTo>
                        <a:cubicBezTo>
                          <a:pt x="25154" y="1562"/>
                          <a:pt x="24750" y="1244"/>
                          <a:pt x="25156" y="798"/>
                        </a:cubicBezTo>
                        <a:cubicBezTo>
                          <a:pt x="25276" y="662"/>
                          <a:pt x="25489" y="562"/>
                          <a:pt x="25673" y="562"/>
                        </a:cubicBezTo>
                        <a:cubicBezTo>
                          <a:pt x="25695" y="562"/>
                          <a:pt x="25716" y="564"/>
                          <a:pt x="25736" y="566"/>
                        </a:cubicBezTo>
                        <a:cubicBezTo>
                          <a:pt x="25744" y="567"/>
                          <a:pt x="25752" y="567"/>
                          <a:pt x="25759" y="567"/>
                        </a:cubicBezTo>
                        <a:cubicBezTo>
                          <a:pt x="25871" y="567"/>
                          <a:pt x="25947" y="508"/>
                          <a:pt x="26030" y="433"/>
                        </a:cubicBezTo>
                        <a:cubicBezTo>
                          <a:pt x="26105" y="363"/>
                          <a:pt x="26216" y="332"/>
                          <a:pt x="26341" y="332"/>
                        </a:cubicBezTo>
                        <a:close/>
                        <a:moveTo>
                          <a:pt x="15008" y="1886"/>
                        </a:moveTo>
                        <a:cubicBezTo>
                          <a:pt x="15449" y="1886"/>
                          <a:pt x="15931" y="2411"/>
                          <a:pt x="16048" y="2761"/>
                        </a:cubicBezTo>
                        <a:cubicBezTo>
                          <a:pt x="16181" y="3153"/>
                          <a:pt x="16244" y="3617"/>
                          <a:pt x="16146" y="4028"/>
                        </a:cubicBezTo>
                        <a:cubicBezTo>
                          <a:pt x="15985" y="4063"/>
                          <a:pt x="15825" y="4108"/>
                          <a:pt x="15673" y="4162"/>
                        </a:cubicBezTo>
                        <a:cubicBezTo>
                          <a:pt x="15887" y="3858"/>
                          <a:pt x="15834" y="3403"/>
                          <a:pt x="15771" y="3046"/>
                        </a:cubicBezTo>
                        <a:cubicBezTo>
                          <a:pt x="15691" y="2565"/>
                          <a:pt x="15200" y="2235"/>
                          <a:pt x="14736" y="2145"/>
                        </a:cubicBezTo>
                        <a:cubicBezTo>
                          <a:pt x="14754" y="2065"/>
                          <a:pt x="14781" y="1994"/>
                          <a:pt x="14817" y="1922"/>
                        </a:cubicBezTo>
                        <a:cubicBezTo>
                          <a:pt x="14879" y="1897"/>
                          <a:pt x="14943" y="1886"/>
                          <a:pt x="15008" y="1886"/>
                        </a:cubicBezTo>
                        <a:close/>
                        <a:moveTo>
                          <a:pt x="15040" y="174"/>
                        </a:moveTo>
                        <a:cubicBezTo>
                          <a:pt x="15303" y="174"/>
                          <a:pt x="15540" y="281"/>
                          <a:pt x="15735" y="540"/>
                        </a:cubicBezTo>
                        <a:cubicBezTo>
                          <a:pt x="15765" y="583"/>
                          <a:pt x="15815" y="597"/>
                          <a:pt x="15870" y="597"/>
                        </a:cubicBezTo>
                        <a:cubicBezTo>
                          <a:pt x="15951" y="597"/>
                          <a:pt x="16043" y="568"/>
                          <a:pt x="16101" y="557"/>
                        </a:cubicBezTo>
                        <a:cubicBezTo>
                          <a:pt x="16167" y="545"/>
                          <a:pt x="16229" y="539"/>
                          <a:pt x="16289" y="539"/>
                        </a:cubicBezTo>
                        <a:cubicBezTo>
                          <a:pt x="16709" y="539"/>
                          <a:pt x="16989" y="829"/>
                          <a:pt x="17145" y="1235"/>
                        </a:cubicBezTo>
                        <a:cubicBezTo>
                          <a:pt x="17172" y="1316"/>
                          <a:pt x="17198" y="1325"/>
                          <a:pt x="17279" y="1342"/>
                        </a:cubicBezTo>
                        <a:cubicBezTo>
                          <a:pt x="17475" y="1387"/>
                          <a:pt x="17725" y="1423"/>
                          <a:pt x="17885" y="1557"/>
                        </a:cubicBezTo>
                        <a:cubicBezTo>
                          <a:pt x="18215" y="1833"/>
                          <a:pt x="18082" y="2243"/>
                          <a:pt x="17903" y="2556"/>
                        </a:cubicBezTo>
                        <a:cubicBezTo>
                          <a:pt x="17876" y="2591"/>
                          <a:pt x="17859" y="2627"/>
                          <a:pt x="17832" y="2654"/>
                        </a:cubicBezTo>
                        <a:cubicBezTo>
                          <a:pt x="17814" y="2681"/>
                          <a:pt x="17841" y="2698"/>
                          <a:pt x="17859" y="2698"/>
                        </a:cubicBezTo>
                        <a:cubicBezTo>
                          <a:pt x="17874" y="2739"/>
                          <a:pt x="17915" y="2765"/>
                          <a:pt x="17957" y="2765"/>
                        </a:cubicBezTo>
                        <a:cubicBezTo>
                          <a:pt x="17987" y="2765"/>
                          <a:pt x="18018" y="2751"/>
                          <a:pt x="18037" y="2716"/>
                        </a:cubicBezTo>
                        <a:cubicBezTo>
                          <a:pt x="18100" y="2591"/>
                          <a:pt x="18162" y="2467"/>
                          <a:pt x="18198" y="2342"/>
                        </a:cubicBezTo>
                        <a:cubicBezTo>
                          <a:pt x="18287" y="2243"/>
                          <a:pt x="18394" y="2154"/>
                          <a:pt x="18510" y="2083"/>
                        </a:cubicBezTo>
                        <a:cubicBezTo>
                          <a:pt x="18658" y="1988"/>
                          <a:pt x="18829" y="1942"/>
                          <a:pt x="18995" y="1942"/>
                        </a:cubicBezTo>
                        <a:cubicBezTo>
                          <a:pt x="19389" y="1942"/>
                          <a:pt x="19761" y="2199"/>
                          <a:pt x="19768" y="2663"/>
                        </a:cubicBezTo>
                        <a:cubicBezTo>
                          <a:pt x="19768" y="2712"/>
                          <a:pt x="19811" y="2745"/>
                          <a:pt x="19852" y="2745"/>
                        </a:cubicBezTo>
                        <a:cubicBezTo>
                          <a:pt x="19870" y="2745"/>
                          <a:pt x="19888" y="2739"/>
                          <a:pt x="19902" y="2725"/>
                        </a:cubicBezTo>
                        <a:cubicBezTo>
                          <a:pt x="19964" y="2659"/>
                          <a:pt x="20033" y="2635"/>
                          <a:pt x="20104" y="2635"/>
                        </a:cubicBezTo>
                        <a:cubicBezTo>
                          <a:pt x="20244" y="2635"/>
                          <a:pt x="20390" y="2731"/>
                          <a:pt x="20508" y="2797"/>
                        </a:cubicBezTo>
                        <a:cubicBezTo>
                          <a:pt x="20660" y="2877"/>
                          <a:pt x="20731" y="3020"/>
                          <a:pt x="20722" y="3225"/>
                        </a:cubicBezTo>
                        <a:cubicBezTo>
                          <a:pt x="20660" y="3305"/>
                          <a:pt x="20651" y="3287"/>
                          <a:pt x="20597" y="3376"/>
                        </a:cubicBezTo>
                        <a:cubicBezTo>
                          <a:pt x="20526" y="3492"/>
                          <a:pt x="20704" y="3769"/>
                          <a:pt x="20713" y="3912"/>
                        </a:cubicBezTo>
                        <a:cubicBezTo>
                          <a:pt x="20735" y="4088"/>
                          <a:pt x="20643" y="4173"/>
                          <a:pt x="20445" y="4173"/>
                        </a:cubicBezTo>
                        <a:cubicBezTo>
                          <a:pt x="20403" y="4173"/>
                          <a:pt x="20355" y="4169"/>
                          <a:pt x="20303" y="4162"/>
                        </a:cubicBezTo>
                        <a:cubicBezTo>
                          <a:pt x="20169" y="4099"/>
                          <a:pt x="20071" y="3956"/>
                          <a:pt x="19991" y="3840"/>
                        </a:cubicBezTo>
                        <a:cubicBezTo>
                          <a:pt x="19928" y="3751"/>
                          <a:pt x="19741" y="3519"/>
                          <a:pt x="19589" y="3466"/>
                        </a:cubicBezTo>
                        <a:cubicBezTo>
                          <a:pt x="19458" y="3412"/>
                          <a:pt x="19327" y="3344"/>
                          <a:pt x="19213" y="3344"/>
                        </a:cubicBezTo>
                        <a:cubicBezTo>
                          <a:pt x="19196" y="3344"/>
                          <a:pt x="19178" y="3346"/>
                          <a:pt x="19161" y="3350"/>
                        </a:cubicBezTo>
                        <a:cubicBezTo>
                          <a:pt x="19134" y="3359"/>
                          <a:pt x="19125" y="3385"/>
                          <a:pt x="19134" y="3403"/>
                        </a:cubicBezTo>
                        <a:cubicBezTo>
                          <a:pt x="18938" y="3403"/>
                          <a:pt x="18733" y="3412"/>
                          <a:pt x="18563" y="3501"/>
                        </a:cubicBezTo>
                        <a:cubicBezTo>
                          <a:pt x="18349" y="3617"/>
                          <a:pt x="18242" y="3760"/>
                          <a:pt x="18242" y="3956"/>
                        </a:cubicBezTo>
                        <a:cubicBezTo>
                          <a:pt x="17935" y="3917"/>
                          <a:pt x="17628" y="3892"/>
                          <a:pt x="17318" y="3892"/>
                        </a:cubicBezTo>
                        <a:cubicBezTo>
                          <a:pt x="17204" y="3892"/>
                          <a:pt x="17090" y="3896"/>
                          <a:pt x="16975" y="3903"/>
                        </a:cubicBezTo>
                        <a:cubicBezTo>
                          <a:pt x="17448" y="2814"/>
                          <a:pt x="16735" y="1815"/>
                          <a:pt x="15646" y="1441"/>
                        </a:cubicBezTo>
                        <a:cubicBezTo>
                          <a:pt x="15542" y="1406"/>
                          <a:pt x="15444" y="1390"/>
                          <a:pt x="15354" y="1390"/>
                        </a:cubicBezTo>
                        <a:cubicBezTo>
                          <a:pt x="15021" y="1390"/>
                          <a:pt x="14784" y="1613"/>
                          <a:pt x="14629" y="1985"/>
                        </a:cubicBezTo>
                        <a:cubicBezTo>
                          <a:pt x="14504" y="2288"/>
                          <a:pt x="14549" y="2663"/>
                          <a:pt x="14478" y="2984"/>
                        </a:cubicBezTo>
                        <a:cubicBezTo>
                          <a:pt x="14421" y="3222"/>
                          <a:pt x="14201" y="3347"/>
                          <a:pt x="14002" y="3347"/>
                        </a:cubicBezTo>
                        <a:cubicBezTo>
                          <a:pt x="13790" y="3347"/>
                          <a:pt x="13602" y="3206"/>
                          <a:pt x="13657" y="2913"/>
                        </a:cubicBezTo>
                        <a:cubicBezTo>
                          <a:pt x="13701" y="2681"/>
                          <a:pt x="13898" y="2538"/>
                          <a:pt x="14049" y="2377"/>
                        </a:cubicBezTo>
                        <a:cubicBezTo>
                          <a:pt x="14076" y="2351"/>
                          <a:pt x="14085" y="2288"/>
                          <a:pt x="14049" y="2261"/>
                        </a:cubicBezTo>
                        <a:cubicBezTo>
                          <a:pt x="13782" y="2012"/>
                          <a:pt x="13675" y="1699"/>
                          <a:pt x="13639" y="1342"/>
                        </a:cubicBezTo>
                        <a:cubicBezTo>
                          <a:pt x="13585" y="780"/>
                          <a:pt x="14130" y="424"/>
                          <a:pt x="14585" y="263"/>
                        </a:cubicBezTo>
                        <a:cubicBezTo>
                          <a:pt x="14743" y="206"/>
                          <a:pt x="14895" y="174"/>
                          <a:pt x="15040" y="174"/>
                        </a:cubicBezTo>
                        <a:close/>
                        <a:moveTo>
                          <a:pt x="19630" y="3740"/>
                        </a:moveTo>
                        <a:cubicBezTo>
                          <a:pt x="19641" y="3740"/>
                          <a:pt x="19651" y="3741"/>
                          <a:pt x="19661" y="3742"/>
                        </a:cubicBezTo>
                        <a:cubicBezTo>
                          <a:pt x="19687" y="3769"/>
                          <a:pt x="19714" y="3796"/>
                          <a:pt x="19750" y="3831"/>
                        </a:cubicBezTo>
                        <a:cubicBezTo>
                          <a:pt x="19580" y="3876"/>
                          <a:pt x="19456" y="3974"/>
                          <a:pt x="19357" y="4126"/>
                        </a:cubicBezTo>
                        <a:cubicBezTo>
                          <a:pt x="19348" y="4153"/>
                          <a:pt x="19340" y="4179"/>
                          <a:pt x="19331" y="4206"/>
                        </a:cubicBezTo>
                        <a:cubicBezTo>
                          <a:pt x="19170" y="4153"/>
                          <a:pt x="19009" y="4117"/>
                          <a:pt x="18840" y="4072"/>
                        </a:cubicBezTo>
                        <a:cubicBezTo>
                          <a:pt x="18893" y="3947"/>
                          <a:pt x="19009" y="3876"/>
                          <a:pt x="19161" y="3823"/>
                        </a:cubicBezTo>
                        <a:cubicBezTo>
                          <a:pt x="19259" y="3787"/>
                          <a:pt x="19357" y="3778"/>
                          <a:pt x="19447" y="3769"/>
                        </a:cubicBezTo>
                        <a:cubicBezTo>
                          <a:pt x="19500" y="3761"/>
                          <a:pt x="19567" y="3740"/>
                          <a:pt x="19630" y="3740"/>
                        </a:cubicBezTo>
                        <a:close/>
                        <a:moveTo>
                          <a:pt x="25818" y="1928"/>
                        </a:moveTo>
                        <a:cubicBezTo>
                          <a:pt x="25860" y="1928"/>
                          <a:pt x="25898" y="1929"/>
                          <a:pt x="25932" y="1931"/>
                        </a:cubicBezTo>
                        <a:cubicBezTo>
                          <a:pt x="26485" y="1967"/>
                          <a:pt x="26985" y="2440"/>
                          <a:pt x="27065" y="2814"/>
                        </a:cubicBezTo>
                        <a:cubicBezTo>
                          <a:pt x="27145" y="3189"/>
                          <a:pt x="27119" y="3341"/>
                          <a:pt x="27056" y="3537"/>
                        </a:cubicBezTo>
                        <a:cubicBezTo>
                          <a:pt x="26994" y="3742"/>
                          <a:pt x="26896" y="3930"/>
                          <a:pt x="26789" y="4037"/>
                        </a:cubicBezTo>
                        <a:cubicBezTo>
                          <a:pt x="26530" y="4090"/>
                          <a:pt x="26280" y="4153"/>
                          <a:pt x="26030" y="4233"/>
                        </a:cubicBezTo>
                        <a:cubicBezTo>
                          <a:pt x="26178" y="3668"/>
                          <a:pt x="25904" y="3223"/>
                          <a:pt x="25320" y="3223"/>
                        </a:cubicBezTo>
                        <a:cubicBezTo>
                          <a:pt x="25268" y="3223"/>
                          <a:pt x="25213" y="3226"/>
                          <a:pt x="25156" y="3234"/>
                        </a:cubicBezTo>
                        <a:cubicBezTo>
                          <a:pt x="24933" y="3252"/>
                          <a:pt x="24817" y="3287"/>
                          <a:pt x="24755" y="3501"/>
                        </a:cubicBezTo>
                        <a:cubicBezTo>
                          <a:pt x="24719" y="3608"/>
                          <a:pt x="24701" y="3733"/>
                          <a:pt x="24674" y="3840"/>
                        </a:cubicBezTo>
                        <a:cubicBezTo>
                          <a:pt x="24648" y="3930"/>
                          <a:pt x="24621" y="4010"/>
                          <a:pt x="24585" y="4090"/>
                        </a:cubicBezTo>
                        <a:cubicBezTo>
                          <a:pt x="24541" y="4204"/>
                          <a:pt x="24474" y="4260"/>
                          <a:pt x="24386" y="4260"/>
                        </a:cubicBezTo>
                        <a:cubicBezTo>
                          <a:pt x="24315" y="4260"/>
                          <a:pt x="24229" y="4224"/>
                          <a:pt x="24130" y="4153"/>
                        </a:cubicBezTo>
                        <a:cubicBezTo>
                          <a:pt x="24005" y="3796"/>
                          <a:pt x="24184" y="3350"/>
                          <a:pt x="24496" y="3162"/>
                        </a:cubicBezTo>
                        <a:cubicBezTo>
                          <a:pt x="24558" y="3118"/>
                          <a:pt x="24541" y="3011"/>
                          <a:pt x="24451" y="3011"/>
                        </a:cubicBezTo>
                        <a:cubicBezTo>
                          <a:pt x="24166" y="3011"/>
                          <a:pt x="24086" y="2761"/>
                          <a:pt x="24451" y="2725"/>
                        </a:cubicBezTo>
                        <a:cubicBezTo>
                          <a:pt x="24485" y="2721"/>
                          <a:pt x="24521" y="2719"/>
                          <a:pt x="24556" y="2719"/>
                        </a:cubicBezTo>
                        <a:cubicBezTo>
                          <a:pt x="24679" y="2719"/>
                          <a:pt x="24809" y="2740"/>
                          <a:pt x="24933" y="2761"/>
                        </a:cubicBezTo>
                        <a:cubicBezTo>
                          <a:pt x="24940" y="2763"/>
                          <a:pt x="24946" y="2764"/>
                          <a:pt x="24953" y="2764"/>
                        </a:cubicBezTo>
                        <a:cubicBezTo>
                          <a:pt x="25009" y="2764"/>
                          <a:pt x="25062" y="2701"/>
                          <a:pt x="25022" y="2645"/>
                        </a:cubicBezTo>
                        <a:cubicBezTo>
                          <a:pt x="24640" y="2068"/>
                          <a:pt x="25392" y="1928"/>
                          <a:pt x="25818" y="1928"/>
                        </a:cubicBezTo>
                        <a:close/>
                        <a:moveTo>
                          <a:pt x="14736" y="2181"/>
                        </a:moveTo>
                        <a:cubicBezTo>
                          <a:pt x="15673" y="2458"/>
                          <a:pt x="15807" y="3368"/>
                          <a:pt x="15557" y="4197"/>
                        </a:cubicBezTo>
                        <a:cubicBezTo>
                          <a:pt x="15477" y="4233"/>
                          <a:pt x="15388" y="4260"/>
                          <a:pt x="15307" y="4295"/>
                        </a:cubicBezTo>
                        <a:cubicBezTo>
                          <a:pt x="15263" y="4313"/>
                          <a:pt x="15209" y="4340"/>
                          <a:pt x="15164" y="4358"/>
                        </a:cubicBezTo>
                        <a:cubicBezTo>
                          <a:pt x="15272" y="4144"/>
                          <a:pt x="15280" y="3814"/>
                          <a:pt x="15280" y="3653"/>
                        </a:cubicBezTo>
                        <a:cubicBezTo>
                          <a:pt x="15289" y="3216"/>
                          <a:pt x="15102" y="2716"/>
                          <a:pt x="14718" y="2475"/>
                        </a:cubicBezTo>
                        <a:cubicBezTo>
                          <a:pt x="14718" y="2440"/>
                          <a:pt x="14718" y="2395"/>
                          <a:pt x="14718" y="2359"/>
                        </a:cubicBezTo>
                        <a:cubicBezTo>
                          <a:pt x="14718" y="2306"/>
                          <a:pt x="14718" y="2243"/>
                          <a:pt x="14736" y="2181"/>
                        </a:cubicBezTo>
                        <a:close/>
                        <a:moveTo>
                          <a:pt x="25354" y="3353"/>
                        </a:moveTo>
                        <a:cubicBezTo>
                          <a:pt x="25489" y="3353"/>
                          <a:pt x="25621" y="3383"/>
                          <a:pt x="25736" y="3448"/>
                        </a:cubicBezTo>
                        <a:cubicBezTo>
                          <a:pt x="26012" y="3591"/>
                          <a:pt x="25977" y="3974"/>
                          <a:pt x="25950" y="4260"/>
                        </a:cubicBezTo>
                        <a:cubicBezTo>
                          <a:pt x="25807" y="4304"/>
                          <a:pt x="25665" y="4358"/>
                          <a:pt x="25531" y="4411"/>
                        </a:cubicBezTo>
                        <a:cubicBezTo>
                          <a:pt x="25602" y="4277"/>
                          <a:pt x="25647" y="4117"/>
                          <a:pt x="25647" y="4019"/>
                        </a:cubicBezTo>
                        <a:cubicBezTo>
                          <a:pt x="25638" y="3742"/>
                          <a:pt x="25504" y="3475"/>
                          <a:pt x="25254" y="3359"/>
                        </a:cubicBezTo>
                        <a:cubicBezTo>
                          <a:pt x="25287" y="3355"/>
                          <a:pt x="25321" y="3353"/>
                          <a:pt x="25354" y="3353"/>
                        </a:cubicBezTo>
                        <a:close/>
                        <a:moveTo>
                          <a:pt x="25174" y="3368"/>
                        </a:moveTo>
                        <a:cubicBezTo>
                          <a:pt x="25442" y="3492"/>
                          <a:pt x="25575" y="3805"/>
                          <a:pt x="25486" y="4090"/>
                        </a:cubicBezTo>
                        <a:cubicBezTo>
                          <a:pt x="25459" y="4170"/>
                          <a:pt x="25406" y="4367"/>
                          <a:pt x="25326" y="4501"/>
                        </a:cubicBezTo>
                        <a:cubicBezTo>
                          <a:pt x="25290" y="4509"/>
                          <a:pt x="25254" y="4527"/>
                          <a:pt x="25210" y="4545"/>
                        </a:cubicBezTo>
                        <a:cubicBezTo>
                          <a:pt x="25290" y="4447"/>
                          <a:pt x="25334" y="4322"/>
                          <a:pt x="25343" y="4224"/>
                        </a:cubicBezTo>
                        <a:cubicBezTo>
                          <a:pt x="25361" y="3876"/>
                          <a:pt x="25254" y="3644"/>
                          <a:pt x="25004" y="3421"/>
                        </a:cubicBezTo>
                        <a:cubicBezTo>
                          <a:pt x="25040" y="3403"/>
                          <a:pt x="25076" y="3385"/>
                          <a:pt x="25120" y="3376"/>
                        </a:cubicBezTo>
                        <a:cubicBezTo>
                          <a:pt x="25138" y="3376"/>
                          <a:pt x="25156" y="3368"/>
                          <a:pt x="25174" y="3368"/>
                        </a:cubicBezTo>
                        <a:close/>
                        <a:moveTo>
                          <a:pt x="17331" y="4093"/>
                        </a:moveTo>
                        <a:cubicBezTo>
                          <a:pt x="17645" y="4093"/>
                          <a:pt x="17958" y="4120"/>
                          <a:pt x="18269" y="4170"/>
                        </a:cubicBezTo>
                        <a:cubicBezTo>
                          <a:pt x="18274" y="4181"/>
                          <a:pt x="18283" y="4185"/>
                          <a:pt x="18290" y="4185"/>
                        </a:cubicBezTo>
                        <a:cubicBezTo>
                          <a:pt x="18296" y="4185"/>
                          <a:pt x="18301" y="4183"/>
                          <a:pt x="18305" y="4179"/>
                        </a:cubicBezTo>
                        <a:cubicBezTo>
                          <a:pt x="18465" y="4206"/>
                          <a:pt x="18617" y="4233"/>
                          <a:pt x="18778" y="4269"/>
                        </a:cubicBezTo>
                        <a:cubicBezTo>
                          <a:pt x="18786" y="4277"/>
                          <a:pt x="18795" y="4277"/>
                          <a:pt x="18804" y="4277"/>
                        </a:cubicBezTo>
                        <a:cubicBezTo>
                          <a:pt x="19009" y="4322"/>
                          <a:pt x="19206" y="4385"/>
                          <a:pt x="19411" y="4447"/>
                        </a:cubicBezTo>
                        <a:cubicBezTo>
                          <a:pt x="19429" y="4456"/>
                          <a:pt x="19447" y="4465"/>
                          <a:pt x="19473" y="4465"/>
                        </a:cubicBezTo>
                        <a:cubicBezTo>
                          <a:pt x="20606" y="4831"/>
                          <a:pt x="21721" y="5410"/>
                          <a:pt x="22783" y="5946"/>
                        </a:cubicBezTo>
                        <a:cubicBezTo>
                          <a:pt x="22596" y="6071"/>
                          <a:pt x="22399" y="6187"/>
                          <a:pt x="22212" y="6303"/>
                        </a:cubicBezTo>
                        <a:cubicBezTo>
                          <a:pt x="22132" y="6356"/>
                          <a:pt x="22052" y="6410"/>
                          <a:pt x="21971" y="6463"/>
                        </a:cubicBezTo>
                        <a:cubicBezTo>
                          <a:pt x="20704" y="5981"/>
                          <a:pt x="19438" y="5491"/>
                          <a:pt x="18082" y="5402"/>
                        </a:cubicBezTo>
                        <a:cubicBezTo>
                          <a:pt x="17983" y="5395"/>
                          <a:pt x="17886" y="5392"/>
                          <a:pt x="17790" y="5392"/>
                        </a:cubicBezTo>
                        <a:cubicBezTo>
                          <a:pt x="16821" y="5392"/>
                          <a:pt x="15958" y="5713"/>
                          <a:pt x="15147" y="6240"/>
                        </a:cubicBezTo>
                        <a:cubicBezTo>
                          <a:pt x="14139" y="6900"/>
                          <a:pt x="13202" y="7641"/>
                          <a:pt x="12149" y="8229"/>
                        </a:cubicBezTo>
                        <a:cubicBezTo>
                          <a:pt x="11516" y="8586"/>
                          <a:pt x="10856" y="8899"/>
                          <a:pt x="10213" y="9238"/>
                        </a:cubicBezTo>
                        <a:cubicBezTo>
                          <a:pt x="10204" y="9238"/>
                          <a:pt x="10204" y="9229"/>
                          <a:pt x="10195" y="9229"/>
                        </a:cubicBezTo>
                        <a:cubicBezTo>
                          <a:pt x="9812" y="8961"/>
                          <a:pt x="9393" y="8738"/>
                          <a:pt x="8973" y="8542"/>
                        </a:cubicBezTo>
                        <a:cubicBezTo>
                          <a:pt x="11391" y="8051"/>
                          <a:pt x="12836" y="5848"/>
                          <a:pt x="14915" y="4715"/>
                        </a:cubicBezTo>
                        <a:cubicBezTo>
                          <a:pt x="15722" y="4272"/>
                          <a:pt x="16530" y="4093"/>
                          <a:pt x="17331" y="4093"/>
                        </a:cubicBezTo>
                        <a:close/>
                        <a:moveTo>
                          <a:pt x="17912" y="5589"/>
                        </a:moveTo>
                        <a:cubicBezTo>
                          <a:pt x="19241" y="5589"/>
                          <a:pt x="20544" y="6115"/>
                          <a:pt x="21784" y="6588"/>
                        </a:cubicBezTo>
                        <a:cubicBezTo>
                          <a:pt x="21614" y="6695"/>
                          <a:pt x="21454" y="6802"/>
                          <a:pt x="21302" y="6918"/>
                        </a:cubicBezTo>
                        <a:cubicBezTo>
                          <a:pt x="20713" y="6749"/>
                          <a:pt x="20125" y="6561"/>
                          <a:pt x="19527" y="6419"/>
                        </a:cubicBezTo>
                        <a:cubicBezTo>
                          <a:pt x="19222" y="6345"/>
                          <a:pt x="18915" y="6313"/>
                          <a:pt x="18609" y="6313"/>
                        </a:cubicBezTo>
                        <a:cubicBezTo>
                          <a:pt x="17841" y="6313"/>
                          <a:pt x="17076" y="6513"/>
                          <a:pt x="16342" y="6749"/>
                        </a:cubicBezTo>
                        <a:cubicBezTo>
                          <a:pt x="15209" y="7114"/>
                          <a:pt x="14246" y="7757"/>
                          <a:pt x="13220" y="8354"/>
                        </a:cubicBezTo>
                        <a:cubicBezTo>
                          <a:pt x="12791" y="8604"/>
                          <a:pt x="12345" y="8827"/>
                          <a:pt x="11882" y="9015"/>
                        </a:cubicBezTo>
                        <a:cubicBezTo>
                          <a:pt x="11480" y="9175"/>
                          <a:pt x="11061" y="9443"/>
                          <a:pt x="10624" y="9541"/>
                        </a:cubicBezTo>
                        <a:cubicBezTo>
                          <a:pt x="10534" y="9469"/>
                          <a:pt x="10436" y="9398"/>
                          <a:pt x="10338" y="9327"/>
                        </a:cubicBezTo>
                        <a:cubicBezTo>
                          <a:pt x="11962" y="8586"/>
                          <a:pt x="13434" y="7641"/>
                          <a:pt x="14915" y="6642"/>
                        </a:cubicBezTo>
                        <a:cubicBezTo>
                          <a:pt x="15272" y="6392"/>
                          <a:pt x="15628" y="6151"/>
                          <a:pt x="16021" y="5955"/>
                        </a:cubicBezTo>
                        <a:cubicBezTo>
                          <a:pt x="16592" y="5660"/>
                          <a:pt x="17279" y="5589"/>
                          <a:pt x="17912" y="5589"/>
                        </a:cubicBezTo>
                        <a:close/>
                        <a:moveTo>
                          <a:pt x="18567" y="6458"/>
                        </a:moveTo>
                        <a:cubicBezTo>
                          <a:pt x="18878" y="6458"/>
                          <a:pt x="19187" y="6490"/>
                          <a:pt x="19491" y="6561"/>
                        </a:cubicBezTo>
                        <a:cubicBezTo>
                          <a:pt x="20053" y="6695"/>
                          <a:pt x="20633" y="6838"/>
                          <a:pt x="21186" y="6998"/>
                        </a:cubicBezTo>
                        <a:cubicBezTo>
                          <a:pt x="21008" y="7123"/>
                          <a:pt x="20838" y="7257"/>
                          <a:pt x="20660" y="7391"/>
                        </a:cubicBezTo>
                        <a:cubicBezTo>
                          <a:pt x="20116" y="7293"/>
                          <a:pt x="19571" y="7114"/>
                          <a:pt x="19018" y="7061"/>
                        </a:cubicBezTo>
                        <a:cubicBezTo>
                          <a:pt x="18886" y="7048"/>
                          <a:pt x="18751" y="7042"/>
                          <a:pt x="18614" y="7042"/>
                        </a:cubicBezTo>
                        <a:cubicBezTo>
                          <a:pt x="17898" y="7042"/>
                          <a:pt x="17131" y="7211"/>
                          <a:pt x="16503" y="7480"/>
                        </a:cubicBezTo>
                        <a:cubicBezTo>
                          <a:pt x="15682" y="7828"/>
                          <a:pt x="14906" y="8265"/>
                          <a:pt x="14094" y="8649"/>
                        </a:cubicBezTo>
                        <a:cubicBezTo>
                          <a:pt x="13095" y="9131"/>
                          <a:pt x="12033" y="9505"/>
                          <a:pt x="10963" y="9791"/>
                        </a:cubicBezTo>
                        <a:cubicBezTo>
                          <a:pt x="10865" y="9719"/>
                          <a:pt x="10766" y="9639"/>
                          <a:pt x="10668" y="9568"/>
                        </a:cubicBezTo>
                        <a:cubicBezTo>
                          <a:pt x="10998" y="9523"/>
                          <a:pt x="11311" y="9371"/>
                          <a:pt x="11614" y="9246"/>
                        </a:cubicBezTo>
                        <a:cubicBezTo>
                          <a:pt x="12060" y="9050"/>
                          <a:pt x="12506" y="8872"/>
                          <a:pt x="12943" y="8649"/>
                        </a:cubicBezTo>
                        <a:cubicBezTo>
                          <a:pt x="13398" y="8417"/>
                          <a:pt x="13826" y="8149"/>
                          <a:pt x="14263" y="7890"/>
                        </a:cubicBezTo>
                        <a:cubicBezTo>
                          <a:pt x="14817" y="7551"/>
                          <a:pt x="15361" y="7284"/>
                          <a:pt x="15958" y="7043"/>
                        </a:cubicBezTo>
                        <a:cubicBezTo>
                          <a:pt x="16772" y="6719"/>
                          <a:pt x="17675" y="6458"/>
                          <a:pt x="18567" y="6458"/>
                        </a:cubicBezTo>
                        <a:close/>
                        <a:moveTo>
                          <a:pt x="18733" y="7203"/>
                        </a:moveTo>
                        <a:cubicBezTo>
                          <a:pt x="18751" y="7203"/>
                          <a:pt x="18769" y="7203"/>
                          <a:pt x="18786" y="7204"/>
                        </a:cubicBezTo>
                        <a:cubicBezTo>
                          <a:pt x="19357" y="7204"/>
                          <a:pt x="19937" y="7400"/>
                          <a:pt x="20508" y="7525"/>
                        </a:cubicBezTo>
                        <a:cubicBezTo>
                          <a:pt x="20401" y="7605"/>
                          <a:pt x="20303" y="7685"/>
                          <a:pt x="20205" y="7775"/>
                        </a:cubicBezTo>
                        <a:cubicBezTo>
                          <a:pt x="19723" y="8194"/>
                          <a:pt x="18778" y="8836"/>
                          <a:pt x="18349" y="9068"/>
                        </a:cubicBezTo>
                        <a:cubicBezTo>
                          <a:pt x="18039" y="9240"/>
                          <a:pt x="17737" y="9363"/>
                          <a:pt x="17701" y="9363"/>
                        </a:cubicBezTo>
                        <a:cubicBezTo>
                          <a:pt x="17700" y="9363"/>
                          <a:pt x="17699" y="9363"/>
                          <a:pt x="17698" y="9362"/>
                        </a:cubicBezTo>
                        <a:cubicBezTo>
                          <a:pt x="17377" y="9255"/>
                          <a:pt x="17047" y="9157"/>
                          <a:pt x="16708" y="9086"/>
                        </a:cubicBezTo>
                        <a:cubicBezTo>
                          <a:pt x="16371" y="9010"/>
                          <a:pt x="16042" y="8976"/>
                          <a:pt x="15719" y="8976"/>
                        </a:cubicBezTo>
                        <a:cubicBezTo>
                          <a:pt x="14265" y="8976"/>
                          <a:pt x="12939" y="9662"/>
                          <a:pt x="11596" y="10246"/>
                        </a:cubicBezTo>
                        <a:cubicBezTo>
                          <a:pt x="11587" y="10255"/>
                          <a:pt x="11578" y="10263"/>
                          <a:pt x="11569" y="10263"/>
                        </a:cubicBezTo>
                        <a:cubicBezTo>
                          <a:pt x="11409" y="10139"/>
                          <a:pt x="11239" y="10005"/>
                          <a:pt x="11070" y="9871"/>
                        </a:cubicBezTo>
                        <a:cubicBezTo>
                          <a:pt x="12836" y="9443"/>
                          <a:pt x="14424" y="8631"/>
                          <a:pt x="16057" y="7846"/>
                        </a:cubicBezTo>
                        <a:cubicBezTo>
                          <a:pt x="16897" y="7434"/>
                          <a:pt x="17798" y="7203"/>
                          <a:pt x="18733" y="7203"/>
                        </a:cubicBezTo>
                        <a:close/>
                        <a:moveTo>
                          <a:pt x="25156" y="10067"/>
                        </a:moveTo>
                        <a:cubicBezTo>
                          <a:pt x="25299" y="10201"/>
                          <a:pt x="25326" y="10433"/>
                          <a:pt x="25192" y="10585"/>
                        </a:cubicBezTo>
                        <a:cubicBezTo>
                          <a:pt x="25085" y="10692"/>
                          <a:pt x="24969" y="10745"/>
                          <a:pt x="24835" y="10781"/>
                        </a:cubicBezTo>
                        <a:cubicBezTo>
                          <a:pt x="24995" y="10629"/>
                          <a:pt x="25040" y="10326"/>
                          <a:pt x="25031" y="10121"/>
                        </a:cubicBezTo>
                        <a:cubicBezTo>
                          <a:pt x="25031" y="10112"/>
                          <a:pt x="25031" y="10103"/>
                          <a:pt x="25022" y="10094"/>
                        </a:cubicBezTo>
                        <a:cubicBezTo>
                          <a:pt x="25067" y="10067"/>
                          <a:pt x="25111" y="10067"/>
                          <a:pt x="25156" y="10067"/>
                        </a:cubicBezTo>
                        <a:close/>
                        <a:moveTo>
                          <a:pt x="25227" y="10085"/>
                        </a:moveTo>
                        <a:lnTo>
                          <a:pt x="25227" y="10085"/>
                        </a:lnTo>
                        <a:cubicBezTo>
                          <a:pt x="25290" y="10103"/>
                          <a:pt x="25352" y="10139"/>
                          <a:pt x="25406" y="10165"/>
                        </a:cubicBezTo>
                        <a:cubicBezTo>
                          <a:pt x="25486" y="10219"/>
                          <a:pt x="25566" y="10272"/>
                          <a:pt x="25638" y="10335"/>
                        </a:cubicBezTo>
                        <a:cubicBezTo>
                          <a:pt x="25807" y="10495"/>
                          <a:pt x="25718" y="10701"/>
                          <a:pt x="25611" y="10870"/>
                        </a:cubicBezTo>
                        <a:cubicBezTo>
                          <a:pt x="25433" y="10843"/>
                          <a:pt x="25254" y="10825"/>
                          <a:pt x="25076" y="10817"/>
                        </a:cubicBezTo>
                        <a:cubicBezTo>
                          <a:pt x="25192" y="10754"/>
                          <a:pt x="25281" y="10656"/>
                          <a:pt x="25326" y="10549"/>
                        </a:cubicBezTo>
                        <a:cubicBezTo>
                          <a:pt x="25397" y="10397"/>
                          <a:pt x="25343" y="10201"/>
                          <a:pt x="25227" y="10085"/>
                        </a:cubicBezTo>
                        <a:close/>
                        <a:moveTo>
                          <a:pt x="24380" y="8820"/>
                        </a:moveTo>
                        <a:cubicBezTo>
                          <a:pt x="24563" y="8820"/>
                          <a:pt x="24741" y="8881"/>
                          <a:pt x="24862" y="9023"/>
                        </a:cubicBezTo>
                        <a:cubicBezTo>
                          <a:pt x="24865" y="9027"/>
                          <a:pt x="24871" y="9029"/>
                          <a:pt x="24876" y="9029"/>
                        </a:cubicBezTo>
                        <a:cubicBezTo>
                          <a:pt x="24884" y="9029"/>
                          <a:pt x="24892" y="9025"/>
                          <a:pt x="24897" y="9015"/>
                        </a:cubicBezTo>
                        <a:cubicBezTo>
                          <a:pt x="24962" y="8916"/>
                          <a:pt x="25083" y="8885"/>
                          <a:pt x="25211" y="8885"/>
                        </a:cubicBezTo>
                        <a:cubicBezTo>
                          <a:pt x="25349" y="8885"/>
                          <a:pt x="25496" y="8920"/>
                          <a:pt x="25593" y="8943"/>
                        </a:cubicBezTo>
                        <a:cubicBezTo>
                          <a:pt x="25807" y="8988"/>
                          <a:pt x="26004" y="9166"/>
                          <a:pt x="26155" y="9300"/>
                        </a:cubicBezTo>
                        <a:cubicBezTo>
                          <a:pt x="26512" y="9612"/>
                          <a:pt x="26414" y="9942"/>
                          <a:pt x="26485" y="10344"/>
                        </a:cubicBezTo>
                        <a:cubicBezTo>
                          <a:pt x="26490" y="10364"/>
                          <a:pt x="26509" y="10375"/>
                          <a:pt x="26528" y="10375"/>
                        </a:cubicBezTo>
                        <a:cubicBezTo>
                          <a:pt x="26543" y="10375"/>
                          <a:pt x="26558" y="10368"/>
                          <a:pt x="26566" y="10353"/>
                        </a:cubicBezTo>
                        <a:cubicBezTo>
                          <a:pt x="26690" y="10112"/>
                          <a:pt x="26664" y="9853"/>
                          <a:pt x="26566" y="9630"/>
                        </a:cubicBezTo>
                        <a:cubicBezTo>
                          <a:pt x="26557" y="9541"/>
                          <a:pt x="26557" y="9487"/>
                          <a:pt x="26628" y="9362"/>
                        </a:cubicBezTo>
                        <a:cubicBezTo>
                          <a:pt x="26700" y="9242"/>
                          <a:pt x="26830" y="9183"/>
                          <a:pt x="26957" y="9183"/>
                        </a:cubicBezTo>
                        <a:cubicBezTo>
                          <a:pt x="27112" y="9183"/>
                          <a:pt x="27263" y="9271"/>
                          <a:pt x="27297" y="9443"/>
                        </a:cubicBezTo>
                        <a:cubicBezTo>
                          <a:pt x="27308" y="9480"/>
                          <a:pt x="27335" y="9495"/>
                          <a:pt x="27363" y="9495"/>
                        </a:cubicBezTo>
                        <a:cubicBezTo>
                          <a:pt x="27381" y="9495"/>
                          <a:pt x="27399" y="9489"/>
                          <a:pt x="27413" y="9478"/>
                        </a:cubicBezTo>
                        <a:cubicBezTo>
                          <a:pt x="27475" y="9430"/>
                          <a:pt x="27553" y="9405"/>
                          <a:pt x="27624" y="9405"/>
                        </a:cubicBezTo>
                        <a:cubicBezTo>
                          <a:pt x="27738" y="9405"/>
                          <a:pt x="27834" y="9470"/>
                          <a:pt x="27823" y="9612"/>
                        </a:cubicBezTo>
                        <a:cubicBezTo>
                          <a:pt x="27823" y="9657"/>
                          <a:pt x="27859" y="9684"/>
                          <a:pt x="27895" y="9684"/>
                        </a:cubicBezTo>
                        <a:cubicBezTo>
                          <a:pt x="28278" y="9684"/>
                          <a:pt x="28573" y="10005"/>
                          <a:pt x="28234" y="10353"/>
                        </a:cubicBezTo>
                        <a:cubicBezTo>
                          <a:pt x="28116" y="10464"/>
                          <a:pt x="27994" y="10515"/>
                          <a:pt x="27868" y="10515"/>
                        </a:cubicBezTo>
                        <a:cubicBezTo>
                          <a:pt x="27812" y="10515"/>
                          <a:pt x="27756" y="10506"/>
                          <a:pt x="27699" y="10486"/>
                        </a:cubicBezTo>
                        <a:cubicBezTo>
                          <a:pt x="27699" y="10473"/>
                          <a:pt x="27689" y="10465"/>
                          <a:pt x="27677" y="10465"/>
                        </a:cubicBezTo>
                        <a:cubicBezTo>
                          <a:pt x="27672" y="10465"/>
                          <a:pt x="27668" y="10466"/>
                          <a:pt x="27663" y="10469"/>
                        </a:cubicBezTo>
                        <a:cubicBezTo>
                          <a:pt x="27609" y="10442"/>
                          <a:pt x="27556" y="10415"/>
                          <a:pt x="27502" y="10371"/>
                        </a:cubicBezTo>
                        <a:cubicBezTo>
                          <a:pt x="27395" y="10290"/>
                          <a:pt x="27368" y="10174"/>
                          <a:pt x="27261" y="10112"/>
                        </a:cubicBezTo>
                        <a:cubicBezTo>
                          <a:pt x="27256" y="10108"/>
                          <a:pt x="27249" y="10106"/>
                          <a:pt x="27243" y="10106"/>
                        </a:cubicBezTo>
                        <a:cubicBezTo>
                          <a:pt x="27221" y="10106"/>
                          <a:pt x="27201" y="10129"/>
                          <a:pt x="27208" y="10156"/>
                        </a:cubicBezTo>
                        <a:cubicBezTo>
                          <a:pt x="27208" y="10183"/>
                          <a:pt x="27217" y="10210"/>
                          <a:pt x="27226" y="10237"/>
                        </a:cubicBezTo>
                        <a:cubicBezTo>
                          <a:pt x="27083" y="10281"/>
                          <a:pt x="26958" y="10397"/>
                          <a:pt x="26869" y="10522"/>
                        </a:cubicBezTo>
                        <a:cubicBezTo>
                          <a:pt x="26753" y="10710"/>
                          <a:pt x="26798" y="10933"/>
                          <a:pt x="26931" y="11075"/>
                        </a:cubicBezTo>
                        <a:cubicBezTo>
                          <a:pt x="26530" y="11004"/>
                          <a:pt x="26128" y="10933"/>
                          <a:pt x="25718" y="10879"/>
                        </a:cubicBezTo>
                        <a:cubicBezTo>
                          <a:pt x="25914" y="10647"/>
                          <a:pt x="25870" y="10335"/>
                          <a:pt x="25602" y="10147"/>
                        </a:cubicBezTo>
                        <a:cubicBezTo>
                          <a:pt x="25486" y="10067"/>
                          <a:pt x="25272" y="9907"/>
                          <a:pt x="25129" y="9907"/>
                        </a:cubicBezTo>
                        <a:cubicBezTo>
                          <a:pt x="24918" y="9907"/>
                          <a:pt x="24757" y="10324"/>
                          <a:pt x="24536" y="10324"/>
                        </a:cubicBezTo>
                        <a:cubicBezTo>
                          <a:pt x="24477" y="10324"/>
                          <a:pt x="24414" y="10294"/>
                          <a:pt x="24344" y="10219"/>
                        </a:cubicBezTo>
                        <a:cubicBezTo>
                          <a:pt x="24338" y="10213"/>
                          <a:pt x="24323" y="10206"/>
                          <a:pt x="24311" y="10206"/>
                        </a:cubicBezTo>
                        <a:cubicBezTo>
                          <a:pt x="24306" y="10206"/>
                          <a:pt x="24302" y="10207"/>
                          <a:pt x="24300" y="10210"/>
                        </a:cubicBezTo>
                        <a:lnTo>
                          <a:pt x="24291" y="10210"/>
                        </a:lnTo>
                        <a:cubicBezTo>
                          <a:pt x="24166" y="10228"/>
                          <a:pt x="24059" y="10255"/>
                          <a:pt x="23943" y="10272"/>
                        </a:cubicBezTo>
                        <a:cubicBezTo>
                          <a:pt x="23890" y="10284"/>
                          <a:pt x="23840" y="10289"/>
                          <a:pt x="23790" y="10289"/>
                        </a:cubicBezTo>
                        <a:cubicBezTo>
                          <a:pt x="23730" y="10289"/>
                          <a:pt x="23671" y="10282"/>
                          <a:pt x="23613" y="10272"/>
                        </a:cubicBezTo>
                        <a:cubicBezTo>
                          <a:pt x="23408" y="10228"/>
                          <a:pt x="23425" y="9969"/>
                          <a:pt x="23577" y="9871"/>
                        </a:cubicBezTo>
                        <a:cubicBezTo>
                          <a:pt x="23764" y="9764"/>
                          <a:pt x="23987" y="9693"/>
                          <a:pt x="24184" y="9612"/>
                        </a:cubicBezTo>
                        <a:cubicBezTo>
                          <a:pt x="24184" y="9603"/>
                          <a:pt x="24193" y="9603"/>
                          <a:pt x="24202" y="9603"/>
                        </a:cubicBezTo>
                        <a:cubicBezTo>
                          <a:pt x="24275" y="9563"/>
                          <a:pt x="24237" y="9448"/>
                          <a:pt x="24162" y="9448"/>
                        </a:cubicBezTo>
                        <a:cubicBezTo>
                          <a:pt x="24155" y="9448"/>
                          <a:pt x="24147" y="9449"/>
                          <a:pt x="24139" y="9452"/>
                        </a:cubicBezTo>
                        <a:cubicBezTo>
                          <a:pt x="24032" y="9487"/>
                          <a:pt x="23925" y="9505"/>
                          <a:pt x="23818" y="9514"/>
                        </a:cubicBezTo>
                        <a:cubicBezTo>
                          <a:pt x="23802" y="9516"/>
                          <a:pt x="23787" y="9516"/>
                          <a:pt x="23773" y="9516"/>
                        </a:cubicBezTo>
                        <a:cubicBezTo>
                          <a:pt x="23455" y="9516"/>
                          <a:pt x="23698" y="9135"/>
                          <a:pt x="23809" y="9032"/>
                        </a:cubicBezTo>
                        <a:cubicBezTo>
                          <a:pt x="23956" y="8899"/>
                          <a:pt x="24171" y="8820"/>
                          <a:pt x="24380" y="8820"/>
                        </a:cubicBezTo>
                        <a:close/>
                        <a:moveTo>
                          <a:pt x="27279" y="10335"/>
                        </a:moveTo>
                        <a:cubicBezTo>
                          <a:pt x="27297" y="10371"/>
                          <a:pt x="27324" y="10406"/>
                          <a:pt x="27351" y="10442"/>
                        </a:cubicBezTo>
                        <a:cubicBezTo>
                          <a:pt x="27235" y="10576"/>
                          <a:pt x="27199" y="10817"/>
                          <a:pt x="27181" y="10986"/>
                        </a:cubicBezTo>
                        <a:cubicBezTo>
                          <a:pt x="27181" y="11040"/>
                          <a:pt x="27199" y="11093"/>
                          <a:pt x="27235" y="11138"/>
                        </a:cubicBezTo>
                        <a:cubicBezTo>
                          <a:pt x="27154" y="11120"/>
                          <a:pt x="27074" y="11102"/>
                          <a:pt x="26985" y="11093"/>
                        </a:cubicBezTo>
                        <a:cubicBezTo>
                          <a:pt x="26994" y="11084"/>
                          <a:pt x="26994" y="11075"/>
                          <a:pt x="26994" y="11075"/>
                        </a:cubicBezTo>
                        <a:cubicBezTo>
                          <a:pt x="26949" y="10924"/>
                          <a:pt x="26931" y="10772"/>
                          <a:pt x="26994" y="10620"/>
                        </a:cubicBezTo>
                        <a:cubicBezTo>
                          <a:pt x="27038" y="10513"/>
                          <a:pt x="27154" y="10379"/>
                          <a:pt x="27279" y="10335"/>
                        </a:cubicBezTo>
                        <a:close/>
                        <a:moveTo>
                          <a:pt x="27422" y="10504"/>
                        </a:moveTo>
                        <a:cubicBezTo>
                          <a:pt x="27476" y="10549"/>
                          <a:pt x="27529" y="10585"/>
                          <a:pt x="27592" y="10611"/>
                        </a:cubicBezTo>
                        <a:cubicBezTo>
                          <a:pt x="27538" y="10754"/>
                          <a:pt x="27520" y="10906"/>
                          <a:pt x="27592" y="11049"/>
                        </a:cubicBezTo>
                        <a:cubicBezTo>
                          <a:pt x="27618" y="11120"/>
                          <a:pt x="27663" y="11182"/>
                          <a:pt x="27716" y="11245"/>
                        </a:cubicBezTo>
                        <a:cubicBezTo>
                          <a:pt x="27618" y="11227"/>
                          <a:pt x="27520" y="11200"/>
                          <a:pt x="27413" y="11182"/>
                        </a:cubicBezTo>
                        <a:cubicBezTo>
                          <a:pt x="27351" y="11102"/>
                          <a:pt x="27306" y="11013"/>
                          <a:pt x="27306" y="10933"/>
                        </a:cubicBezTo>
                        <a:cubicBezTo>
                          <a:pt x="27306" y="10817"/>
                          <a:pt x="27342" y="10620"/>
                          <a:pt x="27422" y="10504"/>
                        </a:cubicBezTo>
                        <a:close/>
                        <a:moveTo>
                          <a:pt x="15550" y="9163"/>
                        </a:moveTo>
                        <a:cubicBezTo>
                          <a:pt x="16134" y="9163"/>
                          <a:pt x="16714" y="9266"/>
                          <a:pt x="17297" y="9434"/>
                        </a:cubicBezTo>
                        <a:cubicBezTo>
                          <a:pt x="18242" y="9710"/>
                          <a:pt x="19134" y="10130"/>
                          <a:pt x="20053" y="10469"/>
                        </a:cubicBezTo>
                        <a:cubicBezTo>
                          <a:pt x="20606" y="10674"/>
                          <a:pt x="21249" y="10915"/>
                          <a:pt x="21882" y="10986"/>
                        </a:cubicBezTo>
                        <a:cubicBezTo>
                          <a:pt x="21418" y="11066"/>
                          <a:pt x="20963" y="11164"/>
                          <a:pt x="20508" y="11280"/>
                        </a:cubicBezTo>
                        <a:cubicBezTo>
                          <a:pt x="19054" y="11066"/>
                          <a:pt x="17752" y="10362"/>
                          <a:pt x="16315" y="10094"/>
                        </a:cubicBezTo>
                        <a:cubicBezTo>
                          <a:pt x="15959" y="10027"/>
                          <a:pt x="15605" y="9999"/>
                          <a:pt x="15250" y="9999"/>
                        </a:cubicBezTo>
                        <a:cubicBezTo>
                          <a:pt x="14940" y="9999"/>
                          <a:pt x="14629" y="10021"/>
                          <a:pt x="14317" y="10058"/>
                        </a:cubicBezTo>
                        <a:cubicBezTo>
                          <a:pt x="13594" y="10139"/>
                          <a:pt x="12899" y="10522"/>
                          <a:pt x="12238" y="10763"/>
                        </a:cubicBezTo>
                        <a:cubicBezTo>
                          <a:pt x="12229" y="10763"/>
                          <a:pt x="12221" y="10772"/>
                          <a:pt x="12221" y="10772"/>
                        </a:cubicBezTo>
                        <a:cubicBezTo>
                          <a:pt x="12158" y="10727"/>
                          <a:pt x="12096" y="10674"/>
                          <a:pt x="12033" y="10629"/>
                        </a:cubicBezTo>
                        <a:cubicBezTo>
                          <a:pt x="11926" y="10540"/>
                          <a:pt x="11810" y="10460"/>
                          <a:pt x="11703" y="10371"/>
                        </a:cubicBezTo>
                        <a:cubicBezTo>
                          <a:pt x="12568" y="9996"/>
                          <a:pt x="13407" y="9577"/>
                          <a:pt x="14317" y="9327"/>
                        </a:cubicBezTo>
                        <a:cubicBezTo>
                          <a:pt x="14732" y="9213"/>
                          <a:pt x="15142" y="9163"/>
                          <a:pt x="15550" y="9163"/>
                        </a:cubicBezTo>
                        <a:close/>
                        <a:moveTo>
                          <a:pt x="15130" y="10159"/>
                        </a:moveTo>
                        <a:cubicBezTo>
                          <a:pt x="15630" y="10159"/>
                          <a:pt x="16138" y="10237"/>
                          <a:pt x="16610" y="10335"/>
                        </a:cubicBezTo>
                        <a:cubicBezTo>
                          <a:pt x="17805" y="10576"/>
                          <a:pt x="18911" y="11129"/>
                          <a:pt x="20107" y="11388"/>
                        </a:cubicBezTo>
                        <a:cubicBezTo>
                          <a:pt x="19857" y="11450"/>
                          <a:pt x="19616" y="11521"/>
                          <a:pt x="19375" y="11593"/>
                        </a:cubicBezTo>
                        <a:cubicBezTo>
                          <a:pt x="19366" y="11593"/>
                          <a:pt x="19357" y="11593"/>
                          <a:pt x="19357" y="11602"/>
                        </a:cubicBezTo>
                        <a:cubicBezTo>
                          <a:pt x="18956" y="11602"/>
                          <a:pt x="18537" y="11521"/>
                          <a:pt x="18180" y="11414"/>
                        </a:cubicBezTo>
                        <a:cubicBezTo>
                          <a:pt x="17493" y="11209"/>
                          <a:pt x="16797" y="11049"/>
                          <a:pt x="16092" y="10933"/>
                        </a:cubicBezTo>
                        <a:cubicBezTo>
                          <a:pt x="15674" y="10868"/>
                          <a:pt x="15275" y="10834"/>
                          <a:pt x="14870" y="10834"/>
                        </a:cubicBezTo>
                        <a:cubicBezTo>
                          <a:pt x="14662" y="10834"/>
                          <a:pt x="14452" y="10843"/>
                          <a:pt x="14237" y="10861"/>
                        </a:cubicBezTo>
                        <a:cubicBezTo>
                          <a:pt x="13978" y="10879"/>
                          <a:pt x="13728" y="10906"/>
                          <a:pt x="13469" y="10968"/>
                        </a:cubicBezTo>
                        <a:cubicBezTo>
                          <a:pt x="13238" y="11022"/>
                          <a:pt x="13015" y="11138"/>
                          <a:pt x="12791" y="11200"/>
                        </a:cubicBezTo>
                        <a:cubicBezTo>
                          <a:pt x="12640" y="11102"/>
                          <a:pt x="12506" y="10995"/>
                          <a:pt x="12363" y="10888"/>
                        </a:cubicBezTo>
                        <a:cubicBezTo>
                          <a:pt x="12970" y="10674"/>
                          <a:pt x="13559" y="10433"/>
                          <a:pt x="14183" y="10272"/>
                        </a:cubicBezTo>
                        <a:cubicBezTo>
                          <a:pt x="14488" y="10192"/>
                          <a:pt x="14807" y="10159"/>
                          <a:pt x="15130" y="10159"/>
                        </a:cubicBezTo>
                        <a:close/>
                        <a:moveTo>
                          <a:pt x="14810" y="10954"/>
                        </a:moveTo>
                        <a:cubicBezTo>
                          <a:pt x="15462" y="10954"/>
                          <a:pt x="16097" y="11052"/>
                          <a:pt x="16744" y="11191"/>
                        </a:cubicBezTo>
                        <a:cubicBezTo>
                          <a:pt x="17448" y="11343"/>
                          <a:pt x="18126" y="11557"/>
                          <a:pt x="18831" y="11691"/>
                        </a:cubicBezTo>
                        <a:cubicBezTo>
                          <a:pt x="18876" y="11700"/>
                          <a:pt x="18938" y="11709"/>
                          <a:pt x="19001" y="11709"/>
                        </a:cubicBezTo>
                        <a:cubicBezTo>
                          <a:pt x="18974" y="11718"/>
                          <a:pt x="18938" y="11727"/>
                          <a:pt x="18911" y="11735"/>
                        </a:cubicBezTo>
                        <a:lnTo>
                          <a:pt x="18902" y="11735"/>
                        </a:lnTo>
                        <a:cubicBezTo>
                          <a:pt x="18876" y="11753"/>
                          <a:pt x="18858" y="11762"/>
                          <a:pt x="18840" y="11762"/>
                        </a:cubicBezTo>
                        <a:cubicBezTo>
                          <a:pt x="18831" y="11771"/>
                          <a:pt x="18822" y="11771"/>
                          <a:pt x="18813" y="11771"/>
                        </a:cubicBezTo>
                        <a:cubicBezTo>
                          <a:pt x="18723" y="11803"/>
                          <a:pt x="18617" y="11815"/>
                          <a:pt x="18504" y="11815"/>
                        </a:cubicBezTo>
                        <a:cubicBezTo>
                          <a:pt x="18166" y="11815"/>
                          <a:pt x="17762" y="11706"/>
                          <a:pt x="17529" y="11673"/>
                        </a:cubicBezTo>
                        <a:cubicBezTo>
                          <a:pt x="16993" y="11593"/>
                          <a:pt x="16458" y="11495"/>
                          <a:pt x="15914" y="11423"/>
                        </a:cubicBezTo>
                        <a:cubicBezTo>
                          <a:pt x="15476" y="11363"/>
                          <a:pt x="15052" y="11341"/>
                          <a:pt x="14618" y="11341"/>
                        </a:cubicBezTo>
                        <a:cubicBezTo>
                          <a:pt x="14539" y="11341"/>
                          <a:pt x="14459" y="11342"/>
                          <a:pt x="14379" y="11343"/>
                        </a:cubicBezTo>
                        <a:cubicBezTo>
                          <a:pt x="14344" y="11343"/>
                          <a:pt x="14308" y="11343"/>
                          <a:pt x="14272" y="11343"/>
                        </a:cubicBezTo>
                        <a:cubicBezTo>
                          <a:pt x="13914" y="11343"/>
                          <a:pt x="13554" y="11350"/>
                          <a:pt x="13238" y="11512"/>
                        </a:cubicBezTo>
                        <a:cubicBezTo>
                          <a:pt x="13104" y="11432"/>
                          <a:pt x="12979" y="11343"/>
                          <a:pt x="12854" y="11254"/>
                        </a:cubicBezTo>
                        <a:cubicBezTo>
                          <a:pt x="13023" y="11218"/>
                          <a:pt x="13202" y="11164"/>
                          <a:pt x="13371" y="11120"/>
                        </a:cubicBezTo>
                        <a:cubicBezTo>
                          <a:pt x="13710" y="11040"/>
                          <a:pt x="14040" y="10995"/>
                          <a:pt x="14388" y="10968"/>
                        </a:cubicBezTo>
                        <a:cubicBezTo>
                          <a:pt x="14530" y="10959"/>
                          <a:pt x="14670" y="10954"/>
                          <a:pt x="14810" y="10954"/>
                        </a:cubicBezTo>
                        <a:close/>
                        <a:moveTo>
                          <a:pt x="13993" y="11420"/>
                        </a:moveTo>
                        <a:cubicBezTo>
                          <a:pt x="14288" y="11420"/>
                          <a:pt x="14590" y="11450"/>
                          <a:pt x="14861" y="11450"/>
                        </a:cubicBezTo>
                        <a:cubicBezTo>
                          <a:pt x="15477" y="11450"/>
                          <a:pt x="16110" y="11557"/>
                          <a:pt x="16717" y="11664"/>
                        </a:cubicBezTo>
                        <a:cubicBezTo>
                          <a:pt x="17198" y="11744"/>
                          <a:pt x="17662" y="11842"/>
                          <a:pt x="18144" y="11905"/>
                        </a:cubicBezTo>
                        <a:cubicBezTo>
                          <a:pt x="18215" y="11914"/>
                          <a:pt x="18305" y="11923"/>
                          <a:pt x="18394" y="11923"/>
                        </a:cubicBezTo>
                        <a:cubicBezTo>
                          <a:pt x="17814" y="12137"/>
                          <a:pt x="17243" y="12378"/>
                          <a:pt x="16663" y="12601"/>
                        </a:cubicBezTo>
                        <a:cubicBezTo>
                          <a:pt x="15825" y="12601"/>
                          <a:pt x="15066" y="12467"/>
                          <a:pt x="14281" y="12110"/>
                        </a:cubicBezTo>
                        <a:cubicBezTo>
                          <a:pt x="13924" y="11950"/>
                          <a:pt x="13585" y="11744"/>
                          <a:pt x="13255" y="11530"/>
                        </a:cubicBezTo>
                        <a:cubicBezTo>
                          <a:pt x="13480" y="11443"/>
                          <a:pt x="13734" y="11420"/>
                          <a:pt x="13993" y="11420"/>
                        </a:cubicBezTo>
                        <a:close/>
                        <a:moveTo>
                          <a:pt x="31938" y="11296"/>
                        </a:moveTo>
                        <a:cubicBezTo>
                          <a:pt x="32593" y="11296"/>
                          <a:pt x="33272" y="11393"/>
                          <a:pt x="33890" y="11521"/>
                        </a:cubicBezTo>
                        <a:cubicBezTo>
                          <a:pt x="34693" y="11691"/>
                          <a:pt x="35469" y="12137"/>
                          <a:pt x="36174" y="12547"/>
                        </a:cubicBezTo>
                        <a:cubicBezTo>
                          <a:pt x="36477" y="12726"/>
                          <a:pt x="36816" y="12940"/>
                          <a:pt x="37173" y="13091"/>
                        </a:cubicBezTo>
                        <a:cubicBezTo>
                          <a:pt x="36744" y="13127"/>
                          <a:pt x="36316" y="13207"/>
                          <a:pt x="35906" y="13332"/>
                        </a:cubicBezTo>
                        <a:cubicBezTo>
                          <a:pt x="35831" y="13337"/>
                          <a:pt x="35755" y="13339"/>
                          <a:pt x="35680" y="13339"/>
                        </a:cubicBezTo>
                        <a:cubicBezTo>
                          <a:pt x="34895" y="13339"/>
                          <a:pt x="34094" y="13099"/>
                          <a:pt x="33346" y="12895"/>
                        </a:cubicBezTo>
                        <a:cubicBezTo>
                          <a:pt x="32329" y="12619"/>
                          <a:pt x="31356" y="12217"/>
                          <a:pt x="30348" y="11941"/>
                        </a:cubicBezTo>
                        <a:cubicBezTo>
                          <a:pt x="29965" y="11834"/>
                          <a:pt x="29590" y="11727"/>
                          <a:pt x="29197" y="11619"/>
                        </a:cubicBezTo>
                        <a:cubicBezTo>
                          <a:pt x="29367" y="11611"/>
                          <a:pt x="29527" y="11575"/>
                          <a:pt x="29697" y="11539"/>
                        </a:cubicBezTo>
                        <a:cubicBezTo>
                          <a:pt x="30179" y="11414"/>
                          <a:pt x="30705" y="11414"/>
                          <a:pt x="31196" y="11343"/>
                        </a:cubicBezTo>
                        <a:cubicBezTo>
                          <a:pt x="31436" y="11311"/>
                          <a:pt x="31686" y="11296"/>
                          <a:pt x="31938" y="11296"/>
                        </a:cubicBezTo>
                        <a:close/>
                        <a:moveTo>
                          <a:pt x="9562" y="11352"/>
                        </a:moveTo>
                        <a:lnTo>
                          <a:pt x="9562" y="11352"/>
                        </a:lnTo>
                        <a:cubicBezTo>
                          <a:pt x="10303" y="12119"/>
                          <a:pt x="9839" y="13466"/>
                          <a:pt x="8848" y="13796"/>
                        </a:cubicBezTo>
                        <a:cubicBezTo>
                          <a:pt x="8590" y="13680"/>
                          <a:pt x="8322" y="13564"/>
                          <a:pt x="8045" y="13457"/>
                        </a:cubicBezTo>
                        <a:cubicBezTo>
                          <a:pt x="8777" y="13341"/>
                          <a:pt x="9348" y="12984"/>
                          <a:pt x="9589" y="12235"/>
                        </a:cubicBezTo>
                        <a:cubicBezTo>
                          <a:pt x="9660" y="11985"/>
                          <a:pt x="9696" y="11602"/>
                          <a:pt x="9562" y="11352"/>
                        </a:cubicBezTo>
                        <a:close/>
                        <a:moveTo>
                          <a:pt x="10017" y="12030"/>
                        </a:moveTo>
                        <a:lnTo>
                          <a:pt x="10017" y="12030"/>
                        </a:lnTo>
                        <a:cubicBezTo>
                          <a:pt x="10178" y="12333"/>
                          <a:pt x="10401" y="12583"/>
                          <a:pt x="10285" y="13002"/>
                        </a:cubicBezTo>
                        <a:cubicBezTo>
                          <a:pt x="10169" y="13448"/>
                          <a:pt x="9785" y="13903"/>
                          <a:pt x="9330" y="14028"/>
                        </a:cubicBezTo>
                        <a:cubicBezTo>
                          <a:pt x="9223" y="13975"/>
                          <a:pt x="9107" y="13921"/>
                          <a:pt x="9000" y="13868"/>
                        </a:cubicBezTo>
                        <a:cubicBezTo>
                          <a:pt x="9428" y="13769"/>
                          <a:pt x="9758" y="13413"/>
                          <a:pt x="9919" y="12993"/>
                        </a:cubicBezTo>
                        <a:cubicBezTo>
                          <a:pt x="10044" y="12672"/>
                          <a:pt x="10079" y="12333"/>
                          <a:pt x="10017" y="12030"/>
                        </a:cubicBezTo>
                        <a:close/>
                        <a:moveTo>
                          <a:pt x="11569" y="13065"/>
                        </a:moveTo>
                        <a:cubicBezTo>
                          <a:pt x="11569" y="13065"/>
                          <a:pt x="11427" y="13377"/>
                          <a:pt x="11435" y="13555"/>
                        </a:cubicBezTo>
                        <a:cubicBezTo>
                          <a:pt x="11435" y="13707"/>
                          <a:pt x="11462" y="13859"/>
                          <a:pt x="11578" y="13975"/>
                        </a:cubicBezTo>
                        <a:cubicBezTo>
                          <a:pt x="11596" y="13992"/>
                          <a:pt x="11614" y="14010"/>
                          <a:pt x="11623" y="14019"/>
                        </a:cubicBezTo>
                        <a:cubicBezTo>
                          <a:pt x="11480" y="14028"/>
                          <a:pt x="11328" y="14046"/>
                          <a:pt x="11177" y="14055"/>
                        </a:cubicBezTo>
                        <a:cubicBezTo>
                          <a:pt x="11070" y="13600"/>
                          <a:pt x="11186" y="13341"/>
                          <a:pt x="11320" y="13207"/>
                        </a:cubicBezTo>
                        <a:cubicBezTo>
                          <a:pt x="11435" y="13091"/>
                          <a:pt x="11569" y="13065"/>
                          <a:pt x="11569" y="13065"/>
                        </a:cubicBezTo>
                        <a:close/>
                        <a:moveTo>
                          <a:pt x="9638" y="10261"/>
                        </a:moveTo>
                        <a:cubicBezTo>
                          <a:pt x="9839" y="10261"/>
                          <a:pt x="9963" y="10518"/>
                          <a:pt x="10026" y="10665"/>
                        </a:cubicBezTo>
                        <a:cubicBezTo>
                          <a:pt x="10079" y="10790"/>
                          <a:pt x="10187" y="10805"/>
                          <a:pt x="10308" y="10805"/>
                        </a:cubicBezTo>
                        <a:cubicBezTo>
                          <a:pt x="10349" y="10805"/>
                          <a:pt x="10391" y="10804"/>
                          <a:pt x="10433" y="10804"/>
                        </a:cubicBezTo>
                        <a:cubicBezTo>
                          <a:pt x="10518" y="10804"/>
                          <a:pt x="10603" y="10811"/>
                          <a:pt x="10677" y="10852"/>
                        </a:cubicBezTo>
                        <a:cubicBezTo>
                          <a:pt x="11266" y="11182"/>
                          <a:pt x="10713" y="11200"/>
                          <a:pt x="10909" y="11396"/>
                        </a:cubicBezTo>
                        <a:cubicBezTo>
                          <a:pt x="11052" y="11539"/>
                          <a:pt x="11204" y="11664"/>
                          <a:pt x="11346" y="11807"/>
                        </a:cubicBezTo>
                        <a:cubicBezTo>
                          <a:pt x="11774" y="12226"/>
                          <a:pt x="11105" y="12503"/>
                          <a:pt x="10891" y="12636"/>
                        </a:cubicBezTo>
                        <a:cubicBezTo>
                          <a:pt x="10856" y="12663"/>
                          <a:pt x="10865" y="12726"/>
                          <a:pt x="10909" y="12726"/>
                        </a:cubicBezTo>
                        <a:cubicBezTo>
                          <a:pt x="11195" y="12699"/>
                          <a:pt x="11480" y="12565"/>
                          <a:pt x="11596" y="12289"/>
                        </a:cubicBezTo>
                        <a:cubicBezTo>
                          <a:pt x="11662" y="12274"/>
                          <a:pt x="11727" y="12267"/>
                          <a:pt x="11791" y="12267"/>
                        </a:cubicBezTo>
                        <a:cubicBezTo>
                          <a:pt x="12006" y="12267"/>
                          <a:pt x="12209" y="12349"/>
                          <a:pt x="12381" y="12520"/>
                        </a:cubicBezTo>
                        <a:cubicBezTo>
                          <a:pt x="12497" y="12636"/>
                          <a:pt x="12568" y="12797"/>
                          <a:pt x="12604" y="12949"/>
                        </a:cubicBezTo>
                        <a:cubicBezTo>
                          <a:pt x="12631" y="13056"/>
                          <a:pt x="12622" y="13163"/>
                          <a:pt x="12604" y="13270"/>
                        </a:cubicBezTo>
                        <a:cubicBezTo>
                          <a:pt x="12588" y="13350"/>
                          <a:pt x="12550" y="13376"/>
                          <a:pt x="12506" y="13376"/>
                        </a:cubicBezTo>
                        <a:cubicBezTo>
                          <a:pt x="12432" y="13376"/>
                          <a:pt x="12340" y="13301"/>
                          <a:pt x="12301" y="13279"/>
                        </a:cubicBezTo>
                        <a:cubicBezTo>
                          <a:pt x="12185" y="13199"/>
                          <a:pt x="11867" y="12917"/>
                          <a:pt x="11661" y="12917"/>
                        </a:cubicBezTo>
                        <a:cubicBezTo>
                          <a:pt x="11615" y="12917"/>
                          <a:pt x="11574" y="12932"/>
                          <a:pt x="11543" y="12967"/>
                        </a:cubicBezTo>
                        <a:cubicBezTo>
                          <a:pt x="11537" y="12966"/>
                          <a:pt x="11531" y="12966"/>
                          <a:pt x="11525" y="12966"/>
                        </a:cubicBezTo>
                        <a:cubicBezTo>
                          <a:pt x="11346" y="12966"/>
                          <a:pt x="11209" y="13097"/>
                          <a:pt x="11114" y="13270"/>
                        </a:cubicBezTo>
                        <a:cubicBezTo>
                          <a:pt x="10972" y="13520"/>
                          <a:pt x="10954" y="13823"/>
                          <a:pt x="11088" y="14064"/>
                        </a:cubicBezTo>
                        <a:cubicBezTo>
                          <a:pt x="10650" y="14108"/>
                          <a:pt x="10213" y="14189"/>
                          <a:pt x="9776" y="14269"/>
                        </a:cubicBezTo>
                        <a:cubicBezTo>
                          <a:pt x="9660" y="14207"/>
                          <a:pt x="9544" y="14144"/>
                          <a:pt x="9428" y="14082"/>
                        </a:cubicBezTo>
                        <a:cubicBezTo>
                          <a:pt x="9830" y="14001"/>
                          <a:pt x="10142" y="13716"/>
                          <a:pt x="10311" y="13314"/>
                        </a:cubicBezTo>
                        <a:cubicBezTo>
                          <a:pt x="10401" y="13091"/>
                          <a:pt x="10454" y="12886"/>
                          <a:pt x="10427" y="12645"/>
                        </a:cubicBezTo>
                        <a:cubicBezTo>
                          <a:pt x="10383" y="12271"/>
                          <a:pt x="10044" y="12074"/>
                          <a:pt x="9928" y="11744"/>
                        </a:cubicBezTo>
                        <a:cubicBezTo>
                          <a:pt x="9928" y="11735"/>
                          <a:pt x="9919" y="11727"/>
                          <a:pt x="9910" y="11727"/>
                        </a:cubicBezTo>
                        <a:cubicBezTo>
                          <a:pt x="9812" y="11530"/>
                          <a:pt x="9669" y="11352"/>
                          <a:pt x="9455" y="11200"/>
                        </a:cubicBezTo>
                        <a:lnTo>
                          <a:pt x="9446" y="11200"/>
                        </a:lnTo>
                        <a:cubicBezTo>
                          <a:pt x="9371" y="11130"/>
                          <a:pt x="9287" y="11092"/>
                          <a:pt x="9201" y="11092"/>
                        </a:cubicBezTo>
                        <a:cubicBezTo>
                          <a:pt x="9124" y="11092"/>
                          <a:pt x="9045" y="11123"/>
                          <a:pt x="8973" y="11191"/>
                        </a:cubicBezTo>
                        <a:cubicBezTo>
                          <a:pt x="8908" y="11210"/>
                          <a:pt x="8848" y="11218"/>
                          <a:pt x="8792" y="11218"/>
                        </a:cubicBezTo>
                        <a:cubicBezTo>
                          <a:pt x="8292" y="11218"/>
                          <a:pt x="8194" y="10532"/>
                          <a:pt x="8813" y="10460"/>
                        </a:cubicBezTo>
                        <a:cubicBezTo>
                          <a:pt x="8838" y="10456"/>
                          <a:pt x="8860" y="10454"/>
                          <a:pt x="8881" y="10454"/>
                        </a:cubicBezTo>
                        <a:cubicBezTo>
                          <a:pt x="8964" y="10454"/>
                          <a:pt x="9020" y="10483"/>
                          <a:pt x="9098" y="10540"/>
                        </a:cubicBezTo>
                        <a:cubicBezTo>
                          <a:pt x="9106" y="10548"/>
                          <a:pt x="9116" y="10550"/>
                          <a:pt x="9128" y="10550"/>
                        </a:cubicBezTo>
                        <a:cubicBezTo>
                          <a:pt x="9143" y="10550"/>
                          <a:pt x="9159" y="10545"/>
                          <a:pt x="9170" y="10540"/>
                        </a:cubicBezTo>
                        <a:cubicBezTo>
                          <a:pt x="9286" y="10486"/>
                          <a:pt x="9348" y="10388"/>
                          <a:pt x="9455" y="10326"/>
                        </a:cubicBezTo>
                        <a:cubicBezTo>
                          <a:pt x="9522" y="10280"/>
                          <a:pt x="9583" y="10261"/>
                          <a:pt x="9638" y="10261"/>
                        </a:cubicBezTo>
                        <a:close/>
                        <a:moveTo>
                          <a:pt x="24101" y="10977"/>
                        </a:moveTo>
                        <a:cubicBezTo>
                          <a:pt x="25032" y="10977"/>
                          <a:pt x="25971" y="11097"/>
                          <a:pt x="26869" y="11263"/>
                        </a:cubicBezTo>
                        <a:cubicBezTo>
                          <a:pt x="27493" y="11379"/>
                          <a:pt x="28118" y="11548"/>
                          <a:pt x="28724" y="11718"/>
                        </a:cubicBezTo>
                        <a:cubicBezTo>
                          <a:pt x="29349" y="11896"/>
                          <a:pt x="30000" y="12021"/>
                          <a:pt x="30607" y="12244"/>
                        </a:cubicBezTo>
                        <a:cubicBezTo>
                          <a:pt x="31570" y="12592"/>
                          <a:pt x="32552" y="12895"/>
                          <a:pt x="33542" y="13163"/>
                        </a:cubicBezTo>
                        <a:cubicBezTo>
                          <a:pt x="34132" y="13319"/>
                          <a:pt x="34799" y="13475"/>
                          <a:pt x="35443" y="13475"/>
                        </a:cubicBezTo>
                        <a:cubicBezTo>
                          <a:pt x="35460" y="13475"/>
                          <a:pt x="35478" y="13475"/>
                          <a:pt x="35496" y="13475"/>
                        </a:cubicBezTo>
                        <a:lnTo>
                          <a:pt x="35496" y="13475"/>
                        </a:lnTo>
                        <a:cubicBezTo>
                          <a:pt x="35478" y="13484"/>
                          <a:pt x="35469" y="13484"/>
                          <a:pt x="35451" y="13493"/>
                        </a:cubicBezTo>
                        <a:cubicBezTo>
                          <a:pt x="35074" y="13571"/>
                          <a:pt x="34699" y="13609"/>
                          <a:pt x="34319" y="13609"/>
                        </a:cubicBezTo>
                        <a:cubicBezTo>
                          <a:pt x="33962" y="13609"/>
                          <a:pt x="33601" y="13576"/>
                          <a:pt x="33230" y="13511"/>
                        </a:cubicBezTo>
                        <a:cubicBezTo>
                          <a:pt x="32355" y="13359"/>
                          <a:pt x="31517" y="13083"/>
                          <a:pt x="30669" y="12877"/>
                        </a:cubicBezTo>
                        <a:cubicBezTo>
                          <a:pt x="28903" y="12440"/>
                          <a:pt x="27038" y="11905"/>
                          <a:pt x="25210" y="11905"/>
                        </a:cubicBezTo>
                        <a:cubicBezTo>
                          <a:pt x="23934" y="11905"/>
                          <a:pt x="22649" y="12199"/>
                          <a:pt x="21418" y="12512"/>
                        </a:cubicBezTo>
                        <a:cubicBezTo>
                          <a:pt x="20187" y="12815"/>
                          <a:pt x="18956" y="13145"/>
                          <a:pt x="17716" y="13448"/>
                        </a:cubicBezTo>
                        <a:cubicBezTo>
                          <a:pt x="16538" y="13743"/>
                          <a:pt x="15334" y="13903"/>
                          <a:pt x="14147" y="14153"/>
                        </a:cubicBezTo>
                        <a:cubicBezTo>
                          <a:pt x="12881" y="14412"/>
                          <a:pt x="11614" y="14438"/>
                          <a:pt x="10338" y="14590"/>
                        </a:cubicBezTo>
                        <a:cubicBezTo>
                          <a:pt x="10240" y="14528"/>
                          <a:pt x="10133" y="14474"/>
                          <a:pt x="10035" y="14412"/>
                        </a:cubicBezTo>
                        <a:cubicBezTo>
                          <a:pt x="9990" y="14385"/>
                          <a:pt x="9946" y="14367"/>
                          <a:pt x="9901" y="14340"/>
                        </a:cubicBezTo>
                        <a:cubicBezTo>
                          <a:pt x="10847" y="14224"/>
                          <a:pt x="11810" y="14215"/>
                          <a:pt x="12738" y="14037"/>
                        </a:cubicBezTo>
                        <a:cubicBezTo>
                          <a:pt x="13889" y="13814"/>
                          <a:pt x="14977" y="13341"/>
                          <a:pt x="16092" y="13002"/>
                        </a:cubicBezTo>
                        <a:cubicBezTo>
                          <a:pt x="16619" y="12851"/>
                          <a:pt x="17118" y="12628"/>
                          <a:pt x="17627" y="12422"/>
                        </a:cubicBezTo>
                        <a:cubicBezTo>
                          <a:pt x="18135" y="12226"/>
                          <a:pt x="18653" y="12074"/>
                          <a:pt x="19170" y="11896"/>
                        </a:cubicBezTo>
                        <a:cubicBezTo>
                          <a:pt x="19687" y="11709"/>
                          <a:pt x="20241" y="11602"/>
                          <a:pt x="20785" y="11468"/>
                        </a:cubicBezTo>
                        <a:cubicBezTo>
                          <a:pt x="21516" y="11298"/>
                          <a:pt x="22248" y="11129"/>
                          <a:pt x="22988" y="11040"/>
                        </a:cubicBezTo>
                        <a:cubicBezTo>
                          <a:pt x="23356" y="10996"/>
                          <a:pt x="23728" y="10977"/>
                          <a:pt x="24101" y="10977"/>
                        </a:cubicBezTo>
                        <a:close/>
                        <a:moveTo>
                          <a:pt x="25445" y="12047"/>
                        </a:moveTo>
                        <a:cubicBezTo>
                          <a:pt x="26481" y="12047"/>
                          <a:pt x="27565" y="12284"/>
                          <a:pt x="28573" y="12512"/>
                        </a:cubicBezTo>
                        <a:cubicBezTo>
                          <a:pt x="29358" y="12690"/>
                          <a:pt x="30134" y="12868"/>
                          <a:pt x="30910" y="13065"/>
                        </a:cubicBezTo>
                        <a:cubicBezTo>
                          <a:pt x="31784" y="13279"/>
                          <a:pt x="32641" y="13555"/>
                          <a:pt x="33542" y="13662"/>
                        </a:cubicBezTo>
                        <a:cubicBezTo>
                          <a:pt x="33751" y="13692"/>
                          <a:pt x="33958" y="13706"/>
                          <a:pt x="34163" y="13706"/>
                        </a:cubicBezTo>
                        <a:cubicBezTo>
                          <a:pt x="34517" y="13706"/>
                          <a:pt x="34866" y="13664"/>
                          <a:pt x="35210" y="13591"/>
                        </a:cubicBezTo>
                        <a:lnTo>
                          <a:pt x="35210" y="13591"/>
                        </a:lnTo>
                        <a:cubicBezTo>
                          <a:pt x="34925" y="13725"/>
                          <a:pt x="34648" y="13876"/>
                          <a:pt x="34380" y="14037"/>
                        </a:cubicBezTo>
                        <a:cubicBezTo>
                          <a:pt x="33849" y="14112"/>
                          <a:pt x="33314" y="14145"/>
                          <a:pt x="32779" y="14145"/>
                        </a:cubicBezTo>
                        <a:cubicBezTo>
                          <a:pt x="31096" y="14145"/>
                          <a:pt x="29403" y="13826"/>
                          <a:pt x="27752" y="13529"/>
                        </a:cubicBezTo>
                        <a:cubicBezTo>
                          <a:pt x="26666" y="13333"/>
                          <a:pt x="25523" y="13170"/>
                          <a:pt x="24408" y="13170"/>
                        </a:cubicBezTo>
                        <a:cubicBezTo>
                          <a:pt x="24351" y="13170"/>
                          <a:pt x="24294" y="13171"/>
                          <a:pt x="24237" y="13172"/>
                        </a:cubicBezTo>
                        <a:cubicBezTo>
                          <a:pt x="23176" y="13190"/>
                          <a:pt x="22105" y="13457"/>
                          <a:pt x="21070" y="13698"/>
                        </a:cubicBezTo>
                        <a:cubicBezTo>
                          <a:pt x="19661" y="14028"/>
                          <a:pt x="18224" y="14296"/>
                          <a:pt x="16788" y="14537"/>
                        </a:cubicBezTo>
                        <a:cubicBezTo>
                          <a:pt x="15994" y="14670"/>
                          <a:pt x="15200" y="14813"/>
                          <a:pt x="14406" y="14956"/>
                        </a:cubicBezTo>
                        <a:cubicBezTo>
                          <a:pt x="13759" y="15069"/>
                          <a:pt x="13122" y="15114"/>
                          <a:pt x="12483" y="15114"/>
                        </a:cubicBezTo>
                        <a:cubicBezTo>
                          <a:pt x="12064" y="15114"/>
                          <a:pt x="11645" y="15095"/>
                          <a:pt x="11221" y="15063"/>
                        </a:cubicBezTo>
                        <a:cubicBezTo>
                          <a:pt x="10954" y="14929"/>
                          <a:pt x="10686" y="14786"/>
                          <a:pt x="10427" y="14635"/>
                        </a:cubicBezTo>
                        <a:lnTo>
                          <a:pt x="10427" y="14635"/>
                        </a:lnTo>
                        <a:cubicBezTo>
                          <a:pt x="10667" y="14658"/>
                          <a:pt x="10911" y="14668"/>
                          <a:pt x="11156" y="14668"/>
                        </a:cubicBezTo>
                        <a:cubicBezTo>
                          <a:pt x="12061" y="14668"/>
                          <a:pt x="12992" y="14529"/>
                          <a:pt x="13862" y="14367"/>
                        </a:cubicBezTo>
                        <a:cubicBezTo>
                          <a:pt x="15057" y="14135"/>
                          <a:pt x="16253" y="13912"/>
                          <a:pt x="17448" y="13671"/>
                        </a:cubicBezTo>
                        <a:cubicBezTo>
                          <a:pt x="20089" y="13136"/>
                          <a:pt x="22658" y="12057"/>
                          <a:pt x="25388" y="12048"/>
                        </a:cubicBezTo>
                        <a:cubicBezTo>
                          <a:pt x="25407" y="12048"/>
                          <a:pt x="25426" y="12047"/>
                          <a:pt x="25445" y="12047"/>
                        </a:cubicBezTo>
                        <a:close/>
                        <a:moveTo>
                          <a:pt x="24469" y="13330"/>
                        </a:moveTo>
                        <a:cubicBezTo>
                          <a:pt x="25385" y="13330"/>
                          <a:pt x="26301" y="13472"/>
                          <a:pt x="27208" y="13609"/>
                        </a:cubicBezTo>
                        <a:cubicBezTo>
                          <a:pt x="27797" y="13689"/>
                          <a:pt x="28377" y="13796"/>
                          <a:pt x="28965" y="13885"/>
                        </a:cubicBezTo>
                        <a:cubicBezTo>
                          <a:pt x="28329" y="13807"/>
                          <a:pt x="27693" y="13772"/>
                          <a:pt x="27058" y="13772"/>
                        </a:cubicBezTo>
                        <a:cubicBezTo>
                          <a:pt x="24564" y="13772"/>
                          <a:pt x="22083" y="14320"/>
                          <a:pt x="19687" y="15009"/>
                        </a:cubicBezTo>
                        <a:cubicBezTo>
                          <a:pt x="18456" y="15357"/>
                          <a:pt x="17198" y="15786"/>
                          <a:pt x="15914" y="15848"/>
                        </a:cubicBezTo>
                        <a:cubicBezTo>
                          <a:pt x="15658" y="15863"/>
                          <a:pt x="15402" y="15870"/>
                          <a:pt x="15146" y="15870"/>
                        </a:cubicBezTo>
                        <a:cubicBezTo>
                          <a:pt x="14652" y="15870"/>
                          <a:pt x="14159" y="15845"/>
                          <a:pt x="13666" y="15803"/>
                        </a:cubicBezTo>
                        <a:cubicBezTo>
                          <a:pt x="13318" y="15768"/>
                          <a:pt x="12934" y="15759"/>
                          <a:pt x="12568" y="15696"/>
                        </a:cubicBezTo>
                        <a:cubicBezTo>
                          <a:pt x="12140" y="15518"/>
                          <a:pt x="11730" y="15322"/>
                          <a:pt x="11320" y="15116"/>
                        </a:cubicBezTo>
                        <a:lnTo>
                          <a:pt x="11320" y="15116"/>
                        </a:lnTo>
                        <a:cubicBezTo>
                          <a:pt x="11819" y="15194"/>
                          <a:pt x="12302" y="15244"/>
                          <a:pt x="12808" y="15244"/>
                        </a:cubicBezTo>
                        <a:cubicBezTo>
                          <a:pt x="12943" y="15244"/>
                          <a:pt x="13080" y="15240"/>
                          <a:pt x="13220" y="15232"/>
                        </a:cubicBezTo>
                        <a:cubicBezTo>
                          <a:pt x="14156" y="15179"/>
                          <a:pt x="15075" y="14992"/>
                          <a:pt x="16003" y="14831"/>
                        </a:cubicBezTo>
                        <a:cubicBezTo>
                          <a:pt x="17484" y="14590"/>
                          <a:pt x="18956" y="14331"/>
                          <a:pt x="20419" y="14019"/>
                        </a:cubicBezTo>
                        <a:cubicBezTo>
                          <a:pt x="21436" y="13796"/>
                          <a:pt x="22435" y="13529"/>
                          <a:pt x="23461" y="13395"/>
                        </a:cubicBezTo>
                        <a:cubicBezTo>
                          <a:pt x="23797" y="13349"/>
                          <a:pt x="24133" y="13330"/>
                          <a:pt x="24469" y="13330"/>
                        </a:cubicBezTo>
                        <a:close/>
                        <a:moveTo>
                          <a:pt x="27135" y="13895"/>
                        </a:moveTo>
                        <a:cubicBezTo>
                          <a:pt x="27926" y="13895"/>
                          <a:pt x="28718" y="13936"/>
                          <a:pt x="29510" y="14010"/>
                        </a:cubicBezTo>
                        <a:cubicBezTo>
                          <a:pt x="29424" y="14009"/>
                          <a:pt x="29339" y="14009"/>
                          <a:pt x="29254" y="14009"/>
                        </a:cubicBezTo>
                        <a:cubicBezTo>
                          <a:pt x="27473" y="14009"/>
                          <a:pt x="25683" y="14194"/>
                          <a:pt x="24023" y="14867"/>
                        </a:cubicBezTo>
                        <a:cubicBezTo>
                          <a:pt x="22114" y="15643"/>
                          <a:pt x="20196" y="16392"/>
                          <a:pt x="18153" y="16651"/>
                        </a:cubicBezTo>
                        <a:cubicBezTo>
                          <a:pt x="17828" y="16677"/>
                          <a:pt x="17504" y="16690"/>
                          <a:pt x="17183" y="16690"/>
                        </a:cubicBezTo>
                        <a:cubicBezTo>
                          <a:pt x="16173" y="16690"/>
                          <a:pt x="15178" y="16558"/>
                          <a:pt x="14183" y="16267"/>
                        </a:cubicBezTo>
                        <a:cubicBezTo>
                          <a:pt x="13701" y="16133"/>
                          <a:pt x="13238" y="15973"/>
                          <a:pt x="12774" y="15786"/>
                        </a:cubicBezTo>
                        <a:lnTo>
                          <a:pt x="12774" y="15786"/>
                        </a:lnTo>
                        <a:cubicBezTo>
                          <a:pt x="12943" y="15812"/>
                          <a:pt x="13113" y="15839"/>
                          <a:pt x="13273" y="15857"/>
                        </a:cubicBezTo>
                        <a:cubicBezTo>
                          <a:pt x="13978" y="15964"/>
                          <a:pt x="14701" y="15973"/>
                          <a:pt x="15405" y="15973"/>
                        </a:cubicBezTo>
                        <a:cubicBezTo>
                          <a:pt x="16681" y="15964"/>
                          <a:pt x="17885" y="15625"/>
                          <a:pt x="19108" y="15286"/>
                        </a:cubicBezTo>
                        <a:cubicBezTo>
                          <a:pt x="20678" y="14840"/>
                          <a:pt x="22230" y="14394"/>
                          <a:pt x="23845" y="14144"/>
                        </a:cubicBezTo>
                        <a:cubicBezTo>
                          <a:pt x="24939" y="13973"/>
                          <a:pt x="26036" y="13895"/>
                          <a:pt x="27135" y="13895"/>
                        </a:cubicBezTo>
                        <a:close/>
                        <a:moveTo>
                          <a:pt x="15158" y="1"/>
                        </a:moveTo>
                        <a:cubicBezTo>
                          <a:pt x="15083" y="1"/>
                          <a:pt x="15002" y="9"/>
                          <a:pt x="14915" y="22"/>
                        </a:cubicBezTo>
                        <a:cubicBezTo>
                          <a:pt x="14210" y="129"/>
                          <a:pt x="13318" y="638"/>
                          <a:pt x="13478" y="1494"/>
                        </a:cubicBezTo>
                        <a:cubicBezTo>
                          <a:pt x="13523" y="1699"/>
                          <a:pt x="13559" y="1887"/>
                          <a:pt x="13657" y="2065"/>
                        </a:cubicBezTo>
                        <a:cubicBezTo>
                          <a:pt x="13657" y="2065"/>
                          <a:pt x="13657" y="2065"/>
                          <a:pt x="13657" y="2065"/>
                        </a:cubicBezTo>
                        <a:cubicBezTo>
                          <a:pt x="13662" y="2065"/>
                          <a:pt x="13764" y="2244"/>
                          <a:pt x="13782" y="2261"/>
                        </a:cubicBezTo>
                        <a:cubicBezTo>
                          <a:pt x="13880" y="2342"/>
                          <a:pt x="13898" y="2306"/>
                          <a:pt x="13782" y="2386"/>
                        </a:cubicBezTo>
                        <a:cubicBezTo>
                          <a:pt x="13577" y="2529"/>
                          <a:pt x="13505" y="2868"/>
                          <a:pt x="13514" y="3091"/>
                        </a:cubicBezTo>
                        <a:cubicBezTo>
                          <a:pt x="13519" y="3381"/>
                          <a:pt x="13720" y="3500"/>
                          <a:pt x="13947" y="3500"/>
                        </a:cubicBezTo>
                        <a:cubicBezTo>
                          <a:pt x="14168" y="3500"/>
                          <a:pt x="14412" y="3387"/>
                          <a:pt x="14522" y="3207"/>
                        </a:cubicBezTo>
                        <a:cubicBezTo>
                          <a:pt x="14629" y="3037"/>
                          <a:pt x="14701" y="2779"/>
                          <a:pt x="14718" y="2547"/>
                        </a:cubicBezTo>
                        <a:cubicBezTo>
                          <a:pt x="15245" y="3011"/>
                          <a:pt x="15182" y="3885"/>
                          <a:pt x="14924" y="4465"/>
                        </a:cubicBezTo>
                        <a:cubicBezTo>
                          <a:pt x="12729" y="5553"/>
                          <a:pt x="11320" y="7819"/>
                          <a:pt x="8857" y="8488"/>
                        </a:cubicBezTo>
                        <a:cubicBezTo>
                          <a:pt x="8518" y="8337"/>
                          <a:pt x="8179" y="8203"/>
                          <a:pt x="7831" y="8078"/>
                        </a:cubicBezTo>
                        <a:cubicBezTo>
                          <a:pt x="6829" y="7723"/>
                          <a:pt x="5780" y="7551"/>
                          <a:pt x="4733" y="7551"/>
                        </a:cubicBezTo>
                        <a:cubicBezTo>
                          <a:pt x="3095" y="7551"/>
                          <a:pt x="1460" y="7970"/>
                          <a:pt x="8" y="8765"/>
                        </a:cubicBezTo>
                        <a:cubicBezTo>
                          <a:pt x="0" y="8765"/>
                          <a:pt x="5" y="8776"/>
                          <a:pt x="11" y="8776"/>
                        </a:cubicBezTo>
                        <a:cubicBezTo>
                          <a:pt x="13" y="8776"/>
                          <a:pt x="15" y="8775"/>
                          <a:pt x="17" y="8774"/>
                        </a:cubicBezTo>
                        <a:cubicBezTo>
                          <a:pt x="1346" y="8131"/>
                          <a:pt x="2898" y="7739"/>
                          <a:pt x="4379" y="7676"/>
                        </a:cubicBezTo>
                        <a:cubicBezTo>
                          <a:pt x="4485" y="7672"/>
                          <a:pt x="4590" y="7669"/>
                          <a:pt x="4696" y="7669"/>
                        </a:cubicBezTo>
                        <a:cubicBezTo>
                          <a:pt x="6007" y="7669"/>
                          <a:pt x="7303" y="8021"/>
                          <a:pt x="8500" y="8533"/>
                        </a:cubicBezTo>
                        <a:cubicBezTo>
                          <a:pt x="9999" y="9175"/>
                          <a:pt x="11177" y="10263"/>
                          <a:pt x="12470" y="11218"/>
                        </a:cubicBezTo>
                        <a:cubicBezTo>
                          <a:pt x="12256" y="11093"/>
                          <a:pt x="12033" y="10959"/>
                          <a:pt x="11819" y="10834"/>
                        </a:cubicBezTo>
                        <a:cubicBezTo>
                          <a:pt x="10686" y="10156"/>
                          <a:pt x="9553" y="9478"/>
                          <a:pt x="8331" y="8970"/>
                        </a:cubicBezTo>
                        <a:cubicBezTo>
                          <a:pt x="7057" y="8438"/>
                          <a:pt x="5777" y="8032"/>
                          <a:pt x="4421" y="8032"/>
                        </a:cubicBezTo>
                        <a:cubicBezTo>
                          <a:pt x="4163" y="8032"/>
                          <a:pt x="3903" y="8046"/>
                          <a:pt x="3639" y="8078"/>
                        </a:cubicBezTo>
                        <a:cubicBezTo>
                          <a:pt x="2969" y="8158"/>
                          <a:pt x="2309" y="8310"/>
                          <a:pt x="1658" y="8470"/>
                        </a:cubicBezTo>
                        <a:cubicBezTo>
                          <a:pt x="1221" y="8568"/>
                          <a:pt x="766" y="8667"/>
                          <a:pt x="373" y="8872"/>
                        </a:cubicBezTo>
                        <a:cubicBezTo>
                          <a:pt x="356" y="8881"/>
                          <a:pt x="364" y="8899"/>
                          <a:pt x="382" y="8899"/>
                        </a:cubicBezTo>
                        <a:cubicBezTo>
                          <a:pt x="1435" y="8497"/>
                          <a:pt x="2657" y="8328"/>
                          <a:pt x="3763" y="8194"/>
                        </a:cubicBezTo>
                        <a:cubicBezTo>
                          <a:pt x="3997" y="8166"/>
                          <a:pt x="4230" y="8153"/>
                          <a:pt x="4461" y="8153"/>
                        </a:cubicBezTo>
                        <a:cubicBezTo>
                          <a:pt x="5954" y="8153"/>
                          <a:pt x="7399" y="8690"/>
                          <a:pt x="8750" y="9300"/>
                        </a:cubicBezTo>
                        <a:cubicBezTo>
                          <a:pt x="9901" y="9817"/>
                          <a:pt x="10972" y="10486"/>
                          <a:pt x="12051" y="11129"/>
                        </a:cubicBezTo>
                        <a:cubicBezTo>
                          <a:pt x="12560" y="11441"/>
                          <a:pt x="13077" y="11735"/>
                          <a:pt x="13603" y="12021"/>
                        </a:cubicBezTo>
                        <a:cubicBezTo>
                          <a:pt x="13889" y="12173"/>
                          <a:pt x="14183" y="12360"/>
                          <a:pt x="14495" y="12431"/>
                        </a:cubicBezTo>
                        <a:cubicBezTo>
                          <a:pt x="14498" y="12434"/>
                          <a:pt x="14501" y="12435"/>
                          <a:pt x="14504" y="12435"/>
                        </a:cubicBezTo>
                        <a:cubicBezTo>
                          <a:pt x="14510" y="12435"/>
                          <a:pt x="14516" y="12431"/>
                          <a:pt x="14522" y="12431"/>
                        </a:cubicBezTo>
                        <a:cubicBezTo>
                          <a:pt x="15048" y="12638"/>
                          <a:pt x="15599" y="12762"/>
                          <a:pt x="16159" y="12762"/>
                        </a:cubicBezTo>
                        <a:cubicBezTo>
                          <a:pt x="16175" y="12762"/>
                          <a:pt x="16192" y="12762"/>
                          <a:pt x="16208" y="12761"/>
                        </a:cubicBezTo>
                        <a:lnTo>
                          <a:pt x="16208" y="12761"/>
                        </a:lnTo>
                        <a:cubicBezTo>
                          <a:pt x="15102" y="13154"/>
                          <a:pt x="13978" y="13573"/>
                          <a:pt x="12845" y="13850"/>
                        </a:cubicBezTo>
                        <a:cubicBezTo>
                          <a:pt x="12515" y="13930"/>
                          <a:pt x="12185" y="13966"/>
                          <a:pt x="11855" y="14001"/>
                        </a:cubicBezTo>
                        <a:cubicBezTo>
                          <a:pt x="11766" y="13975"/>
                          <a:pt x="11694" y="13939"/>
                          <a:pt x="11632" y="13850"/>
                        </a:cubicBezTo>
                        <a:cubicBezTo>
                          <a:pt x="11569" y="13760"/>
                          <a:pt x="11569" y="13618"/>
                          <a:pt x="11551" y="13511"/>
                        </a:cubicBezTo>
                        <a:cubicBezTo>
                          <a:pt x="11534" y="13350"/>
                          <a:pt x="11551" y="13172"/>
                          <a:pt x="11667" y="13065"/>
                        </a:cubicBezTo>
                        <a:cubicBezTo>
                          <a:pt x="11899" y="13118"/>
                          <a:pt x="12247" y="13493"/>
                          <a:pt x="12408" y="13529"/>
                        </a:cubicBezTo>
                        <a:cubicBezTo>
                          <a:pt x="12440" y="13536"/>
                          <a:pt x="12469" y="13540"/>
                          <a:pt x="12497" y="13540"/>
                        </a:cubicBezTo>
                        <a:cubicBezTo>
                          <a:pt x="12719" y="13540"/>
                          <a:pt x="12782" y="13296"/>
                          <a:pt x="12774" y="13074"/>
                        </a:cubicBezTo>
                        <a:cubicBezTo>
                          <a:pt x="12765" y="12744"/>
                          <a:pt x="12542" y="12449"/>
                          <a:pt x="12283" y="12280"/>
                        </a:cubicBezTo>
                        <a:cubicBezTo>
                          <a:pt x="12161" y="12200"/>
                          <a:pt x="12030" y="12168"/>
                          <a:pt x="11896" y="12168"/>
                        </a:cubicBezTo>
                        <a:cubicBezTo>
                          <a:pt x="11805" y="12168"/>
                          <a:pt x="11713" y="12183"/>
                          <a:pt x="11623" y="12208"/>
                        </a:cubicBezTo>
                        <a:cubicBezTo>
                          <a:pt x="11739" y="11789"/>
                          <a:pt x="11355" y="11593"/>
                          <a:pt x="11079" y="11325"/>
                        </a:cubicBezTo>
                        <a:cubicBezTo>
                          <a:pt x="11070" y="11316"/>
                          <a:pt x="11123" y="11236"/>
                          <a:pt x="11105" y="11173"/>
                        </a:cubicBezTo>
                        <a:cubicBezTo>
                          <a:pt x="11061" y="11013"/>
                          <a:pt x="10998" y="10906"/>
                          <a:pt x="10873" y="10790"/>
                        </a:cubicBezTo>
                        <a:cubicBezTo>
                          <a:pt x="10784" y="10710"/>
                          <a:pt x="10633" y="10602"/>
                          <a:pt x="10499" y="10594"/>
                        </a:cubicBezTo>
                        <a:cubicBezTo>
                          <a:pt x="10473" y="10591"/>
                          <a:pt x="10450" y="10590"/>
                          <a:pt x="10427" y="10590"/>
                        </a:cubicBezTo>
                        <a:cubicBezTo>
                          <a:pt x="10388" y="10590"/>
                          <a:pt x="10354" y="10593"/>
                          <a:pt x="10324" y="10593"/>
                        </a:cubicBezTo>
                        <a:cubicBezTo>
                          <a:pt x="10246" y="10593"/>
                          <a:pt x="10192" y="10577"/>
                          <a:pt x="10142" y="10460"/>
                        </a:cubicBezTo>
                        <a:cubicBezTo>
                          <a:pt x="10055" y="10279"/>
                          <a:pt x="9833" y="10109"/>
                          <a:pt x="9619" y="10109"/>
                        </a:cubicBezTo>
                        <a:cubicBezTo>
                          <a:pt x="9569" y="10109"/>
                          <a:pt x="9520" y="10118"/>
                          <a:pt x="9473" y="10139"/>
                        </a:cubicBezTo>
                        <a:cubicBezTo>
                          <a:pt x="9396" y="10177"/>
                          <a:pt x="9234" y="10321"/>
                          <a:pt x="9127" y="10321"/>
                        </a:cubicBezTo>
                        <a:cubicBezTo>
                          <a:pt x="9110" y="10321"/>
                          <a:pt x="9094" y="10317"/>
                          <a:pt x="9080" y="10308"/>
                        </a:cubicBezTo>
                        <a:cubicBezTo>
                          <a:pt x="9044" y="10289"/>
                          <a:pt x="8998" y="10281"/>
                          <a:pt x="8946" y="10281"/>
                        </a:cubicBezTo>
                        <a:cubicBezTo>
                          <a:pt x="8804" y="10281"/>
                          <a:pt x="8623" y="10338"/>
                          <a:pt x="8518" y="10371"/>
                        </a:cubicBezTo>
                        <a:cubicBezTo>
                          <a:pt x="7885" y="10584"/>
                          <a:pt x="8211" y="11313"/>
                          <a:pt x="8726" y="11313"/>
                        </a:cubicBezTo>
                        <a:cubicBezTo>
                          <a:pt x="8813" y="11313"/>
                          <a:pt x="8906" y="11293"/>
                          <a:pt x="9000" y="11245"/>
                        </a:cubicBezTo>
                        <a:cubicBezTo>
                          <a:pt x="9031" y="11241"/>
                          <a:pt x="9061" y="11239"/>
                          <a:pt x="9089" y="11239"/>
                        </a:cubicBezTo>
                        <a:cubicBezTo>
                          <a:pt x="9605" y="11239"/>
                          <a:pt x="9505" y="11920"/>
                          <a:pt x="9446" y="12199"/>
                        </a:cubicBezTo>
                        <a:cubicBezTo>
                          <a:pt x="9384" y="12458"/>
                          <a:pt x="9241" y="12690"/>
                          <a:pt x="9062" y="12886"/>
                        </a:cubicBezTo>
                        <a:cubicBezTo>
                          <a:pt x="8813" y="13172"/>
                          <a:pt x="8340" y="13341"/>
                          <a:pt x="7947" y="13421"/>
                        </a:cubicBezTo>
                        <a:cubicBezTo>
                          <a:pt x="6866" y="13015"/>
                          <a:pt x="5714" y="12749"/>
                          <a:pt x="4587" y="12749"/>
                        </a:cubicBezTo>
                        <a:cubicBezTo>
                          <a:pt x="4106" y="12749"/>
                          <a:pt x="3630" y="12797"/>
                          <a:pt x="3166" y="12904"/>
                        </a:cubicBezTo>
                        <a:cubicBezTo>
                          <a:pt x="3124" y="12912"/>
                          <a:pt x="3137" y="12967"/>
                          <a:pt x="3175" y="12967"/>
                        </a:cubicBezTo>
                        <a:cubicBezTo>
                          <a:pt x="3178" y="12967"/>
                          <a:pt x="3181" y="12967"/>
                          <a:pt x="3184" y="12967"/>
                        </a:cubicBezTo>
                        <a:cubicBezTo>
                          <a:pt x="3627" y="12871"/>
                          <a:pt x="4069" y="12828"/>
                          <a:pt x="4508" y="12828"/>
                        </a:cubicBezTo>
                        <a:cubicBezTo>
                          <a:pt x="6692" y="12828"/>
                          <a:pt x="8805" y="13900"/>
                          <a:pt x="10677" y="14947"/>
                        </a:cubicBezTo>
                        <a:cubicBezTo>
                          <a:pt x="12566" y="16000"/>
                          <a:pt x="14759" y="16870"/>
                          <a:pt x="16958" y="16870"/>
                        </a:cubicBezTo>
                        <a:cubicBezTo>
                          <a:pt x="17366" y="16870"/>
                          <a:pt x="17774" y="16840"/>
                          <a:pt x="18180" y="16776"/>
                        </a:cubicBezTo>
                        <a:cubicBezTo>
                          <a:pt x="18840" y="16731"/>
                          <a:pt x="19518" y="16588"/>
                          <a:pt x="20134" y="16437"/>
                        </a:cubicBezTo>
                        <a:cubicBezTo>
                          <a:pt x="20785" y="16285"/>
                          <a:pt x="21409" y="16044"/>
                          <a:pt x="22034" y="15803"/>
                        </a:cubicBezTo>
                        <a:cubicBezTo>
                          <a:pt x="22631" y="15580"/>
                          <a:pt x="23220" y="15268"/>
                          <a:pt x="23836" y="15090"/>
                        </a:cubicBezTo>
                        <a:cubicBezTo>
                          <a:pt x="25085" y="14733"/>
                          <a:pt x="26316" y="14233"/>
                          <a:pt x="27645" y="14215"/>
                        </a:cubicBezTo>
                        <a:cubicBezTo>
                          <a:pt x="28323" y="14207"/>
                          <a:pt x="29001" y="14153"/>
                          <a:pt x="29679" y="14135"/>
                        </a:cubicBezTo>
                        <a:cubicBezTo>
                          <a:pt x="29792" y="14129"/>
                          <a:pt x="29905" y="14127"/>
                          <a:pt x="30018" y="14127"/>
                        </a:cubicBezTo>
                        <a:cubicBezTo>
                          <a:pt x="30244" y="14127"/>
                          <a:pt x="30470" y="14135"/>
                          <a:pt x="30696" y="14135"/>
                        </a:cubicBezTo>
                        <a:cubicBezTo>
                          <a:pt x="31297" y="14209"/>
                          <a:pt x="31900" y="14256"/>
                          <a:pt x="32508" y="14256"/>
                        </a:cubicBezTo>
                        <a:cubicBezTo>
                          <a:pt x="33001" y="14256"/>
                          <a:pt x="33497" y="14225"/>
                          <a:pt x="33997" y="14153"/>
                        </a:cubicBezTo>
                        <a:cubicBezTo>
                          <a:pt x="34086" y="14144"/>
                          <a:pt x="34175" y="14126"/>
                          <a:pt x="34264" y="14108"/>
                        </a:cubicBezTo>
                        <a:lnTo>
                          <a:pt x="34264" y="14108"/>
                        </a:lnTo>
                        <a:cubicBezTo>
                          <a:pt x="33845" y="14367"/>
                          <a:pt x="33426" y="14644"/>
                          <a:pt x="32980" y="14876"/>
                        </a:cubicBezTo>
                        <a:cubicBezTo>
                          <a:pt x="32507" y="15125"/>
                          <a:pt x="32088" y="15438"/>
                          <a:pt x="31579" y="15616"/>
                        </a:cubicBezTo>
                        <a:cubicBezTo>
                          <a:pt x="31089" y="15794"/>
                          <a:pt x="30607" y="15919"/>
                          <a:pt x="30098" y="16026"/>
                        </a:cubicBezTo>
                        <a:cubicBezTo>
                          <a:pt x="30072" y="16035"/>
                          <a:pt x="30080" y="16071"/>
                          <a:pt x="30107" y="16071"/>
                        </a:cubicBezTo>
                        <a:cubicBezTo>
                          <a:pt x="30571" y="15991"/>
                          <a:pt x="31035" y="15919"/>
                          <a:pt x="31490" y="15777"/>
                        </a:cubicBezTo>
                        <a:cubicBezTo>
                          <a:pt x="31927" y="15634"/>
                          <a:pt x="32284" y="15420"/>
                          <a:pt x="32685" y="15206"/>
                        </a:cubicBezTo>
                        <a:cubicBezTo>
                          <a:pt x="33622" y="14688"/>
                          <a:pt x="34487" y="14046"/>
                          <a:pt x="35487" y="13636"/>
                        </a:cubicBezTo>
                        <a:cubicBezTo>
                          <a:pt x="36125" y="13373"/>
                          <a:pt x="36776" y="13268"/>
                          <a:pt x="37434" y="13268"/>
                        </a:cubicBezTo>
                        <a:cubicBezTo>
                          <a:pt x="37558" y="13268"/>
                          <a:pt x="37682" y="13272"/>
                          <a:pt x="37806" y="13279"/>
                        </a:cubicBezTo>
                        <a:cubicBezTo>
                          <a:pt x="37877" y="13288"/>
                          <a:pt x="37949" y="13297"/>
                          <a:pt x="38020" y="13297"/>
                        </a:cubicBezTo>
                        <a:cubicBezTo>
                          <a:pt x="38270" y="13314"/>
                          <a:pt x="38520" y="13350"/>
                          <a:pt x="38778" y="13404"/>
                        </a:cubicBezTo>
                        <a:cubicBezTo>
                          <a:pt x="39139" y="13467"/>
                          <a:pt x="39521" y="13519"/>
                          <a:pt x="39899" y="13519"/>
                        </a:cubicBezTo>
                        <a:cubicBezTo>
                          <a:pt x="40315" y="13519"/>
                          <a:pt x="40728" y="13456"/>
                          <a:pt x="41107" y="13279"/>
                        </a:cubicBezTo>
                        <a:cubicBezTo>
                          <a:pt x="41140" y="13262"/>
                          <a:pt x="41120" y="13215"/>
                          <a:pt x="41088" y="13215"/>
                        </a:cubicBezTo>
                        <a:cubicBezTo>
                          <a:pt x="41085" y="13215"/>
                          <a:pt x="41083" y="13216"/>
                          <a:pt x="41080" y="13216"/>
                        </a:cubicBezTo>
                        <a:cubicBezTo>
                          <a:pt x="40705" y="13295"/>
                          <a:pt x="40347" y="13326"/>
                          <a:pt x="39993" y="13326"/>
                        </a:cubicBezTo>
                        <a:cubicBezTo>
                          <a:pt x="39421" y="13326"/>
                          <a:pt x="38862" y="13244"/>
                          <a:pt x="38261" y="13145"/>
                        </a:cubicBezTo>
                        <a:cubicBezTo>
                          <a:pt x="38118" y="13118"/>
                          <a:pt x="37976" y="13100"/>
                          <a:pt x="37824" y="13091"/>
                        </a:cubicBezTo>
                        <a:cubicBezTo>
                          <a:pt x="37547" y="13011"/>
                          <a:pt x="37280" y="12913"/>
                          <a:pt x="37003" y="12797"/>
                        </a:cubicBezTo>
                        <a:cubicBezTo>
                          <a:pt x="36593" y="12619"/>
                          <a:pt x="36218" y="12369"/>
                          <a:pt x="35817" y="12155"/>
                        </a:cubicBezTo>
                        <a:cubicBezTo>
                          <a:pt x="35121" y="11780"/>
                          <a:pt x="34416" y="11432"/>
                          <a:pt x="33631" y="11298"/>
                        </a:cubicBezTo>
                        <a:cubicBezTo>
                          <a:pt x="33082" y="11206"/>
                          <a:pt x="32509" y="11138"/>
                          <a:pt x="31948" y="11138"/>
                        </a:cubicBezTo>
                        <a:cubicBezTo>
                          <a:pt x="31752" y="11138"/>
                          <a:pt x="31557" y="11146"/>
                          <a:pt x="31365" y="11164"/>
                        </a:cubicBezTo>
                        <a:cubicBezTo>
                          <a:pt x="30955" y="11200"/>
                          <a:pt x="30553" y="11280"/>
                          <a:pt x="30143" y="11334"/>
                        </a:cubicBezTo>
                        <a:cubicBezTo>
                          <a:pt x="29759" y="11388"/>
                          <a:pt x="29385" y="11503"/>
                          <a:pt x="28992" y="11566"/>
                        </a:cubicBezTo>
                        <a:cubicBezTo>
                          <a:pt x="28653" y="11477"/>
                          <a:pt x="28305" y="11388"/>
                          <a:pt x="27966" y="11307"/>
                        </a:cubicBezTo>
                        <a:cubicBezTo>
                          <a:pt x="27734" y="11138"/>
                          <a:pt x="27592" y="10915"/>
                          <a:pt x="27654" y="10638"/>
                        </a:cubicBezTo>
                        <a:lnTo>
                          <a:pt x="27654" y="10638"/>
                        </a:lnTo>
                        <a:cubicBezTo>
                          <a:pt x="27723" y="10666"/>
                          <a:pt x="27795" y="10682"/>
                          <a:pt x="27866" y="10682"/>
                        </a:cubicBezTo>
                        <a:cubicBezTo>
                          <a:pt x="27931" y="10682"/>
                          <a:pt x="27995" y="10668"/>
                          <a:pt x="28055" y="10638"/>
                        </a:cubicBezTo>
                        <a:cubicBezTo>
                          <a:pt x="28314" y="10531"/>
                          <a:pt x="28716" y="10156"/>
                          <a:pt x="28519" y="9844"/>
                        </a:cubicBezTo>
                        <a:cubicBezTo>
                          <a:pt x="28439" y="9710"/>
                          <a:pt x="28341" y="9639"/>
                          <a:pt x="28198" y="9585"/>
                        </a:cubicBezTo>
                        <a:cubicBezTo>
                          <a:pt x="28145" y="9568"/>
                          <a:pt x="28082" y="9550"/>
                          <a:pt x="28029" y="9550"/>
                        </a:cubicBezTo>
                        <a:cubicBezTo>
                          <a:pt x="28018" y="9548"/>
                          <a:pt x="28009" y="9547"/>
                          <a:pt x="28001" y="9547"/>
                        </a:cubicBezTo>
                        <a:cubicBezTo>
                          <a:pt x="27979" y="9547"/>
                          <a:pt x="27969" y="9554"/>
                          <a:pt x="27966" y="9558"/>
                        </a:cubicBezTo>
                        <a:lnTo>
                          <a:pt x="27966" y="9558"/>
                        </a:lnTo>
                        <a:cubicBezTo>
                          <a:pt x="27968" y="9553"/>
                          <a:pt x="27972" y="9541"/>
                          <a:pt x="27975" y="9514"/>
                        </a:cubicBezTo>
                        <a:cubicBezTo>
                          <a:pt x="27991" y="9311"/>
                          <a:pt x="27869" y="9238"/>
                          <a:pt x="27721" y="9238"/>
                        </a:cubicBezTo>
                        <a:cubicBezTo>
                          <a:pt x="27616" y="9238"/>
                          <a:pt x="27497" y="9275"/>
                          <a:pt x="27404" y="9327"/>
                        </a:cubicBezTo>
                        <a:cubicBezTo>
                          <a:pt x="27323" y="9097"/>
                          <a:pt x="27164" y="9000"/>
                          <a:pt x="27003" y="9000"/>
                        </a:cubicBezTo>
                        <a:cubicBezTo>
                          <a:pt x="26759" y="9000"/>
                          <a:pt x="26510" y="9223"/>
                          <a:pt x="26521" y="9541"/>
                        </a:cubicBezTo>
                        <a:cubicBezTo>
                          <a:pt x="26414" y="9354"/>
                          <a:pt x="26262" y="9184"/>
                          <a:pt x="26102" y="9068"/>
                        </a:cubicBezTo>
                        <a:cubicBezTo>
                          <a:pt x="25929" y="8941"/>
                          <a:pt x="25561" y="8754"/>
                          <a:pt x="25261" y="8754"/>
                        </a:cubicBezTo>
                        <a:cubicBezTo>
                          <a:pt x="25097" y="8754"/>
                          <a:pt x="24952" y="8810"/>
                          <a:pt x="24871" y="8961"/>
                        </a:cubicBezTo>
                        <a:cubicBezTo>
                          <a:pt x="24743" y="8767"/>
                          <a:pt x="24551" y="8688"/>
                          <a:pt x="24348" y="8688"/>
                        </a:cubicBezTo>
                        <a:cubicBezTo>
                          <a:pt x="24083" y="8688"/>
                          <a:pt x="23799" y="8823"/>
                          <a:pt x="23613" y="9015"/>
                        </a:cubicBezTo>
                        <a:cubicBezTo>
                          <a:pt x="23479" y="9148"/>
                          <a:pt x="23345" y="9425"/>
                          <a:pt x="23515" y="9585"/>
                        </a:cubicBezTo>
                        <a:cubicBezTo>
                          <a:pt x="23550" y="9621"/>
                          <a:pt x="23595" y="9648"/>
                          <a:pt x="23639" y="9657"/>
                        </a:cubicBezTo>
                        <a:cubicBezTo>
                          <a:pt x="23416" y="9764"/>
                          <a:pt x="23220" y="9907"/>
                          <a:pt x="23247" y="10121"/>
                        </a:cubicBezTo>
                        <a:cubicBezTo>
                          <a:pt x="23270" y="10347"/>
                          <a:pt x="23478" y="10422"/>
                          <a:pt x="23710" y="10422"/>
                        </a:cubicBezTo>
                        <a:cubicBezTo>
                          <a:pt x="23935" y="10422"/>
                          <a:pt x="24181" y="10352"/>
                          <a:pt x="24300" y="10281"/>
                        </a:cubicBezTo>
                        <a:cubicBezTo>
                          <a:pt x="24392" y="10353"/>
                          <a:pt x="24478" y="10404"/>
                          <a:pt x="24571" y="10404"/>
                        </a:cubicBezTo>
                        <a:cubicBezTo>
                          <a:pt x="24639" y="10404"/>
                          <a:pt x="24711" y="10376"/>
                          <a:pt x="24790" y="10308"/>
                        </a:cubicBezTo>
                        <a:cubicBezTo>
                          <a:pt x="24853" y="10255"/>
                          <a:pt x="24906" y="10192"/>
                          <a:pt x="24969" y="10139"/>
                        </a:cubicBezTo>
                        <a:lnTo>
                          <a:pt x="24969" y="10139"/>
                        </a:lnTo>
                        <a:cubicBezTo>
                          <a:pt x="24942" y="10424"/>
                          <a:pt x="24826" y="10665"/>
                          <a:pt x="24567" y="10781"/>
                        </a:cubicBezTo>
                        <a:cubicBezTo>
                          <a:pt x="24398" y="10773"/>
                          <a:pt x="24229" y="10769"/>
                          <a:pt x="24060" y="10769"/>
                        </a:cubicBezTo>
                        <a:cubicBezTo>
                          <a:pt x="23649" y="10769"/>
                          <a:pt x="23239" y="10793"/>
                          <a:pt x="22828" y="10843"/>
                        </a:cubicBezTo>
                        <a:cubicBezTo>
                          <a:pt x="22756" y="10852"/>
                          <a:pt x="22694" y="10861"/>
                          <a:pt x="22631" y="10870"/>
                        </a:cubicBezTo>
                        <a:cubicBezTo>
                          <a:pt x="22132" y="10763"/>
                          <a:pt x="21623" y="10718"/>
                          <a:pt x="21124" y="10594"/>
                        </a:cubicBezTo>
                        <a:cubicBezTo>
                          <a:pt x="20615" y="10460"/>
                          <a:pt x="20116" y="10272"/>
                          <a:pt x="19625" y="10085"/>
                        </a:cubicBezTo>
                        <a:cubicBezTo>
                          <a:pt x="19340" y="9978"/>
                          <a:pt x="19054" y="9862"/>
                          <a:pt x="18769" y="9755"/>
                        </a:cubicBezTo>
                        <a:lnTo>
                          <a:pt x="18769" y="9755"/>
                        </a:lnTo>
                        <a:cubicBezTo>
                          <a:pt x="18826" y="9758"/>
                          <a:pt x="18884" y="9759"/>
                          <a:pt x="18942" y="9759"/>
                        </a:cubicBezTo>
                        <a:cubicBezTo>
                          <a:pt x="19389" y="9759"/>
                          <a:pt x="19848" y="9675"/>
                          <a:pt x="20258" y="9612"/>
                        </a:cubicBezTo>
                        <a:cubicBezTo>
                          <a:pt x="21463" y="9416"/>
                          <a:pt x="22631" y="9077"/>
                          <a:pt x="23773" y="8640"/>
                        </a:cubicBezTo>
                        <a:cubicBezTo>
                          <a:pt x="24772" y="8256"/>
                          <a:pt x="25745" y="7766"/>
                          <a:pt x="26815" y="7578"/>
                        </a:cubicBezTo>
                        <a:cubicBezTo>
                          <a:pt x="27078" y="7533"/>
                          <a:pt x="27337" y="7511"/>
                          <a:pt x="27592" y="7511"/>
                        </a:cubicBezTo>
                        <a:cubicBezTo>
                          <a:pt x="28535" y="7511"/>
                          <a:pt x="29433" y="7801"/>
                          <a:pt x="30304" y="8229"/>
                        </a:cubicBezTo>
                        <a:cubicBezTo>
                          <a:pt x="31160" y="8658"/>
                          <a:pt x="31990" y="9122"/>
                          <a:pt x="32917" y="9380"/>
                        </a:cubicBezTo>
                        <a:cubicBezTo>
                          <a:pt x="33381" y="9514"/>
                          <a:pt x="33863" y="9612"/>
                          <a:pt x="34345" y="9675"/>
                        </a:cubicBezTo>
                        <a:cubicBezTo>
                          <a:pt x="34666" y="9716"/>
                          <a:pt x="35010" y="9743"/>
                          <a:pt x="35357" y="9743"/>
                        </a:cubicBezTo>
                        <a:cubicBezTo>
                          <a:pt x="36437" y="9743"/>
                          <a:pt x="37553" y="9478"/>
                          <a:pt x="38154" y="8533"/>
                        </a:cubicBezTo>
                        <a:cubicBezTo>
                          <a:pt x="38172" y="8509"/>
                          <a:pt x="38154" y="8489"/>
                          <a:pt x="38132" y="8489"/>
                        </a:cubicBezTo>
                        <a:cubicBezTo>
                          <a:pt x="38121" y="8489"/>
                          <a:pt x="38109" y="8494"/>
                          <a:pt x="38100" y="8506"/>
                        </a:cubicBezTo>
                        <a:cubicBezTo>
                          <a:pt x="37492" y="9349"/>
                          <a:pt x="36488" y="9593"/>
                          <a:pt x="35476" y="9593"/>
                        </a:cubicBezTo>
                        <a:cubicBezTo>
                          <a:pt x="34946" y="9593"/>
                          <a:pt x="34413" y="9526"/>
                          <a:pt x="33934" y="9443"/>
                        </a:cubicBezTo>
                        <a:cubicBezTo>
                          <a:pt x="33533" y="9371"/>
                          <a:pt x="33131" y="9273"/>
                          <a:pt x="32739" y="9166"/>
                        </a:cubicBezTo>
                        <a:cubicBezTo>
                          <a:pt x="31660" y="8854"/>
                          <a:pt x="30714" y="8212"/>
                          <a:pt x="29688" y="7783"/>
                        </a:cubicBezTo>
                        <a:cubicBezTo>
                          <a:pt x="29030" y="7508"/>
                          <a:pt x="28347" y="7374"/>
                          <a:pt x="27647" y="7374"/>
                        </a:cubicBezTo>
                        <a:cubicBezTo>
                          <a:pt x="27416" y="7374"/>
                          <a:pt x="27183" y="7389"/>
                          <a:pt x="26949" y="7418"/>
                        </a:cubicBezTo>
                        <a:cubicBezTo>
                          <a:pt x="26021" y="7534"/>
                          <a:pt x="25165" y="7926"/>
                          <a:pt x="24309" y="8283"/>
                        </a:cubicBezTo>
                        <a:cubicBezTo>
                          <a:pt x="23265" y="8702"/>
                          <a:pt x="22221" y="9041"/>
                          <a:pt x="21133" y="9309"/>
                        </a:cubicBezTo>
                        <a:cubicBezTo>
                          <a:pt x="20482" y="9473"/>
                          <a:pt x="19660" y="9707"/>
                          <a:pt x="18907" y="9707"/>
                        </a:cubicBezTo>
                        <a:cubicBezTo>
                          <a:pt x="18803" y="9707"/>
                          <a:pt x="18700" y="9702"/>
                          <a:pt x="18599" y="9693"/>
                        </a:cubicBezTo>
                        <a:cubicBezTo>
                          <a:pt x="18528" y="9657"/>
                          <a:pt x="18447" y="9630"/>
                          <a:pt x="18376" y="9603"/>
                        </a:cubicBezTo>
                        <a:lnTo>
                          <a:pt x="18376" y="9603"/>
                        </a:lnTo>
                        <a:cubicBezTo>
                          <a:pt x="18406" y="9605"/>
                          <a:pt x="18436" y="9606"/>
                          <a:pt x="18466" y="9606"/>
                        </a:cubicBezTo>
                        <a:cubicBezTo>
                          <a:pt x="19065" y="9606"/>
                          <a:pt x="19704" y="9278"/>
                          <a:pt x="20205" y="9023"/>
                        </a:cubicBezTo>
                        <a:cubicBezTo>
                          <a:pt x="21017" y="8613"/>
                          <a:pt x="21775" y="8096"/>
                          <a:pt x="22587" y="7659"/>
                        </a:cubicBezTo>
                        <a:cubicBezTo>
                          <a:pt x="23372" y="7230"/>
                          <a:pt x="24184" y="6847"/>
                          <a:pt x="24995" y="6472"/>
                        </a:cubicBezTo>
                        <a:cubicBezTo>
                          <a:pt x="25843" y="6088"/>
                          <a:pt x="26664" y="5776"/>
                          <a:pt x="27600" y="5749"/>
                        </a:cubicBezTo>
                        <a:cubicBezTo>
                          <a:pt x="27630" y="5749"/>
                          <a:pt x="27660" y="5748"/>
                          <a:pt x="27690" y="5748"/>
                        </a:cubicBezTo>
                        <a:cubicBezTo>
                          <a:pt x="29667" y="5748"/>
                          <a:pt x="31355" y="7199"/>
                          <a:pt x="33033" y="8060"/>
                        </a:cubicBezTo>
                        <a:cubicBezTo>
                          <a:pt x="33917" y="8511"/>
                          <a:pt x="35039" y="8983"/>
                          <a:pt x="36096" y="8983"/>
                        </a:cubicBezTo>
                        <a:cubicBezTo>
                          <a:pt x="36692" y="8983"/>
                          <a:pt x="37269" y="8833"/>
                          <a:pt x="37770" y="8444"/>
                        </a:cubicBezTo>
                        <a:cubicBezTo>
                          <a:pt x="37794" y="8428"/>
                          <a:pt x="37776" y="8398"/>
                          <a:pt x="37752" y="8398"/>
                        </a:cubicBezTo>
                        <a:cubicBezTo>
                          <a:pt x="37749" y="8398"/>
                          <a:pt x="37747" y="8398"/>
                          <a:pt x="37744" y="8399"/>
                        </a:cubicBezTo>
                        <a:cubicBezTo>
                          <a:pt x="37243" y="8699"/>
                          <a:pt x="36712" y="8820"/>
                          <a:pt x="36173" y="8820"/>
                        </a:cubicBezTo>
                        <a:cubicBezTo>
                          <a:pt x="34967" y="8820"/>
                          <a:pt x="33722" y="8214"/>
                          <a:pt x="32685" y="7659"/>
                        </a:cubicBezTo>
                        <a:cubicBezTo>
                          <a:pt x="31038" y="6782"/>
                          <a:pt x="29510" y="5561"/>
                          <a:pt x="27562" y="5561"/>
                        </a:cubicBezTo>
                        <a:cubicBezTo>
                          <a:pt x="27527" y="5561"/>
                          <a:pt x="27493" y="5561"/>
                          <a:pt x="27458" y="5562"/>
                        </a:cubicBezTo>
                        <a:cubicBezTo>
                          <a:pt x="25905" y="5589"/>
                          <a:pt x="24353" y="6526"/>
                          <a:pt x="23015" y="7221"/>
                        </a:cubicBezTo>
                        <a:cubicBezTo>
                          <a:pt x="22275" y="7605"/>
                          <a:pt x="21588" y="8051"/>
                          <a:pt x="20874" y="8470"/>
                        </a:cubicBezTo>
                        <a:cubicBezTo>
                          <a:pt x="20428" y="8738"/>
                          <a:pt x="19973" y="8979"/>
                          <a:pt x="19491" y="9193"/>
                        </a:cubicBezTo>
                        <a:cubicBezTo>
                          <a:pt x="19143" y="9349"/>
                          <a:pt x="18745" y="9529"/>
                          <a:pt x="18349" y="9529"/>
                        </a:cubicBezTo>
                        <a:cubicBezTo>
                          <a:pt x="18268" y="9529"/>
                          <a:pt x="18188" y="9522"/>
                          <a:pt x="18108" y="9505"/>
                        </a:cubicBezTo>
                        <a:cubicBezTo>
                          <a:pt x="18046" y="9487"/>
                          <a:pt x="17984" y="9461"/>
                          <a:pt x="17921" y="9443"/>
                        </a:cubicBezTo>
                        <a:cubicBezTo>
                          <a:pt x="18001" y="9425"/>
                          <a:pt x="18662" y="9166"/>
                          <a:pt x="19322" y="8676"/>
                        </a:cubicBezTo>
                        <a:cubicBezTo>
                          <a:pt x="20098" y="8096"/>
                          <a:pt x="20981" y="7302"/>
                          <a:pt x="21793" y="6811"/>
                        </a:cubicBezTo>
                        <a:cubicBezTo>
                          <a:pt x="21873" y="6766"/>
                          <a:pt x="21953" y="6713"/>
                          <a:pt x="22025" y="6668"/>
                        </a:cubicBezTo>
                        <a:cubicBezTo>
                          <a:pt x="22043" y="6668"/>
                          <a:pt x="22060" y="6650"/>
                          <a:pt x="22078" y="6642"/>
                        </a:cubicBezTo>
                        <a:cubicBezTo>
                          <a:pt x="23720" y="5633"/>
                          <a:pt x="25334" y="4402"/>
                          <a:pt x="27306" y="4179"/>
                        </a:cubicBezTo>
                        <a:cubicBezTo>
                          <a:pt x="27481" y="4159"/>
                          <a:pt x="27653" y="4149"/>
                          <a:pt x="27820" y="4149"/>
                        </a:cubicBezTo>
                        <a:cubicBezTo>
                          <a:pt x="31273" y="4149"/>
                          <a:pt x="33103" y="8273"/>
                          <a:pt x="36588" y="8273"/>
                        </a:cubicBezTo>
                        <a:cubicBezTo>
                          <a:pt x="36715" y="8273"/>
                          <a:pt x="36845" y="8268"/>
                          <a:pt x="36976" y="8256"/>
                        </a:cubicBezTo>
                        <a:cubicBezTo>
                          <a:pt x="37048" y="8256"/>
                          <a:pt x="37048" y="8158"/>
                          <a:pt x="36976" y="8158"/>
                        </a:cubicBezTo>
                        <a:cubicBezTo>
                          <a:pt x="35959" y="8078"/>
                          <a:pt x="35050" y="7882"/>
                          <a:pt x="34148" y="7391"/>
                        </a:cubicBezTo>
                        <a:cubicBezTo>
                          <a:pt x="33328" y="6954"/>
                          <a:pt x="32623" y="6320"/>
                          <a:pt x="31900" y="5723"/>
                        </a:cubicBezTo>
                        <a:cubicBezTo>
                          <a:pt x="30955" y="4955"/>
                          <a:pt x="29947" y="4322"/>
                          <a:pt x="28805" y="4072"/>
                        </a:cubicBezTo>
                        <a:cubicBezTo>
                          <a:pt x="28948" y="3805"/>
                          <a:pt x="29349" y="3662"/>
                          <a:pt x="29626" y="3635"/>
                        </a:cubicBezTo>
                        <a:cubicBezTo>
                          <a:pt x="29644" y="3634"/>
                          <a:pt x="29661" y="3633"/>
                          <a:pt x="29679" y="3633"/>
                        </a:cubicBezTo>
                        <a:cubicBezTo>
                          <a:pt x="29991" y="3633"/>
                          <a:pt x="30227" y="3851"/>
                          <a:pt x="30455" y="4046"/>
                        </a:cubicBezTo>
                        <a:cubicBezTo>
                          <a:pt x="30491" y="4081"/>
                          <a:pt x="30527" y="4117"/>
                          <a:pt x="30571" y="4144"/>
                        </a:cubicBezTo>
                        <a:cubicBezTo>
                          <a:pt x="30678" y="4212"/>
                          <a:pt x="30804" y="4248"/>
                          <a:pt x="30933" y="4248"/>
                        </a:cubicBezTo>
                        <a:cubicBezTo>
                          <a:pt x="31039" y="4248"/>
                          <a:pt x="31148" y="4223"/>
                          <a:pt x="31249" y="4170"/>
                        </a:cubicBezTo>
                        <a:cubicBezTo>
                          <a:pt x="31606" y="4001"/>
                          <a:pt x="31436" y="3608"/>
                          <a:pt x="31276" y="3323"/>
                        </a:cubicBezTo>
                        <a:cubicBezTo>
                          <a:pt x="31401" y="3323"/>
                          <a:pt x="31490" y="3260"/>
                          <a:pt x="31552" y="3100"/>
                        </a:cubicBezTo>
                        <a:cubicBezTo>
                          <a:pt x="31660" y="2814"/>
                          <a:pt x="31178" y="2395"/>
                          <a:pt x="31017" y="2235"/>
                        </a:cubicBezTo>
                        <a:cubicBezTo>
                          <a:pt x="30796" y="2026"/>
                          <a:pt x="30563" y="1941"/>
                          <a:pt x="30330" y="1941"/>
                        </a:cubicBezTo>
                        <a:cubicBezTo>
                          <a:pt x="29878" y="1941"/>
                          <a:pt x="29429" y="2262"/>
                          <a:pt x="29081" y="2609"/>
                        </a:cubicBezTo>
                        <a:cubicBezTo>
                          <a:pt x="29215" y="2145"/>
                          <a:pt x="29188" y="1646"/>
                          <a:pt x="28939" y="1253"/>
                        </a:cubicBezTo>
                        <a:cubicBezTo>
                          <a:pt x="28733" y="939"/>
                          <a:pt x="28195" y="610"/>
                          <a:pt x="27760" y="610"/>
                        </a:cubicBezTo>
                        <a:cubicBezTo>
                          <a:pt x="27591" y="610"/>
                          <a:pt x="27436" y="660"/>
                          <a:pt x="27324" y="780"/>
                        </a:cubicBezTo>
                        <a:cubicBezTo>
                          <a:pt x="27235" y="513"/>
                          <a:pt x="26949" y="299"/>
                          <a:pt x="26690" y="227"/>
                        </a:cubicBezTo>
                        <a:cubicBezTo>
                          <a:pt x="26582" y="197"/>
                          <a:pt x="26462" y="175"/>
                          <a:pt x="26344" y="175"/>
                        </a:cubicBezTo>
                        <a:cubicBezTo>
                          <a:pt x="26219" y="175"/>
                          <a:pt x="26095" y="199"/>
                          <a:pt x="25986" y="263"/>
                        </a:cubicBezTo>
                        <a:cubicBezTo>
                          <a:pt x="25772" y="388"/>
                          <a:pt x="25584" y="379"/>
                          <a:pt x="25361" y="468"/>
                        </a:cubicBezTo>
                        <a:cubicBezTo>
                          <a:pt x="25004" y="620"/>
                          <a:pt x="24621" y="1093"/>
                          <a:pt x="24969" y="1458"/>
                        </a:cubicBezTo>
                        <a:cubicBezTo>
                          <a:pt x="25131" y="1637"/>
                          <a:pt x="25301" y="1720"/>
                          <a:pt x="25532" y="1720"/>
                        </a:cubicBezTo>
                        <a:cubicBezTo>
                          <a:pt x="25555" y="1720"/>
                          <a:pt x="25578" y="1719"/>
                          <a:pt x="25602" y="1717"/>
                        </a:cubicBezTo>
                        <a:cubicBezTo>
                          <a:pt x="25745" y="1717"/>
                          <a:pt x="25798" y="1592"/>
                          <a:pt x="25879" y="1521"/>
                        </a:cubicBezTo>
                        <a:cubicBezTo>
                          <a:pt x="25919" y="1511"/>
                          <a:pt x="25959" y="1506"/>
                          <a:pt x="25998" y="1506"/>
                        </a:cubicBezTo>
                        <a:cubicBezTo>
                          <a:pt x="26265" y="1506"/>
                          <a:pt x="26515" y="1723"/>
                          <a:pt x="26717" y="1887"/>
                        </a:cubicBezTo>
                        <a:cubicBezTo>
                          <a:pt x="26931" y="2065"/>
                          <a:pt x="27021" y="2288"/>
                          <a:pt x="27083" y="2538"/>
                        </a:cubicBezTo>
                        <a:cubicBezTo>
                          <a:pt x="26860" y="2074"/>
                          <a:pt x="26289" y="1851"/>
                          <a:pt x="25772" y="1789"/>
                        </a:cubicBezTo>
                        <a:cubicBezTo>
                          <a:pt x="25728" y="1784"/>
                          <a:pt x="25684" y="1782"/>
                          <a:pt x="25640" y="1782"/>
                        </a:cubicBezTo>
                        <a:cubicBezTo>
                          <a:pt x="25128" y="1782"/>
                          <a:pt x="24586" y="2065"/>
                          <a:pt x="24799" y="2574"/>
                        </a:cubicBezTo>
                        <a:cubicBezTo>
                          <a:pt x="24704" y="2561"/>
                          <a:pt x="24593" y="2549"/>
                          <a:pt x="24484" y="2549"/>
                        </a:cubicBezTo>
                        <a:cubicBezTo>
                          <a:pt x="24287" y="2549"/>
                          <a:pt x="24098" y="2587"/>
                          <a:pt x="24023" y="2725"/>
                        </a:cubicBezTo>
                        <a:cubicBezTo>
                          <a:pt x="23898" y="2957"/>
                          <a:pt x="24050" y="3100"/>
                          <a:pt x="24255" y="3145"/>
                        </a:cubicBezTo>
                        <a:cubicBezTo>
                          <a:pt x="24005" y="3385"/>
                          <a:pt x="23889" y="3751"/>
                          <a:pt x="23952" y="4099"/>
                        </a:cubicBezTo>
                        <a:cubicBezTo>
                          <a:pt x="23993" y="4315"/>
                          <a:pt x="24151" y="4488"/>
                          <a:pt x="24331" y="4488"/>
                        </a:cubicBezTo>
                        <a:cubicBezTo>
                          <a:pt x="24427" y="4488"/>
                          <a:pt x="24528" y="4440"/>
                          <a:pt x="24621" y="4322"/>
                        </a:cubicBezTo>
                        <a:cubicBezTo>
                          <a:pt x="24799" y="4081"/>
                          <a:pt x="24772" y="3626"/>
                          <a:pt x="24978" y="3448"/>
                        </a:cubicBezTo>
                        <a:cubicBezTo>
                          <a:pt x="25147" y="3617"/>
                          <a:pt x="25245" y="3796"/>
                          <a:pt x="25245" y="4054"/>
                        </a:cubicBezTo>
                        <a:cubicBezTo>
                          <a:pt x="25245" y="4242"/>
                          <a:pt x="25165" y="4474"/>
                          <a:pt x="25031" y="4634"/>
                        </a:cubicBezTo>
                        <a:cubicBezTo>
                          <a:pt x="24317" y="4973"/>
                          <a:pt x="23639" y="5393"/>
                          <a:pt x="22979" y="5821"/>
                        </a:cubicBezTo>
                        <a:cubicBezTo>
                          <a:pt x="21846" y="5241"/>
                          <a:pt x="20678" y="4625"/>
                          <a:pt x="19464" y="4242"/>
                        </a:cubicBezTo>
                        <a:cubicBezTo>
                          <a:pt x="19482" y="4197"/>
                          <a:pt x="19491" y="4153"/>
                          <a:pt x="19527" y="4099"/>
                        </a:cubicBezTo>
                        <a:cubicBezTo>
                          <a:pt x="19589" y="4001"/>
                          <a:pt x="19696" y="3938"/>
                          <a:pt x="19803" y="3903"/>
                        </a:cubicBezTo>
                        <a:cubicBezTo>
                          <a:pt x="19839" y="3938"/>
                          <a:pt x="19866" y="3974"/>
                          <a:pt x="19893" y="4010"/>
                        </a:cubicBezTo>
                        <a:cubicBezTo>
                          <a:pt x="20035" y="4206"/>
                          <a:pt x="20196" y="4331"/>
                          <a:pt x="20437" y="4376"/>
                        </a:cubicBezTo>
                        <a:cubicBezTo>
                          <a:pt x="20465" y="4381"/>
                          <a:pt x="20491" y="4383"/>
                          <a:pt x="20516" y="4383"/>
                        </a:cubicBezTo>
                        <a:cubicBezTo>
                          <a:pt x="20805" y="4383"/>
                          <a:pt x="20915" y="4068"/>
                          <a:pt x="20874" y="3814"/>
                        </a:cubicBezTo>
                        <a:cubicBezTo>
                          <a:pt x="20838" y="3591"/>
                          <a:pt x="20704" y="3475"/>
                          <a:pt x="20838" y="3341"/>
                        </a:cubicBezTo>
                        <a:cubicBezTo>
                          <a:pt x="20981" y="3216"/>
                          <a:pt x="20919" y="3020"/>
                          <a:pt x="20838" y="2868"/>
                        </a:cubicBezTo>
                        <a:cubicBezTo>
                          <a:pt x="20727" y="2659"/>
                          <a:pt x="20405" y="2483"/>
                          <a:pt x="20128" y="2483"/>
                        </a:cubicBezTo>
                        <a:cubicBezTo>
                          <a:pt x="20050" y="2483"/>
                          <a:pt x="19975" y="2497"/>
                          <a:pt x="19910" y="2529"/>
                        </a:cubicBezTo>
                        <a:cubicBezTo>
                          <a:pt x="19839" y="2172"/>
                          <a:pt x="19536" y="1833"/>
                          <a:pt x="19161" y="1789"/>
                        </a:cubicBezTo>
                        <a:cubicBezTo>
                          <a:pt x="19124" y="1785"/>
                          <a:pt x="19087" y="1784"/>
                          <a:pt x="19052" y="1784"/>
                        </a:cubicBezTo>
                        <a:cubicBezTo>
                          <a:pt x="18707" y="1784"/>
                          <a:pt x="18453" y="1936"/>
                          <a:pt x="18242" y="2154"/>
                        </a:cubicBezTo>
                        <a:cubicBezTo>
                          <a:pt x="18278" y="1860"/>
                          <a:pt x="18198" y="1574"/>
                          <a:pt x="17894" y="1351"/>
                        </a:cubicBezTo>
                        <a:cubicBezTo>
                          <a:pt x="17814" y="1289"/>
                          <a:pt x="17662" y="1271"/>
                          <a:pt x="17564" y="1244"/>
                        </a:cubicBezTo>
                        <a:cubicBezTo>
                          <a:pt x="17377" y="1191"/>
                          <a:pt x="17306" y="1209"/>
                          <a:pt x="17279" y="1128"/>
                        </a:cubicBezTo>
                        <a:cubicBezTo>
                          <a:pt x="17172" y="834"/>
                          <a:pt x="16993" y="575"/>
                          <a:pt x="16699" y="450"/>
                        </a:cubicBezTo>
                        <a:cubicBezTo>
                          <a:pt x="16593" y="412"/>
                          <a:pt x="16455" y="355"/>
                          <a:pt x="16328" y="355"/>
                        </a:cubicBezTo>
                        <a:cubicBezTo>
                          <a:pt x="16305" y="355"/>
                          <a:pt x="16283" y="357"/>
                          <a:pt x="16262" y="361"/>
                        </a:cubicBezTo>
                        <a:cubicBezTo>
                          <a:pt x="16153" y="378"/>
                          <a:pt x="16070" y="400"/>
                          <a:pt x="15995" y="400"/>
                        </a:cubicBezTo>
                        <a:cubicBezTo>
                          <a:pt x="15909" y="400"/>
                          <a:pt x="15834" y="371"/>
                          <a:pt x="15744" y="272"/>
                        </a:cubicBezTo>
                        <a:cubicBezTo>
                          <a:pt x="15570" y="71"/>
                          <a:pt x="15386" y="1"/>
                          <a:pt x="151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6" name="Google Shape;1916;p6"/>
                  <p:cNvSpPr/>
                  <p:nvPr/>
                </p:nvSpPr>
                <p:spPr>
                  <a:xfrm>
                    <a:off x="3553318" y="3838158"/>
                    <a:ext cx="724975" cy="201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99" h="2418" extrusionOk="0">
                        <a:moveTo>
                          <a:pt x="8182" y="1"/>
                        </a:moveTo>
                        <a:cubicBezTo>
                          <a:pt x="6817" y="1"/>
                          <a:pt x="5424" y="208"/>
                          <a:pt x="4139" y="679"/>
                        </a:cubicBezTo>
                        <a:cubicBezTo>
                          <a:pt x="3524" y="910"/>
                          <a:pt x="2944" y="1232"/>
                          <a:pt x="2382" y="1580"/>
                        </a:cubicBezTo>
                        <a:cubicBezTo>
                          <a:pt x="1795" y="1944"/>
                          <a:pt x="1146" y="2376"/>
                          <a:pt x="445" y="2376"/>
                        </a:cubicBezTo>
                        <a:cubicBezTo>
                          <a:pt x="305" y="2376"/>
                          <a:pt x="162" y="2359"/>
                          <a:pt x="18" y="2320"/>
                        </a:cubicBezTo>
                        <a:cubicBezTo>
                          <a:pt x="9" y="2320"/>
                          <a:pt x="0" y="2338"/>
                          <a:pt x="9" y="2338"/>
                        </a:cubicBezTo>
                        <a:cubicBezTo>
                          <a:pt x="182" y="2393"/>
                          <a:pt x="353" y="2417"/>
                          <a:pt x="521" y="2417"/>
                        </a:cubicBezTo>
                        <a:cubicBezTo>
                          <a:pt x="926" y="2417"/>
                          <a:pt x="1317" y="2277"/>
                          <a:pt x="1695" y="2088"/>
                        </a:cubicBezTo>
                        <a:cubicBezTo>
                          <a:pt x="2355" y="1749"/>
                          <a:pt x="2962" y="1330"/>
                          <a:pt x="3622" y="1000"/>
                        </a:cubicBezTo>
                        <a:cubicBezTo>
                          <a:pt x="5183" y="241"/>
                          <a:pt x="6967" y="143"/>
                          <a:pt x="8662" y="63"/>
                        </a:cubicBezTo>
                        <a:cubicBezTo>
                          <a:pt x="8698" y="63"/>
                          <a:pt x="8698" y="18"/>
                          <a:pt x="8662" y="9"/>
                        </a:cubicBezTo>
                        <a:cubicBezTo>
                          <a:pt x="8503" y="4"/>
                          <a:pt x="8342" y="1"/>
                          <a:pt x="818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7" name="Google Shape;1917;p6"/>
                  <p:cNvSpPr/>
                  <p:nvPr/>
                </p:nvSpPr>
                <p:spPr>
                  <a:xfrm>
                    <a:off x="3692329" y="3888579"/>
                    <a:ext cx="534459" cy="170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13" h="2040" extrusionOk="0">
                        <a:moveTo>
                          <a:pt x="6378" y="0"/>
                        </a:moveTo>
                        <a:cubicBezTo>
                          <a:pt x="6375" y="0"/>
                          <a:pt x="6372" y="1"/>
                          <a:pt x="6370" y="2"/>
                        </a:cubicBezTo>
                        <a:cubicBezTo>
                          <a:pt x="5371" y="261"/>
                          <a:pt x="4300" y="305"/>
                          <a:pt x="3355" y="752"/>
                        </a:cubicBezTo>
                        <a:cubicBezTo>
                          <a:pt x="2240" y="1269"/>
                          <a:pt x="1303" y="1938"/>
                          <a:pt x="27" y="1992"/>
                        </a:cubicBezTo>
                        <a:cubicBezTo>
                          <a:pt x="0" y="2000"/>
                          <a:pt x="0" y="2036"/>
                          <a:pt x="27" y="2036"/>
                        </a:cubicBezTo>
                        <a:cubicBezTo>
                          <a:pt x="80" y="2038"/>
                          <a:pt x="131" y="2040"/>
                          <a:pt x="183" y="2040"/>
                        </a:cubicBezTo>
                        <a:cubicBezTo>
                          <a:pt x="1301" y="2040"/>
                          <a:pt x="2160" y="1496"/>
                          <a:pt x="3141" y="992"/>
                        </a:cubicBezTo>
                        <a:cubicBezTo>
                          <a:pt x="3801" y="653"/>
                          <a:pt x="4604" y="448"/>
                          <a:pt x="5344" y="359"/>
                        </a:cubicBezTo>
                        <a:cubicBezTo>
                          <a:pt x="5665" y="314"/>
                          <a:pt x="6183" y="323"/>
                          <a:pt x="6397" y="38"/>
                        </a:cubicBezTo>
                        <a:cubicBezTo>
                          <a:pt x="6412" y="22"/>
                          <a:pt x="6394" y="0"/>
                          <a:pt x="637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918" name="Google Shape;1918;p6"/>
              <p:cNvSpPr/>
              <p:nvPr/>
            </p:nvSpPr>
            <p:spPr>
              <a:xfrm>
                <a:off x="2681899" y="3202369"/>
                <a:ext cx="120677" cy="56649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545" extrusionOk="0">
                    <a:moveTo>
                      <a:pt x="982" y="0"/>
                    </a:moveTo>
                    <a:cubicBezTo>
                      <a:pt x="812" y="18"/>
                      <a:pt x="634" y="27"/>
                      <a:pt x="482" y="72"/>
                    </a:cubicBezTo>
                    <a:cubicBezTo>
                      <a:pt x="348" y="107"/>
                      <a:pt x="179" y="152"/>
                      <a:pt x="81" y="268"/>
                    </a:cubicBezTo>
                    <a:cubicBezTo>
                      <a:pt x="36" y="322"/>
                      <a:pt x="18" y="402"/>
                      <a:pt x="0" y="473"/>
                    </a:cubicBezTo>
                    <a:cubicBezTo>
                      <a:pt x="116" y="491"/>
                      <a:pt x="241" y="518"/>
                      <a:pt x="357" y="545"/>
                    </a:cubicBezTo>
                    <a:cubicBezTo>
                      <a:pt x="366" y="384"/>
                      <a:pt x="527" y="277"/>
                      <a:pt x="705" y="197"/>
                    </a:cubicBezTo>
                    <a:cubicBezTo>
                      <a:pt x="811" y="156"/>
                      <a:pt x="969" y="115"/>
                      <a:pt x="1118" y="115"/>
                    </a:cubicBezTo>
                    <a:cubicBezTo>
                      <a:pt x="1132" y="115"/>
                      <a:pt x="1146" y="116"/>
                      <a:pt x="1160" y="116"/>
                    </a:cubicBezTo>
                    <a:cubicBezTo>
                      <a:pt x="1107" y="72"/>
                      <a:pt x="1044" y="36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6"/>
              <p:cNvSpPr/>
              <p:nvPr/>
            </p:nvSpPr>
            <p:spPr>
              <a:xfrm>
                <a:off x="3573928" y="3912605"/>
                <a:ext cx="43656" cy="8357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804" extrusionOk="0">
                    <a:moveTo>
                      <a:pt x="348" y="1"/>
                    </a:moveTo>
                    <a:cubicBezTo>
                      <a:pt x="223" y="45"/>
                      <a:pt x="107" y="179"/>
                      <a:pt x="63" y="286"/>
                    </a:cubicBezTo>
                    <a:cubicBezTo>
                      <a:pt x="0" y="438"/>
                      <a:pt x="18" y="590"/>
                      <a:pt x="63" y="741"/>
                    </a:cubicBezTo>
                    <a:cubicBezTo>
                      <a:pt x="63" y="741"/>
                      <a:pt x="63" y="750"/>
                      <a:pt x="54" y="759"/>
                    </a:cubicBezTo>
                    <a:cubicBezTo>
                      <a:pt x="143" y="768"/>
                      <a:pt x="223" y="786"/>
                      <a:pt x="304" y="804"/>
                    </a:cubicBezTo>
                    <a:cubicBezTo>
                      <a:pt x="268" y="759"/>
                      <a:pt x="250" y="706"/>
                      <a:pt x="250" y="652"/>
                    </a:cubicBezTo>
                    <a:cubicBezTo>
                      <a:pt x="268" y="483"/>
                      <a:pt x="304" y="242"/>
                      <a:pt x="420" y="108"/>
                    </a:cubicBezTo>
                    <a:cubicBezTo>
                      <a:pt x="393" y="72"/>
                      <a:pt x="366" y="37"/>
                      <a:pt x="3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6"/>
              <p:cNvSpPr/>
              <p:nvPr/>
            </p:nvSpPr>
            <p:spPr>
              <a:xfrm>
                <a:off x="2316543" y="2996460"/>
                <a:ext cx="247695" cy="258817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2490" extrusionOk="0">
                    <a:moveTo>
                      <a:pt x="462" y="0"/>
                    </a:moveTo>
                    <a:cubicBezTo>
                      <a:pt x="454" y="0"/>
                      <a:pt x="446" y="1"/>
                      <a:pt x="438" y="1"/>
                    </a:cubicBezTo>
                    <a:cubicBezTo>
                      <a:pt x="241" y="19"/>
                      <a:pt x="90" y="170"/>
                      <a:pt x="0" y="358"/>
                    </a:cubicBezTo>
                    <a:cubicBezTo>
                      <a:pt x="75" y="314"/>
                      <a:pt x="156" y="295"/>
                      <a:pt x="240" y="295"/>
                    </a:cubicBezTo>
                    <a:cubicBezTo>
                      <a:pt x="637" y="295"/>
                      <a:pt x="1096" y="722"/>
                      <a:pt x="1258" y="1009"/>
                    </a:cubicBezTo>
                    <a:cubicBezTo>
                      <a:pt x="1472" y="1401"/>
                      <a:pt x="1651" y="2079"/>
                      <a:pt x="1392" y="2490"/>
                    </a:cubicBezTo>
                    <a:cubicBezTo>
                      <a:pt x="1624" y="2445"/>
                      <a:pt x="1847" y="2410"/>
                      <a:pt x="2070" y="2392"/>
                    </a:cubicBezTo>
                    <a:cubicBezTo>
                      <a:pt x="2382" y="1482"/>
                      <a:pt x="1936" y="572"/>
                      <a:pt x="1044" y="179"/>
                    </a:cubicBezTo>
                    <a:cubicBezTo>
                      <a:pt x="881" y="102"/>
                      <a:pt x="661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6"/>
              <p:cNvSpPr/>
              <p:nvPr/>
            </p:nvSpPr>
            <p:spPr>
              <a:xfrm>
                <a:off x="3355962" y="3884853"/>
                <a:ext cx="51140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714" extrusionOk="0">
                    <a:moveTo>
                      <a:pt x="322" y="0"/>
                    </a:moveTo>
                    <a:cubicBezTo>
                      <a:pt x="277" y="0"/>
                      <a:pt x="233" y="0"/>
                      <a:pt x="188" y="27"/>
                    </a:cubicBezTo>
                    <a:cubicBezTo>
                      <a:pt x="197" y="36"/>
                      <a:pt x="197" y="45"/>
                      <a:pt x="197" y="54"/>
                    </a:cubicBezTo>
                    <a:cubicBezTo>
                      <a:pt x="206" y="259"/>
                      <a:pt x="161" y="562"/>
                      <a:pt x="1" y="714"/>
                    </a:cubicBezTo>
                    <a:cubicBezTo>
                      <a:pt x="135" y="678"/>
                      <a:pt x="251" y="625"/>
                      <a:pt x="358" y="518"/>
                    </a:cubicBezTo>
                    <a:cubicBezTo>
                      <a:pt x="492" y="366"/>
                      <a:pt x="465" y="134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6"/>
              <p:cNvSpPr/>
              <p:nvPr/>
            </p:nvSpPr>
            <p:spPr>
              <a:xfrm>
                <a:off x="3381012" y="3886724"/>
                <a:ext cx="76190" cy="81699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86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268" y="116"/>
                      <a:pt x="322" y="312"/>
                      <a:pt x="251" y="464"/>
                    </a:cubicBezTo>
                    <a:cubicBezTo>
                      <a:pt x="206" y="571"/>
                      <a:pt x="117" y="669"/>
                      <a:pt x="1" y="732"/>
                    </a:cubicBezTo>
                    <a:cubicBezTo>
                      <a:pt x="179" y="740"/>
                      <a:pt x="358" y="758"/>
                      <a:pt x="536" y="785"/>
                    </a:cubicBezTo>
                    <a:cubicBezTo>
                      <a:pt x="634" y="616"/>
                      <a:pt x="732" y="410"/>
                      <a:pt x="563" y="250"/>
                    </a:cubicBezTo>
                    <a:cubicBezTo>
                      <a:pt x="491" y="187"/>
                      <a:pt x="411" y="134"/>
                      <a:pt x="331" y="80"/>
                    </a:cubicBezTo>
                    <a:cubicBezTo>
                      <a:pt x="277" y="54"/>
                      <a:pt x="215" y="18"/>
                      <a:pt x="1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6"/>
              <p:cNvSpPr/>
              <p:nvPr/>
            </p:nvSpPr>
            <p:spPr>
              <a:xfrm>
                <a:off x="2732830" y="3227211"/>
                <a:ext cx="94692" cy="4854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467" extrusionOk="0">
                    <a:moveTo>
                      <a:pt x="791" y="0"/>
                    </a:moveTo>
                    <a:cubicBezTo>
                      <a:pt x="728" y="0"/>
                      <a:pt x="661" y="21"/>
                      <a:pt x="608" y="29"/>
                    </a:cubicBezTo>
                    <a:cubicBezTo>
                      <a:pt x="518" y="38"/>
                      <a:pt x="420" y="47"/>
                      <a:pt x="322" y="83"/>
                    </a:cubicBezTo>
                    <a:cubicBezTo>
                      <a:pt x="170" y="136"/>
                      <a:pt x="54" y="207"/>
                      <a:pt x="1" y="332"/>
                    </a:cubicBezTo>
                    <a:cubicBezTo>
                      <a:pt x="170" y="377"/>
                      <a:pt x="331" y="413"/>
                      <a:pt x="492" y="466"/>
                    </a:cubicBezTo>
                    <a:cubicBezTo>
                      <a:pt x="501" y="439"/>
                      <a:pt x="509" y="413"/>
                      <a:pt x="518" y="386"/>
                    </a:cubicBezTo>
                    <a:cubicBezTo>
                      <a:pt x="608" y="234"/>
                      <a:pt x="741" y="136"/>
                      <a:pt x="911" y="91"/>
                    </a:cubicBezTo>
                    <a:cubicBezTo>
                      <a:pt x="875" y="56"/>
                      <a:pt x="848" y="29"/>
                      <a:pt x="822" y="2"/>
                    </a:cubicBezTo>
                    <a:cubicBezTo>
                      <a:pt x="812" y="1"/>
                      <a:pt x="802" y="0"/>
                      <a:pt x="7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6"/>
              <p:cNvSpPr/>
              <p:nvPr/>
            </p:nvSpPr>
            <p:spPr>
              <a:xfrm>
                <a:off x="2306356" y="3034399"/>
                <a:ext cx="156745" cy="23667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277" extrusionOk="0">
                    <a:moveTo>
                      <a:pt x="272" y="1"/>
                    </a:moveTo>
                    <a:cubicBezTo>
                      <a:pt x="207" y="1"/>
                      <a:pt x="143" y="12"/>
                      <a:pt x="81" y="37"/>
                    </a:cubicBezTo>
                    <a:cubicBezTo>
                      <a:pt x="45" y="109"/>
                      <a:pt x="18" y="180"/>
                      <a:pt x="0" y="260"/>
                    </a:cubicBezTo>
                    <a:cubicBezTo>
                      <a:pt x="464" y="350"/>
                      <a:pt x="955" y="680"/>
                      <a:pt x="1035" y="1161"/>
                    </a:cubicBezTo>
                    <a:cubicBezTo>
                      <a:pt x="1098" y="1518"/>
                      <a:pt x="1151" y="1973"/>
                      <a:pt x="937" y="2277"/>
                    </a:cubicBezTo>
                    <a:cubicBezTo>
                      <a:pt x="1089" y="2223"/>
                      <a:pt x="1249" y="2178"/>
                      <a:pt x="1410" y="2143"/>
                    </a:cubicBezTo>
                    <a:cubicBezTo>
                      <a:pt x="1508" y="1732"/>
                      <a:pt x="1445" y="1268"/>
                      <a:pt x="1312" y="876"/>
                    </a:cubicBezTo>
                    <a:cubicBezTo>
                      <a:pt x="1195" y="526"/>
                      <a:pt x="713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6"/>
              <p:cNvSpPr/>
              <p:nvPr/>
            </p:nvSpPr>
            <p:spPr>
              <a:xfrm>
                <a:off x="1883521" y="3509726"/>
                <a:ext cx="1093371" cy="346440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3333" extrusionOk="0">
                    <a:moveTo>
                      <a:pt x="7899" y="0"/>
                    </a:moveTo>
                    <a:cubicBezTo>
                      <a:pt x="7007" y="0"/>
                      <a:pt x="6104" y="261"/>
                      <a:pt x="5290" y="585"/>
                    </a:cubicBezTo>
                    <a:cubicBezTo>
                      <a:pt x="4693" y="826"/>
                      <a:pt x="4149" y="1093"/>
                      <a:pt x="3595" y="1432"/>
                    </a:cubicBezTo>
                    <a:cubicBezTo>
                      <a:pt x="3158" y="1691"/>
                      <a:pt x="2730" y="1959"/>
                      <a:pt x="2275" y="2191"/>
                    </a:cubicBezTo>
                    <a:cubicBezTo>
                      <a:pt x="1838" y="2414"/>
                      <a:pt x="1392" y="2592"/>
                      <a:pt x="946" y="2788"/>
                    </a:cubicBezTo>
                    <a:cubicBezTo>
                      <a:pt x="643" y="2913"/>
                      <a:pt x="330" y="3065"/>
                      <a:pt x="0" y="3110"/>
                    </a:cubicBezTo>
                    <a:cubicBezTo>
                      <a:pt x="98" y="3181"/>
                      <a:pt x="197" y="3261"/>
                      <a:pt x="295" y="3333"/>
                    </a:cubicBezTo>
                    <a:cubicBezTo>
                      <a:pt x="1365" y="3047"/>
                      <a:pt x="2427" y="2673"/>
                      <a:pt x="3426" y="2191"/>
                    </a:cubicBezTo>
                    <a:cubicBezTo>
                      <a:pt x="4238" y="1807"/>
                      <a:pt x="5014" y="1370"/>
                      <a:pt x="5835" y="1022"/>
                    </a:cubicBezTo>
                    <a:cubicBezTo>
                      <a:pt x="6463" y="753"/>
                      <a:pt x="7230" y="584"/>
                      <a:pt x="7946" y="584"/>
                    </a:cubicBezTo>
                    <a:cubicBezTo>
                      <a:pt x="8083" y="584"/>
                      <a:pt x="8218" y="590"/>
                      <a:pt x="8350" y="603"/>
                    </a:cubicBezTo>
                    <a:cubicBezTo>
                      <a:pt x="8903" y="656"/>
                      <a:pt x="9448" y="835"/>
                      <a:pt x="9992" y="933"/>
                    </a:cubicBezTo>
                    <a:cubicBezTo>
                      <a:pt x="10170" y="799"/>
                      <a:pt x="10340" y="665"/>
                      <a:pt x="10518" y="540"/>
                    </a:cubicBezTo>
                    <a:cubicBezTo>
                      <a:pt x="9965" y="380"/>
                      <a:pt x="9385" y="237"/>
                      <a:pt x="8823" y="103"/>
                    </a:cubicBezTo>
                    <a:cubicBezTo>
                      <a:pt x="8519" y="32"/>
                      <a:pt x="8210" y="0"/>
                      <a:pt x="78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6"/>
              <p:cNvSpPr/>
              <p:nvPr/>
            </p:nvSpPr>
            <p:spPr>
              <a:xfrm>
                <a:off x="2304485" y="3065166"/>
                <a:ext cx="113193" cy="226283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2177" extrusionOk="0">
                    <a:moveTo>
                      <a:pt x="18" y="0"/>
                    </a:moveTo>
                    <a:cubicBezTo>
                      <a:pt x="0" y="62"/>
                      <a:pt x="0" y="125"/>
                      <a:pt x="0" y="178"/>
                    </a:cubicBezTo>
                    <a:cubicBezTo>
                      <a:pt x="0" y="214"/>
                      <a:pt x="0" y="259"/>
                      <a:pt x="0" y="294"/>
                    </a:cubicBezTo>
                    <a:cubicBezTo>
                      <a:pt x="384" y="535"/>
                      <a:pt x="571" y="1035"/>
                      <a:pt x="562" y="1472"/>
                    </a:cubicBezTo>
                    <a:cubicBezTo>
                      <a:pt x="562" y="1633"/>
                      <a:pt x="554" y="1963"/>
                      <a:pt x="446" y="2177"/>
                    </a:cubicBezTo>
                    <a:cubicBezTo>
                      <a:pt x="491" y="2159"/>
                      <a:pt x="545" y="2132"/>
                      <a:pt x="589" y="2114"/>
                    </a:cubicBezTo>
                    <a:cubicBezTo>
                      <a:pt x="670" y="2079"/>
                      <a:pt x="759" y="2052"/>
                      <a:pt x="839" y="2016"/>
                    </a:cubicBezTo>
                    <a:cubicBezTo>
                      <a:pt x="1089" y="1187"/>
                      <a:pt x="955" y="277"/>
                      <a:pt x="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6"/>
              <p:cNvSpPr/>
              <p:nvPr/>
            </p:nvSpPr>
            <p:spPr>
              <a:xfrm>
                <a:off x="3373632" y="3188441"/>
                <a:ext cx="59455" cy="122548"/>
              </a:xfrm>
              <a:custGeom>
                <a:avLst/>
                <a:gdLst/>
                <a:ahLst/>
                <a:cxnLst/>
                <a:rect l="l" t="t" r="r" b="b"/>
                <a:pathLst>
                  <a:path w="572" h="1179" extrusionOk="0">
                    <a:moveTo>
                      <a:pt x="170" y="1"/>
                    </a:moveTo>
                    <a:cubicBezTo>
                      <a:pt x="152" y="1"/>
                      <a:pt x="134" y="9"/>
                      <a:pt x="116" y="9"/>
                    </a:cubicBezTo>
                    <a:cubicBezTo>
                      <a:pt x="72" y="18"/>
                      <a:pt x="36" y="36"/>
                      <a:pt x="0" y="54"/>
                    </a:cubicBezTo>
                    <a:cubicBezTo>
                      <a:pt x="250" y="277"/>
                      <a:pt x="357" y="509"/>
                      <a:pt x="339" y="857"/>
                    </a:cubicBezTo>
                    <a:cubicBezTo>
                      <a:pt x="330" y="955"/>
                      <a:pt x="286" y="1080"/>
                      <a:pt x="206" y="1178"/>
                    </a:cubicBezTo>
                    <a:cubicBezTo>
                      <a:pt x="250" y="1160"/>
                      <a:pt x="286" y="1142"/>
                      <a:pt x="322" y="1134"/>
                    </a:cubicBezTo>
                    <a:cubicBezTo>
                      <a:pt x="402" y="1000"/>
                      <a:pt x="455" y="803"/>
                      <a:pt x="482" y="723"/>
                    </a:cubicBezTo>
                    <a:cubicBezTo>
                      <a:pt x="571" y="438"/>
                      <a:pt x="438" y="125"/>
                      <a:pt x="1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6"/>
              <p:cNvSpPr/>
              <p:nvPr/>
            </p:nvSpPr>
            <p:spPr>
              <a:xfrm>
                <a:off x="3612906" y="3930275"/>
                <a:ext cx="42720" cy="77021"/>
              </a:xfrm>
              <a:custGeom>
                <a:avLst/>
                <a:gdLst/>
                <a:ahLst/>
                <a:cxnLst/>
                <a:rect l="l" t="t" r="r" b="b"/>
                <a:pathLst>
                  <a:path w="411" h="741" extrusionOk="0">
                    <a:moveTo>
                      <a:pt x="116" y="0"/>
                    </a:moveTo>
                    <a:cubicBezTo>
                      <a:pt x="36" y="116"/>
                      <a:pt x="0" y="313"/>
                      <a:pt x="0" y="429"/>
                    </a:cubicBezTo>
                    <a:cubicBezTo>
                      <a:pt x="0" y="509"/>
                      <a:pt x="45" y="598"/>
                      <a:pt x="107" y="678"/>
                    </a:cubicBezTo>
                    <a:cubicBezTo>
                      <a:pt x="214" y="696"/>
                      <a:pt x="312" y="723"/>
                      <a:pt x="410" y="741"/>
                    </a:cubicBezTo>
                    <a:cubicBezTo>
                      <a:pt x="357" y="678"/>
                      <a:pt x="312" y="616"/>
                      <a:pt x="286" y="545"/>
                    </a:cubicBezTo>
                    <a:cubicBezTo>
                      <a:pt x="214" y="402"/>
                      <a:pt x="232" y="250"/>
                      <a:pt x="286" y="107"/>
                    </a:cubicBezTo>
                    <a:cubicBezTo>
                      <a:pt x="223" y="81"/>
                      <a:pt x="170" y="45"/>
                      <a:pt x="1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6"/>
              <p:cNvSpPr/>
              <p:nvPr/>
            </p:nvSpPr>
            <p:spPr>
              <a:xfrm>
                <a:off x="3574863" y="3042818"/>
                <a:ext cx="79828" cy="212458"/>
              </a:xfrm>
              <a:custGeom>
                <a:avLst/>
                <a:gdLst/>
                <a:ahLst/>
                <a:cxnLst/>
                <a:rect l="l" t="t" r="r" b="b"/>
                <a:pathLst>
                  <a:path w="768" h="2044" extrusionOk="0">
                    <a:moveTo>
                      <a:pt x="36" y="1"/>
                    </a:moveTo>
                    <a:lnTo>
                      <a:pt x="36" y="1"/>
                    </a:lnTo>
                    <a:cubicBezTo>
                      <a:pt x="152" y="162"/>
                      <a:pt x="241" y="331"/>
                      <a:pt x="286" y="483"/>
                    </a:cubicBezTo>
                    <a:cubicBezTo>
                      <a:pt x="393" y="938"/>
                      <a:pt x="420" y="1696"/>
                      <a:pt x="0" y="2044"/>
                    </a:cubicBezTo>
                    <a:cubicBezTo>
                      <a:pt x="116" y="2026"/>
                      <a:pt x="241" y="2017"/>
                      <a:pt x="366" y="1999"/>
                    </a:cubicBezTo>
                    <a:cubicBezTo>
                      <a:pt x="428" y="1999"/>
                      <a:pt x="500" y="1990"/>
                      <a:pt x="571" y="1990"/>
                    </a:cubicBezTo>
                    <a:cubicBezTo>
                      <a:pt x="767" y="1393"/>
                      <a:pt x="500" y="527"/>
                      <a:pt x="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6"/>
              <p:cNvSpPr/>
              <p:nvPr/>
            </p:nvSpPr>
            <p:spPr>
              <a:xfrm>
                <a:off x="3399617" y="3186986"/>
                <a:ext cx="78892" cy="11007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059" extrusionOk="0">
                    <a:moveTo>
                      <a:pt x="100" y="0"/>
                    </a:moveTo>
                    <a:cubicBezTo>
                      <a:pt x="67" y="0"/>
                      <a:pt x="33" y="2"/>
                      <a:pt x="0" y="6"/>
                    </a:cubicBezTo>
                    <a:cubicBezTo>
                      <a:pt x="250" y="122"/>
                      <a:pt x="384" y="389"/>
                      <a:pt x="393" y="666"/>
                    </a:cubicBezTo>
                    <a:cubicBezTo>
                      <a:pt x="393" y="764"/>
                      <a:pt x="348" y="924"/>
                      <a:pt x="277" y="1058"/>
                    </a:cubicBezTo>
                    <a:cubicBezTo>
                      <a:pt x="411" y="1005"/>
                      <a:pt x="553" y="951"/>
                      <a:pt x="696" y="907"/>
                    </a:cubicBezTo>
                    <a:cubicBezTo>
                      <a:pt x="723" y="621"/>
                      <a:pt x="758" y="238"/>
                      <a:pt x="482" y="95"/>
                    </a:cubicBezTo>
                    <a:cubicBezTo>
                      <a:pt x="367" y="30"/>
                      <a:pt x="235" y="0"/>
                      <a:pt x="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6"/>
              <p:cNvSpPr/>
              <p:nvPr/>
            </p:nvSpPr>
            <p:spPr>
              <a:xfrm>
                <a:off x="2170920" y="4150944"/>
                <a:ext cx="24219" cy="218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10" extrusionOk="0">
                    <a:moveTo>
                      <a:pt x="81" y="1"/>
                    </a:moveTo>
                    <a:cubicBezTo>
                      <a:pt x="36" y="54"/>
                      <a:pt x="1" y="143"/>
                      <a:pt x="54" y="188"/>
                    </a:cubicBezTo>
                    <a:cubicBezTo>
                      <a:pt x="70" y="203"/>
                      <a:pt x="87" y="210"/>
                      <a:pt x="105" y="210"/>
                    </a:cubicBezTo>
                    <a:cubicBezTo>
                      <a:pt x="149" y="210"/>
                      <a:pt x="193" y="170"/>
                      <a:pt x="206" y="125"/>
                    </a:cubicBezTo>
                    <a:cubicBezTo>
                      <a:pt x="215" y="90"/>
                      <a:pt x="233" y="45"/>
                      <a:pt x="188" y="27"/>
                    </a:cubicBezTo>
                    <a:cubicBezTo>
                      <a:pt x="161" y="9"/>
                      <a:pt x="126" y="9"/>
                      <a:pt x="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6"/>
              <p:cNvSpPr/>
              <p:nvPr/>
            </p:nvSpPr>
            <p:spPr>
              <a:xfrm>
                <a:off x="2110634" y="3977049"/>
                <a:ext cx="639038" cy="89494"/>
              </a:xfrm>
              <a:custGeom>
                <a:avLst/>
                <a:gdLst/>
                <a:ahLst/>
                <a:cxnLst/>
                <a:rect l="l" t="t" r="r" b="b"/>
                <a:pathLst>
                  <a:path w="6148" h="861" extrusionOk="0">
                    <a:moveTo>
                      <a:pt x="1957" y="0"/>
                    </a:moveTo>
                    <a:cubicBezTo>
                      <a:pt x="1817" y="0"/>
                      <a:pt x="1677" y="5"/>
                      <a:pt x="1535" y="14"/>
                    </a:cubicBezTo>
                    <a:cubicBezTo>
                      <a:pt x="1187" y="41"/>
                      <a:pt x="857" y="86"/>
                      <a:pt x="518" y="166"/>
                    </a:cubicBezTo>
                    <a:cubicBezTo>
                      <a:pt x="349" y="210"/>
                      <a:pt x="170" y="264"/>
                      <a:pt x="1" y="300"/>
                    </a:cubicBezTo>
                    <a:cubicBezTo>
                      <a:pt x="126" y="389"/>
                      <a:pt x="251" y="478"/>
                      <a:pt x="385" y="558"/>
                    </a:cubicBezTo>
                    <a:cubicBezTo>
                      <a:pt x="701" y="396"/>
                      <a:pt x="1061" y="389"/>
                      <a:pt x="1419" y="389"/>
                    </a:cubicBezTo>
                    <a:cubicBezTo>
                      <a:pt x="1455" y="389"/>
                      <a:pt x="1491" y="389"/>
                      <a:pt x="1526" y="389"/>
                    </a:cubicBezTo>
                    <a:cubicBezTo>
                      <a:pt x="1606" y="388"/>
                      <a:pt x="1686" y="387"/>
                      <a:pt x="1765" y="387"/>
                    </a:cubicBezTo>
                    <a:cubicBezTo>
                      <a:pt x="2199" y="387"/>
                      <a:pt x="2623" y="409"/>
                      <a:pt x="3061" y="469"/>
                    </a:cubicBezTo>
                    <a:cubicBezTo>
                      <a:pt x="3605" y="541"/>
                      <a:pt x="4140" y="639"/>
                      <a:pt x="4676" y="719"/>
                    </a:cubicBezTo>
                    <a:cubicBezTo>
                      <a:pt x="4909" y="752"/>
                      <a:pt x="5313" y="861"/>
                      <a:pt x="5651" y="861"/>
                    </a:cubicBezTo>
                    <a:cubicBezTo>
                      <a:pt x="5764" y="861"/>
                      <a:pt x="5870" y="849"/>
                      <a:pt x="5960" y="817"/>
                    </a:cubicBezTo>
                    <a:lnTo>
                      <a:pt x="5987" y="808"/>
                    </a:lnTo>
                    <a:cubicBezTo>
                      <a:pt x="6005" y="808"/>
                      <a:pt x="6023" y="799"/>
                      <a:pt x="6049" y="781"/>
                    </a:cubicBezTo>
                    <a:lnTo>
                      <a:pt x="6058" y="781"/>
                    </a:lnTo>
                    <a:cubicBezTo>
                      <a:pt x="6085" y="773"/>
                      <a:pt x="6121" y="764"/>
                      <a:pt x="6148" y="755"/>
                    </a:cubicBezTo>
                    <a:cubicBezTo>
                      <a:pt x="6085" y="755"/>
                      <a:pt x="6023" y="746"/>
                      <a:pt x="5978" y="737"/>
                    </a:cubicBezTo>
                    <a:cubicBezTo>
                      <a:pt x="5273" y="603"/>
                      <a:pt x="4595" y="389"/>
                      <a:pt x="3891" y="237"/>
                    </a:cubicBezTo>
                    <a:cubicBezTo>
                      <a:pt x="3244" y="98"/>
                      <a:pt x="2609" y="0"/>
                      <a:pt x="1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6"/>
              <p:cNvSpPr/>
              <p:nvPr/>
            </p:nvSpPr>
            <p:spPr>
              <a:xfrm>
                <a:off x="1951187" y="4224016"/>
                <a:ext cx="1834273" cy="264118"/>
              </a:xfrm>
              <a:custGeom>
                <a:avLst/>
                <a:gdLst/>
                <a:ahLst/>
                <a:cxnLst/>
                <a:rect l="l" t="t" r="r" b="b"/>
                <a:pathLst>
                  <a:path w="17647" h="2541" extrusionOk="0">
                    <a:moveTo>
                      <a:pt x="13150" y="0"/>
                    </a:moveTo>
                    <a:cubicBezTo>
                      <a:pt x="12814" y="0"/>
                      <a:pt x="12478" y="19"/>
                      <a:pt x="12142" y="65"/>
                    </a:cubicBezTo>
                    <a:cubicBezTo>
                      <a:pt x="11116" y="199"/>
                      <a:pt x="10117" y="466"/>
                      <a:pt x="9100" y="689"/>
                    </a:cubicBezTo>
                    <a:cubicBezTo>
                      <a:pt x="7637" y="1001"/>
                      <a:pt x="6165" y="1260"/>
                      <a:pt x="4684" y="1501"/>
                    </a:cubicBezTo>
                    <a:cubicBezTo>
                      <a:pt x="3756" y="1662"/>
                      <a:pt x="2837" y="1849"/>
                      <a:pt x="1901" y="1902"/>
                    </a:cubicBezTo>
                    <a:cubicBezTo>
                      <a:pt x="1771" y="1909"/>
                      <a:pt x="1644" y="1913"/>
                      <a:pt x="1519" y="1913"/>
                    </a:cubicBezTo>
                    <a:cubicBezTo>
                      <a:pt x="1002" y="1913"/>
                      <a:pt x="510" y="1858"/>
                      <a:pt x="1" y="1786"/>
                    </a:cubicBezTo>
                    <a:lnTo>
                      <a:pt x="1" y="1786"/>
                    </a:lnTo>
                    <a:cubicBezTo>
                      <a:pt x="411" y="1992"/>
                      <a:pt x="821" y="2188"/>
                      <a:pt x="1249" y="2366"/>
                    </a:cubicBezTo>
                    <a:cubicBezTo>
                      <a:pt x="1615" y="2429"/>
                      <a:pt x="1999" y="2438"/>
                      <a:pt x="2347" y="2473"/>
                    </a:cubicBezTo>
                    <a:cubicBezTo>
                      <a:pt x="2840" y="2515"/>
                      <a:pt x="3333" y="2540"/>
                      <a:pt x="3827" y="2540"/>
                    </a:cubicBezTo>
                    <a:cubicBezTo>
                      <a:pt x="4083" y="2540"/>
                      <a:pt x="4339" y="2533"/>
                      <a:pt x="4595" y="2518"/>
                    </a:cubicBezTo>
                    <a:cubicBezTo>
                      <a:pt x="5879" y="2456"/>
                      <a:pt x="7137" y="2027"/>
                      <a:pt x="8368" y="1679"/>
                    </a:cubicBezTo>
                    <a:cubicBezTo>
                      <a:pt x="10764" y="990"/>
                      <a:pt x="13245" y="442"/>
                      <a:pt x="15739" y="442"/>
                    </a:cubicBezTo>
                    <a:cubicBezTo>
                      <a:pt x="16374" y="442"/>
                      <a:pt x="17010" y="477"/>
                      <a:pt x="17646" y="555"/>
                    </a:cubicBezTo>
                    <a:cubicBezTo>
                      <a:pt x="17058" y="466"/>
                      <a:pt x="16478" y="359"/>
                      <a:pt x="15889" y="279"/>
                    </a:cubicBezTo>
                    <a:cubicBezTo>
                      <a:pt x="14982" y="142"/>
                      <a:pt x="14066" y="0"/>
                      <a:pt x="131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34" name="Google Shape;1934;p6"/>
              <p:cNvGrpSpPr/>
              <p:nvPr/>
            </p:nvGrpSpPr>
            <p:grpSpPr>
              <a:xfrm>
                <a:off x="1314127" y="2856450"/>
                <a:ext cx="3150057" cy="1498635"/>
                <a:chOff x="1566186" y="3119918"/>
                <a:chExt cx="2525703" cy="1201600"/>
              </a:xfrm>
            </p:grpSpPr>
            <p:sp>
              <p:nvSpPr>
                <p:cNvPr id="1935" name="Google Shape;1935;p6"/>
                <p:cNvSpPr/>
                <p:nvPr/>
              </p:nvSpPr>
              <p:spPr>
                <a:xfrm>
                  <a:off x="3084394" y="3840478"/>
                  <a:ext cx="430534" cy="18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2257" extrusionOk="0">
                      <a:moveTo>
                        <a:pt x="973" y="1"/>
                      </a:moveTo>
                      <a:cubicBezTo>
                        <a:pt x="764" y="1"/>
                        <a:pt x="549" y="80"/>
                        <a:pt x="402" y="213"/>
                      </a:cubicBezTo>
                      <a:cubicBezTo>
                        <a:pt x="291" y="316"/>
                        <a:pt x="48" y="697"/>
                        <a:pt x="366" y="697"/>
                      </a:cubicBezTo>
                      <a:cubicBezTo>
                        <a:pt x="380" y="697"/>
                        <a:pt x="395" y="697"/>
                        <a:pt x="411" y="695"/>
                      </a:cubicBezTo>
                      <a:cubicBezTo>
                        <a:pt x="518" y="686"/>
                        <a:pt x="625" y="668"/>
                        <a:pt x="732" y="633"/>
                      </a:cubicBezTo>
                      <a:cubicBezTo>
                        <a:pt x="740" y="630"/>
                        <a:pt x="748" y="629"/>
                        <a:pt x="755" y="629"/>
                      </a:cubicBezTo>
                      <a:cubicBezTo>
                        <a:pt x="830" y="629"/>
                        <a:pt x="868" y="744"/>
                        <a:pt x="795" y="784"/>
                      </a:cubicBezTo>
                      <a:cubicBezTo>
                        <a:pt x="786" y="784"/>
                        <a:pt x="777" y="784"/>
                        <a:pt x="777" y="793"/>
                      </a:cubicBezTo>
                      <a:cubicBezTo>
                        <a:pt x="580" y="874"/>
                        <a:pt x="357" y="945"/>
                        <a:pt x="170" y="1052"/>
                      </a:cubicBezTo>
                      <a:cubicBezTo>
                        <a:pt x="18" y="1150"/>
                        <a:pt x="1" y="1409"/>
                        <a:pt x="206" y="1453"/>
                      </a:cubicBezTo>
                      <a:cubicBezTo>
                        <a:pt x="264" y="1463"/>
                        <a:pt x="323" y="1470"/>
                        <a:pt x="383" y="1470"/>
                      </a:cubicBezTo>
                      <a:cubicBezTo>
                        <a:pt x="433" y="1470"/>
                        <a:pt x="483" y="1465"/>
                        <a:pt x="536" y="1453"/>
                      </a:cubicBezTo>
                      <a:cubicBezTo>
                        <a:pt x="652" y="1436"/>
                        <a:pt x="759" y="1409"/>
                        <a:pt x="884" y="1391"/>
                      </a:cubicBezTo>
                      <a:lnTo>
                        <a:pt x="893" y="1391"/>
                      </a:lnTo>
                      <a:cubicBezTo>
                        <a:pt x="895" y="1388"/>
                        <a:pt x="899" y="1387"/>
                        <a:pt x="904" y="1387"/>
                      </a:cubicBezTo>
                      <a:cubicBezTo>
                        <a:pt x="916" y="1387"/>
                        <a:pt x="931" y="1394"/>
                        <a:pt x="937" y="1400"/>
                      </a:cubicBezTo>
                      <a:cubicBezTo>
                        <a:pt x="1007" y="1475"/>
                        <a:pt x="1070" y="1505"/>
                        <a:pt x="1129" y="1505"/>
                      </a:cubicBezTo>
                      <a:cubicBezTo>
                        <a:pt x="1350" y="1505"/>
                        <a:pt x="1511" y="1088"/>
                        <a:pt x="1722" y="1088"/>
                      </a:cubicBezTo>
                      <a:cubicBezTo>
                        <a:pt x="1865" y="1088"/>
                        <a:pt x="2079" y="1248"/>
                        <a:pt x="2195" y="1328"/>
                      </a:cubicBezTo>
                      <a:cubicBezTo>
                        <a:pt x="2463" y="1516"/>
                        <a:pt x="2507" y="1828"/>
                        <a:pt x="2311" y="2060"/>
                      </a:cubicBezTo>
                      <a:cubicBezTo>
                        <a:pt x="2721" y="2114"/>
                        <a:pt x="3123" y="2185"/>
                        <a:pt x="3524" y="2256"/>
                      </a:cubicBezTo>
                      <a:cubicBezTo>
                        <a:pt x="3391" y="2114"/>
                        <a:pt x="3346" y="1891"/>
                        <a:pt x="3462" y="1703"/>
                      </a:cubicBezTo>
                      <a:cubicBezTo>
                        <a:pt x="3551" y="1578"/>
                        <a:pt x="3676" y="1462"/>
                        <a:pt x="3819" y="1418"/>
                      </a:cubicBezTo>
                      <a:cubicBezTo>
                        <a:pt x="3810" y="1391"/>
                        <a:pt x="3801" y="1364"/>
                        <a:pt x="3801" y="1337"/>
                      </a:cubicBezTo>
                      <a:cubicBezTo>
                        <a:pt x="3794" y="1310"/>
                        <a:pt x="3814" y="1287"/>
                        <a:pt x="3836" y="1287"/>
                      </a:cubicBezTo>
                      <a:cubicBezTo>
                        <a:pt x="3842" y="1287"/>
                        <a:pt x="3849" y="1289"/>
                        <a:pt x="3854" y="1293"/>
                      </a:cubicBezTo>
                      <a:cubicBezTo>
                        <a:pt x="3961" y="1355"/>
                        <a:pt x="3988" y="1471"/>
                        <a:pt x="4095" y="1552"/>
                      </a:cubicBezTo>
                      <a:cubicBezTo>
                        <a:pt x="4149" y="1596"/>
                        <a:pt x="4202" y="1623"/>
                        <a:pt x="4256" y="1650"/>
                      </a:cubicBezTo>
                      <a:cubicBezTo>
                        <a:pt x="4261" y="1647"/>
                        <a:pt x="4265" y="1646"/>
                        <a:pt x="4270" y="1646"/>
                      </a:cubicBezTo>
                      <a:cubicBezTo>
                        <a:pt x="4282" y="1646"/>
                        <a:pt x="4292" y="1654"/>
                        <a:pt x="4292" y="1667"/>
                      </a:cubicBezTo>
                      <a:cubicBezTo>
                        <a:pt x="4349" y="1687"/>
                        <a:pt x="4405" y="1696"/>
                        <a:pt x="4461" y="1696"/>
                      </a:cubicBezTo>
                      <a:cubicBezTo>
                        <a:pt x="4587" y="1696"/>
                        <a:pt x="4709" y="1645"/>
                        <a:pt x="4827" y="1534"/>
                      </a:cubicBezTo>
                      <a:cubicBezTo>
                        <a:pt x="5166" y="1186"/>
                        <a:pt x="4871" y="865"/>
                        <a:pt x="4488" y="865"/>
                      </a:cubicBezTo>
                      <a:cubicBezTo>
                        <a:pt x="4452" y="865"/>
                        <a:pt x="4416" y="838"/>
                        <a:pt x="4416" y="793"/>
                      </a:cubicBezTo>
                      <a:cubicBezTo>
                        <a:pt x="4427" y="651"/>
                        <a:pt x="4331" y="586"/>
                        <a:pt x="4217" y="586"/>
                      </a:cubicBezTo>
                      <a:cubicBezTo>
                        <a:pt x="4146" y="586"/>
                        <a:pt x="4068" y="611"/>
                        <a:pt x="4006" y="659"/>
                      </a:cubicBezTo>
                      <a:cubicBezTo>
                        <a:pt x="3992" y="670"/>
                        <a:pt x="3974" y="676"/>
                        <a:pt x="3956" y="676"/>
                      </a:cubicBezTo>
                      <a:cubicBezTo>
                        <a:pt x="3928" y="676"/>
                        <a:pt x="3901" y="661"/>
                        <a:pt x="3890" y="624"/>
                      </a:cubicBezTo>
                      <a:cubicBezTo>
                        <a:pt x="3856" y="452"/>
                        <a:pt x="3705" y="364"/>
                        <a:pt x="3550" y="364"/>
                      </a:cubicBezTo>
                      <a:cubicBezTo>
                        <a:pt x="3423" y="364"/>
                        <a:pt x="3293" y="423"/>
                        <a:pt x="3221" y="543"/>
                      </a:cubicBezTo>
                      <a:cubicBezTo>
                        <a:pt x="3150" y="668"/>
                        <a:pt x="3150" y="722"/>
                        <a:pt x="3159" y="811"/>
                      </a:cubicBezTo>
                      <a:cubicBezTo>
                        <a:pt x="3257" y="1034"/>
                        <a:pt x="3283" y="1293"/>
                        <a:pt x="3159" y="1534"/>
                      </a:cubicBezTo>
                      <a:cubicBezTo>
                        <a:pt x="3151" y="1549"/>
                        <a:pt x="3136" y="1556"/>
                        <a:pt x="3121" y="1556"/>
                      </a:cubicBezTo>
                      <a:cubicBezTo>
                        <a:pt x="3102" y="1556"/>
                        <a:pt x="3083" y="1545"/>
                        <a:pt x="3078" y="1525"/>
                      </a:cubicBezTo>
                      <a:cubicBezTo>
                        <a:pt x="3007" y="1123"/>
                        <a:pt x="3105" y="793"/>
                        <a:pt x="2748" y="481"/>
                      </a:cubicBezTo>
                      <a:cubicBezTo>
                        <a:pt x="2597" y="347"/>
                        <a:pt x="2400" y="169"/>
                        <a:pt x="2186" y="124"/>
                      </a:cubicBezTo>
                      <a:cubicBezTo>
                        <a:pt x="2089" y="101"/>
                        <a:pt x="1942" y="66"/>
                        <a:pt x="1804" y="66"/>
                      </a:cubicBezTo>
                      <a:cubicBezTo>
                        <a:pt x="1676" y="66"/>
                        <a:pt x="1555" y="97"/>
                        <a:pt x="1490" y="196"/>
                      </a:cubicBezTo>
                      <a:cubicBezTo>
                        <a:pt x="1485" y="206"/>
                        <a:pt x="1477" y="210"/>
                        <a:pt x="1469" y="210"/>
                      </a:cubicBezTo>
                      <a:cubicBezTo>
                        <a:pt x="1464" y="210"/>
                        <a:pt x="1458" y="208"/>
                        <a:pt x="1455" y="204"/>
                      </a:cubicBezTo>
                      <a:cubicBezTo>
                        <a:pt x="1334" y="62"/>
                        <a:pt x="1156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6" name="Google Shape;1936;p6"/>
                <p:cNvSpPr/>
                <p:nvPr/>
              </p:nvSpPr>
              <p:spPr>
                <a:xfrm>
                  <a:off x="2265827" y="3119918"/>
                  <a:ext cx="595964" cy="33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1" h="4001" extrusionOk="0">
                      <a:moveTo>
                        <a:pt x="1455" y="1"/>
                      </a:moveTo>
                      <a:cubicBezTo>
                        <a:pt x="1310" y="1"/>
                        <a:pt x="1158" y="33"/>
                        <a:pt x="1000" y="90"/>
                      </a:cubicBezTo>
                      <a:cubicBezTo>
                        <a:pt x="545" y="251"/>
                        <a:pt x="0" y="607"/>
                        <a:pt x="54" y="1169"/>
                      </a:cubicBezTo>
                      <a:cubicBezTo>
                        <a:pt x="90" y="1526"/>
                        <a:pt x="197" y="1839"/>
                        <a:pt x="464" y="2088"/>
                      </a:cubicBezTo>
                      <a:cubicBezTo>
                        <a:pt x="500" y="2115"/>
                        <a:pt x="491" y="2178"/>
                        <a:pt x="464" y="2204"/>
                      </a:cubicBezTo>
                      <a:cubicBezTo>
                        <a:pt x="313" y="2365"/>
                        <a:pt x="116" y="2508"/>
                        <a:pt x="72" y="2740"/>
                      </a:cubicBezTo>
                      <a:cubicBezTo>
                        <a:pt x="17" y="3033"/>
                        <a:pt x="205" y="3174"/>
                        <a:pt x="417" y="3174"/>
                      </a:cubicBezTo>
                      <a:cubicBezTo>
                        <a:pt x="616" y="3174"/>
                        <a:pt x="836" y="3049"/>
                        <a:pt x="893" y="2811"/>
                      </a:cubicBezTo>
                      <a:cubicBezTo>
                        <a:pt x="964" y="2490"/>
                        <a:pt x="919" y="2115"/>
                        <a:pt x="1044" y="1812"/>
                      </a:cubicBezTo>
                      <a:cubicBezTo>
                        <a:pt x="1199" y="1445"/>
                        <a:pt x="1438" y="1218"/>
                        <a:pt x="1773" y="1218"/>
                      </a:cubicBezTo>
                      <a:cubicBezTo>
                        <a:pt x="1862" y="1218"/>
                        <a:pt x="1958" y="1234"/>
                        <a:pt x="2061" y="1268"/>
                      </a:cubicBezTo>
                      <a:cubicBezTo>
                        <a:pt x="3150" y="1642"/>
                        <a:pt x="3863" y="2641"/>
                        <a:pt x="3390" y="3730"/>
                      </a:cubicBezTo>
                      <a:cubicBezTo>
                        <a:pt x="3505" y="3723"/>
                        <a:pt x="3619" y="3719"/>
                        <a:pt x="3733" y="3719"/>
                      </a:cubicBezTo>
                      <a:cubicBezTo>
                        <a:pt x="4043" y="3719"/>
                        <a:pt x="4350" y="3744"/>
                        <a:pt x="4657" y="3783"/>
                      </a:cubicBezTo>
                      <a:cubicBezTo>
                        <a:pt x="4657" y="3587"/>
                        <a:pt x="4764" y="3444"/>
                        <a:pt x="4978" y="3328"/>
                      </a:cubicBezTo>
                      <a:cubicBezTo>
                        <a:pt x="5148" y="3239"/>
                        <a:pt x="5353" y="3230"/>
                        <a:pt x="5549" y="3230"/>
                      </a:cubicBezTo>
                      <a:cubicBezTo>
                        <a:pt x="5540" y="3212"/>
                        <a:pt x="5549" y="3186"/>
                        <a:pt x="5576" y="3177"/>
                      </a:cubicBezTo>
                      <a:cubicBezTo>
                        <a:pt x="5593" y="3173"/>
                        <a:pt x="5611" y="3171"/>
                        <a:pt x="5628" y="3171"/>
                      </a:cubicBezTo>
                      <a:cubicBezTo>
                        <a:pt x="5742" y="3171"/>
                        <a:pt x="5873" y="3239"/>
                        <a:pt x="6004" y="3293"/>
                      </a:cubicBezTo>
                      <a:cubicBezTo>
                        <a:pt x="6156" y="3346"/>
                        <a:pt x="6343" y="3578"/>
                        <a:pt x="6406" y="3667"/>
                      </a:cubicBezTo>
                      <a:cubicBezTo>
                        <a:pt x="6486" y="3783"/>
                        <a:pt x="6584" y="3926"/>
                        <a:pt x="6718" y="3989"/>
                      </a:cubicBezTo>
                      <a:cubicBezTo>
                        <a:pt x="6770" y="3996"/>
                        <a:pt x="6818" y="4000"/>
                        <a:pt x="6860" y="4000"/>
                      </a:cubicBezTo>
                      <a:cubicBezTo>
                        <a:pt x="7058" y="4000"/>
                        <a:pt x="7150" y="3915"/>
                        <a:pt x="7128" y="3739"/>
                      </a:cubicBezTo>
                      <a:cubicBezTo>
                        <a:pt x="7119" y="3596"/>
                        <a:pt x="6941" y="3319"/>
                        <a:pt x="7012" y="3203"/>
                      </a:cubicBezTo>
                      <a:cubicBezTo>
                        <a:pt x="7066" y="3114"/>
                        <a:pt x="7075" y="3132"/>
                        <a:pt x="7137" y="3052"/>
                      </a:cubicBezTo>
                      <a:cubicBezTo>
                        <a:pt x="7146" y="2847"/>
                        <a:pt x="7075" y="2704"/>
                        <a:pt x="6923" y="2624"/>
                      </a:cubicBezTo>
                      <a:cubicBezTo>
                        <a:pt x="6805" y="2558"/>
                        <a:pt x="6659" y="2466"/>
                        <a:pt x="6519" y="2466"/>
                      </a:cubicBezTo>
                      <a:cubicBezTo>
                        <a:pt x="6448" y="2466"/>
                        <a:pt x="6379" y="2489"/>
                        <a:pt x="6317" y="2552"/>
                      </a:cubicBezTo>
                      <a:cubicBezTo>
                        <a:pt x="6303" y="2566"/>
                        <a:pt x="6285" y="2572"/>
                        <a:pt x="6267" y="2572"/>
                      </a:cubicBezTo>
                      <a:cubicBezTo>
                        <a:pt x="6226" y="2572"/>
                        <a:pt x="6183" y="2539"/>
                        <a:pt x="6183" y="2490"/>
                      </a:cubicBezTo>
                      <a:cubicBezTo>
                        <a:pt x="6176" y="2026"/>
                        <a:pt x="5804" y="1769"/>
                        <a:pt x="5410" y="1769"/>
                      </a:cubicBezTo>
                      <a:cubicBezTo>
                        <a:pt x="5244" y="1769"/>
                        <a:pt x="5073" y="1815"/>
                        <a:pt x="4925" y="1910"/>
                      </a:cubicBezTo>
                      <a:cubicBezTo>
                        <a:pt x="4809" y="1981"/>
                        <a:pt x="4702" y="2070"/>
                        <a:pt x="4613" y="2169"/>
                      </a:cubicBezTo>
                      <a:cubicBezTo>
                        <a:pt x="4577" y="2294"/>
                        <a:pt x="4515" y="2418"/>
                        <a:pt x="4452" y="2543"/>
                      </a:cubicBezTo>
                      <a:cubicBezTo>
                        <a:pt x="4433" y="2578"/>
                        <a:pt x="4402" y="2592"/>
                        <a:pt x="4372" y="2592"/>
                      </a:cubicBezTo>
                      <a:cubicBezTo>
                        <a:pt x="4330" y="2592"/>
                        <a:pt x="4289" y="2566"/>
                        <a:pt x="4274" y="2525"/>
                      </a:cubicBezTo>
                      <a:cubicBezTo>
                        <a:pt x="4256" y="2525"/>
                        <a:pt x="4229" y="2508"/>
                        <a:pt x="4247" y="2481"/>
                      </a:cubicBezTo>
                      <a:cubicBezTo>
                        <a:pt x="4274" y="2454"/>
                        <a:pt x="4291" y="2418"/>
                        <a:pt x="4318" y="2383"/>
                      </a:cubicBezTo>
                      <a:cubicBezTo>
                        <a:pt x="4497" y="2070"/>
                        <a:pt x="4630" y="1660"/>
                        <a:pt x="4300" y="1384"/>
                      </a:cubicBezTo>
                      <a:cubicBezTo>
                        <a:pt x="4140" y="1250"/>
                        <a:pt x="3890" y="1214"/>
                        <a:pt x="3694" y="1169"/>
                      </a:cubicBezTo>
                      <a:cubicBezTo>
                        <a:pt x="3613" y="1152"/>
                        <a:pt x="3587" y="1143"/>
                        <a:pt x="3560" y="1062"/>
                      </a:cubicBezTo>
                      <a:cubicBezTo>
                        <a:pt x="3404" y="656"/>
                        <a:pt x="3124" y="366"/>
                        <a:pt x="2704" y="366"/>
                      </a:cubicBezTo>
                      <a:cubicBezTo>
                        <a:pt x="2644" y="366"/>
                        <a:pt x="2582" y="372"/>
                        <a:pt x="2516" y="384"/>
                      </a:cubicBezTo>
                      <a:cubicBezTo>
                        <a:pt x="2458" y="395"/>
                        <a:pt x="2366" y="424"/>
                        <a:pt x="2285" y="424"/>
                      </a:cubicBezTo>
                      <a:cubicBezTo>
                        <a:pt x="2230" y="424"/>
                        <a:pt x="2180" y="410"/>
                        <a:pt x="2150" y="367"/>
                      </a:cubicBezTo>
                      <a:cubicBezTo>
                        <a:pt x="1955" y="108"/>
                        <a:pt x="1718" y="1"/>
                        <a:pt x="145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7" name="Google Shape;1937;p6"/>
                <p:cNvSpPr/>
                <p:nvPr/>
              </p:nvSpPr>
              <p:spPr>
                <a:xfrm>
                  <a:off x="2108980" y="3869064"/>
                  <a:ext cx="848401" cy="176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0" h="2119" extrusionOk="0">
                      <a:moveTo>
                        <a:pt x="3847" y="1"/>
                      </a:moveTo>
                      <a:cubicBezTo>
                        <a:pt x="3439" y="1"/>
                        <a:pt x="3029" y="51"/>
                        <a:pt x="2614" y="165"/>
                      </a:cubicBezTo>
                      <a:cubicBezTo>
                        <a:pt x="1704" y="415"/>
                        <a:pt x="865" y="834"/>
                        <a:pt x="0" y="1209"/>
                      </a:cubicBezTo>
                      <a:cubicBezTo>
                        <a:pt x="107" y="1298"/>
                        <a:pt x="223" y="1378"/>
                        <a:pt x="330" y="1467"/>
                      </a:cubicBezTo>
                      <a:cubicBezTo>
                        <a:pt x="393" y="1512"/>
                        <a:pt x="455" y="1565"/>
                        <a:pt x="518" y="1610"/>
                      </a:cubicBezTo>
                      <a:cubicBezTo>
                        <a:pt x="518" y="1610"/>
                        <a:pt x="526" y="1601"/>
                        <a:pt x="535" y="1601"/>
                      </a:cubicBezTo>
                      <a:cubicBezTo>
                        <a:pt x="1196" y="1360"/>
                        <a:pt x="1891" y="977"/>
                        <a:pt x="2614" y="896"/>
                      </a:cubicBezTo>
                      <a:cubicBezTo>
                        <a:pt x="2926" y="859"/>
                        <a:pt x="3237" y="837"/>
                        <a:pt x="3547" y="837"/>
                      </a:cubicBezTo>
                      <a:cubicBezTo>
                        <a:pt x="3902" y="837"/>
                        <a:pt x="4256" y="865"/>
                        <a:pt x="4612" y="932"/>
                      </a:cubicBezTo>
                      <a:cubicBezTo>
                        <a:pt x="6049" y="1200"/>
                        <a:pt x="7351" y="1904"/>
                        <a:pt x="8805" y="2118"/>
                      </a:cubicBezTo>
                      <a:cubicBezTo>
                        <a:pt x="9260" y="2002"/>
                        <a:pt x="9715" y="1904"/>
                        <a:pt x="10179" y="1824"/>
                      </a:cubicBezTo>
                      <a:cubicBezTo>
                        <a:pt x="9546" y="1753"/>
                        <a:pt x="8903" y="1512"/>
                        <a:pt x="8350" y="1307"/>
                      </a:cubicBezTo>
                      <a:cubicBezTo>
                        <a:pt x="7431" y="968"/>
                        <a:pt x="6539" y="548"/>
                        <a:pt x="5594" y="272"/>
                      </a:cubicBezTo>
                      <a:cubicBezTo>
                        <a:pt x="5011" y="104"/>
                        <a:pt x="4431" y="1"/>
                        <a:pt x="384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8" name="Google Shape;1938;p6"/>
                <p:cNvSpPr/>
                <p:nvPr/>
              </p:nvSpPr>
              <p:spPr>
                <a:xfrm>
                  <a:off x="3079977" y="3257513"/>
                  <a:ext cx="30502" cy="237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" h="285" extrusionOk="0">
                      <a:moveTo>
                        <a:pt x="107" y="0"/>
                      </a:moveTo>
                      <a:cubicBezTo>
                        <a:pt x="54" y="36"/>
                        <a:pt x="0" y="116"/>
                        <a:pt x="18" y="170"/>
                      </a:cubicBezTo>
                      <a:cubicBezTo>
                        <a:pt x="32" y="242"/>
                        <a:pt x="81" y="284"/>
                        <a:pt x="146" y="284"/>
                      </a:cubicBezTo>
                      <a:cubicBezTo>
                        <a:pt x="162" y="284"/>
                        <a:pt x="179" y="282"/>
                        <a:pt x="196" y="277"/>
                      </a:cubicBezTo>
                      <a:cubicBezTo>
                        <a:pt x="268" y="250"/>
                        <a:pt x="366" y="188"/>
                        <a:pt x="303" y="98"/>
                      </a:cubicBezTo>
                      <a:cubicBezTo>
                        <a:pt x="268" y="27"/>
                        <a:pt x="187" y="9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6"/>
                <p:cNvSpPr/>
                <p:nvPr/>
              </p:nvSpPr>
              <p:spPr>
                <a:xfrm>
                  <a:off x="2254659" y="3419526"/>
                  <a:ext cx="25919" cy="25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" h="306" extrusionOk="0">
                      <a:moveTo>
                        <a:pt x="161" y="1"/>
                      </a:moveTo>
                      <a:cubicBezTo>
                        <a:pt x="158" y="1"/>
                        <a:pt x="155" y="1"/>
                        <a:pt x="152" y="1"/>
                      </a:cubicBezTo>
                      <a:cubicBezTo>
                        <a:pt x="99" y="28"/>
                        <a:pt x="63" y="46"/>
                        <a:pt x="27" y="90"/>
                      </a:cubicBezTo>
                      <a:cubicBezTo>
                        <a:pt x="1" y="126"/>
                        <a:pt x="1" y="188"/>
                        <a:pt x="18" y="215"/>
                      </a:cubicBezTo>
                      <a:cubicBezTo>
                        <a:pt x="45" y="255"/>
                        <a:pt x="112" y="305"/>
                        <a:pt x="167" y="305"/>
                      </a:cubicBezTo>
                      <a:cubicBezTo>
                        <a:pt x="185" y="305"/>
                        <a:pt x="201" y="300"/>
                        <a:pt x="215" y="286"/>
                      </a:cubicBezTo>
                      <a:cubicBezTo>
                        <a:pt x="311" y="199"/>
                        <a:pt x="296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6"/>
                <p:cNvSpPr/>
                <p:nvPr/>
              </p:nvSpPr>
              <p:spPr>
                <a:xfrm>
                  <a:off x="3007054" y="3363772"/>
                  <a:ext cx="50671" cy="3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392" extrusionOk="0">
                      <a:moveTo>
                        <a:pt x="295" y="1"/>
                      </a:moveTo>
                      <a:cubicBezTo>
                        <a:pt x="170" y="37"/>
                        <a:pt x="1" y="108"/>
                        <a:pt x="81" y="251"/>
                      </a:cubicBezTo>
                      <a:cubicBezTo>
                        <a:pt x="129" y="339"/>
                        <a:pt x="207" y="391"/>
                        <a:pt x="297" y="391"/>
                      </a:cubicBezTo>
                      <a:cubicBezTo>
                        <a:pt x="326" y="391"/>
                        <a:pt x="355" y="386"/>
                        <a:pt x="384" y="376"/>
                      </a:cubicBezTo>
                      <a:cubicBezTo>
                        <a:pt x="518" y="340"/>
                        <a:pt x="607" y="215"/>
                        <a:pt x="482" y="108"/>
                      </a:cubicBezTo>
                      <a:cubicBezTo>
                        <a:pt x="429" y="63"/>
                        <a:pt x="358" y="37"/>
                        <a:pt x="2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6"/>
                <p:cNvSpPr/>
                <p:nvPr/>
              </p:nvSpPr>
              <p:spPr>
                <a:xfrm>
                  <a:off x="3012305" y="3238178"/>
                  <a:ext cx="11918" cy="9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" h="118" extrusionOk="0">
                      <a:moveTo>
                        <a:pt x="116" y="0"/>
                      </a:moveTo>
                      <a:cubicBezTo>
                        <a:pt x="107" y="0"/>
                        <a:pt x="98" y="0"/>
                        <a:pt x="89" y="9"/>
                      </a:cubicBezTo>
                      <a:lnTo>
                        <a:pt x="80" y="9"/>
                      </a:lnTo>
                      <a:cubicBezTo>
                        <a:pt x="63" y="18"/>
                        <a:pt x="54" y="45"/>
                        <a:pt x="36" y="54"/>
                      </a:cubicBezTo>
                      <a:cubicBezTo>
                        <a:pt x="18" y="63"/>
                        <a:pt x="9" y="72"/>
                        <a:pt x="9" y="81"/>
                      </a:cubicBezTo>
                      <a:cubicBezTo>
                        <a:pt x="0" y="89"/>
                        <a:pt x="0" y="89"/>
                        <a:pt x="9" y="98"/>
                      </a:cubicBezTo>
                      <a:cubicBezTo>
                        <a:pt x="20" y="109"/>
                        <a:pt x="28" y="117"/>
                        <a:pt x="38" y="117"/>
                      </a:cubicBezTo>
                      <a:cubicBezTo>
                        <a:pt x="45" y="117"/>
                        <a:pt x="52" y="114"/>
                        <a:pt x="63" y="107"/>
                      </a:cubicBezTo>
                      <a:cubicBezTo>
                        <a:pt x="80" y="89"/>
                        <a:pt x="98" y="72"/>
                        <a:pt x="116" y="45"/>
                      </a:cubicBezTo>
                      <a:cubicBezTo>
                        <a:pt x="116" y="36"/>
                        <a:pt x="143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6"/>
                <p:cNvSpPr/>
                <p:nvPr/>
              </p:nvSpPr>
              <p:spPr>
                <a:xfrm>
                  <a:off x="3859125" y="3372689"/>
                  <a:ext cx="40920" cy="33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" h="403" extrusionOk="0">
                      <a:moveTo>
                        <a:pt x="211" y="0"/>
                      </a:moveTo>
                      <a:cubicBezTo>
                        <a:pt x="162" y="0"/>
                        <a:pt x="110" y="5"/>
                        <a:pt x="72" y="37"/>
                      </a:cubicBezTo>
                      <a:cubicBezTo>
                        <a:pt x="0" y="117"/>
                        <a:pt x="45" y="233"/>
                        <a:pt x="98" y="313"/>
                      </a:cubicBezTo>
                      <a:cubicBezTo>
                        <a:pt x="142" y="371"/>
                        <a:pt x="209" y="403"/>
                        <a:pt x="275" y="403"/>
                      </a:cubicBezTo>
                      <a:cubicBezTo>
                        <a:pt x="332" y="403"/>
                        <a:pt x="388" y="380"/>
                        <a:pt x="428" y="331"/>
                      </a:cubicBezTo>
                      <a:cubicBezTo>
                        <a:pt x="491" y="269"/>
                        <a:pt x="491" y="197"/>
                        <a:pt x="464" y="144"/>
                      </a:cubicBezTo>
                      <a:cubicBezTo>
                        <a:pt x="455" y="144"/>
                        <a:pt x="455" y="135"/>
                        <a:pt x="455" y="135"/>
                      </a:cubicBezTo>
                      <a:cubicBezTo>
                        <a:pt x="411" y="72"/>
                        <a:pt x="348" y="10"/>
                        <a:pt x="268" y="1"/>
                      </a:cubicBezTo>
                      <a:cubicBezTo>
                        <a:pt x="250" y="1"/>
                        <a:pt x="231" y="0"/>
                        <a:pt x="21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6"/>
                <p:cNvSpPr/>
                <p:nvPr/>
              </p:nvSpPr>
              <p:spPr>
                <a:xfrm>
                  <a:off x="3759450" y="3149670"/>
                  <a:ext cx="27586" cy="28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343" extrusionOk="0">
                      <a:moveTo>
                        <a:pt x="161" y="1"/>
                      </a:moveTo>
                      <a:cubicBezTo>
                        <a:pt x="135" y="19"/>
                        <a:pt x="117" y="45"/>
                        <a:pt x="99" y="63"/>
                      </a:cubicBezTo>
                      <a:cubicBezTo>
                        <a:pt x="72" y="90"/>
                        <a:pt x="28" y="108"/>
                        <a:pt x="19" y="143"/>
                      </a:cubicBezTo>
                      <a:cubicBezTo>
                        <a:pt x="10" y="179"/>
                        <a:pt x="1" y="215"/>
                        <a:pt x="10" y="250"/>
                      </a:cubicBezTo>
                      <a:cubicBezTo>
                        <a:pt x="28" y="277"/>
                        <a:pt x="54" y="295"/>
                        <a:pt x="81" y="313"/>
                      </a:cubicBezTo>
                      <a:cubicBezTo>
                        <a:pt x="99" y="333"/>
                        <a:pt x="129" y="342"/>
                        <a:pt x="161" y="342"/>
                      </a:cubicBezTo>
                      <a:cubicBezTo>
                        <a:pt x="228" y="342"/>
                        <a:pt x="307" y="304"/>
                        <a:pt x="313" y="250"/>
                      </a:cubicBezTo>
                      <a:cubicBezTo>
                        <a:pt x="331" y="143"/>
                        <a:pt x="242" y="54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6"/>
                <p:cNvSpPr/>
                <p:nvPr/>
              </p:nvSpPr>
              <p:spPr>
                <a:xfrm>
                  <a:off x="3659108" y="3162338"/>
                  <a:ext cx="13501" cy="11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" h="137" extrusionOk="0">
                      <a:moveTo>
                        <a:pt x="90" y="0"/>
                      </a:moveTo>
                      <a:lnTo>
                        <a:pt x="90" y="0"/>
                      </a:lnTo>
                      <a:cubicBezTo>
                        <a:pt x="54" y="9"/>
                        <a:pt x="27" y="36"/>
                        <a:pt x="18" y="63"/>
                      </a:cubicBezTo>
                      <a:cubicBezTo>
                        <a:pt x="1" y="90"/>
                        <a:pt x="1" y="98"/>
                        <a:pt x="18" y="116"/>
                      </a:cubicBezTo>
                      <a:cubicBezTo>
                        <a:pt x="26" y="124"/>
                        <a:pt x="39" y="137"/>
                        <a:pt x="53" y="137"/>
                      </a:cubicBezTo>
                      <a:cubicBezTo>
                        <a:pt x="56" y="137"/>
                        <a:pt x="60" y="136"/>
                        <a:pt x="63" y="134"/>
                      </a:cubicBezTo>
                      <a:cubicBezTo>
                        <a:pt x="108" y="125"/>
                        <a:pt x="161" y="9"/>
                        <a:pt x="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6"/>
                <p:cNvSpPr/>
                <p:nvPr/>
              </p:nvSpPr>
              <p:spPr>
                <a:xfrm>
                  <a:off x="3134232" y="3266097"/>
                  <a:ext cx="261771" cy="19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1" h="2334" extrusionOk="0">
                      <a:moveTo>
                        <a:pt x="1813" y="1"/>
                      </a:moveTo>
                      <a:cubicBezTo>
                        <a:pt x="1387" y="1"/>
                        <a:pt x="635" y="141"/>
                        <a:pt x="1017" y="718"/>
                      </a:cubicBezTo>
                      <a:cubicBezTo>
                        <a:pt x="1057" y="774"/>
                        <a:pt x="1004" y="837"/>
                        <a:pt x="948" y="837"/>
                      </a:cubicBezTo>
                      <a:cubicBezTo>
                        <a:pt x="941" y="837"/>
                        <a:pt x="935" y="836"/>
                        <a:pt x="928" y="834"/>
                      </a:cubicBezTo>
                      <a:cubicBezTo>
                        <a:pt x="804" y="813"/>
                        <a:pt x="674" y="792"/>
                        <a:pt x="551" y="792"/>
                      </a:cubicBezTo>
                      <a:cubicBezTo>
                        <a:pt x="516" y="792"/>
                        <a:pt x="480" y="794"/>
                        <a:pt x="446" y="798"/>
                      </a:cubicBezTo>
                      <a:cubicBezTo>
                        <a:pt x="81" y="834"/>
                        <a:pt x="161" y="1084"/>
                        <a:pt x="446" y="1084"/>
                      </a:cubicBezTo>
                      <a:cubicBezTo>
                        <a:pt x="536" y="1084"/>
                        <a:pt x="553" y="1191"/>
                        <a:pt x="491" y="1235"/>
                      </a:cubicBezTo>
                      <a:cubicBezTo>
                        <a:pt x="179" y="1423"/>
                        <a:pt x="0" y="1869"/>
                        <a:pt x="125" y="2226"/>
                      </a:cubicBezTo>
                      <a:cubicBezTo>
                        <a:pt x="224" y="2297"/>
                        <a:pt x="310" y="2333"/>
                        <a:pt x="381" y="2333"/>
                      </a:cubicBezTo>
                      <a:cubicBezTo>
                        <a:pt x="469" y="2333"/>
                        <a:pt x="536" y="2277"/>
                        <a:pt x="580" y="2163"/>
                      </a:cubicBezTo>
                      <a:cubicBezTo>
                        <a:pt x="616" y="2083"/>
                        <a:pt x="643" y="2003"/>
                        <a:pt x="669" y="1913"/>
                      </a:cubicBezTo>
                      <a:cubicBezTo>
                        <a:pt x="696" y="1806"/>
                        <a:pt x="714" y="1681"/>
                        <a:pt x="750" y="1574"/>
                      </a:cubicBezTo>
                      <a:cubicBezTo>
                        <a:pt x="812" y="1360"/>
                        <a:pt x="928" y="1325"/>
                        <a:pt x="1151" y="1307"/>
                      </a:cubicBezTo>
                      <a:cubicBezTo>
                        <a:pt x="1208" y="1299"/>
                        <a:pt x="1263" y="1296"/>
                        <a:pt x="1315" y="1296"/>
                      </a:cubicBezTo>
                      <a:cubicBezTo>
                        <a:pt x="1899" y="1296"/>
                        <a:pt x="2173" y="1741"/>
                        <a:pt x="2025" y="2306"/>
                      </a:cubicBezTo>
                      <a:cubicBezTo>
                        <a:pt x="2275" y="2226"/>
                        <a:pt x="2525" y="2163"/>
                        <a:pt x="2784" y="2110"/>
                      </a:cubicBezTo>
                      <a:cubicBezTo>
                        <a:pt x="2891" y="2003"/>
                        <a:pt x="2989" y="1815"/>
                        <a:pt x="3051" y="1610"/>
                      </a:cubicBezTo>
                      <a:cubicBezTo>
                        <a:pt x="3114" y="1414"/>
                        <a:pt x="3140" y="1262"/>
                        <a:pt x="3060" y="887"/>
                      </a:cubicBezTo>
                      <a:cubicBezTo>
                        <a:pt x="2980" y="513"/>
                        <a:pt x="2480" y="40"/>
                        <a:pt x="1927" y="4"/>
                      </a:cubicBezTo>
                      <a:cubicBezTo>
                        <a:pt x="1893" y="2"/>
                        <a:pt x="1855" y="1"/>
                        <a:pt x="18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6" name="Google Shape;1946;p6"/>
                <p:cNvSpPr/>
                <p:nvPr/>
              </p:nvSpPr>
              <p:spPr>
                <a:xfrm>
                  <a:off x="2144650" y="3249345"/>
                  <a:ext cx="24585" cy="2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304" extrusionOk="0">
                      <a:moveTo>
                        <a:pt x="214" y="0"/>
                      </a:moveTo>
                      <a:cubicBezTo>
                        <a:pt x="170" y="0"/>
                        <a:pt x="134" y="27"/>
                        <a:pt x="107" y="45"/>
                      </a:cubicBezTo>
                      <a:cubicBezTo>
                        <a:pt x="107" y="54"/>
                        <a:pt x="107" y="63"/>
                        <a:pt x="98" y="63"/>
                      </a:cubicBezTo>
                      <a:cubicBezTo>
                        <a:pt x="54" y="89"/>
                        <a:pt x="0" y="196"/>
                        <a:pt x="36" y="241"/>
                      </a:cubicBezTo>
                      <a:cubicBezTo>
                        <a:pt x="57" y="284"/>
                        <a:pt x="88" y="304"/>
                        <a:pt x="123" y="304"/>
                      </a:cubicBezTo>
                      <a:cubicBezTo>
                        <a:pt x="146" y="304"/>
                        <a:pt x="171" y="295"/>
                        <a:pt x="197" y="277"/>
                      </a:cubicBezTo>
                      <a:cubicBezTo>
                        <a:pt x="259" y="232"/>
                        <a:pt x="295" y="178"/>
                        <a:pt x="277" y="98"/>
                      </a:cubicBezTo>
                      <a:cubicBezTo>
                        <a:pt x="268" y="54"/>
                        <a:pt x="268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7" name="Google Shape;1947;p6"/>
                <p:cNvSpPr/>
                <p:nvPr/>
              </p:nvSpPr>
              <p:spPr>
                <a:xfrm>
                  <a:off x="2025640" y="3337519"/>
                  <a:ext cx="65589" cy="51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7" h="614" extrusionOk="0">
                      <a:moveTo>
                        <a:pt x="434" y="1"/>
                      </a:moveTo>
                      <a:cubicBezTo>
                        <a:pt x="414" y="1"/>
                        <a:pt x="395" y="2"/>
                        <a:pt x="376" y="4"/>
                      </a:cubicBezTo>
                      <a:cubicBezTo>
                        <a:pt x="376" y="13"/>
                        <a:pt x="376" y="13"/>
                        <a:pt x="367" y="22"/>
                      </a:cubicBezTo>
                      <a:cubicBezTo>
                        <a:pt x="242" y="84"/>
                        <a:pt x="1" y="289"/>
                        <a:pt x="117" y="450"/>
                      </a:cubicBezTo>
                      <a:cubicBezTo>
                        <a:pt x="185" y="542"/>
                        <a:pt x="295" y="613"/>
                        <a:pt x="404" y="613"/>
                      </a:cubicBezTo>
                      <a:cubicBezTo>
                        <a:pt x="452" y="613"/>
                        <a:pt x="501" y="599"/>
                        <a:pt x="545" y="566"/>
                      </a:cubicBezTo>
                      <a:cubicBezTo>
                        <a:pt x="679" y="468"/>
                        <a:pt x="786" y="200"/>
                        <a:pt x="625" y="57"/>
                      </a:cubicBezTo>
                      <a:cubicBezTo>
                        <a:pt x="576" y="15"/>
                        <a:pt x="505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8" name="Google Shape;1948;p6"/>
                <p:cNvSpPr/>
                <p:nvPr/>
              </p:nvSpPr>
              <p:spPr>
                <a:xfrm>
                  <a:off x="3196320" y="3133086"/>
                  <a:ext cx="558795" cy="3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5" h="3769" extrusionOk="0">
                      <a:moveTo>
                        <a:pt x="1591" y="1"/>
                      </a:moveTo>
                      <a:cubicBezTo>
                        <a:pt x="1466" y="1"/>
                        <a:pt x="1355" y="32"/>
                        <a:pt x="1280" y="102"/>
                      </a:cubicBezTo>
                      <a:cubicBezTo>
                        <a:pt x="1197" y="177"/>
                        <a:pt x="1121" y="236"/>
                        <a:pt x="1009" y="236"/>
                      </a:cubicBezTo>
                      <a:cubicBezTo>
                        <a:pt x="1002" y="236"/>
                        <a:pt x="994" y="236"/>
                        <a:pt x="986" y="235"/>
                      </a:cubicBezTo>
                      <a:cubicBezTo>
                        <a:pt x="966" y="233"/>
                        <a:pt x="945" y="231"/>
                        <a:pt x="923" y="231"/>
                      </a:cubicBezTo>
                      <a:cubicBezTo>
                        <a:pt x="739" y="231"/>
                        <a:pt x="526" y="331"/>
                        <a:pt x="406" y="467"/>
                      </a:cubicBezTo>
                      <a:cubicBezTo>
                        <a:pt x="0" y="913"/>
                        <a:pt x="404" y="1231"/>
                        <a:pt x="781" y="1231"/>
                      </a:cubicBezTo>
                      <a:cubicBezTo>
                        <a:pt x="826" y="1231"/>
                        <a:pt x="871" y="1226"/>
                        <a:pt x="915" y="1217"/>
                      </a:cubicBezTo>
                      <a:cubicBezTo>
                        <a:pt x="915" y="1208"/>
                        <a:pt x="915" y="1199"/>
                        <a:pt x="923" y="1199"/>
                      </a:cubicBezTo>
                      <a:cubicBezTo>
                        <a:pt x="1047" y="1105"/>
                        <a:pt x="1178" y="1065"/>
                        <a:pt x="1310" y="1065"/>
                      </a:cubicBezTo>
                      <a:cubicBezTo>
                        <a:pt x="1493" y="1065"/>
                        <a:pt x="1677" y="1142"/>
                        <a:pt x="1842" y="1261"/>
                      </a:cubicBezTo>
                      <a:cubicBezTo>
                        <a:pt x="2556" y="1573"/>
                        <a:pt x="3261" y="2885"/>
                        <a:pt x="2868" y="3625"/>
                      </a:cubicBezTo>
                      <a:cubicBezTo>
                        <a:pt x="2908" y="3624"/>
                        <a:pt x="2948" y="3624"/>
                        <a:pt x="2988" y="3624"/>
                      </a:cubicBezTo>
                      <a:cubicBezTo>
                        <a:pt x="3346" y="3624"/>
                        <a:pt x="3690" y="3660"/>
                        <a:pt x="4019" y="3732"/>
                      </a:cubicBezTo>
                      <a:cubicBezTo>
                        <a:pt x="4117" y="3393"/>
                        <a:pt x="4554" y="3206"/>
                        <a:pt x="4876" y="3188"/>
                      </a:cubicBezTo>
                      <a:cubicBezTo>
                        <a:pt x="4901" y="3186"/>
                        <a:pt x="4927" y="3185"/>
                        <a:pt x="4952" y="3185"/>
                      </a:cubicBezTo>
                      <a:cubicBezTo>
                        <a:pt x="5270" y="3185"/>
                        <a:pt x="5506" y="3340"/>
                        <a:pt x="5696" y="3572"/>
                      </a:cubicBezTo>
                      <a:cubicBezTo>
                        <a:pt x="5840" y="3659"/>
                        <a:pt x="6022" y="3768"/>
                        <a:pt x="6198" y="3768"/>
                      </a:cubicBezTo>
                      <a:cubicBezTo>
                        <a:pt x="6274" y="3768"/>
                        <a:pt x="6349" y="3748"/>
                        <a:pt x="6419" y="3697"/>
                      </a:cubicBezTo>
                      <a:cubicBezTo>
                        <a:pt x="6704" y="3474"/>
                        <a:pt x="6374" y="3090"/>
                        <a:pt x="6249" y="2912"/>
                      </a:cubicBezTo>
                      <a:cubicBezTo>
                        <a:pt x="6209" y="2847"/>
                        <a:pt x="6272" y="2767"/>
                        <a:pt x="6337" y="2767"/>
                      </a:cubicBezTo>
                      <a:cubicBezTo>
                        <a:pt x="6344" y="2767"/>
                        <a:pt x="6350" y="2767"/>
                        <a:pt x="6356" y="2769"/>
                      </a:cubicBezTo>
                      <a:cubicBezTo>
                        <a:pt x="6392" y="2787"/>
                        <a:pt x="6423" y="2796"/>
                        <a:pt x="6448" y="2796"/>
                      </a:cubicBezTo>
                      <a:cubicBezTo>
                        <a:pt x="6536" y="2796"/>
                        <a:pt x="6559" y="2687"/>
                        <a:pt x="6517" y="2466"/>
                      </a:cubicBezTo>
                      <a:cubicBezTo>
                        <a:pt x="6437" y="2341"/>
                        <a:pt x="6347" y="2225"/>
                        <a:pt x="6240" y="2118"/>
                      </a:cubicBezTo>
                      <a:cubicBezTo>
                        <a:pt x="6050" y="1927"/>
                        <a:pt x="5789" y="1767"/>
                        <a:pt x="5510" y="1767"/>
                      </a:cubicBezTo>
                      <a:cubicBezTo>
                        <a:pt x="5489" y="1767"/>
                        <a:pt x="5468" y="1768"/>
                        <a:pt x="5446" y="1770"/>
                      </a:cubicBezTo>
                      <a:cubicBezTo>
                        <a:pt x="5009" y="1823"/>
                        <a:pt x="4608" y="2127"/>
                        <a:pt x="4287" y="2439"/>
                      </a:cubicBezTo>
                      <a:cubicBezTo>
                        <a:pt x="4144" y="2822"/>
                        <a:pt x="3903" y="3161"/>
                        <a:pt x="3582" y="3376"/>
                      </a:cubicBezTo>
                      <a:cubicBezTo>
                        <a:pt x="3576" y="3380"/>
                        <a:pt x="3570" y="3382"/>
                        <a:pt x="3564" y="3382"/>
                      </a:cubicBezTo>
                      <a:cubicBezTo>
                        <a:pt x="3536" y="3382"/>
                        <a:pt x="3515" y="3335"/>
                        <a:pt x="3537" y="3313"/>
                      </a:cubicBezTo>
                      <a:cubicBezTo>
                        <a:pt x="3894" y="2894"/>
                        <a:pt x="4198" y="2260"/>
                        <a:pt x="4198" y="1707"/>
                      </a:cubicBezTo>
                      <a:cubicBezTo>
                        <a:pt x="4198" y="1279"/>
                        <a:pt x="4019" y="878"/>
                        <a:pt x="3635" y="664"/>
                      </a:cubicBezTo>
                      <a:cubicBezTo>
                        <a:pt x="3465" y="566"/>
                        <a:pt x="3220" y="461"/>
                        <a:pt x="3006" y="461"/>
                      </a:cubicBezTo>
                      <a:cubicBezTo>
                        <a:pt x="2829" y="461"/>
                        <a:pt x="2673" y="533"/>
                        <a:pt x="2601" y="744"/>
                      </a:cubicBezTo>
                      <a:cubicBezTo>
                        <a:pt x="2592" y="753"/>
                        <a:pt x="2592" y="771"/>
                        <a:pt x="2592" y="780"/>
                      </a:cubicBezTo>
                      <a:cubicBezTo>
                        <a:pt x="2583" y="788"/>
                        <a:pt x="2583" y="797"/>
                        <a:pt x="2583" y="815"/>
                      </a:cubicBezTo>
                      <a:lnTo>
                        <a:pt x="2574" y="815"/>
                      </a:lnTo>
                      <a:cubicBezTo>
                        <a:pt x="2574" y="815"/>
                        <a:pt x="2574" y="824"/>
                        <a:pt x="2574" y="833"/>
                      </a:cubicBezTo>
                      <a:cubicBezTo>
                        <a:pt x="2559" y="862"/>
                        <a:pt x="2536" y="874"/>
                        <a:pt x="2512" y="874"/>
                      </a:cubicBezTo>
                      <a:cubicBezTo>
                        <a:pt x="2463" y="874"/>
                        <a:pt x="2410" y="824"/>
                        <a:pt x="2422" y="771"/>
                      </a:cubicBezTo>
                      <a:cubicBezTo>
                        <a:pt x="2431" y="726"/>
                        <a:pt x="2440" y="681"/>
                        <a:pt x="2458" y="646"/>
                      </a:cubicBezTo>
                      <a:cubicBezTo>
                        <a:pt x="2498" y="295"/>
                        <a:pt x="1979" y="1"/>
                        <a:pt x="15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9" name="Google Shape;1949;p6"/>
                <p:cNvSpPr/>
                <p:nvPr/>
              </p:nvSpPr>
              <p:spPr>
                <a:xfrm>
                  <a:off x="1881462" y="3446529"/>
                  <a:ext cx="1151009" cy="428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1" h="5146" extrusionOk="0">
                      <a:moveTo>
                        <a:pt x="8358" y="1"/>
                      </a:moveTo>
                      <a:cubicBezTo>
                        <a:pt x="7557" y="1"/>
                        <a:pt x="6749" y="180"/>
                        <a:pt x="5942" y="623"/>
                      </a:cubicBezTo>
                      <a:cubicBezTo>
                        <a:pt x="3863" y="1756"/>
                        <a:pt x="2418" y="3959"/>
                        <a:pt x="0" y="4450"/>
                      </a:cubicBezTo>
                      <a:cubicBezTo>
                        <a:pt x="420" y="4646"/>
                        <a:pt x="839" y="4869"/>
                        <a:pt x="1222" y="5137"/>
                      </a:cubicBezTo>
                      <a:cubicBezTo>
                        <a:pt x="1231" y="5137"/>
                        <a:pt x="1231" y="5146"/>
                        <a:pt x="1240" y="5146"/>
                      </a:cubicBezTo>
                      <a:cubicBezTo>
                        <a:pt x="1883" y="4807"/>
                        <a:pt x="2543" y="4494"/>
                        <a:pt x="3176" y="4137"/>
                      </a:cubicBezTo>
                      <a:cubicBezTo>
                        <a:pt x="4229" y="3549"/>
                        <a:pt x="5166" y="2808"/>
                        <a:pt x="6174" y="2148"/>
                      </a:cubicBezTo>
                      <a:cubicBezTo>
                        <a:pt x="6985" y="1621"/>
                        <a:pt x="7848" y="1300"/>
                        <a:pt x="8817" y="1300"/>
                      </a:cubicBezTo>
                      <a:cubicBezTo>
                        <a:pt x="8913" y="1300"/>
                        <a:pt x="9010" y="1303"/>
                        <a:pt x="9109" y="1310"/>
                      </a:cubicBezTo>
                      <a:cubicBezTo>
                        <a:pt x="10465" y="1399"/>
                        <a:pt x="11731" y="1889"/>
                        <a:pt x="12998" y="2371"/>
                      </a:cubicBezTo>
                      <a:cubicBezTo>
                        <a:pt x="13079" y="2318"/>
                        <a:pt x="13159" y="2264"/>
                        <a:pt x="13239" y="2211"/>
                      </a:cubicBezTo>
                      <a:cubicBezTo>
                        <a:pt x="13426" y="2095"/>
                        <a:pt x="13623" y="1979"/>
                        <a:pt x="13810" y="1854"/>
                      </a:cubicBezTo>
                      <a:cubicBezTo>
                        <a:pt x="12748" y="1318"/>
                        <a:pt x="11633" y="739"/>
                        <a:pt x="10500" y="373"/>
                      </a:cubicBezTo>
                      <a:cubicBezTo>
                        <a:pt x="10474" y="373"/>
                        <a:pt x="10456" y="364"/>
                        <a:pt x="10438" y="355"/>
                      </a:cubicBezTo>
                      <a:cubicBezTo>
                        <a:pt x="10233" y="293"/>
                        <a:pt x="10036" y="230"/>
                        <a:pt x="9831" y="185"/>
                      </a:cubicBezTo>
                      <a:cubicBezTo>
                        <a:pt x="9822" y="185"/>
                        <a:pt x="9813" y="185"/>
                        <a:pt x="9805" y="177"/>
                      </a:cubicBezTo>
                      <a:cubicBezTo>
                        <a:pt x="9644" y="141"/>
                        <a:pt x="9492" y="114"/>
                        <a:pt x="9332" y="87"/>
                      </a:cubicBezTo>
                      <a:cubicBezTo>
                        <a:pt x="9328" y="91"/>
                        <a:pt x="9323" y="93"/>
                        <a:pt x="9317" y="93"/>
                      </a:cubicBezTo>
                      <a:cubicBezTo>
                        <a:pt x="9310" y="93"/>
                        <a:pt x="9301" y="89"/>
                        <a:pt x="9296" y="78"/>
                      </a:cubicBezTo>
                      <a:cubicBezTo>
                        <a:pt x="8985" y="28"/>
                        <a:pt x="8672" y="1"/>
                        <a:pt x="835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0" name="Google Shape;1950;p6"/>
                <p:cNvSpPr/>
                <p:nvPr/>
              </p:nvSpPr>
              <p:spPr>
                <a:xfrm>
                  <a:off x="3636773" y="3876815"/>
                  <a:ext cx="14251" cy="7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" h="93" extrusionOk="0">
                      <a:moveTo>
                        <a:pt x="99" y="0"/>
                      </a:moveTo>
                      <a:cubicBezTo>
                        <a:pt x="90" y="9"/>
                        <a:pt x="90" y="9"/>
                        <a:pt x="81" y="9"/>
                      </a:cubicBezTo>
                      <a:cubicBezTo>
                        <a:pt x="63" y="18"/>
                        <a:pt x="1" y="72"/>
                        <a:pt x="45" y="90"/>
                      </a:cubicBezTo>
                      <a:cubicBezTo>
                        <a:pt x="54" y="92"/>
                        <a:pt x="63" y="93"/>
                        <a:pt x="72" y="93"/>
                      </a:cubicBezTo>
                      <a:cubicBezTo>
                        <a:pt x="98" y="93"/>
                        <a:pt x="124" y="83"/>
                        <a:pt x="144" y="63"/>
                      </a:cubicBezTo>
                      <a:cubicBezTo>
                        <a:pt x="170" y="36"/>
                        <a:pt x="135" y="18"/>
                        <a:pt x="9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6"/>
                <p:cNvSpPr/>
                <p:nvPr/>
              </p:nvSpPr>
              <p:spPr>
                <a:xfrm>
                  <a:off x="1778870" y="4048579"/>
                  <a:ext cx="24585" cy="32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395" extrusionOk="0">
                      <a:moveTo>
                        <a:pt x="107" y="0"/>
                      </a:moveTo>
                      <a:cubicBezTo>
                        <a:pt x="9" y="80"/>
                        <a:pt x="0" y="321"/>
                        <a:pt x="107" y="384"/>
                      </a:cubicBezTo>
                      <a:cubicBezTo>
                        <a:pt x="120" y="391"/>
                        <a:pt x="132" y="394"/>
                        <a:pt x="144" y="394"/>
                      </a:cubicBezTo>
                      <a:cubicBezTo>
                        <a:pt x="219" y="394"/>
                        <a:pt x="261" y="258"/>
                        <a:pt x="277" y="196"/>
                      </a:cubicBezTo>
                      <a:cubicBezTo>
                        <a:pt x="286" y="134"/>
                        <a:pt x="295" y="54"/>
                        <a:pt x="232" y="18"/>
                      </a:cubicBezTo>
                      <a:cubicBezTo>
                        <a:pt x="188" y="0"/>
                        <a:pt x="143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2" name="Google Shape;1952;p6"/>
                <p:cNvSpPr/>
                <p:nvPr/>
              </p:nvSpPr>
              <p:spPr>
                <a:xfrm>
                  <a:off x="1566186" y="3952404"/>
                  <a:ext cx="52171" cy="46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556" extrusionOk="0">
                      <a:moveTo>
                        <a:pt x="333" y="0"/>
                      </a:moveTo>
                      <a:cubicBezTo>
                        <a:pt x="309" y="0"/>
                        <a:pt x="284" y="4"/>
                        <a:pt x="259" y="12"/>
                      </a:cubicBezTo>
                      <a:cubicBezTo>
                        <a:pt x="143" y="75"/>
                        <a:pt x="1" y="262"/>
                        <a:pt x="90" y="396"/>
                      </a:cubicBezTo>
                      <a:cubicBezTo>
                        <a:pt x="142" y="480"/>
                        <a:pt x="222" y="555"/>
                        <a:pt x="314" y="555"/>
                      </a:cubicBezTo>
                      <a:cubicBezTo>
                        <a:pt x="348" y="555"/>
                        <a:pt x="384" y="545"/>
                        <a:pt x="420" y="521"/>
                      </a:cubicBezTo>
                      <a:cubicBezTo>
                        <a:pt x="536" y="440"/>
                        <a:pt x="625" y="253"/>
                        <a:pt x="536" y="119"/>
                      </a:cubicBezTo>
                      <a:cubicBezTo>
                        <a:pt x="488" y="44"/>
                        <a:pt x="414" y="0"/>
                        <a:pt x="3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3" name="Google Shape;1953;p6"/>
                <p:cNvSpPr/>
                <p:nvPr/>
              </p:nvSpPr>
              <p:spPr>
                <a:xfrm>
                  <a:off x="1740283" y="3957822"/>
                  <a:ext cx="23002" cy="2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" h="281" extrusionOk="0">
                      <a:moveTo>
                        <a:pt x="142" y="1"/>
                      </a:moveTo>
                      <a:lnTo>
                        <a:pt x="142" y="1"/>
                      </a:lnTo>
                      <a:cubicBezTo>
                        <a:pt x="80" y="28"/>
                        <a:pt x="26" y="117"/>
                        <a:pt x="8" y="170"/>
                      </a:cubicBezTo>
                      <a:cubicBezTo>
                        <a:pt x="0" y="225"/>
                        <a:pt x="20" y="280"/>
                        <a:pt x="74" y="280"/>
                      </a:cubicBezTo>
                      <a:cubicBezTo>
                        <a:pt x="81" y="280"/>
                        <a:pt x="89" y="279"/>
                        <a:pt x="97" y="277"/>
                      </a:cubicBezTo>
                      <a:cubicBezTo>
                        <a:pt x="196" y="242"/>
                        <a:pt x="276" y="36"/>
                        <a:pt x="1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4" name="Google Shape;1954;p6"/>
                <p:cNvSpPr/>
                <p:nvPr/>
              </p:nvSpPr>
              <p:spPr>
                <a:xfrm>
                  <a:off x="3557266" y="3899150"/>
                  <a:ext cx="28336" cy="2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88" extrusionOk="0">
                      <a:moveTo>
                        <a:pt x="188" y="0"/>
                      </a:moveTo>
                      <a:cubicBezTo>
                        <a:pt x="125" y="18"/>
                        <a:pt x="45" y="98"/>
                        <a:pt x="27" y="161"/>
                      </a:cubicBezTo>
                      <a:cubicBezTo>
                        <a:pt x="0" y="241"/>
                        <a:pt x="90" y="268"/>
                        <a:pt x="152" y="285"/>
                      </a:cubicBezTo>
                      <a:cubicBezTo>
                        <a:pt x="161" y="287"/>
                        <a:pt x="169" y="287"/>
                        <a:pt x="178" y="287"/>
                      </a:cubicBezTo>
                      <a:cubicBezTo>
                        <a:pt x="238" y="287"/>
                        <a:pt x="289" y="259"/>
                        <a:pt x="313" y="196"/>
                      </a:cubicBezTo>
                      <a:cubicBezTo>
                        <a:pt x="339" y="107"/>
                        <a:pt x="259" y="36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5" name="Google Shape;1955;p6"/>
                <p:cNvSpPr/>
                <p:nvPr/>
              </p:nvSpPr>
              <p:spPr>
                <a:xfrm>
                  <a:off x="3041307" y="3893899"/>
                  <a:ext cx="6751" cy="7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" h="90" extrusionOk="0">
                      <a:moveTo>
                        <a:pt x="54" y="1"/>
                      </a:moveTo>
                      <a:cubicBezTo>
                        <a:pt x="45" y="9"/>
                        <a:pt x="36" y="9"/>
                        <a:pt x="27" y="27"/>
                      </a:cubicBezTo>
                      <a:cubicBezTo>
                        <a:pt x="27" y="45"/>
                        <a:pt x="0" y="72"/>
                        <a:pt x="9" y="90"/>
                      </a:cubicBezTo>
                      <a:lnTo>
                        <a:pt x="27" y="90"/>
                      </a:lnTo>
                      <a:cubicBezTo>
                        <a:pt x="36" y="90"/>
                        <a:pt x="45" y="81"/>
                        <a:pt x="54" y="72"/>
                      </a:cubicBezTo>
                      <a:cubicBezTo>
                        <a:pt x="71" y="54"/>
                        <a:pt x="80" y="45"/>
                        <a:pt x="71" y="27"/>
                      </a:cubicBezTo>
                      <a:cubicBezTo>
                        <a:pt x="71" y="9"/>
                        <a:pt x="63" y="1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6" name="Google Shape;1956;p6"/>
                <p:cNvSpPr/>
                <p:nvPr/>
              </p:nvSpPr>
              <p:spPr>
                <a:xfrm>
                  <a:off x="3494095" y="3833644"/>
                  <a:ext cx="10918" cy="11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137" extrusionOk="0">
                      <a:moveTo>
                        <a:pt x="71" y="1"/>
                      </a:moveTo>
                      <a:cubicBezTo>
                        <a:pt x="62" y="1"/>
                        <a:pt x="54" y="10"/>
                        <a:pt x="45" y="10"/>
                      </a:cubicBezTo>
                      <a:cubicBezTo>
                        <a:pt x="27" y="19"/>
                        <a:pt x="18" y="19"/>
                        <a:pt x="9" y="19"/>
                      </a:cubicBezTo>
                      <a:lnTo>
                        <a:pt x="0" y="19"/>
                      </a:lnTo>
                      <a:cubicBezTo>
                        <a:pt x="0" y="28"/>
                        <a:pt x="9" y="63"/>
                        <a:pt x="18" y="72"/>
                      </a:cubicBezTo>
                      <a:cubicBezTo>
                        <a:pt x="27" y="90"/>
                        <a:pt x="36" y="117"/>
                        <a:pt x="54" y="126"/>
                      </a:cubicBezTo>
                      <a:cubicBezTo>
                        <a:pt x="63" y="133"/>
                        <a:pt x="72" y="136"/>
                        <a:pt x="80" y="136"/>
                      </a:cubicBezTo>
                      <a:cubicBezTo>
                        <a:pt x="111" y="136"/>
                        <a:pt x="130" y="90"/>
                        <a:pt x="116" y="55"/>
                      </a:cubicBezTo>
                      <a:cubicBezTo>
                        <a:pt x="107" y="37"/>
                        <a:pt x="89" y="19"/>
                        <a:pt x="7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7" name="Google Shape;1957;p6"/>
                <p:cNvSpPr/>
                <p:nvPr/>
              </p:nvSpPr>
              <p:spPr>
                <a:xfrm>
                  <a:off x="2989220" y="3928819"/>
                  <a:ext cx="12751" cy="15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182" extrusionOk="0">
                      <a:moveTo>
                        <a:pt x="63" y="1"/>
                      </a:moveTo>
                      <a:cubicBezTo>
                        <a:pt x="63" y="10"/>
                        <a:pt x="54" y="10"/>
                        <a:pt x="54" y="19"/>
                      </a:cubicBezTo>
                      <a:cubicBezTo>
                        <a:pt x="27" y="37"/>
                        <a:pt x="18" y="54"/>
                        <a:pt x="10" y="90"/>
                      </a:cubicBezTo>
                      <a:cubicBezTo>
                        <a:pt x="1" y="108"/>
                        <a:pt x="1" y="144"/>
                        <a:pt x="10" y="161"/>
                      </a:cubicBezTo>
                      <a:cubicBezTo>
                        <a:pt x="24" y="176"/>
                        <a:pt x="39" y="182"/>
                        <a:pt x="54" y="182"/>
                      </a:cubicBezTo>
                      <a:cubicBezTo>
                        <a:pt x="85" y="182"/>
                        <a:pt x="113" y="156"/>
                        <a:pt x="126" y="126"/>
                      </a:cubicBezTo>
                      <a:cubicBezTo>
                        <a:pt x="152" y="63"/>
                        <a:pt x="108" y="28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8" name="Google Shape;1958;p6"/>
                <p:cNvSpPr/>
                <p:nvPr/>
              </p:nvSpPr>
              <p:spPr>
                <a:xfrm>
                  <a:off x="1804122" y="4051496"/>
                  <a:ext cx="188182" cy="20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2446" extrusionOk="0">
                      <a:moveTo>
                        <a:pt x="1517" y="1"/>
                      </a:moveTo>
                      <a:lnTo>
                        <a:pt x="1517" y="1"/>
                      </a:lnTo>
                      <a:cubicBezTo>
                        <a:pt x="1651" y="251"/>
                        <a:pt x="1615" y="634"/>
                        <a:pt x="1544" y="884"/>
                      </a:cubicBezTo>
                      <a:cubicBezTo>
                        <a:pt x="1303" y="1633"/>
                        <a:pt x="732" y="1990"/>
                        <a:pt x="0" y="2106"/>
                      </a:cubicBezTo>
                      <a:cubicBezTo>
                        <a:pt x="277" y="2213"/>
                        <a:pt x="545" y="2329"/>
                        <a:pt x="803" y="2445"/>
                      </a:cubicBezTo>
                      <a:cubicBezTo>
                        <a:pt x="1794" y="2115"/>
                        <a:pt x="2258" y="768"/>
                        <a:pt x="15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6"/>
                <p:cNvSpPr/>
                <p:nvPr/>
              </p:nvSpPr>
              <p:spPr>
                <a:xfrm>
                  <a:off x="1816540" y="3960572"/>
                  <a:ext cx="369780" cy="334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7" h="4009" extrusionOk="0">
                      <a:moveTo>
                        <a:pt x="1444" y="1"/>
                      </a:moveTo>
                      <a:cubicBezTo>
                        <a:pt x="1389" y="1"/>
                        <a:pt x="1328" y="20"/>
                        <a:pt x="1261" y="66"/>
                      </a:cubicBezTo>
                      <a:cubicBezTo>
                        <a:pt x="1154" y="128"/>
                        <a:pt x="1092" y="226"/>
                        <a:pt x="976" y="280"/>
                      </a:cubicBezTo>
                      <a:cubicBezTo>
                        <a:pt x="965" y="285"/>
                        <a:pt x="949" y="290"/>
                        <a:pt x="934" y="290"/>
                      </a:cubicBezTo>
                      <a:cubicBezTo>
                        <a:pt x="922" y="290"/>
                        <a:pt x="912" y="288"/>
                        <a:pt x="904" y="280"/>
                      </a:cubicBezTo>
                      <a:cubicBezTo>
                        <a:pt x="826" y="223"/>
                        <a:pt x="770" y="194"/>
                        <a:pt x="687" y="194"/>
                      </a:cubicBezTo>
                      <a:cubicBezTo>
                        <a:pt x="666" y="194"/>
                        <a:pt x="644" y="196"/>
                        <a:pt x="619" y="200"/>
                      </a:cubicBezTo>
                      <a:cubicBezTo>
                        <a:pt x="0" y="272"/>
                        <a:pt x="98" y="958"/>
                        <a:pt x="598" y="958"/>
                      </a:cubicBezTo>
                      <a:cubicBezTo>
                        <a:pt x="654" y="958"/>
                        <a:pt x="714" y="950"/>
                        <a:pt x="779" y="931"/>
                      </a:cubicBezTo>
                      <a:cubicBezTo>
                        <a:pt x="851" y="863"/>
                        <a:pt x="930" y="832"/>
                        <a:pt x="1007" y="832"/>
                      </a:cubicBezTo>
                      <a:cubicBezTo>
                        <a:pt x="1093" y="832"/>
                        <a:pt x="1177" y="870"/>
                        <a:pt x="1252" y="940"/>
                      </a:cubicBezTo>
                      <a:lnTo>
                        <a:pt x="1261" y="940"/>
                      </a:lnTo>
                      <a:cubicBezTo>
                        <a:pt x="1475" y="1092"/>
                        <a:pt x="1618" y="1270"/>
                        <a:pt x="1716" y="1467"/>
                      </a:cubicBezTo>
                      <a:cubicBezTo>
                        <a:pt x="1725" y="1467"/>
                        <a:pt x="1734" y="1475"/>
                        <a:pt x="1734" y="1484"/>
                      </a:cubicBezTo>
                      <a:cubicBezTo>
                        <a:pt x="1850" y="1814"/>
                        <a:pt x="2189" y="2011"/>
                        <a:pt x="2233" y="2385"/>
                      </a:cubicBezTo>
                      <a:cubicBezTo>
                        <a:pt x="2260" y="2626"/>
                        <a:pt x="2207" y="2831"/>
                        <a:pt x="2117" y="3054"/>
                      </a:cubicBezTo>
                      <a:cubicBezTo>
                        <a:pt x="1948" y="3456"/>
                        <a:pt x="1636" y="3741"/>
                        <a:pt x="1234" y="3822"/>
                      </a:cubicBezTo>
                      <a:cubicBezTo>
                        <a:pt x="1350" y="3884"/>
                        <a:pt x="1466" y="3947"/>
                        <a:pt x="1582" y="4009"/>
                      </a:cubicBezTo>
                      <a:cubicBezTo>
                        <a:pt x="2019" y="3929"/>
                        <a:pt x="2456" y="3848"/>
                        <a:pt x="2894" y="3804"/>
                      </a:cubicBezTo>
                      <a:cubicBezTo>
                        <a:pt x="2760" y="3563"/>
                        <a:pt x="2778" y="3260"/>
                        <a:pt x="2920" y="3010"/>
                      </a:cubicBezTo>
                      <a:cubicBezTo>
                        <a:pt x="3015" y="2837"/>
                        <a:pt x="3152" y="2706"/>
                        <a:pt x="3331" y="2706"/>
                      </a:cubicBezTo>
                      <a:cubicBezTo>
                        <a:pt x="3337" y="2706"/>
                        <a:pt x="3343" y="2706"/>
                        <a:pt x="3349" y="2707"/>
                      </a:cubicBezTo>
                      <a:cubicBezTo>
                        <a:pt x="3380" y="2672"/>
                        <a:pt x="3421" y="2657"/>
                        <a:pt x="3467" y="2657"/>
                      </a:cubicBezTo>
                      <a:cubicBezTo>
                        <a:pt x="3673" y="2657"/>
                        <a:pt x="3991" y="2939"/>
                        <a:pt x="4107" y="3019"/>
                      </a:cubicBezTo>
                      <a:cubicBezTo>
                        <a:pt x="4146" y="3041"/>
                        <a:pt x="4238" y="3116"/>
                        <a:pt x="4312" y="3116"/>
                      </a:cubicBezTo>
                      <a:cubicBezTo>
                        <a:pt x="4356" y="3116"/>
                        <a:pt x="4394" y="3090"/>
                        <a:pt x="4410" y="3010"/>
                      </a:cubicBezTo>
                      <a:cubicBezTo>
                        <a:pt x="4428" y="2903"/>
                        <a:pt x="4437" y="2796"/>
                        <a:pt x="4410" y="2689"/>
                      </a:cubicBezTo>
                      <a:cubicBezTo>
                        <a:pt x="4366" y="2537"/>
                        <a:pt x="4303" y="2376"/>
                        <a:pt x="4187" y="2260"/>
                      </a:cubicBezTo>
                      <a:cubicBezTo>
                        <a:pt x="4015" y="2089"/>
                        <a:pt x="3812" y="2007"/>
                        <a:pt x="3597" y="2007"/>
                      </a:cubicBezTo>
                      <a:cubicBezTo>
                        <a:pt x="3533" y="2007"/>
                        <a:pt x="3468" y="2014"/>
                        <a:pt x="3402" y="2029"/>
                      </a:cubicBezTo>
                      <a:cubicBezTo>
                        <a:pt x="3286" y="2305"/>
                        <a:pt x="3001" y="2439"/>
                        <a:pt x="2715" y="2457"/>
                      </a:cubicBezTo>
                      <a:cubicBezTo>
                        <a:pt x="2712" y="2457"/>
                        <a:pt x="2709" y="2458"/>
                        <a:pt x="2707" y="2458"/>
                      </a:cubicBezTo>
                      <a:cubicBezTo>
                        <a:pt x="2670" y="2458"/>
                        <a:pt x="2664" y="2401"/>
                        <a:pt x="2697" y="2376"/>
                      </a:cubicBezTo>
                      <a:cubicBezTo>
                        <a:pt x="2911" y="2243"/>
                        <a:pt x="3580" y="1966"/>
                        <a:pt x="3152" y="1547"/>
                      </a:cubicBezTo>
                      <a:cubicBezTo>
                        <a:pt x="3010" y="1404"/>
                        <a:pt x="2858" y="1279"/>
                        <a:pt x="2715" y="1136"/>
                      </a:cubicBezTo>
                      <a:cubicBezTo>
                        <a:pt x="2519" y="940"/>
                        <a:pt x="3072" y="922"/>
                        <a:pt x="2483" y="592"/>
                      </a:cubicBezTo>
                      <a:cubicBezTo>
                        <a:pt x="2409" y="551"/>
                        <a:pt x="2324" y="544"/>
                        <a:pt x="2239" y="544"/>
                      </a:cubicBezTo>
                      <a:cubicBezTo>
                        <a:pt x="2197" y="544"/>
                        <a:pt x="2155" y="545"/>
                        <a:pt x="2114" y="545"/>
                      </a:cubicBezTo>
                      <a:cubicBezTo>
                        <a:pt x="1993" y="545"/>
                        <a:pt x="1885" y="530"/>
                        <a:pt x="1832" y="405"/>
                      </a:cubicBezTo>
                      <a:cubicBezTo>
                        <a:pt x="1769" y="258"/>
                        <a:pt x="1645" y="1"/>
                        <a:pt x="14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6"/>
                <p:cNvSpPr/>
                <p:nvPr/>
              </p:nvSpPr>
              <p:spPr>
                <a:xfrm>
                  <a:off x="1958801" y="4020243"/>
                  <a:ext cx="2133087" cy="301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95" h="3615" extrusionOk="0">
                      <a:moveTo>
                        <a:pt x="14200" y="1"/>
                      </a:moveTo>
                      <a:cubicBezTo>
                        <a:pt x="13827" y="1"/>
                        <a:pt x="13455" y="20"/>
                        <a:pt x="13087" y="64"/>
                      </a:cubicBezTo>
                      <a:cubicBezTo>
                        <a:pt x="12347" y="153"/>
                        <a:pt x="11615" y="322"/>
                        <a:pt x="10884" y="492"/>
                      </a:cubicBezTo>
                      <a:cubicBezTo>
                        <a:pt x="10340" y="626"/>
                        <a:pt x="9786" y="733"/>
                        <a:pt x="9269" y="920"/>
                      </a:cubicBezTo>
                      <a:cubicBezTo>
                        <a:pt x="8752" y="1098"/>
                        <a:pt x="8234" y="1250"/>
                        <a:pt x="7726" y="1446"/>
                      </a:cubicBezTo>
                      <a:cubicBezTo>
                        <a:pt x="7217" y="1652"/>
                        <a:pt x="6718" y="1875"/>
                        <a:pt x="6191" y="2026"/>
                      </a:cubicBezTo>
                      <a:cubicBezTo>
                        <a:pt x="5076" y="2365"/>
                        <a:pt x="3988" y="2838"/>
                        <a:pt x="2837" y="3061"/>
                      </a:cubicBezTo>
                      <a:cubicBezTo>
                        <a:pt x="1909" y="3239"/>
                        <a:pt x="946" y="3248"/>
                        <a:pt x="0" y="3364"/>
                      </a:cubicBezTo>
                      <a:cubicBezTo>
                        <a:pt x="45" y="3391"/>
                        <a:pt x="89" y="3409"/>
                        <a:pt x="134" y="3436"/>
                      </a:cubicBezTo>
                      <a:cubicBezTo>
                        <a:pt x="232" y="3498"/>
                        <a:pt x="339" y="3552"/>
                        <a:pt x="437" y="3614"/>
                      </a:cubicBezTo>
                      <a:cubicBezTo>
                        <a:pt x="1713" y="3462"/>
                        <a:pt x="2980" y="3436"/>
                        <a:pt x="4246" y="3177"/>
                      </a:cubicBezTo>
                      <a:cubicBezTo>
                        <a:pt x="5433" y="2927"/>
                        <a:pt x="6637" y="2767"/>
                        <a:pt x="7815" y="2472"/>
                      </a:cubicBezTo>
                      <a:cubicBezTo>
                        <a:pt x="9055" y="2169"/>
                        <a:pt x="10286" y="1839"/>
                        <a:pt x="11517" y="1536"/>
                      </a:cubicBezTo>
                      <a:cubicBezTo>
                        <a:pt x="12748" y="1223"/>
                        <a:pt x="14033" y="929"/>
                        <a:pt x="15309" y="929"/>
                      </a:cubicBezTo>
                      <a:cubicBezTo>
                        <a:pt x="15323" y="929"/>
                        <a:pt x="15338" y="929"/>
                        <a:pt x="15353" y="929"/>
                      </a:cubicBezTo>
                      <a:cubicBezTo>
                        <a:pt x="17168" y="929"/>
                        <a:pt x="19016" y="1468"/>
                        <a:pt x="20768" y="1901"/>
                      </a:cubicBezTo>
                      <a:cubicBezTo>
                        <a:pt x="21616" y="2107"/>
                        <a:pt x="22454" y="2383"/>
                        <a:pt x="23329" y="2535"/>
                      </a:cubicBezTo>
                      <a:cubicBezTo>
                        <a:pt x="23700" y="2600"/>
                        <a:pt x="24061" y="2633"/>
                        <a:pt x="24418" y="2633"/>
                      </a:cubicBezTo>
                      <a:cubicBezTo>
                        <a:pt x="24798" y="2633"/>
                        <a:pt x="25173" y="2595"/>
                        <a:pt x="25550" y="2517"/>
                      </a:cubicBezTo>
                      <a:cubicBezTo>
                        <a:pt x="25568" y="2508"/>
                        <a:pt x="25577" y="2508"/>
                        <a:pt x="25595" y="2499"/>
                      </a:cubicBezTo>
                      <a:lnTo>
                        <a:pt x="25595" y="2499"/>
                      </a:lnTo>
                      <a:cubicBezTo>
                        <a:pt x="25577" y="2499"/>
                        <a:pt x="25559" y="2499"/>
                        <a:pt x="25542" y="2499"/>
                      </a:cubicBezTo>
                      <a:cubicBezTo>
                        <a:pt x="24898" y="2499"/>
                        <a:pt x="24231" y="2343"/>
                        <a:pt x="23641" y="2187"/>
                      </a:cubicBezTo>
                      <a:cubicBezTo>
                        <a:pt x="22651" y="1919"/>
                        <a:pt x="21669" y="1616"/>
                        <a:pt x="20706" y="1268"/>
                      </a:cubicBezTo>
                      <a:cubicBezTo>
                        <a:pt x="20099" y="1045"/>
                        <a:pt x="19448" y="920"/>
                        <a:pt x="18823" y="742"/>
                      </a:cubicBezTo>
                      <a:cubicBezTo>
                        <a:pt x="18217" y="572"/>
                        <a:pt x="17592" y="403"/>
                        <a:pt x="16968" y="287"/>
                      </a:cubicBezTo>
                      <a:cubicBezTo>
                        <a:pt x="16070" y="121"/>
                        <a:pt x="15131" y="1"/>
                        <a:pt x="1420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61" name="Google Shape;1961;p6"/>
              <p:cNvSpPr/>
              <p:nvPr/>
            </p:nvSpPr>
            <p:spPr>
              <a:xfrm>
                <a:off x="1925201" y="4196367"/>
                <a:ext cx="57584" cy="10300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91" extrusionOk="0">
                    <a:moveTo>
                      <a:pt x="500" y="1"/>
                    </a:moveTo>
                    <a:cubicBezTo>
                      <a:pt x="500" y="1"/>
                      <a:pt x="366" y="27"/>
                      <a:pt x="251" y="143"/>
                    </a:cubicBezTo>
                    <a:cubicBezTo>
                      <a:pt x="117" y="277"/>
                      <a:pt x="1" y="536"/>
                      <a:pt x="108" y="991"/>
                    </a:cubicBezTo>
                    <a:cubicBezTo>
                      <a:pt x="259" y="982"/>
                      <a:pt x="411" y="964"/>
                      <a:pt x="554" y="955"/>
                    </a:cubicBezTo>
                    <a:cubicBezTo>
                      <a:pt x="545" y="946"/>
                      <a:pt x="527" y="928"/>
                      <a:pt x="509" y="911"/>
                    </a:cubicBezTo>
                    <a:cubicBezTo>
                      <a:pt x="393" y="795"/>
                      <a:pt x="366" y="643"/>
                      <a:pt x="366" y="491"/>
                    </a:cubicBezTo>
                    <a:cubicBezTo>
                      <a:pt x="358" y="313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6"/>
              <p:cNvSpPr/>
              <p:nvPr/>
            </p:nvSpPr>
            <p:spPr>
              <a:xfrm>
                <a:off x="3809460" y="4012598"/>
                <a:ext cx="829045" cy="212458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2044" extrusionOk="0">
                    <a:moveTo>
                      <a:pt x="2741" y="0"/>
                    </a:moveTo>
                    <a:cubicBezTo>
                      <a:pt x="2489" y="0"/>
                      <a:pt x="2239" y="15"/>
                      <a:pt x="1999" y="47"/>
                    </a:cubicBezTo>
                    <a:cubicBezTo>
                      <a:pt x="1508" y="118"/>
                      <a:pt x="982" y="118"/>
                      <a:pt x="500" y="243"/>
                    </a:cubicBezTo>
                    <a:cubicBezTo>
                      <a:pt x="330" y="279"/>
                      <a:pt x="170" y="315"/>
                      <a:pt x="0" y="323"/>
                    </a:cubicBezTo>
                    <a:cubicBezTo>
                      <a:pt x="393" y="431"/>
                      <a:pt x="768" y="538"/>
                      <a:pt x="1151" y="645"/>
                    </a:cubicBezTo>
                    <a:cubicBezTo>
                      <a:pt x="2159" y="921"/>
                      <a:pt x="3132" y="1323"/>
                      <a:pt x="4149" y="1599"/>
                    </a:cubicBezTo>
                    <a:cubicBezTo>
                      <a:pt x="4897" y="1803"/>
                      <a:pt x="5698" y="2043"/>
                      <a:pt x="6483" y="2043"/>
                    </a:cubicBezTo>
                    <a:cubicBezTo>
                      <a:pt x="6558" y="2043"/>
                      <a:pt x="6634" y="2041"/>
                      <a:pt x="6709" y="2036"/>
                    </a:cubicBezTo>
                    <a:cubicBezTo>
                      <a:pt x="7119" y="1911"/>
                      <a:pt x="7547" y="1831"/>
                      <a:pt x="7976" y="1795"/>
                    </a:cubicBezTo>
                    <a:cubicBezTo>
                      <a:pt x="7619" y="1644"/>
                      <a:pt x="7280" y="1430"/>
                      <a:pt x="6977" y="1251"/>
                    </a:cubicBezTo>
                    <a:cubicBezTo>
                      <a:pt x="6272" y="841"/>
                      <a:pt x="5496" y="395"/>
                      <a:pt x="4693" y="225"/>
                    </a:cubicBezTo>
                    <a:cubicBezTo>
                      <a:pt x="4075" y="97"/>
                      <a:pt x="3396" y="0"/>
                      <a:pt x="27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6"/>
              <p:cNvSpPr/>
              <p:nvPr/>
            </p:nvSpPr>
            <p:spPr>
              <a:xfrm>
                <a:off x="1710146" y="4088787"/>
                <a:ext cx="145623" cy="207885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000" extrusionOk="0">
                    <a:moveTo>
                      <a:pt x="1017" y="1"/>
                    </a:moveTo>
                    <a:cubicBezTo>
                      <a:pt x="1079" y="304"/>
                      <a:pt x="1044" y="643"/>
                      <a:pt x="919" y="964"/>
                    </a:cubicBezTo>
                    <a:cubicBezTo>
                      <a:pt x="758" y="1384"/>
                      <a:pt x="428" y="1740"/>
                      <a:pt x="0" y="1839"/>
                    </a:cubicBezTo>
                    <a:cubicBezTo>
                      <a:pt x="107" y="1892"/>
                      <a:pt x="223" y="1946"/>
                      <a:pt x="330" y="1999"/>
                    </a:cubicBezTo>
                    <a:cubicBezTo>
                      <a:pt x="785" y="1874"/>
                      <a:pt x="1169" y="1419"/>
                      <a:pt x="1285" y="973"/>
                    </a:cubicBezTo>
                    <a:cubicBezTo>
                      <a:pt x="1401" y="554"/>
                      <a:pt x="1178" y="304"/>
                      <a:pt x="10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7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6" name="Google Shape;1966;p7"/>
          <p:cNvGrpSpPr/>
          <p:nvPr/>
        </p:nvGrpSpPr>
        <p:grpSpPr>
          <a:xfrm>
            <a:off x="-3004950" y="841225"/>
            <a:ext cx="15641761" cy="5988650"/>
            <a:chOff x="-3004950" y="688825"/>
            <a:chExt cx="15641761" cy="5988650"/>
          </a:xfrm>
        </p:grpSpPr>
        <p:sp>
          <p:nvSpPr>
            <p:cNvPr id="1967" name="Google Shape;1967;p7"/>
            <p:cNvSpPr/>
            <p:nvPr/>
          </p:nvSpPr>
          <p:spPr>
            <a:xfrm>
              <a:off x="-3004950" y="688825"/>
              <a:ext cx="15488550" cy="5988650"/>
            </a:xfrm>
            <a:custGeom>
              <a:avLst/>
              <a:gdLst/>
              <a:ahLst/>
              <a:cxnLst/>
              <a:rect l="l" t="t" r="r" b="b"/>
              <a:pathLst>
                <a:path w="619542" h="239546" extrusionOk="0">
                  <a:moveTo>
                    <a:pt x="619542" y="174033"/>
                  </a:moveTo>
                  <a:lnTo>
                    <a:pt x="566886" y="118957"/>
                  </a:lnTo>
                  <a:lnTo>
                    <a:pt x="549266" y="0"/>
                  </a:lnTo>
                  <a:lnTo>
                    <a:pt x="523052" y="16764"/>
                  </a:lnTo>
                  <a:lnTo>
                    <a:pt x="510312" y="51557"/>
                  </a:lnTo>
                  <a:lnTo>
                    <a:pt x="487704" y="97560"/>
                  </a:lnTo>
                  <a:lnTo>
                    <a:pt x="428268" y="103656"/>
                  </a:lnTo>
                  <a:lnTo>
                    <a:pt x="415314" y="115848"/>
                  </a:lnTo>
                  <a:lnTo>
                    <a:pt x="383310" y="123468"/>
                  </a:lnTo>
                  <a:lnTo>
                    <a:pt x="362004" y="141276"/>
                  </a:lnTo>
                  <a:lnTo>
                    <a:pt x="309462" y="144018"/>
                  </a:lnTo>
                  <a:lnTo>
                    <a:pt x="285191" y="147828"/>
                  </a:lnTo>
                  <a:lnTo>
                    <a:pt x="252182" y="145542"/>
                  </a:lnTo>
                  <a:lnTo>
                    <a:pt x="230823" y="150114"/>
                  </a:lnTo>
                  <a:lnTo>
                    <a:pt x="204610" y="150114"/>
                  </a:lnTo>
                  <a:lnTo>
                    <a:pt x="174604" y="152882"/>
                  </a:lnTo>
                  <a:lnTo>
                    <a:pt x="157881" y="145283"/>
                  </a:lnTo>
                  <a:lnTo>
                    <a:pt x="143528" y="139187"/>
                  </a:lnTo>
                  <a:lnTo>
                    <a:pt x="125987" y="138425"/>
                  </a:lnTo>
                  <a:lnTo>
                    <a:pt x="113341" y="136988"/>
                  </a:lnTo>
                  <a:lnTo>
                    <a:pt x="89545" y="155053"/>
                  </a:lnTo>
                  <a:lnTo>
                    <a:pt x="53155" y="140970"/>
                  </a:lnTo>
                  <a:lnTo>
                    <a:pt x="62816" y="153641"/>
                  </a:lnTo>
                  <a:lnTo>
                    <a:pt x="47428" y="158939"/>
                  </a:lnTo>
                  <a:lnTo>
                    <a:pt x="33091" y="160759"/>
                  </a:lnTo>
                  <a:lnTo>
                    <a:pt x="10366" y="169292"/>
                  </a:lnTo>
                  <a:lnTo>
                    <a:pt x="0" y="214802"/>
                  </a:lnTo>
                  <a:lnTo>
                    <a:pt x="33889" y="234490"/>
                  </a:lnTo>
                  <a:lnTo>
                    <a:pt x="110434" y="237966"/>
                  </a:lnTo>
                  <a:lnTo>
                    <a:pt x="240004" y="233542"/>
                  </a:lnTo>
                  <a:lnTo>
                    <a:pt x="299804" y="238914"/>
                  </a:lnTo>
                  <a:lnTo>
                    <a:pt x="364389" y="239546"/>
                  </a:lnTo>
                  <a:lnTo>
                    <a:pt x="431367" y="237650"/>
                  </a:lnTo>
                  <a:lnTo>
                    <a:pt x="454090" y="233858"/>
                  </a:lnTo>
                  <a:lnTo>
                    <a:pt x="490371" y="230381"/>
                  </a:lnTo>
                  <a:lnTo>
                    <a:pt x="533429" y="234490"/>
                  </a:lnTo>
                  <a:lnTo>
                    <a:pt x="555755" y="234490"/>
                  </a:lnTo>
                  <a:lnTo>
                    <a:pt x="579674" y="227537"/>
                  </a:lnTo>
                  <a:lnTo>
                    <a:pt x="592033" y="2177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968" name="Google Shape;1968;p7"/>
            <p:cNvGrpSpPr/>
            <p:nvPr/>
          </p:nvGrpSpPr>
          <p:grpSpPr>
            <a:xfrm>
              <a:off x="-271761" y="2705754"/>
              <a:ext cx="12908572" cy="3830995"/>
              <a:chOff x="-271761" y="2705754"/>
              <a:chExt cx="12908572" cy="3830995"/>
            </a:xfrm>
          </p:grpSpPr>
          <p:grpSp>
            <p:nvGrpSpPr>
              <p:cNvPr id="1969" name="Google Shape;1969;p7"/>
              <p:cNvGrpSpPr/>
              <p:nvPr/>
            </p:nvGrpSpPr>
            <p:grpSpPr>
              <a:xfrm>
                <a:off x="4261346" y="3827671"/>
                <a:ext cx="5057071" cy="2709078"/>
                <a:chOff x="-1951296" y="3403209"/>
                <a:chExt cx="4642922" cy="2487218"/>
              </a:xfrm>
            </p:grpSpPr>
            <p:grpSp>
              <p:nvGrpSpPr>
                <p:cNvPr id="1970" name="Google Shape;1970;p7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971" name="Google Shape;1971;p7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" name="Google Shape;1972;p7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" name="Google Shape;1973;p7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" name="Google Shape;1974;p7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" name="Google Shape;1975;p7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" name="Google Shape;1976;p7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" name="Google Shape;1977;p7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" name="Google Shape;1978;p7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" name="Google Shape;1979;p7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" name="Google Shape;1980;p7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" name="Google Shape;1981;p7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" name="Google Shape;1982;p7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" name="Google Shape;1983;p7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" name="Google Shape;1984;p7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" name="Google Shape;1985;p7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" name="Google Shape;1986;p7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" name="Google Shape;1987;p7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" name="Google Shape;1988;p7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" name="Google Shape;1989;p7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0" name="Google Shape;1990;p7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91" name="Google Shape;1991;p7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992" name="Google Shape;1992;p7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3" name="Google Shape;1993;p7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4" name="Google Shape;1994;p7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5" name="Google Shape;1995;p7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6" name="Google Shape;1996;p7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7" name="Google Shape;1997;p7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8" name="Google Shape;1998;p7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9" name="Google Shape;1999;p7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0" name="Google Shape;2000;p7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1" name="Google Shape;2001;p7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2" name="Google Shape;2002;p7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3" name="Google Shape;2003;p7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4" name="Google Shape;2004;p7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005" name="Google Shape;2005;p7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006" name="Google Shape;2006;p7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2007" name="Google Shape;2007;p7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8" name="Google Shape;2008;p7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9" name="Google Shape;2009;p7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0" name="Google Shape;2010;p7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1" name="Google Shape;2011;p7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2" name="Google Shape;2012;p7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3" name="Google Shape;2013;p7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4" name="Google Shape;2014;p7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5" name="Google Shape;2015;p7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6" name="Google Shape;2016;p7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7" name="Google Shape;2017;p7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8" name="Google Shape;2018;p7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9" name="Google Shape;2019;p7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0" name="Google Shape;2020;p7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1" name="Google Shape;2021;p7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2" name="Google Shape;2022;p7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3" name="Google Shape;2023;p7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4" name="Google Shape;2024;p7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5" name="Google Shape;2025;p7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6" name="Google Shape;2026;p7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7" name="Google Shape;2027;p7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8" name="Google Shape;2028;p7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9" name="Google Shape;2029;p7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0" name="Google Shape;2030;p7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1" name="Google Shape;2031;p7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2" name="Google Shape;2032;p7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3" name="Google Shape;2033;p7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34" name="Google Shape;2034;p7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2035" name="Google Shape;2035;p7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6" name="Google Shape;2036;p7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7" name="Google Shape;2037;p7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8" name="Google Shape;2038;p7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9" name="Google Shape;2039;p7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0" name="Google Shape;2040;p7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1" name="Google Shape;2041;p7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2" name="Google Shape;2042;p7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3" name="Google Shape;2043;p7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4" name="Google Shape;2044;p7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5" name="Google Shape;2045;p7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046" name="Google Shape;2046;p7"/>
              <p:cNvGrpSpPr/>
              <p:nvPr/>
            </p:nvGrpSpPr>
            <p:grpSpPr>
              <a:xfrm>
                <a:off x="-271761" y="4241451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2047" name="Google Shape;2047;p7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2048" name="Google Shape;2048;p7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" name="Google Shape;2049;p7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0" name="Google Shape;2050;p7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" name="Google Shape;2051;p7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" name="Google Shape;2052;p7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3" name="Google Shape;2053;p7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" name="Google Shape;2054;p7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" name="Google Shape;2055;p7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" name="Google Shape;2056;p7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" name="Google Shape;2057;p7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8" name="Google Shape;2058;p7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59" name="Google Shape;2059;p7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2060" name="Google Shape;2060;p7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1" name="Google Shape;2061;p7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2" name="Google Shape;2062;p7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3" name="Google Shape;2063;p7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4" name="Google Shape;2064;p7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5" name="Google Shape;2065;p7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6" name="Google Shape;2066;p7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7" name="Google Shape;2067;p7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68" name="Google Shape;2068;p7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2069" name="Google Shape;2069;p7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0" name="Google Shape;2070;p7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1" name="Google Shape;2071;p7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2" name="Google Shape;2072;p7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3" name="Google Shape;2073;p7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4" name="Google Shape;2074;p7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5" name="Google Shape;2075;p7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6" name="Google Shape;2076;p7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7" name="Google Shape;2077;p7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8" name="Google Shape;2078;p7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9" name="Google Shape;2079;p7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0" name="Google Shape;2080;p7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1" name="Google Shape;2081;p7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82" name="Google Shape;2082;p7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2083" name="Google Shape;2083;p7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4" name="Google Shape;2084;p7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5" name="Google Shape;2085;p7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86" name="Google Shape;2086;p7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2087" name="Google Shape;2087;p7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8" name="Google Shape;2088;p7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9" name="Google Shape;2089;p7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0" name="Google Shape;2090;p7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1" name="Google Shape;2091;p7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2" name="Google Shape;2092;p7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3" name="Google Shape;2093;p7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4" name="Google Shape;2094;p7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5" name="Google Shape;2095;p7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6" name="Google Shape;2096;p7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7" name="Google Shape;2097;p7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8" name="Google Shape;2098;p7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9" name="Google Shape;2099;p7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0" name="Google Shape;2100;p7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1" name="Google Shape;2101;p7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2" name="Google Shape;2102;p7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3" name="Google Shape;2103;p7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4" name="Google Shape;2104;p7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5" name="Google Shape;2105;p7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06" name="Google Shape;2106;p7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2107" name="Google Shape;2107;p7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8" name="Google Shape;2108;p7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9" name="Google Shape;2109;p7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0" name="Google Shape;2110;p7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1" name="Google Shape;2111;p7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2" name="Google Shape;2112;p7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3" name="Google Shape;2113;p7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4" name="Google Shape;2114;p7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5" name="Google Shape;2115;p7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6" name="Google Shape;2116;p7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7" name="Google Shape;2117;p7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8" name="Google Shape;2118;p7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9" name="Google Shape;2119;p7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0" name="Google Shape;2120;p7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1" name="Google Shape;2121;p7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2" name="Google Shape;2122;p7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3" name="Google Shape;2123;p7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4" name="Google Shape;2124;p7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5" name="Google Shape;2125;p7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6" name="Google Shape;2126;p7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7" name="Google Shape;2127;p7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8" name="Google Shape;2128;p7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9" name="Google Shape;2129;p7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0" name="Google Shape;2130;p7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1" name="Google Shape;2131;p7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2" name="Google Shape;2132;p7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3" name="Google Shape;2133;p7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4" name="Google Shape;2134;p7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5" name="Google Shape;2135;p7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6" name="Google Shape;2136;p7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7" name="Google Shape;2137;p7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8" name="Google Shape;2138;p7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9" name="Google Shape;2139;p7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0" name="Google Shape;2140;p7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1" name="Google Shape;2141;p7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2" name="Google Shape;2142;p7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3" name="Google Shape;2143;p7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4" name="Google Shape;2144;p7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5" name="Google Shape;2145;p7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6" name="Google Shape;2146;p7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7" name="Google Shape;2147;p7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8" name="Google Shape;2148;p7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9" name="Google Shape;2149;p7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0" name="Google Shape;2150;p7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1" name="Google Shape;2151;p7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2" name="Google Shape;2152;p7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3" name="Google Shape;2153;p7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4" name="Google Shape;2154;p7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5" name="Google Shape;2155;p7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6" name="Google Shape;2156;p7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7" name="Google Shape;2157;p7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8" name="Google Shape;2158;p7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9" name="Google Shape;2159;p7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0" name="Google Shape;2160;p7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1" name="Google Shape;2161;p7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2" name="Google Shape;2162;p7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3" name="Google Shape;2163;p7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4" name="Google Shape;2164;p7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5" name="Google Shape;2165;p7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6" name="Google Shape;2166;p7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7" name="Google Shape;2167;p7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8" name="Google Shape;2168;p7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9" name="Google Shape;2169;p7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0" name="Google Shape;2170;p7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1" name="Google Shape;2171;p7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2" name="Google Shape;2172;p7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3" name="Google Shape;2173;p7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4" name="Google Shape;2174;p7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" name="Google Shape;2175;p7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176" name="Google Shape;2176;p7"/>
              <p:cNvGrpSpPr/>
              <p:nvPr/>
            </p:nvGrpSpPr>
            <p:grpSpPr>
              <a:xfrm flipH="1">
                <a:off x="2461928" y="4241454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2177" name="Google Shape;2177;p7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2178" name="Google Shape;2178;p7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9" name="Google Shape;2179;p7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" name="Google Shape;2180;p7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" name="Google Shape;2181;p7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2" name="Google Shape;2182;p7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" name="Google Shape;2183;p7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4" name="Google Shape;2184;p7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" name="Google Shape;2185;p7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6" name="Google Shape;2186;p7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" name="Google Shape;2187;p7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8" name="Google Shape;2188;p7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89" name="Google Shape;2189;p7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2190" name="Google Shape;2190;p7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1" name="Google Shape;2191;p7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" name="Google Shape;2192;p7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" name="Google Shape;2193;p7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4" name="Google Shape;2194;p7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" name="Google Shape;2195;p7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6" name="Google Shape;2196;p7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7" name="Google Shape;2197;p7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98" name="Google Shape;2198;p7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2199" name="Google Shape;2199;p7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0" name="Google Shape;2200;p7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1" name="Google Shape;2201;p7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2" name="Google Shape;2202;p7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3" name="Google Shape;2203;p7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4" name="Google Shape;2204;p7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5" name="Google Shape;2205;p7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6" name="Google Shape;2206;p7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7" name="Google Shape;2207;p7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8" name="Google Shape;2208;p7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9" name="Google Shape;2209;p7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0" name="Google Shape;2210;p7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1" name="Google Shape;2211;p7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2" name="Google Shape;2212;p7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2213" name="Google Shape;2213;p7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4" name="Google Shape;2214;p7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5" name="Google Shape;2215;p7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6" name="Google Shape;2216;p7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2217" name="Google Shape;2217;p7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8" name="Google Shape;2218;p7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9" name="Google Shape;2219;p7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0" name="Google Shape;2220;p7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1" name="Google Shape;2221;p7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2" name="Google Shape;2222;p7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3" name="Google Shape;2223;p7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4" name="Google Shape;2224;p7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5" name="Google Shape;2225;p7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6" name="Google Shape;2226;p7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7" name="Google Shape;2227;p7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8" name="Google Shape;2228;p7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9" name="Google Shape;2229;p7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0" name="Google Shape;2230;p7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1" name="Google Shape;2231;p7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2" name="Google Shape;2232;p7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3" name="Google Shape;2233;p7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4" name="Google Shape;2234;p7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5" name="Google Shape;2235;p7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36" name="Google Shape;2236;p7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2237" name="Google Shape;2237;p7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8" name="Google Shape;2238;p7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9" name="Google Shape;2239;p7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0" name="Google Shape;2240;p7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1" name="Google Shape;2241;p7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2" name="Google Shape;2242;p7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3" name="Google Shape;2243;p7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4" name="Google Shape;2244;p7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5" name="Google Shape;2245;p7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6" name="Google Shape;2246;p7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7" name="Google Shape;2247;p7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8" name="Google Shape;2248;p7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9" name="Google Shape;2249;p7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0" name="Google Shape;2250;p7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1" name="Google Shape;2251;p7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2" name="Google Shape;2252;p7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3" name="Google Shape;2253;p7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4" name="Google Shape;2254;p7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5" name="Google Shape;2255;p7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6" name="Google Shape;2256;p7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7" name="Google Shape;2257;p7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8" name="Google Shape;2258;p7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9" name="Google Shape;2259;p7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0" name="Google Shape;2260;p7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1" name="Google Shape;2261;p7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2" name="Google Shape;2262;p7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3" name="Google Shape;2263;p7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4" name="Google Shape;2264;p7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5" name="Google Shape;2265;p7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6" name="Google Shape;2266;p7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7" name="Google Shape;2267;p7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8" name="Google Shape;2268;p7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9" name="Google Shape;2269;p7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0" name="Google Shape;2270;p7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1" name="Google Shape;2271;p7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2" name="Google Shape;2272;p7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3" name="Google Shape;2273;p7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4" name="Google Shape;2274;p7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5" name="Google Shape;2275;p7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6" name="Google Shape;2276;p7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7" name="Google Shape;2277;p7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8" name="Google Shape;2278;p7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9" name="Google Shape;2279;p7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0" name="Google Shape;2280;p7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1" name="Google Shape;2281;p7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2" name="Google Shape;2282;p7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3" name="Google Shape;2283;p7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4" name="Google Shape;2284;p7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5" name="Google Shape;2285;p7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6" name="Google Shape;2286;p7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7" name="Google Shape;2287;p7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8" name="Google Shape;2288;p7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9" name="Google Shape;2289;p7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0" name="Google Shape;2290;p7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1" name="Google Shape;2291;p7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2" name="Google Shape;2292;p7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3" name="Google Shape;2293;p7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4" name="Google Shape;2294;p7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5" name="Google Shape;2295;p7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6" name="Google Shape;2296;p7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7" name="Google Shape;2297;p7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8" name="Google Shape;2298;p7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9" name="Google Shape;2299;p7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0" name="Google Shape;2300;p7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1" name="Google Shape;2301;p7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2" name="Google Shape;2302;p7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3" name="Google Shape;2303;p7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4" name="Google Shape;2304;p7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5" name="Google Shape;2305;p7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306" name="Google Shape;2306;p7"/>
              <p:cNvGrpSpPr/>
              <p:nvPr/>
            </p:nvGrpSpPr>
            <p:grpSpPr>
              <a:xfrm flipH="1">
                <a:off x="7579740" y="2705754"/>
                <a:ext cx="5057071" cy="2709078"/>
                <a:chOff x="-1951296" y="3403209"/>
                <a:chExt cx="4642922" cy="2487218"/>
              </a:xfrm>
            </p:grpSpPr>
            <p:grpSp>
              <p:nvGrpSpPr>
                <p:cNvPr id="2307" name="Google Shape;2307;p7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2308" name="Google Shape;2308;p7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9" name="Google Shape;2309;p7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0" name="Google Shape;2310;p7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1" name="Google Shape;2311;p7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2" name="Google Shape;2312;p7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3" name="Google Shape;2313;p7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4" name="Google Shape;2314;p7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5" name="Google Shape;2315;p7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6" name="Google Shape;2316;p7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7" name="Google Shape;2317;p7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8" name="Google Shape;2318;p7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9" name="Google Shape;2319;p7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0" name="Google Shape;2320;p7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1" name="Google Shape;2321;p7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2" name="Google Shape;2322;p7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3" name="Google Shape;2323;p7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4" name="Google Shape;2324;p7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5" name="Google Shape;2325;p7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6" name="Google Shape;2326;p7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7" name="Google Shape;2327;p7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28" name="Google Shape;2328;p7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2329" name="Google Shape;2329;p7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0" name="Google Shape;2330;p7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1" name="Google Shape;2331;p7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2" name="Google Shape;2332;p7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3" name="Google Shape;2333;p7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4" name="Google Shape;2334;p7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5" name="Google Shape;2335;p7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6" name="Google Shape;2336;p7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7" name="Google Shape;2337;p7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8" name="Google Shape;2338;p7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9" name="Google Shape;2339;p7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0" name="Google Shape;2340;p7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1" name="Google Shape;2341;p7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42" name="Google Shape;2342;p7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43" name="Google Shape;2343;p7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2344" name="Google Shape;2344;p7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5" name="Google Shape;2345;p7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6" name="Google Shape;2346;p7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7" name="Google Shape;2347;p7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8" name="Google Shape;2348;p7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9" name="Google Shape;2349;p7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0" name="Google Shape;2350;p7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1" name="Google Shape;2351;p7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2" name="Google Shape;2352;p7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3" name="Google Shape;2353;p7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4" name="Google Shape;2354;p7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5" name="Google Shape;2355;p7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6" name="Google Shape;2356;p7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7" name="Google Shape;2357;p7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8" name="Google Shape;2358;p7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9" name="Google Shape;2359;p7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0" name="Google Shape;2360;p7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1" name="Google Shape;2361;p7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2" name="Google Shape;2362;p7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3" name="Google Shape;2363;p7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4" name="Google Shape;2364;p7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5" name="Google Shape;2365;p7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6" name="Google Shape;2366;p7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7" name="Google Shape;2367;p7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8" name="Google Shape;2368;p7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9" name="Google Shape;2369;p7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0" name="Google Shape;2370;p7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71" name="Google Shape;2371;p7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2372" name="Google Shape;2372;p7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3" name="Google Shape;2373;p7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4" name="Google Shape;2374;p7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5" name="Google Shape;2375;p7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6" name="Google Shape;2376;p7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7" name="Google Shape;2377;p7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8" name="Google Shape;2378;p7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9" name="Google Shape;2379;p7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0" name="Google Shape;2380;p7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1" name="Google Shape;2381;p7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2" name="Google Shape;2382;p7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2383" name="Google Shape;2383;p7"/>
          <p:cNvSpPr txBox="1">
            <a:spLocks noGrp="1"/>
          </p:cNvSpPr>
          <p:nvPr>
            <p:ph type="body" idx="1"/>
          </p:nvPr>
        </p:nvSpPr>
        <p:spPr>
          <a:xfrm>
            <a:off x="4071700" y="1426625"/>
            <a:ext cx="4266900" cy="23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84" name="Google Shape;2384;p7"/>
          <p:cNvSpPr txBox="1">
            <a:spLocks noGrp="1"/>
          </p:cNvSpPr>
          <p:nvPr>
            <p:ph type="title"/>
          </p:nvPr>
        </p:nvSpPr>
        <p:spPr>
          <a:xfrm>
            <a:off x="4071700" y="764525"/>
            <a:ext cx="4266900" cy="66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85" name="Google Shape;2385;p7"/>
          <p:cNvSpPr>
            <a:spLocks noGrp="1"/>
          </p:cNvSpPr>
          <p:nvPr>
            <p:ph type="pic" idx="2"/>
          </p:nvPr>
        </p:nvSpPr>
        <p:spPr>
          <a:xfrm>
            <a:off x="820225" y="751175"/>
            <a:ext cx="2667900" cy="2990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7" name="Google Shape;2387;p8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8" name="Google Shape;2388;p8"/>
          <p:cNvGrpSpPr/>
          <p:nvPr/>
        </p:nvGrpSpPr>
        <p:grpSpPr>
          <a:xfrm>
            <a:off x="-2381509" y="1868400"/>
            <a:ext cx="14071227" cy="4254777"/>
            <a:chOff x="-2381509" y="1868400"/>
            <a:chExt cx="14071227" cy="4254777"/>
          </a:xfrm>
        </p:grpSpPr>
        <p:sp>
          <p:nvSpPr>
            <p:cNvPr id="2389" name="Google Shape;2389;p8"/>
            <p:cNvSpPr/>
            <p:nvPr/>
          </p:nvSpPr>
          <p:spPr>
            <a:xfrm>
              <a:off x="-1399750" y="1868400"/>
              <a:ext cx="12278050" cy="4254700"/>
            </a:xfrm>
            <a:custGeom>
              <a:avLst/>
              <a:gdLst/>
              <a:ahLst/>
              <a:cxnLst/>
              <a:rect l="l" t="t" r="r" b="b"/>
              <a:pathLst>
                <a:path w="491122" h="170188" extrusionOk="0">
                  <a:moveTo>
                    <a:pt x="0" y="92805"/>
                  </a:moveTo>
                  <a:lnTo>
                    <a:pt x="49719" y="0"/>
                  </a:lnTo>
                  <a:lnTo>
                    <a:pt x="77386" y="15992"/>
                  </a:lnTo>
                  <a:lnTo>
                    <a:pt x="94752" y="36505"/>
                  </a:lnTo>
                  <a:lnTo>
                    <a:pt x="117122" y="36852"/>
                  </a:lnTo>
                  <a:lnTo>
                    <a:pt x="139886" y="51264"/>
                  </a:lnTo>
                  <a:lnTo>
                    <a:pt x="162549" y="63037"/>
                  </a:lnTo>
                  <a:lnTo>
                    <a:pt x="163138" y="80992"/>
                  </a:lnTo>
                  <a:lnTo>
                    <a:pt x="195221" y="88644"/>
                  </a:lnTo>
                  <a:lnTo>
                    <a:pt x="222888" y="78637"/>
                  </a:lnTo>
                  <a:lnTo>
                    <a:pt x="240548" y="84229"/>
                  </a:lnTo>
                  <a:lnTo>
                    <a:pt x="263112" y="91437"/>
                  </a:lnTo>
                  <a:lnTo>
                    <a:pt x="290540" y="72996"/>
                  </a:lnTo>
                  <a:lnTo>
                    <a:pt x="311438" y="80993"/>
                  </a:lnTo>
                  <a:lnTo>
                    <a:pt x="319177" y="73932"/>
                  </a:lnTo>
                  <a:lnTo>
                    <a:pt x="328302" y="71846"/>
                  </a:lnTo>
                  <a:lnTo>
                    <a:pt x="340522" y="49368"/>
                  </a:lnTo>
                  <a:lnTo>
                    <a:pt x="360537" y="49368"/>
                  </a:lnTo>
                  <a:lnTo>
                    <a:pt x="370838" y="40677"/>
                  </a:lnTo>
                  <a:lnTo>
                    <a:pt x="385555" y="32680"/>
                  </a:lnTo>
                  <a:lnTo>
                    <a:pt x="424475" y="6231"/>
                  </a:lnTo>
                  <a:lnTo>
                    <a:pt x="440890" y="16688"/>
                  </a:lnTo>
                  <a:lnTo>
                    <a:pt x="441326" y="68717"/>
                  </a:lnTo>
                  <a:lnTo>
                    <a:pt x="453525" y="74975"/>
                  </a:lnTo>
                  <a:lnTo>
                    <a:pt x="464890" y="77125"/>
                  </a:lnTo>
                  <a:lnTo>
                    <a:pt x="482905" y="87204"/>
                  </a:lnTo>
                  <a:lnTo>
                    <a:pt x="491122" y="140961"/>
                  </a:lnTo>
                  <a:lnTo>
                    <a:pt x="464258" y="164216"/>
                  </a:lnTo>
                  <a:lnTo>
                    <a:pt x="403579" y="168322"/>
                  </a:lnTo>
                  <a:lnTo>
                    <a:pt x="300867" y="163097"/>
                  </a:lnTo>
                  <a:lnTo>
                    <a:pt x="253462" y="169442"/>
                  </a:lnTo>
                  <a:lnTo>
                    <a:pt x="202264" y="170188"/>
                  </a:lnTo>
                  <a:lnTo>
                    <a:pt x="149170" y="167949"/>
                  </a:lnTo>
                  <a:lnTo>
                    <a:pt x="131156" y="163470"/>
                  </a:lnTo>
                  <a:lnTo>
                    <a:pt x="102396" y="159363"/>
                  </a:lnTo>
                  <a:lnTo>
                    <a:pt x="68264" y="164216"/>
                  </a:lnTo>
                  <a:lnTo>
                    <a:pt x="50566" y="164216"/>
                  </a:lnTo>
                  <a:lnTo>
                    <a:pt x="31604" y="156003"/>
                  </a:lnTo>
                  <a:lnTo>
                    <a:pt x="21807" y="1444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2390" name="Google Shape;2390;p8"/>
            <p:cNvGrpSpPr/>
            <p:nvPr/>
          </p:nvGrpSpPr>
          <p:grpSpPr>
            <a:xfrm>
              <a:off x="-2381509" y="2434429"/>
              <a:ext cx="14071227" cy="3688748"/>
              <a:chOff x="-2381509" y="2434429"/>
              <a:chExt cx="14071227" cy="3688748"/>
            </a:xfrm>
          </p:grpSpPr>
          <p:grpSp>
            <p:nvGrpSpPr>
              <p:cNvPr id="2391" name="Google Shape;2391;p8"/>
              <p:cNvGrpSpPr/>
              <p:nvPr/>
            </p:nvGrpSpPr>
            <p:grpSpPr>
              <a:xfrm>
                <a:off x="-2381509" y="2434429"/>
                <a:ext cx="5057071" cy="2709078"/>
                <a:chOff x="-1951296" y="3403209"/>
                <a:chExt cx="4642922" cy="2487218"/>
              </a:xfrm>
            </p:grpSpPr>
            <p:grpSp>
              <p:nvGrpSpPr>
                <p:cNvPr id="2392" name="Google Shape;2392;p8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2393" name="Google Shape;2393;p8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4" name="Google Shape;2394;p8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5" name="Google Shape;2395;p8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6" name="Google Shape;2396;p8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7" name="Google Shape;2397;p8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8" name="Google Shape;2398;p8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9" name="Google Shape;2399;p8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0" name="Google Shape;2400;p8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1" name="Google Shape;2401;p8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2" name="Google Shape;2402;p8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3" name="Google Shape;2403;p8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4" name="Google Shape;2404;p8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5" name="Google Shape;2405;p8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6" name="Google Shape;2406;p8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7" name="Google Shape;2407;p8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8" name="Google Shape;2408;p8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9" name="Google Shape;2409;p8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0" name="Google Shape;2410;p8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1" name="Google Shape;2411;p8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2" name="Google Shape;2412;p8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13" name="Google Shape;2413;p8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2414" name="Google Shape;2414;p8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5" name="Google Shape;2415;p8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6" name="Google Shape;2416;p8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7" name="Google Shape;2417;p8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8" name="Google Shape;2418;p8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9" name="Google Shape;2419;p8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0" name="Google Shape;2420;p8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1" name="Google Shape;2421;p8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2" name="Google Shape;2422;p8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" name="Google Shape;2423;p8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" name="Google Shape;2424;p8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" name="Google Shape;2425;p8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" name="Google Shape;2426;p8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427" name="Google Shape;2427;p8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428" name="Google Shape;2428;p8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2429" name="Google Shape;2429;p8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" name="Google Shape;2430;p8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" name="Google Shape;2431;p8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" name="Google Shape;2432;p8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" name="Google Shape;2433;p8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" name="Google Shape;2434;p8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" name="Google Shape;2435;p8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" name="Google Shape;2436;p8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7" name="Google Shape;2437;p8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" name="Google Shape;2438;p8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" name="Google Shape;2439;p8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" name="Google Shape;2440;p8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1" name="Google Shape;2441;p8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2" name="Google Shape;2442;p8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3" name="Google Shape;2443;p8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4" name="Google Shape;2444;p8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5" name="Google Shape;2445;p8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6" name="Google Shape;2446;p8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7" name="Google Shape;2447;p8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8" name="Google Shape;2448;p8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9" name="Google Shape;2449;p8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0" name="Google Shape;2450;p8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1" name="Google Shape;2451;p8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2" name="Google Shape;2452;p8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3" name="Google Shape;2453;p8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4" name="Google Shape;2454;p8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5" name="Google Shape;2455;p8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456" name="Google Shape;2456;p8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2457" name="Google Shape;2457;p8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58" name="Google Shape;2458;p8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59" name="Google Shape;2459;p8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0" name="Google Shape;2460;p8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1" name="Google Shape;2461;p8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2" name="Google Shape;2462;p8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3" name="Google Shape;2463;p8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4" name="Google Shape;2464;p8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5" name="Google Shape;2465;p8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6" name="Google Shape;2466;p8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7" name="Google Shape;2467;p8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468" name="Google Shape;2468;p8"/>
              <p:cNvGrpSpPr/>
              <p:nvPr/>
            </p:nvGrpSpPr>
            <p:grpSpPr>
              <a:xfrm flipH="1">
                <a:off x="6598290" y="2434429"/>
                <a:ext cx="5091428" cy="2709078"/>
                <a:chOff x="-1951296" y="3403209"/>
                <a:chExt cx="4642922" cy="2487218"/>
              </a:xfrm>
            </p:grpSpPr>
            <p:grpSp>
              <p:nvGrpSpPr>
                <p:cNvPr id="2469" name="Google Shape;2469;p8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2470" name="Google Shape;2470;p8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1" name="Google Shape;2471;p8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2" name="Google Shape;2472;p8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3" name="Google Shape;2473;p8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4" name="Google Shape;2474;p8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" name="Google Shape;2475;p8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" name="Google Shape;2476;p8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" name="Google Shape;2477;p8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8" name="Google Shape;2478;p8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9" name="Google Shape;2479;p8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0" name="Google Shape;2480;p8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1" name="Google Shape;2481;p8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2" name="Google Shape;2482;p8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3" name="Google Shape;2483;p8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4" name="Google Shape;2484;p8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5" name="Google Shape;2485;p8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6" name="Google Shape;2486;p8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7" name="Google Shape;2487;p8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8" name="Google Shape;2488;p8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9" name="Google Shape;2489;p8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90" name="Google Shape;2490;p8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2491" name="Google Shape;2491;p8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2" name="Google Shape;2492;p8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3" name="Google Shape;2493;p8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4" name="Google Shape;2494;p8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5" name="Google Shape;2495;p8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6" name="Google Shape;2496;p8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7" name="Google Shape;2497;p8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8" name="Google Shape;2498;p8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9" name="Google Shape;2499;p8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0" name="Google Shape;2500;p8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1" name="Google Shape;2501;p8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2" name="Google Shape;2502;p8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3" name="Google Shape;2503;p8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504" name="Google Shape;2504;p8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505" name="Google Shape;2505;p8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2506" name="Google Shape;2506;p8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7" name="Google Shape;2507;p8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8" name="Google Shape;2508;p8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9" name="Google Shape;2509;p8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0" name="Google Shape;2510;p8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1" name="Google Shape;2511;p8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2" name="Google Shape;2512;p8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3" name="Google Shape;2513;p8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4" name="Google Shape;2514;p8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5" name="Google Shape;2515;p8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6" name="Google Shape;2516;p8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7" name="Google Shape;2517;p8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8" name="Google Shape;2518;p8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9" name="Google Shape;2519;p8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0" name="Google Shape;2520;p8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1" name="Google Shape;2521;p8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2" name="Google Shape;2522;p8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3" name="Google Shape;2523;p8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4" name="Google Shape;2524;p8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5" name="Google Shape;2525;p8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6" name="Google Shape;2526;p8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7" name="Google Shape;2527;p8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8" name="Google Shape;2528;p8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9" name="Google Shape;2529;p8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0" name="Google Shape;2530;p8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1" name="Google Shape;2531;p8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2" name="Google Shape;2532;p8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533" name="Google Shape;2533;p8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2534" name="Google Shape;2534;p8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35" name="Google Shape;2535;p8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36" name="Google Shape;2536;p8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37" name="Google Shape;2537;p8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38" name="Google Shape;2538;p8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39" name="Google Shape;2539;p8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40" name="Google Shape;2540;p8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41" name="Google Shape;2541;p8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42" name="Google Shape;2542;p8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43" name="Google Shape;2543;p8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44" name="Google Shape;2544;p8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545" name="Google Shape;2545;p8"/>
              <p:cNvGrpSpPr/>
              <p:nvPr/>
            </p:nvGrpSpPr>
            <p:grpSpPr>
              <a:xfrm>
                <a:off x="497139" y="4035814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2546" name="Google Shape;2546;p8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2547" name="Google Shape;2547;p8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8" name="Google Shape;2548;p8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9" name="Google Shape;2549;p8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0" name="Google Shape;2550;p8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1" name="Google Shape;2551;p8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2" name="Google Shape;2552;p8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3" name="Google Shape;2553;p8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4" name="Google Shape;2554;p8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5" name="Google Shape;2555;p8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6" name="Google Shape;2556;p8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7" name="Google Shape;2557;p8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58" name="Google Shape;2558;p8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2559" name="Google Shape;2559;p8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0" name="Google Shape;2560;p8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1" name="Google Shape;2561;p8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2" name="Google Shape;2562;p8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3" name="Google Shape;2563;p8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4" name="Google Shape;2564;p8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5" name="Google Shape;2565;p8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" name="Google Shape;2566;p8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67" name="Google Shape;2567;p8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2568" name="Google Shape;2568;p8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" name="Google Shape;2569;p8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0" name="Google Shape;2570;p8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" name="Google Shape;2571;p8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" name="Google Shape;2572;p8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3" name="Google Shape;2573;p8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" name="Google Shape;2574;p8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5" name="Google Shape;2575;p8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6" name="Google Shape;2576;p8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7" name="Google Shape;2577;p8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8" name="Google Shape;2578;p8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9" name="Google Shape;2579;p8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0" name="Google Shape;2580;p8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81" name="Google Shape;2581;p8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2582" name="Google Shape;2582;p8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3" name="Google Shape;2583;p8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4" name="Google Shape;2584;p8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85" name="Google Shape;2585;p8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2586" name="Google Shape;2586;p8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7" name="Google Shape;2587;p8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8" name="Google Shape;2588;p8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9" name="Google Shape;2589;p8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0" name="Google Shape;2590;p8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1" name="Google Shape;2591;p8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2" name="Google Shape;2592;p8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3" name="Google Shape;2593;p8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4" name="Google Shape;2594;p8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5" name="Google Shape;2595;p8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6" name="Google Shape;2596;p8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7" name="Google Shape;2597;p8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8" name="Google Shape;2598;p8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9" name="Google Shape;2599;p8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0" name="Google Shape;2600;p8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1" name="Google Shape;2601;p8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2" name="Google Shape;2602;p8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3" name="Google Shape;2603;p8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4" name="Google Shape;2604;p8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605" name="Google Shape;2605;p8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2606" name="Google Shape;2606;p8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7" name="Google Shape;2607;p8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8" name="Google Shape;2608;p8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9" name="Google Shape;2609;p8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0" name="Google Shape;2610;p8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1" name="Google Shape;2611;p8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2" name="Google Shape;2612;p8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3" name="Google Shape;2613;p8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4" name="Google Shape;2614;p8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5" name="Google Shape;2615;p8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6" name="Google Shape;2616;p8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7" name="Google Shape;2617;p8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8" name="Google Shape;2618;p8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9" name="Google Shape;2619;p8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0" name="Google Shape;2620;p8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1" name="Google Shape;2621;p8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2" name="Google Shape;2622;p8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3" name="Google Shape;2623;p8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4" name="Google Shape;2624;p8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5" name="Google Shape;2625;p8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6" name="Google Shape;2626;p8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7" name="Google Shape;2627;p8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8" name="Google Shape;2628;p8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9" name="Google Shape;2629;p8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0" name="Google Shape;2630;p8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1" name="Google Shape;2631;p8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2" name="Google Shape;2632;p8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3" name="Google Shape;2633;p8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4" name="Google Shape;2634;p8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5" name="Google Shape;2635;p8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6" name="Google Shape;2636;p8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7" name="Google Shape;2637;p8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8" name="Google Shape;2638;p8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9" name="Google Shape;2639;p8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0" name="Google Shape;2640;p8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1" name="Google Shape;2641;p8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2" name="Google Shape;2642;p8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3" name="Google Shape;2643;p8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4" name="Google Shape;2644;p8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5" name="Google Shape;2645;p8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6" name="Google Shape;2646;p8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7" name="Google Shape;2647;p8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8" name="Google Shape;2648;p8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9" name="Google Shape;2649;p8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0" name="Google Shape;2650;p8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1" name="Google Shape;2651;p8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2" name="Google Shape;2652;p8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3" name="Google Shape;2653;p8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4" name="Google Shape;2654;p8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5" name="Google Shape;2655;p8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6" name="Google Shape;2656;p8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7" name="Google Shape;2657;p8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8" name="Google Shape;2658;p8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9" name="Google Shape;2659;p8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0" name="Google Shape;2660;p8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1" name="Google Shape;2661;p8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2" name="Google Shape;2662;p8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3" name="Google Shape;2663;p8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4" name="Google Shape;2664;p8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5" name="Google Shape;2665;p8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6" name="Google Shape;2666;p8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7" name="Google Shape;2667;p8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8" name="Google Shape;2668;p8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9" name="Google Shape;2669;p8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0" name="Google Shape;2670;p8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1" name="Google Shape;2671;p8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2" name="Google Shape;2672;p8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3" name="Google Shape;2673;p8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4" name="Google Shape;2674;p8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675" name="Google Shape;2675;p8"/>
              <p:cNvGrpSpPr/>
              <p:nvPr/>
            </p:nvGrpSpPr>
            <p:grpSpPr>
              <a:xfrm flipH="1">
                <a:off x="3530541" y="3720629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2676" name="Google Shape;2676;p8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2677" name="Google Shape;2677;p8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8" name="Google Shape;2678;p8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9" name="Google Shape;2679;p8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0" name="Google Shape;2680;p8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1" name="Google Shape;2681;p8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2" name="Google Shape;2682;p8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3" name="Google Shape;2683;p8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4" name="Google Shape;2684;p8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5" name="Google Shape;2685;p8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6" name="Google Shape;2686;p8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7" name="Google Shape;2687;p8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688" name="Google Shape;2688;p8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2689" name="Google Shape;2689;p8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0" name="Google Shape;2690;p8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1" name="Google Shape;2691;p8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2" name="Google Shape;2692;p8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3" name="Google Shape;2693;p8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4" name="Google Shape;2694;p8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5" name="Google Shape;2695;p8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6" name="Google Shape;2696;p8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697" name="Google Shape;2697;p8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2698" name="Google Shape;2698;p8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9" name="Google Shape;2699;p8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0" name="Google Shape;2700;p8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1" name="Google Shape;2701;p8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2" name="Google Shape;2702;p8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3" name="Google Shape;2703;p8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4" name="Google Shape;2704;p8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5" name="Google Shape;2705;p8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6" name="Google Shape;2706;p8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7" name="Google Shape;2707;p8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8" name="Google Shape;2708;p8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9" name="Google Shape;2709;p8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0" name="Google Shape;2710;p8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11" name="Google Shape;2711;p8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2712" name="Google Shape;2712;p8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3" name="Google Shape;2713;p8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4" name="Google Shape;2714;p8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15" name="Google Shape;2715;p8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2716" name="Google Shape;2716;p8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7" name="Google Shape;2717;p8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8" name="Google Shape;2718;p8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9" name="Google Shape;2719;p8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0" name="Google Shape;2720;p8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1" name="Google Shape;2721;p8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2" name="Google Shape;2722;p8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3" name="Google Shape;2723;p8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4" name="Google Shape;2724;p8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5" name="Google Shape;2725;p8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6" name="Google Shape;2726;p8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" name="Google Shape;2727;p8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" name="Google Shape;2728;p8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9" name="Google Shape;2729;p8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0" name="Google Shape;2730;p8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1" name="Google Shape;2731;p8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2" name="Google Shape;2732;p8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3" name="Google Shape;2733;p8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4" name="Google Shape;2734;p8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35" name="Google Shape;2735;p8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2736" name="Google Shape;2736;p8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7" name="Google Shape;2737;p8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8" name="Google Shape;2738;p8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9" name="Google Shape;2739;p8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0" name="Google Shape;2740;p8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1" name="Google Shape;2741;p8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2" name="Google Shape;2742;p8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3" name="Google Shape;2743;p8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4" name="Google Shape;2744;p8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5" name="Google Shape;2745;p8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6" name="Google Shape;2746;p8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7" name="Google Shape;2747;p8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8" name="Google Shape;2748;p8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9" name="Google Shape;2749;p8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0" name="Google Shape;2750;p8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1" name="Google Shape;2751;p8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2" name="Google Shape;2752;p8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3" name="Google Shape;2753;p8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4" name="Google Shape;2754;p8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5" name="Google Shape;2755;p8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6" name="Google Shape;2756;p8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7" name="Google Shape;2757;p8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8" name="Google Shape;2758;p8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9" name="Google Shape;2759;p8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0" name="Google Shape;2760;p8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1" name="Google Shape;2761;p8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2" name="Google Shape;2762;p8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3" name="Google Shape;2763;p8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4" name="Google Shape;2764;p8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5" name="Google Shape;2765;p8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6" name="Google Shape;2766;p8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7" name="Google Shape;2767;p8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8" name="Google Shape;2768;p8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9" name="Google Shape;2769;p8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0" name="Google Shape;2770;p8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1" name="Google Shape;2771;p8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2" name="Google Shape;2772;p8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3" name="Google Shape;2773;p8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4" name="Google Shape;2774;p8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5" name="Google Shape;2775;p8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6" name="Google Shape;2776;p8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7" name="Google Shape;2777;p8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8" name="Google Shape;2778;p8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9" name="Google Shape;2779;p8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0" name="Google Shape;2780;p8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1" name="Google Shape;2781;p8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2" name="Google Shape;2782;p8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3" name="Google Shape;2783;p8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4" name="Google Shape;2784;p8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5" name="Google Shape;2785;p8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6" name="Google Shape;2786;p8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7" name="Google Shape;2787;p8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8" name="Google Shape;2788;p8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9" name="Google Shape;2789;p8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0" name="Google Shape;2790;p8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1" name="Google Shape;2791;p8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2" name="Google Shape;2792;p8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3" name="Google Shape;2793;p8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4" name="Google Shape;2794;p8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5" name="Google Shape;2795;p8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6" name="Google Shape;2796;p8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7" name="Google Shape;2797;p8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8" name="Google Shape;2798;p8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9" name="Google Shape;2799;p8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0" name="Google Shape;2800;p8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1" name="Google Shape;2801;p8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2" name="Google Shape;2802;p8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3" name="Google Shape;2803;p8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4" name="Google Shape;2804;p8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2805" name="Google Shape;2805;p8"/>
          <p:cNvSpPr txBox="1">
            <a:spLocks noGrp="1"/>
          </p:cNvSpPr>
          <p:nvPr>
            <p:ph type="title"/>
          </p:nvPr>
        </p:nvSpPr>
        <p:spPr>
          <a:xfrm>
            <a:off x="2317950" y="5394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7" name="Google Shape;2807;p9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8" name="Google Shape;2808;p9"/>
          <p:cNvGrpSpPr/>
          <p:nvPr/>
        </p:nvGrpSpPr>
        <p:grpSpPr>
          <a:xfrm>
            <a:off x="-2300951" y="3524725"/>
            <a:ext cx="13746090" cy="2624767"/>
            <a:chOff x="-2300951" y="3524725"/>
            <a:chExt cx="13746090" cy="2624767"/>
          </a:xfrm>
        </p:grpSpPr>
        <p:sp>
          <p:nvSpPr>
            <p:cNvPr id="2809" name="Google Shape;2809;p9"/>
            <p:cNvSpPr/>
            <p:nvPr/>
          </p:nvSpPr>
          <p:spPr>
            <a:xfrm>
              <a:off x="-1399750" y="3524725"/>
              <a:ext cx="12278050" cy="2366125"/>
            </a:xfrm>
            <a:custGeom>
              <a:avLst/>
              <a:gdLst/>
              <a:ahLst/>
              <a:cxnLst/>
              <a:rect l="l" t="t" r="r" b="b"/>
              <a:pathLst>
                <a:path w="491122" h="94645" extrusionOk="0">
                  <a:moveTo>
                    <a:pt x="0" y="29132"/>
                  </a:moveTo>
                  <a:lnTo>
                    <a:pt x="44771" y="0"/>
                  </a:lnTo>
                  <a:lnTo>
                    <a:pt x="77442" y="12656"/>
                  </a:lnTo>
                  <a:lnTo>
                    <a:pt x="114909" y="10211"/>
                  </a:lnTo>
                  <a:lnTo>
                    <a:pt x="153173" y="10506"/>
                  </a:lnTo>
                  <a:lnTo>
                    <a:pt x="171127" y="7857"/>
                  </a:lnTo>
                  <a:lnTo>
                    <a:pt x="196734" y="8445"/>
                  </a:lnTo>
                  <a:lnTo>
                    <a:pt x="210274" y="9623"/>
                  </a:lnTo>
                  <a:lnTo>
                    <a:pt x="216749" y="13743"/>
                  </a:lnTo>
                  <a:lnTo>
                    <a:pt x="228730" y="16777"/>
                  </a:lnTo>
                  <a:lnTo>
                    <a:pt x="240209" y="18838"/>
                  </a:lnTo>
                  <a:lnTo>
                    <a:pt x="262959" y="15509"/>
                  </a:lnTo>
                  <a:lnTo>
                    <a:pt x="290540" y="12362"/>
                  </a:lnTo>
                  <a:lnTo>
                    <a:pt x="311438" y="19132"/>
                  </a:lnTo>
                  <a:lnTo>
                    <a:pt x="319177" y="13155"/>
                  </a:lnTo>
                  <a:lnTo>
                    <a:pt x="328302" y="11389"/>
                  </a:lnTo>
                  <a:lnTo>
                    <a:pt x="349407" y="17954"/>
                  </a:lnTo>
                  <a:lnTo>
                    <a:pt x="365007" y="19132"/>
                  </a:lnTo>
                  <a:lnTo>
                    <a:pt x="379723" y="18249"/>
                  </a:lnTo>
                  <a:lnTo>
                    <a:pt x="393557" y="16483"/>
                  </a:lnTo>
                  <a:lnTo>
                    <a:pt x="408863" y="9124"/>
                  </a:lnTo>
                  <a:lnTo>
                    <a:pt x="425138" y="5502"/>
                  </a:lnTo>
                  <a:lnTo>
                    <a:pt x="441326" y="8740"/>
                  </a:lnTo>
                  <a:lnTo>
                    <a:pt x="453525" y="14038"/>
                  </a:lnTo>
                  <a:lnTo>
                    <a:pt x="464890" y="15858"/>
                  </a:lnTo>
                  <a:lnTo>
                    <a:pt x="482905" y="24391"/>
                  </a:lnTo>
                  <a:lnTo>
                    <a:pt x="491122" y="69901"/>
                  </a:lnTo>
                  <a:lnTo>
                    <a:pt x="464258" y="89589"/>
                  </a:lnTo>
                  <a:lnTo>
                    <a:pt x="403579" y="93065"/>
                  </a:lnTo>
                  <a:lnTo>
                    <a:pt x="300867" y="88641"/>
                  </a:lnTo>
                  <a:lnTo>
                    <a:pt x="253462" y="94013"/>
                  </a:lnTo>
                  <a:lnTo>
                    <a:pt x="202264" y="94645"/>
                  </a:lnTo>
                  <a:lnTo>
                    <a:pt x="149170" y="92749"/>
                  </a:lnTo>
                  <a:lnTo>
                    <a:pt x="131156" y="88957"/>
                  </a:lnTo>
                  <a:lnTo>
                    <a:pt x="102396" y="85480"/>
                  </a:lnTo>
                  <a:lnTo>
                    <a:pt x="68264" y="89589"/>
                  </a:lnTo>
                  <a:lnTo>
                    <a:pt x="50566" y="89589"/>
                  </a:lnTo>
                  <a:lnTo>
                    <a:pt x="31604" y="82636"/>
                  </a:lnTo>
                  <a:lnTo>
                    <a:pt x="21807" y="728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2810" name="Google Shape;2810;p9"/>
            <p:cNvGrpSpPr/>
            <p:nvPr/>
          </p:nvGrpSpPr>
          <p:grpSpPr>
            <a:xfrm>
              <a:off x="-2300951" y="3662274"/>
              <a:ext cx="4642922" cy="2487218"/>
              <a:chOff x="5683524" y="3609799"/>
              <a:chExt cx="4642922" cy="2487218"/>
            </a:xfrm>
          </p:grpSpPr>
          <p:grpSp>
            <p:nvGrpSpPr>
              <p:cNvPr id="2811" name="Google Shape;2811;p9"/>
              <p:cNvGrpSpPr/>
              <p:nvPr/>
            </p:nvGrpSpPr>
            <p:grpSpPr>
              <a:xfrm>
                <a:off x="6411213" y="3650537"/>
                <a:ext cx="3102041" cy="1858991"/>
                <a:chOff x="1998987" y="1205534"/>
                <a:chExt cx="2649280" cy="1587660"/>
              </a:xfrm>
            </p:grpSpPr>
            <p:sp>
              <p:nvSpPr>
                <p:cNvPr id="2812" name="Google Shape;2812;p9"/>
                <p:cNvSpPr/>
                <p:nvPr/>
              </p:nvSpPr>
              <p:spPr>
                <a:xfrm>
                  <a:off x="3855856" y="1879022"/>
                  <a:ext cx="792411" cy="87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0" h="1009" extrusionOk="0">
                      <a:moveTo>
                        <a:pt x="63" y="1"/>
                      </a:moveTo>
                      <a:cubicBezTo>
                        <a:pt x="46" y="36"/>
                        <a:pt x="28" y="81"/>
                        <a:pt x="10" y="125"/>
                      </a:cubicBezTo>
                      <a:cubicBezTo>
                        <a:pt x="10" y="125"/>
                        <a:pt x="10" y="125"/>
                        <a:pt x="1" y="134"/>
                      </a:cubicBezTo>
                      <a:cubicBezTo>
                        <a:pt x="367" y="259"/>
                        <a:pt x="724" y="411"/>
                        <a:pt x="1071" y="571"/>
                      </a:cubicBezTo>
                      <a:cubicBezTo>
                        <a:pt x="2050" y="885"/>
                        <a:pt x="3142" y="1008"/>
                        <a:pt x="4186" y="1008"/>
                      </a:cubicBezTo>
                      <a:cubicBezTo>
                        <a:pt x="4417" y="1008"/>
                        <a:pt x="4647" y="1002"/>
                        <a:pt x="4872" y="991"/>
                      </a:cubicBezTo>
                      <a:cubicBezTo>
                        <a:pt x="5844" y="946"/>
                        <a:pt x="6763" y="839"/>
                        <a:pt x="7709" y="661"/>
                      </a:cubicBezTo>
                      <a:cubicBezTo>
                        <a:pt x="8182" y="571"/>
                        <a:pt x="8636" y="420"/>
                        <a:pt x="9109" y="340"/>
                      </a:cubicBezTo>
                      <a:lnTo>
                        <a:pt x="9109" y="340"/>
                      </a:lnTo>
                      <a:cubicBezTo>
                        <a:pt x="8467" y="402"/>
                        <a:pt x="7843" y="545"/>
                        <a:pt x="7200" y="589"/>
                      </a:cubicBezTo>
                      <a:cubicBezTo>
                        <a:pt x="6940" y="611"/>
                        <a:pt x="6673" y="622"/>
                        <a:pt x="6403" y="622"/>
                      </a:cubicBezTo>
                      <a:cubicBezTo>
                        <a:pt x="5767" y="622"/>
                        <a:pt x="5117" y="560"/>
                        <a:pt x="4515" y="429"/>
                      </a:cubicBezTo>
                      <a:cubicBezTo>
                        <a:pt x="3543" y="206"/>
                        <a:pt x="2561" y="18"/>
                        <a:pt x="1553" y="9"/>
                      </a:cubicBezTo>
                      <a:cubicBezTo>
                        <a:pt x="1243" y="9"/>
                        <a:pt x="926" y="31"/>
                        <a:pt x="611" y="31"/>
                      </a:cubicBezTo>
                      <a:cubicBezTo>
                        <a:pt x="427" y="31"/>
                        <a:pt x="244" y="24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9"/>
                <p:cNvSpPr/>
                <p:nvPr/>
              </p:nvSpPr>
              <p:spPr>
                <a:xfrm>
                  <a:off x="3308833" y="1920773"/>
                  <a:ext cx="1134600" cy="284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4" h="3269" extrusionOk="0">
                      <a:moveTo>
                        <a:pt x="22" y="712"/>
                      </a:moveTo>
                      <a:cubicBezTo>
                        <a:pt x="15" y="713"/>
                        <a:pt x="8" y="715"/>
                        <a:pt x="1" y="716"/>
                      </a:cubicBezTo>
                      <a:cubicBezTo>
                        <a:pt x="8" y="715"/>
                        <a:pt x="15" y="713"/>
                        <a:pt x="22" y="712"/>
                      </a:cubicBezTo>
                      <a:close/>
                      <a:moveTo>
                        <a:pt x="2375" y="0"/>
                      </a:moveTo>
                      <a:cubicBezTo>
                        <a:pt x="2292" y="0"/>
                        <a:pt x="2208" y="4"/>
                        <a:pt x="2124" y="11"/>
                      </a:cubicBezTo>
                      <a:cubicBezTo>
                        <a:pt x="1490" y="74"/>
                        <a:pt x="911" y="413"/>
                        <a:pt x="331" y="627"/>
                      </a:cubicBezTo>
                      <a:cubicBezTo>
                        <a:pt x="231" y="660"/>
                        <a:pt x="123" y="693"/>
                        <a:pt x="22" y="712"/>
                      </a:cubicBezTo>
                      <a:lnTo>
                        <a:pt x="22" y="712"/>
                      </a:lnTo>
                      <a:cubicBezTo>
                        <a:pt x="481" y="632"/>
                        <a:pt x="940" y="576"/>
                        <a:pt x="1409" y="576"/>
                      </a:cubicBezTo>
                      <a:cubicBezTo>
                        <a:pt x="1498" y="576"/>
                        <a:pt x="1588" y="578"/>
                        <a:pt x="1678" y="582"/>
                      </a:cubicBezTo>
                      <a:cubicBezTo>
                        <a:pt x="2927" y="645"/>
                        <a:pt x="4060" y="966"/>
                        <a:pt x="5193" y="1483"/>
                      </a:cubicBezTo>
                      <a:cubicBezTo>
                        <a:pt x="6504" y="2090"/>
                        <a:pt x="7878" y="2607"/>
                        <a:pt x="9278" y="2964"/>
                      </a:cubicBezTo>
                      <a:cubicBezTo>
                        <a:pt x="9883" y="3121"/>
                        <a:pt x="10549" y="3269"/>
                        <a:pt x="11192" y="3269"/>
                      </a:cubicBezTo>
                      <a:cubicBezTo>
                        <a:pt x="11868" y="3269"/>
                        <a:pt x="12517" y="3105"/>
                        <a:pt x="13043" y="2616"/>
                      </a:cubicBezTo>
                      <a:lnTo>
                        <a:pt x="13043" y="2616"/>
                      </a:lnTo>
                      <a:cubicBezTo>
                        <a:pt x="12758" y="2732"/>
                        <a:pt x="12392" y="2759"/>
                        <a:pt x="12151" y="2795"/>
                      </a:cubicBezTo>
                      <a:cubicBezTo>
                        <a:pt x="11875" y="2831"/>
                        <a:pt x="11596" y="2849"/>
                        <a:pt x="11318" y="2849"/>
                      </a:cubicBezTo>
                      <a:cubicBezTo>
                        <a:pt x="11119" y="2849"/>
                        <a:pt x="10921" y="2840"/>
                        <a:pt x="10724" y="2821"/>
                      </a:cubicBezTo>
                      <a:cubicBezTo>
                        <a:pt x="9047" y="2643"/>
                        <a:pt x="7530" y="1929"/>
                        <a:pt x="5969" y="1331"/>
                      </a:cubicBezTo>
                      <a:cubicBezTo>
                        <a:pt x="4803" y="879"/>
                        <a:pt x="3677" y="0"/>
                        <a:pt x="2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4" name="Google Shape;2814;p9"/>
                <p:cNvSpPr/>
                <p:nvPr/>
              </p:nvSpPr>
              <p:spPr>
                <a:xfrm>
                  <a:off x="3138872" y="1543018"/>
                  <a:ext cx="260078" cy="303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489" extrusionOk="0">
                      <a:moveTo>
                        <a:pt x="2258" y="1"/>
                      </a:moveTo>
                      <a:cubicBezTo>
                        <a:pt x="2188" y="29"/>
                        <a:pt x="2111" y="42"/>
                        <a:pt x="2031" y="42"/>
                      </a:cubicBezTo>
                      <a:cubicBezTo>
                        <a:pt x="1959" y="42"/>
                        <a:pt x="1884" y="31"/>
                        <a:pt x="1812" y="10"/>
                      </a:cubicBezTo>
                      <a:lnTo>
                        <a:pt x="1812" y="10"/>
                      </a:lnTo>
                      <a:cubicBezTo>
                        <a:pt x="2374" y="634"/>
                        <a:pt x="2356" y="1473"/>
                        <a:pt x="1928" y="2213"/>
                      </a:cubicBezTo>
                      <a:cubicBezTo>
                        <a:pt x="1596" y="2774"/>
                        <a:pt x="828" y="3359"/>
                        <a:pt x="107" y="3359"/>
                      </a:cubicBezTo>
                      <a:cubicBezTo>
                        <a:pt x="72" y="3359"/>
                        <a:pt x="36" y="3358"/>
                        <a:pt x="1" y="3355"/>
                      </a:cubicBezTo>
                      <a:lnTo>
                        <a:pt x="1" y="3355"/>
                      </a:lnTo>
                      <a:cubicBezTo>
                        <a:pt x="90" y="3400"/>
                        <a:pt x="179" y="3444"/>
                        <a:pt x="269" y="3489"/>
                      </a:cubicBezTo>
                      <a:cubicBezTo>
                        <a:pt x="938" y="3489"/>
                        <a:pt x="1740" y="3016"/>
                        <a:pt x="2169" y="2525"/>
                      </a:cubicBezTo>
                      <a:cubicBezTo>
                        <a:pt x="2740" y="1874"/>
                        <a:pt x="2989" y="875"/>
                        <a:pt x="2704" y="45"/>
                      </a:cubicBezTo>
                      <a:lnTo>
                        <a:pt x="2704" y="45"/>
                      </a:lnTo>
                      <a:cubicBezTo>
                        <a:pt x="2659" y="54"/>
                        <a:pt x="2624" y="54"/>
                        <a:pt x="2588" y="54"/>
                      </a:cubicBezTo>
                      <a:cubicBezTo>
                        <a:pt x="2481" y="54"/>
                        <a:pt x="2374" y="36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5" name="Google Shape;2815;p9"/>
                <p:cNvSpPr/>
                <p:nvPr/>
              </p:nvSpPr>
              <p:spPr>
                <a:xfrm>
                  <a:off x="3013968" y="1376972"/>
                  <a:ext cx="102552" cy="133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1536" extrusionOk="0">
                      <a:moveTo>
                        <a:pt x="518" y="1"/>
                      </a:moveTo>
                      <a:lnTo>
                        <a:pt x="518" y="1"/>
                      </a:lnTo>
                      <a:cubicBezTo>
                        <a:pt x="456" y="27"/>
                        <a:pt x="384" y="45"/>
                        <a:pt x="331" y="90"/>
                      </a:cubicBezTo>
                      <a:cubicBezTo>
                        <a:pt x="54" y="259"/>
                        <a:pt x="1" y="616"/>
                        <a:pt x="161" y="893"/>
                      </a:cubicBezTo>
                      <a:cubicBezTo>
                        <a:pt x="375" y="1250"/>
                        <a:pt x="759" y="1517"/>
                        <a:pt x="1178" y="1535"/>
                      </a:cubicBezTo>
                      <a:cubicBezTo>
                        <a:pt x="723" y="1339"/>
                        <a:pt x="366" y="955"/>
                        <a:pt x="384" y="438"/>
                      </a:cubicBezTo>
                      <a:cubicBezTo>
                        <a:pt x="393" y="268"/>
                        <a:pt x="447" y="126"/>
                        <a:pt x="5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6" name="Google Shape;2816;p9"/>
                <p:cNvSpPr/>
                <p:nvPr/>
              </p:nvSpPr>
              <p:spPr>
                <a:xfrm>
                  <a:off x="2727105" y="1205534"/>
                  <a:ext cx="198494" cy="316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3639" extrusionOk="0">
                      <a:moveTo>
                        <a:pt x="2282" y="0"/>
                      </a:moveTo>
                      <a:lnTo>
                        <a:pt x="2282" y="0"/>
                      </a:lnTo>
                      <a:cubicBezTo>
                        <a:pt x="1470" y="187"/>
                        <a:pt x="497" y="785"/>
                        <a:pt x="283" y="1588"/>
                      </a:cubicBezTo>
                      <a:cubicBezTo>
                        <a:pt x="1" y="2644"/>
                        <a:pt x="787" y="3638"/>
                        <a:pt x="1784" y="3638"/>
                      </a:cubicBezTo>
                      <a:cubicBezTo>
                        <a:pt x="1857" y="3638"/>
                        <a:pt x="1931" y="3633"/>
                        <a:pt x="2005" y="3622"/>
                      </a:cubicBezTo>
                      <a:cubicBezTo>
                        <a:pt x="1648" y="3613"/>
                        <a:pt x="1282" y="3488"/>
                        <a:pt x="1122" y="3354"/>
                      </a:cubicBezTo>
                      <a:cubicBezTo>
                        <a:pt x="399" y="2757"/>
                        <a:pt x="399" y="1722"/>
                        <a:pt x="935" y="1008"/>
                      </a:cubicBezTo>
                      <a:cubicBezTo>
                        <a:pt x="1256" y="571"/>
                        <a:pt x="1755" y="232"/>
                        <a:pt x="22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7" name="Google Shape;2817;p9"/>
                <p:cNvSpPr/>
                <p:nvPr/>
              </p:nvSpPr>
              <p:spPr>
                <a:xfrm>
                  <a:off x="2690399" y="2051939"/>
                  <a:ext cx="1462002" cy="379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08" h="4360" extrusionOk="0">
                      <a:moveTo>
                        <a:pt x="1315" y="1"/>
                      </a:moveTo>
                      <a:cubicBezTo>
                        <a:pt x="870" y="1"/>
                        <a:pt x="429" y="37"/>
                        <a:pt x="1" y="118"/>
                      </a:cubicBezTo>
                      <a:cubicBezTo>
                        <a:pt x="36" y="323"/>
                        <a:pt x="45" y="519"/>
                        <a:pt x="27" y="716"/>
                      </a:cubicBezTo>
                      <a:cubicBezTo>
                        <a:pt x="27" y="733"/>
                        <a:pt x="27" y="742"/>
                        <a:pt x="18" y="760"/>
                      </a:cubicBezTo>
                      <a:cubicBezTo>
                        <a:pt x="301" y="702"/>
                        <a:pt x="579" y="675"/>
                        <a:pt x="852" y="675"/>
                      </a:cubicBezTo>
                      <a:cubicBezTo>
                        <a:pt x="2661" y="675"/>
                        <a:pt x="4261" y="1844"/>
                        <a:pt x="5835" y="2643"/>
                      </a:cubicBezTo>
                      <a:cubicBezTo>
                        <a:pt x="6914" y="3196"/>
                        <a:pt x="8021" y="3695"/>
                        <a:pt x="9198" y="4043"/>
                      </a:cubicBezTo>
                      <a:cubicBezTo>
                        <a:pt x="9774" y="4216"/>
                        <a:pt x="10444" y="4360"/>
                        <a:pt x="11095" y="4360"/>
                      </a:cubicBezTo>
                      <a:cubicBezTo>
                        <a:pt x="11382" y="4360"/>
                        <a:pt x="11666" y="4332"/>
                        <a:pt x="11937" y="4266"/>
                      </a:cubicBezTo>
                      <a:cubicBezTo>
                        <a:pt x="12428" y="3963"/>
                        <a:pt x="12909" y="3660"/>
                        <a:pt x="13427" y="3401"/>
                      </a:cubicBezTo>
                      <a:cubicBezTo>
                        <a:pt x="14310" y="2973"/>
                        <a:pt x="15202" y="2705"/>
                        <a:pt x="16165" y="2553"/>
                      </a:cubicBezTo>
                      <a:cubicBezTo>
                        <a:pt x="16380" y="2527"/>
                        <a:pt x="16594" y="2491"/>
                        <a:pt x="16808" y="2455"/>
                      </a:cubicBezTo>
                      <a:cubicBezTo>
                        <a:pt x="16290" y="2437"/>
                        <a:pt x="15764" y="2348"/>
                        <a:pt x="15264" y="2232"/>
                      </a:cubicBezTo>
                      <a:cubicBezTo>
                        <a:pt x="14479" y="2910"/>
                        <a:pt x="13355" y="3062"/>
                        <a:pt x="12356" y="3071"/>
                      </a:cubicBezTo>
                      <a:cubicBezTo>
                        <a:pt x="12282" y="3072"/>
                        <a:pt x="12208" y="3073"/>
                        <a:pt x="12133" y="3073"/>
                      </a:cubicBezTo>
                      <a:cubicBezTo>
                        <a:pt x="11365" y="3073"/>
                        <a:pt x="10582" y="2987"/>
                        <a:pt x="9858" y="2767"/>
                      </a:cubicBezTo>
                      <a:cubicBezTo>
                        <a:pt x="9020" y="2500"/>
                        <a:pt x="8208" y="2161"/>
                        <a:pt x="7423" y="1759"/>
                      </a:cubicBezTo>
                      <a:cubicBezTo>
                        <a:pt x="6549" y="1322"/>
                        <a:pt x="5710" y="849"/>
                        <a:pt x="4764" y="564"/>
                      </a:cubicBezTo>
                      <a:cubicBezTo>
                        <a:pt x="3685" y="247"/>
                        <a:pt x="2485" y="1"/>
                        <a:pt x="131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9"/>
                <p:cNvSpPr/>
                <p:nvPr/>
              </p:nvSpPr>
              <p:spPr>
                <a:xfrm>
                  <a:off x="1998987" y="2139702"/>
                  <a:ext cx="270168" cy="393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6" h="4524" extrusionOk="0">
                      <a:moveTo>
                        <a:pt x="590" y="1"/>
                      </a:moveTo>
                      <a:cubicBezTo>
                        <a:pt x="527" y="19"/>
                        <a:pt x="474" y="28"/>
                        <a:pt x="411" y="28"/>
                      </a:cubicBezTo>
                      <a:cubicBezTo>
                        <a:pt x="81" y="331"/>
                        <a:pt x="1" y="929"/>
                        <a:pt x="54" y="1339"/>
                      </a:cubicBezTo>
                      <a:cubicBezTo>
                        <a:pt x="117" y="1874"/>
                        <a:pt x="304" y="2392"/>
                        <a:pt x="590" y="2856"/>
                      </a:cubicBezTo>
                      <a:cubicBezTo>
                        <a:pt x="1071" y="3641"/>
                        <a:pt x="2026" y="4203"/>
                        <a:pt x="2882" y="4524"/>
                      </a:cubicBezTo>
                      <a:cubicBezTo>
                        <a:pt x="2954" y="4444"/>
                        <a:pt x="3034" y="4354"/>
                        <a:pt x="3105" y="4274"/>
                      </a:cubicBezTo>
                      <a:cubicBezTo>
                        <a:pt x="2302" y="4087"/>
                        <a:pt x="1491" y="3462"/>
                        <a:pt x="1062" y="2766"/>
                      </a:cubicBezTo>
                      <a:cubicBezTo>
                        <a:pt x="813" y="2356"/>
                        <a:pt x="563" y="1848"/>
                        <a:pt x="545" y="1366"/>
                      </a:cubicBezTo>
                      <a:cubicBezTo>
                        <a:pt x="518" y="857"/>
                        <a:pt x="616" y="492"/>
                        <a:pt x="768" y="28"/>
                      </a:cubicBezTo>
                      <a:cubicBezTo>
                        <a:pt x="706" y="28"/>
                        <a:pt x="643" y="19"/>
                        <a:pt x="5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9"/>
                <p:cNvSpPr/>
                <p:nvPr/>
              </p:nvSpPr>
              <p:spPr>
                <a:xfrm>
                  <a:off x="2013774" y="1976005"/>
                  <a:ext cx="113338" cy="15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" h="1761" extrusionOk="0">
                      <a:moveTo>
                        <a:pt x="455" y="1"/>
                      </a:moveTo>
                      <a:lnTo>
                        <a:pt x="455" y="1"/>
                      </a:lnTo>
                      <a:cubicBezTo>
                        <a:pt x="643" y="286"/>
                        <a:pt x="705" y="652"/>
                        <a:pt x="652" y="1000"/>
                      </a:cubicBezTo>
                      <a:cubicBezTo>
                        <a:pt x="589" y="1383"/>
                        <a:pt x="330" y="1642"/>
                        <a:pt x="0" y="1758"/>
                      </a:cubicBezTo>
                      <a:cubicBezTo>
                        <a:pt x="25" y="1759"/>
                        <a:pt x="49" y="1760"/>
                        <a:pt x="74" y="1760"/>
                      </a:cubicBezTo>
                      <a:cubicBezTo>
                        <a:pt x="374" y="1760"/>
                        <a:pt x="686" y="1659"/>
                        <a:pt x="884" y="1428"/>
                      </a:cubicBezTo>
                      <a:cubicBezTo>
                        <a:pt x="1303" y="946"/>
                        <a:pt x="1071" y="179"/>
                        <a:pt x="4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9"/>
                <p:cNvSpPr/>
                <p:nvPr/>
              </p:nvSpPr>
              <p:spPr>
                <a:xfrm>
                  <a:off x="2445982" y="1809177"/>
                  <a:ext cx="211889" cy="392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4513" extrusionOk="0">
                      <a:moveTo>
                        <a:pt x="0" y="1"/>
                      </a:moveTo>
                      <a:cubicBezTo>
                        <a:pt x="571" y="366"/>
                        <a:pt x="1080" y="839"/>
                        <a:pt x="1463" y="1366"/>
                      </a:cubicBezTo>
                      <a:cubicBezTo>
                        <a:pt x="1972" y="2044"/>
                        <a:pt x="2213" y="3141"/>
                        <a:pt x="1669" y="3881"/>
                      </a:cubicBezTo>
                      <a:cubicBezTo>
                        <a:pt x="1407" y="4230"/>
                        <a:pt x="991" y="4419"/>
                        <a:pt x="580" y="4419"/>
                      </a:cubicBezTo>
                      <a:cubicBezTo>
                        <a:pt x="487" y="4419"/>
                        <a:pt x="394" y="4410"/>
                        <a:pt x="304" y="4390"/>
                      </a:cubicBezTo>
                      <a:lnTo>
                        <a:pt x="304" y="4390"/>
                      </a:lnTo>
                      <a:cubicBezTo>
                        <a:pt x="482" y="4461"/>
                        <a:pt x="672" y="4513"/>
                        <a:pt x="864" y="4513"/>
                      </a:cubicBezTo>
                      <a:cubicBezTo>
                        <a:pt x="960" y="4513"/>
                        <a:pt x="1056" y="4500"/>
                        <a:pt x="1151" y="4470"/>
                      </a:cubicBezTo>
                      <a:cubicBezTo>
                        <a:pt x="1490" y="4363"/>
                        <a:pt x="1918" y="4194"/>
                        <a:pt x="2079" y="3846"/>
                      </a:cubicBezTo>
                      <a:cubicBezTo>
                        <a:pt x="2347" y="3284"/>
                        <a:pt x="2436" y="2552"/>
                        <a:pt x="2159" y="1981"/>
                      </a:cubicBezTo>
                      <a:cubicBezTo>
                        <a:pt x="1749" y="1125"/>
                        <a:pt x="910" y="349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9"/>
                <p:cNvSpPr/>
                <p:nvPr/>
              </p:nvSpPr>
              <p:spPr>
                <a:xfrm>
                  <a:off x="2233401" y="1990792"/>
                  <a:ext cx="119514" cy="14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" h="1704" extrusionOk="0">
                      <a:moveTo>
                        <a:pt x="785" y="0"/>
                      </a:moveTo>
                      <a:lnTo>
                        <a:pt x="785" y="0"/>
                      </a:lnTo>
                      <a:cubicBezTo>
                        <a:pt x="856" y="134"/>
                        <a:pt x="901" y="286"/>
                        <a:pt x="919" y="446"/>
                      </a:cubicBezTo>
                      <a:cubicBezTo>
                        <a:pt x="963" y="981"/>
                        <a:pt x="642" y="1588"/>
                        <a:pt x="62" y="1677"/>
                      </a:cubicBezTo>
                      <a:cubicBezTo>
                        <a:pt x="36" y="1686"/>
                        <a:pt x="18" y="1686"/>
                        <a:pt x="0" y="1686"/>
                      </a:cubicBezTo>
                      <a:cubicBezTo>
                        <a:pt x="67" y="1698"/>
                        <a:pt x="135" y="1704"/>
                        <a:pt x="204" y="1704"/>
                      </a:cubicBezTo>
                      <a:cubicBezTo>
                        <a:pt x="655" y="1704"/>
                        <a:pt x="1132" y="1456"/>
                        <a:pt x="1240" y="999"/>
                      </a:cubicBezTo>
                      <a:cubicBezTo>
                        <a:pt x="1374" y="491"/>
                        <a:pt x="1133" y="241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9"/>
                <p:cNvSpPr/>
                <p:nvPr/>
              </p:nvSpPr>
              <p:spPr>
                <a:xfrm>
                  <a:off x="3436869" y="1439859"/>
                  <a:ext cx="298089" cy="481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7" h="5541" extrusionOk="0">
                      <a:moveTo>
                        <a:pt x="991" y="0"/>
                      </a:moveTo>
                      <a:cubicBezTo>
                        <a:pt x="1508" y="330"/>
                        <a:pt x="1892" y="1035"/>
                        <a:pt x="2124" y="1526"/>
                      </a:cubicBezTo>
                      <a:cubicBezTo>
                        <a:pt x="2365" y="2052"/>
                        <a:pt x="2293" y="2828"/>
                        <a:pt x="2115" y="3363"/>
                      </a:cubicBezTo>
                      <a:cubicBezTo>
                        <a:pt x="1812" y="4247"/>
                        <a:pt x="955" y="5192"/>
                        <a:pt x="1" y="5540"/>
                      </a:cubicBezTo>
                      <a:cubicBezTo>
                        <a:pt x="45" y="5540"/>
                        <a:pt x="99" y="5540"/>
                        <a:pt x="152" y="5531"/>
                      </a:cubicBezTo>
                      <a:cubicBezTo>
                        <a:pt x="286" y="5496"/>
                        <a:pt x="420" y="5460"/>
                        <a:pt x="563" y="5451"/>
                      </a:cubicBezTo>
                      <a:cubicBezTo>
                        <a:pt x="687" y="5433"/>
                        <a:pt x="812" y="5433"/>
                        <a:pt x="928" y="5433"/>
                      </a:cubicBezTo>
                      <a:cubicBezTo>
                        <a:pt x="1713" y="5299"/>
                        <a:pt x="2534" y="5032"/>
                        <a:pt x="2962" y="4505"/>
                      </a:cubicBezTo>
                      <a:cubicBezTo>
                        <a:pt x="3373" y="4006"/>
                        <a:pt x="3426" y="3292"/>
                        <a:pt x="3310" y="2677"/>
                      </a:cubicBezTo>
                      <a:cubicBezTo>
                        <a:pt x="3132" y="1749"/>
                        <a:pt x="2632" y="1044"/>
                        <a:pt x="1963" y="420"/>
                      </a:cubicBezTo>
                      <a:cubicBezTo>
                        <a:pt x="1713" y="268"/>
                        <a:pt x="1455" y="143"/>
                        <a:pt x="1196" y="63"/>
                      </a:cubicBezTo>
                      <a:cubicBezTo>
                        <a:pt x="1125" y="36"/>
                        <a:pt x="1062" y="18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9"/>
                <p:cNvSpPr/>
                <p:nvPr/>
              </p:nvSpPr>
              <p:spPr>
                <a:xfrm>
                  <a:off x="2641515" y="2528504"/>
                  <a:ext cx="205714" cy="264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3043" extrusionOk="0">
                      <a:moveTo>
                        <a:pt x="259" y="0"/>
                      </a:moveTo>
                      <a:lnTo>
                        <a:pt x="259" y="0"/>
                      </a:lnTo>
                      <a:cubicBezTo>
                        <a:pt x="0" y="794"/>
                        <a:pt x="313" y="2124"/>
                        <a:pt x="955" y="2632"/>
                      </a:cubicBezTo>
                      <a:cubicBezTo>
                        <a:pt x="1365" y="2953"/>
                        <a:pt x="1856" y="3034"/>
                        <a:pt x="2365" y="3042"/>
                      </a:cubicBezTo>
                      <a:cubicBezTo>
                        <a:pt x="2008" y="2900"/>
                        <a:pt x="1731" y="2516"/>
                        <a:pt x="1562" y="2195"/>
                      </a:cubicBezTo>
                      <a:cubicBezTo>
                        <a:pt x="1312" y="1704"/>
                        <a:pt x="1214" y="678"/>
                        <a:pt x="1624" y="197"/>
                      </a:cubicBezTo>
                      <a:lnTo>
                        <a:pt x="1624" y="197"/>
                      </a:lnTo>
                      <a:cubicBezTo>
                        <a:pt x="1580" y="205"/>
                        <a:pt x="1534" y="209"/>
                        <a:pt x="1486" y="209"/>
                      </a:cubicBezTo>
                      <a:cubicBezTo>
                        <a:pt x="1428" y="209"/>
                        <a:pt x="1367" y="202"/>
                        <a:pt x="1303" y="188"/>
                      </a:cubicBezTo>
                      <a:lnTo>
                        <a:pt x="1294" y="188"/>
                      </a:lnTo>
                      <a:cubicBezTo>
                        <a:pt x="1185" y="237"/>
                        <a:pt x="1057" y="262"/>
                        <a:pt x="926" y="262"/>
                      </a:cubicBezTo>
                      <a:cubicBezTo>
                        <a:pt x="680" y="262"/>
                        <a:pt x="422" y="175"/>
                        <a:pt x="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9"/>
                <p:cNvSpPr/>
                <p:nvPr/>
              </p:nvSpPr>
              <p:spPr>
                <a:xfrm>
                  <a:off x="2532093" y="2425519"/>
                  <a:ext cx="163788" cy="35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" h="4057" extrusionOk="0">
                      <a:moveTo>
                        <a:pt x="1328" y="1"/>
                      </a:moveTo>
                      <a:cubicBezTo>
                        <a:pt x="1270" y="1"/>
                        <a:pt x="1210" y="3"/>
                        <a:pt x="1151" y="7"/>
                      </a:cubicBezTo>
                      <a:cubicBezTo>
                        <a:pt x="723" y="167"/>
                        <a:pt x="420" y="721"/>
                        <a:pt x="250" y="1113"/>
                      </a:cubicBezTo>
                      <a:cubicBezTo>
                        <a:pt x="63" y="1550"/>
                        <a:pt x="1" y="1987"/>
                        <a:pt x="54" y="2460"/>
                      </a:cubicBezTo>
                      <a:cubicBezTo>
                        <a:pt x="99" y="2835"/>
                        <a:pt x="250" y="3156"/>
                        <a:pt x="473" y="3459"/>
                      </a:cubicBezTo>
                      <a:cubicBezTo>
                        <a:pt x="607" y="3638"/>
                        <a:pt x="723" y="3887"/>
                        <a:pt x="928" y="3995"/>
                      </a:cubicBezTo>
                      <a:cubicBezTo>
                        <a:pt x="928" y="3995"/>
                        <a:pt x="928" y="4003"/>
                        <a:pt x="928" y="4003"/>
                      </a:cubicBezTo>
                      <a:cubicBezTo>
                        <a:pt x="1250" y="4003"/>
                        <a:pt x="1571" y="4021"/>
                        <a:pt x="1883" y="4057"/>
                      </a:cubicBezTo>
                      <a:cubicBezTo>
                        <a:pt x="1401" y="3807"/>
                        <a:pt x="1098" y="3218"/>
                        <a:pt x="1000" y="2683"/>
                      </a:cubicBezTo>
                      <a:cubicBezTo>
                        <a:pt x="866" y="2014"/>
                        <a:pt x="911" y="1381"/>
                        <a:pt x="1143" y="747"/>
                      </a:cubicBezTo>
                      <a:cubicBezTo>
                        <a:pt x="1241" y="497"/>
                        <a:pt x="1428" y="230"/>
                        <a:pt x="1687" y="150"/>
                      </a:cubicBezTo>
                      <a:cubicBezTo>
                        <a:pt x="1740" y="123"/>
                        <a:pt x="1812" y="105"/>
                        <a:pt x="1883" y="105"/>
                      </a:cubicBezTo>
                      <a:cubicBezTo>
                        <a:pt x="1737" y="28"/>
                        <a:pt x="1536" y="1"/>
                        <a:pt x="132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5" name="Google Shape;2825;p9"/>
                <p:cNvSpPr/>
                <p:nvPr/>
              </p:nvSpPr>
              <p:spPr>
                <a:xfrm>
                  <a:off x="2810693" y="2431521"/>
                  <a:ext cx="48971" cy="101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1169" extrusionOk="0">
                      <a:moveTo>
                        <a:pt x="89" y="0"/>
                      </a:moveTo>
                      <a:lnTo>
                        <a:pt x="89" y="0"/>
                      </a:lnTo>
                      <a:cubicBezTo>
                        <a:pt x="250" y="152"/>
                        <a:pt x="366" y="339"/>
                        <a:pt x="348" y="544"/>
                      </a:cubicBezTo>
                      <a:cubicBezTo>
                        <a:pt x="321" y="794"/>
                        <a:pt x="188" y="1026"/>
                        <a:pt x="0" y="1169"/>
                      </a:cubicBezTo>
                      <a:cubicBezTo>
                        <a:pt x="89" y="1151"/>
                        <a:pt x="170" y="1133"/>
                        <a:pt x="250" y="1071"/>
                      </a:cubicBezTo>
                      <a:cubicBezTo>
                        <a:pt x="437" y="946"/>
                        <a:pt x="562" y="634"/>
                        <a:pt x="482" y="411"/>
                      </a:cubicBezTo>
                      <a:cubicBezTo>
                        <a:pt x="420" y="223"/>
                        <a:pt x="268" y="81"/>
                        <a:pt x="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6" name="Google Shape;2826;p9"/>
                <p:cNvSpPr/>
                <p:nvPr/>
              </p:nvSpPr>
              <p:spPr>
                <a:xfrm>
                  <a:off x="2772683" y="2415169"/>
                  <a:ext cx="71413" cy="118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1366" extrusionOk="0">
                      <a:moveTo>
                        <a:pt x="223" y="1"/>
                      </a:moveTo>
                      <a:cubicBezTo>
                        <a:pt x="303" y="99"/>
                        <a:pt x="357" y="224"/>
                        <a:pt x="384" y="358"/>
                      </a:cubicBezTo>
                      <a:cubicBezTo>
                        <a:pt x="455" y="741"/>
                        <a:pt x="303" y="1125"/>
                        <a:pt x="0" y="1366"/>
                      </a:cubicBezTo>
                      <a:cubicBezTo>
                        <a:pt x="384" y="1241"/>
                        <a:pt x="821" y="947"/>
                        <a:pt x="642" y="501"/>
                      </a:cubicBezTo>
                      <a:cubicBezTo>
                        <a:pt x="562" y="295"/>
                        <a:pt x="402" y="135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7" name="Google Shape;2827;p9"/>
                <p:cNvSpPr/>
                <p:nvPr/>
              </p:nvSpPr>
              <p:spPr>
                <a:xfrm>
                  <a:off x="2359088" y="2441611"/>
                  <a:ext cx="180054" cy="351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" h="4042" extrusionOk="0">
                      <a:moveTo>
                        <a:pt x="2070" y="0"/>
                      </a:moveTo>
                      <a:lnTo>
                        <a:pt x="2070" y="0"/>
                      </a:lnTo>
                      <a:cubicBezTo>
                        <a:pt x="1847" y="63"/>
                        <a:pt x="1624" y="125"/>
                        <a:pt x="1401" y="205"/>
                      </a:cubicBezTo>
                      <a:cubicBezTo>
                        <a:pt x="1347" y="232"/>
                        <a:pt x="1294" y="259"/>
                        <a:pt x="1231" y="286"/>
                      </a:cubicBezTo>
                      <a:cubicBezTo>
                        <a:pt x="696" y="651"/>
                        <a:pt x="304" y="1240"/>
                        <a:pt x="170" y="1883"/>
                      </a:cubicBezTo>
                      <a:cubicBezTo>
                        <a:pt x="0" y="2757"/>
                        <a:pt x="321" y="3506"/>
                        <a:pt x="1053" y="4015"/>
                      </a:cubicBezTo>
                      <a:cubicBezTo>
                        <a:pt x="1061" y="4023"/>
                        <a:pt x="1062" y="4037"/>
                        <a:pt x="1056" y="4041"/>
                      </a:cubicBezTo>
                      <a:lnTo>
                        <a:pt x="1056" y="4041"/>
                      </a:lnTo>
                      <a:cubicBezTo>
                        <a:pt x="1331" y="3970"/>
                        <a:pt x="1616" y="3916"/>
                        <a:pt x="1909" y="3881"/>
                      </a:cubicBezTo>
                      <a:cubicBezTo>
                        <a:pt x="1053" y="3435"/>
                        <a:pt x="535" y="2685"/>
                        <a:pt x="776" y="1677"/>
                      </a:cubicBezTo>
                      <a:cubicBezTo>
                        <a:pt x="937" y="973"/>
                        <a:pt x="1428" y="339"/>
                        <a:pt x="2070" y="0"/>
                      </a:cubicBezTo>
                      <a:close/>
                      <a:moveTo>
                        <a:pt x="1056" y="4041"/>
                      </a:moveTo>
                      <a:lnTo>
                        <a:pt x="1056" y="4041"/>
                      </a:lnTo>
                      <a:cubicBezTo>
                        <a:pt x="1055" y="4041"/>
                        <a:pt x="1054" y="4041"/>
                        <a:pt x="1053" y="4041"/>
                      </a:cubicBezTo>
                      <a:cubicBezTo>
                        <a:pt x="1054" y="4041"/>
                        <a:pt x="1055" y="4041"/>
                        <a:pt x="1056" y="40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8" name="Google Shape;2828;p9"/>
                <p:cNvSpPr/>
                <p:nvPr/>
              </p:nvSpPr>
              <p:spPr>
                <a:xfrm>
                  <a:off x="2799038" y="2530070"/>
                  <a:ext cx="176227" cy="257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" h="2960" extrusionOk="0">
                      <a:moveTo>
                        <a:pt x="554" y="0"/>
                      </a:moveTo>
                      <a:cubicBezTo>
                        <a:pt x="473" y="81"/>
                        <a:pt x="384" y="143"/>
                        <a:pt x="268" y="161"/>
                      </a:cubicBezTo>
                      <a:cubicBezTo>
                        <a:pt x="0" y="705"/>
                        <a:pt x="215" y="1624"/>
                        <a:pt x="509" y="2106"/>
                      </a:cubicBezTo>
                      <a:cubicBezTo>
                        <a:pt x="797" y="2593"/>
                        <a:pt x="1257" y="2959"/>
                        <a:pt x="1811" y="2959"/>
                      </a:cubicBezTo>
                      <a:cubicBezTo>
                        <a:pt x="1876" y="2959"/>
                        <a:pt x="1941" y="2954"/>
                        <a:pt x="2008" y="2944"/>
                      </a:cubicBezTo>
                      <a:lnTo>
                        <a:pt x="2026" y="2944"/>
                      </a:lnTo>
                      <a:cubicBezTo>
                        <a:pt x="759" y="2855"/>
                        <a:pt x="134" y="1151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9" name="Google Shape;2829;p9"/>
                <p:cNvSpPr/>
                <p:nvPr/>
              </p:nvSpPr>
              <p:spPr>
                <a:xfrm>
                  <a:off x="3173056" y="1426638"/>
                  <a:ext cx="396640" cy="472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0" h="5431" extrusionOk="0">
                      <a:moveTo>
                        <a:pt x="2605" y="1"/>
                      </a:moveTo>
                      <a:cubicBezTo>
                        <a:pt x="2472" y="10"/>
                        <a:pt x="2097" y="45"/>
                        <a:pt x="2043" y="259"/>
                      </a:cubicBezTo>
                      <a:cubicBezTo>
                        <a:pt x="2116" y="208"/>
                        <a:pt x="2201" y="186"/>
                        <a:pt x="2288" y="186"/>
                      </a:cubicBezTo>
                      <a:cubicBezTo>
                        <a:pt x="2551" y="186"/>
                        <a:pt x="2839" y="390"/>
                        <a:pt x="2927" y="625"/>
                      </a:cubicBezTo>
                      <a:cubicBezTo>
                        <a:pt x="3007" y="866"/>
                        <a:pt x="2918" y="1071"/>
                        <a:pt x="2748" y="1205"/>
                      </a:cubicBezTo>
                      <a:cubicBezTo>
                        <a:pt x="3176" y="1919"/>
                        <a:pt x="3105" y="3016"/>
                        <a:pt x="2766" y="3738"/>
                      </a:cubicBezTo>
                      <a:cubicBezTo>
                        <a:pt x="2364" y="4622"/>
                        <a:pt x="1419" y="4836"/>
                        <a:pt x="527" y="4836"/>
                      </a:cubicBezTo>
                      <a:cubicBezTo>
                        <a:pt x="378" y="4873"/>
                        <a:pt x="236" y="4892"/>
                        <a:pt x="89" y="4892"/>
                      </a:cubicBezTo>
                      <a:cubicBezTo>
                        <a:pt x="60" y="4892"/>
                        <a:pt x="30" y="4891"/>
                        <a:pt x="0" y="4889"/>
                      </a:cubicBezTo>
                      <a:lnTo>
                        <a:pt x="0" y="4889"/>
                      </a:lnTo>
                      <a:cubicBezTo>
                        <a:pt x="116" y="4952"/>
                        <a:pt x="241" y="5014"/>
                        <a:pt x="366" y="5068"/>
                      </a:cubicBezTo>
                      <a:cubicBezTo>
                        <a:pt x="714" y="5210"/>
                        <a:pt x="1107" y="5371"/>
                        <a:pt x="1499" y="5425"/>
                      </a:cubicBezTo>
                      <a:cubicBezTo>
                        <a:pt x="1550" y="5429"/>
                        <a:pt x="1601" y="5431"/>
                        <a:pt x="1653" y="5431"/>
                      </a:cubicBezTo>
                      <a:cubicBezTo>
                        <a:pt x="2684" y="5431"/>
                        <a:pt x="3896" y="4600"/>
                        <a:pt x="4184" y="3640"/>
                      </a:cubicBezTo>
                      <a:cubicBezTo>
                        <a:pt x="4559" y="2409"/>
                        <a:pt x="4033" y="420"/>
                        <a:pt x="26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0" name="Google Shape;2830;p9"/>
                <p:cNvSpPr/>
                <p:nvPr/>
              </p:nvSpPr>
              <p:spPr>
                <a:xfrm>
                  <a:off x="3227332" y="1400283"/>
                  <a:ext cx="83938" cy="131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1517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340" y="36"/>
                        <a:pt x="1" y="330"/>
                        <a:pt x="37" y="652"/>
                      </a:cubicBezTo>
                      <a:cubicBezTo>
                        <a:pt x="72" y="883"/>
                        <a:pt x="188" y="1098"/>
                        <a:pt x="376" y="1240"/>
                      </a:cubicBezTo>
                      <a:cubicBezTo>
                        <a:pt x="554" y="1383"/>
                        <a:pt x="750" y="1481"/>
                        <a:pt x="964" y="1517"/>
                      </a:cubicBezTo>
                      <a:cubicBezTo>
                        <a:pt x="715" y="1374"/>
                        <a:pt x="500" y="1160"/>
                        <a:pt x="465" y="892"/>
                      </a:cubicBezTo>
                      <a:cubicBezTo>
                        <a:pt x="420" y="571"/>
                        <a:pt x="456" y="241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1" name="Google Shape;2831;p9"/>
                <p:cNvSpPr/>
                <p:nvPr/>
              </p:nvSpPr>
              <p:spPr>
                <a:xfrm>
                  <a:off x="3122607" y="2398121"/>
                  <a:ext cx="140564" cy="242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789" extrusionOk="0">
                      <a:moveTo>
                        <a:pt x="991" y="1"/>
                      </a:moveTo>
                      <a:lnTo>
                        <a:pt x="991" y="1"/>
                      </a:lnTo>
                      <a:cubicBezTo>
                        <a:pt x="1348" y="625"/>
                        <a:pt x="1473" y="1437"/>
                        <a:pt x="1160" y="2097"/>
                      </a:cubicBezTo>
                      <a:cubicBezTo>
                        <a:pt x="990" y="2464"/>
                        <a:pt x="660" y="2681"/>
                        <a:pt x="320" y="2681"/>
                      </a:cubicBezTo>
                      <a:cubicBezTo>
                        <a:pt x="213" y="2681"/>
                        <a:pt x="105" y="2659"/>
                        <a:pt x="1" y="2615"/>
                      </a:cubicBezTo>
                      <a:lnTo>
                        <a:pt x="1" y="2615"/>
                      </a:lnTo>
                      <a:cubicBezTo>
                        <a:pt x="156" y="2730"/>
                        <a:pt x="368" y="2789"/>
                        <a:pt x="581" y="2789"/>
                      </a:cubicBezTo>
                      <a:cubicBezTo>
                        <a:pt x="892" y="2789"/>
                        <a:pt x="1205" y="2664"/>
                        <a:pt x="1348" y="2409"/>
                      </a:cubicBezTo>
                      <a:cubicBezTo>
                        <a:pt x="1562" y="2026"/>
                        <a:pt x="1615" y="1526"/>
                        <a:pt x="1517" y="1098"/>
                      </a:cubicBezTo>
                      <a:cubicBezTo>
                        <a:pt x="1437" y="741"/>
                        <a:pt x="1241" y="33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32" name="Google Shape;2832;p9"/>
              <p:cNvGrpSpPr/>
              <p:nvPr/>
            </p:nvGrpSpPr>
            <p:grpSpPr>
              <a:xfrm>
                <a:off x="6934600" y="3663268"/>
                <a:ext cx="1627295" cy="608831"/>
                <a:chOff x="2445982" y="1216407"/>
                <a:chExt cx="1389782" cy="519968"/>
              </a:xfrm>
            </p:grpSpPr>
            <p:sp>
              <p:nvSpPr>
                <p:cNvPr id="2833" name="Google Shape;2833;p9"/>
                <p:cNvSpPr/>
                <p:nvPr/>
              </p:nvSpPr>
              <p:spPr>
                <a:xfrm>
                  <a:off x="3728603" y="1339745"/>
                  <a:ext cx="32705" cy="32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76" extrusionOk="0">
                      <a:moveTo>
                        <a:pt x="188" y="0"/>
                      </a:moveTo>
                      <a:cubicBezTo>
                        <a:pt x="81" y="0"/>
                        <a:pt x="1" y="81"/>
                        <a:pt x="1" y="188"/>
                      </a:cubicBezTo>
                      <a:cubicBezTo>
                        <a:pt x="1" y="286"/>
                        <a:pt x="81" y="375"/>
                        <a:pt x="188" y="375"/>
                      </a:cubicBezTo>
                      <a:cubicBezTo>
                        <a:pt x="286" y="375"/>
                        <a:pt x="376" y="286"/>
                        <a:pt x="376" y="188"/>
                      </a:cubicBezTo>
                      <a:cubicBezTo>
                        <a:pt x="376" y="81"/>
                        <a:pt x="286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4" name="Google Shape;2834;p9"/>
                <p:cNvSpPr/>
                <p:nvPr/>
              </p:nvSpPr>
              <p:spPr>
                <a:xfrm>
                  <a:off x="2606636" y="1329655"/>
                  <a:ext cx="21746" cy="2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260" extrusionOk="0">
                      <a:moveTo>
                        <a:pt x="125" y="0"/>
                      </a:moveTo>
                      <a:cubicBezTo>
                        <a:pt x="54" y="0"/>
                        <a:pt x="0" y="63"/>
                        <a:pt x="0" y="134"/>
                      </a:cubicBezTo>
                      <a:cubicBezTo>
                        <a:pt x="0" y="206"/>
                        <a:pt x="54" y="259"/>
                        <a:pt x="125" y="259"/>
                      </a:cubicBezTo>
                      <a:cubicBezTo>
                        <a:pt x="196" y="259"/>
                        <a:pt x="250" y="206"/>
                        <a:pt x="250" y="134"/>
                      </a:cubicBezTo>
                      <a:cubicBezTo>
                        <a:pt x="250" y="63"/>
                        <a:pt x="196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5" name="Google Shape;2835;p9"/>
                <p:cNvSpPr/>
                <p:nvPr/>
              </p:nvSpPr>
              <p:spPr>
                <a:xfrm>
                  <a:off x="2671785" y="1236499"/>
                  <a:ext cx="39664" cy="38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447" extrusionOk="0">
                      <a:moveTo>
                        <a:pt x="223" y="1"/>
                      </a:moveTo>
                      <a:cubicBezTo>
                        <a:pt x="107" y="1"/>
                        <a:pt x="0" y="99"/>
                        <a:pt x="0" y="224"/>
                      </a:cubicBezTo>
                      <a:cubicBezTo>
                        <a:pt x="0" y="349"/>
                        <a:pt x="107" y="447"/>
                        <a:pt x="223" y="447"/>
                      </a:cubicBezTo>
                      <a:cubicBezTo>
                        <a:pt x="348" y="447"/>
                        <a:pt x="455" y="349"/>
                        <a:pt x="455" y="224"/>
                      </a:cubicBezTo>
                      <a:cubicBezTo>
                        <a:pt x="455" y="99"/>
                        <a:pt x="348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6" name="Google Shape;2836;p9"/>
                <p:cNvSpPr/>
                <p:nvPr/>
              </p:nvSpPr>
              <p:spPr>
                <a:xfrm>
                  <a:off x="2681874" y="1543800"/>
                  <a:ext cx="19484" cy="19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224" extrusionOk="0">
                      <a:moveTo>
                        <a:pt x="107" y="1"/>
                      </a:moveTo>
                      <a:cubicBezTo>
                        <a:pt x="45" y="1"/>
                        <a:pt x="0" y="54"/>
                        <a:pt x="0" y="108"/>
                      </a:cubicBezTo>
                      <a:cubicBezTo>
                        <a:pt x="0" y="170"/>
                        <a:pt x="45" y="224"/>
                        <a:pt x="107" y="224"/>
                      </a:cubicBezTo>
                      <a:cubicBezTo>
                        <a:pt x="170" y="224"/>
                        <a:pt x="223" y="170"/>
                        <a:pt x="223" y="108"/>
                      </a:cubicBezTo>
                      <a:cubicBezTo>
                        <a:pt x="223" y="54"/>
                        <a:pt x="170" y="1"/>
                        <a:pt x="1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7" name="Google Shape;2837;p9"/>
                <p:cNvSpPr/>
                <p:nvPr/>
              </p:nvSpPr>
              <p:spPr>
                <a:xfrm>
                  <a:off x="2615943" y="1216407"/>
                  <a:ext cx="14004" cy="1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61" extrusionOk="0">
                      <a:moveTo>
                        <a:pt x="80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61"/>
                        <a:pt x="80" y="161"/>
                      </a:cubicBezTo>
                      <a:cubicBezTo>
                        <a:pt x="125" y="161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8" name="Google Shape;2838;p9"/>
                <p:cNvSpPr/>
                <p:nvPr/>
              </p:nvSpPr>
              <p:spPr>
                <a:xfrm>
                  <a:off x="2923160" y="1644698"/>
                  <a:ext cx="23398" cy="233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" h="269" extrusionOk="0">
                      <a:moveTo>
                        <a:pt x="135" y="0"/>
                      </a:moveTo>
                      <a:cubicBezTo>
                        <a:pt x="54" y="0"/>
                        <a:pt x="1" y="63"/>
                        <a:pt x="1" y="134"/>
                      </a:cubicBezTo>
                      <a:cubicBezTo>
                        <a:pt x="1" y="206"/>
                        <a:pt x="54" y="268"/>
                        <a:pt x="135" y="268"/>
                      </a:cubicBezTo>
                      <a:cubicBezTo>
                        <a:pt x="206" y="268"/>
                        <a:pt x="268" y="206"/>
                        <a:pt x="268" y="134"/>
                      </a:cubicBezTo>
                      <a:cubicBezTo>
                        <a:pt x="268" y="63"/>
                        <a:pt x="206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9" name="Google Shape;2839;p9"/>
                <p:cNvSpPr/>
                <p:nvPr/>
              </p:nvSpPr>
              <p:spPr>
                <a:xfrm>
                  <a:off x="2445982" y="1465431"/>
                  <a:ext cx="14787" cy="1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171" extrusionOk="0">
                      <a:moveTo>
                        <a:pt x="90" y="1"/>
                      </a:moveTo>
                      <a:cubicBezTo>
                        <a:pt x="45" y="1"/>
                        <a:pt x="0" y="45"/>
                        <a:pt x="0" y="90"/>
                      </a:cubicBezTo>
                      <a:cubicBezTo>
                        <a:pt x="0" y="134"/>
                        <a:pt x="45" y="170"/>
                        <a:pt x="90" y="170"/>
                      </a:cubicBezTo>
                      <a:cubicBezTo>
                        <a:pt x="134" y="170"/>
                        <a:pt x="170" y="134"/>
                        <a:pt x="170" y="90"/>
                      </a:cubicBezTo>
                      <a:cubicBezTo>
                        <a:pt x="170" y="45"/>
                        <a:pt x="134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0" name="Google Shape;2840;p9"/>
                <p:cNvSpPr/>
                <p:nvPr/>
              </p:nvSpPr>
              <p:spPr>
                <a:xfrm>
                  <a:off x="3821760" y="1312607"/>
                  <a:ext cx="14004" cy="1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52"/>
                        <a:pt x="81" y="152"/>
                      </a:cubicBezTo>
                      <a:cubicBezTo>
                        <a:pt x="125" y="152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1" name="Google Shape;2841;p9"/>
                <p:cNvSpPr/>
                <p:nvPr/>
              </p:nvSpPr>
              <p:spPr>
                <a:xfrm>
                  <a:off x="3625444" y="1263724"/>
                  <a:ext cx="10960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126" extrusionOk="0">
                      <a:moveTo>
                        <a:pt x="63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8"/>
                        <a:pt x="27" y="125"/>
                        <a:pt x="63" y="125"/>
                      </a:cubicBezTo>
                      <a:cubicBezTo>
                        <a:pt x="98" y="125"/>
                        <a:pt x="125" y="98"/>
                        <a:pt x="125" y="63"/>
                      </a:cubicBezTo>
                      <a:cubicBezTo>
                        <a:pt x="125" y="27"/>
                        <a:pt x="98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9"/>
                <p:cNvSpPr/>
                <p:nvPr/>
              </p:nvSpPr>
              <p:spPr>
                <a:xfrm>
                  <a:off x="3165314" y="1723067"/>
                  <a:ext cx="14004" cy="13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3" extrusionOk="0">
                      <a:moveTo>
                        <a:pt x="80" y="0"/>
                      </a:moveTo>
                      <a:cubicBezTo>
                        <a:pt x="36" y="0"/>
                        <a:pt x="0" y="27"/>
                        <a:pt x="0" y="72"/>
                      </a:cubicBezTo>
                      <a:cubicBezTo>
                        <a:pt x="0" y="116"/>
                        <a:pt x="36" y="152"/>
                        <a:pt x="80" y="152"/>
                      </a:cubicBezTo>
                      <a:cubicBezTo>
                        <a:pt x="125" y="152"/>
                        <a:pt x="161" y="116"/>
                        <a:pt x="161" y="72"/>
                      </a:cubicBezTo>
                      <a:cubicBezTo>
                        <a:pt x="161" y="27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9"/>
                <p:cNvSpPr/>
                <p:nvPr/>
              </p:nvSpPr>
              <p:spPr>
                <a:xfrm>
                  <a:off x="3059024" y="1644698"/>
                  <a:ext cx="10873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" h="126" extrusionOk="0">
                      <a:moveTo>
                        <a:pt x="62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9"/>
                        <a:pt x="27" y="125"/>
                        <a:pt x="62" y="125"/>
                      </a:cubicBezTo>
                      <a:cubicBezTo>
                        <a:pt x="98" y="125"/>
                        <a:pt x="125" y="99"/>
                        <a:pt x="125" y="63"/>
                      </a:cubicBezTo>
                      <a:cubicBezTo>
                        <a:pt x="125" y="27"/>
                        <a:pt x="98" y="0"/>
                        <a:pt x="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9"/>
                <p:cNvSpPr/>
                <p:nvPr/>
              </p:nvSpPr>
              <p:spPr>
                <a:xfrm>
                  <a:off x="3091555" y="1573287"/>
                  <a:ext cx="15657" cy="15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" h="180" extrusionOk="0">
                      <a:moveTo>
                        <a:pt x="90" y="1"/>
                      </a:moveTo>
                      <a:cubicBezTo>
                        <a:pt x="36" y="1"/>
                        <a:pt x="1" y="45"/>
                        <a:pt x="1" y="90"/>
                      </a:cubicBezTo>
                      <a:cubicBezTo>
                        <a:pt x="1" y="143"/>
                        <a:pt x="36" y="179"/>
                        <a:pt x="90" y="179"/>
                      </a:cubicBezTo>
                      <a:cubicBezTo>
                        <a:pt x="135" y="179"/>
                        <a:pt x="179" y="143"/>
                        <a:pt x="179" y="90"/>
                      </a:cubicBezTo>
                      <a:cubicBezTo>
                        <a:pt x="179" y="45"/>
                        <a:pt x="135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9"/>
                <p:cNvSpPr/>
                <p:nvPr/>
              </p:nvSpPr>
              <p:spPr>
                <a:xfrm>
                  <a:off x="3128782" y="1630694"/>
                  <a:ext cx="35054" cy="35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403" extrusionOk="0">
                      <a:moveTo>
                        <a:pt x="206" y="1"/>
                      </a:moveTo>
                      <a:cubicBezTo>
                        <a:pt x="90" y="1"/>
                        <a:pt x="1" y="90"/>
                        <a:pt x="1" y="206"/>
                      </a:cubicBezTo>
                      <a:cubicBezTo>
                        <a:pt x="1" y="313"/>
                        <a:pt x="90" y="402"/>
                        <a:pt x="206" y="402"/>
                      </a:cubicBezTo>
                      <a:cubicBezTo>
                        <a:pt x="313" y="402"/>
                        <a:pt x="402" y="313"/>
                        <a:pt x="402" y="206"/>
                      </a:cubicBezTo>
                      <a:cubicBezTo>
                        <a:pt x="402" y="90"/>
                        <a:pt x="313" y="1"/>
                        <a:pt x="2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46" name="Google Shape;2846;p9"/>
              <p:cNvSpPr/>
              <p:nvPr/>
            </p:nvSpPr>
            <p:spPr>
              <a:xfrm>
                <a:off x="5683524" y="3609799"/>
                <a:ext cx="4642922" cy="2487218"/>
              </a:xfrm>
              <a:custGeom>
                <a:avLst/>
                <a:gdLst/>
                <a:ahLst/>
                <a:cxnLst/>
                <a:rect l="l" t="t" r="r" b="b"/>
                <a:pathLst>
                  <a:path w="45587" h="24421" extrusionOk="0">
                    <a:moveTo>
                      <a:pt x="18939" y="2532"/>
                    </a:moveTo>
                    <a:lnTo>
                      <a:pt x="18939" y="2532"/>
                    </a:lnTo>
                    <a:cubicBezTo>
                      <a:pt x="18761" y="2711"/>
                      <a:pt x="18761" y="3014"/>
                      <a:pt x="18832" y="3237"/>
                    </a:cubicBezTo>
                    <a:cubicBezTo>
                      <a:pt x="18904" y="3469"/>
                      <a:pt x="19064" y="3674"/>
                      <a:pt x="19278" y="3817"/>
                    </a:cubicBezTo>
                    <a:cubicBezTo>
                      <a:pt x="19100" y="3790"/>
                      <a:pt x="18931" y="3745"/>
                      <a:pt x="18788" y="3612"/>
                    </a:cubicBezTo>
                    <a:cubicBezTo>
                      <a:pt x="18600" y="3433"/>
                      <a:pt x="18485" y="3130"/>
                      <a:pt x="18538" y="2880"/>
                    </a:cubicBezTo>
                    <a:cubicBezTo>
                      <a:pt x="18574" y="2702"/>
                      <a:pt x="18770" y="2577"/>
                      <a:pt x="18939" y="2532"/>
                    </a:cubicBezTo>
                    <a:close/>
                    <a:moveTo>
                      <a:pt x="19332" y="2372"/>
                    </a:moveTo>
                    <a:cubicBezTo>
                      <a:pt x="19261" y="2497"/>
                      <a:pt x="19207" y="2639"/>
                      <a:pt x="19198" y="2809"/>
                    </a:cubicBezTo>
                    <a:cubicBezTo>
                      <a:pt x="19180" y="3326"/>
                      <a:pt x="19537" y="3710"/>
                      <a:pt x="19992" y="3906"/>
                    </a:cubicBezTo>
                    <a:cubicBezTo>
                      <a:pt x="19573" y="3888"/>
                      <a:pt x="19189" y="3621"/>
                      <a:pt x="18975" y="3264"/>
                    </a:cubicBezTo>
                    <a:cubicBezTo>
                      <a:pt x="18815" y="2987"/>
                      <a:pt x="18868" y="2630"/>
                      <a:pt x="19145" y="2461"/>
                    </a:cubicBezTo>
                    <a:cubicBezTo>
                      <a:pt x="19198" y="2416"/>
                      <a:pt x="19270" y="2398"/>
                      <a:pt x="19332" y="2372"/>
                    </a:cubicBezTo>
                    <a:close/>
                    <a:moveTo>
                      <a:pt x="17798" y="400"/>
                    </a:moveTo>
                    <a:lnTo>
                      <a:pt x="17798" y="400"/>
                    </a:lnTo>
                    <a:cubicBezTo>
                      <a:pt x="17271" y="632"/>
                      <a:pt x="16772" y="971"/>
                      <a:pt x="16451" y="1408"/>
                    </a:cubicBezTo>
                    <a:cubicBezTo>
                      <a:pt x="15915" y="2122"/>
                      <a:pt x="15915" y="3157"/>
                      <a:pt x="16638" y="3754"/>
                    </a:cubicBezTo>
                    <a:cubicBezTo>
                      <a:pt x="16798" y="3888"/>
                      <a:pt x="17164" y="4013"/>
                      <a:pt x="17521" y="4022"/>
                    </a:cubicBezTo>
                    <a:cubicBezTo>
                      <a:pt x="17447" y="4033"/>
                      <a:pt x="17373" y="4038"/>
                      <a:pt x="17300" y="4038"/>
                    </a:cubicBezTo>
                    <a:cubicBezTo>
                      <a:pt x="16303" y="4038"/>
                      <a:pt x="15517" y="3044"/>
                      <a:pt x="15799" y="1988"/>
                    </a:cubicBezTo>
                    <a:cubicBezTo>
                      <a:pt x="16013" y="1185"/>
                      <a:pt x="16986" y="587"/>
                      <a:pt x="17798" y="400"/>
                    </a:cubicBezTo>
                    <a:close/>
                    <a:moveTo>
                      <a:pt x="21330" y="2943"/>
                    </a:moveTo>
                    <a:lnTo>
                      <a:pt x="21330" y="2943"/>
                    </a:lnTo>
                    <a:cubicBezTo>
                      <a:pt x="21205" y="3166"/>
                      <a:pt x="21205" y="3460"/>
                      <a:pt x="21330" y="3719"/>
                    </a:cubicBezTo>
                    <a:cubicBezTo>
                      <a:pt x="21393" y="3844"/>
                      <a:pt x="21509" y="3969"/>
                      <a:pt x="21643" y="4076"/>
                    </a:cubicBezTo>
                    <a:cubicBezTo>
                      <a:pt x="21527" y="4040"/>
                      <a:pt x="21411" y="4004"/>
                      <a:pt x="21312" y="3942"/>
                    </a:cubicBezTo>
                    <a:cubicBezTo>
                      <a:pt x="21081" y="3799"/>
                      <a:pt x="21027" y="3522"/>
                      <a:pt x="21089" y="3282"/>
                    </a:cubicBezTo>
                    <a:cubicBezTo>
                      <a:pt x="21116" y="3130"/>
                      <a:pt x="21223" y="3032"/>
                      <a:pt x="21330" y="2943"/>
                    </a:cubicBezTo>
                    <a:close/>
                    <a:moveTo>
                      <a:pt x="21901" y="2639"/>
                    </a:moveTo>
                    <a:lnTo>
                      <a:pt x="21901" y="2639"/>
                    </a:lnTo>
                    <a:cubicBezTo>
                      <a:pt x="21723" y="2880"/>
                      <a:pt x="21687" y="3210"/>
                      <a:pt x="21732" y="3531"/>
                    </a:cubicBezTo>
                    <a:cubicBezTo>
                      <a:pt x="21767" y="3799"/>
                      <a:pt x="21982" y="4013"/>
                      <a:pt x="22231" y="4156"/>
                    </a:cubicBezTo>
                    <a:cubicBezTo>
                      <a:pt x="22017" y="4120"/>
                      <a:pt x="21821" y="4022"/>
                      <a:pt x="21643" y="3879"/>
                    </a:cubicBezTo>
                    <a:cubicBezTo>
                      <a:pt x="21455" y="3737"/>
                      <a:pt x="21339" y="3522"/>
                      <a:pt x="21304" y="3291"/>
                    </a:cubicBezTo>
                    <a:cubicBezTo>
                      <a:pt x="21268" y="2969"/>
                      <a:pt x="21616" y="2675"/>
                      <a:pt x="21901" y="2639"/>
                    </a:cubicBezTo>
                    <a:close/>
                    <a:moveTo>
                      <a:pt x="16531" y="909"/>
                    </a:moveTo>
                    <a:cubicBezTo>
                      <a:pt x="16067" y="1230"/>
                      <a:pt x="15710" y="1667"/>
                      <a:pt x="15657" y="2166"/>
                    </a:cubicBezTo>
                    <a:cubicBezTo>
                      <a:pt x="15603" y="2791"/>
                      <a:pt x="15755" y="3415"/>
                      <a:pt x="16254" y="3817"/>
                    </a:cubicBezTo>
                    <a:cubicBezTo>
                      <a:pt x="16537" y="4050"/>
                      <a:pt x="16844" y="4167"/>
                      <a:pt x="17159" y="4167"/>
                    </a:cubicBezTo>
                    <a:cubicBezTo>
                      <a:pt x="17181" y="4167"/>
                      <a:pt x="17204" y="4166"/>
                      <a:pt x="17227" y="4165"/>
                    </a:cubicBezTo>
                    <a:lnTo>
                      <a:pt x="17227" y="4165"/>
                    </a:lnTo>
                    <a:cubicBezTo>
                      <a:pt x="17092" y="4211"/>
                      <a:pt x="16956" y="4232"/>
                      <a:pt x="16819" y="4232"/>
                    </a:cubicBezTo>
                    <a:cubicBezTo>
                      <a:pt x="16530" y="4232"/>
                      <a:pt x="16241" y="4138"/>
                      <a:pt x="15969" y="3986"/>
                    </a:cubicBezTo>
                    <a:cubicBezTo>
                      <a:pt x="15585" y="3781"/>
                      <a:pt x="15380" y="3175"/>
                      <a:pt x="15362" y="2764"/>
                    </a:cubicBezTo>
                    <a:cubicBezTo>
                      <a:pt x="15335" y="2068"/>
                      <a:pt x="15906" y="1319"/>
                      <a:pt x="16531" y="909"/>
                    </a:cubicBezTo>
                    <a:close/>
                    <a:moveTo>
                      <a:pt x="21910" y="4236"/>
                    </a:moveTo>
                    <a:cubicBezTo>
                      <a:pt x="21946" y="4254"/>
                      <a:pt x="21990" y="4263"/>
                      <a:pt x="22026" y="4281"/>
                    </a:cubicBezTo>
                    <a:cubicBezTo>
                      <a:pt x="22535" y="4887"/>
                      <a:pt x="22437" y="5762"/>
                      <a:pt x="22053" y="6422"/>
                    </a:cubicBezTo>
                    <a:cubicBezTo>
                      <a:pt x="21848" y="6779"/>
                      <a:pt x="21580" y="7011"/>
                      <a:pt x="21214" y="7198"/>
                    </a:cubicBezTo>
                    <a:cubicBezTo>
                      <a:pt x="20934" y="7342"/>
                      <a:pt x="20530" y="7519"/>
                      <a:pt x="20185" y="7519"/>
                    </a:cubicBezTo>
                    <a:cubicBezTo>
                      <a:pt x="20125" y="7519"/>
                      <a:pt x="20066" y="7513"/>
                      <a:pt x="20010" y="7501"/>
                    </a:cubicBezTo>
                    <a:cubicBezTo>
                      <a:pt x="19885" y="7430"/>
                      <a:pt x="19769" y="7358"/>
                      <a:pt x="19653" y="7296"/>
                    </a:cubicBezTo>
                    <a:cubicBezTo>
                      <a:pt x="20367" y="7287"/>
                      <a:pt x="21009" y="7118"/>
                      <a:pt x="21473" y="6511"/>
                    </a:cubicBezTo>
                    <a:cubicBezTo>
                      <a:pt x="22035" y="5797"/>
                      <a:pt x="22080" y="5057"/>
                      <a:pt x="21776" y="4245"/>
                    </a:cubicBezTo>
                    <a:cubicBezTo>
                      <a:pt x="21821" y="4245"/>
                      <a:pt x="21875" y="4245"/>
                      <a:pt x="21910" y="4236"/>
                    </a:cubicBezTo>
                    <a:close/>
                    <a:moveTo>
                      <a:pt x="23373" y="4156"/>
                    </a:moveTo>
                    <a:lnTo>
                      <a:pt x="23373" y="4156"/>
                    </a:lnTo>
                    <a:cubicBezTo>
                      <a:pt x="23677" y="4807"/>
                      <a:pt x="23614" y="5788"/>
                      <a:pt x="23364" y="6422"/>
                    </a:cubicBezTo>
                    <a:cubicBezTo>
                      <a:pt x="23043" y="7234"/>
                      <a:pt x="22312" y="7519"/>
                      <a:pt x="21518" y="7662"/>
                    </a:cubicBezTo>
                    <a:cubicBezTo>
                      <a:pt x="21955" y="7466"/>
                      <a:pt x="22347" y="7144"/>
                      <a:pt x="22633" y="6805"/>
                    </a:cubicBezTo>
                    <a:cubicBezTo>
                      <a:pt x="23177" y="6145"/>
                      <a:pt x="23320" y="5110"/>
                      <a:pt x="22972" y="4325"/>
                    </a:cubicBezTo>
                    <a:cubicBezTo>
                      <a:pt x="23115" y="4299"/>
                      <a:pt x="23257" y="4245"/>
                      <a:pt x="23373" y="4156"/>
                    </a:cubicBezTo>
                    <a:close/>
                    <a:moveTo>
                      <a:pt x="22508" y="4281"/>
                    </a:moveTo>
                    <a:cubicBezTo>
                      <a:pt x="22624" y="4316"/>
                      <a:pt x="22731" y="4334"/>
                      <a:pt x="22838" y="4334"/>
                    </a:cubicBezTo>
                    <a:cubicBezTo>
                      <a:pt x="22874" y="4334"/>
                      <a:pt x="22909" y="4334"/>
                      <a:pt x="22954" y="4325"/>
                    </a:cubicBezTo>
                    <a:lnTo>
                      <a:pt x="22954" y="4325"/>
                    </a:lnTo>
                    <a:cubicBezTo>
                      <a:pt x="23239" y="5155"/>
                      <a:pt x="22990" y="6154"/>
                      <a:pt x="22419" y="6805"/>
                    </a:cubicBezTo>
                    <a:cubicBezTo>
                      <a:pt x="21990" y="7296"/>
                      <a:pt x="21188" y="7769"/>
                      <a:pt x="20519" y="7769"/>
                    </a:cubicBezTo>
                    <a:cubicBezTo>
                      <a:pt x="20429" y="7724"/>
                      <a:pt x="20340" y="7680"/>
                      <a:pt x="20251" y="7635"/>
                    </a:cubicBezTo>
                    <a:lnTo>
                      <a:pt x="20251" y="7635"/>
                    </a:lnTo>
                    <a:cubicBezTo>
                      <a:pt x="20286" y="7638"/>
                      <a:pt x="20322" y="7639"/>
                      <a:pt x="20357" y="7639"/>
                    </a:cubicBezTo>
                    <a:cubicBezTo>
                      <a:pt x="21078" y="7639"/>
                      <a:pt x="21846" y="7054"/>
                      <a:pt x="22178" y="6493"/>
                    </a:cubicBezTo>
                    <a:cubicBezTo>
                      <a:pt x="22606" y="5753"/>
                      <a:pt x="22624" y="4914"/>
                      <a:pt x="22071" y="4290"/>
                    </a:cubicBezTo>
                    <a:lnTo>
                      <a:pt x="22071" y="4290"/>
                    </a:lnTo>
                    <a:cubicBezTo>
                      <a:pt x="22139" y="4311"/>
                      <a:pt x="22211" y="4322"/>
                      <a:pt x="22282" y="4322"/>
                    </a:cubicBezTo>
                    <a:cubicBezTo>
                      <a:pt x="22361" y="4322"/>
                      <a:pt x="22438" y="4309"/>
                      <a:pt x="22508" y="4281"/>
                    </a:cubicBezTo>
                    <a:close/>
                    <a:moveTo>
                      <a:pt x="19786" y="166"/>
                    </a:moveTo>
                    <a:cubicBezTo>
                      <a:pt x="20032" y="166"/>
                      <a:pt x="20275" y="176"/>
                      <a:pt x="20510" y="186"/>
                    </a:cubicBezTo>
                    <a:cubicBezTo>
                      <a:pt x="21455" y="231"/>
                      <a:pt x="22356" y="445"/>
                      <a:pt x="23231" y="784"/>
                    </a:cubicBezTo>
                    <a:cubicBezTo>
                      <a:pt x="24827" y="1399"/>
                      <a:pt x="26299" y="2488"/>
                      <a:pt x="27290" y="3879"/>
                    </a:cubicBezTo>
                    <a:cubicBezTo>
                      <a:pt x="28048" y="4932"/>
                      <a:pt x="28895" y="6466"/>
                      <a:pt x="28530" y="7822"/>
                    </a:cubicBezTo>
                    <a:cubicBezTo>
                      <a:pt x="28530" y="7144"/>
                      <a:pt x="28414" y="6422"/>
                      <a:pt x="28084" y="5833"/>
                    </a:cubicBezTo>
                    <a:cubicBezTo>
                      <a:pt x="27584" y="4941"/>
                      <a:pt x="26951" y="4263"/>
                      <a:pt x="26103" y="3710"/>
                    </a:cubicBezTo>
                    <a:cubicBezTo>
                      <a:pt x="25318" y="3192"/>
                      <a:pt x="24658" y="2916"/>
                      <a:pt x="23721" y="2871"/>
                    </a:cubicBezTo>
                    <a:cubicBezTo>
                      <a:pt x="23664" y="2869"/>
                      <a:pt x="23586" y="2866"/>
                      <a:pt x="23497" y="2866"/>
                    </a:cubicBezTo>
                    <a:cubicBezTo>
                      <a:pt x="23209" y="2866"/>
                      <a:pt x="22811" y="2899"/>
                      <a:pt x="22695" y="3103"/>
                    </a:cubicBezTo>
                    <a:cubicBezTo>
                      <a:pt x="22606" y="3282"/>
                      <a:pt x="22695" y="3531"/>
                      <a:pt x="22874" y="3612"/>
                    </a:cubicBezTo>
                    <a:cubicBezTo>
                      <a:pt x="22876" y="3614"/>
                      <a:pt x="22878" y="3615"/>
                      <a:pt x="22879" y="3615"/>
                    </a:cubicBezTo>
                    <a:cubicBezTo>
                      <a:pt x="22883" y="3615"/>
                      <a:pt x="22883" y="3609"/>
                      <a:pt x="22883" y="3603"/>
                    </a:cubicBezTo>
                    <a:cubicBezTo>
                      <a:pt x="22793" y="3567"/>
                      <a:pt x="22740" y="3487"/>
                      <a:pt x="22713" y="3380"/>
                    </a:cubicBezTo>
                    <a:cubicBezTo>
                      <a:pt x="22686" y="3326"/>
                      <a:pt x="22677" y="3273"/>
                      <a:pt x="22686" y="3228"/>
                    </a:cubicBezTo>
                    <a:cubicBezTo>
                      <a:pt x="22740" y="3205"/>
                      <a:pt x="22795" y="3194"/>
                      <a:pt x="22850" y="3194"/>
                    </a:cubicBezTo>
                    <a:cubicBezTo>
                      <a:pt x="23200" y="3194"/>
                      <a:pt x="23546" y="3617"/>
                      <a:pt x="23400" y="3933"/>
                    </a:cubicBezTo>
                    <a:cubicBezTo>
                      <a:pt x="23305" y="4126"/>
                      <a:pt x="23141" y="4188"/>
                      <a:pt x="22961" y="4188"/>
                    </a:cubicBezTo>
                    <a:cubicBezTo>
                      <a:pt x="22785" y="4188"/>
                      <a:pt x="22596" y="4129"/>
                      <a:pt x="22445" y="4076"/>
                    </a:cubicBezTo>
                    <a:cubicBezTo>
                      <a:pt x="22044" y="3942"/>
                      <a:pt x="21857" y="3647"/>
                      <a:pt x="21857" y="3228"/>
                    </a:cubicBezTo>
                    <a:cubicBezTo>
                      <a:pt x="21866" y="2934"/>
                      <a:pt x="22008" y="2595"/>
                      <a:pt x="22258" y="2434"/>
                    </a:cubicBezTo>
                    <a:cubicBezTo>
                      <a:pt x="22288" y="2412"/>
                      <a:pt x="22274" y="2376"/>
                      <a:pt x="22247" y="2376"/>
                    </a:cubicBezTo>
                    <a:cubicBezTo>
                      <a:pt x="22242" y="2376"/>
                      <a:pt x="22237" y="2378"/>
                      <a:pt x="22231" y="2381"/>
                    </a:cubicBezTo>
                    <a:cubicBezTo>
                      <a:pt x="22106" y="2434"/>
                      <a:pt x="22008" y="2514"/>
                      <a:pt x="21937" y="2604"/>
                    </a:cubicBezTo>
                    <a:cubicBezTo>
                      <a:pt x="21928" y="2604"/>
                      <a:pt x="21928" y="2595"/>
                      <a:pt x="21928" y="2595"/>
                    </a:cubicBezTo>
                    <a:cubicBezTo>
                      <a:pt x="21803" y="2604"/>
                      <a:pt x="21705" y="2630"/>
                      <a:pt x="21607" y="2675"/>
                    </a:cubicBezTo>
                    <a:cubicBezTo>
                      <a:pt x="21431" y="2600"/>
                      <a:pt x="21248" y="2554"/>
                      <a:pt x="21063" y="2554"/>
                    </a:cubicBezTo>
                    <a:cubicBezTo>
                      <a:pt x="20939" y="2554"/>
                      <a:pt x="20813" y="2575"/>
                      <a:pt x="20688" y="2621"/>
                    </a:cubicBezTo>
                    <a:cubicBezTo>
                      <a:pt x="20483" y="2702"/>
                      <a:pt x="20287" y="2960"/>
                      <a:pt x="20358" y="3192"/>
                    </a:cubicBezTo>
                    <a:cubicBezTo>
                      <a:pt x="20362" y="3208"/>
                      <a:pt x="20373" y="3215"/>
                      <a:pt x="20383" y="3215"/>
                    </a:cubicBezTo>
                    <a:cubicBezTo>
                      <a:pt x="20397" y="3215"/>
                      <a:pt x="20411" y="3203"/>
                      <a:pt x="20411" y="3183"/>
                    </a:cubicBezTo>
                    <a:cubicBezTo>
                      <a:pt x="20420" y="3112"/>
                      <a:pt x="20429" y="3041"/>
                      <a:pt x="20456" y="2978"/>
                    </a:cubicBezTo>
                    <a:cubicBezTo>
                      <a:pt x="20786" y="3059"/>
                      <a:pt x="20884" y="3291"/>
                      <a:pt x="20742" y="3683"/>
                    </a:cubicBezTo>
                    <a:cubicBezTo>
                      <a:pt x="20634" y="3826"/>
                      <a:pt x="20403" y="3853"/>
                      <a:pt x="20251" y="3853"/>
                    </a:cubicBezTo>
                    <a:cubicBezTo>
                      <a:pt x="20242" y="3853"/>
                      <a:pt x="20233" y="3853"/>
                      <a:pt x="20224" y="3853"/>
                    </a:cubicBezTo>
                    <a:cubicBezTo>
                      <a:pt x="19869" y="3853"/>
                      <a:pt x="19551" y="3515"/>
                      <a:pt x="19394" y="3237"/>
                    </a:cubicBezTo>
                    <a:cubicBezTo>
                      <a:pt x="19020" y="2613"/>
                      <a:pt x="19725" y="2068"/>
                      <a:pt x="20188" y="1801"/>
                    </a:cubicBezTo>
                    <a:cubicBezTo>
                      <a:pt x="20218" y="1786"/>
                      <a:pt x="20198" y="1752"/>
                      <a:pt x="20175" y="1752"/>
                    </a:cubicBezTo>
                    <a:cubicBezTo>
                      <a:pt x="20171" y="1752"/>
                      <a:pt x="20166" y="1753"/>
                      <a:pt x="20162" y="1756"/>
                    </a:cubicBezTo>
                    <a:cubicBezTo>
                      <a:pt x="19867" y="1890"/>
                      <a:pt x="19564" y="2050"/>
                      <a:pt x="19377" y="2300"/>
                    </a:cubicBezTo>
                    <a:cubicBezTo>
                      <a:pt x="19234" y="2354"/>
                      <a:pt x="19100" y="2398"/>
                      <a:pt x="18975" y="2497"/>
                    </a:cubicBezTo>
                    <a:cubicBezTo>
                      <a:pt x="18859" y="2514"/>
                      <a:pt x="18761" y="2550"/>
                      <a:pt x="18690" y="2595"/>
                    </a:cubicBezTo>
                    <a:cubicBezTo>
                      <a:pt x="18690" y="2595"/>
                      <a:pt x="18681" y="2586"/>
                      <a:pt x="18681" y="2586"/>
                    </a:cubicBezTo>
                    <a:cubicBezTo>
                      <a:pt x="18544" y="2510"/>
                      <a:pt x="18371" y="2465"/>
                      <a:pt x="18200" y="2465"/>
                    </a:cubicBezTo>
                    <a:cubicBezTo>
                      <a:pt x="18048" y="2465"/>
                      <a:pt x="17898" y="2501"/>
                      <a:pt x="17780" y="2586"/>
                    </a:cubicBezTo>
                    <a:cubicBezTo>
                      <a:pt x="17548" y="2746"/>
                      <a:pt x="17476" y="3094"/>
                      <a:pt x="17744" y="3264"/>
                    </a:cubicBezTo>
                    <a:cubicBezTo>
                      <a:pt x="17748" y="3265"/>
                      <a:pt x="17751" y="3266"/>
                      <a:pt x="17754" y="3266"/>
                    </a:cubicBezTo>
                    <a:cubicBezTo>
                      <a:pt x="17775" y="3266"/>
                      <a:pt x="17786" y="3243"/>
                      <a:pt x="17771" y="3228"/>
                    </a:cubicBezTo>
                    <a:cubicBezTo>
                      <a:pt x="17682" y="3112"/>
                      <a:pt x="17664" y="3014"/>
                      <a:pt x="17691" y="2916"/>
                    </a:cubicBezTo>
                    <a:lnTo>
                      <a:pt x="17691" y="2916"/>
                    </a:lnTo>
                    <a:cubicBezTo>
                      <a:pt x="17878" y="2934"/>
                      <a:pt x="18030" y="3014"/>
                      <a:pt x="18146" y="3175"/>
                    </a:cubicBezTo>
                    <a:cubicBezTo>
                      <a:pt x="18511" y="3683"/>
                      <a:pt x="17789" y="3933"/>
                      <a:pt x="17441" y="3933"/>
                    </a:cubicBezTo>
                    <a:cubicBezTo>
                      <a:pt x="16798" y="3924"/>
                      <a:pt x="16379" y="3415"/>
                      <a:pt x="16219" y="2853"/>
                    </a:cubicBezTo>
                    <a:cubicBezTo>
                      <a:pt x="15897" y="1703"/>
                      <a:pt x="17120" y="882"/>
                      <a:pt x="17994" y="480"/>
                    </a:cubicBezTo>
                    <a:cubicBezTo>
                      <a:pt x="18542" y="226"/>
                      <a:pt x="19172" y="166"/>
                      <a:pt x="19786" y="166"/>
                    </a:cubicBezTo>
                    <a:close/>
                    <a:moveTo>
                      <a:pt x="29284" y="5852"/>
                    </a:moveTo>
                    <a:cubicBezTo>
                      <a:pt x="29768" y="5852"/>
                      <a:pt x="30239" y="5991"/>
                      <a:pt x="30715" y="6181"/>
                    </a:cubicBezTo>
                    <a:cubicBezTo>
                      <a:pt x="31500" y="6493"/>
                      <a:pt x="32259" y="6868"/>
                      <a:pt x="33053" y="7180"/>
                    </a:cubicBezTo>
                    <a:cubicBezTo>
                      <a:pt x="33989" y="7555"/>
                      <a:pt x="34935" y="7894"/>
                      <a:pt x="35889" y="8135"/>
                    </a:cubicBezTo>
                    <a:cubicBezTo>
                      <a:pt x="34801" y="7921"/>
                      <a:pt x="33731" y="7626"/>
                      <a:pt x="32615" y="7501"/>
                    </a:cubicBezTo>
                    <a:cubicBezTo>
                      <a:pt x="32221" y="7460"/>
                      <a:pt x="31820" y="7436"/>
                      <a:pt x="31421" y="7436"/>
                    </a:cubicBezTo>
                    <a:cubicBezTo>
                      <a:pt x="31134" y="7436"/>
                      <a:pt x="30847" y="7448"/>
                      <a:pt x="30564" y="7474"/>
                    </a:cubicBezTo>
                    <a:cubicBezTo>
                      <a:pt x="30171" y="7510"/>
                      <a:pt x="29787" y="7608"/>
                      <a:pt x="29413" y="7733"/>
                    </a:cubicBezTo>
                    <a:cubicBezTo>
                      <a:pt x="29154" y="7813"/>
                      <a:pt x="28895" y="7938"/>
                      <a:pt x="28619" y="7965"/>
                    </a:cubicBezTo>
                    <a:cubicBezTo>
                      <a:pt x="28824" y="7314"/>
                      <a:pt x="28762" y="6627"/>
                      <a:pt x="28547" y="5967"/>
                    </a:cubicBezTo>
                    <a:cubicBezTo>
                      <a:pt x="28797" y="5887"/>
                      <a:pt x="29042" y="5852"/>
                      <a:pt x="29284" y="5852"/>
                    </a:cubicBezTo>
                    <a:close/>
                    <a:moveTo>
                      <a:pt x="25755" y="3585"/>
                    </a:moveTo>
                    <a:cubicBezTo>
                      <a:pt x="26112" y="3808"/>
                      <a:pt x="26460" y="4076"/>
                      <a:pt x="26754" y="4316"/>
                    </a:cubicBezTo>
                    <a:cubicBezTo>
                      <a:pt x="27852" y="5200"/>
                      <a:pt x="28414" y="6591"/>
                      <a:pt x="28396" y="7965"/>
                    </a:cubicBezTo>
                    <a:cubicBezTo>
                      <a:pt x="28396" y="8054"/>
                      <a:pt x="28387" y="8144"/>
                      <a:pt x="28387" y="8233"/>
                    </a:cubicBezTo>
                    <a:cubicBezTo>
                      <a:pt x="28191" y="8170"/>
                      <a:pt x="27994" y="8108"/>
                      <a:pt x="27798" y="8054"/>
                    </a:cubicBezTo>
                    <a:cubicBezTo>
                      <a:pt x="27603" y="8008"/>
                      <a:pt x="27408" y="7990"/>
                      <a:pt x="27212" y="7990"/>
                    </a:cubicBezTo>
                    <a:cubicBezTo>
                      <a:pt x="26960" y="7990"/>
                      <a:pt x="26707" y="8019"/>
                      <a:pt x="26451" y="8054"/>
                    </a:cubicBezTo>
                    <a:cubicBezTo>
                      <a:pt x="26389" y="8063"/>
                      <a:pt x="26326" y="8072"/>
                      <a:pt x="26273" y="8081"/>
                    </a:cubicBezTo>
                    <a:cubicBezTo>
                      <a:pt x="26505" y="7929"/>
                      <a:pt x="26710" y="7742"/>
                      <a:pt x="26870" y="7510"/>
                    </a:cubicBezTo>
                    <a:cubicBezTo>
                      <a:pt x="27183" y="7073"/>
                      <a:pt x="27209" y="6395"/>
                      <a:pt x="27138" y="5895"/>
                    </a:cubicBezTo>
                    <a:cubicBezTo>
                      <a:pt x="26986" y="4905"/>
                      <a:pt x="26487" y="4200"/>
                      <a:pt x="25755" y="3585"/>
                    </a:cubicBezTo>
                    <a:close/>
                    <a:moveTo>
                      <a:pt x="23293" y="2943"/>
                    </a:moveTo>
                    <a:cubicBezTo>
                      <a:pt x="24676" y="3362"/>
                      <a:pt x="25202" y="5351"/>
                      <a:pt x="24827" y="6582"/>
                    </a:cubicBezTo>
                    <a:cubicBezTo>
                      <a:pt x="24539" y="7542"/>
                      <a:pt x="23327" y="8373"/>
                      <a:pt x="22296" y="8373"/>
                    </a:cubicBezTo>
                    <a:cubicBezTo>
                      <a:pt x="22244" y="8373"/>
                      <a:pt x="22193" y="8371"/>
                      <a:pt x="22142" y="8367"/>
                    </a:cubicBezTo>
                    <a:cubicBezTo>
                      <a:pt x="21750" y="8313"/>
                      <a:pt x="21357" y="8152"/>
                      <a:pt x="21009" y="8010"/>
                    </a:cubicBezTo>
                    <a:cubicBezTo>
                      <a:pt x="20884" y="7956"/>
                      <a:pt x="20759" y="7894"/>
                      <a:pt x="20643" y="7831"/>
                    </a:cubicBezTo>
                    <a:lnTo>
                      <a:pt x="20643" y="7831"/>
                    </a:lnTo>
                    <a:cubicBezTo>
                      <a:pt x="20673" y="7833"/>
                      <a:pt x="20703" y="7834"/>
                      <a:pt x="20732" y="7834"/>
                    </a:cubicBezTo>
                    <a:cubicBezTo>
                      <a:pt x="20879" y="7834"/>
                      <a:pt x="21021" y="7815"/>
                      <a:pt x="21170" y="7778"/>
                    </a:cubicBezTo>
                    <a:cubicBezTo>
                      <a:pt x="22062" y="7778"/>
                      <a:pt x="23007" y="7564"/>
                      <a:pt x="23409" y="6680"/>
                    </a:cubicBezTo>
                    <a:cubicBezTo>
                      <a:pt x="23748" y="5958"/>
                      <a:pt x="23819" y="4861"/>
                      <a:pt x="23391" y="4147"/>
                    </a:cubicBezTo>
                    <a:cubicBezTo>
                      <a:pt x="23561" y="4013"/>
                      <a:pt x="23650" y="3808"/>
                      <a:pt x="23570" y="3567"/>
                    </a:cubicBezTo>
                    <a:cubicBezTo>
                      <a:pt x="23482" y="3332"/>
                      <a:pt x="23194" y="3128"/>
                      <a:pt x="22931" y="3128"/>
                    </a:cubicBezTo>
                    <a:cubicBezTo>
                      <a:pt x="22844" y="3128"/>
                      <a:pt x="22759" y="3150"/>
                      <a:pt x="22686" y="3201"/>
                    </a:cubicBezTo>
                    <a:cubicBezTo>
                      <a:pt x="22740" y="2987"/>
                      <a:pt x="23115" y="2952"/>
                      <a:pt x="23248" y="2943"/>
                    </a:cubicBezTo>
                    <a:close/>
                    <a:moveTo>
                      <a:pt x="24667" y="3094"/>
                    </a:moveTo>
                    <a:lnTo>
                      <a:pt x="24667" y="3094"/>
                    </a:lnTo>
                    <a:cubicBezTo>
                      <a:pt x="24738" y="3112"/>
                      <a:pt x="24801" y="3130"/>
                      <a:pt x="24872" y="3157"/>
                    </a:cubicBezTo>
                    <a:cubicBezTo>
                      <a:pt x="25131" y="3237"/>
                      <a:pt x="25389" y="3362"/>
                      <a:pt x="25639" y="3514"/>
                    </a:cubicBezTo>
                    <a:cubicBezTo>
                      <a:pt x="26308" y="4138"/>
                      <a:pt x="26808" y="4843"/>
                      <a:pt x="26986" y="5771"/>
                    </a:cubicBezTo>
                    <a:cubicBezTo>
                      <a:pt x="27102" y="6386"/>
                      <a:pt x="27049" y="7100"/>
                      <a:pt x="26638" y="7599"/>
                    </a:cubicBezTo>
                    <a:cubicBezTo>
                      <a:pt x="26210" y="8126"/>
                      <a:pt x="25389" y="8393"/>
                      <a:pt x="24604" y="8527"/>
                    </a:cubicBezTo>
                    <a:cubicBezTo>
                      <a:pt x="24488" y="8527"/>
                      <a:pt x="24363" y="8527"/>
                      <a:pt x="24239" y="8545"/>
                    </a:cubicBezTo>
                    <a:cubicBezTo>
                      <a:pt x="24096" y="8554"/>
                      <a:pt x="23962" y="8590"/>
                      <a:pt x="23828" y="8625"/>
                    </a:cubicBezTo>
                    <a:cubicBezTo>
                      <a:pt x="23775" y="8634"/>
                      <a:pt x="23721" y="8634"/>
                      <a:pt x="23677" y="8634"/>
                    </a:cubicBezTo>
                    <a:cubicBezTo>
                      <a:pt x="24631" y="8286"/>
                      <a:pt x="25488" y="7341"/>
                      <a:pt x="25791" y="6457"/>
                    </a:cubicBezTo>
                    <a:cubicBezTo>
                      <a:pt x="25969" y="5922"/>
                      <a:pt x="26041" y="5146"/>
                      <a:pt x="25800" y="4620"/>
                    </a:cubicBezTo>
                    <a:cubicBezTo>
                      <a:pt x="25568" y="4129"/>
                      <a:pt x="25184" y="3424"/>
                      <a:pt x="24667" y="3094"/>
                    </a:cubicBezTo>
                    <a:close/>
                    <a:moveTo>
                      <a:pt x="31077" y="7555"/>
                    </a:moveTo>
                    <a:cubicBezTo>
                      <a:pt x="31545" y="7555"/>
                      <a:pt x="32016" y="7603"/>
                      <a:pt x="32473" y="7653"/>
                    </a:cubicBezTo>
                    <a:cubicBezTo>
                      <a:pt x="33204" y="7733"/>
                      <a:pt x="33936" y="7858"/>
                      <a:pt x="34658" y="8028"/>
                    </a:cubicBezTo>
                    <a:cubicBezTo>
                      <a:pt x="35463" y="8216"/>
                      <a:pt x="36199" y="8398"/>
                      <a:pt x="37013" y="8398"/>
                    </a:cubicBezTo>
                    <a:cubicBezTo>
                      <a:pt x="37084" y="8398"/>
                      <a:pt x="37156" y="8396"/>
                      <a:pt x="37228" y="8393"/>
                    </a:cubicBezTo>
                    <a:cubicBezTo>
                      <a:pt x="37308" y="8411"/>
                      <a:pt x="37379" y="8411"/>
                      <a:pt x="37451" y="8420"/>
                    </a:cubicBezTo>
                    <a:cubicBezTo>
                      <a:pt x="36951" y="8447"/>
                      <a:pt x="36460" y="8509"/>
                      <a:pt x="35952" y="8590"/>
                    </a:cubicBezTo>
                    <a:cubicBezTo>
                      <a:pt x="35625" y="8641"/>
                      <a:pt x="35282" y="8663"/>
                      <a:pt x="34933" y="8663"/>
                    </a:cubicBezTo>
                    <a:cubicBezTo>
                      <a:pt x="34244" y="8663"/>
                      <a:pt x="33535" y="8574"/>
                      <a:pt x="32901" y="8438"/>
                    </a:cubicBezTo>
                    <a:cubicBezTo>
                      <a:pt x="32062" y="8260"/>
                      <a:pt x="31215" y="8108"/>
                      <a:pt x="30358" y="8081"/>
                    </a:cubicBezTo>
                    <a:cubicBezTo>
                      <a:pt x="30290" y="8078"/>
                      <a:pt x="30222" y="8077"/>
                      <a:pt x="30154" y="8077"/>
                    </a:cubicBezTo>
                    <a:cubicBezTo>
                      <a:pt x="29730" y="8077"/>
                      <a:pt x="29306" y="8128"/>
                      <a:pt x="28881" y="8128"/>
                    </a:cubicBezTo>
                    <a:cubicBezTo>
                      <a:pt x="28776" y="8128"/>
                      <a:pt x="28671" y="8125"/>
                      <a:pt x="28565" y="8117"/>
                    </a:cubicBezTo>
                    <a:cubicBezTo>
                      <a:pt x="28583" y="8081"/>
                      <a:pt x="28592" y="8036"/>
                      <a:pt x="28610" y="7992"/>
                    </a:cubicBezTo>
                    <a:cubicBezTo>
                      <a:pt x="28618" y="7992"/>
                      <a:pt x="28626" y="7992"/>
                      <a:pt x="28634" y="7992"/>
                    </a:cubicBezTo>
                    <a:cubicBezTo>
                      <a:pt x="29083" y="7992"/>
                      <a:pt x="29581" y="7749"/>
                      <a:pt x="30002" y="7662"/>
                    </a:cubicBezTo>
                    <a:cubicBezTo>
                      <a:pt x="30352" y="7584"/>
                      <a:pt x="30714" y="7555"/>
                      <a:pt x="31077" y="7555"/>
                    </a:cubicBezTo>
                    <a:close/>
                    <a:moveTo>
                      <a:pt x="23462" y="2934"/>
                    </a:moveTo>
                    <a:cubicBezTo>
                      <a:pt x="23587" y="2934"/>
                      <a:pt x="23721" y="2943"/>
                      <a:pt x="23846" y="2952"/>
                    </a:cubicBezTo>
                    <a:cubicBezTo>
                      <a:pt x="24042" y="2969"/>
                      <a:pt x="24239" y="2996"/>
                      <a:pt x="24426" y="3041"/>
                    </a:cubicBezTo>
                    <a:cubicBezTo>
                      <a:pt x="24979" y="3317"/>
                      <a:pt x="25496" y="4227"/>
                      <a:pt x="25684" y="4754"/>
                    </a:cubicBezTo>
                    <a:cubicBezTo>
                      <a:pt x="25880" y="5324"/>
                      <a:pt x="25773" y="6002"/>
                      <a:pt x="25586" y="6556"/>
                    </a:cubicBezTo>
                    <a:cubicBezTo>
                      <a:pt x="25398" y="7118"/>
                      <a:pt x="24961" y="7546"/>
                      <a:pt x="24506" y="7921"/>
                    </a:cubicBezTo>
                    <a:cubicBezTo>
                      <a:pt x="24247" y="8135"/>
                      <a:pt x="23944" y="8375"/>
                      <a:pt x="23623" y="8545"/>
                    </a:cubicBezTo>
                    <a:cubicBezTo>
                      <a:pt x="23525" y="8590"/>
                      <a:pt x="23427" y="8625"/>
                      <a:pt x="23320" y="8670"/>
                    </a:cubicBezTo>
                    <a:cubicBezTo>
                      <a:pt x="23266" y="8679"/>
                      <a:pt x="23222" y="8697"/>
                      <a:pt x="23168" y="8706"/>
                    </a:cubicBezTo>
                    <a:cubicBezTo>
                      <a:pt x="23150" y="8706"/>
                      <a:pt x="23150" y="8714"/>
                      <a:pt x="23150" y="8723"/>
                    </a:cubicBezTo>
                    <a:cubicBezTo>
                      <a:pt x="22746" y="8847"/>
                      <a:pt x="22329" y="8900"/>
                      <a:pt x="21905" y="8900"/>
                    </a:cubicBezTo>
                    <a:cubicBezTo>
                      <a:pt x="19932" y="8900"/>
                      <a:pt x="17811" y="7741"/>
                      <a:pt x="16174" y="7028"/>
                    </a:cubicBezTo>
                    <a:cubicBezTo>
                      <a:pt x="14747" y="6404"/>
                      <a:pt x="13382" y="5583"/>
                      <a:pt x="11794" y="5449"/>
                    </a:cubicBezTo>
                    <a:cubicBezTo>
                      <a:pt x="11639" y="5436"/>
                      <a:pt x="11486" y="5429"/>
                      <a:pt x="11333" y="5429"/>
                    </a:cubicBezTo>
                    <a:cubicBezTo>
                      <a:pt x="10212" y="5429"/>
                      <a:pt x="9155" y="5794"/>
                      <a:pt x="8181" y="6359"/>
                    </a:cubicBezTo>
                    <a:cubicBezTo>
                      <a:pt x="8065" y="6368"/>
                      <a:pt x="7940" y="6368"/>
                      <a:pt x="7815" y="6377"/>
                    </a:cubicBezTo>
                    <a:cubicBezTo>
                      <a:pt x="8903" y="5449"/>
                      <a:pt x="10313" y="5021"/>
                      <a:pt x="11722" y="4923"/>
                    </a:cubicBezTo>
                    <a:cubicBezTo>
                      <a:pt x="11906" y="4909"/>
                      <a:pt x="12089" y="4903"/>
                      <a:pt x="12270" y="4903"/>
                    </a:cubicBezTo>
                    <a:cubicBezTo>
                      <a:pt x="13511" y="4903"/>
                      <a:pt x="14686" y="5210"/>
                      <a:pt x="15862" y="5646"/>
                    </a:cubicBezTo>
                    <a:cubicBezTo>
                      <a:pt x="17262" y="6172"/>
                      <a:pt x="18583" y="6823"/>
                      <a:pt x="19894" y="7537"/>
                    </a:cubicBezTo>
                    <a:cubicBezTo>
                      <a:pt x="20510" y="7876"/>
                      <a:pt x="21366" y="8375"/>
                      <a:pt x="22160" y="8429"/>
                    </a:cubicBezTo>
                    <a:cubicBezTo>
                      <a:pt x="22256" y="8443"/>
                      <a:pt x="22353" y="8449"/>
                      <a:pt x="22449" y="8449"/>
                    </a:cubicBezTo>
                    <a:cubicBezTo>
                      <a:pt x="23546" y="8449"/>
                      <a:pt x="24604" y="7595"/>
                      <a:pt x="25006" y="6627"/>
                    </a:cubicBezTo>
                    <a:cubicBezTo>
                      <a:pt x="25488" y="5458"/>
                      <a:pt x="24827" y="3255"/>
                      <a:pt x="23462" y="2934"/>
                    </a:cubicBezTo>
                    <a:close/>
                    <a:moveTo>
                      <a:pt x="28556" y="8144"/>
                    </a:moveTo>
                    <a:cubicBezTo>
                      <a:pt x="28737" y="8167"/>
                      <a:pt x="28920" y="8174"/>
                      <a:pt x="29104" y="8174"/>
                    </a:cubicBezTo>
                    <a:cubicBezTo>
                      <a:pt x="29419" y="8174"/>
                      <a:pt x="29736" y="8152"/>
                      <a:pt x="30046" y="8152"/>
                    </a:cubicBezTo>
                    <a:cubicBezTo>
                      <a:pt x="31054" y="8161"/>
                      <a:pt x="32036" y="8349"/>
                      <a:pt x="33008" y="8572"/>
                    </a:cubicBezTo>
                    <a:cubicBezTo>
                      <a:pt x="33610" y="8703"/>
                      <a:pt x="34260" y="8765"/>
                      <a:pt x="34896" y="8765"/>
                    </a:cubicBezTo>
                    <a:cubicBezTo>
                      <a:pt x="35166" y="8765"/>
                      <a:pt x="35433" y="8754"/>
                      <a:pt x="35693" y="8732"/>
                    </a:cubicBezTo>
                    <a:cubicBezTo>
                      <a:pt x="36336" y="8688"/>
                      <a:pt x="36960" y="8545"/>
                      <a:pt x="37602" y="8483"/>
                    </a:cubicBezTo>
                    <a:lnTo>
                      <a:pt x="37602" y="8483"/>
                    </a:lnTo>
                    <a:cubicBezTo>
                      <a:pt x="37129" y="8563"/>
                      <a:pt x="36675" y="8714"/>
                      <a:pt x="36202" y="8804"/>
                    </a:cubicBezTo>
                    <a:cubicBezTo>
                      <a:pt x="35256" y="8982"/>
                      <a:pt x="34337" y="9089"/>
                      <a:pt x="33365" y="9134"/>
                    </a:cubicBezTo>
                    <a:cubicBezTo>
                      <a:pt x="33140" y="9145"/>
                      <a:pt x="32910" y="9151"/>
                      <a:pt x="32679" y="9151"/>
                    </a:cubicBezTo>
                    <a:cubicBezTo>
                      <a:pt x="31635" y="9151"/>
                      <a:pt x="30543" y="9028"/>
                      <a:pt x="29564" y="8714"/>
                    </a:cubicBezTo>
                    <a:cubicBezTo>
                      <a:pt x="29217" y="8554"/>
                      <a:pt x="28860" y="8402"/>
                      <a:pt x="28494" y="8277"/>
                    </a:cubicBezTo>
                    <a:cubicBezTo>
                      <a:pt x="28503" y="8268"/>
                      <a:pt x="28503" y="8268"/>
                      <a:pt x="28503" y="8268"/>
                    </a:cubicBezTo>
                    <a:cubicBezTo>
                      <a:pt x="28521" y="8224"/>
                      <a:pt x="28539" y="8179"/>
                      <a:pt x="28556" y="8144"/>
                    </a:cubicBezTo>
                    <a:close/>
                    <a:moveTo>
                      <a:pt x="11369" y="5558"/>
                    </a:moveTo>
                    <a:cubicBezTo>
                      <a:pt x="11718" y="5558"/>
                      <a:pt x="12073" y="5589"/>
                      <a:pt x="12436" y="5655"/>
                    </a:cubicBezTo>
                    <a:cubicBezTo>
                      <a:pt x="13301" y="5806"/>
                      <a:pt x="14104" y="6199"/>
                      <a:pt x="14889" y="6573"/>
                    </a:cubicBezTo>
                    <a:cubicBezTo>
                      <a:pt x="15674" y="6948"/>
                      <a:pt x="16477" y="7296"/>
                      <a:pt x="17280" y="7635"/>
                    </a:cubicBezTo>
                    <a:cubicBezTo>
                      <a:pt x="18458" y="8144"/>
                      <a:pt x="19600" y="8714"/>
                      <a:pt x="20884" y="8884"/>
                    </a:cubicBezTo>
                    <a:cubicBezTo>
                      <a:pt x="21181" y="8926"/>
                      <a:pt x="21485" y="8950"/>
                      <a:pt x="21791" y="8950"/>
                    </a:cubicBezTo>
                    <a:cubicBezTo>
                      <a:pt x="22259" y="8950"/>
                      <a:pt x="22729" y="8894"/>
                      <a:pt x="23177" y="8759"/>
                    </a:cubicBezTo>
                    <a:cubicBezTo>
                      <a:pt x="23293" y="8750"/>
                      <a:pt x="23409" y="8723"/>
                      <a:pt x="23516" y="8688"/>
                    </a:cubicBezTo>
                    <a:cubicBezTo>
                      <a:pt x="23525" y="8688"/>
                      <a:pt x="23525" y="8697"/>
                      <a:pt x="23525" y="8697"/>
                    </a:cubicBezTo>
                    <a:cubicBezTo>
                      <a:pt x="23561" y="8688"/>
                      <a:pt x="23605" y="8688"/>
                      <a:pt x="23641" y="8688"/>
                    </a:cubicBezTo>
                    <a:cubicBezTo>
                      <a:pt x="23320" y="8804"/>
                      <a:pt x="23007" y="8955"/>
                      <a:pt x="22713" y="9080"/>
                    </a:cubicBezTo>
                    <a:cubicBezTo>
                      <a:pt x="22294" y="9250"/>
                      <a:pt x="21892" y="9321"/>
                      <a:pt x="21464" y="9348"/>
                    </a:cubicBezTo>
                    <a:cubicBezTo>
                      <a:pt x="20742" y="9339"/>
                      <a:pt x="20019" y="9259"/>
                      <a:pt x="19314" y="9098"/>
                    </a:cubicBezTo>
                    <a:cubicBezTo>
                      <a:pt x="18199" y="8830"/>
                      <a:pt x="17164" y="8322"/>
                      <a:pt x="16138" y="7822"/>
                    </a:cubicBezTo>
                    <a:cubicBezTo>
                      <a:pt x="14707" y="7132"/>
                      <a:pt x="13167" y="6104"/>
                      <a:pt x="11528" y="6104"/>
                    </a:cubicBezTo>
                    <a:cubicBezTo>
                      <a:pt x="11175" y="6104"/>
                      <a:pt x="10818" y="6152"/>
                      <a:pt x="10456" y="6261"/>
                    </a:cubicBezTo>
                    <a:cubicBezTo>
                      <a:pt x="10448" y="6261"/>
                      <a:pt x="10447" y="6273"/>
                      <a:pt x="10451" y="6273"/>
                    </a:cubicBezTo>
                    <a:cubicBezTo>
                      <a:pt x="10452" y="6273"/>
                      <a:pt x="10454" y="6272"/>
                      <a:pt x="10456" y="6270"/>
                    </a:cubicBezTo>
                    <a:cubicBezTo>
                      <a:pt x="10730" y="6205"/>
                      <a:pt x="11012" y="6176"/>
                      <a:pt x="11297" y="6176"/>
                    </a:cubicBezTo>
                    <a:cubicBezTo>
                      <a:pt x="12218" y="6176"/>
                      <a:pt x="13169" y="6478"/>
                      <a:pt x="13979" y="6832"/>
                    </a:cubicBezTo>
                    <a:cubicBezTo>
                      <a:pt x="14943" y="7260"/>
                      <a:pt x="15871" y="7805"/>
                      <a:pt x="16798" y="8304"/>
                    </a:cubicBezTo>
                    <a:cubicBezTo>
                      <a:pt x="18151" y="9013"/>
                      <a:pt x="19675" y="9476"/>
                      <a:pt x="21207" y="9476"/>
                    </a:cubicBezTo>
                    <a:cubicBezTo>
                      <a:pt x="21352" y="9476"/>
                      <a:pt x="21498" y="9472"/>
                      <a:pt x="21643" y="9464"/>
                    </a:cubicBezTo>
                    <a:lnTo>
                      <a:pt x="21643" y="9464"/>
                    </a:lnTo>
                    <a:cubicBezTo>
                      <a:pt x="21197" y="9571"/>
                      <a:pt x="20759" y="9705"/>
                      <a:pt x="20322" y="9847"/>
                    </a:cubicBezTo>
                    <a:cubicBezTo>
                      <a:pt x="19662" y="9607"/>
                      <a:pt x="18966" y="9446"/>
                      <a:pt x="18270" y="9330"/>
                    </a:cubicBezTo>
                    <a:cubicBezTo>
                      <a:pt x="17823" y="9250"/>
                      <a:pt x="17348" y="9198"/>
                      <a:pt x="16873" y="9198"/>
                    </a:cubicBezTo>
                    <a:cubicBezTo>
                      <a:pt x="16184" y="9198"/>
                      <a:pt x="15493" y="9307"/>
                      <a:pt x="14880" y="9598"/>
                    </a:cubicBezTo>
                    <a:cubicBezTo>
                      <a:pt x="14541" y="8848"/>
                      <a:pt x="13899" y="8161"/>
                      <a:pt x="13275" y="7822"/>
                    </a:cubicBezTo>
                    <a:cubicBezTo>
                      <a:pt x="12900" y="7564"/>
                      <a:pt x="12498" y="7358"/>
                      <a:pt x="12142" y="7243"/>
                    </a:cubicBezTo>
                    <a:cubicBezTo>
                      <a:pt x="11883" y="7100"/>
                      <a:pt x="11624" y="6966"/>
                      <a:pt x="11357" y="6868"/>
                    </a:cubicBezTo>
                    <a:cubicBezTo>
                      <a:pt x="10442" y="6537"/>
                      <a:pt x="9409" y="6359"/>
                      <a:pt x="8373" y="6359"/>
                    </a:cubicBezTo>
                    <a:cubicBezTo>
                      <a:pt x="8347" y="6359"/>
                      <a:pt x="8322" y="6359"/>
                      <a:pt x="8297" y="6359"/>
                    </a:cubicBezTo>
                    <a:cubicBezTo>
                      <a:pt x="9287" y="5854"/>
                      <a:pt x="10297" y="5558"/>
                      <a:pt x="11369" y="5558"/>
                    </a:cubicBezTo>
                    <a:close/>
                    <a:moveTo>
                      <a:pt x="8422" y="9740"/>
                    </a:moveTo>
                    <a:lnTo>
                      <a:pt x="8422" y="9740"/>
                    </a:lnTo>
                    <a:cubicBezTo>
                      <a:pt x="8529" y="9874"/>
                      <a:pt x="8636" y="9999"/>
                      <a:pt x="8680" y="10169"/>
                    </a:cubicBezTo>
                    <a:cubicBezTo>
                      <a:pt x="8734" y="10409"/>
                      <a:pt x="8716" y="10650"/>
                      <a:pt x="8546" y="10847"/>
                    </a:cubicBezTo>
                    <a:cubicBezTo>
                      <a:pt x="8395" y="11007"/>
                      <a:pt x="8216" y="11007"/>
                      <a:pt x="8029" y="11016"/>
                    </a:cubicBezTo>
                    <a:cubicBezTo>
                      <a:pt x="8163" y="10936"/>
                      <a:pt x="8279" y="10829"/>
                      <a:pt x="8359" y="10704"/>
                    </a:cubicBezTo>
                    <a:cubicBezTo>
                      <a:pt x="8546" y="10401"/>
                      <a:pt x="8555" y="10044"/>
                      <a:pt x="8422" y="9740"/>
                    </a:cubicBezTo>
                    <a:close/>
                    <a:moveTo>
                      <a:pt x="7770" y="9259"/>
                    </a:moveTo>
                    <a:cubicBezTo>
                      <a:pt x="8386" y="9437"/>
                      <a:pt x="8618" y="10204"/>
                      <a:pt x="8199" y="10686"/>
                    </a:cubicBezTo>
                    <a:cubicBezTo>
                      <a:pt x="8001" y="10917"/>
                      <a:pt x="7689" y="11018"/>
                      <a:pt x="7389" y="11018"/>
                    </a:cubicBezTo>
                    <a:cubicBezTo>
                      <a:pt x="7364" y="11018"/>
                      <a:pt x="7340" y="11017"/>
                      <a:pt x="7315" y="11016"/>
                    </a:cubicBezTo>
                    <a:cubicBezTo>
                      <a:pt x="7645" y="10900"/>
                      <a:pt x="7904" y="10641"/>
                      <a:pt x="7967" y="10258"/>
                    </a:cubicBezTo>
                    <a:cubicBezTo>
                      <a:pt x="8020" y="9910"/>
                      <a:pt x="7958" y="9544"/>
                      <a:pt x="7770" y="9259"/>
                    </a:cubicBezTo>
                    <a:close/>
                    <a:moveTo>
                      <a:pt x="10625" y="9428"/>
                    </a:moveTo>
                    <a:lnTo>
                      <a:pt x="10625" y="9428"/>
                    </a:lnTo>
                    <a:cubicBezTo>
                      <a:pt x="10973" y="9669"/>
                      <a:pt x="11214" y="9919"/>
                      <a:pt x="11089" y="10427"/>
                    </a:cubicBezTo>
                    <a:cubicBezTo>
                      <a:pt x="10973" y="10884"/>
                      <a:pt x="10495" y="11132"/>
                      <a:pt x="10044" y="11132"/>
                    </a:cubicBezTo>
                    <a:cubicBezTo>
                      <a:pt x="9975" y="11132"/>
                      <a:pt x="9907" y="11126"/>
                      <a:pt x="9840" y="11114"/>
                    </a:cubicBezTo>
                    <a:cubicBezTo>
                      <a:pt x="9858" y="11114"/>
                      <a:pt x="9876" y="11114"/>
                      <a:pt x="9902" y="11105"/>
                    </a:cubicBezTo>
                    <a:cubicBezTo>
                      <a:pt x="10482" y="11016"/>
                      <a:pt x="10803" y="10409"/>
                      <a:pt x="10759" y="9874"/>
                    </a:cubicBezTo>
                    <a:cubicBezTo>
                      <a:pt x="10741" y="9714"/>
                      <a:pt x="10696" y="9562"/>
                      <a:pt x="10625" y="9428"/>
                    </a:cubicBezTo>
                    <a:close/>
                    <a:moveTo>
                      <a:pt x="11062" y="9678"/>
                    </a:moveTo>
                    <a:cubicBezTo>
                      <a:pt x="11508" y="9883"/>
                      <a:pt x="11624" y="10374"/>
                      <a:pt x="11383" y="10811"/>
                    </a:cubicBezTo>
                    <a:cubicBezTo>
                      <a:pt x="11220" y="11106"/>
                      <a:pt x="10958" y="11160"/>
                      <a:pt x="10675" y="11160"/>
                    </a:cubicBezTo>
                    <a:cubicBezTo>
                      <a:pt x="10649" y="11160"/>
                      <a:pt x="10624" y="11160"/>
                      <a:pt x="10598" y="11159"/>
                    </a:cubicBezTo>
                    <a:cubicBezTo>
                      <a:pt x="10839" y="11043"/>
                      <a:pt x="11044" y="10829"/>
                      <a:pt x="11160" y="10561"/>
                    </a:cubicBezTo>
                    <a:cubicBezTo>
                      <a:pt x="11285" y="10285"/>
                      <a:pt x="11241" y="9937"/>
                      <a:pt x="11071" y="9687"/>
                    </a:cubicBezTo>
                    <a:cubicBezTo>
                      <a:pt x="11062" y="9687"/>
                      <a:pt x="11062" y="9678"/>
                      <a:pt x="11062" y="9678"/>
                    </a:cubicBezTo>
                    <a:close/>
                    <a:moveTo>
                      <a:pt x="25749" y="8412"/>
                    </a:moveTo>
                    <a:cubicBezTo>
                      <a:pt x="26173" y="8412"/>
                      <a:pt x="26626" y="8545"/>
                      <a:pt x="27004" y="8679"/>
                    </a:cubicBezTo>
                    <a:cubicBezTo>
                      <a:pt x="27620" y="8884"/>
                      <a:pt x="28208" y="9161"/>
                      <a:pt x="28797" y="9419"/>
                    </a:cubicBezTo>
                    <a:cubicBezTo>
                      <a:pt x="29743" y="9839"/>
                      <a:pt x="30662" y="10320"/>
                      <a:pt x="31643" y="10650"/>
                    </a:cubicBezTo>
                    <a:cubicBezTo>
                      <a:pt x="32303" y="10873"/>
                      <a:pt x="33008" y="11096"/>
                      <a:pt x="33704" y="11168"/>
                    </a:cubicBezTo>
                    <a:cubicBezTo>
                      <a:pt x="33934" y="11191"/>
                      <a:pt x="34191" y="11208"/>
                      <a:pt x="34452" y="11208"/>
                    </a:cubicBezTo>
                    <a:cubicBezTo>
                      <a:pt x="34788" y="11208"/>
                      <a:pt x="35133" y="11180"/>
                      <a:pt x="35443" y="11105"/>
                    </a:cubicBezTo>
                    <a:lnTo>
                      <a:pt x="35443" y="11105"/>
                    </a:lnTo>
                    <a:cubicBezTo>
                      <a:pt x="35078" y="11346"/>
                      <a:pt x="34409" y="11328"/>
                      <a:pt x="34025" y="11364"/>
                    </a:cubicBezTo>
                    <a:cubicBezTo>
                      <a:pt x="33886" y="11374"/>
                      <a:pt x="33748" y="11379"/>
                      <a:pt x="33610" y="11379"/>
                    </a:cubicBezTo>
                    <a:cubicBezTo>
                      <a:pt x="33130" y="11379"/>
                      <a:pt x="32657" y="11322"/>
                      <a:pt x="32178" y="11239"/>
                    </a:cubicBezTo>
                    <a:cubicBezTo>
                      <a:pt x="31304" y="11087"/>
                      <a:pt x="30394" y="10748"/>
                      <a:pt x="29582" y="10392"/>
                    </a:cubicBezTo>
                    <a:cubicBezTo>
                      <a:pt x="28993" y="10133"/>
                      <a:pt x="28378" y="9928"/>
                      <a:pt x="27798" y="9624"/>
                    </a:cubicBezTo>
                    <a:cubicBezTo>
                      <a:pt x="26942" y="9187"/>
                      <a:pt x="25951" y="8670"/>
                      <a:pt x="24952" y="8554"/>
                    </a:cubicBezTo>
                    <a:cubicBezTo>
                      <a:pt x="25140" y="8518"/>
                      <a:pt x="25318" y="8474"/>
                      <a:pt x="25496" y="8429"/>
                    </a:cubicBezTo>
                    <a:cubicBezTo>
                      <a:pt x="25579" y="8417"/>
                      <a:pt x="25663" y="8412"/>
                      <a:pt x="25749" y="8412"/>
                    </a:cubicBezTo>
                    <a:close/>
                    <a:moveTo>
                      <a:pt x="12284" y="7341"/>
                    </a:moveTo>
                    <a:lnTo>
                      <a:pt x="12284" y="7341"/>
                    </a:lnTo>
                    <a:cubicBezTo>
                      <a:pt x="13194" y="7689"/>
                      <a:pt x="14033" y="8465"/>
                      <a:pt x="14443" y="9321"/>
                    </a:cubicBezTo>
                    <a:cubicBezTo>
                      <a:pt x="14720" y="9892"/>
                      <a:pt x="14631" y="10624"/>
                      <a:pt x="14363" y="11186"/>
                    </a:cubicBezTo>
                    <a:cubicBezTo>
                      <a:pt x="14202" y="11534"/>
                      <a:pt x="13774" y="11703"/>
                      <a:pt x="13435" y="11810"/>
                    </a:cubicBezTo>
                    <a:cubicBezTo>
                      <a:pt x="13340" y="11840"/>
                      <a:pt x="13244" y="11853"/>
                      <a:pt x="13148" y="11853"/>
                    </a:cubicBezTo>
                    <a:cubicBezTo>
                      <a:pt x="12956" y="11853"/>
                      <a:pt x="12766" y="11801"/>
                      <a:pt x="12588" y="11730"/>
                    </a:cubicBezTo>
                    <a:lnTo>
                      <a:pt x="12588" y="11730"/>
                    </a:lnTo>
                    <a:cubicBezTo>
                      <a:pt x="12678" y="11750"/>
                      <a:pt x="12771" y="11759"/>
                      <a:pt x="12864" y="11759"/>
                    </a:cubicBezTo>
                    <a:cubicBezTo>
                      <a:pt x="13275" y="11759"/>
                      <a:pt x="13691" y="11570"/>
                      <a:pt x="13953" y="11221"/>
                    </a:cubicBezTo>
                    <a:cubicBezTo>
                      <a:pt x="14497" y="10481"/>
                      <a:pt x="14256" y="9384"/>
                      <a:pt x="13747" y="8706"/>
                    </a:cubicBezTo>
                    <a:cubicBezTo>
                      <a:pt x="13364" y="8179"/>
                      <a:pt x="12855" y="7706"/>
                      <a:pt x="12284" y="7341"/>
                    </a:cubicBezTo>
                    <a:close/>
                    <a:moveTo>
                      <a:pt x="24579" y="8623"/>
                    </a:moveTo>
                    <a:cubicBezTo>
                      <a:pt x="25881" y="8623"/>
                      <a:pt x="27007" y="9502"/>
                      <a:pt x="28173" y="9954"/>
                    </a:cubicBezTo>
                    <a:cubicBezTo>
                      <a:pt x="29734" y="10552"/>
                      <a:pt x="31251" y="11266"/>
                      <a:pt x="32928" y="11444"/>
                    </a:cubicBezTo>
                    <a:cubicBezTo>
                      <a:pt x="33125" y="11463"/>
                      <a:pt x="33323" y="11472"/>
                      <a:pt x="33522" y="11472"/>
                    </a:cubicBezTo>
                    <a:cubicBezTo>
                      <a:pt x="33800" y="11472"/>
                      <a:pt x="34079" y="11454"/>
                      <a:pt x="34355" y="11418"/>
                    </a:cubicBezTo>
                    <a:cubicBezTo>
                      <a:pt x="34596" y="11382"/>
                      <a:pt x="34962" y="11355"/>
                      <a:pt x="35247" y="11239"/>
                    </a:cubicBezTo>
                    <a:lnTo>
                      <a:pt x="35247" y="11239"/>
                    </a:lnTo>
                    <a:cubicBezTo>
                      <a:pt x="34721" y="11728"/>
                      <a:pt x="34072" y="11892"/>
                      <a:pt x="33396" y="11892"/>
                    </a:cubicBezTo>
                    <a:cubicBezTo>
                      <a:pt x="32753" y="11892"/>
                      <a:pt x="32087" y="11744"/>
                      <a:pt x="31482" y="11587"/>
                    </a:cubicBezTo>
                    <a:cubicBezTo>
                      <a:pt x="30082" y="11230"/>
                      <a:pt x="28708" y="10713"/>
                      <a:pt x="27397" y="10106"/>
                    </a:cubicBezTo>
                    <a:cubicBezTo>
                      <a:pt x="26264" y="9589"/>
                      <a:pt x="25131" y="9268"/>
                      <a:pt x="23882" y="9205"/>
                    </a:cubicBezTo>
                    <a:cubicBezTo>
                      <a:pt x="23792" y="9201"/>
                      <a:pt x="23702" y="9199"/>
                      <a:pt x="23613" y="9199"/>
                    </a:cubicBezTo>
                    <a:cubicBezTo>
                      <a:pt x="23144" y="9199"/>
                      <a:pt x="22685" y="9255"/>
                      <a:pt x="22226" y="9335"/>
                    </a:cubicBezTo>
                    <a:lnTo>
                      <a:pt x="22226" y="9335"/>
                    </a:lnTo>
                    <a:cubicBezTo>
                      <a:pt x="22327" y="9316"/>
                      <a:pt x="22435" y="9283"/>
                      <a:pt x="22535" y="9250"/>
                    </a:cubicBezTo>
                    <a:cubicBezTo>
                      <a:pt x="23115" y="9036"/>
                      <a:pt x="23694" y="8697"/>
                      <a:pt x="24328" y="8634"/>
                    </a:cubicBezTo>
                    <a:cubicBezTo>
                      <a:pt x="24412" y="8627"/>
                      <a:pt x="24496" y="8623"/>
                      <a:pt x="24579" y="8623"/>
                    </a:cubicBezTo>
                    <a:close/>
                    <a:moveTo>
                      <a:pt x="13783" y="8233"/>
                    </a:moveTo>
                    <a:lnTo>
                      <a:pt x="13783" y="8233"/>
                    </a:lnTo>
                    <a:cubicBezTo>
                      <a:pt x="14345" y="8741"/>
                      <a:pt x="14773" y="9464"/>
                      <a:pt x="14970" y="10160"/>
                    </a:cubicBezTo>
                    <a:cubicBezTo>
                      <a:pt x="15112" y="10677"/>
                      <a:pt x="14979" y="11168"/>
                      <a:pt x="14729" y="11623"/>
                    </a:cubicBezTo>
                    <a:cubicBezTo>
                      <a:pt x="14523" y="11993"/>
                      <a:pt x="14149" y="12144"/>
                      <a:pt x="13757" y="12144"/>
                    </a:cubicBezTo>
                    <a:cubicBezTo>
                      <a:pt x="13469" y="12144"/>
                      <a:pt x="13172" y="12062"/>
                      <a:pt x="12927" y="11926"/>
                    </a:cubicBezTo>
                    <a:lnTo>
                      <a:pt x="12927" y="11926"/>
                    </a:lnTo>
                    <a:cubicBezTo>
                      <a:pt x="13022" y="11947"/>
                      <a:pt x="13116" y="11958"/>
                      <a:pt x="13211" y="11958"/>
                    </a:cubicBezTo>
                    <a:cubicBezTo>
                      <a:pt x="13516" y="11958"/>
                      <a:pt x="13820" y="11847"/>
                      <a:pt x="14140" y="11623"/>
                    </a:cubicBezTo>
                    <a:cubicBezTo>
                      <a:pt x="14648" y="11275"/>
                      <a:pt x="14729" y="10508"/>
                      <a:pt x="14711" y="9946"/>
                    </a:cubicBezTo>
                    <a:cubicBezTo>
                      <a:pt x="14684" y="9321"/>
                      <a:pt x="14301" y="8723"/>
                      <a:pt x="13783" y="8233"/>
                    </a:cubicBezTo>
                    <a:close/>
                    <a:moveTo>
                      <a:pt x="23752" y="9336"/>
                    </a:moveTo>
                    <a:cubicBezTo>
                      <a:pt x="23904" y="9336"/>
                      <a:pt x="24057" y="9340"/>
                      <a:pt x="24212" y="9348"/>
                    </a:cubicBezTo>
                    <a:cubicBezTo>
                      <a:pt x="25702" y="9437"/>
                      <a:pt x="26986" y="10106"/>
                      <a:pt x="28333" y="10650"/>
                    </a:cubicBezTo>
                    <a:cubicBezTo>
                      <a:pt x="29636" y="11186"/>
                      <a:pt x="30992" y="11694"/>
                      <a:pt x="32392" y="11881"/>
                    </a:cubicBezTo>
                    <a:cubicBezTo>
                      <a:pt x="32728" y="11928"/>
                      <a:pt x="33060" y="11962"/>
                      <a:pt x="33384" y="11962"/>
                    </a:cubicBezTo>
                    <a:cubicBezTo>
                      <a:pt x="33861" y="11962"/>
                      <a:pt x="34319" y="11889"/>
                      <a:pt x="34739" y="11676"/>
                    </a:cubicBezTo>
                    <a:lnTo>
                      <a:pt x="34739" y="11676"/>
                    </a:lnTo>
                    <a:cubicBezTo>
                      <a:pt x="34373" y="11997"/>
                      <a:pt x="33971" y="12220"/>
                      <a:pt x="33543" y="12354"/>
                    </a:cubicBezTo>
                    <a:cubicBezTo>
                      <a:pt x="33106" y="12399"/>
                      <a:pt x="32678" y="12461"/>
                      <a:pt x="32241" y="12533"/>
                    </a:cubicBezTo>
                    <a:cubicBezTo>
                      <a:pt x="30876" y="12524"/>
                      <a:pt x="29413" y="11988"/>
                      <a:pt x="28226" y="11569"/>
                    </a:cubicBezTo>
                    <a:cubicBezTo>
                      <a:pt x="27075" y="11168"/>
                      <a:pt x="25969" y="10624"/>
                      <a:pt x="24774" y="10356"/>
                    </a:cubicBezTo>
                    <a:cubicBezTo>
                      <a:pt x="24206" y="10231"/>
                      <a:pt x="23644" y="10162"/>
                      <a:pt x="23082" y="10162"/>
                    </a:cubicBezTo>
                    <a:cubicBezTo>
                      <a:pt x="22558" y="10162"/>
                      <a:pt x="22034" y="10222"/>
                      <a:pt x="21509" y="10356"/>
                    </a:cubicBezTo>
                    <a:cubicBezTo>
                      <a:pt x="21500" y="10365"/>
                      <a:pt x="21500" y="10374"/>
                      <a:pt x="21509" y="10383"/>
                    </a:cubicBezTo>
                    <a:lnTo>
                      <a:pt x="21518" y="10383"/>
                    </a:lnTo>
                    <a:cubicBezTo>
                      <a:pt x="21961" y="10292"/>
                      <a:pt x="22396" y="10251"/>
                      <a:pt x="22823" y="10251"/>
                    </a:cubicBezTo>
                    <a:cubicBezTo>
                      <a:pt x="25034" y="10251"/>
                      <a:pt x="27053" y="11329"/>
                      <a:pt x="29154" y="12024"/>
                    </a:cubicBezTo>
                    <a:cubicBezTo>
                      <a:pt x="29448" y="12113"/>
                      <a:pt x="29743" y="12203"/>
                      <a:pt x="30055" y="12292"/>
                    </a:cubicBezTo>
                    <a:cubicBezTo>
                      <a:pt x="29401" y="12550"/>
                      <a:pt x="28652" y="12658"/>
                      <a:pt x="27902" y="12658"/>
                    </a:cubicBezTo>
                    <a:cubicBezTo>
                      <a:pt x="27199" y="12658"/>
                      <a:pt x="26497" y="12563"/>
                      <a:pt x="25871" y="12408"/>
                    </a:cubicBezTo>
                    <a:cubicBezTo>
                      <a:pt x="24613" y="12096"/>
                      <a:pt x="23561" y="11516"/>
                      <a:pt x="22445" y="10891"/>
                    </a:cubicBezTo>
                    <a:cubicBezTo>
                      <a:pt x="22133" y="10722"/>
                      <a:pt x="21821" y="10543"/>
                      <a:pt x="21509" y="10383"/>
                    </a:cubicBezTo>
                    <a:cubicBezTo>
                      <a:pt x="21197" y="10213"/>
                      <a:pt x="20884" y="10062"/>
                      <a:pt x="20554" y="9928"/>
                    </a:cubicBezTo>
                    <a:cubicBezTo>
                      <a:pt x="20492" y="9910"/>
                      <a:pt x="20420" y="9883"/>
                      <a:pt x="20358" y="9856"/>
                    </a:cubicBezTo>
                    <a:cubicBezTo>
                      <a:pt x="21485" y="9565"/>
                      <a:pt x="22592" y="9336"/>
                      <a:pt x="23752" y="9336"/>
                    </a:cubicBezTo>
                    <a:close/>
                    <a:moveTo>
                      <a:pt x="16781" y="9333"/>
                    </a:moveTo>
                    <a:cubicBezTo>
                      <a:pt x="17525" y="9333"/>
                      <a:pt x="18272" y="9451"/>
                      <a:pt x="18993" y="9624"/>
                    </a:cubicBezTo>
                    <a:cubicBezTo>
                      <a:pt x="20581" y="9999"/>
                      <a:pt x="21955" y="10784"/>
                      <a:pt x="23346" y="11596"/>
                    </a:cubicBezTo>
                    <a:cubicBezTo>
                      <a:pt x="24301" y="12158"/>
                      <a:pt x="25398" y="12515"/>
                      <a:pt x="26478" y="12702"/>
                    </a:cubicBezTo>
                    <a:cubicBezTo>
                      <a:pt x="26872" y="12774"/>
                      <a:pt x="27311" y="12815"/>
                      <a:pt x="27759" y="12815"/>
                    </a:cubicBezTo>
                    <a:cubicBezTo>
                      <a:pt x="28599" y="12815"/>
                      <a:pt x="29473" y="12670"/>
                      <a:pt x="30153" y="12310"/>
                    </a:cubicBezTo>
                    <a:cubicBezTo>
                      <a:pt x="30207" y="12327"/>
                      <a:pt x="30269" y="12336"/>
                      <a:pt x="30332" y="12354"/>
                    </a:cubicBezTo>
                    <a:cubicBezTo>
                      <a:pt x="29558" y="12984"/>
                      <a:pt x="28508" y="13104"/>
                      <a:pt x="27520" y="13104"/>
                    </a:cubicBezTo>
                    <a:cubicBezTo>
                      <a:pt x="27345" y="13104"/>
                      <a:pt x="27173" y="13100"/>
                      <a:pt x="27004" y="13095"/>
                    </a:cubicBezTo>
                    <a:cubicBezTo>
                      <a:pt x="25942" y="13059"/>
                      <a:pt x="24988" y="12836"/>
                      <a:pt x="23998" y="12452"/>
                    </a:cubicBezTo>
                    <a:cubicBezTo>
                      <a:pt x="22365" y="11810"/>
                      <a:pt x="20938" y="10847"/>
                      <a:pt x="19225" y="10418"/>
                    </a:cubicBezTo>
                    <a:cubicBezTo>
                      <a:pt x="18440" y="10213"/>
                      <a:pt x="17628" y="10106"/>
                      <a:pt x="16825" y="10070"/>
                    </a:cubicBezTo>
                    <a:cubicBezTo>
                      <a:pt x="16656" y="10065"/>
                      <a:pt x="16489" y="10060"/>
                      <a:pt x="16324" y="10060"/>
                    </a:cubicBezTo>
                    <a:cubicBezTo>
                      <a:pt x="15905" y="10060"/>
                      <a:pt x="15498" y="10093"/>
                      <a:pt x="15095" y="10240"/>
                    </a:cubicBezTo>
                    <a:cubicBezTo>
                      <a:pt x="15050" y="10035"/>
                      <a:pt x="14987" y="9830"/>
                      <a:pt x="14898" y="9633"/>
                    </a:cubicBezTo>
                    <a:cubicBezTo>
                      <a:pt x="15511" y="9419"/>
                      <a:pt x="16145" y="9333"/>
                      <a:pt x="16781" y="9333"/>
                    </a:cubicBezTo>
                    <a:close/>
                    <a:moveTo>
                      <a:pt x="8484" y="6518"/>
                    </a:moveTo>
                    <a:cubicBezTo>
                      <a:pt x="9895" y="6518"/>
                      <a:pt x="11350" y="6856"/>
                      <a:pt x="12445" y="7635"/>
                    </a:cubicBezTo>
                    <a:cubicBezTo>
                      <a:pt x="13391" y="8313"/>
                      <a:pt x="14408" y="9437"/>
                      <a:pt x="14060" y="10695"/>
                    </a:cubicBezTo>
                    <a:cubicBezTo>
                      <a:pt x="13893" y="11291"/>
                      <a:pt x="13429" y="11639"/>
                      <a:pt x="12838" y="11639"/>
                    </a:cubicBezTo>
                    <a:cubicBezTo>
                      <a:pt x="12766" y="11639"/>
                      <a:pt x="12691" y="11633"/>
                      <a:pt x="12614" y="11623"/>
                    </a:cubicBezTo>
                    <a:cubicBezTo>
                      <a:pt x="12275" y="11569"/>
                      <a:pt x="11972" y="11337"/>
                      <a:pt x="11874" y="11007"/>
                    </a:cubicBezTo>
                    <a:cubicBezTo>
                      <a:pt x="11743" y="10613"/>
                      <a:pt x="12102" y="10365"/>
                      <a:pt x="12436" y="10365"/>
                    </a:cubicBezTo>
                    <a:cubicBezTo>
                      <a:pt x="12442" y="10365"/>
                      <a:pt x="12448" y="10365"/>
                      <a:pt x="12454" y="10365"/>
                    </a:cubicBezTo>
                    <a:cubicBezTo>
                      <a:pt x="12490" y="10490"/>
                      <a:pt x="12472" y="10624"/>
                      <a:pt x="12356" y="10731"/>
                    </a:cubicBezTo>
                    <a:cubicBezTo>
                      <a:pt x="12341" y="10745"/>
                      <a:pt x="12356" y="10771"/>
                      <a:pt x="12372" y="10771"/>
                    </a:cubicBezTo>
                    <a:cubicBezTo>
                      <a:pt x="12375" y="10771"/>
                      <a:pt x="12379" y="10770"/>
                      <a:pt x="12383" y="10766"/>
                    </a:cubicBezTo>
                    <a:cubicBezTo>
                      <a:pt x="12704" y="10597"/>
                      <a:pt x="12570" y="10213"/>
                      <a:pt x="12374" y="9999"/>
                    </a:cubicBezTo>
                    <a:cubicBezTo>
                      <a:pt x="12226" y="9822"/>
                      <a:pt x="11965" y="9739"/>
                      <a:pt x="11715" y="9739"/>
                    </a:cubicBezTo>
                    <a:cubicBezTo>
                      <a:pt x="11587" y="9739"/>
                      <a:pt x="11462" y="9761"/>
                      <a:pt x="11357" y="9803"/>
                    </a:cubicBezTo>
                    <a:cubicBezTo>
                      <a:pt x="11348" y="9803"/>
                      <a:pt x="11348" y="9812"/>
                      <a:pt x="11339" y="9821"/>
                    </a:cubicBezTo>
                    <a:cubicBezTo>
                      <a:pt x="11258" y="9740"/>
                      <a:pt x="11160" y="9678"/>
                      <a:pt x="11027" y="9633"/>
                    </a:cubicBezTo>
                    <a:cubicBezTo>
                      <a:pt x="10911" y="9500"/>
                      <a:pt x="10741" y="9419"/>
                      <a:pt x="10572" y="9330"/>
                    </a:cubicBezTo>
                    <a:cubicBezTo>
                      <a:pt x="10375" y="9000"/>
                      <a:pt x="10045" y="8750"/>
                      <a:pt x="9715" y="8536"/>
                    </a:cubicBezTo>
                    <a:cubicBezTo>
                      <a:pt x="9711" y="8533"/>
                      <a:pt x="9706" y="8532"/>
                      <a:pt x="9702" y="8532"/>
                    </a:cubicBezTo>
                    <a:cubicBezTo>
                      <a:pt x="9678" y="8532"/>
                      <a:pt x="9657" y="8566"/>
                      <a:pt x="9679" y="8581"/>
                    </a:cubicBezTo>
                    <a:cubicBezTo>
                      <a:pt x="10081" y="8902"/>
                      <a:pt x="10473" y="9250"/>
                      <a:pt x="10616" y="9758"/>
                    </a:cubicBezTo>
                    <a:cubicBezTo>
                      <a:pt x="10750" y="10249"/>
                      <a:pt x="10518" y="10650"/>
                      <a:pt x="10108" y="10909"/>
                    </a:cubicBezTo>
                    <a:cubicBezTo>
                      <a:pt x="9990" y="10989"/>
                      <a:pt x="9861" y="11021"/>
                      <a:pt x="9731" y="11021"/>
                    </a:cubicBezTo>
                    <a:cubicBezTo>
                      <a:pt x="9583" y="11021"/>
                      <a:pt x="9433" y="10980"/>
                      <a:pt x="9296" y="10918"/>
                    </a:cubicBezTo>
                    <a:cubicBezTo>
                      <a:pt x="9242" y="10882"/>
                      <a:pt x="9180" y="10838"/>
                      <a:pt x="9126" y="10802"/>
                    </a:cubicBezTo>
                    <a:cubicBezTo>
                      <a:pt x="8859" y="10543"/>
                      <a:pt x="8948" y="10267"/>
                      <a:pt x="9394" y="9963"/>
                    </a:cubicBezTo>
                    <a:cubicBezTo>
                      <a:pt x="9412" y="10035"/>
                      <a:pt x="9430" y="10106"/>
                      <a:pt x="9430" y="10195"/>
                    </a:cubicBezTo>
                    <a:cubicBezTo>
                      <a:pt x="9430" y="10214"/>
                      <a:pt x="9442" y="10223"/>
                      <a:pt x="9456" y="10223"/>
                    </a:cubicBezTo>
                    <a:cubicBezTo>
                      <a:pt x="9467" y="10223"/>
                      <a:pt x="9479" y="10217"/>
                      <a:pt x="9483" y="10204"/>
                    </a:cubicBezTo>
                    <a:cubicBezTo>
                      <a:pt x="9563" y="9919"/>
                      <a:pt x="9349" y="9624"/>
                      <a:pt x="9126" y="9473"/>
                    </a:cubicBezTo>
                    <a:cubicBezTo>
                      <a:pt x="8952" y="9351"/>
                      <a:pt x="8744" y="9302"/>
                      <a:pt x="8533" y="9302"/>
                    </a:cubicBezTo>
                    <a:cubicBezTo>
                      <a:pt x="8387" y="9302"/>
                      <a:pt x="8239" y="9326"/>
                      <a:pt x="8100" y="9366"/>
                    </a:cubicBezTo>
                    <a:cubicBezTo>
                      <a:pt x="8002" y="9294"/>
                      <a:pt x="7886" y="9241"/>
                      <a:pt x="7752" y="9214"/>
                    </a:cubicBezTo>
                    <a:lnTo>
                      <a:pt x="7744" y="9214"/>
                    </a:lnTo>
                    <a:cubicBezTo>
                      <a:pt x="7654" y="9089"/>
                      <a:pt x="7538" y="8982"/>
                      <a:pt x="7405" y="8893"/>
                    </a:cubicBezTo>
                    <a:cubicBezTo>
                      <a:pt x="7400" y="8890"/>
                      <a:pt x="7396" y="8889"/>
                      <a:pt x="7392" y="8889"/>
                    </a:cubicBezTo>
                    <a:cubicBezTo>
                      <a:pt x="7370" y="8889"/>
                      <a:pt x="7354" y="8923"/>
                      <a:pt x="7369" y="8937"/>
                    </a:cubicBezTo>
                    <a:cubicBezTo>
                      <a:pt x="7842" y="9339"/>
                      <a:pt x="8083" y="10365"/>
                      <a:pt x="7503" y="10766"/>
                    </a:cubicBezTo>
                    <a:cubicBezTo>
                      <a:pt x="7337" y="10884"/>
                      <a:pt x="7096" y="10940"/>
                      <a:pt x="6867" y="10940"/>
                    </a:cubicBezTo>
                    <a:cubicBezTo>
                      <a:pt x="6713" y="10940"/>
                      <a:pt x="6565" y="10915"/>
                      <a:pt x="6450" y="10864"/>
                    </a:cubicBezTo>
                    <a:cubicBezTo>
                      <a:pt x="6200" y="10757"/>
                      <a:pt x="6066" y="10508"/>
                      <a:pt x="6040" y="10249"/>
                    </a:cubicBezTo>
                    <a:cubicBezTo>
                      <a:pt x="6022" y="10035"/>
                      <a:pt x="6218" y="9812"/>
                      <a:pt x="6450" y="9740"/>
                    </a:cubicBezTo>
                    <a:cubicBezTo>
                      <a:pt x="6493" y="9726"/>
                      <a:pt x="6540" y="9720"/>
                      <a:pt x="6584" y="9720"/>
                    </a:cubicBezTo>
                    <a:cubicBezTo>
                      <a:pt x="6651" y="9720"/>
                      <a:pt x="6712" y="9733"/>
                      <a:pt x="6744" y="9749"/>
                    </a:cubicBezTo>
                    <a:cubicBezTo>
                      <a:pt x="6789" y="9776"/>
                      <a:pt x="6843" y="9821"/>
                      <a:pt x="6843" y="9874"/>
                    </a:cubicBezTo>
                    <a:cubicBezTo>
                      <a:pt x="6851" y="9928"/>
                      <a:pt x="6843" y="10017"/>
                      <a:pt x="6816" y="10070"/>
                    </a:cubicBezTo>
                    <a:cubicBezTo>
                      <a:pt x="6789" y="10124"/>
                      <a:pt x="6709" y="10186"/>
                      <a:pt x="6691" y="10195"/>
                    </a:cubicBezTo>
                    <a:cubicBezTo>
                      <a:pt x="6682" y="10204"/>
                      <a:pt x="6664" y="10222"/>
                      <a:pt x="6673" y="10231"/>
                    </a:cubicBezTo>
                    <a:cubicBezTo>
                      <a:pt x="6673" y="10238"/>
                      <a:pt x="6678" y="10241"/>
                      <a:pt x="6686" y="10241"/>
                    </a:cubicBezTo>
                    <a:cubicBezTo>
                      <a:pt x="6699" y="10241"/>
                      <a:pt x="6719" y="10233"/>
                      <a:pt x="6735" y="10222"/>
                    </a:cubicBezTo>
                    <a:cubicBezTo>
                      <a:pt x="6780" y="10186"/>
                      <a:pt x="6860" y="10097"/>
                      <a:pt x="6896" y="9999"/>
                    </a:cubicBezTo>
                    <a:cubicBezTo>
                      <a:pt x="6923" y="9892"/>
                      <a:pt x="6896" y="9740"/>
                      <a:pt x="6851" y="9678"/>
                    </a:cubicBezTo>
                    <a:cubicBezTo>
                      <a:pt x="6798" y="9607"/>
                      <a:pt x="6700" y="9508"/>
                      <a:pt x="6521" y="9401"/>
                    </a:cubicBezTo>
                    <a:cubicBezTo>
                      <a:pt x="6361" y="9312"/>
                      <a:pt x="5861" y="9143"/>
                      <a:pt x="5424" y="9134"/>
                    </a:cubicBezTo>
                    <a:cubicBezTo>
                      <a:pt x="5388" y="9133"/>
                      <a:pt x="5353" y="9132"/>
                      <a:pt x="5318" y="9132"/>
                    </a:cubicBezTo>
                    <a:cubicBezTo>
                      <a:pt x="4403" y="9132"/>
                      <a:pt x="3654" y="9463"/>
                      <a:pt x="2855" y="9901"/>
                    </a:cubicBezTo>
                    <a:cubicBezTo>
                      <a:pt x="1954" y="10401"/>
                      <a:pt x="1285" y="11203"/>
                      <a:pt x="812" y="12104"/>
                    </a:cubicBezTo>
                    <a:cubicBezTo>
                      <a:pt x="491" y="12720"/>
                      <a:pt x="402" y="13505"/>
                      <a:pt x="410" y="14219"/>
                    </a:cubicBezTo>
                    <a:cubicBezTo>
                      <a:pt x="36" y="12684"/>
                      <a:pt x="812" y="11061"/>
                      <a:pt x="1695" y="9839"/>
                    </a:cubicBezTo>
                    <a:cubicBezTo>
                      <a:pt x="2864" y="8197"/>
                      <a:pt x="4719" y="7135"/>
                      <a:pt x="6673" y="6707"/>
                    </a:cubicBezTo>
                    <a:cubicBezTo>
                      <a:pt x="7245" y="6584"/>
                      <a:pt x="7860" y="6518"/>
                      <a:pt x="8484" y="6518"/>
                    </a:cubicBezTo>
                    <a:close/>
                    <a:moveTo>
                      <a:pt x="16409" y="10132"/>
                    </a:moveTo>
                    <a:cubicBezTo>
                      <a:pt x="17579" y="10132"/>
                      <a:pt x="18779" y="10378"/>
                      <a:pt x="19858" y="10695"/>
                    </a:cubicBezTo>
                    <a:cubicBezTo>
                      <a:pt x="20804" y="10980"/>
                      <a:pt x="21643" y="11453"/>
                      <a:pt x="22517" y="11890"/>
                    </a:cubicBezTo>
                    <a:cubicBezTo>
                      <a:pt x="23302" y="12292"/>
                      <a:pt x="24114" y="12631"/>
                      <a:pt x="24952" y="12898"/>
                    </a:cubicBezTo>
                    <a:cubicBezTo>
                      <a:pt x="25676" y="13118"/>
                      <a:pt x="26459" y="13204"/>
                      <a:pt x="27227" y="13204"/>
                    </a:cubicBezTo>
                    <a:cubicBezTo>
                      <a:pt x="27302" y="13204"/>
                      <a:pt x="27376" y="13203"/>
                      <a:pt x="27450" y="13202"/>
                    </a:cubicBezTo>
                    <a:cubicBezTo>
                      <a:pt x="28449" y="13193"/>
                      <a:pt x="29573" y="13041"/>
                      <a:pt x="30358" y="12363"/>
                    </a:cubicBezTo>
                    <a:cubicBezTo>
                      <a:pt x="30858" y="12479"/>
                      <a:pt x="31384" y="12568"/>
                      <a:pt x="31902" y="12586"/>
                    </a:cubicBezTo>
                    <a:cubicBezTo>
                      <a:pt x="31688" y="12622"/>
                      <a:pt x="31474" y="12658"/>
                      <a:pt x="31259" y="12684"/>
                    </a:cubicBezTo>
                    <a:cubicBezTo>
                      <a:pt x="30296" y="12836"/>
                      <a:pt x="29404" y="13104"/>
                      <a:pt x="28521" y="13532"/>
                    </a:cubicBezTo>
                    <a:cubicBezTo>
                      <a:pt x="28003" y="13791"/>
                      <a:pt x="27522" y="14094"/>
                      <a:pt x="27031" y="14397"/>
                    </a:cubicBezTo>
                    <a:cubicBezTo>
                      <a:pt x="26760" y="14463"/>
                      <a:pt x="26476" y="14491"/>
                      <a:pt x="26189" y="14491"/>
                    </a:cubicBezTo>
                    <a:cubicBezTo>
                      <a:pt x="25538" y="14491"/>
                      <a:pt x="24868" y="14347"/>
                      <a:pt x="24292" y="14174"/>
                    </a:cubicBezTo>
                    <a:cubicBezTo>
                      <a:pt x="23115" y="13826"/>
                      <a:pt x="22008" y="13327"/>
                      <a:pt x="20929" y="12774"/>
                    </a:cubicBezTo>
                    <a:cubicBezTo>
                      <a:pt x="19355" y="11975"/>
                      <a:pt x="17755" y="10806"/>
                      <a:pt x="15946" y="10806"/>
                    </a:cubicBezTo>
                    <a:cubicBezTo>
                      <a:pt x="15673" y="10806"/>
                      <a:pt x="15395" y="10833"/>
                      <a:pt x="15112" y="10891"/>
                    </a:cubicBezTo>
                    <a:cubicBezTo>
                      <a:pt x="15121" y="10873"/>
                      <a:pt x="15121" y="10864"/>
                      <a:pt x="15121" y="10847"/>
                    </a:cubicBezTo>
                    <a:cubicBezTo>
                      <a:pt x="15139" y="10650"/>
                      <a:pt x="15130" y="10454"/>
                      <a:pt x="15095" y="10249"/>
                    </a:cubicBezTo>
                    <a:cubicBezTo>
                      <a:pt x="15523" y="10168"/>
                      <a:pt x="15964" y="10132"/>
                      <a:pt x="16409" y="10132"/>
                    </a:cubicBezTo>
                    <a:close/>
                    <a:moveTo>
                      <a:pt x="16867" y="14500"/>
                    </a:moveTo>
                    <a:cubicBezTo>
                      <a:pt x="17034" y="14500"/>
                      <a:pt x="17217" y="14567"/>
                      <a:pt x="17334" y="14638"/>
                    </a:cubicBezTo>
                    <a:cubicBezTo>
                      <a:pt x="17387" y="14665"/>
                      <a:pt x="17432" y="14700"/>
                      <a:pt x="17485" y="14745"/>
                    </a:cubicBezTo>
                    <a:cubicBezTo>
                      <a:pt x="17244" y="14808"/>
                      <a:pt x="17111" y="14986"/>
                      <a:pt x="17111" y="15209"/>
                    </a:cubicBezTo>
                    <a:cubicBezTo>
                      <a:pt x="17093" y="15227"/>
                      <a:pt x="17084" y="15254"/>
                      <a:pt x="17066" y="15271"/>
                    </a:cubicBezTo>
                    <a:cubicBezTo>
                      <a:pt x="17084" y="15218"/>
                      <a:pt x="17084" y="15155"/>
                      <a:pt x="17093" y="15093"/>
                    </a:cubicBezTo>
                    <a:cubicBezTo>
                      <a:pt x="17093" y="14843"/>
                      <a:pt x="16914" y="14638"/>
                      <a:pt x="16691" y="14531"/>
                    </a:cubicBezTo>
                    <a:cubicBezTo>
                      <a:pt x="16745" y="14509"/>
                      <a:pt x="16805" y="14500"/>
                      <a:pt x="16867" y="14500"/>
                    </a:cubicBezTo>
                    <a:close/>
                    <a:moveTo>
                      <a:pt x="8333" y="9361"/>
                    </a:moveTo>
                    <a:cubicBezTo>
                      <a:pt x="8754" y="9361"/>
                      <a:pt x="9200" y="9519"/>
                      <a:pt x="9367" y="9892"/>
                    </a:cubicBezTo>
                    <a:cubicBezTo>
                      <a:pt x="9332" y="9880"/>
                      <a:pt x="9298" y="9874"/>
                      <a:pt x="9265" y="9874"/>
                    </a:cubicBezTo>
                    <a:cubicBezTo>
                      <a:pt x="9007" y="9874"/>
                      <a:pt x="8834" y="10217"/>
                      <a:pt x="8850" y="10454"/>
                    </a:cubicBezTo>
                    <a:cubicBezTo>
                      <a:pt x="8877" y="10847"/>
                      <a:pt x="9242" y="11061"/>
                      <a:pt x="9599" y="11105"/>
                    </a:cubicBezTo>
                    <a:cubicBezTo>
                      <a:pt x="9770" y="11225"/>
                      <a:pt x="9956" y="11279"/>
                      <a:pt x="10141" y="11279"/>
                    </a:cubicBezTo>
                    <a:cubicBezTo>
                      <a:pt x="10244" y="11279"/>
                      <a:pt x="10347" y="11262"/>
                      <a:pt x="10447" y="11230"/>
                    </a:cubicBezTo>
                    <a:cubicBezTo>
                      <a:pt x="10563" y="11282"/>
                      <a:pt x="10674" y="11305"/>
                      <a:pt x="10778" y="11305"/>
                    </a:cubicBezTo>
                    <a:cubicBezTo>
                      <a:pt x="11452" y="11305"/>
                      <a:pt x="11838" y="10343"/>
                      <a:pt x="11374" y="9856"/>
                    </a:cubicBezTo>
                    <a:cubicBezTo>
                      <a:pt x="11447" y="9836"/>
                      <a:pt x="11522" y="9826"/>
                      <a:pt x="11599" y="9826"/>
                    </a:cubicBezTo>
                    <a:cubicBezTo>
                      <a:pt x="11788" y="9826"/>
                      <a:pt x="11980" y="9884"/>
                      <a:pt x="12133" y="9972"/>
                    </a:cubicBezTo>
                    <a:cubicBezTo>
                      <a:pt x="12267" y="10044"/>
                      <a:pt x="12383" y="10169"/>
                      <a:pt x="12436" y="10311"/>
                    </a:cubicBezTo>
                    <a:cubicBezTo>
                      <a:pt x="12421" y="10310"/>
                      <a:pt x="12406" y="10310"/>
                      <a:pt x="12392" y="10310"/>
                    </a:cubicBezTo>
                    <a:cubicBezTo>
                      <a:pt x="11873" y="10310"/>
                      <a:pt x="11546" y="10912"/>
                      <a:pt x="11928" y="11346"/>
                    </a:cubicBezTo>
                    <a:cubicBezTo>
                      <a:pt x="12026" y="11444"/>
                      <a:pt x="12124" y="11534"/>
                      <a:pt x="12240" y="11596"/>
                    </a:cubicBezTo>
                    <a:cubicBezTo>
                      <a:pt x="12240" y="11596"/>
                      <a:pt x="12240" y="11605"/>
                      <a:pt x="12249" y="11614"/>
                    </a:cubicBezTo>
                    <a:cubicBezTo>
                      <a:pt x="12418" y="11730"/>
                      <a:pt x="12579" y="11810"/>
                      <a:pt x="12730" y="11873"/>
                    </a:cubicBezTo>
                    <a:cubicBezTo>
                      <a:pt x="13016" y="12134"/>
                      <a:pt x="13369" y="12285"/>
                      <a:pt x="13736" y="12285"/>
                    </a:cubicBezTo>
                    <a:cubicBezTo>
                      <a:pt x="13920" y="12285"/>
                      <a:pt x="14107" y="12247"/>
                      <a:pt x="14292" y="12167"/>
                    </a:cubicBezTo>
                    <a:cubicBezTo>
                      <a:pt x="14684" y="11988"/>
                      <a:pt x="14934" y="11614"/>
                      <a:pt x="15050" y="11203"/>
                    </a:cubicBezTo>
                    <a:cubicBezTo>
                      <a:pt x="16183" y="11373"/>
                      <a:pt x="17218" y="11881"/>
                      <a:pt x="18244" y="12363"/>
                    </a:cubicBezTo>
                    <a:cubicBezTo>
                      <a:pt x="17777" y="12272"/>
                      <a:pt x="17295" y="12233"/>
                      <a:pt x="16813" y="12233"/>
                    </a:cubicBezTo>
                    <a:cubicBezTo>
                      <a:pt x="16253" y="12233"/>
                      <a:pt x="15694" y="12286"/>
                      <a:pt x="15157" y="12372"/>
                    </a:cubicBezTo>
                    <a:cubicBezTo>
                      <a:pt x="14176" y="12533"/>
                      <a:pt x="13212" y="13086"/>
                      <a:pt x="12383" y="13594"/>
                    </a:cubicBezTo>
                    <a:cubicBezTo>
                      <a:pt x="11589" y="14085"/>
                      <a:pt x="10911" y="14692"/>
                      <a:pt x="10286" y="15370"/>
                    </a:cubicBezTo>
                    <a:cubicBezTo>
                      <a:pt x="9546" y="15084"/>
                      <a:pt x="8796" y="14469"/>
                      <a:pt x="8341" y="13826"/>
                    </a:cubicBezTo>
                    <a:cubicBezTo>
                      <a:pt x="7770" y="13023"/>
                      <a:pt x="7735" y="12096"/>
                      <a:pt x="7958" y="11177"/>
                    </a:cubicBezTo>
                    <a:cubicBezTo>
                      <a:pt x="8020" y="11177"/>
                      <a:pt x="8074" y="11168"/>
                      <a:pt x="8118" y="11168"/>
                    </a:cubicBezTo>
                    <a:cubicBezTo>
                      <a:pt x="8332" y="11168"/>
                      <a:pt x="8582" y="11034"/>
                      <a:pt x="8689" y="10847"/>
                    </a:cubicBezTo>
                    <a:cubicBezTo>
                      <a:pt x="8805" y="10641"/>
                      <a:pt x="8814" y="10436"/>
                      <a:pt x="8761" y="10204"/>
                    </a:cubicBezTo>
                    <a:cubicBezTo>
                      <a:pt x="8707" y="9946"/>
                      <a:pt x="8520" y="9794"/>
                      <a:pt x="8341" y="9607"/>
                    </a:cubicBezTo>
                    <a:cubicBezTo>
                      <a:pt x="8288" y="9517"/>
                      <a:pt x="8207" y="9437"/>
                      <a:pt x="8118" y="9375"/>
                    </a:cubicBezTo>
                    <a:cubicBezTo>
                      <a:pt x="8188" y="9365"/>
                      <a:pt x="8260" y="9361"/>
                      <a:pt x="8333" y="9361"/>
                    </a:cubicBezTo>
                    <a:close/>
                    <a:moveTo>
                      <a:pt x="7735" y="11141"/>
                    </a:moveTo>
                    <a:cubicBezTo>
                      <a:pt x="7788" y="11159"/>
                      <a:pt x="7851" y="11168"/>
                      <a:pt x="7913" y="11168"/>
                    </a:cubicBezTo>
                    <a:cubicBezTo>
                      <a:pt x="7761" y="11632"/>
                      <a:pt x="7663" y="11997"/>
                      <a:pt x="7690" y="12506"/>
                    </a:cubicBezTo>
                    <a:cubicBezTo>
                      <a:pt x="7708" y="12988"/>
                      <a:pt x="7958" y="13496"/>
                      <a:pt x="8207" y="13906"/>
                    </a:cubicBezTo>
                    <a:cubicBezTo>
                      <a:pt x="8636" y="14602"/>
                      <a:pt x="9447" y="15227"/>
                      <a:pt x="10250" y="15414"/>
                    </a:cubicBezTo>
                    <a:cubicBezTo>
                      <a:pt x="10179" y="15494"/>
                      <a:pt x="10099" y="15584"/>
                      <a:pt x="10027" y="15664"/>
                    </a:cubicBezTo>
                    <a:cubicBezTo>
                      <a:pt x="9171" y="15343"/>
                      <a:pt x="8216" y="14781"/>
                      <a:pt x="7735" y="13996"/>
                    </a:cubicBezTo>
                    <a:cubicBezTo>
                      <a:pt x="7449" y="13532"/>
                      <a:pt x="7262" y="13014"/>
                      <a:pt x="7199" y="12479"/>
                    </a:cubicBezTo>
                    <a:cubicBezTo>
                      <a:pt x="7146" y="12069"/>
                      <a:pt x="7226" y="11471"/>
                      <a:pt x="7556" y="11168"/>
                    </a:cubicBezTo>
                    <a:cubicBezTo>
                      <a:pt x="7619" y="11168"/>
                      <a:pt x="7672" y="11159"/>
                      <a:pt x="7735" y="11141"/>
                    </a:cubicBezTo>
                    <a:close/>
                    <a:moveTo>
                      <a:pt x="16566" y="14495"/>
                    </a:moveTo>
                    <a:cubicBezTo>
                      <a:pt x="16745" y="14576"/>
                      <a:pt x="16897" y="14718"/>
                      <a:pt x="16959" y="14906"/>
                    </a:cubicBezTo>
                    <a:cubicBezTo>
                      <a:pt x="17039" y="15129"/>
                      <a:pt x="16914" y="15441"/>
                      <a:pt x="16727" y="15566"/>
                    </a:cubicBezTo>
                    <a:cubicBezTo>
                      <a:pt x="16647" y="15628"/>
                      <a:pt x="16566" y="15646"/>
                      <a:pt x="16477" y="15664"/>
                    </a:cubicBezTo>
                    <a:cubicBezTo>
                      <a:pt x="16665" y="15521"/>
                      <a:pt x="16798" y="15289"/>
                      <a:pt x="16825" y="15039"/>
                    </a:cubicBezTo>
                    <a:cubicBezTo>
                      <a:pt x="16843" y="14834"/>
                      <a:pt x="16727" y="14647"/>
                      <a:pt x="16566" y="14495"/>
                    </a:cubicBezTo>
                    <a:close/>
                    <a:moveTo>
                      <a:pt x="16263" y="14308"/>
                    </a:moveTo>
                    <a:cubicBezTo>
                      <a:pt x="16442" y="14442"/>
                      <a:pt x="16602" y="14602"/>
                      <a:pt x="16682" y="14808"/>
                    </a:cubicBezTo>
                    <a:cubicBezTo>
                      <a:pt x="16861" y="15254"/>
                      <a:pt x="16424" y="15548"/>
                      <a:pt x="16040" y="15673"/>
                    </a:cubicBezTo>
                    <a:cubicBezTo>
                      <a:pt x="16343" y="15432"/>
                      <a:pt x="16495" y="15048"/>
                      <a:pt x="16424" y="14665"/>
                    </a:cubicBezTo>
                    <a:cubicBezTo>
                      <a:pt x="16397" y="14531"/>
                      <a:pt x="16343" y="14406"/>
                      <a:pt x="16263" y="14308"/>
                    </a:cubicBezTo>
                    <a:close/>
                    <a:moveTo>
                      <a:pt x="18377" y="14317"/>
                    </a:moveTo>
                    <a:cubicBezTo>
                      <a:pt x="18690" y="14531"/>
                      <a:pt x="18922" y="14772"/>
                      <a:pt x="18957" y="15164"/>
                    </a:cubicBezTo>
                    <a:cubicBezTo>
                      <a:pt x="18984" y="15521"/>
                      <a:pt x="18592" y="15735"/>
                      <a:pt x="18279" y="15762"/>
                    </a:cubicBezTo>
                    <a:cubicBezTo>
                      <a:pt x="18939" y="15494"/>
                      <a:pt x="18859" y="14745"/>
                      <a:pt x="18377" y="14317"/>
                    </a:cubicBezTo>
                    <a:close/>
                    <a:moveTo>
                      <a:pt x="18913" y="14718"/>
                    </a:moveTo>
                    <a:cubicBezTo>
                      <a:pt x="19154" y="14932"/>
                      <a:pt x="19296" y="15271"/>
                      <a:pt x="19163" y="15575"/>
                    </a:cubicBezTo>
                    <a:cubicBezTo>
                      <a:pt x="19098" y="15720"/>
                      <a:pt x="18888" y="15828"/>
                      <a:pt x="18703" y="15828"/>
                    </a:cubicBezTo>
                    <a:cubicBezTo>
                      <a:pt x="18684" y="15828"/>
                      <a:pt x="18664" y="15827"/>
                      <a:pt x="18645" y="15825"/>
                    </a:cubicBezTo>
                    <a:cubicBezTo>
                      <a:pt x="18841" y="15744"/>
                      <a:pt x="18993" y="15557"/>
                      <a:pt x="19055" y="15334"/>
                    </a:cubicBezTo>
                    <a:cubicBezTo>
                      <a:pt x="19127" y="15102"/>
                      <a:pt x="19047" y="14897"/>
                      <a:pt x="18913" y="14718"/>
                    </a:cubicBezTo>
                    <a:close/>
                    <a:moveTo>
                      <a:pt x="15765" y="10880"/>
                    </a:moveTo>
                    <a:cubicBezTo>
                      <a:pt x="17944" y="10880"/>
                      <a:pt x="19857" y="12420"/>
                      <a:pt x="21741" y="13353"/>
                    </a:cubicBezTo>
                    <a:cubicBezTo>
                      <a:pt x="22731" y="13844"/>
                      <a:pt x="23793" y="14228"/>
                      <a:pt x="24872" y="14469"/>
                    </a:cubicBezTo>
                    <a:cubicBezTo>
                      <a:pt x="25226" y="14546"/>
                      <a:pt x="25622" y="14596"/>
                      <a:pt x="26017" y="14596"/>
                    </a:cubicBezTo>
                    <a:cubicBezTo>
                      <a:pt x="26307" y="14596"/>
                      <a:pt x="26598" y="14569"/>
                      <a:pt x="26870" y="14504"/>
                    </a:cubicBezTo>
                    <a:lnTo>
                      <a:pt x="26870" y="14504"/>
                    </a:lnTo>
                    <a:cubicBezTo>
                      <a:pt x="26246" y="14888"/>
                      <a:pt x="25630" y="15271"/>
                      <a:pt x="24943" y="15548"/>
                    </a:cubicBezTo>
                    <a:cubicBezTo>
                      <a:pt x="24390" y="15771"/>
                      <a:pt x="23784" y="15905"/>
                      <a:pt x="23195" y="15949"/>
                    </a:cubicBezTo>
                    <a:cubicBezTo>
                      <a:pt x="23152" y="15954"/>
                      <a:pt x="23108" y="15955"/>
                      <a:pt x="23063" y="15955"/>
                    </a:cubicBezTo>
                    <a:cubicBezTo>
                      <a:pt x="22743" y="15955"/>
                      <a:pt x="22397" y="15860"/>
                      <a:pt x="22112" y="15860"/>
                    </a:cubicBezTo>
                    <a:cubicBezTo>
                      <a:pt x="22101" y="15860"/>
                      <a:pt x="22090" y="15860"/>
                      <a:pt x="22080" y="15860"/>
                    </a:cubicBezTo>
                    <a:cubicBezTo>
                      <a:pt x="22062" y="15182"/>
                      <a:pt x="21696" y="14549"/>
                      <a:pt x="21125" y="14112"/>
                    </a:cubicBezTo>
                    <a:cubicBezTo>
                      <a:pt x="21054" y="14014"/>
                      <a:pt x="20973" y="13933"/>
                      <a:pt x="20884" y="13853"/>
                    </a:cubicBezTo>
                    <a:cubicBezTo>
                      <a:pt x="20884" y="13853"/>
                      <a:pt x="20884" y="13844"/>
                      <a:pt x="20875" y="13844"/>
                    </a:cubicBezTo>
                    <a:cubicBezTo>
                      <a:pt x="20322" y="13104"/>
                      <a:pt x="19394" y="12631"/>
                      <a:pt x="18511" y="12417"/>
                    </a:cubicBezTo>
                    <a:cubicBezTo>
                      <a:pt x="18172" y="12131"/>
                      <a:pt x="17682" y="11944"/>
                      <a:pt x="17298" y="11757"/>
                    </a:cubicBezTo>
                    <a:cubicBezTo>
                      <a:pt x="16645" y="11461"/>
                      <a:pt x="15866" y="11122"/>
                      <a:pt x="15132" y="11122"/>
                    </a:cubicBezTo>
                    <a:cubicBezTo>
                      <a:pt x="15114" y="11122"/>
                      <a:pt x="15095" y="11123"/>
                      <a:pt x="15077" y="11123"/>
                    </a:cubicBezTo>
                    <a:cubicBezTo>
                      <a:pt x="15086" y="11061"/>
                      <a:pt x="15103" y="10989"/>
                      <a:pt x="15112" y="10927"/>
                    </a:cubicBezTo>
                    <a:cubicBezTo>
                      <a:pt x="15333" y="10895"/>
                      <a:pt x="15550" y="10880"/>
                      <a:pt x="15765" y="10880"/>
                    </a:cubicBezTo>
                    <a:close/>
                    <a:moveTo>
                      <a:pt x="19270" y="15138"/>
                    </a:moveTo>
                    <a:lnTo>
                      <a:pt x="19270" y="15138"/>
                    </a:lnTo>
                    <a:cubicBezTo>
                      <a:pt x="19430" y="15298"/>
                      <a:pt x="19537" y="15530"/>
                      <a:pt x="19439" y="15762"/>
                    </a:cubicBezTo>
                    <a:cubicBezTo>
                      <a:pt x="19378" y="15892"/>
                      <a:pt x="19191" y="15974"/>
                      <a:pt x="19019" y="15974"/>
                    </a:cubicBezTo>
                    <a:cubicBezTo>
                      <a:pt x="18966" y="15974"/>
                      <a:pt x="18914" y="15966"/>
                      <a:pt x="18868" y="15949"/>
                    </a:cubicBezTo>
                    <a:cubicBezTo>
                      <a:pt x="19020" y="15905"/>
                      <a:pt x="19163" y="15798"/>
                      <a:pt x="19234" y="15691"/>
                    </a:cubicBezTo>
                    <a:cubicBezTo>
                      <a:pt x="19350" y="15521"/>
                      <a:pt x="19341" y="15316"/>
                      <a:pt x="19270" y="15138"/>
                    </a:cubicBezTo>
                    <a:close/>
                    <a:moveTo>
                      <a:pt x="6611" y="11052"/>
                    </a:moveTo>
                    <a:lnTo>
                      <a:pt x="6611" y="11052"/>
                    </a:lnTo>
                    <a:cubicBezTo>
                      <a:pt x="6691" y="11079"/>
                      <a:pt x="6771" y="11087"/>
                      <a:pt x="6851" y="11087"/>
                    </a:cubicBezTo>
                    <a:cubicBezTo>
                      <a:pt x="6872" y="11090"/>
                      <a:pt x="6894" y="11091"/>
                      <a:pt x="6916" y="11091"/>
                    </a:cubicBezTo>
                    <a:cubicBezTo>
                      <a:pt x="6969" y="11091"/>
                      <a:pt x="7024" y="11085"/>
                      <a:pt x="7074" y="11079"/>
                    </a:cubicBezTo>
                    <a:cubicBezTo>
                      <a:pt x="7190" y="11141"/>
                      <a:pt x="7315" y="11177"/>
                      <a:pt x="7458" y="11177"/>
                    </a:cubicBezTo>
                    <a:cubicBezTo>
                      <a:pt x="6860" y="11667"/>
                      <a:pt x="7066" y="12925"/>
                      <a:pt x="7342" y="13532"/>
                    </a:cubicBezTo>
                    <a:cubicBezTo>
                      <a:pt x="7583" y="14076"/>
                      <a:pt x="7860" y="14540"/>
                      <a:pt x="8341" y="14888"/>
                    </a:cubicBezTo>
                    <a:cubicBezTo>
                      <a:pt x="8805" y="15227"/>
                      <a:pt x="9430" y="15557"/>
                      <a:pt x="10001" y="15700"/>
                    </a:cubicBezTo>
                    <a:cubicBezTo>
                      <a:pt x="10001" y="15700"/>
                      <a:pt x="10001" y="15700"/>
                      <a:pt x="9992" y="15709"/>
                    </a:cubicBezTo>
                    <a:cubicBezTo>
                      <a:pt x="9840" y="15887"/>
                      <a:pt x="9697" y="16074"/>
                      <a:pt x="9563" y="16262"/>
                    </a:cubicBezTo>
                    <a:cubicBezTo>
                      <a:pt x="8912" y="15842"/>
                      <a:pt x="8261" y="15405"/>
                      <a:pt x="7717" y="14843"/>
                    </a:cubicBezTo>
                    <a:cubicBezTo>
                      <a:pt x="7271" y="14388"/>
                      <a:pt x="6887" y="13898"/>
                      <a:pt x="6655" y="13300"/>
                    </a:cubicBezTo>
                    <a:cubicBezTo>
                      <a:pt x="6423" y="12666"/>
                      <a:pt x="6361" y="11694"/>
                      <a:pt x="6611" y="11052"/>
                    </a:cubicBezTo>
                    <a:close/>
                    <a:moveTo>
                      <a:pt x="6129" y="10793"/>
                    </a:moveTo>
                    <a:cubicBezTo>
                      <a:pt x="6263" y="10909"/>
                      <a:pt x="6423" y="10998"/>
                      <a:pt x="6593" y="11052"/>
                    </a:cubicBezTo>
                    <a:cubicBezTo>
                      <a:pt x="6057" y="12185"/>
                      <a:pt x="6468" y="13639"/>
                      <a:pt x="7235" y="14558"/>
                    </a:cubicBezTo>
                    <a:cubicBezTo>
                      <a:pt x="7877" y="15334"/>
                      <a:pt x="8645" y="15851"/>
                      <a:pt x="9537" y="16306"/>
                    </a:cubicBezTo>
                    <a:cubicBezTo>
                      <a:pt x="9528" y="16324"/>
                      <a:pt x="9510" y="16342"/>
                      <a:pt x="9501" y="16360"/>
                    </a:cubicBezTo>
                    <a:cubicBezTo>
                      <a:pt x="8386" y="16003"/>
                      <a:pt x="7271" y="15289"/>
                      <a:pt x="6575" y="14361"/>
                    </a:cubicBezTo>
                    <a:cubicBezTo>
                      <a:pt x="6182" y="13826"/>
                      <a:pt x="5915" y="13300"/>
                      <a:pt x="5826" y="12631"/>
                    </a:cubicBezTo>
                    <a:cubicBezTo>
                      <a:pt x="5754" y="12051"/>
                      <a:pt x="5852" y="11328"/>
                      <a:pt x="6129" y="10793"/>
                    </a:cubicBezTo>
                    <a:close/>
                    <a:moveTo>
                      <a:pt x="21054" y="14112"/>
                    </a:moveTo>
                    <a:lnTo>
                      <a:pt x="21054" y="14112"/>
                    </a:lnTo>
                    <a:cubicBezTo>
                      <a:pt x="21304" y="14442"/>
                      <a:pt x="21500" y="14852"/>
                      <a:pt x="21580" y="15209"/>
                    </a:cubicBezTo>
                    <a:cubicBezTo>
                      <a:pt x="21678" y="15637"/>
                      <a:pt x="21625" y="16137"/>
                      <a:pt x="21411" y="16520"/>
                    </a:cubicBezTo>
                    <a:cubicBezTo>
                      <a:pt x="21268" y="16775"/>
                      <a:pt x="20955" y="16900"/>
                      <a:pt x="20644" y="16900"/>
                    </a:cubicBezTo>
                    <a:cubicBezTo>
                      <a:pt x="20431" y="16900"/>
                      <a:pt x="20219" y="16841"/>
                      <a:pt x="20064" y="16726"/>
                    </a:cubicBezTo>
                    <a:lnTo>
                      <a:pt x="20064" y="16726"/>
                    </a:lnTo>
                    <a:cubicBezTo>
                      <a:pt x="20168" y="16770"/>
                      <a:pt x="20276" y="16792"/>
                      <a:pt x="20383" y="16792"/>
                    </a:cubicBezTo>
                    <a:cubicBezTo>
                      <a:pt x="20723" y="16792"/>
                      <a:pt x="21053" y="16575"/>
                      <a:pt x="21223" y="16208"/>
                    </a:cubicBezTo>
                    <a:cubicBezTo>
                      <a:pt x="21536" y="15548"/>
                      <a:pt x="21411" y="14736"/>
                      <a:pt x="21054" y="14112"/>
                    </a:cubicBezTo>
                    <a:close/>
                    <a:moveTo>
                      <a:pt x="21179" y="14174"/>
                    </a:moveTo>
                    <a:lnTo>
                      <a:pt x="21179" y="14174"/>
                    </a:lnTo>
                    <a:cubicBezTo>
                      <a:pt x="21767" y="14665"/>
                      <a:pt x="22098" y="15593"/>
                      <a:pt x="21901" y="16324"/>
                    </a:cubicBezTo>
                    <a:cubicBezTo>
                      <a:pt x="21781" y="16789"/>
                      <a:pt x="21470" y="17021"/>
                      <a:pt x="21040" y="17021"/>
                    </a:cubicBezTo>
                    <a:cubicBezTo>
                      <a:pt x="21024" y="17021"/>
                      <a:pt x="21008" y="17021"/>
                      <a:pt x="20991" y="17020"/>
                    </a:cubicBezTo>
                    <a:cubicBezTo>
                      <a:pt x="21339" y="16895"/>
                      <a:pt x="21562" y="16627"/>
                      <a:pt x="21678" y="16253"/>
                    </a:cubicBezTo>
                    <a:cubicBezTo>
                      <a:pt x="21883" y="15575"/>
                      <a:pt x="21634" y="14754"/>
                      <a:pt x="21179" y="14174"/>
                    </a:cubicBezTo>
                    <a:close/>
                    <a:moveTo>
                      <a:pt x="16797" y="12399"/>
                    </a:moveTo>
                    <a:cubicBezTo>
                      <a:pt x="18042" y="12399"/>
                      <a:pt x="19277" y="12668"/>
                      <a:pt x="20269" y="13469"/>
                    </a:cubicBezTo>
                    <a:cubicBezTo>
                      <a:pt x="20884" y="13969"/>
                      <a:pt x="21214" y="14638"/>
                      <a:pt x="21205" y="15432"/>
                    </a:cubicBezTo>
                    <a:cubicBezTo>
                      <a:pt x="21197" y="15869"/>
                      <a:pt x="21063" y="16440"/>
                      <a:pt x="20617" y="16618"/>
                    </a:cubicBezTo>
                    <a:cubicBezTo>
                      <a:pt x="20558" y="16641"/>
                      <a:pt x="20496" y="16651"/>
                      <a:pt x="20434" y="16651"/>
                    </a:cubicBezTo>
                    <a:cubicBezTo>
                      <a:pt x="20222" y="16651"/>
                      <a:pt x="20003" y="16537"/>
                      <a:pt x="19858" y="16413"/>
                    </a:cubicBezTo>
                    <a:cubicBezTo>
                      <a:pt x="19607" y="16204"/>
                      <a:pt x="19812" y="15765"/>
                      <a:pt x="20112" y="15765"/>
                    </a:cubicBezTo>
                    <a:cubicBezTo>
                      <a:pt x="20131" y="15765"/>
                      <a:pt x="20151" y="15767"/>
                      <a:pt x="20171" y="15771"/>
                    </a:cubicBezTo>
                    <a:cubicBezTo>
                      <a:pt x="20206" y="15816"/>
                      <a:pt x="20242" y="15860"/>
                      <a:pt x="20260" y="15914"/>
                    </a:cubicBezTo>
                    <a:cubicBezTo>
                      <a:pt x="20313" y="16056"/>
                      <a:pt x="20180" y="16155"/>
                      <a:pt x="20064" y="16199"/>
                    </a:cubicBezTo>
                    <a:cubicBezTo>
                      <a:pt x="20046" y="16199"/>
                      <a:pt x="20046" y="16235"/>
                      <a:pt x="20072" y="16235"/>
                    </a:cubicBezTo>
                    <a:cubicBezTo>
                      <a:pt x="20083" y="16236"/>
                      <a:pt x="20093" y="16236"/>
                      <a:pt x="20103" y="16236"/>
                    </a:cubicBezTo>
                    <a:cubicBezTo>
                      <a:pt x="20339" y="16236"/>
                      <a:pt x="20425" y="16038"/>
                      <a:pt x="20331" y="15825"/>
                    </a:cubicBezTo>
                    <a:cubicBezTo>
                      <a:pt x="20197" y="15539"/>
                      <a:pt x="19814" y="15378"/>
                      <a:pt x="19519" y="15325"/>
                    </a:cubicBezTo>
                    <a:cubicBezTo>
                      <a:pt x="19510" y="15325"/>
                      <a:pt x="19502" y="15334"/>
                      <a:pt x="19493" y="15343"/>
                    </a:cubicBezTo>
                    <a:cubicBezTo>
                      <a:pt x="19430" y="15218"/>
                      <a:pt x="19332" y="15111"/>
                      <a:pt x="19225" y="15031"/>
                    </a:cubicBezTo>
                    <a:cubicBezTo>
                      <a:pt x="19127" y="14852"/>
                      <a:pt x="18984" y="14700"/>
                      <a:pt x="18824" y="14620"/>
                    </a:cubicBezTo>
                    <a:cubicBezTo>
                      <a:pt x="18672" y="14460"/>
                      <a:pt x="18467" y="14326"/>
                      <a:pt x="18297" y="14237"/>
                    </a:cubicBezTo>
                    <a:cubicBezTo>
                      <a:pt x="18294" y="14234"/>
                      <a:pt x="18291" y="14233"/>
                      <a:pt x="18289" y="14233"/>
                    </a:cubicBezTo>
                    <a:cubicBezTo>
                      <a:pt x="18283" y="14233"/>
                      <a:pt x="18279" y="14237"/>
                      <a:pt x="18279" y="14237"/>
                    </a:cubicBezTo>
                    <a:cubicBezTo>
                      <a:pt x="18217" y="14192"/>
                      <a:pt x="18154" y="14156"/>
                      <a:pt x="18083" y="14130"/>
                    </a:cubicBezTo>
                    <a:cubicBezTo>
                      <a:pt x="18080" y="14127"/>
                      <a:pt x="18079" y="14126"/>
                      <a:pt x="18077" y="14126"/>
                    </a:cubicBezTo>
                    <a:cubicBezTo>
                      <a:pt x="18074" y="14126"/>
                      <a:pt x="18074" y="14132"/>
                      <a:pt x="18074" y="14138"/>
                    </a:cubicBezTo>
                    <a:cubicBezTo>
                      <a:pt x="18547" y="14406"/>
                      <a:pt x="19029" y="15280"/>
                      <a:pt x="18297" y="15575"/>
                    </a:cubicBezTo>
                    <a:cubicBezTo>
                      <a:pt x="18179" y="15623"/>
                      <a:pt x="18035" y="15649"/>
                      <a:pt x="17892" y="15649"/>
                    </a:cubicBezTo>
                    <a:cubicBezTo>
                      <a:pt x="17743" y="15649"/>
                      <a:pt x="17595" y="15621"/>
                      <a:pt x="17476" y="15557"/>
                    </a:cubicBezTo>
                    <a:cubicBezTo>
                      <a:pt x="17289" y="15459"/>
                      <a:pt x="17244" y="15271"/>
                      <a:pt x="17298" y="15102"/>
                    </a:cubicBezTo>
                    <a:cubicBezTo>
                      <a:pt x="17378" y="14995"/>
                      <a:pt x="17468" y="14897"/>
                      <a:pt x="17566" y="14825"/>
                    </a:cubicBezTo>
                    <a:cubicBezTo>
                      <a:pt x="17601" y="14861"/>
                      <a:pt x="17637" y="14897"/>
                      <a:pt x="17664" y="14941"/>
                    </a:cubicBezTo>
                    <a:cubicBezTo>
                      <a:pt x="17735" y="15039"/>
                      <a:pt x="17744" y="15147"/>
                      <a:pt x="17807" y="15245"/>
                    </a:cubicBezTo>
                    <a:cubicBezTo>
                      <a:pt x="17815" y="15253"/>
                      <a:pt x="17826" y="15257"/>
                      <a:pt x="17837" y="15257"/>
                    </a:cubicBezTo>
                    <a:cubicBezTo>
                      <a:pt x="17851" y="15257"/>
                      <a:pt x="17864" y="15250"/>
                      <a:pt x="17869" y="15236"/>
                    </a:cubicBezTo>
                    <a:cubicBezTo>
                      <a:pt x="17976" y="14941"/>
                      <a:pt x="17619" y="14647"/>
                      <a:pt x="17396" y="14531"/>
                    </a:cubicBezTo>
                    <a:cubicBezTo>
                      <a:pt x="17281" y="14468"/>
                      <a:pt x="17117" y="14427"/>
                      <a:pt x="16959" y="14427"/>
                    </a:cubicBezTo>
                    <a:cubicBezTo>
                      <a:pt x="16848" y="14427"/>
                      <a:pt x="16740" y="14447"/>
                      <a:pt x="16656" y="14495"/>
                    </a:cubicBezTo>
                    <a:cubicBezTo>
                      <a:pt x="16656" y="14495"/>
                      <a:pt x="16647" y="14504"/>
                      <a:pt x="16647" y="14504"/>
                    </a:cubicBezTo>
                    <a:cubicBezTo>
                      <a:pt x="16611" y="14495"/>
                      <a:pt x="16566" y="14477"/>
                      <a:pt x="16531" y="14469"/>
                    </a:cubicBezTo>
                    <a:cubicBezTo>
                      <a:pt x="16424" y="14379"/>
                      <a:pt x="16308" y="14308"/>
                      <a:pt x="16201" y="14254"/>
                    </a:cubicBezTo>
                    <a:cubicBezTo>
                      <a:pt x="16067" y="14121"/>
                      <a:pt x="15888" y="14040"/>
                      <a:pt x="15683" y="14014"/>
                    </a:cubicBezTo>
                    <a:cubicBezTo>
                      <a:pt x="15657" y="14014"/>
                      <a:pt x="15657" y="14049"/>
                      <a:pt x="15674" y="14058"/>
                    </a:cubicBezTo>
                    <a:cubicBezTo>
                      <a:pt x="16174" y="14219"/>
                      <a:pt x="16433" y="14825"/>
                      <a:pt x="16147" y="15271"/>
                    </a:cubicBezTo>
                    <a:cubicBezTo>
                      <a:pt x="15986" y="15525"/>
                      <a:pt x="15739" y="15686"/>
                      <a:pt x="15457" y="15686"/>
                    </a:cubicBezTo>
                    <a:cubicBezTo>
                      <a:pt x="15411" y="15686"/>
                      <a:pt x="15365" y="15682"/>
                      <a:pt x="15318" y="15673"/>
                    </a:cubicBezTo>
                    <a:cubicBezTo>
                      <a:pt x="15068" y="15628"/>
                      <a:pt x="14889" y="15486"/>
                      <a:pt x="14809" y="15254"/>
                    </a:cubicBezTo>
                    <a:cubicBezTo>
                      <a:pt x="14729" y="15022"/>
                      <a:pt x="14952" y="14611"/>
                      <a:pt x="15219" y="14584"/>
                    </a:cubicBezTo>
                    <a:lnTo>
                      <a:pt x="15237" y="14584"/>
                    </a:lnTo>
                    <a:cubicBezTo>
                      <a:pt x="15353" y="14683"/>
                      <a:pt x="15398" y="14843"/>
                      <a:pt x="15291" y="15084"/>
                    </a:cubicBezTo>
                    <a:cubicBezTo>
                      <a:pt x="15284" y="15103"/>
                      <a:pt x="15301" y="15118"/>
                      <a:pt x="15314" y="15118"/>
                    </a:cubicBezTo>
                    <a:cubicBezTo>
                      <a:pt x="15319" y="15118"/>
                      <a:pt x="15324" y="15116"/>
                      <a:pt x="15326" y="15111"/>
                    </a:cubicBezTo>
                    <a:cubicBezTo>
                      <a:pt x="15618" y="14476"/>
                      <a:pt x="14959" y="14360"/>
                      <a:pt x="14454" y="14360"/>
                    </a:cubicBezTo>
                    <a:cubicBezTo>
                      <a:pt x="14356" y="14360"/>
                      <a:pt x="14263" y="14365"/>
                      <a:pt x="14185" y="14370"/>
                    </a:cubicBezTo>
                    <a:cubicBezTo>
                      <a:pt x="13266" y="14433"/>
                      <a:pt x="12436" y="14799"/>
                      <a:pt x="11651" y="15254"/>
                    </a:cubicBezTo>
                    <a:cubicBezTo>
                      <a:pt x="10563" y="15878"/>
                      <a:pt x="9563" y="16743"/>
                      <a:pt x="9073" y="17903"/>
                    </a:cubicBezTo>
                    <a:cubicBezTo>
                      <a:pt x="9198" y="16476"/>
                      <a:pt x="10438" y="15307"/>
                      <a:pt x="11473" y="14424"/>
                    </a:cubicBezTo>
                    <a:cubicBezTo>
                      <a:pt x="12597" y="13460"/>
                      <a:pt x="14158" y="12640"/>
                      <a:pt x="15630" y="12470"/>
                    </a:cubicBezTo>
                    <a:cubicBezTo>
                      <a:pt x="16015" y="12426"/>
                      <a:pt x="16407" y="12399"/>
                      <a:pt x="16797" y="12399"/>
                    </a:cubicBezTo>
                    <a:close/>
                    <a:moveTo>
                      <a:pt x="36754" y="14546"/>
                    </a:moveTo>
                    <a:cubicBezTo>
                      <a:pt x="37164" y="14546"/>
                      <a:pt x="37580" y="14619"/>
                      <a:pt x="37995" y="14692"/>
                    </a:cubicBezTo>
                    <a:cubicBezTo>
                      <a:pt x="37970" y="14691"/>
                      <a:pt x="37946" y="14691"/>
                      <a:pt x="37922" y="14691"/>
                    </a:cubicBezTo>
                    <a:cubicBezTo>
                      <a:pt x="37065" y="14691"/>
                      <a:pt x="36250" y="14844"/>
                      <a:pt x="35426" y="15173"/>
                    </a:cubicBezTo>
                    <a:cubicBezTo>
                      <a:pt x="34542" y="15530"/>
                      <a:pt x="33731" y="16003"/>
                      <a:pt x="32838" y="16342"/>
                    </a:cubicBezTo>
                    <a:cubicBezTo>
                      <a:pt x="31072" y="17020"/>
                      <a:pt x="29297" y="17653"/>
                      <a:pt x="27388" y="17751"/>
                    </a:cubicBezTo>
                    <a:cubicBezTo>
                      <a:pt x="26067" y="17823"/>
                      <a:pt x="24747" y="17921"/>
                      <a:pt x="23418" y="17966"/>
                    </a:cubicBezTo>
                    <a:cubicBezTo>
                      <a:pt x="23391" y="17957"/>
                      <a:pt x="23355" y="17957"/>
                      <a:pt x="23320" y="17948"/>
                    </a:cubicBezTo>
                    <a:cubicBezTo>
                      <a:pt x="24167" y="17930"/>
                      <a:pt x="25033" y="17787"/>
                      <a:pt x="25853" y="17698"/>
                    </a:cubicBezTo>
                    <a:cubicBezTo>
                      <a:pt x="26924" y="17591"/>
                      <a:pt x="27941" y="17457"/>
                      <a:pt x="28976" y="17189"/>
                    </a:cubicBezTo>
                    <a:cubicBezTo>
                      <a:pt x="30617" y="16761"/>
                      <a:pt x="32107" y="16030"/>
                      <a:pt x="33659" y="15361"/>
                    </a:cubicBezTo>
                    <a:cubicBezTo>
                      <a:pt x="34587" y="14959"/>
                      <a:pt x="35461" y="14647"/>
                      <a:pt x="36478" y="14558"/>
                    </a:cubicBezTo>
                    <a:cubicBezTo>
                      <a:pt x="36570" y="14550"/>
                      <a:pt x="36662" y="14546"/>
                      <a:pt x="36754" y="14546"/>
                    </a:cubicBezTo>
                    <a:close/>
                    <a:moveTo>
                      <a:pt x="14301" y="14433"/>
                    </a:moveTo>
                    <a:cubicBezTo>
                      <a:pt x="14015" y="14549"/>
                      <a:pt x="13837" y="14799"/>
                      <a:pt x="13640" y="15048"/>
                    </a:cubicBezTo>
                    <a:cubicBezTo>
                      <a:pt x="13284" y="15521"/>
                      <a:pt x="13150" y="16146"/>
                      <a:pt x="13176" y="16726"/>
                    </a:cubicBezTo>
                    <a:cubicBezTo>
                      <a:pt x="13203" y="17288"/>
                      <a:pt x="13533" y="18171"/>
                      <a:pt x="14104" y="18429"/>
                    </a:cubicBezTo>
                    <a:lnTo>
                      <a:pt x="14095" y="18429"/>
                    </a:lnTo>
                    <a:cubicBezTo>
                      <a:pt x="13810" y="18429"/>
                      <a:pt x="13533" y="18447"/>
                      <a:pt x="13248" y="18483"/>
                    </a:cubicBezTo>
                    <a:cubicBezTo>
                      <a:pt x="12891" y="18260"/>
                      <a:pt x="12588" y="17966"/>
                      <a:pt x="12338" y="17627"/>
                    </a:cubicBezTo>
                    <a:cubicBezTo>
                      <a:pt x="12052" y="17234"/>
                      <a:pt x="12106" y="16627"/>
                      <a:pt x="12213" y="16190"/>
                    </a:cubicBezTo>
                    <a:cubicBezTo>
                      <a:pt x="12365" y="15548"/>
                      <a:pt x="12945" y="14897"/>
                      <a:pt x="13551" y="14567"/>
                    </a:cubicBezTo>
                    <a:cubicBezTo>
                      <a:pt x="13623" y="14549"/>
                      <a:pt x="13694" y="14531"/>
                      <a:pt x="13765" y="14513"/>
                    </a:cubicBezTo>
                    <a:cubicBezTo>
                      <a:pt x="13854" y="14495"/>
                      <a:pt x="14060" y="14460"/>
                      <a:pt x="14301" y="14433"/>
                    </a:cubicBezTo>
                    <a:close/>
                    <a:moveTo>
                      <a:pt x="14602" y="14427"/>
                    </a:moveTo>
                    <a:cubicBezTo>
                      <a:pt x="14810" y="14427"/>
                      <a:pt x="15011" y="14454"/>
                      <a:pt x="15157" y="14531"/>
                    </a:cubicBezTo>
                    <a:cubicBezTo>
                      <a:pt x="15086" y="14531"/>
                      <a:pt x="15014" y="14549"/>
                      <a:pt x="14961" y="14576"/>
                    </a:cubicBezTo>
                    <a:cubicBezTo>
                      <a:pt x="14702" y="14656"/>
                      <a:pt x="14515" y="14923"/>
                      <a:pt x="14417" y="15173"/>
                    </a:cubicBezTo>
                    <a:cubicBezTo>
                      <a:pt x="14185" y="15807"/>
                      <a:pt x="14140" y="16440"/>
                      <a:pt x="14274" y="17109"/>
                    </a:cubicBezTo>
                    <a:cubicBezTo>
                      <a:pt x="14372" y="17644"/>
                      <a:pt x="14675" y="18233"/>
                      <a:pt x="15157" y="18483"/>
                    </a:cubicBezTo>
                    <a:cubicBezTo>
                      <a:pt x="14845" y="18447"/>
                      <a:pt x="14524" y="18429"/>
                      <a:pt x="14202" y="18429"/>
                    </a:cubicBezTo>
                    <a:cubicBezTo>
                      <a:pt x="14202" y="18429"/>
                      <a:pt x="14202" y="18421"/>
                      <a:pt x="14202" y="18421"/>
                    </a:cubicBezTo>
                    <a:cubicBezTo>
                      <a:pt x="13997" y="18313"/>
                      <a:pt x="13881" y="18064"/>
                      <a:pt x="13747" y="17885"/>
                    </a:cubicBezTo>
                    <a:cubicBezTo>
                      <a:pt x="13524" y="17582"/>
                      <a:pt x="13373" y="17261"/>
                      <a:pt x="13328" y="16886"/>
                    </a:cubicBezTo>
                    <a:cubicBezTo>
                      <a:pt x="13275" y="16413"/>
                      <a:pt x="13337" y="15976"/>
                      <a:pt x="13524" y="15539"/>
                    </a:cubicBezTo>
                    <a:cubicBezTo>
                      <a:pt x="13694" y="15147"/>
                      <a:pt x="13997" y="14593"/>
                      <a:pt x="14425" y="14433"/>
                    </a:cubicBezTo>
                    <a:cubicBezTo>
                      <a:pt x="14484" y="14429"/>
                      <a:pt x="14544" y="14427"/>
                      <a:pt x="14602" y="14427"/>
                    </a:cubicBezTo>
                    <a:close/>
                    <a:moveTo>
                      <a:pt x="14684" y="14879"/>
                    </a:moveTo>
                    <a:cubicBezTo>
                      <a:pt x="14622" y="15048"/>
                      <a:pt x="14613" y="15245"/>
                      <a:pt x="14666" y="15396"/>
                    </a:cubicBezTo>
                    <a:cubicBezTo>
                      <a:pt x="14693" y="15477"/>
                      <a:pt x="14729" y="15539"/>
                      <a:pt x="14773" y="15593"/>
                    </a:cubicBezTo>
                    <a:cubicBezTo>
                      <a:pt x="14479" y="16404"/>
                      <a:pt x="14657" y="17493"/>
                      <a:pt x="15228" y="18144"/>
                    </a:cubicBezTo>
                    <a:cubicBezTo>
                      <a:pt x="15380" y="18322"/>
                      <a:pt x="15549" y="18447"/>
                      <a:pt x="15728" y="18536"/>
                    </a:cubicBezTo>
                    <a:cubicBezTo>
                      <a:pt x="15086" y="18465"/>
                      <a:pt x="14586" y="17823"/>
                      <a:pt x="14461" y="17225"/>
                    </a:cubicBezTo>
                    <a:cubicBezTo>
                      <a:pt x="14363" y="16743"/>
                      <a:pt x="14309" y="16306"/>
                      <a:pt x="14390" y="15816"/>
                    </a:cubicBezTo>
                    <a:cubicBezTo>
                      <a:pt x="14425" y="15557"/>
                      <a:pt x="14506" y="15164"/>
                      <a:pt x="14684" y="14879"/>
                    </a:cubicBezTo>
                    <a:close/>
                    <a:moveTo>
                      <a:pt x="35265" y="14233"/>
                    </a:moveTo>
                    <a:cubicBezTo>
                      <a:pt x="35324" y="14233"/>
                      <a:pt x="35383" y="14235"/>
                      <a:pt x="35443" y="14237"/>
                    </a:cubicBezTo>
                    <a:cubicBezTo>
                      <a:pt x="35907" y="14254"/>
                      <a:pt x="36371" y="14344"/>
                      <a:pt x="36826" y="14442"/>
                    </a:cubicBezTo>
                    <a:cubicBezTo>
                      <a:pt x="36755" y="14433"/>
                      <a:pt x="36675" y="14433"/>
                      <a:pt x="36594" y="14433"/>
                    </a:cubicBezTo>
                    <a:cubicBezTo>
                      <a:pt x="35782" y="14442"/>
                      <a:pt x="35015" y="14656"/>
                      <a:pt x="34266" y="14950"/>
                    </a:cubicBezTo>
                    <a:cubicBezTo>
                      <a:pt x="32580" y="15619"/>
                      <a:pt x="31001" y="16485"/>
                      <a:pt x="29243" y="16957"/>
                    </a:cubicBezTo>
                    <a:cubicBezTo>
                      <a:pt x="28146" y="17252"/>
                      <a:pt x="27075" y="17412"/>
                      <a:pt x="25951" y="17537"/>
                    </a:cubicBezTo>
                    <a:cubicBezTo>
                      <a:pt x="24952" y="17644"/>
                      <a:pt x="23917" y="17876"/>
                      <a:pt x="22909" y="17912"/>
                    </a:cubicBezTo>
                    <a:cubicBezTo>
                      <a:pt x="22722" y="17900"/>
                      <a:pt x="22537" y="17894"/>
                      <a:pt x="22354" y="17894"/>
                    </a:cubicBezTo>
                    <a:cubicBezTo>
                      <a:pt x="22117" y="17894"/>
                      <a:pt x="21883" y="17905"/>
                      <a:pt x="21651" y="17930"/>
                    </a:cubicBezTo>
                    <a:cubicBezTo>
                      <a:pt x="20920" y="17992"/>
                      <a:pt x="20188" y="18117"/>
                      <a:pt x="19484" y="18305"/>
                    </a:cubicBezTo>
                    <a:cubicBezTo>
                      <a:pt x="19171" y="18385"/>
                      <a:pt x="18841" y="18474"/>
                      <a:pt x="18502" y="18545"/>
                    </a:cubicBezTo>
                    <a:cubicBezTo>
                      <a:pt x="18502" y="18528"/>
                      <a:pt x="18493" y="18519"/>
                      <a:pt x="18485" y="18519"/>
                    </a:cubicBezTo>
                    <a:cubicBezTo>
                      <a:pt x="17717" y="18403"/>
                      <a:pt x="17218" y="17725"/>
                      <a:pt x="17013" y="17029"/>
                    </a:cubicBezTo>
                    <a:cubicBezTo>
                      <a:pt x="16888" y="16574"/>
                      <a:pt x="16914" y="15914"/>
                      <a:pt x="17137" y="15396"/>
                    </a:cubicBezTo>
                    <a:cubicBezTo>
                      <a:pt x="17137" y="15405"/>
                      <a:pt x="17137" y="15414"/>
                      <a:pt x="17137" y="15414"/>
                    </a:cubicBezTo>
                    <a:cubicBezTo>
                      <a:pt x="17235" y="15721"/>
                      <a:pt x="17556" y="15843"/>
                      <a:pt x="17862" y="15843"/>
                    </a:cubicBezTo>
                    <a:cubicBezTo>
                      <a:pt x="17948" y="15843"/>
                      <a:pt x="18032" y="15833"/>
                      <a:pt x="18110" y="15816"/>
                    </a:cubicBezTo>
                    <a:cubicBezTo>
                      <a:pt x="18128" y="15807"/>
                      <a:pt x="18146" y="15807"/>
                      <a:pt x="18163" y="15798"/>
                    </a:cubicBezTo>
                    <a:cubicBezTo>
                      <a:pt x="18163" y="15816"/>
                      <a:pt x="18172" y="15825"/>
                      <a:pt x="18190" y="15833"/>
                    </a:cubicBezTo>
                    <a:cubicBezTo>
                      <a:pt x="18272" y="15861"/>
                      <a:pt x="18348" y="15872"/>
                      <a:pt x="18424" y="15872"/>
                    </a:cubicBezTo>
                    <a:cubicBezTo>
                      <a:pt x="18447" y="15872"/>
                      <a:pt x="18470" y="15871"/>
                      <a:pt x="18493" y="15869"/>
                    </a:cubicBezTo>
                    <a:cubicBezTo>
                      <a:pt x="18550" y="15933"/>
                      <a:pt x="18627" y="15969"/>
                      <a:pt x="18707" y="15969"/>
                    </a:cubicBezTo>
                    <a:cubicBezTo>
                      <a:pt x="18716" y="15969"/>
                      <a:pt x="18725" y="15968"/>
                      <a:pt x="18734" y="15967"/>
                    </a:cubicBezTo>
                    <a:cubicBezTo>
                      <a:pt x="18806" y="16058"/>
                      <a:pt x="18922" y="16097"/>
                      <a:pt x="19043" y="16097"/>
                    </a:cubicBezTo>
                    <a:cubicBezTo>
                      <a:pt x="19209" y="16097"/>
                      <a:pt x="19383" y="16023"/>
                      <a:pt x="19466" y="15905"/>
                    </a:cubicBezTo>
                    <a:cubicBezTo>
                      <a:pt x="19591" y="15735"/>
                      <a:pt x="19582" y="15548"/>
                      <a:pt x="19510" y="15378"/>
                    </a:cubicBezTo>
                    <a:lnTo>
                      <a:pt x="19510" y="15378"/>
                    </a:lnTo>
                    <a:cubicBezTo>
                      <a:pt x="19716" y="15432"/>
                      <a:pt x="19894" y="15503"/>
                      <a:pt x="20055" y="15646"/>
                    </a:cubicBezTo>
                    <a:cubicBezTo>
                      <a:pt x="20064" y="15655"/>
                      <a:pt x="20081" y="15673"/>
                      <a:pt x="20099" y="15682"/>
                    </a:cubicBezTo>
                    <a:cubicBezTo>
                      <a:pt x="20096" y="15682"/>
                      <a:pt x="20092" y="15682"/>
                      <a:pt x="20089" y="15682"/>
                    </a:cubicBezTo>
                    <a:cubicBezTo>
                      <a:pt x="19737" y="15682"/>
                      <a:pt x="19450" y="16140"/>
                      <a:pt x="19698" y="16440"/>
                    </a:cubicBezTo>
                    <a:cubicBezTo>
                      <a:pt x="19760" y="16511"/>
                      <a:pt x="19814" y="16565"/>
                      <a:pt x="19876" y="16618"/>
                    </a:cubicBezTo>
                    <a:cubicBezTo>
                      <a:pt x="19983" y="16833"/>
                      <a:pt x="20206" y="16984"/>
                      <a:pt x="20447" y="17047"/>
                    </a:cubicBezTo>
                    <a:cubicBezTo>
                      <a:pt x="20582" y="17182"/>
                      <a:pt x="20851" y="17210"/>
                      <a:pt x="21055" y="17210"/>
                    </a:cubicBezTo>
                    <a:cubicBezTo>
                      <a:pt x="21093" y="17210"/>
                      <a:pt x="21129" y="17209"/>
                      <a:pt x="21161" y="17207"/>
                    </a:cubicBezTo>
                    <a:cubicBezTo>
                      <a:pt x="21544" y="17189"/>
                      <a:pt x="21839" y="16957"/>
                      <a:pt x="21964" y="16601"/>
                    </a:cubicBezTo>
                    <a:cubicBezTo>
                      <a:pt x="21973" y="16592"/>
                      <a:pt x="21973" y="16574"/>
                      <a:pt x="21982" y="16565"/>
                    </a:cubicBezTo>
                    <a:cubicBezTo>
                      <a:pt x="22347" y="16788"/>
                      <a:pt x="22802" y="16868"/>
                      <a:pt x="23222" y="16949"/>
                    </a:cubicBezTo>
                    <a:cubicBezTo>
                      <a:pt x="23846" y="17056"/>
                      <a:pt x="24488" y="17127"/>
                      <a:pt x="25131" y="17154"/>
                    </a:cubicBezTo>
                    <a:cubicBezTo>
                      <a:pt x="25433" y="17171"/>
                      <a:pt x="25735" y="17185"/>
                      <a:pt x="26037" y="17185"/>
                    </a:cubicBezTo>
                    <a:cubicBezTo>
                      <a:pt x="26199" y="17185"/>
                      <a:pt x="26361" y="17181"/>
                      <a:pt x="26522" y="17172"/>
                    </a:cubicBezTo>
                    <a:cubicBezTo>
                      <a:pt x="27040" y="17136"/>
                      <a:pt x="27575" y="16975"/>
                      <a:pt x="28075" y="16859"/>
                    </a:cubicBezTo>
                    <a:cubicBezTo>
                      <a:pt x="28681" y="16726"/>
                      <a:pt x="29252" y="16556"/>
                      <a:pt x="29823" y="16306"/>
                    </a:cubicBezTo>
                    <a:cubicBezTo>
                      <a:pt x="30760" y="15887"/>
                      <a:pt x="31616" y="15343"/>
                      <a:pt x="32544" y="14915"/>
                    </a:cubicBezTo>
                    <a:cubicBezTo>
                      <a:pt x="33426" y="14503"/>
                      <a:pt x="34301" y="14233"/>
                      <a:pt x="35265" y="14233"/>
                    </a:cubicBezTo>
                    <a:close/>
                    <a:moveTo>
                      <a:pt x="16897" y="15628"/>
                    </a:moveTo>
                    <a:lnTo>
                      <a:pt x="16897" y="15628"/>
                    </a:lnTo>
                    <a:cubicBezTo>
                      <a:pt x="16477" y="16779"/>
                      <a:pt x="17102" y="18483"/>
                      <a:pt x="18369" y="18572"/>
                    </a:cubicBezTo>
                    <a:lnTo>
                      <a:pt x="18351" y="18572"/>
                    </a:lnTo>
                    <a:cubicBezTo>
                      <a:pt x="18284" y="18582"/>
                      <a:pt x="18219" y="18587"/>
                      <a:pt x="18154" y="18587"/>
                    </a:cubicBezTo>
                    <a:cubicBezTo>
                      <a:pt x="17600" y="18587"/>
                      <a:pt x="17140" y="18221"/>
                      <a:pt x="16852" y="17734"/>
                    </a:cubicBezTo>
                    <a:cubicBezTo>
                      <a:pt x="16558" y="17252"/>
                      <a:pt x="16343" y="16333"/>
                      <a:pt x="16611" y="15789"/>
                    </a:cubicBezTo>
                    <a:cubicBezTo>
                      <a:pt x="16727" y="15771"/>
                      <a:pt x="16816" y="15709"/>
                      <a:pt x="16897" y="15628"/>
                    </a:cubicBezTo>
                    <a:close/>
                    <a:moveTo>
                      <a:pt x="16308" y="15762"/>
                    </a:moveTo>
                    <a:cubicBezTo>
                      <a:pt x="16381" y="15784"/>
                      <a:pt x="16455" y="15800"/>
                      <a:pt x="16523" y="15800"/>
                    </a:cubicBezTo>
                    <a:cubicBezTo>
                      <a:pt x="16538" y="15800"/>
                      <a:pt x="16552" y="15799"/>
                      <a:pt x="16566" y="15798"/>
                    </a:cubicBezTo>
                    <a:lnTo>
                      <a:pt x="16566" y="15798"/>
                    </a:lnTo>
                    <a:cubicBezTo>
                      <a:pt x="16210" y="16413"/>
                      <a:pt x="16451" y="17368"/>
                      <a:pt x="16798" y="17921"/>
                    </a:cubicBezTo>
                    <a:cubicBezTo>
                      <a:pt x="17013" y="18260"/>
                      <a:pt x="17343" y="18519"/>
                      <a:pt x="17708" y="18626"/>
                    </a:cubicBezTo>
                    <a:lnTo>
                      <a:pt x="17423" y="18626"/>
                    </a:lnTo>
                    <a:cubicBezTo>
                      <a:pt x="17416" y="18626"/>
                      <a:pt x="17409" y="18626"/>
                      <a:pt x="17401" y="18626"/>
                    </a:cubicBezTo>
                    <a:cubicBezTo>
                      <a:pt x="16940" y="18626"/>
                      <a:pt x="16625" y="18344"/>
                      <a:pt x="16370" y="17983"/>
                    </a:cubicBezTo>
                    <a:cubicBezTo>
                      <a:pt x="16031" y="17493"/>
                      <a:pt x="15755" y="16288"/>
                      <a:pt x="16245" y="15780"/>
                    </a:cubicBezTo>
                    <a:cubicBezTo>
                      <a:pt x="16263" y="15780"/>
                      <a:pt x="16290" y="15771"/>
                      <a:pt x="16308" y="15762"/>
                    </a:cubicBezTo>
                    <a:close/>
                    <a:moveTo>
                      <a:pt x="13355" y="14611"/>
                    </a:moveTo>
                    <a:lnTo>
                      <a:pt x="13355" y="14611"/>
                    </a:lnTo>
                    <a:cubicBezTo>
                      <a:pt x="12713" y="14950"/>
                      <a:pt x="12222" y="15584"/>
                      <a:pt x="12061" y="16288"/>
                    </a:cubicBezTo>
                    <a:cubicBezTo>
                      <a:pt x="11820" y="17296"/>
                      <a:pt x="12338" y="18046"/>
                      <a:pt x="13194" y="18492"/>
                    </a:cubicBezTo>
                    <a:cubicBezTo>
                      <a:pt x="12901" y="18527"/>
                      <a:pt x="12616" y="18581"/>
                      <a:pt x="12341" y="18652"/>
                    </a:cubicBezTo>
                    <a:lnTo>
                      <a:pt x="12341" y="18652"/>
                    </a:lnTo>
                    <a:cubicBezTo>
                      <a:pt x="12347" y="18648"/>
                      <a:pt x="12346" y="18634"/>
                      <a:pt x="12338" y="18626"/>
                    </a:cubicBezTo>
                    <a:cubicBezTo>
                      <a:pt x="11606" y="18117"/>
                      <a:pt x="11285" y="17368"/>
                      <a:pt x="11455" y="16494"/>
                    </a:cubicBezTo>
                    <a:cubicBezTo>
                      <a:pt x="11589" y="15851"/>
                      <a:pt x="11981" y="15262"/>
                      <a:pt x="12516" y="14897"/>
                    </a:cubicBezTo>
                    <a:cubicBezTo>
                      <a:pt x="12579" y="14870"/>
                      <a:pt x="12632" y="14843"/>
                      <a:pt x="12686" y="14816"/>
                    </a:cubicBezTo>
                    <a:cubicBezTo>
                      <a:pt x="12909" y="14736"/>
                      <a:pt x="13132" y="14674"/>
                      <a:pt x="13355" y="14611"/>
                    </a:cubicBezTo>
                    <a:close/>
                    <a:moveTo>
                      <a:pt x="14791" y="15610"/>
                    </a:moveTo>
                    <a:lnTo>
                      <a:pt x="14791" y="15610"/>
                    </a:lnTo>
                    <a:cubicBezTo>
                      <a:pt x="14954" y="15785"/>
                      <a:pt x="15212" y="15872"/>
                      <a:pt x="15458" y="15872"/>
                    </a:cubicBezTo>
                    <a:cubicBezTo>
                      <a:pt x="15589" y="15872"/>
                      <a:pt x="15717" y="15847"/>
                      <a:pt x="15826" y="15798"/>
                    </a:cubicBezTo>
                    <a:lnTo>
                      <a:pt x="15835" y="15798"/>
                    </a:lnTo>
                    <a:cubicBezTo>
                      <a:pt x="15899" y="15812"/>
                      <a:pt x="15960" y="15819"/>
                      <a:pt x="16018" y="15819"/>
                    </a:cubicBezTo>
                    <a:cubicBezTo>
                      <a:pt x="16066" y="15819"/>
                      <a:pt x="16112" y="15815"/>
                      <a:pt x="16156" y="15807"/>
                    </a:cubicBezTo>
                    <a:lnTo>
                      <a:pt x="16156" y="15807"/>
                    </a:lnTo>
                    <a:cubicBezTo>
                      <a:pt x="15746" y="16288"/>
                      <a:pt x="15844" y="17314"/>
                      <a:pt x="16094" y="17805"/>
                    </a:cubicBezTo>
                    <a:cubicBezTo>
                      <a:pt x="16263" y="18126"/>
                      <a:pt x="16540" y="18510"/>
                      <a:pt x="16897" y="18652"/>
                    </a:cubicBezTo>
                    <a:cubicBezTo>
                      <a:pt x="16388" y="18644"/>
                      <a:pt x="15897" y="18563"/>
                      <a:pt x="15487" y="18242"/>
                    </a:cubicBezTo>
                    <a:cubicBezTo>
                      <a:pt x="14845" y="17734"/>
                      <a:pt x="14532" y="16404"/>
                      <a:pt x="14791" y="15610"/>
                    </a:cubicBezTo>
                    <a:close/>
                    <a:moveTo>
                      <a:pt x="17781" y="20078"/>
                    </a:moveTo>
                    <a:cubicBezTo>
                      <a:pt x="17964" y="20078"/>
                      <a:pt x="18148" y="20084"/>
                      <a:pt x="18333" y="20098"/>
                    </a:cubicBezTo>
                    <a:cubicBezTo>
                      <a:pt x="18895" y="20312"/>
                      <a:pt x="19457" y="20517"/>
                      <a:pt x="20037" y="20669"/>
                    </a:cubicBezTo>
                    <a:cubicBezTo>
                      <a:pt x="20144" y="20731"/>
                      <a:pt x="20260" y="20785"/>
                      <a:pt x="20385" y="20847"/>
                    </a:cubicBezTo>
                    <a:cubicBezTo>
                      <a:pt x="19612" y="20614"/>
                      <a:pt x="18819" y="20453"/>
                      <a:pt x="18019" y="20453"/>
                    </a:cubicBezTo>
                    <a:cubicBezTo>
                      <a:pt x="17655" y="20453"/>
                      <a:pt x="17289" y="20486"/>
                      <a:pt x="16923" y="20562"/>
                    </a:cubicBezTo>
                    <a:cubicBezTo>
                      <a:pt x="15380" y="20874"/>
                      <a:pt x="14024" y="21668"/>
                      <a:pt x="12570" y="22239"/>
                    </a:cubicBezTo>
                    <a:cubicBezTo>
                      <a:pt x="11179" y="22788"/>
                      <a:pt x="9755" y="23114"/>
                      <a:pt x="8259" y="23114"/>
                    </a:cubicBezTo>
                    <a:cubicBezTo>
                      <a:pt x="8200" y="23114"/>
                      <a:pt x="8141" y="23114"/>
                      <a:pt x="8083" y="23113"/>
                    </a:cubicBezTo>
                    <a:cubicBezTo>
                      <a:pt x="7619" y="23104"/>
                      <a:pt x="7164" y="23077"/>
                      <a:pt x="6709" y="23051"/>
                    </a:cubicBezTo>
                    <a:cubicBezTo>
                      <a:pt x="6227" y="23024"/>
                      <a:pt x="5594" y="23033"/>
                      <a:pt x="5139" y="22801"/>
                    </a:cubicBezTo>
                    <a:lnTo>
                      <a:pt x="5139" y="22801"/>
                    </a:lnTo>
                    <a:cubicBezTo>
                      <a:pt x="5420" y="22855"/>
                      <a:pt x="5720" y="22876"/>
                      <a:pt x="6026" y="22876"/>
                    </a:cubicBezTo>
                    <a:cubicBezTo>
                      <a:pt x="6629" y="22876"/>
                      <a:pt x="7255" y="22791"/>
                      <a:pt x="7806" y="22703"/>
                    </a:cubicBezTo>
                    <a:cubicBezTo>
                      <a:pt x="9019" y="22497"/>
                      <a:pt x="10197" y="22319"/>
                      <a:pt x="11357" y="21864"/>
                    </a:cubicBezTo>
                    <a:cubicBezTo>
                      <a:pt x="13453" y="21055"/>
                      <a:pt x="15520" y="20078"/>
                      <a:pt x="17781" y="20078"/>
                    </a:cubicBezTo>
                    <a:close/>
                    <a:moveTo>
                      <a:pt x="20014" y="0"/>
                    </a:moveTo>
                    <a:cubicBezTo>
                      <a:pt x="19634" y="0"/>
                      <a:pt x="19258" y="26"/>
                      <a:pt x="18895" y="79"/>
                    </a:cubicBezTo>
                    <a:cubicBezTo>
                      <a:pt x="18592" y="124"/>
                      <a:pt x="18279" y="204"/>
                      <a:pt x="17967" y="329"/>
                    </a:cubicBezTo>
                    <a:cubicBezTo>
                      <a:pt x="17664" y="373"/>
                      <a:pt x="17307" y="480"/>
                      <a:pt x="16977" y="650"/>
                    </a:cubicBezTo>
                    <a:lnTo>
                      <a:pt x="16959" y="650"/>
                    </a:lnTo>
                    <a:cubicBezTo>
                      <a:pt x="16129" y="935"/>
                      <a:pt x="15103" y="2015"/>
                      <a:pt x="15282" y="2969"/>
                    </a:cubicBezTo>
                    <a:cubicBezTo>
                      <a:pt x="15371" y="3460"/>
                      <a:pt x="15576" y="3915"/>
                      <a:pt x="16022" y="4174"/>
                    </a:cubicBezTo>
                    <a:cubicBezTo>
                      <a:pt x="16242" y="4299"/>
                      <a:pt x="16477" y="4363"/>
                      <a:pt x="16709" y="4363"/>
                    </a:cubicBezTo>
                    <a:cubicBezTo>
                      <a:pt x="16957" y="4363"/>
                      <a:pt x="17202" y="4290"/>
                      <a:pt x="17423" y="4138"/>
                    </a:cubicBezTo>
                    <a:cubicBezTo>
                      <a:pt x="17548" y="4111"/>
                      <a:pt x="17682" y="4067"/>
                      <a:pt x="17815" y="4013"/>
                    </a:cubicBezTo>
                    <a:cubicBezTo>
                      <a:pt x="18101" y="3960"/>
                      <a:pt x="18324" y="3808"/>
                      <a:pt x="18306" y="3469"/>
                    </a:cubicBezTo>
                    <a:cubicBezTo>
                      <a:pt x="18279" y="3112"/>
                      <a:pt x="18047" y="2889"/>
                      <a:pt x="17708" y="2862"/>
                    </a:cubicBezTo>
                    <a:cubicBezTo>
                      <a:pt x="17771" y="2737"/>
                      <a:pt x="17896" y="2648"/>
                      <a:pt x="18047" y="2604"/>
                    </a:cubicBezTo>
                    <a:cubicBezTo>
                      <a:pt x="18124" y="2581"/>
                      <a:pt x="18212" y="2569"/>
                      <a:pt x="18301" y="2569"/>
                    </a:cubicBezTo>
                    <a:cubicBezTo>
                      <a:pt x="18421" y="2569"/>
                      <a:pt x="18543" y="2590"/>
                      <a:pt x="18645" y="2630"/>
                    </a:cubicBezTo>
                    <a:cubicBezTo>
                      <a:pt x="18203" y="3007"/>
                      <a:pt x="18633" y="3948"/>
                      <a:pt x="19286" y="3948"/>
                    </a:cubicBezTo>
                    <a:cubicBezTo>
                      <a:pt x="19344" y="3948"/>
                      <a:pt x="19404" y="3940"/>
                      <a:pt x="19466" y="3924"/>
                    </a:cubicBezTo>
                    <a:cubicBezTo>
                      <a:pt x="19604" y="3985"/>
                      <a:pt x="19749" y="4020"/>
                      <a:pt x="19892" y="4020"/>
                    </a:cubicBezTo>
                    <a:cubicBezTo>
                      <a:pt x="19998" y="4020"/>
                      <a:pt x="20104" y="4001"/>
                      <a:pt x="20206" y="3960"/>
                    </a:cubicBezTo>
                    <a:cubicBezTo>
                      <a:pt x="20233" y="3963"/>
                      <a:pt x="20259" y="3964"/>
                      <a:pt x="20286" y="3964"/>
                    </a:cubicBezTo>
                    <a:cubicBezTo>
                      <a:pt x="20573" y="3964"/>
                      <a:pt x="20855" y="3790"/>
                      <a:pt x="20929" y="3496"/>
                    </a:cubicBezTo>
                    <a:cubicBezTo>
                      <a:pt x="20996" y="3253"/>
                      <a:pt x="20780" y="2947"/>
                      <a:pt x="20525" y="2947"/>
                    </a:cubicBezTo>
                    <a:cubicBezTo>
                      <a:pt x="20508" y="2947"/>
                      <a:pt x="20491" y="2949"/>
                      <a:pt x="20474" y="2952"/>
                    </a:cubicBezTo>
                    <a:cubicBezTo>
                      <a:pt x="20591" y="2711"/>
                      <a:pt x="20875" y="2628"/>
                      <a:pt x="21163" y="2628"/>
                    </a:cubicBezTo>
                    <a:cubicBezTo>
                      <a:pt x="21312" y="2628"/>
                      <a:pt x="21461" y="2650"/>
                      <a:pt x="21589" y="2684"/>
                    </a:cubicBezTo>
                    <a:cubicBezTo>
                      <a:pt x="21518" y="2728"/>
                      <a:pt x="21455" y="2773"/>
                      <a:pt x="21402" y="2836"/>
                    </a:cubicBezTo>
                    <a:cubicBezTo>
                      <a:pt x="21241" y="2969"/>
                      <a:pt x="21089" y="3059"/>
                      <a:pt x="21018" y="3255"/>
                    </a:cubicBezTo>
                    <a:cubicBezTo>
                      <a:pt x="20947" y="3460"/>
                      <a:pt x="20965" y="3656"/>
                      <a:pt x="21063" y="3844"/>
                    </a:cubicBezTo>
                    <a:cubicBezTo>
                      <a:pt x="21170" y="4040"/>
                      <a:pt x="21366" y="4138"/>
                      <a:pt x="21562" y="4200"/>
                    </a:cubicBezTo>
                    <a:cubicBezTo>
                      <a:pt x="21607" y="4218"/>
                      <a:pt x="21669" y="4227"/>
                      <a:pt x="21732" y="4236"/>
                    </a:cubicBezTo>
                    <a:cubicBezTo>
                      <a:pt x="21928" y="5021"/>
                      <a:pt x="21875" y="5762"/>
                      <a:pt x="21357" y="6422"/>
                    </a:cubicBezTo>
                    <a:cubicBezTo>
                      <a:pt x="20911" y="6975"/>
                      <a:pt x="20233" y="7127"/>
                      <a:pt x="19564" y="7243"/>
                    </a:cubicBezTo>
                    <a:cubicBezTo>
                      <a:pt x="19519" y="7216"/>
                      <a:pt x="19475" y="7189"/>
                      <a:pt x="19421" y="7162"/>
                    </a:cubicBezTo>
                    <a:cubicBezTo>
                      <a:pt x="18083" y="6368"/>
                      <a:pt x="16611" y="5797"/>
                      <a:pt x="15157" y="5289"/>
                    </a:cubicBezTo>
                    <a:cubicBezTo>
                      <a:pt x="14248" y="4970"/>
                      <a:pt x="13239" y="4792"/>
                      <a:pt x="12231" y="4792"/>
                    </a:cubicBezTo>
                    <a:cubicBezTo>
                      <a:pt x="10587" y="4792"/>
                      <a:pt x="8947" y="5266"/>
                      <a:pt x="7752" y="6377"/>
                    </a:cubicBezTo>
                    <a:cubicBezTo>
                      <a:pt x="6843" y="6449"/>
                      <a:pt x="5942" y="6645"/>
                      <a:pt x="5156" y="7002"/>
                    </a:cubicBezTo>
                    <a:cubicBezTo>
                      <a:pt x="4104" y="7483"/>
                      <a:pt x="3069" y="8081"/>
                      <a:pt x="2257" y="8920"/>
                    </a:cubicBezTo>
                    <a:cubicBezTo>
                      <a:pt x="1615" y="9589"/>
                      <a:pt x="1088" y="10409"/>
                      <a:pt x="687" y="11239"/>
                    </a:cubicBezTo>
                    <a:cubicBezTo>
                      <a:pt x="196" y="12247"/>
                      <a:pt x="0" y="13639"/>
                      <a:pt x="428" y="14709"/>
                    </a:cubicBezTo>
                    <a:cubicBezTo>
                      <a:pt x="441" y="14739"/>
                      <a:pt x="471" y="14754"/>
                      <a:pt x="499" y="14754"/>
                    </a:cubicBezTo>
                    <a:cubicBezTo>
                      <a:pt x="530" y="14754"/>
                      <a:pt x="558" y="14734"/>
                      <a:pt x="553" y="14692"/>
                    </a:cubicBezTo>
                    <a:cubicBezTo>
                      <a:pt x="518" y="14076"/>
                      <a:pt x="562" y="13443"/>
                      <a:pt x="687" y="12845"/>
                    </a:cubicBezTo>
                    <a:cubicBezTo>
                      <a:pt x="874" y="11971"/>
                      <a:pt x="1517" y="11105"/>
                      <a:pt x="2159" y="10508"/>
                    </a:cubicBezTo>
                    <a:cubicBezTo>
                      <a:pt x="2516" y="10169"/>
                      <a:pt x="3006" y="9892"/>
                      <a:pt x="3497" y="9669"/>
                    </a:cubicBezTo>
                    <a:lnTo>
                      <a:pt x="3497" y="9669"/>
                    </a:lnTo>
                    <a:cubicBezTo>
                      <a:pt x="2980" y="10035"/>
                      <a:pt x="2578" y="10427"/>
                      <a:pt x="2302" y="11034"/>
                    </a:cubicBezTo>
                    <a:cubicBezTo>
                      <a:pt x="1981" y="11703"/>
                      <a:pt x="1918" y="12381"/>
                      <a:pt x="1954" y="13121"/>
                    </a:cubicBezTo>
                    <a:cubicBezTo>
                      <a:pt x="2007" y="14174"/>
                      <a:pt x="2846" y="14959"/>
                      <a:pt x="3720" y="15441"/>
                    </a:cubicBezTo>
                    <a:cubicBezTo>
                      <a:pt x="3725" y="15444"/>
                      <a:pt x="3729" y="15445"/>
                      <a:pt x="3733" y="15445"/>
                    </a:cubicBezTo>
                    <a:cubicBezTo>
                      <a:pt x="3754" y="15445"/>
                      <a:pt x="3769" y="15413"/>
                      <a:pt x="3747" y="15405"/>
                    </a:cubicBezTo>
                    <a:cubicBezTo>
                      <a:pt x="2944" y="14897"/>
                      <a:pt x="2168" y="14103"/>
                      <a:pt x="2088" y="13121"/>
                    </a:cubicBezTo>
                    <a:cubicBezTo>
                      <a:pt x="1963" y="11676"/>
                      <a:pt x="2543" y="10525"/>
                      <a:pt x="3613" y="9615"/>
                    </a:cubicBezTo>
                    <a:cubicBezTo>
                      <a:pt x="3863" y="9508"/>
                      <a:pt x="4122" y="9410"/>
                      <a:pt x="4362" y="9339"/>
                    </a:cubicBezTo>
                    <a:cubicBezTo>
                      <a:pt x="4505" y="9294"/>
                      <a:pt x="4666" y="9268"/>
                      <a:pt x="4817" y="9250"/>
                    </a:cubicBezTo>
                    <a:lnTo>
                      <a:pt x="4817" y="9250"/>
                    </a:lnTo>
                    <a:cubicBezTo>
                      <a:pt x="4273" y="9464"/>
                      <a:pt x="3827" y="10186"/>
                      <a:pt x="3586" y="10632"/>
                    </a:cubicBezTo>
                    <a:cubicBezTo>
                      <a:pt x="3238" y="11257"/>
                      <a:pt x="3096" y="11997"/>
                      <a:pt x="3140" y="12702"/>
                    </a:cubicBezTo>
                    <a:cubicBezTo>
                      <a:pt x="3238" y="14344"/>
                      <a:pt x="4603" y="15825"/>
                      <a:pt x="6111" y="16351"/>
                    </a:cubicBezTo>
                    <a:cubicBezTo>
                      <a:pt x="6114" y="16352"/>
                      <a:pt x="6116" y="16352"/>
                      <a:pt x="6119" y="16352"/>
                    </a:cubicBezTo>
                    <a:cubicBezTo>
                      <a:pt x="6148" y="16352"/>
                      <a:pt x="6153" y="16306"/>
                      <a:pt x="6120" y="16297"/>
                    </a:cubicBezTo>
                    <a:cubicBezTo>
                      <a:pt x="4817" y="15744"/>
                      <a:pt x="3720" y="14531"/>
                      <a:pt x="3372" y="13148"/>
                    </a:cubicBezTo>
                    <a:cubicBezTo>
                      <a:pt x="3194" y="12479"/>
                      <a:pt x="3310" y="11774"/>
                      <a:pt x="3533" y="11132"/>
                    </a:cubicBezTo>
                    <a:cubicBezTo>
                      <a:pt x="3649" y="10802"/>
                      <a:pt x="3836" y="10508"/>
                      <a:pt x="4032" y="10213"/>
                    </a:cubicBezTo>
                    <a:cubicBezTo>
                      <a:pt x="4264" y="9856"/>
                      <a:pt x="4630" y="9285"/>
                      <a:pt x="5085" y="9232"/>
                    </a:cubicBezTo>
                    <a:cubicBezTo>
                      <a:pt x="5094" y="9232"/>
                      <a:pt x="5094" y="9223"/>
                      <a:pt x="5103" y="9223"/>
                    </a:cubicBezTo>
                    <a:cubicBezTo>
                      <a:pt x="5210" y="9214"/>
                      <a:pt x="5317" y="9214"/>
                      <a:pt x="5424" y="9205"/>
                    </a:cubicBezTo>
                    <a:cubicBezTo>
                      <a:pt x="5540" y="9205"/>
                      <a:pt x="5790" y="9232"/>
                      <a:pt x="6049" y="9294"/>
                    </a:cubicBezTo>
                    <a:cubicBezTo>
                      <a:pt x="5299" y="9401"/>
                      <a:pt x="4817" y="10124"/>
                      <a:pt x="4514" y="10784"/>
                    </a:cubicBezTo>
                    <a:cubicBezTo>
                      <a:pt x="4157" y="11569"/>
                      <a:pt x="3925" y="12533"/>
                      <a:pt x="4166" y="13380"/>
                    </a:cubicBezTo>
                    <a:cubicBezTo>
                      <a:pt x="4577" y="14790"/>
                      <a:pt x="5772" y="16244"/>
                      <a:pt x="7182" y="16726"/>
                    </a:cubicBezTo>
                    <a:cubicBezTo>
                      <a:pt x="7187" y="16728"/>
                      <a:pt x="7191" y="16729"/>
                      <a:pt x="7195" y="16729"/>
                    </a:cubicBezTo>
                    <a:cubicBezTo>
                      <a:pt x="7221" y="16729"/>
                      <a:pt x="7230" y="16687"/>
                      <a:pt x="7199" y="16672"/>
                    </a:cubicBezTo>
                    <a:cubicBezTo>
                      <a:pt x="5906" y="16137"/>
                      <a:pt x="4907" y="14843"/>
                      <a:pt x="4416" y="13567"/>
                    </a:cubicBezTo>
                    <a:cubicBezTo>
                      <a:pt x="4122" y="12800"/>
                      <a:pt x="4291" y="11988"/>
                      <a:pt x="4532" y="11230"/>
                    </a:cubicBezTo>
                    <a:cubicBezTo>
                      <a:pt x="4782" y="10454"/>
                      <a:pt x="5308" y="9508"/>
                      <a:pt x="6182" y="9321"/>
                    </a:cubicBezTo>
                    <a:cubicBezTo>
                      <a:pt x="6343" y="9375"/>
                      <a:pt x="6655" y="9562"/>
                      <a:pt x="6735" y="9624"/>
                    </a:cubicBezTo>
                    <a:cubicBezTo>
                      <a:pt x="6807" y="9687"/>
                      <a:pt x="6834" y="9758"/>
                      <a:pt x="6834" y="9758"/>
                    </a:cubicBezTo>
                    <a:cubicBezTo>
                      <a:pt x="6834" y="9758"/>
                      <a:pt x="6771" y="9687"/>
                      <a:pt x="6700" y="9660"/>
                    </a:cubicBezTo>
                    <a:cubicBezTo>
                      <a:pt x="6656" y="9641"/>
                      <a:pt x="6578" y="9618"/>
                      <a:pt x="6495" y="9618"/>
                    </a:cubicBezTo>
                    <a:cubicBezTo>
                      <a:pt x="6459" y="9618"/>
                      <a:pt x="6422" y="9623"/>
                      <a:pt x="6388" y="9633"/>
                    </a:cubicBezTo>
                    <a:cubicBezTo>
                      <a:pt x="6173" y="9687"/>
                      <a:pt x="5986" y="9910"/>
                      <a:pt x="5906" y="10133"/>
                    </a:cubicBezTo>
                    <a:cubicBezTo>
                      <a:pt x="5826" y="10383"/>
                      <a:pt x="5933" y="10615"/>
                      <a:pt x="6111" y="10784"/>
                    </a:cubicBezTo>
                    <a:cubicBezTo>
                      <a:pt x="5415" y="11899"/>
                      <a:pt x="5674" y="13291"/>
                      <a:pt x="6370" y="14335"/>
                    </a:cubicBezTo>
                    <a:cubicBezTo>
                      <a:pt x="7066" y="15370"/>
                      <a:pt x="8243" y="16137"/>
                      <a:pt x="9474" y="16404"/>
                    </a:cubicBezTo>
                    <a:cubicBezTo>
                      <a:pt x="9117" y="16966"/>
                      <a:pt x="8885" y="17582"/>
                      <a:pt x="8939" y="18296"/>
                    </a:cubicBezTo>
                    <a:cubicBezTo>
                      <a:pt x="8939" y="18340"/>
                      <a:pt x="8972" y="18365"/>
                      <a:pt x="9006" y="18365"/>
                    </a:cubicBezTo>
                    <a:cubicBezTo>
                      <a:pt x="9033" y="18365"/>
                      <a:pt x="9061" y="18349"/>
                      <a:pt x="9073" y="18313"/>
                    </a:cubicBezTo>
                    <a:cubicBezTo>
                      <a:pt x="9224" y="17796"/>
                      <a:pt x="9483" y="17288"/>
                      <a:pt x="9822" y="16859"/>
                    </a:cubicBezTo>
                    <a:cubicBezTo>
                      <a:pt x="10054" y="16574"/>
                      <a:pt x="10357" y="16342"/>
                      <a:pt x="10652" y="16110"/>
                    </a:cubicBezTo>
                    <a:lnTo>
                      <a:pt x="10652" y="16110"/>
                    </a:lnTo>
                    <a:cubicBezTo>
                      <a:pt x="10134" y="16734"/>
                      <a:pt x="9751" y="17555"/>
                      <a:pt x="9920" y="18367"/>
                    </a:cubicBezTo>
                    <a:cubicBezTo>
                      <a:pt x="9924" y="18385"/>
                      <a:pt x="9936" y="18393"/>
                      <a:pt x="9949" y="18393"/>
                    </a:cubicBezTo>
                    <a:cubicBezTo>
                      <a:pt x="9968" y="18393"/>
                      <a:pt x="9988" y="18376"/>
                      <a:pt x="9983" y="18349"/>
                    </a:cubicBezTo>
                    <a:cubicBezTo>
                      <a:pt x="9831" y="17484"/>
                      <a:pt x="10375" y="16538"/>
                      <a:pt x="10937" y="15887"/>
                    </a:cubicBezTo>
                    <a:cubicBezTo>
                      <a:pt x="10991" y="15851"/>
                      <a:pt x="11035" y="15816"/>
                      <a:pt x="11071" y="15780"/>
                    </a:cubicBezTo>
                    <a:cubicBezTo>
                      <a:pt x="11446" y="15477"/>
                      <a:pt x="11892" y="15191"/>
                      <a:pt x="12347" y="14977"/>
                    </a:cubicBezTo>
                    <a:lnTo>
                      <a:pt x="12347" y="14977"/>
                    </a:lnTo>
                    <a:cubicBezTo>
                      <a:pt x="11803" y="15361"/>
                      <a:pt x="11464" y="15878"/>
                      <a:pt x="11321" y="16610"/>
                    </a:cubicBezTo>
                    <a:cubicBezTo>
                      <a:pt x="11151" y="17484"/>
                      <a:pt x="11562" y="18233"/>
                      <a:pt x="12320" y="18652"/>
                    </a:cubicBezTo>
                    <a:lnTo>
                      <a:pt x="12329" y="18652"/>
                    </a:lnTo>
                    <a:cubicBezTo>
                      <a:pt x="10848" y="19009"/>
                      <a:pt x="9430" y="19705"/>
                      <a:pt x="8038" y="20321"/>
                    </a:cubicBezTo>
                    <a:cubicBezTo>
                      <a:pt x="7057" y="20749"/>
                      <a:pt x="6138" y="21141"/>
                      <a:pt x="5067" y="21293"/>
                    </a:cubicBezTo>
                    <a:cubicBezTo>
                      <a:pt x="4407" y="21391"/>
                      <a:pt x="3729" y="21436"/>
                      <a:pt x="3051" y="21445"/>
                    </a:cubicBezTo>
                    <a:cubicBezTo>
                      <a:pt x="2534" y="21445"/>
                      <a:pt x="1972" y="21445"/>
                      <a:pt x="1481" y="21257"/>
                    </a:cubicBezTo>
                    <a:cubicBezTo>
                      <a:pt x="1478" y="21256"/>
                      <a:pt x="1476" y="21256"/>
                      <a:pt x="1474" y="21256"/>
                    </a:cubicBezTo>
                    <a:cubicBezTo>
                      <a:pt x="1461" y="21256"/>
                      <a:pt x="1457" y="21276"/>
                      <a:pt x="1472" y="21284"/>
                    </a:cubicBezTo>
                    <a:cubicBezTo>
                      <a:pt x="1919" y="21462"/>
                      <a:pt x="2425" y="21510"/>
                      <a:pt x="2929" y="21510"/>
                    </a:cubicBezTo>
                    <a:cubicBezTo>
                      <a:pt x="3259" y="21510"/>
                      <a:pt x="3588" y="21489"/>
                      <a:pt x="3899" y="21471"/>
                    </a:cubicBezTo>
                    <a:cubicBezTo>
                      <a:pt x="4710" y="21436"/>
                      <a:pt x="5576" y="21356"/>
                      <a:pt x="6361" y="21106"/>
                    </a:cubicBezTo>
                    <a:cubicBezTo>
                      <a:pt x="8118" y="20544"/>
                      <a:pt x="9760" y="19607"/>
                      <a:pt x="11499" y="18991"/>
                    </a:cubicBezTo>
                    <a:cubicBezTo>
                      <a:pt x="12372" y="18678"/>
                      <a:pt x="13271" y="18530"/>
                      <a:pt x="14165" y="18530"/>
                    </a:cubicBezTo>
                    <a:cubicBezTo>
                      <a:pt x="15968" y="18530"/>
                      <a:pt x="17752" y="19131"/>
                      <a:pt x="19261" y="20187"/>
                    </a:cubicBezTo>
                    <a:cubicBezTo>
                      <a:pt x="19439" y="20312"/>
                      <a:pt x="19626" y="20428"/>
                      <a:pt x="19814" y="20544"/>
                    </a:cubicBezTo>
                    <a:cubicBezTo>
                      <a:pt x="18752" y="20196"/>
                      <a:pt x="17744" y="19687"/>
                      <a:pt x="16665" y="19384"/>
                    </a:cubicBezTo>
                    <a:cubicBezTo>
                      <a:pt x="16061" y="19213"/>
                      <a:pt x="15435" y="19086"/>
                      <a:pt x="14814" y="19086"/>
                    </a:cubicBezTo>
                    <a:cubicBezTo>
                      <a:pt x="14756" y="19086"/>
                      <a:pt x="14698" y="19087"/>
                      <a:pt x="14640" y="19090"/>
                    </a:cubicBezTo>
                    <a:cubicBezTo>
                      <a:pt x="13801" y="19116"/>
                      <a:pt x="12962" y="19446"/>
                      <a:pt x="12204" y="19785"/>
                    </a:cubicBezTo>
                    <a:cubicBezTo>
                      <a:pt x="10572" y="20499"/>
                      <a:pt x="9037" y="21391"/>
                      <a:pt x="7369" y="22025"/>
                    </a:cubicBezTo>
                    <a:cubicBezTo>
                      <a:pt x="6785" y="22242"/>
                      <a:pt x="6137" y="22343"/>
                      <a:pt x="5484" y="22343"/>
                    </a:cubicBezTo>
                    <a:cubicBezTo>
                      <a:pt x="4639" y="22343"/>
                      <a:pt x="3786" y="22175"/>
                      <a:pt x="3051" y="21873"/>
                    </a:cubicBezTo>
                    <a:cubicBezTo>
                      <a:pt x="3049" y="21872"/>
                      <a:pt x="3046" y="21872"/>
                      <a:pt x="3044" y="21872"/>
                    </a:cubicBezTo>
                    <a:cubicBezTo>
                      <a:pt x="3020" y="21872"/>
                      <a:pt x="3000" y="21910"/>
                      <a:pt x="3024" y="21926"/>
                    </a:cubicBezTo>
                    <a:cubicBezTo>
                      <a:pt x="3783" y="22247"/>
                      <a:pt x="4719" y="22441"/>
                      <a:pt x="5617" y="22441"/>
                    </a:cubicBezTo>
                    <a:cubicBezTo>
                      <a:pt x="6071" y="22441"/>
                      <a:pt x="6516" y="22391"/>
                      <a:pt x="6923" y="22283"/>
                    </a:cubicBezTo>
                    <a:cubicBezTo>
                      <a:pt x="8413" y="21891"/>
                      <a:pt x="9849" y="21079"/>
                      <a:pt x="11223" y="20392"/>
                    </a:cubicBezTo>
                    <a:cubicBezTo>
                      <a:pt x="12151" y="19919"/>
                      <a:pt x="13096" y="19482"/>
                      <a:pt x="14131" y="19277"/>
                    </a:cubicBezTo>
                    <a:cubicBezTo>
                      <a:pt x="14365" y="19230"/>
                      <a:pt x="14599" y="19209"/>
                      <a:pt x="14833" y="19209"/>
                    </a:cubicBezTo>
                    <a:cubicBezTo>
                      <a:pt x="15395" y="19209"/>
                      <a:pt x="15956" y="19326"/>
                      <a:pt x="16504" y="19464"/>
                    </a:cubicBezTo>
                    <a:cubicBezTo>
                      <a:pt x="17093" y="19625"/>
                      <a:pt x="17664" y="19839"/>
                      <a:pt x="18235" y="20053"/>
                    </a:cubicBezTo>
                    <a:cubicBezTo>
                      <a:pt x="17861" y="20002"/>
                      <a:pt x="17493" y="19974"/>
                      <a:pt x="17127" y="19974"/>
                    </a:cubicBezTo>
                    <a:cubicBezTo>
                      <a:pt x="16539" y="19974"/>
                      <a:pt x="15956" y="20045"/>
                      <a:pt x="15362" y="20205"/>
                    </a:cubicBezTo>
                    <a:cubicBezTo>
                      <a:pt x="14202" y="20508"/>
                      <a:pt x="13078" y="20990"/>
                      <a:pt x="11963" y="21427"/>
                    </a:cubicBezTo>
                    <a:cubicBezTo>
                      <a:pt x="10750" y="21900"/>
                      <a:pt x="9528" y="22328"/>
                      <a:pt x="8234" y="22471"/>
                    </a:cubicBezTo>
                    <a:cubicBezTo>
                      <a:pt x="7744" y="22533"/>
                      <a:pt x="7244" y="22622"/>
                      <a:pt x="6744" y="22649"/>
                    </a:cubicBezTo>
                    <a:cubicBezTo>
                      <a:pt x="6307" y="22671"/>
                      <a:pt x="5847" y="22767"/>
                      <a:pt x="5391" y="22767"/>
                    </a:cubicBezTo>
                    <a:cubicBezTo>
                      <a:pt x="5280" y="22767"/>
                      <a:pt x="5169" y="22761"/>
                      <a:pt x="5058" y="22747"/>
                    </a:cubicBezTo>
                    <a:lnTo>
                      <a:pt x="5049" y="22747"/>
                    </a:lnTo>
                    <a:cubicBezTo>
                      <a:pt x="5040" y="22738"/>
                      <a:pt x="5023" y="22738"/>
                      <a:pt x="5014" y="22729"/>
                    </a:cubicBezTo>
                    <a:cubicBezTo>
                      <a:pt x="5012" y="22728"/>
                      <a:pt x="5010" y="22727"/>
                      <a:pt x="5008" y="22727"/>
                    </a:cubicBezTo>
                    <a:cubicBezTo>
                      <a:pt x="4999" y="22727"/>
                      <a:pt x="4989" y="22740"/>
                      <a:pt x="4996" y="22747"/>
                    </a:cubicBezTo>
                    <a:cubicBezTo>
                      <a:pt x="5656" y="23291"/>
                      <a:pt x="6878" y="23184"/>
                      <a:pt x="7672" y="23220"/>
                    </a:cubicBezTo>
                    <a:cubicBezTo>
                      <a:pt x="7836" y="23225"/>
                      <a:pt x="8000" y="23228"/>
                      <a:pt x="8163" y="23228"/>
                    </a:cubicBezTo>
                    <a:cubicBezTo>
                      <a:pt x="9355" y="23228"/>
                      <a:pt x="10514" y="23079"/>
                      <a:pt x="11660" y="22703"/>
                    </a:cubicBezTo>
                    <a:cubicBezTo>
                      <a:pt x="13212" y="22185"/>
                      <a:pt x="14640" y="21338"/>
                      <a:pt x="16219" y="20865"/>
                    </a:cubicBezTo>
                    <a:cubicBezTo>
                      <a:pt x="16860" y="20671"/>
                      <a:pt x="17502" y="20588"/>
                      <a:pt x="18144" y="20588"/>
                    </a:cubicBezTo>
                    <a:cubicBezTo>
                      <a:pt x="18950" y="20588"/>
                      <a:pt x="19755" y="20719"/>
                      <a:pt x="20554" y="20927"/>
                    </a:cubicBezTo>
                    <a:cubicBezTo>
                      <a:pt x="21330" y="21302"/>
                      <a:pt x="22160" y="21605"/>
                      <a:pt x="22945" y="21882"/>
                    </a:cubicBezTo>
                    <a:cubicBezTo>
                      <a:pt x="23257" y="21989"/>
                      <a:pt x="23578" y="22096"/>
                      <a:pt x="23900" y="22194"/>
                    </a:cubicBezTo>
                    <a:cubicBezTo>
                      <a:pt x="23159" y="22042"/>
                      <a:pt x="22419" y="21918"/>
                      <a:pt x="21687" y="21828"/>
                    </a:cubicBezTo>
                    <a:cubicBezTo>
                      <a:pt x="21280" y="21781"/>
                      <a:pt x="20871" y="21759"/>
                      <a:pt x="20463" y="21759"/>
                    </a:cubicBezTo>
                    <a:cubicBezTo>
                      <a:pt x="19412" y="21759"/>
                      <a:pt x="18361" y="21902"/>
                      <a:pt x="17334" y="22114"/>
                    </a:cubicBezTo>
                    <a:cubicBezTo>
                      <a:pt x="15897" y="22417"/>
                      <a:pt x="14524" y="22881"/>
                      <a:pt x="13141" y="23372"/>
                    </a:cubicBezTo>
                    <a:cubicBezTo>
                      <a:pt x="12436" y="23621"/>
                      <a:pt x="11731" y="23889"/>
                      <a:pt x="11000" y="24076"/>
                    </a:cubicBezTo>
                    <a:cubicBezTo>
                      <a:pt x="10526" y="24198"/>
                      <a:pt x="9949" y="24328"/>
                      <a:pt x="9400" y="24328"/>
                    </a:cubicBezTo>
                    <a:cubicBezTo>
                      <a:pt x="9143" y="24328"/>
                      <a:pt x="8893" y="24299"/>
                      <a:pt x="8662" y="24228"/>
                    </a:cubicBezTo>
                    <a:cubicBezTo>
                      <a:pt x="8654" y="24228"/>
                      <a:pt x="8654" y="24246"/>
                      <a:pt x="8662" y="24246"/>
                    </a:cubicBezTo>
                    <a:cubicBezTo>
                      <a:pt x="8975" y="24371"/>
                      <a:pt x="9312" y="24421"/>
                      <a:pt x="9657" y="24421"/>
                    </a:cubicBezTo>
                    <a:cubicBezTo>
                      <a:pt x="10573" y="24421"/>
                      <a:pt x="11554" y="24068"/>
                      <a:pt x="12338" y="23809"/>
                    </a:cubicBezTo>
                    <a:cubicBezTo>
                      <a:pt x="13783" y="23336"/>
                      <a:pt x="15210" y="22774"/>
                      <a:pt x="16682" y="22435"/>
                    </a:cubicBezTo>
                    <a:cubicBezTo>
                      <a:pt x="17999" y="22136"/>
                      <a:pt x="19301" y="21934"/>
                      <a:pt x="20638" y="21934"/>
                    </a:cubicBezTo>
                    <a:cubicBezTo>
                      <a:pt x="20815" y="21934"/>
                      <a:pt x="20992" y="21937"/>
                      <a:pt x="21170" y="21944"/>
                    </a:cubicBezTo>
                    <a:cubicBezTo>
                      <a:pt x="21919" y="21980"/>
                      <a:pt x="22668" y="22114"/>
                      <a:pt x="23409" y="22257"/>
                    </a:cubicBezTo>
                    <a:cubicBezTo>
                      <a:pt x="23909" y="22355"/>
                      <a:pt x="24408" y="22408"/>
                      <a:pt x="24908" y="22480"/>
                    </a:cubicBezTo>
                    <a:cubicBezTo>
                      <a:pt x="25984" y="22749"/>
                      <a:pt x="27097" y="22927"/>
                      <a:pt x="28195" y="22927"/>
                    </a:cubicBezTo>
                    <a:cubicBezTo>
                      <a:pt x="29134" y="22927"/>
                      <a:pt x="30063" y="22796"/>
                      <a:pt x="30947" y="22480"/>
                    </a:cubicBezTo>
                    <a:cubicBezTo>
                      <a:pt x="30971" y="22472"/>
                      <a:pt x="30967" y="22442"/>
                      <a:pt x="30946" y="22442"/>
                    </a:cubicBezTo>
                    <a:cubicBezTo>
                      <a:pt x="30944" y="22442"/>
                      <a:pt x="30941" y="22443"/>
                      <a:pt x="30938" y="22444"/>
                    </a:cubicBezTo>
                    <a:cubicBezTo>
                      <a:pt x="30104" y="22725"/>
                      <a:pt x="29233" y="22838"/>
                      <a:pt x="28356" y="22838"/>
                    </a:cubicBezTo>
                    <a:cubicBezTo>
                      <a:pt x="27087" y="22838"/>
                      <a:pt x="25804" y="22600"/>
                      <a:pt x="24595" y="22283"/>
                    </a:cubicBezTo>
                    <a:cubicBezTo>
                      <a:pt x="22945" y="21855"/>
                      <a:pt x="21312" y="21222"/>
                      <a:pt x="19814" y="20401"/>
                    </a:cubicBezTo>
                    <a:cubicBezTo>
                      <a:pt x="19323" y="20133"/>
                      <a:pt x="18859" y="19821"/>
                      <a:pt x="18377" y="19545"/>
                    </a:cubicBezTo>
                    <a:lnTo>
                      <a:pt x="18377" y="19545"/>
                    </a:lnTo>
                    <a:cubicBezTo>
                      <a:pt x="18825" y="19656"/>
                      <a:pt x="19304" y="19683"/>
                      <a:pt x="19776" y="19683"/>
                    </a:cubicBezTo>
                    <a:cubicBezTo>
                      <a:pt x="20170" y="19683"/>
                      <a:pt x="20559" y="19665"/>
                      <a:pt x="20920" y="19661"/>
                    </a:cubicBezTo>
                    <a:cubicBezTo>
                      <a:pt x="20948" y="19660"/>
                      <a:pt x="20976" y="19660"/>
                      <a:pt x="21004" y="19660"/>
                    </a:cubicBezTo>
                    <a:cubicBezTo>
                      <a:pt x="22499" y="19660"/>
                      <a:pt x="23935" y="20123"/>
                      <a:pt x="25354" y="20544"/>
                    </a:cubicBezTo>
                    <a:cubicBezTo>
                      <a:pt x="26638" y="20918"/>
                      <a:pt x="27816" y="21516"/>
                      <a:pt x="29163" y="21677"/>
                    </a:cubicBezTo>
                    <a:cubicBezTo>
                      <a:pt x="29456" y="21710"/>
                      <a:pt x="29814" y="21746"/>
                      <a:pt x="30180" y="21746"/>
                    </a:cubicBezTo>
                    <a:cubicBezTo>
                      <a:pt x="30785" y="21746"/>
                      <a:pt x="31411" y="21648"/>
                      <a:pt x="31795" y="21275"/>
                    </a:cubicBezTo>
                    <a:cubicBezTo>
                      <a:pt x="31801" y="21269"/>
                      <a:pt x="31798" y="21263"/>
                      <a:pt x="31793" y="21263"/>
                    </a:cubicBezTo>
                    <a:cubicBezTo>
                      <a:pt x="31791" y="21263"/>
                      <a:pt x="31788" y="21264"/>
                      <a:pt x="31786" y="21266"/>
                    </a:cubicBezTo>
                    <a:cubicBezTo>
                      <a:pt x="31366" y="21623"/>
                      <a:pt x="30751" y="21605"/>
                      <a:pt x="30234" y="21614"/>
                    </a:cubicBezTo>
                    <a:cubicBezTo>
                      <a:pt x="30200" y="21615"/>
                      <a:pt x="30166" y="21615"/>
                      <a:pt x="30132" y="21615"/>
                    </a:cubicBezTo>
                    <a:cubicBezTo>
                      <a:pt x="29559" y="21615"/>
                      <a:pt x="28987" y="21544"/>
                      <a:pt x="28431" y="21418"/>
                    </a:cubicBezTo>
                    <a:cubicBezTo>
                      <a:pt x="27165" y="21141"/>
                      <a:pt x="25969" y="20588"/>
                      <a:pt x="24729" y="20223"/>
                    </a:cubicBezTo>
                    <a:cubicBezTo>
                      <a:pt x="23489" y="19857"/>
                      <a:pt x="22214" y="19562"/>
                      <a:pt x="20920" y="19553"/>
                    </a:cubicBezTo>
                    <a:cubicBezTo>
                      <a:pt x="20450" y="19553"/>
                      <a:pt x="19935" y="19596"/>
                      <a:pt x="19422" y="19596"/>
                    </a:cubicBezTo>
                    <a:cubicBezTo>
                      <a:pt x="19029" y="19596"/>
                      <a:pt x="18638" y="19571"/>
                      <a:pt x="18270" y="19482"/>
                    </a:cubicBezTo>
                    <a:cubicBezTo>
                      <a:pt x="18083" y="19375"/>
                      <a:pt x="17896" y="19277"/>
                      <a:pt x="17691" y="19179"/>
                    </a:cubicBezTo>
                    <a:cubicBezTo>
                      <a:pt x="17557" y="19125"/>
                      <a:pt x="17423" y="19063"/>
                      <a:pt x="17289" y="19009"/>
                    </a:cubicBezTo>
                    <a:lnTo>
                      <a:pt x="17289" y="19009"/>
                    </a:lnTo>
                    <a:cubicBezTo>
                      <a:pt x="17731" y="19170"/>
                      <a:pt x="18217" y="19190"/>
                      <a:pt x="18693" y="19190"/>
                    </a:cubicBezTo>
                    <a:cubicBezTo>
                      <a:pt x="18851" y="19190"/>
                      <a:pt x="19009" y="19188"/>
                      <a:pt x="19163" y="19188"/>
                    </a:cubicBezTo>
                    <a:cubicBezTo>
                      <a:pt x="19202" y="19188"/>
                      <a:pt x="19241" y="19188"/>
                      <a:pt x="19280" y="19188"/>
                    </a:cubicBezTo>
                    <a:cubicBezTo>
                      <a:pt x="20080" y="19188"/>
                      <a:pt x="20887" y="19103"/>
                      <a:pt x="21678" y="19018"/>
                    </a:cubicBezTo>
                    <a:cubicBezTo>
                      <a:pt x="22105" y="18976"/>
                      <a:pt x="22530" y="18945"/>
                      <a:pt x="22953" y="18945"/>
                    </a:cubicBezTo>
                    <a:cubicBezTo>
                      <a:pt x="23326" y="18945"/>
                      <a:pt x="23698" y="18969"/>
                      <a:pt x="24069" y="19027"/>
                    </a:cubicBezTo>
                    <a:cubicBezTo>
                      <a:pt x="24792" y="19143"/>
                      <a:pt x="25479" y="19438"/>
                      <a:pt x="26148" y="19705"/>
                    </a:cubicBezTo>
                    <a:cubicBezTo>
                      <a:pt x="27272" y="20160"/>
                      <a:pt x="28360" y="20678"/>
                      <a:pt x="29573" y="20856"/>
                    </a:cubicBezTo>
                    <a:cubicBezTo>
                      <a:pt x="29926" y="20906"/>
                      <a:pt x="30324" y="20950"/>
                      <a:pt x="30723" y="20950"/>
                    </a:cubicBezTo>
                    <a:cubicBezTo>
                      <a:pt x="31395" y="20950"/>
                      <a:pt x="32072" y="20826"/>
                      <a:pt x="32553" y="20401"/>
                    </a:cubicBezTo>
                    <a:cubicBezTo>
                      <a:pt x="32567" y="20387"/>
                      <a:pt x="32553" y="20360"/>
                      <a:pt x="32537" y="20360"/>
                    </a:cubicBezTo>
                    <a:cubicBezTo>
                      <a:pt x="32533" y="20360"/>
                      <a:pt x="32530" y="20362"/>
                      <a:pt x="32526" y="20365"/>
                    </a:cubicBezTo>
                    <a:cubicBezTo>
                      <a:pt x="32050" y="20699"/>
                      <a:pt x="31414" y="20808"/>
                      <a:pt x="30770" y="20808"/>
                    </a:cubicBezTo>
                    <a:cubicBezTo>
                      <a:pt x="30207" y="20808"/>
                      <a:pt x="29637" y="20724"/>
                      <a:pt x="29163" y="20633"/>
                    </a:cubicBezTo>
                    <a:cubicBezTo>
                      <a:pt x="28039" y="20419"/>
                      <a:pt x="26995" y="19884"/>
                      <a:pt x="25934" y="19464"/>
                    </a:cubicBezTo>
                    <a:cubicBezTo>
                      <a:pt x="25336" y="19232"/>
                      <a:pt x="24738" y="19018"/>
                      <a:pt x="24105" y="18902"/>
                    </a:cubicBezTo>
                    <a:cubicBezTo>
                      <a:pt x="23765" y="18841"/>
                      <a:pt x="23419" y="18819"/>
                      <a:pt x="23072" y="18819"/>
                    </a:cubicBezTo>
                    <a:cubicBezTo>
                      <a:pt x="22708" y="18819"/>
                      <a:pt x="22342" y="18844"/>
                      <a:pt x="21982" y="18875"/>
                    </a:cubicBezTo>
                    <a:cubicBezTo>
                      <a:pt x="21223" y="18947"/>
                      <a:pt x="20456" y="19018"/>
                      <a:pt x="19689" y="19081"/>
                    </a:cubicBezTo>
                    <a:cubicBezTo>
                      <a:pt x="19328" y="19109"/>
                      <a:pt x="18918" y="19143"/>
                      <a:pt x="18508" y="19143"/>
                    </a:cubicBezTo>
                    <a:cubicBezTo>
                      <a:pt x="18017" y="19143"/>
                      <a:pt x="17524" y="19094"/>
                      <a:pt x="17111" y="18929"/>
                    </a:cubicBezTo>
                    <a:cubicBezTo>
                      <a:pt x="17111" y="18929"/>
                      <a:pt x="17111" y="18938"/>
                      <a:pt x="17111" y="18938"/>
                    </a:cubicBezTo>
                    <a:cubicBezTo>
                      <a:pt x="17135" y="18946"/>
                      <a:pt x="17151" y="18954"/>
                      <a:pt x="17174" y="18962"/>
                    </a:cubicBezTo>
                    <a:lnTo>
                      <a:pt x="17174" y="18962"/>
                    </a:lnTo>
                    <a:cubicBezTo>
                      <a:pt x="16918" y="18874"/>
                      <a:pt x="16662" y="18786"/>
                      <a:pt x="16406" y="18715"/>
                    </a:cubicBezTo>
                    <a:lnTo>
                      <a:pt x="16406" y="18715"/>
                    </a:lnTo>
                    <a:cubicBezTo>
                      <a:pt x="16488" y="18722"/>
                      <a:pt x="16569" y="18725"/>
                      <a:pt x="16652" y="18725"/>
                    </a:cubicBezTo>
                    <a:cubicBezTo>
                      <a:pt x="16785" y="18725"/>
                      <a:pt x="16919" y="18717"/>
                      <a:pt x="17057" y="18706"/>
                    </a:cubicBezTo>
                    <a:cubicBezTo>
                      <a:pt x="17151" y="18726"/>
                      <a:pt x="17246" y="18733"/>
                      <a:pt x="17340" y="18733"/>
                    </a:cubicBezTo>
                    <a:cubicBezTo>
                      <a:pt x="17460" y="18733"/>
                      <a:pt x="17580" y="18721"/>
                      <a:pt x="17699" y="18706"/>
                    </a:cubicBezTo>
                    <a:cubicBezTo>
                      <a:pt x="17699" y="18706"/>
                      <a:pt x="17703" y="18710"/>
                      <a:pt x="17709" y="18710"/>
                    </a:cubicBezTo>
                    <a:cubicBezTo>
                      <a:pt x="17711" y="18710"/>
                      <a:pt x="17714" y="18709"/>
                      <a:pt x="17717" y="18706"/>
                    </a:cubicBezTo>
                    <a:cubicBezTo>
                      <a:pt x="17878" y="18706"/>
                      <a:pt x="18038" y="18688"/>
                      <a:pt x="18199" y="18661"/>
                    </a:cubicBezTo>
                    <a:cubicBezTo>
                      <a:pt x="18235" y="18652"/>
                      <a:pt x="18279" y="18644"/>
                      <a:pt x="18324" y="18635"/>
                    </a:cubicBezTo>
                    <a:cubicBezTo>
                      <a:pt x="18618" y="18581"/>
                      <a:pt x="18913" y="18510"/>
                      <a:pt x="19207" y="18465"/>
                    </a:cubicBezTo>
                    <a:cubicBezTo>
                      <a:pt x="20081" y="18331"/>
                      <a:pt x="20929" y="18099"/>
                      <a:pt x="21821" y="18019"/>
                    </a:cubicBezTo>
                    <a:cubicBezTo>
                      <a:pt x="22027" y="17999"/>
                      <a:pt x="22233" y="17989"/>
                      <a:pt x="22440" y="17989"/>
                    </a:cubicBezTo>
                    <a:cubicBezTo>
                      <a:pt x="23971" y="17989"/>
                      <a:pt x="25512" y="18514"/>
                      <a:pt x="26879" y="19143"/>
                    </a:cubicBezTo>
                    <a:cubicBezTo>
                      <a:pt x="27477" y="19420"/>
                      <a:pt x="28057" y="19732"/>
                      <a:pt x="28690" y="19919"/>
                    </a:cubicBezTo>
                    <a:cubicBezTo>
                      <a:pt x="29288" y="20107"/>
                      <a:pt x="29903" y="20240"/>
                      <a:pt x="30510" y="20339"/>
                    </a:cubicBezTo>
                    <a:cubicBezTo>
                      <a:pt x="30705" y="20371"/>
                      <a:pt x="30910" y="20387"/>
                      <a:pt x="31120" y="20387"/>
                    </a:cubicBezTo>
                    <a:cubicBezTo>
                      <a:pt x="32006" y="20387"/>
                      <a:pt x="32973" y="20095"/>
                      <a:pt x="33579" y="19482"/>
                    </a:cubicBezTo>
                    <a:cubicBezTo>
                      <a:pt x="33586" y="19475"/>
                      <a:pt x="33576" y="19462"/>
                      <a:pt x="33562" y="19462"/>
                    </a:cubicBezTo>
                    <a:cubicBezTo>
                      <a:pt x="33559" y="19462"/>
                      <a:pt x="33556" y="19463"/>
                      <a:pt x="33552" y="19464"/>
                    </a:cubicBezTo>
                    <a:cubicBezTo>
                      <a:pt x="32928" y="20059"/>
                      <a:pt x="32065" y="20261"/>
                      <a:pt x="31208" y="20261"/>
                    </a:cubicBezTo>
                    <a:cubicBezTo>
                      <a:pt x="30780" y="20261"/>
                      <a:pt x="30352" y="20211"/>
                      <a:pt x="29957" y="20133"/>
                    </a:cubicBezTo>
                    <a:cubicBezTo>
                      <a:pt x="29404" y="20017"/>
                      <a:pt x="28842" y="19875"/>
                      <a:pt x="28307" y="19687"/>
                    </a:cubicBezTo>
                    <a:cubicBezTo>
                      <a:pt x="27718" y="19473"/>
                      <a:pt x="27165" y="19161"/>
                      <a:pt x="26585" y="18893"/>
                    </a:cubicBezTo>
                    <a:lnTo>
                      <a:pt x="26585" y="18893"/>
                    </a:lnTo>
                    <a:cubicBezTo>
                      <a:pt x="27103" y="19025"/>
                      <a:pt x="27639" y="19090"/>
                      <a:pt x="28174" y="19090"/>
                    </a:cubicBezTo>
                    <a:cubicBezTo>
                      <a:pt x="28292" y="19090"/>
                      <a:pt x="28411" y="19087"/>
                      <a:pt x="28530" y="19081"/>
                    </a:cubicBezTo>
                    <a:cubicBezTo>
                      <a:pt x="29600" y="19009"/>
                      <a:pt x="30564" y="18777"/>
                      <a:pt x="31590" y="18510"/>
                    </a:cubicBezTo>
                    <a:cubicBezTo>
                      <a:pt x="32990" y="18144"/>
                      <a:pt x="34400" y="17680"/>
                      <a:pt x="35720" y="17091"/>
                    </a:cubicBezTo>
                    <a:cubicBezTo>
                      <a:pt x="36734" y="16643"/>
                      <a:pt x="37878" y="16391"/>
                      <a:pt x="39004" y="16391"/>
                    </a:cubicBezTo>
                    <a:cubicBezTo>
                      <a:pt x="39493" y="16391"/>
                      <a:pt x="39978" y="16438"/>
                      <a:pt x="40448" y="16538"/>
                    </a:cubicBezTo>
                    <a:cubicBezTo>
                      <a:pt x="40466" y="16538"/>
                      <a:pt x="40475" y="16511"/>
                      <a:pt x="40457" y="16511"/>
                    </a:cubicBezTo>
                    <a:cubicBezTo>
                      <a:pt x="39943" y="16381"/>
                      <a:pt x="39440" y="16325"/>
                      <a:pt x="38944" y="16325"/>
                    </a:cubicBezTo>
                    <a:cubicBezTo>
                      <a:pt x="36590" y="16325"/>
                      <a:pt x="34412" y="17595"/>
                      <a:pt x="32143" y="18251"/>
                    </a:cubicBezTo>
                    <a:cubicBezTo>
                      <a:pt x="30792" y="18646"/>
                      <a:pt x="29428" y="19009"/>
                      <a:pt x="28060" y="19009"/>
                    </a:cubicBezTo>
                    <a:cubicBezTo>
                      <a:pt x="27512" y="19009"/>
                      <a:pt x="26964" y="18951"/>
                      <a:pt x="26415" y="18813"/>
                    </a:cubicBezTo>
                    <a:cubicBezTo>
                      <a:pt x="26308" y="18768"/>
                      <a:pt x="26210" y="18724"/>
                      <a:pt x="26112" y="18679"/>
                    </a:cubicBezTo>
                    <a:cubicBezTo>
                      <a:pt x="25657" y="18501"/>
                      <a:pt x="25184" y="18340"/>
                      <a:pt x="24702" y="18215"/>
                    </a:cubicBezTo>
                    <a:lnTo>
                      <a:pt x="24702" y="18215"/>
                    </a:lnTo>
                    <a:cubicBezTo>
                      <a:pt x="24872" y="18224"/>
                      <a:pt x="25033" y="18233"/>
                      <a:pt x="25193" y="18242"/>
                    </a:cubicBezTo>
                    <a:cubicBezTo>
                      <a:pt x="25800" y="18278"/>
                      <a:pt x="26406" y="18287"/>
                      <a:pt x="27013" y="18313"/>
                    </a:cubicBezTo>
                    <a:cubicBezTo>
                      <a:pt x="27356" y="18331"/>
                      <a:pt x="27689" y="18349"/>
                      <a:pt x="28021" y="18349"/>
                    </a:cubicBezTo>
                    <a:cubicBezTo>
                      <a:pt x="28353" y="18349"/>
                      <a:pt x="28686" y="18331"/>
                      <a:pt x="29029" y="18278"/>
                    </a:cubicBezTo>
                    <a:cubicBezTo>
                      <a:pt x="29814" y="18162"/>
                      <a:pt x="30546" y="17876"/>
                      <a:pt x="31313" y="17653"/>
                    </a:cubicBezTo>
                    <a:cubicBezTo>
                      <a:pt x="32339" y="17350"/>
                      <a:pt x="33329" y="16931"/>
                      <a:pt x="34319" y="16520"/>
                    </a:cubicBezTo>
                    <a:cubicBezTo>
                      <a:pt x="35345" y="16101"/>
                      <a:pt x="36300" y="15646"/>
                      <a:pt x="37424" y="15530"/>
                    </a:cubicBezTo>
                    <a:cubicBezTo>
                      <a:pt x="37737" y="15496"/>
                      <a:pt x="38052" y="15479"/>
                      <a:pt x="38368" y="15479"/>
                    </a:cubicBezTo>
                    <a:cubicBezTo>
                      <a:pt x="39052" y="15479"/>
                      <a:pt x="39738" y="15559"/>
                      <a:pt x="40404" y="15717"/>
                    </a:cubicBezTo>
                    <a:cubicBezTo>
                      <a:pt x="41153" y="15887"/>
                      <a:pt x="41884" y="16155"/>
                      <a:pt x="42634" y="16333"/>
                    </a:cubicBezTo>
                    <a:cubicBezTo>
                      <a:pt x="42652" y="16333"/>
                      <a:pt x="42652" y="16315"/>
                      <a:pt x="42643" y="16315"/>
                    </a:cubicBezTo>
                    <a:cubicBezTo>
                      <a:pt x="41929" y="16119"/>
                      <a:pt x="41233" y="15860"/>
                      <a:pt x="40528" y="15646"/>
                    </a:cubicBezTo>
                    <a:cubicBezTo>
                      <a:pt x="39830" y="15439"/>
                      <a:pt x="39110" y="15360"/>
                      <a:pt x="38385" y="15360"/>
                    </a:cubicBezTo>
                    <a:cubicBezTo>
                      <a:pt x="38175" y="15360"/>
                      <a:pt x="37964" y="15366"/>
                      <a:pt x="37754" y="15378"/>
                    </a:cubicBezTo>
                    <a:cubicBezTo>
                      <a:pt x="36808" y="15423"/>
                      <a:pt x="35907" y="15691"/>
                      <a:pt x="35033" y="16056"/>
                    </a:cubicBezTo>
                    <a:cubicBezTo>
                      <a:pt x="33989" y="16494"/>
                      <a:pt x="32963" y="16931"/>
                      <a:pt x="31902" y="17323"/>
                    </a:cubicBezTo>
                    <a:cubicBezTo>
                      <a:pt x="30482" y="17837"/>
                      <a:pt x="29112" y="18249"/>
                      <a:pt x="27625" y="18249"/>
                    </a:cubicBezTo>
                    <a:cubicBezTo>
                      <a:pt x="27458" y="18249"/>
                      <a:pt x="27290" y="18244"/>
                      <a:pt x="27120" y="18233"/>
                    </a:cubicBezTo>
                    <a:cubicBezTo>
                      <a:pt x="26585" y="18197"/>
                      <a:pt x="26050" y="18206"/>
                      <a:pt x="25514" y="18189"/>
                    </a:cubicBezTo>
                    <a:cubicBezTo>
                      <a:pt x="25149" y="18171"/>
                      <a:pt x="24747" y="18180"/>
                      <a:pt x="24355" y="18135"/>
                    </a:cubicBezTo>
                    <a:cubicBezTo>
                      <a:pt x="24194" y="18090"/>
                      <a:pt x="24033" y="18064"/>
                      <a:pt x="23864" y="18028"/>
                    </a:cubicBezTo>
                    <a:cubicBezTo>
                      <a:pt x="23828" y="18019"/>
                      <a:pt x="23801" y="18010"/>
                      <a:pt x="23766" y="18001"/>
                    </a:cubicBezTo>
                    <a:cubicBezTo>
                      <a:pt x="23761" y="17999"/>
                      <a:pt x="23756" y="17998"/>
                      <a:pt x="23752" y="17998"/>
                    </a:cubicBezTo>
                    <a:cubicBezTo>
                      <a:pt x="23743" y="17998"/>
                      <a:pt x="23739" y="18004"/>
                      <a:pt x="23739" y="18010"/>
                    </a:cubicBezTo>
                    <a:cubicBezTo>
                      <a:pt x="23703" y="18001"/>
                      <a:pt x="23668" y="18001"/>
                      <a:pt x="23641" y="17992"/>
                    </a:cubicBezTo>
                    <a:lnTo>
                      <a:pt x="23641" y="17992"/>
                    </a:lnTo>
                    <a:cubicBezTo>
                      <a:pt x="23813" y="17994"/>
                      <a:pt x="23985" y="17995"/>
                      <a:pt x="24157" y="17995"/>
                    </a:cubicBezTo>
                    <a:cubicBezTo>
                      <a:pt x="26910" y="17995"/>
                      <a:pt x="29716" y="17774"/>
                      <a:pt x="32276" y="16708"/>
                    </a:cubicBezTo>
                    <a:cubicBezTo>
                      <a:pt x="33133" y="16351"/>
                      <a:pt x="33971" y="16021"/>
                      <a:pt x="34792" y="15601"/>
                    </a:cubicBezTo>
                    <a:cubicBezTo>
                      <a:pt x="35831" y="15082"/>
                      <a:pt x="36884" y="14799"/>
                      <a:pt x="38033" y="14799"/>
                    </a:cubicBezTo>
                    <a:cubicBezTo>
                      <a:pt x="38147" y="14799"/>
                      <a:pt x="38262" y="14802"/>
                      <a:pt x="38378" y="14808"/>
                    </a:cubicBezTo>
                    <a:cubicBezTo>
                      <a:pt x="39440" y="14861"/>
                      <a:pt x="40519" y="15031"/>
                      <a:pt x="41492" y="15477"/>
                    </a:cubicBezTo>
                    <a:cubicBezTo>
                      <a:pt x="42259" y="15833"/>
                      <a:pt x="43124" y="16333"/>
                      <a:pt x="43972" y="16458"/>
                    </a:cubicBezTo>
                    <a:cubicBezTo>
                      <a:pt x="43972" y="16458"/>
                      <a:pt x="43972" y="16449"/>
                      <a:pt x="43972" y="16449"/>
                    </a:cubicBezTo>
                    <a:cubicBezTo>
                      <a:pt x="43089" y="16288"/>
                      <a:pt x="42241" y="15726"/>
                      <a:pt x="41438" y="15352"/>
                    </a:cubicBezTo>
                    <a:cubicBezTo>
                      <a:pt x="40609" y="14968"/>
                      <a:pt x="39708" y="14834"/>
                      <a:pt x="38807" y="14736"/>
                    </a:cubicBezTo>
                    <a:cubicBezTo>
                      <a:pt x="38628" y="14718"/>
                      <a:pt x="38450" y="14700"/>
                      <a:pt x="38271" y="14700"/>
                    </a:cubicBezTo>
                    <a:cubicBezTo>
                      <a:pt x="37861" y="14593"/>
                      <a:pt x="37451" y="14495"/>
                      <a:pt x="37031" y="14460"/>
                    </a:cubicBezTo>
                    <a:cubicBezTo>
                      <a:pt x="36630" y="14335"/>
                      <a:pt x="36211" y="14228"/>
                      <a:pt x="35800" y="14174"/>
                    </a:cubicBezTo>
                    <a:cubicBezTo>
                      <a:pt x="35571" y="14145"/>
                      <a:pt x="35348" y="14131"/>
                      <a:pt x="35130" y="14131"/>
                    </a:cubicBezTo>
                    <a:cubicBezTo>
                      <a:pt x="34543" y="14131"/>
                      <a:pt x="33986" y="14236"/>
                      <a:pt x="33400" y="14451"/>
                    </a:cubicBezTo>
                    <a:cubicBezTo>
                      <a:pt x="31750" y="15057"/>
                      <a:pt x="30314" y="16155"/>
                      <a:pt x="28601" y="16601"/>
                    </a:cubicBezTo>
                    <a:cubicBezTo>
                      <a:pt x="27648" y="16847"/>
                      <a:pt x="26740" y="17033"/>
                      <a:pt x="25767" y="17033"/>
                    </a:cubicBezTo>
                    <a:cubicBezTo>
                      <a:pt x="25683" y="17033"/>
                      <a:pt x="25599" y="17032"/>
                      <a:pt x="25514" y="17029"/>
                    </a:cubicBezTo>
                    <a:cubicBezTo>
                      <a:pt x="24890" y="17002"/>
                      <a:pt x="24265" y="16966"/>
                      <a:pt x="23641" y="16895"/>
                    </a:cubicBezTo>
                    <a:cubicBezTo>
                      <a:pt x="23115" y="16833"/>
                      <a:pt x="22481" y="16770"/>
                      <a:pt x="21990" y="16511"/>
                    </a:cubicBezTo>
                    <a:cubicBezTo>
                      <a:pt x="22026" y="16404"/>
                      <a:pt x="22053" y="16306"/>
                      <a:pt x="22062" y="16199"/>
                    </a:cubicBezTo>
                    <a:cubicBezTo>
                      <a:pt x="22526" y="16279"/>
                      <a:pt x="22945" y="16494"/>
                      <a:pt x="23427" y="16520"/>
                    </a:cubicBezTo>
                    <a:cubicBezTo>
                      <a:pt x="23561" y="16531"/>
                      <a:pt x="23695" y="16536"/>
                      <a:pt x="23829" y="16536"/>
                    </a:cubicBezTo>
                    <a:cubicBezTo>
                      <a:pt x="24355" y="16536"/>
                      <a:pt x="24879" y="16459"/>
                      <a:pt x="25398" y="16360"/>
                    </a:cubicBezTo>
                    <a:cubicBezTo>
                      <a:pt x="26647" y="16119"/>
                      <a:pt x="27807" y="15370"/>
                      <a:pt x="28922" y="14781"/>
                    </a:cubicBezTo>
                    <a:cubicBezTo>
                      <a:pt x="29895" y="14263"/>
                      <a:pt x="30858" y="13817"/>
                      <a:pt x="31920" y="13514"/>
                    </a:cubicBezTo>
                    <a:cubicBezTo>
                      <a:pt x="32687" y="13291"/>
                      <a:pt x="33490" y="13032"/>
                      <a:pt x="34302" y="12997"/>
                    </a:cubicBezTo>
                    <a:cubicBezTo>
                      <a:pt x="34628" y="12985"/>
                      <a:pt x="34957" y="12978"/>
                      <a:pt x="35287" y="12978"/>
                    </a:cubicBezTo>
                    <a:cubicBezTo>
                      <a:pt x="36715" y="12978"/>
                      <a:pt x="38163" y="13109"/>
                      <a:pt x="39511" y="13559"/>
                    </a:cubicBezTo>
                    <a:cubicBezTo>
                      <a:pt x="41260" y="14156"/>
                      <a:pt x="43026" y="14861"/>
                      <a:pt x="44882" y="14968"/>
                    </a:cubicBezTo>
                    <a:cubicBezTo>
                      <a:pt x="44999" y="14978"/>
                      <a:pt x="45137" y="14993"/>
                      <a:pt x="45272" y="14993"/>
                    </a:cubicBezTo>
                    <a:cubicBezTo>
                      <a:pt x="45384" y="14993"/>
                      <a:pt x="45494" y="14983"/>
                      <a:pt x="45587" y="14950"/>
                    </a:cubicBezTo>
                    <a:cubicBezTo>
                      <a:pt x="45587" y="14950"/>
                      <a:pt x="45587" y="14941"/>
                      <a:pt x="45587" y="14941"/>
                    </a:cubicBezTo>
                    <a:cubicBezTo>
                      <a:pt x="45524" y="14964"/>
                      <a:pt x="45451" y="14970"/>
                      <a:pt x="45376" y="14970"/>
                    </a:cubicBezTo>
                    <a:cubicBezTo>
                      <a:pt x="45301" y="14970"/>
                      <a:pt x="45225" y="14964"/>
                      <a:pt x="45158" y="14959"/>
                    </a:cubicBezTo>
                    <a:cubicBezTo>
                      <a:pt x="44668" y="14950"/>
                      <a:pt x="44159" y="14897"/>
                      <a:pt x="43686" y="14790"/>
                    </a:cubicBezTo>
                    <a:cubicBezTo>
                      <a:pt x="42759" y="14584"/>
                      <a:pt x="41867" y="14263"/>
                      <a:pt x="40974" y="13960"/>
                    </a:cubicBezTo>
                    <a:cubicBezTo>
                      <a:pt x="40154" y="13683"/>
                      <a:pt x="39342" y="13327"/>
                      <a:pt x="38503" y="13148"/>
                    </a:cubicBezTo>
                    <a:cubicBezTo>
                      <a:pt x="37593" y="12952"/>
                      <a:pt x="36648" y="12907"/>
                      <a:pt x="35720" y="12872"/>
                    </a:cubicBezTo>
                    <a:cubicBezTo>
                      <a:pt x="35407" y="12859"/>
                      <a:pt x="35090" y="12845"/>
                      <a:pt x="34773" y="12845"/>
                    </a:cubicBezTo>
                    <a:cubicBezTo>
                      <a:pt x="34412" y="12845"/>
                      <a:pt x="34051" y="12863"/>
                      <a:pt x="33695" y="12925"/>
                    </a:cubicBezTo>
                    <a:cubicBezTo>
                      <a:pt x="32874" y="13068"/>
                      <a:pt x="32053" y="13318"/>
                      <a:pt x="31259" y="13567"/>
                    </a:cubicBezTo>
                    <a:cubicBezTo>
                      <a:pt x="30126" y="13924"/>
                      <a:pt x="29056" y="14549"/>
                      <a:pt x="28012" y="15102"/>
                    </a:cubicBezTo>
                    <a:cubicBezTo>
                      <a:pt x="27379" y="15432"/>
                      <a:pt x="26772" y="15789"/>
                      <a:pt x="26103" y="16048"/>
                    </a:cubicBezTo>
                    <a:cubicBezTo>
                      <a:pt x="25416" y="16324"/>
                      <a:pt x="24631" y="16404"/>
                      <a:pt x="23900" y="16422"/>
                    </a:cubicBezTo>
                    <a:cubicBezTo>
                      <a:pt x="23862" y="16424"/>
                      <a:pt x="23825" y="16425"/>
                      <a:pt x="23788" y="16425"/>
                    </a:cubicBezTo>
                    <a:cubicBezTo>
                      <a:pt x="23191" y="16425"/>
                      <a:pt x="22650" y="16231"/>
                      <a:pt x="22071" y="16164"/>
                    </a:cubicBezTo>
                    <a:cubicBezTo>
                      <a:pt x="22080" y="16065"/>
                      <a:pt x="22089" y="15976"/>
                      <a:pt x="22080" y="15887"/>
                    </a:cubicBezTo>
                    <a:lnTo>
                      <a:pt x="22080" y="15887"/>
                    </a:lnTo>
                    <a:cubicBezTo>
                      <a:pt x="22454" y="15958"/>
                      <a:pt x="22802" y="16065"/>
                      <a:pt x="23195" y="16065"/>
                    </a:cubicBezTo>
                    <a:cubicBezTo>
                      <a:pt x="23801" y="16065"/>
                      <a:pt x="24417" y="15896"/>
                      <a:pt x="24988" y="15691"/>
                    </a:cubicBezTo>
                    <a:cubicBezTo>
                      <a:pt x="26174" y="15245"/>
                      <a:pt x="27209" y="14433"/>
                      <a:pt x="28324" y="13826"/>
                    </a:cubicBezTo>
                    <a:cubicBezTo>
                      <a:pt x="29957" y="12943"/>
                      <a:pt x="31795" y="12791"/>
                      <a:pt x="33606" y="12533"/>
                    </a:cubicBezTo>
                    <a:cubicBezTo>
                      <a:pt x="34115" y="12461"/>
                      <a:pt x="34624" y="12430"/>
                      <a:pt x="35133" y="12430"/>
                    </a:cubicBezTo>
                    <a:cubicBezTo>
                      <a:pt x="36347" y="12430"/>
                      <a:pt x="37559" y="12609"/>
                      <a:pt x="38753" y="12854"/>
                    </a:cubicBezTo>
                    <a:cubicBezTo>
                      <a:pt x="39422" y="12997"/>
                      <a:pt x="40082" y="13291"/>
                      <a:pt x="40725" y="13514"/>
                    </a:cubicBezTo>
                    <a:cubicBezTo>
                      <a:pt x="41536" y="13799"/>
                      <a:pt x="42339" y="14094"/>
                      <a:pt x="43142" y="14370"/>
                    </a:cubicBezTo>
                    <a:cubicBezTo>
                      <a:pt x="43606" y="14531"/>
                      <a:pt x="44088" y="14647"/>
                      <a:pt x="44570" y="14736"/>
                    </a:cubicBezTo>
                    <a:cubicBezTo>
                      <a:pt x="44796" y="14769"/>
                      <a:pt x="45048" y="14818"/>
                      <a:pt x="45283" y="14818"/>
                    </a:cubicBezTo>
                    <a:cubicBezTo>
                      <a:pt x="45363" y="14818"/>
                      <a:pt x="45441" y="14812"/>
                      <a:pt x="45515" y="14799"/>
                    </a:cubicBezTo>
                    <a:cubicBezTo>
                      <a:pt x="45533" y="14790"/>
                      <a:pt x="45533" y="14772"/>
                      <a:pt x="45515" y="14772"/>
                    </a:cubicBezTo>
                    <a:cubicBezTo>
                      <a:pt x="45419" y="14784"/>
                      <a:pt x="45322" y="14789"/>
                      <a:pt x="45223" y="14789"/>
                    </a:cubicBezTo>
                    <a:cubicBezTo>
                      <a:pt x="44434" y="14789"/>
                      <a:pt x="43580" y="14436"/>
                      <a:pt x="42866" y="14174"/>
                    </a:cubicBezTo>
                    <a:cubicBezTo>
                      <a:pt x="42027" y="13853"/>
                      <a:pt x="41189" y="13532"/>
                      <a:pt x="40350" y="13220"/>
                    </a:cubicBezTo>
                    <a:cubicBezTo>
                      <a:pt x="38816" y="12649"/>
                      <a:pt x="37165" y="12283"/>
                      <a:pt x="35524" y="12247"/>
                    </a:cubicBezTo>
                    <a:cubicBezTo>
                      <a:pt x="35431" y="12244"/>
                      <a:pt x="35338" y="12243"/>
                      <a:pt x="35245" y="12243"/>
                    </a:cubicBezTo>
                    <a:cubicBezTo>
                      <a:pt x="34725" y="12243"/>
                      <a:pt x="34210" y="12283"/>
                      <a:pt x="33695" y="12336"/>
                    </a:cubicBezTo>
                    <a:cubicBezTo>
                      <a:pt x="34096" y="12185"/>
                      <a:pt x="34471" y="11962"/>
                      <a:pt x="34801" y="11632"/>
                    </a:cubicBezTo>
                    <a:cubicBezTo>
                      <a:pt x="34988" y="11534"/>
                      <a:pt x="35158" y="11400"/>
                      <a:pt x="35327" y="11239"/>
                    </a:cubicBezTo>
                    <a:cubicBezTo>
                      <a:pt x="35336" y="11230"/>
                      <a:pt x="35336" y="11212"/>
                      <a:pt x="35327" y="11203"/>
                    </a:cubicBezTo>
                    <a:cubicBezTo>
                      <a:pt x="35390" y="11168"/>
                      <a:pt x="35452" y="11132"/>
                      <a:pt x="35506" y="11087"/>
                    </a:cubicBezTo>
                    <a:cubicBezTo>
                      <a:pt x="35595" y="11061"/>
                      <a:pt x="35684" y="11034"/>
                      <a:pt x="35765" y="10998"/>
                    </a:cubicBezTo>
                    <a:cubicBezTo>
                      <a:pt x="35780" y="10991"/>
                      <a:pt x="35775" y="10970"/>
                      <a:pt x="35763" y="10970"/>
                    </a:cubicBezTo>
                    <a:cubicBezTo>
                      <a:pt x="35760" y="10970"/>
                      <a:pt x="35758" y="10970"/>
                      <a:pt x="35756" y="10971"/>
                    </a:cubicBezTo>
                    <a:cubicBezTo>
                      <a:pt x="35697" y="10988"/>
                      <a:pt x="35638" y="11005"/>
                      <a:pt x="35578" y="11015"/>
                    </a:cubicBezTo>
                    <a:lnTo>
                      <a:pt x="35578" y="11015"/>
                    </a:lnTo>
                    <a:cubicBezTo>
                      <a:pt x="35583" y="11007"/>
                      <a:pt x="35574" y="10996"/>
                      <a:pt x="35565" y="10996"/>
                    </a:cubicBezTo>
                    <a:cubicBezTo>
                      <a:pt x="35563" y="10996"/>
                      <a:pt x="35561" y="10997"/>
                      <a:pt x="35559" y="10998"/>
                    </a:cubicBezTo>
                    <a:cubicBezTo>
                      <a:pt x="35550" y="11007"/>
                      <a:pt x="35542" y="11016"/>
                      <a:pt x="35533" y="11025"/>
                    </a:cubicBezTo>
                    <a:cubicBezTo>
                      <a:pt x="35293" y="11075"/>
                      <a:pt x="35032" y="11095"/>
                      <a:pt x="34767" y="11095"/>
                    </a:cubicBezTo>
                    <a:cubicBezTo>
                      <a:pt x="34322" y="11095"/>
                      <a:pt x="33866" y="11039"/>
                      <a:pt x="33481" y="10971"/>
                    </a:cubicBezTo>
                    <a:cubicBezTo>
                      <a:pt x="32669" y="10838"/>
                      <a:pt x="31848" y="10597"/>
                      <a:pt x="31090" y="10285"/>
                    </a:cubicBezTo>
                    <a:cubicBezTo>
                      <a:pt x="30064" y="9856"/>
                      <a:pt x="29065" y="9366"/>
                      <a:pt x="28039" y="8937"/>
                    </a:cubicBezTo>
                    <a:cubicBezTo>
                      <a:pt x="27461" y="8697"/>
                      <a:pt x="26680" y="8325"/>
                      <a:pt x="25977" y="8325"/>
                    </a:cubicBezTo>
                    <a:cubicBezTo>
                      <a:pt x="25899" y="8325"/>
                      <a:pt x="25822" y="8330"/>
                      <a:pt x="25746" y="8340"/>
                    </a:cubicBezTo>
                    <a:cubicBezTo>
                      <a:pt x="25800" y="8322"/>
                      <a:pt x="25862" y="8295"/>
                      <a:pt x="25916" y="8268"/>
                    </a:cubicBezTo>
                    <a:lnTo>
                      <a:pt x="25916" y="8268"/>
                    </a:lnTo>
                    <a:cubicBezTo>
                      <a:pt x="25916" y="8277"/>
                      <a:pt x="25907" y="8286"/>
                      <a:pt x="25898" y="8286"/>
                    </a:cubicBezTo>
                    <a:cubicBezTo>
                      <a:pt x="25898" y="8295"/>
                      <a:pt x="25907" y="8295"/>
                      <a:pt x="25907" y="8295"/>
                    </a:cubicBezTo>
                    <a:cubicBezTo>
                      <a:pt x="25916" y="8277"/>
                      <a:pt x="25934" y="8268"/>
                      <a:pt x="25951" y="8260"/>
                    </a:cubicBezTo>
                    <a:cubicBezTo>
                      <a:pt x="26032" y="8215"/>
                      <a:pt x="26112" y="8170"/>
                      <a:pt x="26192" y="8126"/>
                    </a:cubicBezTo>
                    <a:cubicBezTo>
                      <a:pt x="26345" y="8083"/>
                      <a:pt x="26530" y="8070"/>
                      <a:pt x="26711" y="8070"/>
                    </a:cubicBezTo>
                    <a:cubicBezTo>
                      <a:pt x="26943" y="8070"/>
                      <a:pt x="27170" y="8090"/>
                      <a:pt x="27325" y="8090"/>
                    </a:cubicBezTo>
                    <a:cubicBezTo>
                      <a:pt x="27843" y="8108"/>
                      <a:pt x="28360" y="8349"/>
                      <a:pt x="28842" y="8527"/>
                    </a:cubicBezTo>
                    <a:cubicBezTo>
                      <a:pt x="29796" y="8893"/>
                      <a:pt x="30644" y="9455"/>
                      <a:pt x="31563" y="9892"/>
                    </a:cubicBezTo>
                    <a:cubicBezTo>
                      <a:pt x="32752" y="10466"/>
                      <a:pt x="34072" y="10962"/>
                      <a:pt x="35409" y="10962"/>
                    </a:cubicBezTo>
                    <a:cubicBezTo>
                      <a:pt x="35506" y="10962"/>
                      <a:pt x="35604" y="10959"/>
                      <a:pt x="35702" y="10954"/>
                    </a:cubicBezTo>
                    <a:cubicBezTo>
                      <a:pt x="35729" y="10954"/>
                      <a:pt x="35729" y="10918"/>
                      <a:pt x="35702" y="10909"/>
                    </a:cubicBezTo>
                    <a:cubicBezTo>
                      <a:pt x="33891" y="10748"/>
                      <a:pt x="32259" y="10133"/>
                      <a:pt x="30653" y="9276"/>
                    </a:cubicBezTo>
                    <a:cubicBezTo>
                      <a:pt x="30376" y="9125"/>
                      <a:pt x="30091" y="8973"/>
                      <a:pt x="29805" y="8830"/>
                    </a:cubicBezTo>
                    <a:lnTo>
                      <a:pt x="29805" y="8830"/>
                    </a:lnTo>
                    <a:cubicBezTo>
                      <a:pt x="30781" y="9145"/>
                      <a:pt x="31844" y="9263"/>
                      <a:pt x="32862" y="9263"/>
                    </a:cubicBezTo>
                    <a:cubicBezTo>
                      <a:pt x="32971" y="9263"/>
                      <a:pt x="33079" y="9261"/>
                      <a:pt x="33186" y="9259"/>
                    </a:cubicBezTo>
                    <a:cubicBezTo>
                      <a:pt x="34105" y="9241"/>
                      <a:pt x="35033" y="9196"/>
                      <a:pt x="35934" y="9009"/>
                    </a:cubicBezTo>
                    <a:cubicBezTo>
                      <a:pt x="36416" y="8911"/>
                      <a:pt x="36889" y="8795"/>
                      <a:pt x="37361" y="8652"/>
                    </a:cubicBezTo>
                    <a:cubicBezTo>
                      <a:pt x="37683" y="8563"/>
                      <a:pt x="38004" y="8536"/>
                      <a:pt x="38325" y="8474"/>
                    </a:cubicBezTo>
                    <a:cubicBezTo>
                      <a:pt x="38401" y="8476"/>
                      <a:pt x="38477" y="8477"/>
                      <a:pt x="38554" y="8477"/>
                    </a:cubicBezTo>
                    <a:cubicBezTo>
                      <a:pt x="38802" y="8477"/>
                      <a:pt x="39054" y="8465"/>
                      <a:pt x="39306" y="8438"/>
                    </a:cubicBezTo>
                    <a:cubicBezTo>
                      <a:pt x="39333" y="8438"/>
                      <a:pt x="39333" y="8402"/>
                      <a:pt x="39306" y="8402"/>
                    </a:cubicBezTo>
                    <a:cubicBezTo>
                      <a:pt x="36951" y="8393"/>
                      <a:pt x="34792" y="7733"/>
                      <a:pt x="32633" y="6841"/>
                    </a:cubicBezTo>
                    <a:cubicBezTo>
                      <a:pt x="31830" y="6511"/>
                      <a:pt x="31045" y="6110"/>
                      <a:pt x="30225" y="5842"/>
                    </a:cubicBezTo>
                    <a:cubicBezTo>
                      <a:pt x="29968" y="5758"/>
                      <a:pt x="29668" y="5698"/>
                      <a:pt x="29373" y="5698"/>
                    </a:cubicBezTo>
                    <a:cubicBezTo>
                      <a:pt x="29072" y="5698"/>
                      <a:pt x="28777" y="5760"/>
                      <a:pt x="28539" y="5922"/>
                    </a:cubicBezTo>
                    <a:cubicBezTo>
                      <a:pt x="28494" y="5797"/>
                      <a:pt x="28449" y="5681"/>
                      <a:pt x="28405" y="5565"/>
                    </a:cubicBezTo>
                    <a:cubicBezTo>
                      <a:pt x="28686" y="5447"/>
                      <a:pt x="28971" y="5401"/>
                      <a:pt x="29257" y="5401"/>
                    </a:cubicBezTo>
                    <a:cubicBezTo>
                      <a:pt x="29640" y="5401"/>
                      <a:pt x="30025" y="5485"/>
                      <a:pt x="30403" y="5592"/>
                    </a:cubicBezTo>
                    <a:cubicBezTo>
                      <a:pt x="30974" y="5762"/>
                      <a:pt x="31545" y="5931"/>
                      <a:pt x="32107" y="6118"/>
                    </a:cubicBezTo>
                    <a:cubicBezTo>
                      <a:pt x="33347" y="6538"/>
                      <a:pt x="34578" y="6984"/>
                      <a:pt x="35827" y="7341"/>
                    </a:cubicBezTo>
                    <a:cubicBezTo>
                      <a:pt x="36814" y="7624"/>
                      <a:pt x="37853" y="7830"/>
                      <a:pt x="38889" y="7830"/>
                    </a:cubicBezTo>
                    <a:cubicBezTo>
                      <a:pt x="39126" y="7830"/>
                      <a:pt x="39364" y="7819"/>
                      <a:pt x="39601" y="7796"/>
                    </a:cubicBezTo>
                    <a:cubicBezTo>
                      <a:pt x="40395" y="7715"/>
                      <a:pt x="41385" y="7528"/>
                      <a:pt x="41974" y="6939"/>
                    </a:cubicBezTo>
                    <a:cubicBezTo>
                      <a:pt x="41987" y="6926"/>
                      <a:pt x="41975" y="6907"/>
                      <a:pt x="41960" y="6907"/>
                    </a:cubicBezTo>
                    <a:cubicBezTo>
                      <a:pt x="41956" y="6907"/>
                      <a:pt x="41951" y="6908"/>
                      <a:pt x="41947" y="6912"/>
                    </a:cubicBezTo>
                    <a:cubicBezTo>
                      <a:pt x="41190" y="7534"/>
                      <a:pt x="39864" y="7681"/>
                      <a:pt x="38885" y="7681"/>
                    </a:cubicBezTo>
                    <a:cubicBezTo>
                      <a:pt x="38825" y="7681"/>
                      <a:pt x="38766" y="7681"/>
                      <a:pt x="38709" y="7680"/>
                    </a:cubicBezTo>
                    <a:cubicBezTo>
                      <a:pt x="37344" y="7644"/>
                      <a:pt x="36005" y="7278"/>
                      <a:pt x="34721" y="6850"/>
                    </a:cubicBezTo>
                    <a:cubicBezTo>
                      <a:pt x="33579" y="6466"/>
                      <a:pt x="32446" y="6056"/>
                      <a:pt x="31286" y="5726"/>
                    </a:cubicBezTo>
                    <a:cubicBezTo>
                      <a:pt x="30686" y="5555"/>
                      <a:pt x="30020" y="5350"/>
                      <a:pt x="29373" y="5350"/>
                    </a:cubicBezTo>
                    <a:cubicBezTo>
                      <a:pt x="29038" y="5350"/>
                      <a:pt x="28709" y="5405"/>
                      <a:pt x="28396" y="5548"/>
                    </a:cubicBezTo>
                    <a:cubicBezTo>
                      <a:pt x="28324" y="5360"/>
                      <a:pt x="28235" y="5173"/>
                      <a:pt x="28146" y="4994"/>
                    </a:cubicBezTo>
                    <a:cubicBezTo>
                      <a:pt x="28509" y="4817"/>
                      <a:pt x="28913" y="4753"/>
                      <a:pt x="29324" y="4753"/>
                    </a:cubicBezTo>
                    <a:cubicBezTo>
                      <a:pt x="29842" y="4753"/>
                      <a:pt x="30372" y="4854"/>
                      <a:pt x="30849" y="4959"/>
                    </a:cubicBezTo>
                    <a:cubicBezTo>
                      <a:pt x="32071" y="5226"/>
                      <a:pt x="33285" y="5565"/>
                      <a:pt x="34462" y="5976"/>
                    </a:cubicBezTo>
                    <a:cubicBezTo>
                      <a:pt x="36001" y="6517"/>
                      <a:pt x="37765" y="7142"/>
                      <a:pt x="39469" y="7142"/>
                    </a:cubicBezTo>
                    <a:cubicBezTo>
                      <a:pt x="40264" y="7142"/>
                      <a:pt x="41046" y="7006"/>
                      <a:pt x="41786" y="6663"/>
                    </a:cubicBezTo>
                    <a:cubicBezTo>
                      <a:pt x="41810" y="6655"/>
                      <a:pt x="41799" y="6626"/>
                      <a:pt x="41777" y="6626"/>
                    </a:cubicBezTo>
                    <a:cubicBezTo>
                      <a:pt x="41774" y="6626"/>
                      <a:pt x="41771" y="6626"/>
                      <a:pt x="41768" y="6627"/>
                    </a:cubicBezTo>
                    <a:cubicBezTo>
                      <a:pt x="41043" y="6859"/>
                      <a:pt x="40320" y="6954"/>
                      <a:pt x="39602" y="6954"/>
                    </a:cubicBezTo>
                    <a:cubicBezTo>
                      <a:pt x="37608" y="6954"/>
                      <a:pt x="35645" y="6217"/>
                      <a:pt x="33731" y="5601"/>
                    </a:cubicBezTo>
                    <a:cubicBezTo>
                      <a:pt x="32687" y="5262"/>
                      <a:pt x="31581" y="5003"/>
                      <a:pt x="30492" y="4816"/>
                    </a:cubicBezTo>
                    <a:cubicBezTo>
                      <a:pt x="30138" y="4753"/>
                      <a:pt x="29754" y="4703"/>
                      <a:pt x="29373" y="4703"/>
                    </a:cubicBezTo>
                    <a:cubicBezTo>
                      <a:pt x="28939" y="4703"/>
                      <a:pt x="28508" y="4769"/>
                      <a:pt x="28128" y="4959"/>
                    </a:cubicBezTo>
                    <a:cubicBezTo>
                      <a:pt x="27941" y="4620"/>
                      <a:pt x="27745" y="4290"/>
                      <a:pt x="27530" y="3977"/>
                    </a:cubicBezTo>
                    <a:cubicBezTo>
                      <a:pt x="28262" y="3897"/>
                      <a:pt x="29011" y="3835"/>
                      <a:pt x="29743" y="3826"/>
                    </a:cubicBezTo>
                    <a:cubicBezTo>
                      <a:pt x="31072" y="3826"/>
                      <a:pt x="32303" y="4272"/>
                      <a:pt x="33534" y="4700"/>
                    </a:cubicBezTo>
                    <a:cubicBezTo>
                      <a:pt x="35118" y="5249"/>
                      <a:pt x="36809" y="6132"/>
                      <a:pt x="38524" y="6132"/>
                    </a:cubicBezTo>
                    <a:cubicBezTo>
                      <a:pt x="38731" y="6132"/>
                      <a:pt x="38938" y="6120"/>
                      <a:pt x="39146" y="6092"/>
                    </a:cubicBezTo>
                    <a:cubicBezTo>
                      <a:pt x="39172" y="6092"/>
                      <a:pt x="39163" y="6038"/>
                      <a:pt x="39137" y="6038"/>
                    </a:cubicBezTo>
                    <a:cubicBezTo>
                      <a:pt x="39072" y="6041"/>
                      <a:pt x="39007" y="6042"/>
                      <a:pt x="38943" y="6042"/>
                    </a:cubicBezTo>
                    <a:cubicBezTo>
                      <a:pt x="38072" y="6042"/>
                      <a:pt x="37265" y="5822"/>
                      <a:pt x="36443" y="5556"/>
                    </a:cubicBezTo>
                    <a:cubicBezTo>
                      <a:pt x="35327" y="5191"/>
                      <a:pt x="34221" y="4771"/>
                      <a:pt x="33106" y="4397"/>
                    </a:cubicBezTo>
                    <a:cubicBezTo>
                      <a:pt x="31994" y="4032"/>
                      <a:pt x="30915" y="3709"/>
                      <a:pt x="29739" y="3709"/>
                    </a:cubicBezTo>
                    <a:cubicBezTo>
                      <a:pt x="29708" y="3709"/>
                      <a:pt x="29676" y="3709"/>
                      <a:pt x="29645" y="3710"/>
                    </a:cubicBezTo>
                    <a:cubicBezTo>
                      <a:pt x="28931" y="3719"/>
                      <a:pt x="28208" y="3835"/>
                      <a:pt x="27504" y="3942"/>
                    </a:cubicBezTo>
                    <a:cubicBezTo>
                      <a:pt x="27423" y="3817"/>
                      <a:pt x="27334" y="3701"/>
                      <a:pt x="27254" y="3585"/>
                    </a:cubicBezTo>
                    <a:cubicBezTo>
                      <a:pt x="27986" y="3409"/>
                      <a:pt x="28743" y="3330"/>
                      <a:pt x="29506" y="3330"/>
                    </a:cubicBezTo>
                    <a:cubicBezTo>
                      <a:pt x="31252" y="3330"/>
                      <a:pt x="33028" y="3744"/>
                      <a:pt x="34605" y="4352"/>
                    </a:cubicBezTo>
                    <a:cubicBezTo>
                      <a:pt x="35399" y="4655"/>
                      <a:pt x="36175" y="4977"/>
                      <a:pt x="36987" y="5235"/>
                    </a:cubicBezTo>
                    <a:cubicBezTo>
                      <a:pt x="37680" y="5446"/>
                      <a:pt x="38442" y="5708"/>
                      <a:pt x="39180" y="5708"/>
                    </a:cubicBezTo>
                    <a:cubicBezTo>
                      <a:pt x="39193" y="5708"/>
                      <a:pt x="39205" y="5708"/>
                      <a:pt x="39217" y="5708"/>
                    </a:cubicBezTo>
                    <a:cubicBezTo>
                      <a:pt x="39244" y="5708"/>
                      <a:pt x="39244" y="5672"/>
                      <a:pt x="39217" y="5672"/>
                    </a:cubicBezTo>
                    <a:cubicBezTo>
                      <a:pt x="38387" y="5628"/>
                      <a:pt x="37549" y="5324"/>
                      <a:pt x="36764" y="5057"/>
                    </a:cubicBezTo>
                    <a:cubicBezTo>
                      <a:pt x="35881" y="4762"/>
                      <a:pt x="35033" y="4397"/>
                      <a:pt x="34159" y="4084"/>
                    </a:cubicBezTo>
                    <a:cubicBezTo>
                      <a:pt x="32753" y="3587"/>
                      <a:pt x="31166" y="3269"/>
                      <a:pt x="29611" y="3269"/>
                    </a:cubicBezTo>
                    <a:cubicBezTo>
                      <a:pt x="28798" y="3269"/>
                      <a:pt x="27993" y="3356"/>
                      <a:pt x="27227" y="3549"/>
                    </a:cubicBezTo>
                    <a:cubicBezTo>
                      <a:pt x="27227" y="3549"/>
                      <a:pt x="27218" y="3540"/>
                      <a:pt x="27218" y="3540"/>
                    </a:cubicBezTo>
                    <a:cubicBezTo>
                      <a:pt x="25969" y="1854"/>
                      <a:pt x="23944" y="694"/>
                      <a:pt x="21928" y="222"/>
                    </a:cubicBezTo>
                    <a:cubicBezTo>
                      <a:pt x="21315" y="76"/>
                      <a:pt x="20660" y="0"/>
                      <a:pt x="200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47" name="Google Shape;2847;p9"/>
              <p:cNvGrpSpPr/>
              <p:nvPr/>
            </p:nvGrpSpPr>
            <p:grpSpPr>
              <a:xfrm>
                <a:off x="5687088" y="3626705"/>
                <a:ext cx="3810685" cy="1880070"/>
                <a:chOff x="1380553" y="1185181"/>
                <a:chExt cx="3254492" cy="1605662"/>
              </a:xfrm>
            </p:grpSpPr>
            <p:sp>
              <p:nvSpPr>
                <p:cNvPr id="2848" name="Google Shape;2848;p9"/>
                <p:cNvSpPr/>
                <p:nvPr/>
              </p:nvSpPr>
              <p:spPr>
                <a:xfrm>
                  <a:off x="3862119" y="1827878"/>
                  <a:ext cx="772926" cy="9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6" h="1109" extrusionOk="0">
                      <a:moveTo>
                        <a:pt x="2512" y="0"/>
                      </a:moveTo>
                      <a:cubicBezTo>
                        <a:pt x="2149" y="0"/>
                        <a:pt x="1787" y="29"/>
                        <a:pt x="1437" y="107"/>
                      </a:cubicBezTo>
                      <a:cubicBezTo>
                        <a:pt x="1016" y="194"/>
                        <a:pt x="518" y="437"/>
                        <a:pt x="69" y="437"/>
                      </a:cubicBezTo>
                      <a:cubicBezTo>
                        <a:pt x="61" y="437"/>
                        <a:pt x="53" y="437"/>
                        <a:pt x="45" y="437"/>
                      </a:cubicBezTo>
                      <a:cubicBezTo>
                        <a:pt x="27" y="481"/>
                        <a:pt x="18" y="526"/>
                        <a:pt x="0" y="562"/>
                      </a:cubicBezTo>
                      <a:cubicBezTo>
                        <a:pt x="106" y="570"/>
                        <a:pt x="211" y="573"/>
                        <a:pt x="316" y="573"/>
                      </a:cubicBezTo>
                      <a:cubicBezTo>
                        <a:pt x="741" y="573"/>
                        <a:pt x="1165" y="522"/>
                        <a:pt x="1589" y="522"/>
                      </a:cubicBezTo>
                      <a:cubicBezTo>
                        <a:pt x="1657" y="522"/>
                        <a:pt x="1725" y="523"/>
                        <a:pt x="1793" y="526"/>
                      </a:cubicBezTo>
                      <a:cubicBezTo>
                        <a:pt x="2650" y="553"/>
                        <a:pt x="3497" y="705"/>
                        <a:pt x="4336" y="883"/>
                      </a:cubicBezTo>
                      <a:cubicBezTo>
                        <a:pt x="4970" y="1019"/>
                        <a:pt x="5679" y="1108"/>
                        <a:pt x="6368" y="1108"/>
                      </a:cubicBezTo>
                      <a:cubicBezTo>
                        <a:pt x="6717" y="1108"/>
                        <a:pt x="7060" y="1086"/>
                        <a:pt x="7387" y="1035"/>
                      </a:cubicBezTo>
                      <a:cubicBezTo>
                        <a:pt x="7895" y="954"/>
                        <a:pt x="8386" y="892"/>
                        <a:pt x="8886" y="865"/>
                      </a:cubicBezTo>
                      <a:cubicBezTo>
                        <a:pt x="8814" y="856"/>
                        <a:pt x="8743" y="856"/>
                        <a:pt x="8663" y="838"/>
                      </a:cubicBezTo>
                      <a:cubicBezTo>
                        <a:pt x="8591" y="841"/>
                        <a:pt x="8519" y="843"/>
                        <a:pt x="8448" y="843"/>
                      </a:cubicBezTo>
                      <a:cubicBezTo>
                        <a:pt x="7634" y="843"/>
                        <a:pt x="6898" y="661"/>
                        <a:pt x="6093" y="473"/>
                      </a:cubicBezTo>
                      <a:cubicBezTo>
                        <a:pt x="5371" y="303"/>
                        <a:pt x="4639" y="178"/>
                        <a:pt x="3908" y="98"/>
                      </a:cubicBezTo>
                      <a:cubicBezTo>
                        <a:pt x="3451" y="48"/>
                        <a:pt x="2980" y="0"/>
                        <a:pt x="251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9" name="Google Shape;2849;p9"/>
                <p:cNvSpPr/>
                <p:nvPr/>
              </p:nvSpPr>
              <p:spPr>
                <a:xfrm>
                  <a:off x="3617702" y="1482479"/>
                  <a:ext cx="231286" cy="404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9" h="464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2" y="616"/>
                        <a:pt x="1231" y="1321"/>
                        <a:pt x="1383" y="2311"/>
                      </a:cubicBezTo>
                      <a:cubicBezTo>
                        <a:pt x="1454" y="2811"/>
                        <a:pt x="1428" y="3489"/>
                        <a:pt x="1115" y="3926"/>
                      </a:cubicBezTo>
                      <a:cubicBezTo>
                        <a:pt x="955" y="4158"/>
                        <a:pt x="750" y="4345"/>
                        <a:pt x="518" y="4497"/>
                      </a:cubicBezTo>
                      <a:cubicBezTo>
                        <a:pt x="571" y="4488"/>
                        <a:pt x="634" y="4479"/>
                        <a:pt x="696" y="4470"/>
                      </a:cubicBezTo>
                      <a:cubicBezTo>
                        <a:pt x="956" y="4435"/>
                        <a:pt x="1212" y="4402"/>
                        <a:pt x="1468" y="4402"/>
                      </a:cubicBezTo>
                      <a:cubicBezTo>
                        <a:pt x="1660" y="4402"/>
                        <a:pt x="1852" y="4421"/>
                        <a:pt x="2043" y="4470"/>
                      </a:cubicBezTo>
                      <a:cubicBezTo>
                        <a:pt x="2239" y="4524"/>
                        <a:pt x="2436" y="4586"/>
                        <a:pt x="2632" y="4649"/>
                      </a:cubicBezTo>
                      <a:cubicBezTo>
                        <a:pt x="2632" y="4560"/>
                        <a:pt x="2641" y="4470"/>
                        <a:pt x="2641" y="4381"/>
                      </a:cubicBezTo>
                      <a:cubicBezTo>
                        <a:pt x="2659" y="3007"/>
                        <a:pt x="2097" y="1616"/>
                        <a:pt x="999" y="732"/>
                      </a:cubicBezTo>
                      <a:cubicBezTo>
                        <a:pt x="705" y="492"/>
                        <a:pt x="357" y="224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0" name="Google Shape;2850;p9"/>
                <p:cNvSpPr/>
                <p:nvPr/>
              </p:nvSpPr>
              <p:spPr>
                <a:xfrm>
                  <a:off x="3547857" y="1902333"/>
                  <a:ext cx="912620" cy="25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2" h="2968" extrusionOk="0">
                      <a:moveTo>
                        <a:pt x="797" y="1"/>
                      </a:moveTo>
                      <a:cubicBezTo>
                        <a:pt x="711" y="1"/>
                        <a:pt x="627" y="6"/>
                        <a:pt x="544" y="18"/>
                      </a:cubicBezTo>
                      <a:cubicBezTo>
                        <a:pt x="366" y="63"/>
                        <a:pt x="188" y="107"/>
                        <a:pt x="0" y="143"/>
                      </a:cubicBezTo>
                      <a:cubicBezTo>
                        <a:pt x="999" y="259"/>
                        <a:pt x="1990" y="776"/>
                        <a:pt x="2846" y="1213"/>
                      </a:cubicBezTo>
                      <a:cubicBezTo>
                        <a:pt x="3426" y="1517"/>
                        <a:pt x="4041" y="1722"/>
                        <a:pt x="4630" y="1981"/>
                      </a:cubicBezTo>
                      <a:cubicBezTo>
                        <a:pt x="5442" y="2337"/>
                        <a:pt x="6352" y="2676"/>
                        <a:pt x="7226" y="2828"/>
                      </a:cubicBezTo>
                      <a:cubicBezTo>
                        <a:pt x="7705" y="2911"/>
                        <a:pt x="8178" y="2968"/>
                        <a:pt x="8658" y="2968"/>
                      </a:cubicBezTo>
                      <a:cubicBezTo>
                        <a:pt x="8796" y="2968"/>
                        <a:pt x="8934" y="2963"/>
                        <a:pt x="9073" y="2953"/>
                      </a:cubicBezTo>
                      <a:cubicBezTo>
                        <a:pt x="9457" y="2917"/>
                        <a:pt x="10126" y="2935"/>
                        <a:pt x="10491" y="2694"/>
                      </a:cubicBezTo>
                      <a:lnTo>
                        <a:pt x="10491" y="2694"/>
                      </a:lnTo>
                      <a:cubicBezTo>
                        <a:pt x="10181" y="2769"/>
                        <a:pt x="9836" y="2797"/>
                        <a:pt x="9500" y="2797"/>
                      </a:cubicBezTo>
                      <a:cubicBezTo>
                        <a:pt x="9239" y="2797"/>
                        <a:pt x="8982" y="2780"/>
                        <a:pt x="8752" y="2757"/>
                      </a:cubicBezTo>
                      <a:cubicBezTo>
                        <a:pt x="8056" y="2685"/>
                        <a:pt x="7351" y="2462"/>
                        <a:pt x="6691" y="2239"/>
                      </a:cubicBezTo>
                      <a:cubicBezTo>
                        <a:pt x="5710" y="1909"/>
                        <a:pt x="4791" y="1428"/>
                        <a:pt x="3845" y="1008"/>
                      </a:cubicBezTo>
                      <a:cubicBezTo>
                        <a:pt x="3256" y="750"/>
                        <a:pt x="2668" y="473"/>
                        <a:pt x="2052" y="268"/>
                      </a:cubicBezTo>
                      <a:cubicBezTo>
                        <a:pt x="1674" y="134"/>
                        <a:pt x="1221" y="1"/>
                        <a:pt x="7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1" name="Google Shape;2851;p9"/>
                <p:cNvSpPr/>
                <p:nvPr/>
              </p:nvSpPr>
              <p:spPr>
                <a:xfrm>
                  <a:off x="2760244" y="1185181"/>
                  <a:ext cx="1130686" cy="66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9" h="7657" extrusionOk="0">
                      <a:moveTo>
                        <a:pt x="3889" y="0"/>
                      </a:moveTo>
                      <a:cubicBezTo>
                        <a:pt x="3275" y="0"/>
                        <a:pt x="2645" y="60"/>
                        <a:pt x="2097" y="314"/>
                      </a:cubicBezTo>
                      <a:cubicBezTo>
                        <a:pt x="1223" y="716"/>
                        <a:pt x="0" y="1537"/>
                        <a:pt x="322" y="2687"/>
                      </a:cubicBezTo>
                      <a:cubicBezTo>
                        <a:pt x="482" y="3249"/>
                        <a:pt x="901" y="3758"/>
                        <a:pt x="1544" y="3758"/>
                      </a:cubicBezTo>
                      <a:cubicBezTo>
                        <a:pt x="1550" y="3758"/>
                        <a:pt x="1556" y="3758"/>
                        <a:pt x="1562" y="3758"/>
                      </a:cubicBezTo>
                      <a:cubicBezTo>
                        <a:pt x="1916" y="3758"/>
                        <a:pt x="2608" y="3508"/>
                        <a:pt x="2249" y="3009"/>
                      </a:cubicBezTo>
                      <a:cubicBezTo>
                        <a:pt x="2133" y="2848"/>
                        <a:pt x="1981" y="2768"/>
                        <a:pt x="1794" y="2750"/>
                      </a:cubicBezTo>
                      <a:lnTo>
                        <a:pt x="1794" y="2750"/>
                      </a:lnTo>
                      <a:cubicBezTo>
                        <a:pt x="1767" y="2848"/>
                        <a:pt x="1785" y="2946"/>
                        <a:pt x="1874" y="3062"/>
                      </a:cubicBezTo>
                      <a:cubicBezTo>
                        <a:pt x="1889" y="3077"/>
                        <a:pt x="1878" y="3100"/>
                        <a:pt x="1857" y="3100"/>
                      </a:cubicBezTo>
                      <a:cubicBezTo>
                        <a:pt x="1854" y="3100"/>
                        <a:pt x="1851" y="3099"/>
                        <a:pt x="1847" y="3098"/>
                      </a:cubicBezTo>
                      <a:cubicBezTo>
                        <a:pt x="1579" y="2928"/>
                        <a:pt x="1651" y="2580"/>
                        <a:pt x="1883" y="2420"/>
                      </a:cubicBezTo>
                      <a:cubicBezTo>
                        <a:pt x="2001" y="2335"/>
                        <a:pt x="2151" y="2299"/>
                        <a:pt x="2303" y="2299"/>
                      </a:cubicBezTo>
                      <a:cubicBezTo>
                        <a:pt x="2474" y="2299"/>
                        <a:pt x="2647" y="2344"/>
                        <a:pt x="2784" y="2420"/>
                      </a:cubicBezTo>
                      <a:cubicBezTo>
                        <a:pt x="2784" y="2420"/>
                        <a:pt x="2793" y="2429"/>
                        <a:pt x="2793" y="2429"/>
                      </a:cubicBezTo>
                      <a:cubicBezTo>
                        <a:pt x="2864" y="2384"/>
                        <a:pt x="2962" y="2348"/>
                        <a:pt x="3078" y="2331"/>
                      </a:cubicBezTo>
                      <a:cubicBezTo>
                        <a:pt x="3203" y="2232"/>
                        <a:pt x="3337" y="2188"/>
                        <a:pt x="3480" y="2134"/>
                      </a:cubicBezTo>
                      <a:cubicBezTo>
                        <a:pt x="3667" y="1884"/>
                        <a:pt x="3970" y="1724"/>
                        <a:pt x="4265" y="1590"/>
                      </a:cubicBezTo>
                      <a:cubicBezTo>
                        <a:pt x="4269" y="1587"/>
                        <a:pt x="4274" y="1586"/>
                        <a:pt x="4278" y="1586"/>
                      </a:cubicBezTo>
                      <a:cubicBezTo>
                        <a:pt x="4301" y="1586"/>
                        <a:pt x="4321" y="1620"/>
                        <a:pt x="4291" y="1635"/>
                      </a:cubicBezTo>
                      <a:cubicBezTo>
                        <a:pt x="3828" y="1902"/>
                        <a:pt x="3123" y="2447"/>
                        <a:pt x="3497" y="3071"/>
                      </a:cubicBezTo>
                      <a:cubicBezTo>
                        <a:pt x="3654" y="3349"/>
                        <a:pt x="3972" y="3687"/>
                        <a:pt x="4327" y="3687"/>
                      </a:cubicBezTo>
                      <a:cubicBezTo>
                        <a:pt x="4336" y="3687"/>
                        <a:pt x="4345" y="3687"/>
                        <a:pt x="4354" y="3687"/>
                      </a:cubicBezTo>
                      <a:cubicBezTo>
                        <a:pt x="4506" y="3678"/>
                        <a:pt x="4737" y="3660"/>
                        <a:pt x="4845" y="3517"/>
                      </a:cubicBezTo>
                      <a:cubicBezTo>
                        <a:pt x="4987" y="3125"/>
                        <a:pt x="4889" y="2893"/>
                        <a:pt x="4559" y="2812"/>
                      </a:cubicBezTo>
                      <a:cubicBezTo>
                        <a:pt x="4532" y="2875"/>
                        <a:pt x="4523" y="2946"/>
                        <a:pt x="4514" y="3017"/>
                      </a:cubicBezTo>
                      <a:cubicBezTo>
                        <a:pt x="4514" y="3037"/>
                        <a:pt x="4500" y="3049"/>
                        <a:pt x="4486" y="3049"/>
                      </a:cubicBezTo>
                      <a:cubicBezTo>
                        <a:pt x="4476" y="3049"/>
                        <a:pt x="4465" y="3042"/>
                        <a:pt x="4461" y="3026"/>
                      </a:cubicBezTo>
                      <a:cubicBezTo>
                        <a:pt x="4390" y="2794"/>
                        <a:pt x="4586" y="2536"/>
                        <a:pt x="4791" y="2455"/>
                      </a:cubicBezTo>
                      <a:cubicBezTo>
                        <a:pt x="4916" y="2409"/>
                        <a:pt x="5042" y="2388"/>
                        <a:pt x="5166" y="2388"/>
                      </a:cubicBezTo>
                      <a:cubicBezTo>
                        <a:pt x="5351" y="2388"/>
                        <a:pt x="5534" y="2434"/>
                        <a:pt x="5710" y="2509"/>
                      </a:cubicBezTo>
                      <a:cubicBezTo>
                        <a:pt x="5808" y="2464"/>
                        <a:pt x="5906" y="2438"/>
                        <a:pt x="6031" y="2429"/>
                      </a:cubicBezTo>
                      <a:cubicBezTo>
                        <a:pt x="6031" y="2429"/>
                        <a:pt x="6031" y="2438"/>
                        <a:pt x="6031" y="2438"/>
                      </a:cubicBezTo>
                      <a:cubicBezTo>
                        <a:pt x="6111" y="2348"/>
                        <a:pt x="6209" y="2268"/>
                        <a:pt x="6334" y="2215"/>
                      </a:cubicBezTo>
                      <a:cubicBezTo>
                        <a:pt x="6340" y="2212"/>
                        <a:pt x="6345" y="2210"/>
                        <a:pt x="6350" y="2210"/>
                      </a:cubicBezTo>
                      <a:cubicBezTo>
                        <a:pt x="6377" y="2210"/>
                        <a:pt x="6391" y="2246"/>
                        <a:pt x="6361" y="2268"/>
                      </a:cubicBezTo>
                      <a:cubicBezTo>
                        <a:pt x="6111" y="2429"/>
                        <a:pt x="5969" y="2768"/>
                        <a:pt x="5960" y="3062"/>
                      </a:cubicBezTo>
                      <a:cubicBezTo>
                        <a:pt x="5960" y="3481"/>
                        <a:pt x="6147" y="3776"/>
                        <a:pt x="6548" y="3910"/>
                      </a:cubicBezTo>
                      <a:cubicBezTo>
                        <a:pt x="6699" y="3963"/>
                        <a:pt x="6888" y="4022"/>
                        <a:pt x="7064" y="4022"/>
                      </a:cubicBezTo>
                      <a:cubicBezTo>
                        <a:pt x="7244" y="4022"/>
                        <a:pt x="7408" y="3960"/>
                        <a:pt x="7503" y="3767"/>
                      </a:cubicBezTo>
                      <a:cubicBezTo>
                        <a:pt x="7649" y="3451"/>
                        <a:pt x="7303" y="3028"/>
                        <a:pt x="6953" y="3028"/>
                      </a:cubicBezTo>
                      <a:cubicBezTo>
                        <a:pt x="6898" y="3028"/>
                        <a:pt x="6843" y="3039"/>
                        <a:pt x="6789" y="3062"/>
                      </a:cubicBezTo>
                      <a:cubicBezTo>
                        <a:pt x="6780" y="3107"/>
                        <a:pt x="6789" y="3160"/>
                        <a:pt x="6816" y="3214"/>
                      </a:cubicBezTo>
                      <a:cubicBezTo>
                        <a:pt x="6843" y="3321"/>
                        <a:pt x="6896" y="3401"/>
                        <a:pt x="6986" y="3437"/>
                      </a:cubicBezTo>
                      <a:cubicBezTo>
                        <a:pt x="6986" y="3443"/>
                        <a:pt x="6986" y="3449"/>
                        <a:pt x="6982" y="3449"/>
                      </a:cubicBezTo>
                      <a:cubicBezTo>
                        <a:pt x="6981" y="3449"/>
                        <a:pt x="6979" y="3448"/>
                        <a:pt x="6977" y="3446"/>
                      </a:cubicBezTo>
                      <a:cubicBezTo>
                        <a:pt x="6798" y="3365"/>
                        <a:pt x="6709" y="3116"/>
                        <a:pt x="6798" y="2937"/>
                      </a:cubicBezTo>
                      <a:cubicBezTo>
                        <a:pt x="6914" y="2733"/>
                        <a:pt x="7312" y="2700"/>
                        <a:pt x="7600" y="2700"/>
                      </a:cubicBezTo>
                      <a:cubicBezTo>
                        <a:pt x="7689" y="2700"/>
                        <a:pt x="7767" y="2703"/>
                        <a:pt x="7824" y="2705"/>
                      </a:cubicBezTo>
                      <a:cubicBezTo>
                        <a:pt x="8761" y="2750"/>
                        <a:pt x="9421" y="3026"/>
                        <a:pt x="10206" y="3544"/>
                      </a:cubicBezTo>
                      <a:cubicBezTo>
                        <a:pt x="11054" y="4097"/>
                        <a:pt x="11687" y="4775"/>
                        <a:pt x="12187" y="5667"/>
                      </a:cubicBezTo>
                      <a:cubicBezTo>
                        <a:pt x="12517" y="6256"/>
                        <a:pt x="12633" y="6978"/>
                        <a:pt x="12633" y="7656"/>
                      </a:cubicBezTo>
                      <a:cubicBezTo>
                        <a:pt x="12998" y="6300"/>
                        <a:pt x="12151" y="4766"/>
                        <a:pt x="11393" y="3713"/>
                      </a:cubicBezTo>
                      <a:cubicBezTo>
                        <a:pt x="10402" y="2322"/>
                        <a:pt x="8930" y="1233"/>
                        <a:pt x="7334" y="618"/>
                      </a:cubicBezTo>
                      <a:cubicBezTo>
                        <a:pt x="6459" y="279"/>
                        <a:pt x="5558" y="65"/>
                        <a:pt x="4613" y="20"/>
                      </a:cubicBezTo>
                      <a:cubicBezTo>
                        <a:pt x="4378" y="10"/>
                        <a:pt x="4135" y="0"/>
                        <a:pt x="388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2" name="Google Shape;2852;p9"/>
                <p:cNvSpPr/>
                <p:nvPr/>
              </p:nvSpPr>
              <p:spPr>
                <a:xfrm>
                  <a:off x="3148179" y="1982703"/>
                  <a:ext cx="1250982" cy="27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2" h="3198" extrusionOk="0">
                      <a:moveTo>
                        <a:pt x="3383" y="0"/>
                      </a:moveTo>
                      <a:cubicBezTo>
                        <a:pt x="2228" y="0"/>
                        <a:pt x="1125" y="223"/>
                        <a:pt x="1" y="521"/>
                      </a:cubicBezTo>
                      <a:cubicBezTo>
                        <a:pt x="63" y="548"/>
                        <a:pt x="135" y="575"/>
                        <a:pt x="197" y="593"/>
                      </a:cubicBezTo>
                      <a:cubicBezTo>
                        <a:pt x="527" y="727"/>
                        <a:pt x="840" y="878"/>
                        <a:pt x="1152" y="1048"/>
                      </a:cubicBezTo>
                      <a:cubicBezTo>
                        <a:pt x="1143" y="1039"/>
                        <a:pt x="1143" y="1030"/>
                        <a:pt x="1152" y="1021"/>
                      </a:cubicBezTo>
                      <a:cubicBezTo>
                        <a:pt x="1677" y="887"/>
                        <a:pt x="2201" y="827"/>
                        <a:pt x="2725" y="827"/>
                      </a:cubicBezTo>
                      <a:cubicBezTo>
                        <a:pt x="3287" y="827"/>
                        <a:pt x="3849" y="896"/>
                        <a:pt x="4417" y="1021"/>
                      </a:cubicBezTo>
                      <a:cubicBezTo>
                        <a:pt x="5612" y="1289"/>
                        <a:pt x="6718" y="1833"/>
                        <a:pt x="7869" y="2234"/>
                      </a:cubicBezTo>
                      <a:cubicBezTo>
                        <a:pt x="9056" y="2653"/>
                        <a:pt x="10519" y="3189"/>
                        <a:pt x="11884" y="3198"/>
                      </a:cubicBezTo>
                      <a:cubicBezTo>
                        <a:pt x="12321" y="3126"/>
                        <a:pt x="12749" y="3064"/>
                        <a:pt x="13186" y="3019"/>
                      </a:cubicBezTo>
                      <a:cubicBezTo>
                        <a:pt x="13614" y="2885"/>
                        <a:pt x="14016" y="2662"/>
                        <a:pt x="14382" y="2341"/>
                      </a:cubicBezTo>
                      <a:lnTo>
                        <a:pt x="14382" y="2341"/>
                      </a:lnTo>
                      <a:cubicBezTo>
                        <a:pt x="13962" y="2554"/>
                        <a:pt x="13504" y="2627"/>
                        <a:pt x="13027" y="2627"/>
                      </a:cubicBezTo>
                      <a:cubicBezTo>
                        <a:pt x="12703" y="2627"/>
                        <a:pt x="12371" y="2593"/>
                        <a:pt x="12035" y="2546"/>
                      </a:cubicBezTo>
                      <a:cubicBezTo>
                        <a:pt x="10635" y="2359"/>
                        <a:pt x="9279" y="1851"/>
                        <a:pt x="7976" y="1315"/>
                      </a:cubicBezTo>
                      <a:cubicBezTo>
                        <a:pt x="6629" y="771"/>
                        <a:pt x="5345" y="102"/>
                        <a:pt x="3855" y="13"/>
                      </a:cubicBezTo>
                      <a:cubicBezTo>
                        <a:pt x="3696" y="4"/>
                        <a:pt x="3539" y="0"/>
                        <a:pt x="338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3" name="Google Shape;2853;p9"/>
                <p:cNvSpPr/>
                <p:nvPr/>
              </p:nvSpPr>
              <p:spPr>
                <a:xfrm>
                  <a:off x="2711361" y="1249720"/>
                  <a:ext cx="164571" cy="2891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24" extrusionOk="0">
                      <a:moveTo>
                        <a:pt x="1196" y="1"/>
                      </a:moveTo>
                      <a:cubicBezTo>
                        <a:pt x="571" y="411"/>
                        <a:pt x="0" y="1160"/>
                        <a:pt x="27" y="1856"/>
                      </a:cubicBezTo>
                      <a:cubicBezTo>
                        <a:pt x="45" y="2267"/>
                        <a:pt x="250" y="2873"/>
                        <a:pt x="634" y="3078"/>
                      </a:cubicBezTo>
                      <a:cubicBezTo>
                        <a:pt x="906" y="3230"/>
                        <a:pt x="1195" y="3324"/>
                        <a:pt x="1484" y="3324"/>
                      </a:cubicBezTo>
                      <a:cubicBezTo>
                        <a:pt x="1621" y="3324"/>
                        <a:pt x="1757" y="3303"/>
                        <a:pt x="1892" y="3257"/>
                      </a:cubicBezTo>
                      <a:lnTo>
                        <a:pt x="1892" y="3257"/>
                      </a:lnTo>
                      <a:cubicBezTo>
                        <a:pt x="1869" y="3258"/>
                        <a:pt x="1846" y="3259"/>
                        <a:pt x="1824" y="3259"/>
                      </a:cubicBezTo>
                      <a:cubicBezTo>
                        <a:pt x="1509" y="3259"/>
                        <a:pt x="1202" y="3142"/>
                        <a:pt x="919" y="2909"/>
                      </a:cubicBezTo>
                      <a:cubicBezTo>
                        <a:pt x="420" y="2507"/>
                        <a:pt x="268" y="1883"/>
                        <a:pt x="322" y="1258"/>
                      </a:cubicBezTo>
                      <a:cubicBezTo>
                        <a:pt x="375" y="759"/>
                        <a:pt x="732" y="322"/>
                        <a:pt x="11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4" name="Google Shape;2854;p9"/>
                <p:cNvSpPr/>
                <p:nvPr/>
              </p:nvSpPr>
              <p:spPr>
                <a:xfrm>
                  <a:off x="2985264" y="1390976"/>
                  <a:ext cx="69151" cy="111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1285" extrusionOk="0">
                      <a:moveTo>
                        <a:pt x="455" y="0"/>
                      </a:moveTo>
                      <a:lnTo>
                        <a:pt x="455" y="0"/>
                      </a:lnTo>
                      <a:cubicBezTo>
                        <a:pt x="286" y="45"/>
                        <a:pt x="90" y="170"/>
                        <a:pt x="54" y="348"/>
                      </a:cubicBezTo>
                      <a:cubicBezTo>
                        <a:pt x="1" y="598"/>
                        <a:pt x="116" y="901"/>
                        <a:pt x="304" y="1080"/>
                      </a:cubicBezTo>
                      <a:cubicBezTo>
                        <a:pt x="447" y="1213"/>
                        <a:pt x="616" y="1258"/>
                        <a:pt x="794" y="1285"/>
                      </a:cubicBezTo>
                      <a:cubicBezTo>
                        <a:pt x="580" y="1142"/>
                        <a:pt x="420" y="937"/>
                        <a:pt x="348" y="705"/>
                      </a:cubicBezTo>
                      <a:cubicBezTo>
                        <a:pt x="277" y="482"/>
                        <a:pt x="277" y="179"/>
                        <a:pt x="4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5" name="Google Shape;2855;p9"/>
                <p:cNvSpPr/>
                <p:nvPr/>
              </p:nvSpPr>
              <p:spPr>
                <a:xfrm>
                  <a:off x="2075878" y="2017930"/>
                  <a:ext cx="61323" cy="111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277" extrusionOk="0">
                      <a:moveTo>
                        <a:pt x="393" y="0"/>
                      </a:moveTo>
                      <a:lnTo>
                        <a:pt x="393" y="0"/>
                      </a:lnTo>
                      <a:cubicBezTo>
                        <a:pt x="526" y="304"/>
                        <a:pt x="517" y="661"/>
                        <a:pt x="330" y="964"/>
                      </a:cubicBezTo>
                      <a:cubicBezTo>
                        <a:pt x="250" y="1089"/>
                        <a:pt x="134" y="1196"/>
                        <a:pt x="0" y="1276"/>
                      </a:cubicBezTo>
                      <a:cubicBezTo>
                        <a:pt x="187" y="1267"/>
                        <a:pt x="366" y="1267"/>
                        <a:pt x="517" y="1107"/>
                      </a:cubicBezTo>
                      <a:cubicBezTo>
                        <a:pt x="687" y="910"/>
                        <a:pt x="705" y="669"/>
                        <a:pt x="651" y="429"/>
                      </a:cubicBezTo>
                      <a:cubicBezTo>
                        <a:pt x="607" y="259"/>
                        <a:pt x="500" y="134"/>
                        <a:pt x="39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6" name="Google Shape;2856;p9"/>
                <p:cNvSpPr/>
                <p:nvPr/>
              </p:nvSpPr>
              <p:spPr>
                <a:xfrm>
                  <a:off x="3249077" y="1532145"/>
                  <a:ext cx="187882" cy="305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" h="3507" extrusionOk="0">
                      <a:moveTo>
                        <a:pt x="1856" y="1"/>
                      </a:moveTo>
                      <a:lnTo>
                        <a:pt x="1856" y="1"/>
                      </a:lnTo>
                      <a:cubicBezTo>
                        <a:pt x="1740" y="90"/>
                        <a:pt x="1598" y="144"/>
                        <a:pt x="1455" y="170"/>
                      </a:cubicBezTo>
                      <a:cubicBezTo>
                        <a:pt x="1803" y="955"/>
                        <a:pt x="1660" y="1990"/>
                        <a:pt x="1116" y="2650"/>
                      </a:cubicBezTo>
                      <a:cubicBezTo>
                        <a:pt x="830" y="2989"/>
                        <a:pt x="438" y="3311"/>
                        <a:pt x="1" y="3507"/>
                      </a:cubicBezTo>
                      <a:cubicBezTo>
                        <a:pt x="795" y="3364"/>
                        <a:pt x="1526" y="3079"/>
                        <a:pt x="1847" y="2267"/>
                      </a:cubicBezTo>
                      <a:cubicBezTo>
                        <a:pt x="2097" y="1633"/>
                        <a:pt x="2160" y="652"/>
                        <a:pt x="185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7" name="Google Shape;2857;p9"/>
                <p:cNvSpPr/>
                <p:nvPr/>
              </p:nvSpPr>
              <p:spPr>
                <a:xfrm>
                  <a:off x="2673350" y="1982442"/>
                  <a:ext cx="1342488" cy="32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34" h="3772" extrusionOk="0">
                      <a:moveTo>
                        <a:pt x="1883" y="1"/>
                      </a:moveTo>
                      <a:cubicBezTo>
                        <a:pt x="1247" y="1"/>
                        <a:pt x="613" y="87"/>
                        <a:pt x="0" y="301"/>
                      </a:cubicBezTo>
                      <a:cubicBezTo>
                        <a:pt x="89" y="498"/>
                        <a:pt x="152" y="703"/>
                        <a:pt x="197" y="908"/>
                      </a:cubicBezTo>
                      <a:cubicBezTo>
                        <a:pt x="600" y="761"/>
                        <a:pt x="1007" y="728"/>
                        <a:pt x="1426" y="728"/>
                      </a:cubicBezTo>
                      <a:cubicBezTo>
                        <a:pt x="1591" y="728"/>
                        <a:pt x="1758" y="733"/>
                        <a:pt x="1927" y="738"/>
                      </a:cubicBezTo>
                      <a:cubicBezTo>
                        <a:pt x="2730" y="774"/>
                        <a:pt x="3542" y="881"/>
                        <a:pt x="4327" y="1086"/>
                      </a:cubicBezTo>
                      <a:cubicBezTo>
                        <a:pt x="6040" y="1515"/>
                        <a:pt x="7467" y="2478"/>
                        <a:pt x="9100" y="3120"/>
                      </a:cubicBezTo>
                      <a:cubicBezTo>
                        <a:pt x="10090" y="3504"/>
                        <a:pt x="11044" y="3727"/>
                        <a:pt x="12106" y="3763"/>
                      </a:cubicBezTo>
                      <a:cubicBezTo>
                        <a:pt x="12275" y="3768"/>
                        <a:pt x="12447" y="3772"/>
                        <a:pt x="12622" y="3772"/>
                      </a:cubicBezTo>
                      <a:cubicBezTo>
                        <a:pt x="13610" y="3772"/>
                        <a:pt x="14660" y="3652"/>
                        <a:pt x="15434" y="3022"/>
                      </a:cubicBezTo>
                      <a:cubicBezTo>
                        <a:pt x="15371" y="3004"/>
                        <a:pt x="15309" y="2995"/>
                        <a:pt x="15255" y="2978"/>
                      </a:cubicBezTo>
                      <a:cubicBezTo>
                        <a:pt x="14575" y="3338"/>
                        <a:pt x="13701" y="3483"/>
                        <a:pt x="12861" y="3483"/>
                      </a:cubicBezTo>
                      <a:cubicBezTo>
                        <a:pt x="12413" y="3483"/>
                        <a:pt x="11974" y="3442"/>
                        <a:pt x="11580" y="3370"/>
                      </a:cubicBezTo>
                      <a:cubicBezTo>
                        <a:pt x="10500" y="3183"/>
                        <a:pt x="9403" y="2826"/>
                        <a:pt x="8448" y="2264"/>
                      </a:cubicBezTo>
                      <a:cubicBezTo>
                        <a:pt x="7057" y="1452"/>
                        <a:pt x="5683" y="667"/>
                        <a:pt x="4095" y="292"/>
                      </a:cubicBezTo>
                      <a:cubicBezTo>
                        <a:pt x="3374" y="119"/>
                        <a:pt x="2627" y="1"/>
                        <a:pt x="18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8" name="Google Shape;2858;p9"/>
                <p:cNvSpPr/>
                <p:nvPr/>
              </p:nvSpPr>
              <p:spPr>
                <a:xfrm>
                  <a:off x="2501824" y="1886764"/>
                  <a:ext cx="190231" cy="340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912" extrusionOk="0">
                      <a:moveTo>
                        <a:pt x="857" y="1"/>
                      </a:moveTo>
                      <a:lnTo>
                        <a:pt x="857" y="1"/>
                      </a:lnTo>
                      <a:cubicBezTo>
                        <a:pt x="1375" y="491"/>
                        <a:pt x="1758" y="1089"/>
                        <a:pt x="1785" y="1714"/>
                      </a:cubicBezTo>
                      <a:cubicBezTo>
                        <a:pt x="1803" y="2276"/>
                        <a:pt x="1722" y="3043"/>
                        <a:pt x="1214" y="3391"/>
                      </a:cubicBezTo>
                      <a:cubicBezTo>
                        <a:pt x="894" y="3615"/>
                        <a:pt x="590" y="3726"/>
                        <a:pt x="285" y="3726"/>
                      </a:cubicBezTo>
                      <a:cubicBezTo>
                        <a:pt x="190" y="3726"/>
                        <a:pt x="96" y="3715"/>
                        <a:pt x="1" y="3694"/>
                      </a:cubicBezTo>
                      <a:lnTo>
                        <a:pt x="1" y="3694"/>
                      </a:lnTo>
                      <a:cubicBezTo>
                        <a:pt x="246" y="3830"/>
                        <a:pt x="543" y="3912"/>
                        <a:pt x="831" y="3912"/>
                      </a:cubicBezTo>
                      <a:cubicBezTo>
                        <a:pt x="1223" y="3912"/>
                        <a:pt x="1597" y="3761"/>
                        <a:pt x="1803" y="3391"/>
                      </a:cubicBezTo>
                      <a:cubicBezTo>
                        <a:pt x="2053" y="2936"/>
                        <a:pt x="2186" y="2445"/>
                        <a:pt x="2044" y="1928"/>
                      </a:cubicBezTo>
                      <a:cubicBezTo>
                        <a:pt x="1847" y="1232"/>
                        <a:pt x="1419" y="509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9" name="Google Shape;2859;p9"/>
                <p:cNvSpPr/>
                <p:nvPr/>
              </p:nvSpPr>
              <p:spPr>
                <a:xfrm>
                  <a:off x="2299332" y="2012450"/>
                  <a:ext cx="89331" cy="128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" h="1483" extrusionOk="0">
                      <a:moveTo>
                        <a:pt x="464" y="1"/>
                      </a:moveTo>
                      <a:cubicBezTo>
                        <a:pt x="464" y="1"/>
                        <a:pt x="464" y="10"/>
                        <a:pt x="473" y="10"/>
                      </a:cubicBezTo>
                      <a:cubicBezTo>
                        <a:pt x="643" y="260"/>
                        <a:pt x="687" y="608"/>
                        <a:pt x="562" y="884"/>
                      </a:cubicBezTo>
                      <a:cubicBezTo>
                        <a:pt x="446" y="1152"/>
                        <a:pt x="241" y="1357"/>
                        <a:pt x="0" y="1482"/>
                      </a:cubicBezTo>
                      <a:cubicBezTo>
                        <a:pt x="26" y="1483"/>
                        <a:pt x="51" y="1483"/>
                        <a:pt x="76" y="1483"/>
                      </a:cubicBezTo>
                      <a:cubicBezTo>
                        <a:pt x="360" y="1483"/>
                        <a:pt x="621" y="1428"/>
                        <a:pt x="785" y="1125"/>
                      </a:cubicBezTo>
                      <a:cubicBezTo>
                        <a:pt x="1026" y="697"/>
                        <a:pt x="910" y="206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0" name="Google Shape;2860;p9"/>
                <p:cNvSpPr/>
                <p:nvPr/>
              </p:nvSpPr>
              <p:spPr>
                <a:xfrm>
                  <a:off x="2622119" y="2464834"/>
                  <a:ext cx="123428" cy="318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3659" extrusionOk="0">
                      <a:moveTo>
                        <a:pt x="375" y="1"/>
                      </a:moveTo>
                      <a:cubicBezTo>
                        <a:pt x="197" y="286"/>
                        <a:pt x="116" y="679"/>
                        <a:pt x="81" y="938"/>
                      </a:cubicBezTo>
                      <a:cubicBezTo>
                        <a:pt x="0" y="1428"/>
                        <a:pt x="54" y="1865"/>
                        <a:pt x="152" y="2347"/>
                      </a:cubicBezTo>
                      <a:cubicBezTo>
                        <a:pt x="277" y="2945"/>
                        <a:pt x="777" y="3587"/>
                        <a:pt x="1419" y="3658"/>
                      </a:cubicBezTo>
                      <a:cubicBezTo>
                        <a:pt x="1240" y="3569"/>
                        <a:pt x="1071" y="3444"/>
                        <a:pt x="919" y="3266"/>
                      </a:cubicBezTo>
                      <a:cubicBezTo>
                        <a:pt x="348" y="2615"/>
                        <a:pt x="170" y="1526"/>
                        <a:pt x="464" y="715"/>
                      </a:cubicBezTo>
                      <a:cubicBezTo>
                        <a:pt x="420" y="661"/>
                        <a:pt x="384" y="599"/>
                        <a:pt x="357" y="518"/>
                      </a:cubicBezTo>
                      <a:cubicBezTo>
                        <a:pt x="304" y="367"/>
                        <a:pt x="313" y="170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1" name="Google Shape;2861;p9"/>
                <p:cNvSpPr/>
                <p:nvPr/>
              </p:nvSpPr>
              <p:spPr>
                <a:xfrm>
                  <a:off x="2425803" y="2426041"/>
                  <a:ext cx="195624" cy="352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" h="4051" extrusionOk="0">
                      <a:moveTo>
                        <a:pt x="2249" y="1"/>
                      </a:moveTo>
                      <a:lnTo>
                        <a:pt x="2249" y="1"/>
                      </a:lnTo>
                      <a:cubicBezTo>
                        <a:pt x="2008" y="28"/>
                        <a:pt x="1802" y="63"/>
                        <a:pt x="1713" y="81"/>
                      </a:cubicBezTo>
                      <a:cubicBezTo>
                        <a:pt x="1642" y="99"/>
                        <a:pt x="1571" y="117"/>
                        <a:pt x="1499" y="135"/>
                      </a:cubicBezTo>
                      <a:cubicBezTo>
                        <a:pt x="893" y="465"/>
                        <a:pt x="313" y="1116"/>
                        <a:pt x="161" y="1758"/>
                      </a:cubicBezTo>
                      <a:cubicBezTo>
                        <a:pt x="54" y="2195"/>
                        <a:pt x="0" y="2802"/>
                        <a:pt x="286" y="3195"/>
                      </a:cubicBezTo>
                      <a:cubicBezTo>
                        <a:pt x="536" y="3534"/>
                        <a:pt x="839" y="3828"/>
                        <a:pt x="1196" y="4051"/>
                      </a:cubicBezTo>
                      <a:cubicBezTo>
                        <a:pt x="1481" y="4015"/>
                        <a:pt x="1758" y="3997"/>
                        <a:pt x="2043" y="3997"/>
                      </a:cubicBezTo>
                      <a:lnTo>
                        <a:pt x="2052" y="3997"/>
                      </a:lnTo>
                      <a:cubicBezTo>
                        <a:pt x="1481" y="3739"/>
                        <a:pt x="1151" y="2856"/>
                        <a:pt x="1124" y="2294"/>
                      </a:cubicBezTo>
                      <a:cubicBezTo>
                        <a:pt x="1098" y="1714"/>
                        <a:pt x="1232" y="1089"/>
                        <a:pt x="1588" y="616"/>
                      </a:cubicBezTo>
                      <a:cubicBezTo>
                        <a:pt x="1785" y="367"/>
                        <a:pt x="1963" y="117"/>
                        <a:pt x="22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2" name="Google Shape;2862;p9"/>
                <p:cNvSpPr/>
                <p:nvPr/>
              </p:nvSpPr>
              <p:spPr>
                <a:xfrm>
                  <a:off x="2688833" y="2117000"/>
                  <a:ext cx="1025959" cy="441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5" h="5077" extrusionOk="0">
                      <a:moveTo>
                        <a:pt x="689" y="1"/>
                      </a:moveTo>
                      <a:cubicBezTo>
                        <a:pt x="474" y="1"/>
                        <a:pt x="257" y="16"/>
                        <a:pt x="36" y="48"/>
                      </a:cubicBezTo>
                      <a:cubicBezTo>
                        <a:pt x="27" y="110"/>
                        <a:pt x="10" y="182"/>
                        <a:pt x="1" y="244"/>
                      </a:cubicBezTo>
                      <a:cubicBezTo>
                        <a:pt x="19" y="244"/>
                        <a:pt x="38" y="243"/>
                        <a:pt x="56" y="243"/>
                      </a:cubicBezTo>
                      <a:cubicBezTo>
                        <a:pt x="790" y="243"/>
                        <a:pt x="1569" y="582"/>
                        <a:pt x="2222" y="878"/>
                      </a:cubicBezTo>
                      <a:cubicBezTo>
                        <a:pt x="2606" y="1065"/>
                        <a:pt x="3096" y="1252"/>
                        <a:pt x="3435" y="1538"/>
                      </a:cubicBezTo>
                      <a:cubicBezTo>
                        <a:pt x="4318" y="1752"/>
                        <a:pt x="5246" y="2225"/>
                        <a:pt x="5799" y="2965"/>
                      </a:cubicBezTo>
                      <a:cubicBezTo>
                        <a:pt x="5808" y="2965"/>
                        <a:pt x="5808" y="2974"/>
                        <a:pt x="5808" y="2974"/>
                      </a:cubicBezTo>
                      <a:cubicBezTo>
                        <a:pt x="5897" y="3054"/>
                        <a:pt x="5978" y="3135"/>
                        <a:pt x="6049" y="3233"/>
                      </a:cubicBezTo>
                      <a:cubicBezTo>
                        <a:pt x="6620" y="3670"/>
                        <a:pt x="6986" y="4303"/>
                        <a:pt x="7004" y="4981"/>
                      </a:cubicBezTo>
                      <a:cubicBezTo>
                        <a:pt x="7014" y="4981"/>
                        <a:pt x="7025" y="4981"/>
                        <a:pt x="7036" y="4981"/>
                      </a:cubicBezTo>
                      <a:cubicBezTo>
                        <a:pt x="7321" y="4981"/>
                        <a:pt x="7667" y="5076"/>
                        <a:pt x="7987" y="5076"/>
                      </a:cubicBezTo>
                      <a:cubicBezTo>
                        <a:pt x="8032" y="5076"/>
                        <a:pt x="8076" y="5075"/>
                        <a:pt x="8119" y="5070"/>
                      </a:cubicBezTo>
                      <a:cubicBezTo>
                        <a:pt x="8708" y="5026"/>
                        <a:pt x="9314" y="4892"/>
                        <a:pt x="9867" y="4669"/>
                      </a:cubicBezTo>
                      <a:cubicBezTo>
                        <a:pt x="10554" y="4392"/>
                        <a:pt x="11170" y="4009"/>
                        <a:pt x="11794" y="3616"/>
                      </a:cubicBezTo>
                      <a:lnTo>
                        <a:pt x="11794" y="3616"/>
                      </a:lnTo>
                      <a:cubicBezTo>
                        <a:pt x="11516" y="3686"/>
                        <a:pt x="11219" y="3715"/>
                        <a:pt x="10921" y="3715"/>
                      </a:cubicBezTo>
                      <a:cubicBezTo>
                        <a:pt x="10533" y="3715"/>
                        <a:pt x="10144" y="3665"/>
                        <a:pt x="9796" y="3590"/>
                      </a:cubicBezTo>
                      <a:cubicBezTo>
                        <a:pt x="8717" y="3349"/>
                        <a:pt x="7655" y="2965"/>
                        <a:pt x="6665" y="2474"/>
                      </a:cubicBezTo>
                      <a:cubicBezTo>
                        <a:pt x="4781" y="1541"/>
                        <a:pt x="2868" y="1"/>
                        <a:pt x="6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3" name="Google Shape;2863;p9"/>
                <p:cNvSpPr/>
                <p:nvPr/>
              </p:nvSpPr>
              <p:spPr>
                <a:xfrm>
                  <a:off x="2747806" y="2541725"/>
                  <a:ext cx="170051" cy="249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2864" extrusionOk="0">
                      <a:moveTo>
                        <a:pt x="554" y="0"/>
                      </a:moveTo>
                      <a:cubicBezTo>
                        <a:pt x="536" y="9"/>
                        <a:pt x="509" y="18"/>
                        <a:pt x="491" y="18"/>
                      </a:cubicBezTo>
                      <a:cubicBezTo>
                        <a:pt x="1" y="526"/>
                        <a:pt x="277" y="1731"/>
                        <a:pt x="616" y="2221"/>
                      </a:cubicBezTo>
                      <a:cubicBezTo>
                        <a:pt x="871" y="2582"/>
                        <a:pt x="1186" y="2864"/>
                        <a:pt x="1647" y="2864"/>
                      </a:cubicBezTo>
                      <a:cubicBezTo>
                        <a:pt x="1655" y="2864"/>
                        <a:pt x="1662" y="2864"/>
                        <a:pt x="1669" y="2864"/>
                      </a:cubicBezTo>
                      <a:lnTo>
                        <a:pt x="1954" y="2864"/>
                      </a:lnTo>
                      <a:cubicBezTo>
                        <a:pt x="1589" y="2757"/>
                        <a:pt x="1259" y="2498"/>
                        <a:pt x="1044" y="2159"/>
                      </a:cubicBezTo>
                      <a:cubicBezTo>
                        <a:pt x="697" y="1606"/>
                        <a:pt x="456" y="651"/>
                        <a:pt x="812" y="36"/>
                      </a:cubicBezTo>
                      <a:lnTo>
                        <a:pt x="812" y="36"/>
                      </a:lnTo>
                      <a:cubicBezTo>
                        <a:pt x="798" y="37"/>
                        <a:pt x="784" y="38"/>
                        <a:pt x="769" y="38"/>
                      </a:cubicBezTo>
                      <a:cubicBezTo>
                        <a:pt x="701" y="38"/>
                        <a:pt x="627" y="22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4" name="Google Shape;2864;p9"/>
                <p:cNvSpPr/>
                <p:nvPr/>
              </p:nvSpPr>
              <p:spPr>
                <a:xfrm>
                  <a:off x="2829307" y="2431869"/>
                  <a:ext cx="69151" cy="67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773" extrusionOk="0">
                      <a:moveTo>
                        <a:pt x="176" y="1"/>
                      </a:moveTo>
                      <a:cubicBezTo>
                        <a:pt x="114" y="1"/>
                        <a:pt x="54" y="10"/>
                        <a:pt x="0" y="32"/>
                      </a:cubicBezTo>
                      <a:cubicBezTo>
                        <a:pt x="223" y="139"/>
                        <a:pt x="402" y="344"/>
                        <a:pt x="393" y="594"/>
                      </a:cubicBezTo>
                      <a:cubicBezTo>
                        <a:pt x="393" y="656"/>
                        <a:pt x="393" y="719"/>
                        <a:pt x="375" y="772"/>
                      </a:cubicBezTo>
                      <a:cubicBezTo>
                        <a:pt x="393" y="755"/>
                        <a:pt x="402" y="728"/>
                        <a:pt x="420" y="710"/>
                      </a:cubicBezTo>
                      <a:cubicBezTo>
                        <a:pt x="420" y="487"/>
                        <a:pt x="553" y="309"/>
                        <a:pt x="794" y="246"/>
                      </a:cubicBezTo>
                      <a:cubicBezTo>
                        <a:pt x="741" y="201"/>
                        <a:pt x="696" y="166"/>
                        <a:pt x="643" y="139"/>
                      </a:cubicBezTo>
                      <a:cubicBezTo>
                        <a:pt x="526" y="68"/>
                        <a:pt x="343" y="1"/>
                        <a:pt x="17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5" name="Google Shape;2865;p9"/>
                <p:cNvSpPr/>
                <p:nvPr/>
              </p:nvSpPr>
              <p:spPr>
                <a:xfrm>
                  <a:off x="2057177" y="1425855"/>
                  <a:ext cx="1571513" cy="519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67" h="5968" extrusionOk="0">
                      <a:moveTo>
                        <a:pt x="15648" y="1"/>
                      </a:moveTo>
                      <a:cubicBezTo>
                        <a:pt x="17013" y="322"/>
                        <a:pt x="17674" y="2525"/>
                        <a:pt x="17192" y="3694"/>
                      </a:cubicBezTo>
                      <a:cubicBezTo>
                        <a:pt x="16790" y="4662"/>
                        <a:pt x="15732" y="5516"/>
                        <a:pt x="14635" y="5516"/>
                      </a:cubicBezTo>
                      <a:cubicBezTo>
                        <a:pt x="14539" y="5516"/>
                        <a:pt x="14442" y="5510"/>
                        <a:pt x="14346" y="5496"/>
                      </a:cubicBezTo>
                      <a:cubicBezTo>
                        <a:pt x="13552" y="5442"/>
                        <a:pt x="12696" y="4943"/>
                        <a:pt x="12080" y="4604"/>
                      </a:cubicBezTo>
                      <a:cubicBezTo>
                        <a:pt x="10769" y="3890"/>
                        <a:pt x="9448" y="3239"/>
                        <a:pt x="8048" y="2713"/>
                      </a:cubicBezTo>
                      <a:cubicBezTo>
                        <a:pt x="6872" y="2277"/>
                        <a:pt x="5697" y="1970"/>
                        <a:pt x="4456" y="1970"/>
                      </a:cubicBezTo>
                      <a:cubicBezTo>
                        <a:pt x="4275" y="1970"/>
                        <a:pt x="4092" y="1976"/>
                        <a:pt x="3908" y="1990"/>
                      </a:cubicBezTo>
                      <a:cubicBezTo>
                        <a:pt x="2499" y="2088"/>
                        <a:pt x="1089" y="2516"/>
                        <a:pt x="1" y="3444"/>
                      </a:cubicBezTo>
                      <a:cubicBezTo>
                        <a:pt x="126" y="3435"/>
                        <a:pt x="251" y="3435"/>
                        <a:pt x="367" y="3426"/>
                      </a:cubicBezTo>
                      <a:cubicBezTo>
                        <a:pt x="1341" y="2861"/>
                        <a:pt x="2398" y="2496"/>
                        <a:pt x="3519" y="2496"/>
                      </a:cubicBezTo>
                      <a:cubicBezTo>
                        <a:pt x="3672" y="2496"/>
                        <a:pt x="3825" y="2503"/>
                        <a:pt x="3980" y="2516"/>
                      </a:cubicBezTo>
                      <a:cubicBezTo>
                        <a:pt x="5568" y="2650"/>
                        <a:pt x="6933" y="3471"/>
                        <a:pt x="8360" y="4095"/>
                      </a:cubicBezTo>
                      <a:cubicBezTo>
                        <a:pt x="9997" y="4808"/>
                        <a:pt x="12118" y="5967"/>
                        <a:pt x="14091" y="5967"/>
                      </a:cubicBezTo>
                      <a:cubicBezTo>
                        <a:pt x="14515" y="5967"/>
                        <a:pt x="14932" y="5914"/>
                        <a:pt x="15336" y="5790"/>
                      </a:cubicBezTo>
                      <a:cubicBezTo>
                        <a:pt x="15336" y="5781"/>
                        <a:pt x="15336" y="5773"/>
                        <a:pt x="15354" y="5773"/>
                      </a:cubicBezTo>
                      <a:cubicBezTo>
                        <a:pt x="15408" y="5764"/>
                        <a:pt x="15452" y="5746"/>
                        <a:pt x="15506" y="5737"/>
                      </a:cubicBezTo>
                      <a:cubicBezTo>
                        <a:pt x="15613" y="5692"/>
                        <a:pt x="15711" y="5657"/>
                        <a:pt x="15809" y="5612"/>
                      </a:cubicBezTo>
                      <a:cubicBezTo>
                        <a:pt x="16130" y="5442"/>
                        <a:pt x="16433" y="5202"/>
                        <a:pt x="16692" y="4988"/>
                      </a:cubicBezTo>
                      <a:cubicBezTo>
                        <a:pt x="17147" y="4613"/>
                        <a:pt x="17584" y="4185"/>
                        <a:pt x="17772" y="3623"/>
                      </a:cubicBezTo>
                      <a:cubicBezTo>
                        <a:pt x="17959" y="3069"/>
                        <a:pt x="18066" y="2391"/>
                        <a:pt x="17870" y="1821"/>
                      </a:cubicBezTo>
                      <a:cubicBezTo>
                        <a:pt x="17682" y="1294"/>
                        <a:pt x="17165" y="384"/>
                        <a:pt x="16612" y="108"/>
                      </a:cubicBezTo>
                      <a:cubicBezTo>
                        <a:pt x="16425" y="63"/>
                        <a:pt x="16228" y="36"/>
                        <a:pt x="16032" y="19"/>
                      </a:cubicBezTo>
                      <a:cubicBezTo>
                        <a:pt x="15907" y="10"/>
                        <a:pt x="15773" y="1"/>
                        <a:pt x="156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6" name="Google Shape;2866;p9"/>
                <p:cNvSpPr/>
                <p:nvPr/>
              </p:nvSpPr>
              <p:spPr>
                <a:xfrm>
                  <a:off x="3086945" y="1539191"/>
                  <a:ext cx="250684" cy="285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2" h="3283" extrusionOk="0">
                      <a:moveTo>
                        <a:pt x="2257" y="0"/>
                      </a:moveTo>
                      <a:cubicBezTo>
                        <a:pt x="2213" y="9"/>
                        <a:pt x="2168" y="9"/>
                        <a:pt x="2123" y="9"/>
                      </a:cubicBezTo>
                      <a:cubicBezTo>
                        <a:pt x="2427" y="821"/>
                        <a:pt x="2382" y="1561"/>
                        <a:pt x="1820" y="2275"/>
                      </a:cubicBezTo>
                      <a:cubicBezTo>
                        <a:pt x="1356" y="2882"/>
                        <a:pt x="714" y="3051"/>
                        <a:pt x="0" y="3060"/>
                      </a:cubicBezTo>
                      <a:cubicBezTo>
                        <a:pt x="116" y="3122"/>
                        <a:pt x="232" y="3194"/>
                        <a:pt x="357" y="3265"/>
                      </a:cubicBezTo>
                      <a:cubicBezTo>
                        <a:pt x="413" y="3277"/>
                        <a:pt x="472" y="3283"/>
                        <a:pt x="532" y="3283"/>
                      </a:cubicBezTo>
                      <a:cubicBezTo>
                        <a:pt x="877" y="3283"/>
                        <a:pt x="1281" y="3106"/>
                        <a:pt x="1561" y="2962"/>
                      </a:cubicBezTo>
                      <a:cubicBezTo>
                        <a:pt x="1927" y="2775"/>
                        <a:pt x="2195" y="2543"/>
                        <a:pt x="2400" y="2186"/>
                      </a:cubicBezTo>
                      <a:cubicBezTo>
                        <a:pt x="2784" y="1526"/>
                        <a:pt x="2882" y="651"/>
                        <a:pt x="2373" y="45"/>
                      </a:cubicBezTo>
                      <a:cubicBezTo>
                        <a:pt x="2337" y="27"/>
                        <a:pt x="2293" y="18"/>
                        <a:pt x="22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7" name="Google Shape;2867;p9"/>
                <p:cNvSpPr/>
                <p:nvPr/>
              </p:nvSpPr>
              <p:spPr>
                <a:xfrm>
                  <a:off x="1380553" y="1737679"/>
                  <a:ext cx="1250199" cy="669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3" h="7701" extrusionOk="0">
                      <a:moveTo>
                        <a:pt x="8449" y="0"/>
                      </a:moveTo>
                      <a:cubicBezTo>
                        <a:pt x="7825" y="0"/>
                        <a:pt x="7210" y="66"/>
                        <a:pt x="6638" y="189"/>
                      </a:cubicBezTo>
                      <a:cubicBezTo>
                        <a:pt x="4684" y="617"/>
                        <a:pt x="2829" y="1679"/>
                        <a:pt x="1660" y="3321"/>
                      </a:cubicBezTo>
                      <a:cubicBezTo>
                        <a:pt x="777" y="4543"/>
                        <a:pt x="1" y="6166"/>
                        <a:pt x="375" y="7701"/>
                      </a:cubicBezTo>
                      <a:cubicBezTo>
                        <a:pt x="367" y="6987"/>
                        <a:pt x="456" y="6202"/>
                        <a:pt x="777" y="5586"/>
                      </a:cubicBezTo>
                      <a:cubicBezTo>
                        <a:pt x="1250" y="4685"/>
                        <a:pt x="1919" y="3883"/>
                        <a:pt x="2820" y="3383"/>
                      </a:cubicBezTo>
                      <a:cubicBezTo>
                        <a:pt x="3619" y="2945"/>
                        <a:pt x="4368" y="2614"/>
                        <a:pt x="5283" y="2614"/>
                      </a:cubicBezTo>
                      <a:cubicBezTo>
                        <a:pt x="5318" y="2614"/>
                        <a:pt x="5353" y="2615"/>
                        <a:pt x="5389" y="2616"/>
                      </a:cubicBezTo>
                      <a:cubicBezTo>
                        <a:pt x="5826" y="2625"/>
                        <a:pt x="6326" y="2794"/>
                        <a:pt x="6486" y="2883"/>
                      </a:cubicBezTo>
                      <a:cubicBezTo>
                        <a:pt x="6665" y="2990"/>
                        <a:pt x="6763" y="3089"/>
                        <a:pt x="6816" y="3160"/>
                      </a:cubicBezTo>
                      <a:cubicBezTo>
                        <a:pt x="6861" y="3222"/>
                        <a:pt x="6888" y="3374"/>
                        <a:pt x="6861" y="3481"/>
                      </a:cubicBezTo>
                      <a:cubicBezTo>
                        <a:pt x="6825" y="3579"/>
                        <a:pt x="6745" y="3668"/>
                        <a:pt x="6700" y="3704"/>
                      </a:cubicBezTo>
                      <a:cubicBezTo>
                        <a:pt x="6684" y="3715"/>
                        <a:pt x="6664" y="3723"/>
                        <a:pt x="6651" y="3723"/>
                      </a:cubicBezTo>
                      <a:cubicBezTo>
                        <a:pt x="6643" y="3723"/>
                        <a:pt x="6638" y="3720"/>
                        <a:pt x="6638" y="3713"/>
                      </a:cubicBezTo>
                      <a:cubicBezTo>
                        <a:pt x="6629" y="3704"/>
                        <a:pt x="6647" y="3686"/>
                        <a:pt x="6656" y="3677"/>
                      </a:cubicBezTo>
                      <a:cubicBezTo>
                        <a:pt x="6674" y="3668"/>
                        <a:pt x="6754" y="3606"/>
                        <a:pt x="6781" y="3552"/>
                      </a:cubicBezTo>
                      <a:cubicBezTo>
                        <a:pt x="6808" y="3499"/>
                        <a:pt x="6816" y="3410"/>
                        <a:pt x="6808" y="3356"/>
                      </a:cubicBezTo>
                      <a:cubicBezTo>
                        <a:pt x="6799" y="3303"/>
                        <a:pt x="6754" y="3258"/>
                        <a:pt x="6709" y="3231"/>
                      </a:cubicBezTo>
                      <a:cubicBezTo>
                        <a:pt x="6677" y="3215"/>
                        <a:pt x="6616" y="3202"/>
                        <a:pt x="6549" y="3202"/>
                      </a:cubicBezTo>
                      <a:cubicBezTo>
                        <a:pt x="6505" y="3202"/>
                        <a:pt x="6458" y="3208"/>
                        <a:pt x="6415" y="3222"/>
                      </a:cubicBezTo>
                      <a:cubicBezTo>
                        <a:pt x="6183" y="3294"/>
                        <a:pt x="5978" y="3517"/>
                        <a:pt x="6005" y="3731"/>
                      </a:cubicBezTo>
                      <a:cubicBezTo>
                        <a:pt x="6031" y="3990"/>
                        <a:pt x="6165" y="4239"/>
                        <a:pt x="6415" y="4346"/>
                      </a:cubicBezTo>
                      <a:cubicBezTo>
                        <a:pt x="6530" y="4397"/>
                        <a:pt x="6678" y="4422"/>
                        <a:pt x="6832" y="4422"/>
                      </a:cubicBezTo>
                      <a:cubicBezTo>
                        <a:pt x="7061" y="4422"/>
                        <a:pt x="7302" y="4366"/>
                        <a:pt x="7468" y="4248"/>
                      </a:cubicBezTo>
                      <a:cubicBezTo>
                        <a:pt x="8048" y="3847"/>
                        <a:pt x="7807" y="2821"/>
                        <a:pt x="7334" y="2419"/>
                      </a:cubicBezTo>
                      <a:cubicBezTo>
                        <a:pt x="7319" y="2405"/>
                        <a:pt x="7335" y="2371"/>
                        <a:pt x="7357" y="2371"/>
                      </a:cubicBezTo>
                      <a:cubicBezTo>
                        <a:pt x="7361" y="2371"/>
                        <a:pt x="7365" y="2372"/>
                        <a:pt x="7370" y="2375"/>
                      </a:cubicBezTo>
                      <a:cubicBezTo>
                        <a:pt x="7503" y="2464"/>
                        <a:pt x="7619" y="2571"/>
                        <a:pt x="7709" y="2696"/>
                      </a:cubicBezTo>
                      <a:lnTo>
                        <a:pt x="7717" y="2696"/>
                      </a:lnTo>
                      <a:cubicBezTo>
                        <a:pt x="7851" y="2723"/>
                        <a:pt x="7967" y="2776"/>
                        <a:pt x="8065" y="2848"/>
                      </a:cubicBezTo>
                      <a:cubicBezTo>
                        <a:pt x="8204" y="2808"/>
                        <a:pt x="8352" y="2784"/>
                        <a:pt x="8498" y="2784"/>
                      </a:cubicBezTo>
                      <a:cubicBezTo>
                        <a:pt x="8709" y="2784"/>
                        <a:pt x="8917" y="2833"/>
                        <a:pt x="9091" y="2955"/>
                      </a:cubicBezTo>
                      <a:cubicBezTo>
                        <a:pt x="9314" y="3106"/>
                        <a:pt x="9528" y="3401"/>
                        <a:pt x="9448" y="3686"/>
                      </a:cubicBezTo>
                      <a:cubicBezTo>
                        <a:pt x="9444" y="3699"/>
                        <a:pt x="9432" y="3705"/>
                        <a:pt x="9421" y="3705"/>
                      </a:cubicBezTo>
                      <a:cubicBezTo>
                        <a:pt x="9407" y="3705"/>
                        <a:pt x="9395" y="3696"/>
                        <a:pt x="9395" y="3677"/>
                      </a:cubicBezTo>
                      <a:cubicBezTo>
                        <a:pt x="9395" y="3588"/>
                        <a:pt x="9377" y="3517"/>
                        <a:pt x="9359" y="3445"/>
                      </a:cubicBezTo>
                      <a:cubicBezTo>
                        <a:pt x="8904" y="3749"/>
                        <a:pt x="8824" y="4025"/>
                        <a:pt x="9091" y="4284"/>
                      </a:cubicBezTo>
                      <a:cubicBezTo>
                        <a:pt x="9145" y="4320"/>
                        <a:pt x="9207" y="4364"/>
                        <a:pt x="9261" y="4400"/>
                      </a:cubicBezTo>
                      <a:cubicBezTo>
                        <a:pt x="9398" y="4462"/>
                        <a:pt x="9548" y="4503"/>
                        <a:pt x="9696" y="4503"/>
                      </a:cubicBezTo>
                      <a:cubicBezTo>
                        <a:pt x="9826" y="4503"/>
                        <a:pt x="9955" y="4471"/>
                        <a:pt x="10073" y="4391"/>
                      </a:cubicBezTo>
                      <a:cubicBezTo>
                        <a:pt x="10483" y="4132"/>
                        <a:pt x="10715" y="3731"/>
                        <a:pt x="10581" y="3240"/>
                      </a:cubicBezTo>
                      <a:cubicBezTo>
                        <a:pt x="10438" y="2732"/>
                        <a:pt x="10046" y="2384"/>
                        <a:pt x="9644" y="2063"/>
                      </a:cubicBezTo>
                      <a:cubicBezTo>
                        <a:pt x="9622" y="2048"/>
                        <a:pt x="9643" y="2014"/>
                        <a:pt x="9667" y="2014"/>
                      </a:cubicBezTo>
                      <a:cubicBezTo>
                        <a:pt x="9671" y="2014"/>
                        <a:pt x="9676" y="2015"/>
                        <a:pt x="9680" y="2018"/>
                      </a:cubicBezTo>
                      <a:cubicBezTo>
                        <a:pt x="10010" y="2232"/>
                        <a:pt x="10340" y="2482"/>
                        <a:pt x="10537" y="2812"/>
                      </a:cubicBezTo>
                      <a:cubicBezTo>
                        <a:pt x="10697" y="2901"/>
                        <a:pt x="10876" y="2982"/>
                        <a:pt x="10992" y="3115"/>
                      </a:cubicBezTo>
                      <a:cubicBezTo>
                        <a:pt x="11125" y="3160"/>
                        <a:pt x="11223" y="3222"/>
                        <a:pt x="11304" y="3303"/>
                      </a:cubicBezTo>
                      <a:cubicBezTo>
                        <a:pt x="11313" y="3294"/>
                        <a:pt x="11313" y="3285"/>
                        <a:pt x="11322" y="3285"/>
                      </a:cubicBezTo>
                      <a:cubicBezTo>
                        <a:pt x="11427" y="3243"/>
                        <a:pt x="11552" y="3221"/>
                        <a:pt x="11680" y="3221"/>
                      </a:cubicBezTo>
                      <a:cubicBezTo>
                        <a:pt x="11930" y="3221"/>
                        <a:pt x="12191" y="3304"/>
                        <a:pt x="12339" y="3481"/>
                      </a:cubicBezTo>
                      <a:cubicBezTo>
                        <a:pt x="12535" y="3695"/>
                        <a:pt x="12660" y="4079"/>
                        <a:pt x="12348" y="4248"/>
                      </a:cubicBezTo>
                      <a:cubicBezTo>
                        <a:pt x="12344" y="4252"/>
                        <a:pt x="12340" y="4253"/>
                        <a:pt x="12337" y="4253"/>
                      </a:cubicBezTo>
                      <a:cubicBezTo>
                        <a:pt x="12321" y="4253"/>
                        <a:pt x="12306" y="4227"/>
                        <a:pt x="12321" y="4213"/>
                      </a:cubicBezTo>
                      <a:cubicBezTo>
                        <a:pt x="12437" y="4106"/>
                        <a:pt x="12455" y="3972"/>
                        <a:pt x="12419" y="3847"/>
                      </a:cubicBezTo>
                      <a:cubicBezTo>
                        <a:pt x="12413" y="3847"/>
                        <a:pt x="12407" y="3847"/>
                        <a:pt x="12401" y="3847"/>
                      </a:cubicBezTo>
                      <a:cubicBezTo>
                        <a:pt x="12067" y="3847"/>
                        <a:pt x="11708" y="4095"/>
                        <a:pt x="11839" y="4489"/>
                      </a:cubicBezTo>
                      <a:cubicBezTo>
                        <a:pt x="11937" y="4819"/>
                        <a:pt x="12240" y="5051"/>
                        <a:pt x="12579" y="5105"/>
                      </a:cubicBezTo>
                      <a:cubicBezTo>
                        <a:pt x="12656" y="5115"/>
                        <a:pt x="12731" y="5121"/>
                        <a:pt x="12803" y="5121"/>
                      </a:cubicBezTo>
                      <a:cubicBezTo>
                        <a:pt x="13394" y="5121"/>
                        <a:pt x="13858" y="4773"/>
                        <a:pt x="14025" y="4177"/>
                      </a:cubicBezTo>
                      <a:cubicBezTo>
                        <a:pt x="14373" y="2919"/>
                        <a:pt x="13356" y="1795"/>
                        <a:pt x="12410" y="1117"/>
                      </a:cubicBezTo>
                      <a:cubicBezTo>
                        <a:pt x="11315" y="338"/>
                        <a:pt x="9860" y="0"/>
                        <a:pt x="84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8" name="Google Shape;2868;p9"/>
                <p:cNvSpPr/>
                <p:nvPr/>
              </p:nvSpPr>
              <p:spPr>
                <a:xfrm>
                  <a:off x="1877997" y="2109520"/>
                  <a:ext cx="329055" cy="484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3" h="5567" extrusionOk="0">
                      <a:moveTo>
                        <a:pt x="375" y="0"/>
                      </a:moveTo>
                      <a:cubicBezTo>
                        <a:pt x="98" y="535"/>
                        <a:pt x="0" y="1258"/>
                        <a:pt x="72" y="1838"/>
                      </a:cubicBezTo>
                      <a:cubicBezTo>
                        <a:pt x="161" y="2507"/>
                        <a:pt x="428" y="3033"/>
                        <a:pt x="821" y="3568"/>
                      </a:cubicBezTo>
                      <a:cubicBezTo>
                        <a:pt x="1517" y="4496"/>
                        <a:pt x="2632" y="5210"/>
                        <a:pt x="3747" y="5567"/>
                      </a:cubicBezTo>
                      <a:cubicBezTo>
                        <a:pt x="3756" y="5549"/>
                        <a:pt x="3774" y="5531"/>
                        <a:pt x="3783" y="5513"/>
                      </a:cubicBezTo>
                      <a:cubicBezTo>
                        <a:pt x="2891" y="5058"/>
                        <a:pt x="2123" y="4541"/>
                        <a:pt x="1481" y="3765"/>
                      </a:cubicBezTo>
                      <a:cubicBezTo>
                        <a:pt x="714" y="2846"/>
                        <a:pt x="303" y="1392"/>
                        <a:pt x="839" y="259"/>
                      </a:cubicBezTo>
                      <a:cubicBezTo>
                        <a:pt x="669" y="205"/>
                        <a:pt x="509" y="116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9" name="Google Shape;2869;p9"/>
                <p:cNvSpPr/>
                <p:nvPr/>
              </p:nvSpPr>
              <p:spPr>
                <a:xfrm>
                  <a:off x="3206456" y="1426638"/>
                  <a:ext cx="53581" cy="98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1134" extrusionOk="0">
                      <a:moveTo>
                        <a:pt x="303" y="1"/>
                      </a:moveTo>
                      <a:lnTo>
                        <a:pt x="303" y="1"/>
                      </a:lnTo>
                      <a:cubicBezTo>
                        <a:pt x="196" y="90"/>
                        <a:pt x="89" y="188"/>
                        <a:pt x="62" y="340"/>
                      </a:cubicBezTo>
                      <a:cubicBezTo>
                        <a:pt x="0" y="580"/>
                        <a:pt x="54" y="857"/>
                        <a:pt x="285" y="1000"/>
                      </a:cubicBezTo>
                      <a:cubicBezTo>
                        <a:pt x="384" y="1062"/>
                        <a:pt x="500" y="1098"/>
                        <a:pt x="616" y="1134"/>
                      </a:cubicBezTo>
                      <a:cubicBezTo>
                        <a:pt x="482" y="1027"/>
                        <a:pt x="366" y="902"/>
                        <a:pt x="303" y="777"/>
                      </a:cubicBezTo>
                      <a:cubicBezTo>
                        <a:pt x="178" y="518"/>
                        <a:pt x="178" y="224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0" name="Google Shape;2870;p9"/>
                <p:cNvSpPr/>
                <p:nvPr/>
              </p:nvSpPr>
              <p:spPr>
                <a:xfrm>
                  <a:off x="2166599" y="2249210"/>
                  <a:ext cx="1056228" cy="47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3" h="5505" extrusionOk="0">
                      <a:moveTo>
                        <a:pt x="7725" y="0"/>
                      </a:moveTo>
                      <a:cubicBezTo>
                        <a:pt x="7335" y="0"/>
                        <a:pt x="6943" y="27"/>
                        <a:pt x="6558" y="71"/>
                      </a:cubicBezTo>
                      <a:cubicBezTo>
                        <a:pt x="5086" y="241"/>
                        <a:pt x="3525" y="1061"/>
                        <a:pt x="2401" y="2025"/>
                      </a:cubicBezTo>
                      <a:cubicBezTo>
                        <a:pt x="1366" y="2908"/>
                        <a:pt x="126" y="4077"/>
                        <a:pt x="1" y="5504"/>
                      </a:cubicBezTo>
                      <a:cubicBezTo>
                        <a:pt x="491" y="4344"/>
                        <a:pt x="1491" y="3479"/>
                        <a:pt x="2579" y="2855"/>
                      </a:cubicBezTo>
                      <a:cubicBezTo>
                        <a:pt x="3364" y="2400"/>
                        <a:pt x="4194" y="2034"/>
                        <a:pt x="5113" y="1971"/>
                      </a:cubicBezTo>
                      <a:cubicBezTo>
                        <a:pt x="5191" y="1966"/>
                        <a:pt x="5284" y="1961"/>
                        <a:pt x="5382" y="1961"/>
                      </a:cubicBezTo>
                      <a:cubicBezTo>
                        <a:pt x="5887" y="1961"/>
                        <a:pt x="6546" y="2077"/>
                        <a:pt x="6254" y="2712"/>
                      </a:cubicBezTo>
                      <a:cubicBezTo>
                        <a:pt x="6252" y="2717"/>
                        <a:pt x="6247" y="2719"/>
                        <a:pt x="6242" y="2719"/>
                      </a:cubicBezTo>
                      <a:cubicBezTo>
                        <a:pt x="6229" y="2719"/>
                        <a:pt x="6212" y="2704"/>
                        <a:pt x="6219" y="2685"/>
                      </a:cubicBezTo>
                      <a:cubicBezTo>
                        <a:pt x="6326" y="2444"/>
                        <a:pt x="6281" y="2284"/>
                        <a:pt x="6165" y="2185"/>
                      </a:cubicBezTo>
                      <a:lnTo>
                        <a:pt x="6147" y="2185"/>
                      </a:lnTo>
                      <a:cubicBezTo>
                        <a:pt x="5880" y="2212"/>
                        <a:pt x="5657" y="2623"/>
                        <a:pt x="5737" y="2855"/>
                      </a:cubicBezTo>
                      <a:cubicBezTo>
                        <a:pt x="5817" y="3087"/>
                        <a:pt x="5996" y="3229"/>
                        <a:pt x="6246" y="3274"/>
                      </a:cubicBezTo>
                      <a:cubicBezTo>
                        <a:pt x="6293" y="3283"/>
                        <a:pt x="6339" y="3287"/>
                        <a:pt x="6385" y="3287"/>
                      </a:cubicBezTo>
                      <a:cubicBezTo>
                        <a:pt x="6667" y="3287"/>
                        <a:pt x="6914" y="3126"/>
                        <a:pt x="7075" y="2872"/>
                      </a:cubicBezTo>
                      <a:cubicBezTo>
                        <a:pt x="7361" y="2426"/>
                        <a:pt x="7102" y="1820"/>
                        <a:pt x="6602" y="1659"/>
                      </a:cubicBezTo>
                      <a:cubicBezTo>
                        <a:pt x="6585" y="1650"/>
                        <a:pt x="6585" y="1615"/>
                        <a:pt x="6611" y="1615"/>
                      </a:cubicBezTo>
                      <a:cubicBezTo>
                        <a:pt x="6816" y="1641"/>
                        <a:pt x="6995" y="1722"/>
                        <a:pt x="7129" y="1855"/>
                      </a:cubicBezTo>
                      <a:cubicBezTo>
                        <a:pt x="7236" y="1909"/>
                        <a:pt x="7352" y="1980"/>
                        <a:pt x="7459" y="2070"/>
                      </a:cubicBezTo>
                      <a:cubicBezTo>
                        <a:pt x="7494" y="2078"/>
                        <a:pt x="7539" y="2096"/>
                        <a:pt x="7575" y="2105"/>
                      </a:cubicBezTo>
                      <a:cubicBezTo>
                        <a:pt x="7575" y="2105"/>
                        <a:pt x="7584" y="2096"/>
                        <a:pt x="7584" y="2096"/>
                      </a:cubicBezTo>
                      <a:cubicBezTo>
                        <a:pt x="7668" y="2048"/>
                        <a:pt x="7776" y="2028"/>
                        <a:pt x="7887" y="2028"/>
                      </a:cubicBezTo>
                      <a:cubicBezTo>
                        <a:pt x="8045" y="2028"/>
                        <a:pt x="8209" y="2069"/>
                        <a:pt x="8324" y="2132"/>
                      </a:cubicBezTo>
                      <a:cubicBezTo>
                        <a:pt x="8547" y="2248"/>
                        <a:pt x="8904" y="2542"/>
                        <a:pt x="8797" y="2837"/>
                      </a:cubicBezTo>
                      <a:cubicBezTo>
                        <a:pt x="8792" y="2851"/>
                        <a:pt x="8779" y="2858"/>
                        <a:pt x="8765" y="2858"/>
                      </a:cubicBezTo>
                      <a:cubicBezTo>
                        <a:pt x="8754" y="2858"/>
                        <a:pt x="8743" y="2854"/>
                        <a:pt x="8735" y="2846"/>
                      </a:cubicBezTo>
                      <a:cubicBezTo>
                        <a:pt x="8672" y="2748"/>
                        <a:pt x="8663" y="2640"/>
                        <a:pt x="8592" y="2542"/>
                      </a:cubicBezTo>
                      <a:cubicBezTo>
                        <a:pt x="8565" y="2498"/>
                        <a:pt x="8529" y="2462"/>
                        <a:pt x="8494" y="2426"/>
                      </a:cubicBezTo>
                      <a:cubicBezTo>
                        <a:pt x="8396" y="2498"/>
                        <a:pt x="8306" y="2596"/>
                        <a:pt x="8226" y="2703"/>
                      </a:cubicBezTo>
                      <a:cubicBezTo>
                        <a:pt x="8172" y="2872"/>
                        <a:pt x="8217" y="3060"/>
                        <a:pt x="8404" y="3158"/>
                      </a:cubicBezTo>
                      <a:cubicBezTo>
                        <a:pt x="8523" y="3222"/>
                        <a:pt x="8671" y="3250"/>
                        <a:pt x="8820" y="3250"/>
                      </a:cubicBezTo>
                      <a:cubicBezTo>
                        <a:pt x="8963" y="3250"/>
                        <a:pt x="9107" y="3224"/>
                        <a:pt x="9225" y="3176"/>
                      </a:cubicBezTo>
                      <a:cubicBezTo>
                        <a:pt x="9957" y="2881"/>
                        <a:pt x="9475" y="2007"/>
                        <a:pt x="9002" y="1739"/>
                      </a:cubicBezTo>
                      <a:cubicBezTo>
                        <a:pt x="9002" y="1733"/>
                        <a:pt x="9002" y="1727"/>
                        <a:pt x="9005" y="1727"/>
                      </a:cubicBezTo>
                      <a:cubicBezTo>
                        <a:pt x="9007" y="1727"/>
                        <a:pt x="9008" y="1728"/>
                        <a:pt x="9011" y="1731"/>
                      </a:cubicBezTo>
                      <a:cubicBezTo>
                        <a:pt x="9082" y="1757"/>
                        <a:pt x="9145" y="1793"/>
                        <a:pt x="9207" y="1838"/>
                      </a:cubicBezTo>
                      <a:cubicBezTo>
                        <a:pt x="9207" y="1838"/>
                        <a:pt x="9211" y="1834"/>
                        <a:pt x="9217" y="1834"/>
                      </a:cubicBezTo>
                      <a:cubicBezTo>
                        <a:pt x="9219" y="1834"/>
                        <a:pt x="9222" y="1835"/>
                        <a:pt x="9225" y="1838"/>
                      </a:cubicBezTo>
                      <a:cubicBezTo>
                        <a:pt x="9395" y="1927"/>
                        <a:pt x="9600" y="2061"/>
                        <a:pt x="9752" y="2221"/>
                      </a:cubicBezTo>
                      <a:cubicBezTo>
                        <a:pt x="9912" y="2301"/>
                        <a:pt x="10055" y="2453"/>
                        <a:pt x="10153" y="2632"/>
                      </a:cubicBezTo>
                      <a:cubicBezTo>
                        <a:pt x="10260" y="2712"/>
                        <a:pt x="10358" y="2819"/>
                        <a:pt x="10421" y="2944"/>
                      </a:cubicBezTo>
                      <a:cubicBezTo>
                        <a:pt x="10430" y="2935"/>
                        <a:pt x="10438" y="2926"/>
                        <a:pt x="10447" y="2926"/>
                      </a:cubicBezTo>
                      <a:cubicBezTo>
                        <a:pt x="10742" y="2979"/>
                        <a:pt x="11125" y="3140"/>
                        <a:pt x="11259" y="3426"/>
                      </a:cubicBezTo>
                      <a:cubicBezTo>
                        <a:pt x="11353" y="3639"/>
                        <a:pt x="11259" y="3837"/>
                        <a:pt x="11030" y="3837"/>
                      </a:cubicBezTo>
                      <a:cubicBezTo>
                        <a:pt x="11021" y="3837"/>
                        <a:pt x="11011" y="3837"/>
                        <a:pt x="11000" y="3836"/>
                      </a:cubicBezTo>
                      <a:cubicBezTo>
                        <a:pt x="10974" y="3836"/>
                        <a:pt x="10974" y="3800"/>
                        <a:pt x="10992" y="3800"/>
                      </a:cubicBezTo>
                      <a:cubicBezTo>
                        <a:pt x="11108" y="3756"/>
                        <a:pt x="11241" y="3657"/>
                        <a:pt x="11188" y="3515"/>
                      </a:cubicBezTo>
                      <a:cubicBezTo>
                        <a:pt x="11170" y="3461"/>
                        <a:pt x="11134" y="3417"/>
                        <a:pt x="11099" y="3372"/>
                      </a:cubicBezTo>
                      <a:cubicBezTo>
                        <a:pt x="11079" y="3368"/>
                        <a:pt x="11059" y="3366"/>
                        <a:pt x="11040" y="3366"/>
                      </a:cubicBezTo>
                      <a:cubicBezTo>
                        <a:pt x="10740" y="3366"/>
                        <a:pt x="10535" y="3805"/>
                        <a:pt x="10786" y="4014"/>
                      </a:cubicBezTo>
                      <a:cubicBezTo>
                        <a:pt x="10931" y="4138"/>
                        <a:pt x="11150" y="4252"/>
                        <a:pt x="11362" y="4252"/>
                      </a:cubicBezTo>
                      <a:cubicBezTo>
                        <a:pt x="11424" y="4252"/>
                        <a:pt x="11486" y="4242"/>
                        <a:pt x="11545" y="4219"/>
                      </a:cubicBezTo>
                      <a:cubicBezTo>
                        <a:pt x="11991" y="4041"/>
                        <a:pt x="12125" y="3470"/>
                        <a:pt x="12133" y="3033"/>
                      </a:cubicBezTo>
                      <a:cubicBezTo>
                        <a:pt x="12142" y="2239"/>
                        <a:pt x="11812" y="1570"/>
                        <a:pt x="11197" y="1070"/>
                      </a:cubicBezTo>
                      <a:cubicBezTo>
                        <a:pt x="10205" y="269"/>
                        <a:pt x="8970" y="0"/>
                        <a:pt x="77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1" name="Google Shape;2871;p9"/>
                <p:cNvSpPr/>
                <p:nvPr/>
              </p:nvSpPr>
              <p:spPr>
                <a:xfrm>
                  <a:off x="3018665" y="2487362"/>
                  <a:ext cx="58278" cy="72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838" extrusionOk="0">
                      <a:moveTo>
                        <a:pt x="402" y="1"/>
                      </a:moveTo>
                      <a:cubicBezTo>
                        <a:pt x="473" y="179"/>
                        <a:pt x="482" y="384"/>
                        <a:pt x="366" y="554"/>
                      </a:cubicBezTo>
                      <a:cubicBezTo>
                        <a:pt x="295" y="661"/>
                        <a:pt x="152" y="768"/>
                        <a:pt x="0" y="812"/>
                      </a:cubicBezTo>
                      <a:cubicBezTo>
                        <a:pt x="44" y="829"/>
                        <a:pt x="95" y="837"/>
                        <a:pt x="148" y="837"/>
                      </a:cubicBezTo>
                      <a:cubicBezTo>
                        <a:pt x="318" y="837"/>
                        <a:pt x="510" y="755"/>
                        <a:pt x="571" y="625"/>
                      </a:cubicBezTo>
                      <a:cubicBezTo>
                        <a:pt x="669" y="393"/>
                        <a:pt x="562" y="161"/>
                        <a:pt x="4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2" name="Google Shape;2872;p9"/>
                <p:cNvSpPr/>
                <p:nvPr/>
              </p:nvSpPr>
              <p:spPr>
                <a:xfrm>
                  <a:off x="2999268" y="2450918"/>
                  <a:ext cx="56713" cy="96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111" extrusionOk="0">
                      <a:moveTo>
                        <a:pt x="268" y="0"/>
                      </a:moveTo>
                      <a:cubicBezTo>
                        <a:pt x="402" y="179"/>
                        <a:pt x="482" y="384"/>
                        <a:pt x="410" y="616"/>
                      </a:cubicBezTo>
                      <a:cubicBezTo>
                        <a:pt x="348" y="839"/>
                        <a:pt x="196" y="1026"/>
                        <a:pt x="0" y="1107"/>
                      </a:cubicBezTo>
                      <a:cubicBezTo>
                        <a:pt x="19" y="1109"/>
                        <a:pt x="39" y="1110"/>
                        <a:pt x="58" y="1110"/>
                      </a:cubicBezTo>
                      <a:cubicBezTo>
                        <a:pt x="243" y="1110"/>
                        <a:pt x="453" y="1002"/>
                        <a:pt x="518" y="857"/>
                      </a:cubicBezTo>
                      <a:cubicBezTo>
                        <a:pt x="651" y="553"/>
                        <a:pt x="509" y="214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3" name="Google Shape;2873;p9"/>
                <p:cNvSpPr/>
                <p:nvPr/>
              </p:nvSpPr>
              <p:spPr>
                <a:xfrm>
                  <a:off x="2967433" y="2415952"/>
                  <a:ext cx="61410" cy="12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" h="1447" extrusionOk="0">
                      <a:moveTo>
                        <a:pt x="98" y="1"/>
                      </a:moveTo>
                      <a:cubicBezTo>
                        <a:pt x="580" y="429"/>
                        <a:pt x="660" y="1178"/>
                        <a:pt x="0" y="1446"/>
                      </a:cubicBezTo>
                      <a:cubicBezTo>
                        <a:pt x="313" y="1419"/>
                        <a:pt x="705" y="1205"/>
                        <a:pt x="678" y="848"/>
                      </a:cubicBezTo>
                      <a:cubicBezTo>
                        <a:pt x="643" y="456"/>
                        <a:pt x="411" y="215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4" name="Google Shape;2874;p9"/>
                <p:cNvSpPr/>
                <p:nvPr/>
              </p:nvSpPr>
              <p:spPr>
                <a:xfrm>
                  <a:off x="3203325" y="2403600"/>
                  <a:ext cx="96290" cy="247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" h="2847" extrusionOk="0">
                      <a:moveTo>
                        <a:pt x="188" y="0"/>
                      </a:moveTo>
                      <a:lnTo>
                        <a:pt x="188" y="0"/>
                      </a:lnTo>
                      <a:cubicBezTo>
                        <a:pt x="643" y="580"/>
                        <a:pt x="892" y="1401"/>
                        <a:pt x="687" y="2079"/>
                      </a:cubicBezTo>
                      <a:cubicBezTo>
                        <a:pt x="571" y="2453"/>
                        <a:pt x="348" y="2721"/>
                        <a:pt x="0" y="2846"/>
                      </a:cubicBezTo>
                      <a:cubicBezTo>
                        <a:pt x="17" y="2847"/>
                        <a:pt x="33" y="2847"/>
                        <a:pt x="49" y="2847"/>
                      </a:cubicBezTo>
                      <a:cubicBezTo>
                        <a:pt x="479" y="2847"/>
                        <a:pt x="790" y="2615"/>
                        <a:pt x="910" y="2150"/>
                      </a:cubicBezTo>
                      <a:cubicBezTo>
                        <a:pt x="1107" y="1419"/>
                        <a:pt x="776" y="491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875" name="Google Shape;2875;p9"/>
                <p:cNvGrpSpPr/>
                <p:nvPr/>
              </p:nvGrpSpPr>
              <p:grpSpPr>
                <a:xfrm>
                  <a:off x="2145637" y="2189368"/>
                  <a:ext cx="1166414" cy="523100"/>
                  <a:chOff x="2145637" y="2189368"/>
                  <a:chExt cx="1166414" cy="523100"/>
                </a:xfrm>
              </p:grpSpPr>
              <p:sp>
                <p:nvSpPr>
                  <p:cNvPr id="2876" name="Google Shape;2876;p9"/>
                  <p:cNvSpPr/>
                  <p:nvPr/>
                </p:nvSpPr>
                <p:spPr>
                  <a:xfrm>
                    <a:off x="2466945" y="2263127"/>
                    <a:ext cx="12438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44" extrusionOk="0">
                        <a:moveTo>
                          <a:pt x="72" y="0"/>
                        </a:moveTo>
                        <a:cubicBezTo>
                          <a:pt x="36" y="0"/>
                          <a:pt x="0" y="36"/>
                          <a:pt x="0" y="72"/>
                        </a:cubicBezTo>
                        <a:cubicBezTo>
                          <a:pt x="0" y="107"/>
                          <a:pt x="36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36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77" name="Google Shape;2877;p9"/>
                  <p:cNvSpPr/>
                  <p:nvPr/>
                </p:nvSpPr>
                <p:spPr>
                  <a:xfrm>
                    <a:off x="3045803" y="2647232"/>
                    <a:ext cx="12525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" h="144" extrusionOk="0">
                        <a:moveTo>
                          <a:pt x="72" y="0"/>
                        </a:moveTo>
                        <a:cubicBezTo>
                          <a:pt x="27" y="0"/>
                          <a:pt x="0" y="27"/>
                          <a:pt x="0" y="72"/>
                        </a:cubicBezTo>
                        <a:cubicBezTo>
                          <a:pt x="0" y="107"/>
                          <a:pt x="27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27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78" name="Google Shape;2878;p9"/>
                  <p:cNvSpPr/>
                  <p:nvPr/>
                </p:nvSpPr>
                <p:spPr>
                  <a:xfrm>
                    <a:off x="2217048" y="2346889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63" y="1"/>
                        </a:moveTo>
                        <a:cubicBezTo>
                          <a:pt x="27" y="1"/>
                          <a:pt x="1" y="28"/>
                          <a:pt x="1" y="54"/>
                        </a:cubicBezTo>
                        <a:cubicBezTo>
                          <a:pt x="1" y="90"/>
                          <a:pt x="27" y="117"/>
                          <a:pt x="63" y="117"/>
                        </a:cubicBezTo>
                        <a:cubicBezTo>
                          <a:pt x="90" y="117"/>
                          <a:pt x="117" y="90"/>
                          <a:pt x="117" y="54"/>
                        </a:cubicBezTo>
                        <a:cubicBezTo>
                          <a:pt x="117" y="28"/>
                          <a:pt x="90" y="1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79" name="Google Shape;2879;p9"/>
                  <p:cNvSpPr/>
                  <p:nvPr/>
                </p:nvSpPr>
                <p:spPr>
                  <a:xfrm>
                    <a:off x="3301875" y="2658105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89"/>
                          <a:pt x="27" y="116"/>
                          <a:pt x="54" y="116"/>
                        </a:cubicBezTo>
                        <a:cubicBezTo>
                          <a:pt x="90" y="116"/>
                          <a:pt x="116" y="89"/>
                          <a:pt x="116" y="63"/>
                        </a:cubicBezTo>
                        <a:cubicBezTo>
                          <a:pt x="116" y="27"/>
                          <a:pt x="9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80" name="Google Shape;2880;p9"/>
                  <p:cNvSpPr/>
                  <p:nvPr/>
                </p:nvSpPr>
                <p:spPr>
                  <a:xfrm>
                    <a:off x="2269063" y="2395772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1"/>
                        </a:moveTo>
                        <a:cubicBezTo>
                          <a:pt x="18" y="1"/>
                          <a:pt x="0" y="28"/>
                          <a:pt x="0" y="54"/>
                        </a:cubicBezTo>
                        <a:cubicBezTo>
                          <a:pt x="0" y="90"/>
                          <a:pt x="18" y="117"/>
                          <a:pt x="54" y="117"/>
                        </a:cubicBezTo>
                        <a:cubicBezTo>
                          <a:pt x="90" y="117"/>
                          <a:pt x="116" y="90"/>
                          <a:pt x="116" y="54"/>
                        </a:cubicBezTo>
                        <a:cubicBezTo>
                          <a:pt x="116" y="28"/>
                          <a:pt x="90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81" name="Google Shape;2881;p9"/>
                  <p:cNvSpPr/>
                  <p:nvPr/>
                </p:nvSpPr>
                <p:spPr>
                  <a:xfrm>
                    <a:off x="2421106" y="2291831"/>
                    <a:ext cx="17223" cy="163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" h="188" extrusionOk="0">
                        <a:moveTo>
                          <a:pt x="99" y="1"/>
                        </a:moveTo>
                        <a:cubicBezTo>
                          <a:pt x="46" y="1"/>
                          <a:pt x="1" y="36"/>
                          <a:pt x="1" y="99"/>
                        </a:cubicBezTo>
                        <a:cubicBezTo>
                          <a:pt x="1" y="152"/>
                          <a:pt x="46" y="188"/>
                          <a:pt x="99" y="188"/>
                        </a:cubicBezTo>
                        <a:cubicBezTo>
                          <a:pt x="153" y="188"/>
                          <a:pt x="197" y="152"/>
                          <a:pt x="197" y="99"/>
                        </a:cubicBezTo>
                        <a:cubicBezTo>
                          <a:pt x="197" y="36"/>
                          <a:pt x="153" y="1"/>
                          <a:pt x="9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82" name="Google Shape;2882;p9"/>
                  <p:cNvSpPr/>
                  <p:nvPr/>
                </p:nvSpPr>
                <p:spPr>
                  <a:xfrm>
                    <a:off x="3087727" y="2695332"/>
                    <a:ext cx="17136" cy="171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" h="197" extrusionOk="0">
                        <a:moveTo>
                          <a:pt x="98" y="0"/>
                        </a:moveTo>
                        <a:cubicBezTo>
                          <a:pt x="45" y="0"/>
                          <a:pt x="0" y="45"/>
                          <a:pt x="0" y="99"/>
                        </a:cubicBezTo>
                        <a:cubicBezTo>
                          <a:pt x="0" y="152"/>
                          <a:pt x="45" y="197"/>
                          <a:pt x="98" y="197"/>
                        </a:cubicBezTo>
                        <a:cubicBezTo>
                          <a:pt x="152" y="197"/>
                          <a:pt x="196" y="152"/>
                          <a:pt x="196" y="99"/>
                        </a:cubicBezTo>
                        <a:cubicBezTo>
                          <a:pt x="196" y="45"/>
                          <a:pt x="152" y="0"/>
                          <a:pt x="9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83" name="Google Shape;2883;p9"/>
                  <p:cNvSpPr/>
                  <p:nvPr/>
                </p:nvSpPr>
                <p:spPr>
                  <a:xfrm>
                    <a:off x="2169731" y="2189368"/>
                    <a:ext cx="26443" cy="27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14" extrusionOk="0">
                        <a:moveTo>
                          <a:pt x="152" y="1"/>
                        </a:moveTo>
                        <a:cubicBezTo>
                          <a:pt x="72" y="1"/>
                          <a:pt x="0" y="72"/>
                          <a:pt x="0" y="162"/>
                        </a:cubicBezTo>
                        <a:cubicBezTo>
                          <a:pt x="0" y="242"/>
                          <a:pt x="72" y="313"/>
                          <a:pt x="152" y="313"/>
                        </a:cubicBezTo>
                        <a:cubicBezTo>
                          <a:pt x="241" y="313"/>
                          <a:pt x="304" y="242"/>
                          <a:pt x="304" y="162"/>
                        </a:cubicBezTo>
                        <a:cubicBezTo>
                          <a:pt x="304" y="72"/>
                          <a:pt x="241" y="1"/>
                          <a:pt x="15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84" name="Google Shape;2884;p9"/>
                  <p:cNvSpPr/>
                  <p:nvPr/>
                </p:nvSpPr>
                <p:spPr>
                  <a:xfrm>
                    <a:off x="2949602" y="2638708"/>
                    <a:ext cx="26443" cy="26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04" extrusionOk="0">
                        <a:moveTo>
                          <a:pt x="152" y="0"/>
                        </a:moveTo>
                        <a:cubicBezTo>
                          <a:pt x="63" y="0"/>
                          <a:pt x="0" y="72"/>
                          <a:pt x="0" y="152"/>
                        </a:cubicBezTo>
                        <a:cubicBezTo>
                          <a:pt x="0" y="241"/>
                          <a:pt x="63" y="303"/>
                          <a:pt x="152" y="303"/>
                        </a:cubicBezTo>
                        <a:cubicBezTo>
                          <a:pt x="232" y="303"/>
                          <a:pt x="303" y="241"/>
                          <a:pt x="303" y="152"/>
                        </a:cubicBezTo>
                        <a:cubicBezTo>
                          <a:pt x="303" y="72"/>
                          <a:pt x="232" y="0"/>
                          <a:pt x="15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85" name="Google Shape;2885;p9"/>
                  <p:cNvSpPr/>
                  <p:nvPr/>
                </p:nvSpPr>
                <p:spPr>
                  <a:xfrm>
                    <a:off x="2211656" y="2374897"/>
                    <a:ext cx="18701" cy="187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" h="215" extrusionOk="0">
                        <a:moveTo>
                          <a:pt x="107" y="0"/>
                        </a:moveTo>
                        <a:cubicBezTo>
                          <a:pt x="45" y="0"/>
                          <a:pt x="0" y="54"/>
                          <a:pt x="0" y="107"/>
                        </a:cubicBezTo>
                        <a:cubicBezTo>
                          <a:pt x="0" y="170"/>
                          <a:pt x="45" y="214"/>
                          <a:pt x="107" y="214"/>
                        </a:cubicBezTo>
                        <a:cubicBezTo>
                          <a:pt x="161" y="214"/>
                          <a:pt x="214" y="170"/>
                          <a:pt x="214" y="107"/>
                        </a:cubicBezTo>
                        <a:cubicBezTo>
                          <a:pt x="214" y="54"/>
                          <a:pt x="161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86" name="Google Shape;2886;p9"/>
                  <p:cNvSpPr/>
                  <p:nvPr/>
                </p:nvSpPr>
                <p:spPr>
                  <a:xfrm>
                    <a:off x="2145637" y="2214244"/>
                    <a:ext cx="14874" cy="155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179" extrusionOk="0">
                        <a:moveTo>
                          <a:pt x="90" y="0"/>
                        </a:moveTo>
                        <a:cubicBezTo>
                          <a:pt x="37" y="0"/>
                          <a:pt x="1" y="45"/>
                          <a:pt x="1" y="90"/>
                        </a:cubicBezTo>
                        <a:cubicBezTo>
                          <a:pt x="1" y="134"/>
                          <a:pt x="37" y="179"/>
                          <a:pt x="90" y="179"/>
                        </a:cubicBezTo>
                        <a:cubicBezTo>
                          <a:pt x="135" y="179"/>
                          <a:pt x="170" y="134"/>
                          <a:pt x="170" y="90"/>
                        </a:cubicBezTo>
                        <a:cubicBezTo>
                          <a:pt x="170" y="45"/>
                          <a:pt x="135" y="0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887" name="Google Shape;2887;p9"/>
            <p:cNvGrpSpPr/>
            <p:nvPr/>
          </p:nvGrpSpPr>
          <p:grpSpPr>
            <a:xfrm>
              <a:off x="6802217" y="3662270"/>
              <a:ext cx="4642922" cy="2487218"/>
              <a:chOff x="-1951296" y="3403209"/>
              <a:chExt cx="4642922" cy="2487218"/>
            </a:xfrm>
          </p:grpSpPr>
          <p:grpSp>
            <p:nvGrpSpPr>
              <p:cNvPr id="2888" name="Google Shape;2888;p9"/>
              <p:cNvGrpSpPr/>
              <p:nvPr/>
            </p:nvGrpSpPr>
            <p:grpSpPr>
              <a:xfrm flipH="1">
                <a:off x="-1138105" y="3443947"/>
                <a:ext cx="3102041" cy="1858991"/>
                <a:chOff x="1998987" y="1205534"/>
                <a:chExt cx="2649280" cy="1587660"/>
              </a:xfrm>
            </p:grpSpPr>
            <p:sp>
              <p:nvSpPr>
                <p:cNvPr id="2889" name="Google Shape;2889;p9"/>
                <p:cNvSpPr/>
                <p:nvPr/>
              </p:nvSpPr>
              <p:spPr>
                <a:xfrm>
                  <a:off x="3855856" y="1879022"/>
                  <a:ext cx="792411" cy="87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0" h="1009" extrusionOk="0">
                      <a:moveTo>
                        <a:pt x="63" y="1"/>
                      </a:moveTo>
                      <a:cubicBezTo>
                        <a:pt x="46" y="36"/>
                        <a:pt x="28" y="81"/>
                        <a:pt x="10" y="125"/>
                      </a:cubicBezTo>
                      <a:cubicBezTo>
                        <a:pt x="10" y="125"/>
                        <a:pt x="10" y="125"/>
                        <a:pt x="1" y="134"/>
                      </a:cubicBezTo>
                      <a:cubicBezTo>
                        <a:pt x="367" y="259"/>
                        <a:pt x="724" y="411"/>
                        <a:pt x="1071" y="571"/>
                      </a:cubicBezTo>
                      <a:cubicBezTo>
                        <a:pt x="2050" y="885"/>
                        <a:pt x="3142" y="1008"/>
                        <a:pt x="4186" y="1008"/>
                      </a:cubicBezTo>
                      <a:cubicBezTo>
                        <a:pt x="4417" y="1008"/>
                        <a:pt x="4647" y="1002"/>
                        <a:pt x="4872" y="991"/>
                      </a:cubicBezTo>
                      <a:cubicBezTo>
                        <a:pt x="5844" y="946"/>
                        <a:pt x="6763" y="839"/>
                        <a:pt x="7709" y="661"/>
                      </a:cubicBezTo>
                      <a:cubicBezTo>
                        <a:pt x="8182" y="571"/>
                        <a:pt x="8636" y="420"/>
                        <a:pt x="9109" y="340"/>
                      </a:cubicBezTo>
                      <a:lnTo>
                        <a:pt x="9109" y="340"/>
                      </a:lnTo>
                      <a:cubicBezTo>
                        <a:pt x="8467" y="402"/>
                        <a:pt x="7843" y="545"/>
                        <a:pt x="7200" y="589"/>
                      </a:cubicBezTo>
                      <a:cubicBezTo>
                        <a:pt x="6940" y="611"/>
                        <a:pt x="6673" y="622"/>
                        <a:pt x="6403" y="622"/>
                      </a:cubicBezTo>
                      <a:cubicBezTo>
                        <a:pt x="5767" y="622"/>
                        <a:pt x="5117" y="560"/>
                        <a:pt x="4515" y="429"/>
                      </a:cubicBezTo>
                      <a:cubicBezTo>
                        <a:pt x="3543" y="206"/>
                        <a:pt x="2561" y="18"/>
                        <a:pt x="1553" y="9"/>
                      </a:cubicBezTo>
                      <a:cubicBezTo>
                        <a:pt x="1243" y="9"/>
                        <a:pt x="926" y="31"/>
                        <a:pt x="611" y="31"/>
                      </a:cubicBezTo>
                      <a:cubicBezTo>
                        <a:pt x="427" y="31"/>
                        <a:pt x="244" y="24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0" name="Google Shape;2890;p9"/>
                <p:cNvSpPr/>
                <p:nvPr/>
              </p:nvSpPr>
              <p:spPr>
                <a:xfrm>
                  <a:off x="3308833" y="1920773"/>
                  <a:ext cx="1134600" cy="284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4" h="3269" extrusionOk="0">
                      <a:moveTo>
                        <a:pt x="22" y="712"/>
                      </a:moveTo>
                      <a:cubicBezTo>
                        <a:pt x="15" y="713"/>
                        <a:pt x="8" y="715"/>
                        <a:pt x="1" y="716"/>
                      </a:cubicBezTo>
                      <a:cubicBezTo>
                        <a:pt x="8" y="715"/>
                        <a:pt x="15" y="713"/>
                        <a:pt x="22" y="712"/>
                      </a:cubicBezTo>
                      <a:close/>
                      <a:moveTo>
                        <a:pt x="2375" y="0"/>
                      </a:moveTo>
                      <a:cubicBezTo>
                        <a:pt x="2292" y="0"/>
                        <a:pt x="2208" y="4"/>
                        <a:pt x="2124" y="11"/>
                      </a:cubicBezTo>
                      <a:cubicBezTo>
                        <a:pt x="1490" y="74"/>
                        <a:pt x="911" y="413"/>
                        <a:pt x="331" y="627"/>
                      </a:cubicBezTo>
                      <a:cubicBezTo>
                        <a:pt x="231" y="660"/>
                        <a:pt x="123" y="693"/>
                        <a:pt x="22" y="712"/>
                      </a:cubicBezTo>
                      <a:lnTo>
                        <a:pt x="22" y="712"/>
                      </a:lnTo>
                      <a:cubicBezTo>
                        <a:pt x="481" y="632"/>
                        <a:pt x="940" y="576"/>
                        <a:pt x="1409" y="576"/>
                      </a:cubicBezTo>
                      <a:cubicBezTo>
                        <a:pt x="1498" y="576"/>
                        <a:pt x="1588" y="578"/>
                        <a:pt x="1678" y="582"/>
                      </a:cubicBezTo>
                      <a:cubicBezTo>
                        <a:pt x="2927" y="645"/>
                        <a:pt x="4060" y="966"/>
                        <a:pt x="5193" y="1483"/>
                      </a:cubicBezTo>
                      <a:cubicBezTo>
                        <a:pt x="6504" y="2090"/>
                        <a:pt x="7878" y="2607"/>
                        <a:pt x="9278" y="2964"/>
                      </a:cubicBezTo>
                      <a:cubicBezTo>
                        <a:pt x="9883" y="3121"/>
                        <a:pt x="10549" y="3269"/>
                        <a:pt x="11192" y="3269"/>
                      </a:cubicBezTo>
                      <a:cubicBezTo>
                        <a:pt x="11868" y="3269"/>
                        <a:pt x="12517" y="3105"/>
                        <a:pt x="13043" y="2616"/>
                      </a:cubicBezTo>
                      <a:lnTo>
                        <a:pt x="13043" y="2616"/>
                      </a:lnTo>
                      <a:cubicBezTo>
                        <a:pt x="12758" y="2732"/>
                        <a:pt x="12392" y="2759"/>
                        <a:pt x="12151" y="2795"/>
                      </a:cubicBezTo>
                      <a:cubicBezTo>
                        <a:pt x="11875" y="2831"/>
                        <a:pt x="11596" y="2849"/>
                        <a:pt x="11318" y="2849"/>
                      </a:cubicBezTo>
                      <a:cubicBezTo>
                        <a:pt x="11119" y="2849"/>
                        <a:pt x="10921" y="2840"/>
                        <a:pt x="10724" y="2821"/>
                      </a:cubicBezTo>
                      <a:cubicBezTo>
                        <a:pt x="9047" y="2643"/>
                        <a:pt x="7530" y="1929"/>
                        <a:pt x="5969" y="1331"/>
                      </a:cubicBezTo>
                      <a:cubicBezTo>
                        <a:pt x="4803" y="879"/>
                        <a:pt x="3677" y="0"/>
                        <a:pt x="2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1" name="Google Shape;2891;p9"/>
                <p:cNvSpPr/>
                <p:nvPr/>
              </p:nvSpPr>
              <p:spPr>
                <a:xfrm>
                  <a:off x="3138872" y="1543018"/>
                  <a:ext cx="260078" cy="303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489" extrusionOk="0">
                      <a:moveTo>
                        <a:pt x="2258" y="1"/>
                      </a:moveTo>
                      <a:cubicBezTo>
                        <a:pt x="2188" y="29"/>
                        <a:pt x="2111" y="42"/>
                        <a:pt x="2031" y="42"/>
                      </a:cubicBezTo>
                      <a:cubicBezTo>
                        <a:pt x="1959" y="42"/>
                        <a:pt x="1884" y="31"/>
                        <a:pt x="1812" y="10"/>
                      </a:cubicBezTo>
                      <a:lnTo>
                        <a:pt x="1812" y="10"/>
                      </a:lnTo>
                      <a:cubicBezTo>
                        <a:pt x="2374" y="634"/>
                        <a:pt x="2356" y="1473"/>
                        <a:pt x="1928" y="2213"/>
                      </a:cubicBezTo>
                      <a:cubicBezTo>
                        <a:pt x="1596" y="2774"/>
                        <a:pt x="828" y="3359"/>
                        <a:pt x="107" y="3359"/>
                      </a:cubicBezTo>
                      <a:cubicBezTo>
                        <a:pt x="72" y="3359"/>
                        <a:pt x="36" y="3358"/>
                        <a:pt x="1" y="3355"/>
                      </a:cubicBezTo>
                      <a:lnTo>
                        <a:pt x="1" y="3355"/>
                      </a:lnTo>
                      <a:cubicBezTo>
                        <a:pt x="90" y="3400"/>
                        <a:pt x="179" y="3444"/>
                        <a:pt x="269" y="3489"/>
                      </a:cubicBezTo>
                      <a:cubicBezTo>
                        <a:pt x="938" y="3489"/>
                        <a:pt x="1740" y="3016"/>
                        <a:pt x="2169" y="2525"/>
                      </a:cubicBezTo>
                      <a:cubicBezTo>
                        <a:pt x="2740" y="1874"/>
                        <a:pt x="2989" y="875"/>
                        <a:pt x="2704" y="45"/>
                      </a:cubicBezTo>
                      <a:lnTo>
                        <a:pt x="2704" y="45"/>
                      </a:lnTo>
                      <a:cubicBezTo>
                        <a:pt x="2659" y="54"/>
                        <a:pt x="2624" y="54"/>
                        <a:pt x="2588" y="54"/>
                      </a:cubicBezTo>
                      <a:cubicBezTo>
                        <a:pt x="2481" y="54"/>
                        <a:pt x="2374" y="36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2" name="Google Shape;2892;p9"/>
                <p:cNvSpPr/>
                <p:nvPr/>
              </p:nvSpPr>
              <p:spPr>
                <a:xfrm>
                  <a:off x="3013968" y="1376972"/>
                  <a:ext cx="102552" cy="133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1536" extrusionOk="0">
                      <a:moveTo>
                        <a:pt x="518" y="1"/>
                      </a:moveTo>
                      <a:lnTo>
                        <a:pt x="518" y="1"/>
                      </a:lnTo>
                      <a:cubicBezTo>
                        <a:pt x="456" y="27"/>
                        <a:pt x="384" y="45"/>
                        <a:pt x="331" y="90"/>
                      </a:cubicBezTo>
                      <a:cubicBezTo>
                        <a:pt x="54" y="259"/>
                        <a:pt x="1" y="616"/>
                        <a:pt x="161" y="893"/>
                      </a:cubicBezTo>
                      <a:cubicBezTo>
                        <a:pt x="375" y="1250"/>
                        <a:pt x="759" y="1517"/>
                        <a:pt x="1178" y="1535"/>
                      </a:cubicBezTo>
                      <a:cubicBezTo>
                        <a:pt x="723" y="1339"/>
                        <a:pt x="366" y="955"/>
                        <a:pt x="384" y="438"/>
                      </a:cubicBezTo>
                      <a:cubicBezTo>
                        <a:pt x="393" y="268"/>
                        <a:pt x="447" y="126"/>
                        <a:pt x="5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3" name="Google Shape;2893;p9"/>
                <p:cNvSpPr/>
                <p:nvPr/>
              </p:nvSpPr>
              <p:spPr>
                <a:xfrm>
                  <a:off x="2727105" y="1205534"/>
                  <a:ext cx="198494" cy="316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3639" extrusionOk="0">
                      <a:moveTo>
                        <a:pt x="2282" y="0"/>
                      </a:moveTo>
                      <a:lnTo>
                        <a:pt x="2282" y="0"/>
                      </a:lnTo>
                      <a:cubicBezTo>
                        <a:pt x="1470" y="187"/>
                        <a:pt x="497" y="785"/>
                        <a:pt x="283" y="1588"/>
                      </a:cubicBezTo>
                      <a:cubicBezTo>
                        <a:pt x="1" y="2644"/>
                        <a:pt x="787" y="3638"/>
                        <a:pt x="1784" y="3638"/>
                      </a:cubicBezTo>
                      <a:cubicBezTo>
                        <a:pt x="1857" y="3638"/>
                        <a:pt x="1931" y="3633"/>
                        <a:pt x="2005" y="3622"/>
                      </a:cubicBezTo>
                      <a:cubicBezTo>
                        <a:pt x="1648" y="3613"/>
                        <a:pt x="1282" y="3488"/>
                        <a:pt x="1122" y="3354"/>
                      </a:cubicBezTo>
                      <a:cubicBezTo>
                        <a:pt x="399" y="2757"/>
                        <a:pt x="399" y="1722"/>
                        <a:pt x="935" y="1008"/>
                      </a:cubicBezTo>
                      <a:cubicBezTo>
                        <a:pt x="1256" y="571"/>
                        <a:pt x="1755" y="232"/>
                        <a:pt x="22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4" name="Google Shape;2894;p9"/>
                <p:cNvSpPr/>
                <p:nvPr/>
              </p:nvSpPr>
              <p:spPr>
                <a:xfrm>
                  <a:off x="2690399" y="2051939"/>
                  <a:ext cx="1462002" cy="379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08" h="4360" extrusionOk="0">
                      <a:moveTo>
                        <a:pt x="1315" y="1"/>
                      </a:moveTo>
                      <a:cubicBezTo>
                        <a:pt x="870" y="1"/>
                        <a:pt x="429" y="37"/>
                        <a:pt x="1" y="118"/>
                      </a:cubicBezTo>
                      <a:cubicBezTo>
                        <a:pt x="36" y="323"/>
                        <a:pt x="45" y="519"/>
                        <a:pt x="27" y="716"/>
                      </a:cubicBezTo>
                      <a:cubicBezTo>
                        <a:pt x="27" y="733"/>
                        <a:pt x="27" y="742"/>
                        <a:pt x="18" y="760"/>
                      </a:cubicBezTo>
                      <a:cubicBezTo>
                        <a:pt x="301" y="702"/>
                        <a:pt x="579" y="675"/>
                        <a:pt x="852" y="675"/>
                      </a:cubicBezTo>
                      <a:cubicBezTo>
                        <a:pt x="2661" y="675"/>
                        <a:pt x="4261" y="1844"/>
                        <a:pt x="5835" y="2643"/>
                      </a:cubicBezTo>
                      <a:cubicBezTo>
                        <a:pt x="6914" y="3196"/>
                        <a:pt x="8021" y="3695"/>
                        <a:pt x="9198" y="4043"/>
                      </a:cubicBezTo>
                      <a:cubicBezTo>
                        <a:pt x="9774" y="4216"/>
                        <a:pt x="10444" y="4360"/>
                        <a:pt x="11095" y="4360"/>
                      </a:cubicBezTo>
                      <a:cubicBezTo>
                        <a:pt x="11382" y="4360"/>
                        <a:pt x="11666" y="4332"/>
                        <a:pt x="11937" y="4266"/>
                      </a:cubicBezTo>
                      <a:cubicBezTo>
                        <a:pt x="12428" y="3963"/>
                        <a:pt x="12909" y="3660"/>
                        <a:pt x="13427" y="3401"/>
                      </a:cubicBezTo>
                      <a:cubicBezTo>
                        <a:pt x="14310" y="2973"/>
                        <a:pt x="15202" y="2705"/>
                        <a:pt x="16165" y="2553"/>
                      </a:cubicBezTo>
                      <a:cubicBezTo>
                        <a:pt x="16380" y="2527"/>
                        <a:pt x="16594" y="2491"/>
                        <a:pt x="16808" y="2455"/>
                      </a:cubicBezTo>
                      <a:cubicBezTo>
                        <a:pt x="16290" y="2437"/>
                        <a:pt x="15764" y="2348"/>
                        <a:pt x="15264" y="2232"/>
                      </a:cubicBezTo>
                      <a:cubicBezTo>
                        <a:pt x="14479" y="2910"/>
                        <a:pt x="13355" y="3062"/>
                        <a:pt x="12356" y="3071"/>
                      </a:cubicBezTo>
                      <a:cubicBezTo>
                        <a:pt x="12282" y="3072"/>
                        <a:pt x="12208" y="3073"/>
                        <a:pt x="12133" y="3073"/>
                      </a:cubicBezTo>
                      <a:cubicBezTo>
                        <a:pt x="11365" y="3073"/>
                        <a:pt x="10582" y="2987"/>
                        <a:pt x="9858" y="2767"/>
                      </a:cubicBezTo>
                      <a:cubicBezTo>
                        <a:pt x="9020" y="2500"/>
                        <a:pt x="8208" y="2161"/>
                        <a:pt x="7423" y="1759"/>
                      </a:cubicBezTo>
                      <a:cubicBezTo>
                        <a:pt x="6549" y="1322"/>
                        <a:pt x="5710" y="849"/>
                        <a:pt x="4764" y="564"/>
                      </a:cubicBezTo>
                      <a:cubicBezTo>
                        <a:pt x="3685" y="247"/>
                        <a:pt x="2485" y="1"/>
                        <a:pt x="131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5" name="Google Shape;2895;p9"/>
                <p:cNvSpPr/>
                <p:nvPr/>
              </p:nvSpPr>
              <p:spPr>
                <a:xfrm>
                  <a:off x="1998987" y="2139702"/>
                  <a:ext cx="270168" cy="393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6" h="4524" extrusionOk="0">
                      <a:moveTo>
                        <a:pt x="590" y="1"/>
                      </a:moveTo>
                      <a:cubicBezTo>
                        <a:pt x="527" y="19"/>
                        <a:pt x="474" y="28"/>
                        <a:pt x="411" y="28"/>
                      </a:cubicBezTo>
                      <a:cubicBezTo>
                        <a:pt x="81" y="331"/>
                        <a:pt x="1" y="929"/>
                        <a:pt x="54" y="1339"/>
                      </a:cubicBezTo>
                      <a:cubicBezTo>
                        <a:pt x="117" y="1874"/>
                        <a:pt x="304" y="2392"/>
                        <a:pt x="590" y="2856"/>
                      </a:cubicBezTo>
                      <a:cubicBezTo>
                        <a:pt x="1071" y="3641"/>
                        <a:pt x="2026" y="4203"/>
                        <a:pt x="2882" y="4524"/>
                      </a:cubicBezTo>
                      <a:cubicBezTo>
                        <a:pt x="2954" y="4444"/>
                        <a:pt x="3034" y="4354"/>
                        <a:pt x="3105" y="4274"/>
                      </a:cubicBezTo>
                      <a:cubicBezTo>
                        <a:pt x="2302" y="4087"/>
                        <a:pt x="1491" y="3462"/>
                        <a:pt x="1062" y="2766"/>
                      </a:cubicBezTo>
                      <a:cubicBezTo>
                        <a:pt x="813" y="2356"/>
                        <a:pt x="563" y="1848"/>
                        <a:pt x="545" y="1366"/>
                      </a:cubicBezTo>
                      <a:cubicBezTo>
                        <a:pt x="518" y="857"/>
                        <a:pt x="616" y="492"/>
                        <a:pt x="768" y="28"/>
                      </a:cubicBezTo>
                      <a:cubicBezTo>
                        <a:pt x="706" y="28"/>
                        <a:pt x="643" y="19"/>
                        <a:pt x="5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6" name="Google Shape;2896;p9"/>
                <p:cNvSpPr/>
                <p:nvPr/>
              </p:nvSpPr>
              <p:spPr>
                <a:xfrm>
                  <a:off x="2013774" y="1976005"/>
                  <a:ext cx="113338" cy="15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" h="1761" extrusionOk="0">
                      <a:moveTo>
                        <a:pt x="455" y="1"/>
                      </a:moveTo>
                      <a:lnTo>
                        <a:pt x="455" y="1"/>
                      </a:lnTo>
                      <a:cubicBezTo>
                        <a:pt x="643" y="286"/>
                        <a:pt x="705" y="652"/>
                        <a:pt x="652" y="1000"/>
                      </a:cubicBezTo>
                      <a:cubicBezTo>
                        <a:pt x="589" y="1383"/>
                        <a:pt x="330" y="1642"/>
                        <a:pt x="0" y="1758"/>
                      </a:cubicBezTo>
                      <a:cubicBezTo>
                        <a:pt x="25" y="1759"/>
                        <a:pt x="49" y="1760"/>
                        <a:pt x="74" y="1760"/>
                      </a:cubicBezTo>
                      <a:cubicBezTo>
                        <a:pt x="374" y="1760"/>
                        <a:pt x="686" y="1659"/>
                        <a:pt x="884" y="1428"/>
                      </a:cubicBezTo>
                      <a:cubicBezTo>
                        <a:pt x="1303" y="946"/>
                        <a:pt x="1071" y="179"/>
                        <a:pt x="4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7" name="Google Shape;2897;p9"/>
                <p:cNvSpPr/>
                <p:nvPr/>
              </p:nvSpPr>
              <p:spPr>
                <a:xfrm>
                  <a:off x="2445982" y="1809177"/>
                  <a:ext cx="211889" cy="392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4513" extrusionOk="0">
                      <a:moveTo>
                        <a:pt x="0" y="1"/>
                      </a:moveTo>
                      <a:cubicBezTo>
                        <a:pt x="571" y="366"/>
                        <a:pt x="1080" y="839"/>
                        <a:pt x="1463" y="1366"/>
                      </a:cubicBezTo>
                      <a:cubicBezTo>
                        <a:pt x="1972" y="2044"/>
                        <a:pt x="2213" y="3141"/>
                        <a:pt x="1669" y="3881"/>
                      </a:cubicBezTo>
                      <a:cubicBezTo>
                        <a:pt x="1407" y="4230"/>
                        <a:pt x="991" y="4419"/>
                        <a:pt x="580" y="4419"/>
                      </a:cubicBezTo>
                      <a:cubicBezTo>
                        <a:pt x="487" y="4419"/>
                        <a:pt x="394" y="4410"/>
                        <a:pt x="304" y="4390"/>
                      </a:cubicBezTo>
                      <a:lnTo>
                        <a:pt x="304" y="4390"/>
                      </a:lnTo>
                      <a:cubicBezTo>
                        <a:pt x="482" y="4461"/>
                        <a:pt x="672" y="4513"/>
                        <a:pt x="864" y="4513"/>
                      </a:cubicBezTo>
                      <a:cubicBezTo>
                        <a:pt x="960" y="4513"/>
                        <a:pt x="1056" y="4500"/>
                        <a:pt x="1151" y="4470"/>
                      </a:cubicBezTo>
                      <a:cubicBezTo>
                        <a:pt x="1490" y="4363"/>
                        <a:pt x="1918" y="4194"/>
                        <a:pt x="2079" y="3846"/>
                      </a:cubicBezTo>
                      <a:cubicBezTo>
                        <a:pt x="2347" y="3284"/>
                        <a:pt x="2436" y="2552"/>
                        <a:pt x="2159" y="1981"/>
                      </a:cubicBezTo>
                      <a:cubicBezTo>
                        <a:pt x="1749" y="1125"/>
                        <a:pt x="910" y="349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8" name="Google Shape;2898;p9"/>
                <p:cNvSpPr/>
                <p:nvPr/>
              </p:nvSpPr>
              <p:spPr>
                <a:xfrm>
                  <a:off x="2233401" y="1990792"/>
                  <a:ext cx="119514" cy="14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" h="1704" extrusionOk="0">
                      <a:moveTo>
                        <a:pt x="785" y="0"/>
                      </a:moveTo>
                      <a:lnTo>
                        <a:pt x="785" y="0"/>
                      </a:lnTo>
                      <a:cubicBezTo>
                        <a:pt x="856" y="134"/>
                        <a:pt x="901" y="286"/>
                        <a:pt x="919" y="446"/>
                      </a:cubicBezTo>
                      <a:cubicBezTo>
                        <a:pt x="963" y="981"/>
                        <a:pt x="642" y="1588"/>
                        <a:pt x="62" y="1677"/>
                      </a:cubicBezTo>
                      <a:cubicBezTo>
                        <a:pt x="36" y="1686"/>
                        <a:pt x="18" y="1686"/>
                        <a:pt x="0" y="1686"/>
                      </a:cubicBezTo>
                      <a:cubicBezTo>
                        <a:pt x="67" y="1698"/>
                        <a:pt x="135" y="1704"/>
                        <a:pt x="204" y="1704"/>
                      </a:cubicBezTo>
                      <a:cubicBezTo>
                        <a:pt x="655" y="1704"/>
                        <a:pt x="1132" y="1456"/>
                        <a:pt x="1240" y="999"/>
                      </a:cubicBezTo>
                      <a:cubicBezTo>
                        <a:pt x="1374" y="491"/>
                        <a:pt x="1133" y="241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9" name="Google Shape;2899;p9"/>
                <p:cNvSpPr/>
                <p:nvPr/>
              </p:nvSpPr>
              <p:spPr>
                <a:xfrm>
                  <a:off x="3436869" y="1439859"/>
                  <a:ext cx="298089" cy="481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7" h="5541" extrusionOk="0">
                      <a:moveTo>
                        <a:pt x="991" y="0"/>
                      </a:moveTo>
                      <a:cubicBezTo>
                        <a:pt x="1508" y="330"/>
                        <a:pt x="1892" y="1035"/>
                        <a:pt x="2124" y="1526"/>
                      </a:cubicBezTo>
                      <a:cubicBezTo>
                        <a:pt x="2365" y="2052"/>
                        <a:pt x="2293" y="2828"/>
                        <a:pt x="2115" y="3363"/>
                      </a:cubicBezTo>
                      <a:cubicBezTo>
                        <a:pt x="1812" y="4247"/>
                        <a:pt x="955" y="5192"/>
                        <a:pt x="1" y="5540"/>
                      </a:cubicBezTo>
                      <a:cubicBezTo>
                        <a:pt x="45" y="5540"/>
                        <a:pt x="99" y="5540"/>
                        <a:pt x="152" y="5531"/>
                      </a:cubicBezTo>
                      <a:cubicBezTo>
                        <a:pt x="286" y="5496"/>
                        <a:pt x="420" y="5460"/>
                        <a:pt x="563" y="5451"/>
                      </a:cubicBezTo>
                      <a:cubicBezTo>
                        <a:pt x="687" y="5433"/>
                        <a:pt x="812" y="5433"/>
                        <a:pt x="928" y="5433"/>
                      </a:cubicBezTo>
                      <a:cubicBezTo>
                        <a:pt x="1713" y="5299"/>
                        <a:pt x="2534" y="5032"/>
                        <a:pt x="2962" y="4505"/>
                      </a:cubicBezTo>
                      <a:cubicBezTo>
                        <a:pt x="3373" y="4006"/>
                        <a:pt x="3426" y="3292"/>
                        <a:pt x="3310" y="2677"/>
                      </a:cubicBezTo>
                      <a:cubicBezTo>
                        <a:pt x="3132" y="1749"/>
                        <a:pt x="2632" y="1044"/>
                        <a:pt x="1963" y="420"/>
                      </a:cubicBezTo>
                      <a:cubicBezTo>
                        <a:pt x="1713" y="268"/>
                        <a:pt x="1455" y="143"/>
                        <a:pt x="1196" y="63"/>
                      </a:cubicBezTo>
                      <a:cubicBezTo>
                        <a:pt x="1125" y="36"/>
                        <a:pt x="1062" y="18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0" name="Google Shape;2900;p9"/>
                <p:cNvSpPr/>
                <p:nvPr/>
              </p:nvSpPr>
              <p:spPr>
                <a:xfrm>
                  <a:off x="2641515" y="2528504"/>
                  <a:ext cx="205714" cy="264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3043" extrusionOk="0">
                      <a:moveTo>
                        <a:pt x="259" y="0"/>
                      </a:moveTo>
                      <a:lnTo>
                        <a:pt x="259" y="0"/>
                      </a:lnTo>
                      <a:cubicBezTo>
                        <a:pt x="0" y="794"/>
                        <a:pt x="313" y="2124"/>
                        <a:pt x="955" y="2632"/>
                      </a:cubicBezTo>
                      <a:cubicBezTo>
                        <a:pt x="1365" y="2953"/>
                        <a:pt x="1856" y="3034"/>
                        <a:pt x="2365" y="3042"/>
                      </a:cubicBezTo>
                      <a:cubicBezTo>
                        <a:pt x="2008" y="2900"/>
                        <a:pt x="1731" y="2516"/>
                        <a:pt x="1562" y="2195"/>
                      </a:cubicBezTo>
                      <a:cubicBezTo>
                        <a:pt x="1312" y="1704"/>
                        <a:pt x="1214" y="678"/>
                        <a:pt x="1624" y="197"/>
                      </a:cubicBezTo>
                      <a:lnTo>
                        <a:pt x="1624" y="197"/>
                      </a:lnTo>
                      <a:cubicBezTo>
                        <a:pt x="1580" y="205"/>
                        <a:pt x="1534" y="209"/>
                        <a:pt x="1486" y="209"/>
                      </a:cubicBezTo>
                      <a:cubicBezTo>
                        <a:pt x="1428" y="209"/>
                        <a:pt x="1367" y="202"/>
                        <a:pt x="1303" y="188"/>
                      </a:cubicBezTo>
                      <a:lnTo>
                        <a:pt x="1294" y="188"/>
                      </a:lnTo>
                      <a:cubicBezTo>
                        <a:pt x="1185" y="237"/>
                        <a:pt x="1057" y="262"/>
                        <a:pt x="926" y="262"/>
                      </a:cubicBezTo>
                      <a:cubicBezTo>
                        <a:pt x="680" y="262"/>
                        <a:pt x="422" y="175"/>
                        <a:pt x="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1" name="Google Shape;2901;p9"/>
                <p:cNvSpPr/>
                <p:nvPr/>
              </p:nvSpPr>
              <p:spPr>
                <a:xfrm>
                  <a:off x="2532093" y="2425519"/>
                  <a:ext cx="163788" cy="35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" h="4057" extrusionOk="0">
                      <a:moveTo>
                        <a:pt x="1328" y="1"/>
                      </a:moveTo>
                      <a:cubicBezTo>
                        <a:pt x="1270" y="1"/>
                        <a:pt x="1210" y="3"/>
                        <a:pt x="1151" y="7"/>
                      </a:cubicBezTo>
                      <a:cubicBezTo>
                        <a:pt x="723" y="167"/>
                        <a:pt x="420" y="721"/>
                        <a:pt x="250" y="1113"/>
                      </a:cubicBezTo>
                      <a:cubicBezTo>
                        <a:pt x="63" y="1550"/>
                        <a:pt x="1" y="1987"/>
                        <a:pt x="54" y="2460"/>
                      </a:cubicBezTo>
                      <a:cubicBezTo>
                        <a:pt x="99" y="2835"/>
                        <a:pt x="250" y="3156"/>
                        <a:pt x="473" y="3459"/>
                      </a:cubicBezTo>
                      <a:cubicBezTo>
                        <a:pt x="607" y="3638"/>
                        <a:pt x="723" y="3887"/>
                        <a:pt x="928" y="3995"/>
                      </a:cubicBezTo>
                      <a:cubicBezTo>
                        <a:pt x="928" y="3995"/>
                        <a:pt x="928" y="4003"/>
                        <a:pt x="928" y="4003"/>
                      </a:cubicBezTo>
                      <a:cubicBezTo>
                        <a:pt x="1250" y="4003"/>
                        <a:pt x="1571" y="4021"/>
                        <a:pt x="1883" y="4057"/>
                      </a:cubicBezTo>
                      <a:cubicBezTo>
                        <a:pt x="1401" y="3807"/>
                        <a:pt x="1098" y="3218"/>
                        <a:pt x="1000" y="2683"/>
                      </a:cubicBezTo>
                      <a:cubicBezTo>
                        <a:pt x="866" y="2014"/>
                        <a:pt x="911" y="1381"/>
                        <a:pt x="1143" y="747"/>
                      </a:cubicBezTo>
                      <a:cubicBezTo>
                        <a:pt x="1241" y="497"/>
                        <a:pt x="1428" y="230"/>
                        <a:pt x="1687" y="150"/>
                      </a:cubicBezTo>
                      <a:cubicBezTo>
                        <a:pt x="1740" y="123"/>
                        <a:pt x="1812" y="105"/>
                        <a:pt x="1883" y="105"/>
                      </a:cubicBezTo>
                      <a:cubicBezTo>
                        <a:pt x="1737" y="28"/>
                        <a:pt x="1536" y="1"/>
                        <a:pt x="132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2" name="Google Shape;2902;p9"/>
                <p:cNvSpPr/>
                <p:nvPr/>
              </p:nvSpPr>
              <p:spPr>
                <a:xfrm>
                  <a:off x="2810693" y="2431521"/>
                  <a:ext cx="48971" cy="101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1169" extrusionOk="0">
                      <a:moveTo>
                        <a:pt x="89" y="0"/>
                      </a:moveTo>
                      <a:lnTo>
                        <a:pt x="89" y="0"/>
                      </a:lnTo>
                      <a:cubicBezTo>
                        <a:pt x="250" y="152"/>
                        <a:pt x="366" y="339"/>
                        <a:pt x="348" y="544"/>
                      </a:cubicBezTo>
                      <a:cubicBezTo>
                        <a:pt x="321" y="794"/>
                        <a:pt x="188" y="1026"/>
                        <a:pt x="0" y="1169"/>
                      </a:cubicBezTo>
                      <a:cubicBezTo>
                        <a:pt x="89" y="1151"/>
                        <a:pt x="170" y="1133"/>
                        <a:pt x="250" y="1071"/>
                      </a:cubicBezTo>
                      <a:cubicBezTo>
                        <a:pt x="437" y="946"/>
                        <a:pt x="562" y="634"/>
                        <a:pt x="482" y="411"/>
                      </a:cubicBezTo>
                      <a:cubicBezTo>
                        <a:pt x="420" y="223"/>
                        <a:pt x="268" y="81"/>
                        <a:pt x="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9"/>
                <p:cNvSpPr/>
                <p:nvPr/>
              </p:nvSpPr>
              <p:spPr>
                <a:xfrm>
                  <a:off x="2772683" y="2415169"/>
                  <a:ext cx="71413" cy="118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1366" extrusionOk="0">
                      <a:moveTo>
                        <a:pt x="223" y="1"/>
                      </a:moveTo>
                      <a:cubicBezTo>
                        <a:pt x="303" y="99"/>
                        <a:pt x="357" y="224"/>
                        <a:pt x="384" y="358"/>
                      </a:cubicBezTo>
                      <a:cubicBezTo>
                        <a:pt x="455" y="741"/>
                        <a:pt x="303" y="1125"/>
                        <a:pt x="0" y="1366"/>
                      </a:cubicBezTo>
                      <a:cubicBezTo>
                        <a:pt x="384" y="1241"/>
                        <a:pt x="821" y="947"/>
                        <a:pt x="642" y="501"/>
                      </a:cubicBezTo>
                      <a:cubicBezTo>
                        <a:pt x="562" y="295"/>
                        <a:pt x="402" y="135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4" name="Google Shape;2904;p9"/>
                <p:cNvSpPr/>
                <p:nvPr/>
              </p:nvSpPr>
              <p:spPr>
                <a:xfrm>
                  <a:off x="2359088" y="2441611"/>
                  <a:ext cx="180054" cy="351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" h="4042" extrusionOk="0">
                      <a:moveTo>
                        <a:pt x="2070" y="0"/>
                      </a:moveTo>
                      <a:lnTo>
                        <a:pt x="2070" y="0"/>
                      </a:lnTo>
                      <a:cubicBezTo>
                        <a:pt x="1847" y="63"/>
                        <a:pt x="1624" y="125"/>
                        <a:pt x="1401" y="205"/>
                      </a:cubicBezTo>
                      <a:cubicBezTo>
                        <a:pt x="1347" y="232"/>
                        <a:pt x="1294" y="259"/>
                        <a:pt x="1231" y="286"/>
                      </a:cubicBezTo>
                      <a:cubicBezTo>
                        <a:pt x="696" y="651"/>
                        <a:pt x="304" y="1240"/>
                        <a:pt x="170" y="1883"/>
                      </a:cubicBezTo>
                      <a:cubicBezTo>
                        <a:pt x="0" y="2757"/>
                        <a:pt x="321" y="3506"/>
                        <a:pt x="1053" y="4015"/>
                      </a:cubicBezTo>
                      <a:cubicBezTo>
                        <a:pt x="1061" y="4023"/>
                        <a:pt x="1062" y="4037"/>
                        <a:pt x="1056" y="4041"/>
                      </a:cubicBezTo>
                      <a:lnTo>
                        <a:pt x="1056" y="4041"/>
                      </a:lnTo>
                      <a:cubicBezTo>
                        <a:pt x="1331" y="3970"/>
                        <a:pt x="1616" y="3916"/>
                        <a:pt x="1909" y="3881"/>
                      </a:cubicBezTo>
                      <a:cubicBezTo>
                        <a:pt x="1053" y="3435"/>
                        <a:pt x="535" y="2685"/>
                        <a:pt x="776" y="1677"/>
                      </a:cubicBezTo>
                      <a:cubicBezTo>
                        <a:pt x="937" y="973"/>
                        <a:pt x="1428" y="339"/>
                        <a:pt x="2070" y="0"/>
                      </a:cubicBezTo>
                      <a:close/>
                      <a:moveTo>
                        <a:pt x="1056" y="4041"/>
                      </a:moveTo>
                      <a:lnTo>
                        <a:pt x="1056" y="4041"/>
                      </a:lnTo>
                      <a:cubicBezTo>
                        <a:pt x="1055" y="4041"/>
                        <a:pt x="1054" y="4041"/>
                        <a:pt x="1053" y="4041"/>
                      </a:cubicBezTo>
                      <a:cubicBezTo>
                        <a:pt x="1054" y="4041"/>
                        <a:pt x="1055" y="4041"/>
                        <a:pt x="1056" y="40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9"/>
                <p:cNvSpPr/>
                <p:nvPr/>
              </p:nvSpPr>
              <p:spPr>
                <a:xfrm>
                  <a:off x="2799038" y="2530070"/>
                  <a:ext cx="176227" cy="257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" h="2960" extrusionOk="0">
                      <a:moveTo>
                        <a:pt x="554" y="0"/>
                      </a:moveTo>
                      <a:cubicBezTo>
                        <a:pt x="473" y="81"/>
                        <a:pt x="384" y="143"/>
                        <a:pt x="268" y="161"/>
                      </a:cubicBezTo>
                      <a:cubicBezTo>
                        <a:pt x="0" y="705"/>
                        <a:pt x="215" y="1624"/>
                        <a:pt x="509" y="2106"/>
                      </a:cubicBezTo>
                      <a:cubicBezTo>
                        <a:pt x="797" y="2593"/>
                        <a:pt x="1257" y="2959"/>
                        <a:pt x="1811" y="2959"/>
                      </a:cubicBezTo>
                      <a:cubicBezTo>
                        <a:pt x="1876" y="2959"/>
                        <a:pt x="1941" y="2954"/>
                        <a:pt x="2008" y="2944"/>
                      </a:cubicBezTo>
                      <a:lnTo>
                        <a:pt x="2026" y="2944"/>
                      </a:lnTo>
                      <a:cubicBezTo>
                        <a:pt x="759" y="2855"/>
                        <a:pt x="134" y="1151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6" name="Google Shape;2906;p9"/>
                <p:cNvSpPr/>
                <p:nvPr/>
              </p:nvSpPr>
              <p:spPr>
                <a:xfrm>
                  <a:off x="3173056" y="1426638"/>
                  <a:ext cx="396640" cy="472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0" h="5431" extrusionOk="0">
                      <a:moveTo>
                        <a:pt x="2605" y="1"/>
                      </a:moveTo>
                      <a:cubicBezTo>
                        <a:pt x="2472" y="10"/>
                        <a:pt x="2097" y="45"/>
                        <a:pt x="2043" y="259"/>
                      </a:cubicBezTo>
                      <a:cubicBezTo>
                        <a:pt x="2116" y="208"/>
                        <a:pt x="2201" y="186"/>
                        <a:pt x="2288" y="186"/>
                      </a:cubicBezTo>
                      <a:cubicBezTo>
                        <a:pt x="2551" y="186"/>
                        <a:pt x="2839" y="390"/>
                        <a:pt x="2927" y="625"/>
                      </a:cubicBezTo>
                      <a:cubicBezTo>
                        <a:pt x="3007" y="866"/>
                        <a:pt x="2918" y="1071"/>
                        <a:pt x="2748" y="1205"/>
                      </a:cubicBezTo>
                      <a:cubicBezTo>
                        <a:pt x="3176" y="1919"/>
                        <a:pt x="3105" y="3016"/>
                        <a:pt x="2766" y="3738"/>
                      </a:cubicBezTo>
                      <a:cubicBezTo>
                        <a:pt x="2364" y="4622"/>
                        <a:pt x="1419" y="4836"/>
                        <a:pt x="527" y="4836"/>
                      </a:cubicBezTo>
                      <a:cubicBezTo>
                        <a:pt x="378" y="4873"/>
                        <a:pt x="236" y="4892"/>
                        <a:pt x="89" y="4892"/>
                      </a:cubicBezTo>
                      <a:cubicBezTo>
                        <a:pt x="60" y="4892"/>
                        <a:pt x="30" y="4891"/>
                        <a:pt x="0" y="4889"/>
                      </a:cubicBezTo>
                      <a:lnTo>
                        <a:pt x="0" y="4889"/>
                      </a:lnTo>
                      <a:cubicBezTo>
                        <a:pt x="116" y="4952"/>
                        <a:pt x="241" y="5014"/>
                        <a:pt x="366" y="5068"/>
                      </a:cubicBezTo>
                      <a:cubicBezTo>
                        <a:pt x="714" y="5210"/>
                        <a:pt x="1107" y="5371"/>
                        <a:pt x="1499" y="5425"/>
                      </a:cubicBezTo>
                      <a:cubicBezTo>
                        <a:pt x="1550" y="5429"/>
                        <a:pt x="1601" y="5431"/>
                        <a:pt x="1653" y="5431"/>
                      </a:cubicBezTo>
                      <a:cubicBezTo>
                        <a:pt x="2684" y="5431"/>
                        <a:pt x="3896" y="4600"/>
                        <a:pt x="4184" y="3640"/>
                      </a:cubicBezTo>
                      <a:cubicBezTo>
                        <a:pt x="4559" y="2409"/>
                        <a:pt x="4033" y="420"/>
                        <a:pt x="26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7" name="Google Shape;2907;p9"/>
                <p:cNvSpPr/>
                <p:nvPr/>
              </p:nvSpPr>
              <p:spPr>
                <a:xfrm>
                  <a:off x="3227332" y="1400283"/>
                  <a:ext cx="83938" cy="131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1517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340" y="36"/>
                        <a:pt x="1" y="330"/>
                        <a:pt x="37" y="652"/>
                      </a:cubicBezTo>
                      <a:cubicBezTo>
                        <a:pt x="72" y="883"/>
                        <a:pt x="188" y="1098"/>
                        <a:pt x="376" y="1240"/>
                      </a:cubicBezTo>
                      <a:cubicBezTo>
                        <a:pt x="554" y="1383"/>
                        <a:pt x="750" y="1481"/>
                        <a:pt x="964" y="1517"/>
                      </a:cubicBezTo>
                      <a:cubicBezTo>
                        <a:pt x="715" y="1374"/>
                        <a:pt x="500" y="1160"/>
                        <a:pt x="465" y="892"/>
                      </a:cubicBezTo>
                      <a:cubicBezTo>
                        <a:pt x="420" y="571"/>
                        <a:pt x="456" y="241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8" name="Google Shape;2908;p9"/>
                <p:cNvSpPr/>
                <p:nvPr/>
              </p:nvSpPr>
              <p:spPr>
                <a:xfrm>
                  <a:off x="3122607" y="2398121"/>
                  <a:ext cx="140564" cy="242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789" extrusionOk="0">
                      <a:moveTo>
                        <a:pt x="991" y="1"/>
                      </a:moveTo>
                      <a:lnTo>
                        <a:pt x="991" y="1"/>
                      </a:lnTo>
                      <a:cubicBezTo>
                        <a:pt x="1348" y="625"/>
                        <a:pt x="1473" y="1437"/>
                        <a:pt x="1160" y="2097"/>
                      </a:cubicBezTo>
                      <a:cubicBezTo>
                        <a:pt x="990" y="2464"/>
                        <a:pt x="660" y="2681"/>
                        <a:pt x="320" y="2681"/>
                      </a:cubicBezTo>
                      <a:cubicBezTo>
                        <a:pt x="213" y="2681"/>
                        <a:pt x="105" y="2659"/>
                        <a:pt x="1" y="2615"/>
                      </a:cubicBezTo>
                      <a:lnTo>
                        <a:pt x="1" y="2615"/>
                      </a:lnTo>
                      <a:cubicBezTo>
                        <a:pt x="156" y="2730"/>
                        <a:pt x="368" y="2789"/>
                        <a:pt x="581" y="2789"/>
                      </a:cubicBezTo>
                      <a:cubicBezTo>
                        <a:pt x="892" y="2789"/>
                        <a:pt x="1205" y="2664"/>
                        <a:pt x="1348" y="2409"/>
                      </a:cubicBezTo>
                      <a:cubicBezTo>
                        <a:pt x="1562" y="2026"/>
                        <a:pt x="1615" y="1526"/>
                        <a:pt x="1517" y="1098"/>
                      </a:cubicBezTo>
                      <a:cubicBezTo>
                        <a:pt x="1437" y="741"/>
                        <a:pt x="1241" y="33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09" name="Google Shape;2909;p9"/>
              <p:cNvGrpSpPr/>
              <p:nvPr/>
            </p:nvGrpSpPr>
            <p:grpSpPr>
              <a:xfrm flipH="1">
                <a:off x="-186745" y="3456677"/>
                <a:ext cx="1627295" cy="608831"/>
                <a:chOff x="2445982" y="1216407"/>
                <a:chExt cx="1389782" cy="519968"/>
              </a:xfrm>
            </p:grpSpPr>
            <p:sp>
              <p:nvSpPr>
                <p:cNvPr id="2910" name="Google Shape;2910;p9"/>
                <p:cNvSpPr/>
                <p:nvPr/>
              </p:nvSpPr>
              <p:spPr>
                <a:xfrm>
                  <a:off x="3728603" y="1339745"/>
                  <a:ext cx="32705" cy="32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76" extrusionOk="0">
                      <a:moveTo>
                        <a:pt x="188" y="0"/>
                      </a:moveTo>
                      <a:cubicBezTo>
                        <a:pt x="81" y="0"/>
                        <a:pt x="1" y="81"/>
                        <a:pt x="1" y="188"/>
                      </a:cubicBezTo>
                      <a:cubicBezTo>
                        <a:pt x="1" y="286"/>
                        <a:pt x="81" y="375"/>
                        <a:pt x="188" y="375"/>
                      </a:cubicBezTo>
                      <a:cubicBezTo>
                        <a:pt x="286" y="375"/>
                        <a:pt x="376" y="286"/>
                        <a:pt x="376" y="188"/>
                      </a:cubicBezTo>
                      <a:cubicBezTo>
                        <a:pt x="376" y="81"/>
                        <a:pt x="286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1" name="Google Shape;2911;p9"/>
                <p:cNvSpPr/>
                <p:nvPr/>
              </p:nvSpPr>
              <p:spPr>
                <a:xfrm>
                  <a:off x="2606636" y="1329655"/>
                  <a:ext cx="21746" cy="2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260" extrusionOk="0">
                      <a:moveTo>
                        <a:pt x="125" y="0"/>
                      </a:moveTo>
                      <a:cubicBezTo>
                        <a:pt x="54" y="0"/>
                        <a:pt x="0" y="63"/>
                        <a:pt x="0" y="134"/>
                      </a:cubicBezTo>
                      <a:cubicBezTo>
                        <a:pt x="0" y="206"/>
                        <a:pt x="54" y="259"/>
                        <a:pt x="125" y="259"/>
                      </a:cubicBezTo>
                      <a:cubicBezTo>
                        <a:pt x="196" y="259"/>
                        <a:pt x="250" y="206"/>
                        <a:pt x="250" y="134"/>
                      </a:cubicBezTo>
                      <a:cubicBezTo>
                        <a:pt x="250" y="63"/>
                        <a:pt x="196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2" name="Google Shape;2912;p9"/>
                <p:cNvSpPr/>
                <p:nvPr/>
              </p:nvSpPr>
              <p:spPr>
                <a:xfrm>
                  <a:off x="2671785" y="1236499"/>
                  <a:ext cx="39664" cy="38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447" extrusionOk="0">
                      <a:moveTo>
                        <a:pt x="223" y="1"/>
                      </a:moveTo>
                      <a:cubicBezTo>
                        <a:pt x="107" y="1"/>
                        <a:pt x="0" y="99"/>
                        <a:pt x="0" y="224"/>
                      </a:cubicBezTo>
                      <a:cubicBezTo>
                        <a:pt x="0" y="349"/>
                        <a:pt x="107" y="447"/>
                        <a:pt x="223" y="447"/>
                      </a:cubicBezTo>
                      <a:cubicBezTo>
                        <a:pt x="348" y="447"/>
                        <a:pt x="455" y="349"/>
                        <a:pt x="455" y="224"/>
                      </a:cubicBezTo>
                      <a:cubicBezTo>
                        <a:pt x="455" y="99"/>
                        <a:pt x="348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3" name="Google Shape;2913;p9"/>
                <p:cNvSpPr/>
                <p:nvPr/>
              </p:nvSpPr>
              <p:spPr>
                <a:xfrm>
                  <a:off x="2681874" y="1543800"/>
                  <a:ext cx="19484" cy="19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224" extrusionOk="0">
                      <a:moveTo>
                        <a:pt x="107" y="1"/>
                      </a:moveTo>
                      <a:cubicBezTo>
                        <a:pt x="45" y="1"/>
                        <a:pt x="0" y="54"/>
                        <a:pt x="0" y="108"/>
                      </a:cubicBezTo>
                      <a:cubicBezTo>
                        <a:pt x="0" y="170"/>
                        <a:pt x="45" y="224"/>
                        <a:pt x="107" y="224"/>
                      </a:cubicBezTo>
                      <a:cubicBezTo>
                        <a:pt x="170" y="224"/>
                        <a:pt x="223" y="170"/>
                        <a:pt x="223" y="108"/>
                      </a:cubicBezTo>
                      <a:cubicBezTo>
                        <a:pt x="223" y="54"/>
                        <a:pt x="170" y="1"/>
                        <a:pt x="1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4" name="Google Shape;2914;p9"/>
                <p:cNvSpPr/>
                <p:nvPr/>
              </p:nvSpPr>
              <p:spPr>
                <a:xfrm>
                  <a:off x="2615943" y="1216407"/>
                  <a:ext cx="14004" cy="1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61" extrusionOk="0">
                      <a:moveTo>
                        <a:pt x="80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61"/>
                        <a:pt x="80" y="161"/>
                      </a:cubicBezTo>
                      <a:cubicBezTo>
                        <a:pt x="125" y="161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5" name="Google Shape;2915;p9"/>
                <p:cNvSpPr/>
                <p:nvPr/>
              </p:nvSpPr>
              <p:spPr>
                <a:xfrm>
                  <a:off x="2923160" y="1644698"/>
                  <a:ext cx="23398" cy="233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" h="269" extrusionOk="0">
                      <a:moveTo>
                        <a:pt x="135" y="0"/>
                      </a:moveTo>
                      <a:cubicBezTo>
                        <a:pt x="54" y="0"/>
                        <a:pt x="1" y="63"/>
                        <a:pt x="1" y="134"/>
                      </a:cubicBezTo>
                      <a:cubicBezTo>
                        <a:pt x="1" y="206"/>
                        <a:pt x="54" y="268"/>
                        <a:pt x="135" y="268"/>
                      </a:cubicBezTo>
                      <a:cubicBezTo>
                        <a:pt x="206" y="268"/>
                        <a:pt x="268" y="206"/>
                        <a:pt x="268" y="134"/>
                      </a:cubicBezTo>
                      <a:cubicBezTo>
                        <a:pt x="268" y="63"/>
                        <a:pt x="206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6" name="Google Shape;2916;p9"/>
                <p:cNvSpPr/>
                <p:nvPr/>
              </p:nvSpPr>
              <p:spPr>
                <a:xfrm>
                  <a:off x="2445982" y="1465431"/>
                  <a:ext cx="14787" cy="1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171" extrusionOk="0">
                      <a:moveTo>
                        <a:pt x="90" y="1"/>
                      </a:moveTo>
                      <a:cubicBezTo>
                        <a:pt x="45" y="1"/>
                        <a:pt x="0" y="45"/>
                        <a:pt x="0" y="90"/>
                      </a:cubicBezTo>
                      <a:cubicBezTo>
                        <a:pt x="0" y="134"/>
                        <a:pt x="45" y="170"/>
                        <a:pt x="90" y="170"/>
                      </a:cubicBezTo>
                      <a:cubicBezTo>
                        <a:pt x="134" y="170"/>
                        <a:pt x="170" y="134"/>
                        <a:pt x="170" y="90"/>
                      </a:cubicBezTo>
                      <a:cubicBezTo>
                        <a:pt x="170" y="45"/>
                        <a:pt x="134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7" name="Google Shape;2917;p9"/>
                <p:cNvSpPr/>
                <p:nvPr/>
              </p:nvSpPr>
              <p:spPr>
                <a:xfrm>
                  <a:off x="3821760" y="1312607"/>
                  <a:ext cx="14004" cy="1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52"/>
                        <a:pt x="81" y="152"/>
                      </a:cubicBezTo>
                      <a:cubicBezTo>
                        <a:pt x="125" y="152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8" name="Google Shape;2918;p9"/>
                <p:cNvSpPr/>
                <p:nvPr/>
              </p:nvSpPr>
              <p:spPr>
                <a:xfrm>
                  <a:off x="3625444" y="1263724"/>
                  <a:ext cx="10960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126" extrusionOk="0">
                      <a:moveTo>
                        <a:pt x="63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8"/>
                        <a:pt x="27" y="125"/>
                        <a:pt x="63" y="125"/>
                      </a:cubicBezTo>
                      <a:cubicBezTo>
                        <a:pt x="98" y="125"/>
                        <a:pt x="125" y="98"/>
                        <a:pt x="125" y="63"/>
                      </a:cubicBezTo>
                      <a:cubicBezTo>
                        <a:pt x="125" y="27"/>
                        <a:pt x="98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9" name="Google Shape;2919;p9"/>
                <p:cNvSpPr/>
                <p:nvPr/>
              </p:nvSpPr>
              <p:spPr>
                <a:xfrm>
                  <a:off x="3165314" y="1723067"/>
                  <a:ext cx="14004" cy="13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3" extrusionOk="0">
                      <a:moveTo>
                        <a:pt x="80" y="0"/>
                      </a:moveTo>
                      <a:cubicBezTo>
                        <a:pt x="36" y="0"/>
                        <a:pt x="0" y="27"/>
                        <a:pt x="0" y="72"/>
                      </a:cubicBezTo>
                      <a:cubicBezTo>
                        <a:pt x="0" y="116"/>
                        <a:pt x="36" y="152"/>
                        <a:pt x="80" y="152"/>
                      </a:cubicBezTo>
                      <a:cubicBezTo>
                        <a:pt x="125" y="152"/>
                        <a:pt x="161" y="116"/>
                        <a:pt x="161" y="72"/>
                      </a:cubicBezTo>
                      <a:cubicBezTo>
                        <a:pt x="161" y="27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0" name="Google Shape;2920;p9"/>
                <p:cNvSpPr/>
                <p:nvPr/>
              </p:nvSpPr>
              <p:spPr>
                <a:xfrm>
                  <a:off x="3059024" y="1644698"/>
                  <a:ext cx="10873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" h="126" extrusionOk="0">
                      <a:moveTo>
                        <a:pt x="62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9"/>
                        <a:pt x="27" y="125"/>
                        <a:pt x="62" y="125"/>
                      </a:cubicBezTo>
                      <a:cubicBezTo>
                        <a:pt x="98" y="125"/>
                        <a:pt x="125" y="99"/>
                        <a:pt x="125" y="63"/>
                      </a:cubicBezTo>
                      <a:cubicBezTo>
                        <a:pt x="125" y="27"/>
                        <a:pt x="98" y="0"/>
                        <a:pt x="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1" name="Google Shape;2921;p9"/>
                <p:cNvSpPr/>
                <p:nvPr/>
              </p:nvSpPr>
              <p:spPr>
                <a:xfrm>
                  <a:off x="3091555" y="1573287"/>
                  <a:ext cx="15657" cy="15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" h="180" extrusionOk="0">
                      <a:moveTo>
                        <a:pt x="90" y="1"/>
                      </a:moveTo>
                      <a:cubicBezTo>
                        <a:pt x="36" y="1"/>
                        <a:pt x="1" y="45"/>
                        <a:pt x="1" y="90"/>
                      </a:cubicBezTo>
                      <a:cubicBezTo>
                        <a:pt x="1" y="143"/>
                        <a:pt x="36" y="179"/>
                        <a:pt x="90" y="179"/>
                      </a:cubicBezTo>
                      <a:cubicBezTo>
                        <a:pt x="135" y="179"/>
                        <a:pt x="179" y="143"/>
                        <a:pt x="179" y="90"/>
                      </a:cubicBezTo>
                      <a:cubicBezTo>
                        <a:pt x="179" y="45"/>
                        <a:pt x="135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2" name="Google Shape;2922;p9"/>
                <p:cNvSpPr/>
                <p:nvPr/>
              </p:nvSpPr>
              <p:spPr>
                <a:xfrm>
                  <a:off x="3128782" y="1630694"/>
                  <a:ext cx="35054" cy="35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403" extrusionOk="0">
                      <a:moveTo>
                        <a:pt x="206" y="1"/>
                      </a:moveTo>
                      <a:cubicBezTo>
                        <a:pt x="90" y="1"/>
                        <a:pt x="1" y="90"/>
                        <a:pt x="1" y="206"/>
                      </a:cubicBezTo>
                      <a:cubicBezTo>
                        <a:pt x="1" y="313"/>
                        <a:pt x="90" y="402"/>
                        <a:pt x="206" y="402"/>
                      </a:cubicBezTo>
                      <a:cubicBezTo>
                        <a:pt x="313" y="402"/>
                        <a:pt x="402" y="313"/>
                        <a:pt x="402" y="206"/>
                      </a:cubicBezTo>
                      <a:cubicBezTo>
                        <a:pt x="402" y="90"/>
                        <a:pt x="313" y="1"/>
                        <a:pt x="2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23" name="Google Shape;2923;p9"/>
              <p:cNvSpPr/>
              <p:nvPr/>
            </p:nvSpPr>
            <p:spPr>
              <a:xfrm flipH="1">
                <a:off x="-1951296" y="3403209"/>
                <a:ext cx="4642922" cy="2487218"/>
              </a:xfrm>
              <a:custGeom>
                <a:avLst/>
                <a:gdLst/>
                <a:ahLst/>
                <a:cxnLst/>
                <a:rect l="l" t="t" r="r" b="b"/>
                <a:pathLst>
                  <a:path w="45587" h="24421" extrusionOk="0">
                    <a:moveTo>
                      <a:pt x="18939" y="2532"/>
                    </a:moveTo>
                    <a:lnTo>
                      <a:pt x="18939" y="2532"/>
                    </a:lnTo>
                    <a:cubicBezTo>
                      <a:pt x="18761" y="2711"/>
                      <a:pt x="18761" y="3014"/>
                      <a:pt x="18832" y="3237"/>
                    </a:cubicBezTo>
                    <a:cubicBezTo>
                      <a:pt x="18904" y="3469"/>
                      <a:pt x="19064" y="3674"/>
                      <a:pt x="19278" y="3817"/>
                    </a:cubicBezTo>
                    <a:cubicBezTo>
                      <a:pt x="19100" y="3790"/>
                      <a:pt x="18931" y="3745"/>
                      <a:pt x="18788" y="3612"/>
                    </a:cubicBezTo>
                    <a:cubicBezTo>
                      <a:pt x="18600" y="3433"/>
                      <a:pt x="18485" y="3130"/>
                      <a:pt x="18538" y="2880"/>
                    </a:cubicBezTo>
                    <a:cubicBezTo>
                      <a:pt x="18574" y="2702"/>
                      <a:pt x="18770" y="2577"/>
                      <a:pt x="18939" y="2532"/>
                    </a:cubicBezTo>
                    <a:close/>
                    <a:moveTo>
                      <a:pt x="19332" y="2372"/>
                    </a:moveTo>
                    <a:cubicBezTo>
                      <a:pt x="19261" y="2497"/>
                      <a:pt x="19207" y="2639"/>
                      <a:pt x="19198" y="2809"/>
                    </a:cubicBezTo>
                    <a:cubicBezTo>
                      <a:pt x="19180" y="3326"/>
                      <a:pt x="19537" y="3710"/>
                      <a:pt x="19992" y="3906"/>
                    </a:cubicBezTo>
                    <a:cubicBezTo>
                      <a:pt x="19573" y="3888"/>
                      <a:pt x="19189" y="3621"/>
                      <a:pt x="18975" y="3264"/>
                    </a:cubicBezTo>
                    <a:cubicBezTo>
                      <a:pt x="18815" y="2987"/>
                      <a:pt x="18868" y="2630"/>
                      <a:pt x="19145" y="2461"/>
                    </a:cubicBezTo>
                    <a:cubicBezTo>
                      <a:pt x="19198" y="2416"/>
                      <a:pt x="19270" y="2398"/>
                      <a:pt x="19332" y="2372"/>
                    </a:cubicBezTo>
                    <a:close/>
                    <a:moveTo>
                      <a:pt x="17798" y="400"/>
                    </a:moveTo>
                    <a:lnTo>
                      <a:pt x="17798" y="400"/>
                    </a:lnTo>
                    <a:cubicBezTo>
                      <a:pt x="17271" y="632"/>
                      <a:pt x="16772" y="971"/>
                      <a:pt x="16451" y="1408"/>
                    </a:cubicBezTo>
                    <a:cubicBezTo>
                      <a:pt x="15915" y="2122"/>
                      <a:pt x="15915" y="3157"/>
                      <a:pt x="16638" y="3754"/>
                    </a:cubicBezTo>
                    <a:cubicBezTo>
                      <a:pt x="16798" y="3888"/>
                      <a:pt x="17164" y="4013"/>
                      <a:pt x="17521" y="4022"/>
                    </a:cubicBezTo>
                    <a:cubicBezTo>
                      <a:pt x="17447" y="4033"/>
                      <a:pt x="17373" y="4038"/>
                      <a:pt x="17300" y="4038"/>
                    </a:cubicBezTo>
                    <a:cubicBezTo>
                      <a:pt x="16303" y="4038"/>
                      <a:pt x="15517" y="3044"/>
                      <a:pt x="15799" y="1988"/>
                    </a:cubicBezTo>
                    <a:cubicBezTo>
                      <a:pt x="16013" y="1185"/>
                      <a:pt x="16986" y="587"/>
                      <a:pt x="17798" y="400"/>
                    </a:cubicBezTo>
                    <a:close/>
                    <a:moveTo>
                      <a:pt x="21330" y="2943"/>
                    </a:moveTo>
                    <a:lnTo>
                      <a:pt x="21330" y="2943"/>
                    </a:lnTo>
                    <a:cubicBezTo>
                      <a:pt x="21205" y="3166"/>
                      <a:pt x="21205" y="3460"/>
                      <a:pt x="21330" y="3719"/>
                    </a:cubicBezTo>
                    <a:cubicBezTo>
                      <a:pt x="21393" y="3844"/>
                      <a:pt x="21509" y="3969"/>
                      <a:pt x="21643" y="4076"/>
                    </a:cubicBezTo>
                    <a:cubicBezTo>
                      <a:pt x="21527" y="4040"/>
                      <a:pt x="21411" y="4004"/>
                      <a:pt x="21312" y="3942"/>
                    </a:cubicBezTo>
                    <a:cubicBezTo>
                      <a:pt x="21081" y="3799"/>
                      <a:pt x="21027" y="3522"/>
                      <a:pt x="21089" y="3282"/>
                    </a:cubicBezTo>
                    <a:cubicBezTo>
                      <a:pt x="21116" y="3130"/>
                      <a:pt x="21223" y="3032"/>
                      <a:pt x="21330" y="2943"/>
                    </a:cubicBezTo>
                    <a:close/>
                    <a:moveTo>
                      <a:pt x="21901" y="2639"/>
                    </a:moveTo>
                    <a:lnTo>
                      <a:pt x="21901" y="2639"/>
                    </a:lnTo>
                    <a:cubicBezTo>
                      <a:pt x="21723" y="2880"/>
                      <a:pt x="21687" y="3210"/>
                      <a:pt x="21732" y="3531"/>
                    </a:cubicBezTo>
                    <a:cubicBezTo>
                      <a:pt x="21767" y="3799"/>
                      <a:pt x="21982" y="4013"/>
                      <a:pt x="22231" y="4156"/>
                    </a:cubicBezTo>
                    <a:cubicBezTo>
                      <a:pt x="22017" y="4120"/>
                      <a:pt x="21821" y="4022"/>
                      <a:pt x="21643" y="3879"/>
                    </a:cubicBezTo>
                    <a:cubicBezTo>
                      <a:pt x="21455" y="3737"/>
                      <a:pt x="21339" y="3522"/>
                      <a:pt x="21304" y="3291"/>
                    </a:cubicBezTo>
                    <a:cubicBezTo>
                      <a:pt x="21268" y="2969"/>
                      <a:pt x="21616" y="2675"/>
                      <a:pt x="21901" y="2639"/>
                    </a:cubicBezTo>
                    <a:close/>
                    <a:moveTo>
                      <a:pt x="16531" y="909"/>
                    </a:moveTo>
                    <a:cubicBezTo>
                      <a:pt x="16067" y="1230"/>
                      <a:pt x="15710" y="1667"/>
                      <a:pt x="15657" y="2166"/>
                    </a:cubicBezTo>
                    <a:cubicBezTo>
                      <a:pt x="15603" y="2791"/>
                      <a:pt x="15755" y="3415"/>
                      <a:pt x="16254" y="3817"/>
                    </a:cubicBezTo>
                    <a:cubicBezTo>
                      <a:pt x="16537" y="4050"/>
                      <a:pt x="16844" y="4167"/>
                      <a:pt x="17159" y="4167"/>
                    </a:cubicBezTo>
                    <a:cubicBezTo>
                      <a:pt x="17181" y="4167"/>
                      <a:pt x="17204" y="4166"/>
                      <a:pt x="17227" y="4165"/>
                    </a:cubicBezTo>
                    <a:lnTo>
                      <a:pt x="17227" y="4165"/>
                    </a:lnTo>
                    <a:cubicBezTo>
                      <a:pt x="17092" y="4211"/>
                      <a:pt x="16956" y="4232"/>
                      <a:pt x="16819" y="4232"/>
                    </a:cubicBezTo>
                    <a:cubicBezTo>
                      <a:pt x="16530" y="4232"/>
                      <a:pt x="16241" y="4138"/>
                      <a:pt x="15969" y="3986"/>
                    </a:cubicBezTo>
                    <a:cubicBezTo>
                      <a:pt x="15585" y="3781"/>
                      <a:pt x="15380" y="3175"/>
                      <a:pt x="15362" y="2764"/>
                    </a:cubicBezTo>
                    <a:cubicBezTo>
                      <a:pt x="15335" y="2068"/>
                      <a:pt x="15906" y="1319"/>
                      <a:pt x="16531" y="909"/>
                    </a:cubicBezTo>
                    <a:close/>
                    <a:moveTo>
                      <a:pt x="21910" y="4236"/>
                    </a:moveTo>
                    <a:cubicBezTo>
                      <a:pt x="21946" y="4254"/>
                      <a:pt x="21990" y="4263"/>
                      <a:pt x="22026" y="4281"/>
                    </a:cubicBezTo>
                    <a:cubicBezTo>
                      <a:pt x="22535" y="4887"/>
                      <a:pt x="22437" y="5762"/>
                      <a:pt x="22053" y="6422"/>
                    </a:cubicBezTo>
                    <a:cubicBezTo>
                      <a:pt x="21848" y="6779"/>
                      <a:pt x="21580" y="7011"/>
                      <a:pt x="21214" y="7198"/>
                    </a:cubicBezTo>
                    <a:cubicBezTo>
                      <a:pt x="20934" y="7342"/>
                      <a:pt x="20530" y="7519"/>
                      <a:pt x="20185" y="7519"/>
                    </a:cubicBezTo>
                    <a:cubicBezTo>
                      <a:pt x="20125" y="7519"/>
                      <a:pt x="20066" y="7513"/>
                      <a:pt x="20010" y="7501"/>
                    </a:cubicBezTo>
                    <a:cubicBezTo>
                      <a:pt x="19885" y="7430"/>
                      <a:pt x="19769" y="7358"/>
                      <a:pt x="19653" y="7296"/>
                    </a:cubicBezTo>
                    <a:cubicBezTo>
                      <a:pt x="20367" y="7287"/>
                      <a:pt x="21009" y="7118"/>
                      <a:pt x="21473" y="6511"/>
                    </a:cubicBezTo>
                    <a:cubicBezTo>
                      <a:pt x="22035" y="5797"/>
                      <a:pt x="22080" y="5057"/>
                      <a:pt x="21776" y="4245"/>
                    </a:cubicBezTo>
                    <a:cubicBezTo>
                      <a:pt x="21821" y="4245"/>
                      <a:pt x="21875" y="4245"/>
                      <a:pt x="21910" y="4236"/>
                    </a:cubicBezTo>
                    <a:close/>
                    <a:moveTo>
                      <a:pt x="23373" y="4156"/>
                    </a:moveTo>
                    <a:lnTo>
                      <a:pt x="23373" y="4156"/>
                    </a:lnTo>
                    <a:cubicBezTo>
                      <a:pt x="23677" y="4807"/>
                      <a:pt x="23614" y="5788"/>
                      <a:pt x="23364" y="6422"/>
                    </a:cubicBezTo>
                    <a:cubicBezTo>
                      <a:pt x="23043" y="7234"/>
                      <a:pt x="22312" y="7519"/>
                      <a:pt x="21518" y="7662"/>
                    </a:cubicBezTo>
                    <a:cubicBezTo>
                      <a:pt x="21955" y="7466"/>
                      <a:pt x="22347" y="7144"/>
                      <a:pt x="22633" y="6805"/>
                    </a:cubicBezTo>
                    <a:cubicBezTo>
                      <a:pt x="23177" y="6145"/>
                      <a:pt x="23320" y="5110"/>
                      <a:pt x="22972" y="4325"/>
                    </a:cubicBezTo>
                    <a:cubicBezTo>
                      <a:pt x="23115" y="4299"/>
                      <a:pt x="23257" y="4245"/>
                      <a:pt x="23373" y="4156"/>
                    </a:cubicBezTo>
                    <a:close/>
                    <a:moveTo>
                      <a:pt x="22508" y="4281"/>
                    </a:moveTo>
                    <a:cubicBezTo>
                      <a:pt x="22624" y="4316"/>
                      <a:pt x="22731" y="4334"/>
                      <a:pt x="22838" y="4334"/>
                    </a:cubicBezTo>
                    <a:cubicBezTo>
                      <a:pt x="22874" y="4334"/>
                      <a:pt x="22909" y="4334"/>
                      <a:pt x="22954" y="4325"/>
                    </a:cubicBezTo>
                    <a:lnTo>
                      <a:pt x="22954" y="4325"/>
                    </a:lnTo>
                    <a:cubicBezTo>
                      <a:pt x="23239" y="5155"/>
                      <a:pt x="22990" y="6154"/>
                      <a:pt x="22419" y="6805"/>
                    </a:cubicBezTo>
                    <a:cubicBezTo>
                      <a:pt x="21990" y="7296"/>
                      <a:pt x="21188" y="7769"/>
                      <a:pt x="20519" y="7769"/>
                    </a:cubicBezTo>
                    <a:cubicBezTo>
                      <a:pt x="20429" y="7724"/>
                      <a:pt x="20340" y="7680"/>
                      <a:pt x="20251" y="7635"/>
                    </a:cubicBezTo>
                    <a:lnTo>
                      <a:pt x="20251" y="7635"/>
                    </a:lnTo>
                    <a:cubicBezTo>
                      <a:pt x="20286" y="7638"/>
                      <a:pt x="20322" y="7639"/>
                      <a:pt x="20357" y="7639"/>
                    </a:cubicBezTo>
                    <a:cubicBezTo>
                      <a:pt x="21078" y="7639"/>
                      <a:pt x="21846" y="7054"/>
                      <a:pt x="22178" y="6493"/>
                    </a:cubicBezTo>
                    <a:cubicBezTo>
                      <a:pt x="22606" y="5753"/>
                      <a:pt x="22624" y="4914"/>
                      <a:pt x="22071" y="4290"/>
                    </a:cubicBezTo>
                    <a:lnTo>
                      <a:pt x="22071" y="4290"/>
                    </a:lnTo>
                    <a:cubicBezTo>
                      <a:pt x="22139" y="4311"/>
                      <a:pt x="22211" y="4322"/>
                      <a:pt x="22282" y="4322"/>
                    </a:cubicBezTo>
                    <a:cubicBezTo>
                      <a:pt x="22361" y="4322"/>
                      <a:pt x="22438" y="4309"/>
                      <a:pt x="22508" y="4281"/>
                    </a:cubicBezTo>
                    <a:close/>
                    <a:moveTo>
                      <a:pt x="19786" y="166"/>
                    </a:moveTo>
                    <a:cubicBezTo>
                      <a:pt x="20032" y="166"/>
                      <a:pt x="20275" y="176"/>
                      <a:pt x="20510" y="186"/>
                    </a:cubicBezTo>
                    <a:cubicBezTo>
                      <a:pt x="21455" y="231"/>
                      <a:pt x="22356" y="445"/>
                      <a:pt x="23231" y="784"/>
                    </a:cubicBezTo>
                    <a:cubicBezTo>
                      <a:pt x="24827" y="1399"/>
                      <a:pt x="26299" y="2488"/>
                      <a:pt x="27290" y="3879"/>
                    </a:cubicBezTo>
                    <a:cubicBezTo>
                      <a:pt x="28048" y="4932"/>
                      <a:pt x="28895" y="6466"/>
                      <a:pt x="28530" y="7822"/>
                    </a:cubicBezTo>
                    <a:cubicBezTo>
                      <a:pt x="28530" y="7144"/>
                      <a:pt x="28414" y="6422"/>
                      <a:pt x="28084" y="5833"/>
                    </a:cubicBezTo>
                    <a:cubicBezTo>
                      <a:pt x="27584" y="4941"/>
                      <a:pt x="26951" y="4263"/>
                      <a:pt x="26103" y="3710"/>
                    </a:cubicBezTo>
                    <a:cubicBezTo>
                      <a:pt x="25318" y="3192"/>
                      <a:pt x="24658" y="2916"/>
                      <a:pt x="23721" y="2871"/>
                    </a:cubicBezTo>
                    <a:cubicBezTo>
                      <a:pt x="23664" y="2869"/>
                      <a:pt x="23586" y="2866"/>
                      <a:pt x="23497" y="2866"/>
                    </a:cubicBezTo>
                    <a:cubicBezTo>
                      <a:pt x="23209" y="2866"/>
                      <a:pt x="22811" y="2899"/>
                      <a:pt x="22695" y="3103"/>
                    </a:cubicBezTo>
                    <a:cubicBezTo>
                      <a:pt x="22606" y="3282"/>
                      <a:pt x="22695" y="3531"/>
                      <a:pt x="22874" y="3612"/>
                    </a:cubicBezTo>
                    <a:cubicBezTo>
                      <a:pt x="22876" y="3614"/>
                      <a:pt x="22878" y="3615"/>
                      <a:pt x="22879" y="3615"/>
                    </a:cubicBezTo>
                    <a:cubicBezTo>
                      <a:pt x="22883" y="3615"/>
                      <a:pt x="22883" y="3609"/>
                      <a:pt x="22883" y="3603"/>
                    </a:cubicBezTo>
                    <a:cubicBezTo>
                      <a:pt x="22793" y="3567"/>
                      <a:pt x="22740" y="3487"/>
                      <a:pt x="22713" y="3380"/>
                    </a:cubicBezTo>
                    <a:cubicBezTo>
                      <a:pt x="22686" y="3326"/>
                      <a:pt x="22677" y="3273"/>
                      <a:pt x="22686" y="3228"/>
                    </a:cubicBezTo>
                    <a:cubicBezTo>
                      <a:pt x="22740" y="3205"/>
                      <a:pt x="22795" y="3194"/>
                      <a:pt x="22850" y="3194"/>
                    </a:cubicBezTo>
                    <a:cubicBezTo>
                      <a:pt x="23200" y="3194"/>
                      <a:pt x="23546" y="3617"/>
                      <a:pt x="23400" y="3933"/>
                    </a:cubicBezTo>
                    <a:cubicBezTo>
                      <a:pt x="23305" y="4126"/>
                      <a:pt x="23141" y="4188"/>
                      <a:pt x="22961" y="4188"/>
                    </a:cubicBezTo>
                    <a:cubicBezTo>
                      <a:pt x="22785" y="4188"/>
                      <a:pt x="22596" y="4129"/>
                      <a:pt x="22445" y="4076"/>
                    </a:cubicBezTo>
                    <a:cubicBezTo>
                      <a:pt x="22044" y="3942"/>
                      <a:pt x="21857" y="3647"/>
                      <a:pt x="21857" y="3228"/>
                    </a:cubicBezTo>
                    <a:cubicBezTo>
                      <a:pt x="21866" y="2934"/>
                      <a:pt x="22008" y="2595"/>
                      <a:pt x="22258" y="2434"/>
                    </a:cubicBezTo>
                    <a:cubicBezTo>
                      <a:pt x="22288" y="2412"/>
                      <a:pt x="22274" y="2376"/>
                      <a:pt x="22247" y="2376"/>
                    </a:cubicBezTo>
                    <a:cubicBezTo>
                      <a:pt x="22242" y="2376"/>
                      <a:pt x="22237" y="2378"/>
                      <a:pt x="22231" y="2381"/>
                    </a:cubicBezTo>
                    <a:cubicBezTo>
                      <a:pt x="22106" y="2434"/>
                      <a:pt x="22008" y="2514"/>
                      <a:pt x="21937" y="2604"/>
                    </a:cubicBezTo>
                    <a:cubicBezTo>
                      <a:pt x="21928" y="2604"/>
                      <a:pt x="21928" y="2595"/>
                      <a:pt x="21928" y="2595"/>
                    </a:cubicBezTo>
                    <a:cubicBezTo>
                      <a:pt x="21803" y="2604"/>
                      <a:pt x="21705" y="2630"/>
                      <a:pt x="21607" y="2675"/>
                    </a:cubicBezTo>
                    <a:cubicBezTo>
                      <a:pt x="21431" y="2600"/>
                      <a:pt x="21248" y="2554"/>
                      <a:pt x="21063" y="2554"/>
                    </a:cubicBezTo>
                    <a:cubicBezTo>
                      <a:pt x="20939" y="2554"/>
                      <a:pt x="20813" y="2575"/>
                      <a:pt x="20688" y="2621"/>
                    </a:cubicBezTo>
                    <a:cubicBezTo>
                      <a:pt x="20483" y="2702"/>
                      <a:pt x="20287" y="2960"/>
                      <a:pt x="20358" y="3192"/>
                    </a:cubicBezTo>
                    <a:cubicBezTo>
                      <a:pt x="20362" y="3208"/>
                      <a:pt x="20373" y="3215"/>
                      <a:pt x="20383" y="3215"/>
                    </a:cubicBezTo>
                    <a:cubicBezTo>
                      <a:pt x="20397" y="3215"/>
                      <a:pt x="20411" y="3203"/>
                      <a:pt x="20411" y="3183"/>
                    </a:cubicBezTo>
                    <a:cubicBezTo>
                      <a:pt x="20420" y="3112"/>
                      <a:pt x="20429" y="3041"/>
                      <a:pt x="20456" y="2978"/>
                    </a:cubicBezTo>
                    <a:cubicBezTo>
                      <a:pt x="20786" y="3059"/>
                      <a:pt x="20884" y="3291"/>
                      <a:pt x="20742" y="3683"/>
                    </a:cubicBezTo>
                    <a:cubicBezTo>
                      <a:pt x="20634" y="3826"/>
                      <a:pt x="20403" y="3853"/>
                      <a:pt x="20251" y="3853"/>
                    </a:cubicBezTo>
                    <a:cubicBezTo>
                      <a:pt x="20242" y="3853"/>
                      <a:pt x="20233" y="3853"/>
                      <a:pt x="20224" y="3853"/>
                    </a:cubicBezTo>
                    <a:cubicBezTo>
                      <a:pt x="19869" y="3853"/>
                      <a:pt x="19551" y="3515"/>
                      <a:pt x="19394" y="3237"/>
                    </a:cubicBezTo>
                    <a:cubicBezTo>
                      <a:pt x="19020" y="2613"/>
                      <a:pt x="19725" y="2068"/>
                      <a:pt x="20188" y="1801"/>
                    </a:cubicBezTo>
                    <a:cubicBezTo>
                      <a:pt x="20218" y="1786"/>
                      <a:pt x="20198" y="1752"/>
                      <a:pt x="20175" y="1752"/>
                    </a:cubicBezTo>
                    <a:cubicBezTo>
                      <a:pt x="20171" y="1752"/>
                      <a:pt x="20166" y="1753"/>
                      <a:pt x="20162" y="1756"/>
                    </a:cubicBezTo>
                    <a:cubicBezTo>
                      <a:pt x="19867" y="1890"/>
                      <a:pt x="19564" y="2050"/>
                      <a:pt x="19377" y="2300"/>
                    </a:cubicBezTo>
                    <a:cubicBezTo>
                      <a:pt x="19234" y="2354"/>
                      <a:pt x="19100" y="2398"/>
                      <a:pt x="18975" y="2497"/>
                    </a:cubicBezTo>
                    <a:cubicBezTo>
                      <a:pt x="18859" y="2514"/>
                      <a:pt x="18761" y="2550"/>
                      <a:pt x="18690" y="2595"/>
                    </a:cubicBezTo>
                    <a:cubicBezTo>
                      <a:pt x="18690" y="2595"/>
                      <a:pt x="18681" y="2586"/>
                      <a:pt x="18681" y="2586"/>
                    </a:cubicBezTo>
                    <a:cubicBezTo>
                      <a:pt x="18544" y="2510"/>
                      <a:pt x="18371" y="2465"/>
                      <a:pt x="18200" y="2465"/>
                    </a:cubicBezTo>
                    <a:cubicBezTo>
                      <a:pt x="18048" y="2465"/>
                      <a:pt x="17898" y="2501"/>
                      <a:pt x="17780" y="2586"/>
                    </a:cubicBezTo>
                    <a:cubicBezTo>
                      <a:pt x="17548" y="2746"/>
                      <a:pt x="17476" y="3094"/>
                      <a:pt x="17744" y="3264"/>
                    </a:cubicBezTo>
                    <a:cubicBezTo>
                      <a:pt x="17748" y="3265"/>
                      <a:pt x="17751" y="3266"/>
                      <a:pt x="17754" y="3266"/>
                    </a:cubicBezTo>
                    <a:cubicBezTo>
                      <a:pt x="17775" y="3266"/>
                      <a:pt x="17786" y="3243"/>
                      <a:pt x="17771" y="3228"/>
                    </a:cubicBezTo>
                    <a:cubicBezTo>
                      <a:pt x="17682" y="3112"/>
                      <a:pt x="17664" y="3014"/>
                      <a:pt x="17691" y="2916"/>
                    </a:cubicBezTo>
                    <a:lnTo>
                      <a:pt x="17691" y="2916"/>
                    </a:lnTo>
                    <a:cubicBezTo>
                      <a:pt x="17878" y="2934"/>
                      <a:pt x="18030" y="3014"/>
                      <a:pt x="18146" y="3175"/>
                    </a:cubicBezTo>
                    <a:cubicBezTo>
                      <a:pt x="18511" y="3683"/>
                      <a:pt x="17789" y="3933"/>
                      <a:pt x="17441" y="3933"/>
                    </a:cubicBezTo>
                    <a:cubicBezTo>
                      <a:pt x="16798" y="3924"/>
                      <a:pt x="16379" y="3415"/>
                      <a:pt x="16219" y="2853"/>
                    </a:cubicBezTo>
                    <a:cubicBezTo>
                      <a:pt x="15897" y="1703"/>
                      <a:pt x="17120" y="882"/>
                      <a:pt x="17994" y="480"/>
                    </a:cubicBezTo>
                    <a:cubicBezTo>
                      <a:pt x="18542" y="226"/>
                      <a:pt x="19172" y="166"/>
                      <a:pt x="19786" y="166"/>
                    </a:cubicBezTo>
                    <a:close/>
                    <a:moveTo>
                      <a:pt x="29284" y="5852"/>
                    </a:moveTo>
                    <a:cubicBezTo>
                      <a:pt x="29768" y="5852"/>
                      <a:pt x="30239" y="5991"/>
                      <a:pt x="30715" y="6181"/>
                    </a:cubicBezTo>
                    <a:cubicBezTo>
                      <a:pt x="31500" y="6493"/>
                      <a:pt x="32259" y="6868"/>
                      <a:pt x="33053" y="7180"/>
                    </a:cubicBezTo>
                    <a:cubicBezTo>
                      <a:pt x="33989" y="7555"/>
                      <a:pt x="34935" y="7894"/>
                      <a:pt x="35889" y="8135"/>
                    </a:cubicBezTo>
                    <a:cubicBezTo>
                      <a:pt x="34801" y="7921"/>
                      <a:pt x="33731" y="7626"/>
                      <a:pt x="32615" y="7501"/>
                    </a:cubicBezTo>
                    <a:cubicBezTo>
                      <a:pt x="32221" y="7460"/>
                      <a:pt x="31820" y="7436"/>
                      <a:pt x="31421" y="7436"/>
                    </a:cubicBezTo>
                    <a:cubicBezTo>
                      <a:pt x="31134" y="7436"/>
                      <a:pt x="30847" y="7448"/>
                      <a:pt x="30564" y="7474"/>
                    </a:cubicBezTo>
                    <a:cubicBezTo>
                      <a:pt x="30171" y="7510"/>
                      <a:pt x="29787" y="7608"/>
                      <a:pt x="29413" y="7733"/>
                    </a:cubicBezTo>
                    <a:cubicBezTo>
                      <a:pt x="29154" y="7813"/>
                      <a:pt x="28895" y="7938"/>
                      <a:pt x="28619" y="7965"/>
                    </a:cubicBezTo>
                    <a:cubicBezTo>
                      <a:pt x="28824" y="7314"/>
                      <a:pt x="28762" y="6627"/>
                      <a:pt x="28547" y="5967"/>
                    </a:cubicBezTo>
                    <a:cubicBezTo>
                      <a:pt x="28797" y="5887"/>
                      <a:pt x="29042" y="5852"/>
                      <a:pt x="29284" y="5852"/>
                    </a:cubicBezTo>
                    <a:close/>
                    <a:moveTo>
                      <a:pt x="25755" y="3585"/>
                    </a:moveTo>
                    <a:cubicBezTo>
                      <a:pt x="26112" y="3808"/>
                      <a:pt x="26460" y="4076"/>
                      <a:pt x="26754" y="4316"/>
                    </a:cubicBezTo>
                    <a:cubicBezTo>
                      <a:pt x="27852" y="5200"/>
                      <a:pt x="28414" y="6591"/>
                      <a:pt x="28396" y="7965"/>
                    </a:cubicBezTo>
                    <a:cubicBezTo>
                      <a:pt x="28396" y="8054"/>
                      <a:pt x="28387" y="8144"/>
                      <a:pt x="28387" y="8233"/>
                    </a:cubicBezTo>
                    <a:cubicBezTo>
                      <a:pt x="28191" y="8170"/>
                      <a:pt x="27994" y="8108"/>
                      <a:pt x="27798" y="8054"/>
                    </a:cubicBezTo>
                    <a:cubicBezTo>
                      <a:pt x="27603" y="8008"/>
                      <a:pt x="27408" y="7990"/>
                      <a:pt x="27212" y="7990"/>
                    </a:cubicBezTo>
                    <a:cubicBezTo>
                      <a:pt x="26960" y="7990"/>
                      <a:pt x="26707" y="8019"/>
                      <a:pt x="26451" y="8054"/>
                    </a:cubicBezTo>
                    <a:cubicBezTo>
                      <a:pt x="26389" y="8063"/>
                      <a:pt x="26326" y="8072"/>
                      <a:pt x="26273" y="8081"/>
                    </a:cubicBezTo>
                    <a:cubicBezTo>
                      <a:pt x="26505" y="7929"/>
                      <a:pt x="26710" y="7742"/>
                      <a:pt x="26870" y="7510"/>
                    </a:cubicBezTo>
                    <a:cubicBezTo>
                      <a:pt x="27183" y="7073"/>
                      <a:pt x="27209" y="6395"/>
                      <a:pt x="27138" y="5895"/>
                    </a:cubicBezTo>
                    <a:cubicBezTo>
                      <a:pt x="26986" y="4905"/>
                      <a:pt x="26487" y="4200"/>
                      <a:pt x="25755" y="3585"/>
                    </a:cubicBezTo>
                    <a:close/>
                    <a:moveTo>
                      <a:pt x="23293" y="2943"/>
                    </a:moveTo>
                    <a:cubicBezTo>
                      <a:pt x="24676" y="3362"/>
                      <a:pt x="25202" y="5351"/>
                      <a:pt x="24827" y="6582"/>
                    </a:cubicBezTo>
                    <a:cubicBezTo>
                      <a:pt x="24539" y="7542"/>
                      <a:pt x="23327" y="8373"/>
                      <a:pt x="22296" y="8373"/>
                    </a:cubicBezTo>
                    <a:cubicBezTo>
                      <a:pt x="22244" y="8373"/>
                      <a:pt x="22193" y="8371"/>
                      <a:pt x="22142" y="8367"/>
                    </a:cubicBezTo>
                    <a:cubicBezTo>
                      <a:pt x="21750" y="8313"/>
                      <a:pt x="21357" y="8152"/>
                      <a:pt x="21009" y="8010"/>
                    </a:cubicBezTo>
                    <a:cubicBezTo>
                      <a:pt x="20884" y="7956"/>
                      <a:pt x="20759" y="7894"/>
                      <a:pt x="20643" y="7831"/>
                    </a:cubicBezTo>
                    <a:lnTo>
                      <a:pt x="20643" y="7831"/>
                    </a:lnTo>
                    <a:cubicBezTo>
                      <a:pt x="20673" y="7833"/>
                      <a:pt x="20703" y="7834"/>
                      <a:pt x="20732" y="7834"/>
                    </a:cubicBezTo>
                    <a:cubicBezTo>
                      <a:pt x="20879" y="7834"/>
                      <a:pt x="21021" y="7815"/>
                      <a:pt x="21170" y="7778"/>
                    </a:cubicBezTo>
                    <a:cubicBezTo>
                      <a:pt x="22062" y="7778"/>
                      <a:pt x="23007" y="7564"/>
                      <a:pt x="23409" y="6680"/>
                    </a:cubicBezTo>
                    <a:cubicBezTo>
                      <a:pt x="23748" y="5958"/>
                      <a:pt x="23819" y="4861"/>
                      <a:pt x="23391" y="4147"/>
                    </a:cubicBezTo>
                    <a:cubicBezTo>
                      <a:pt x="23561" y="4013"/>
                      <a:pt x="23650" y="3808"/>
                      <a:pt x="23570" y="3567"/>
                    </a:cubicBezTo>
                    <a:cubicBezTo>
                      <a:pt x="23482" y="3332"/>
                      <a:pt x="23194" y="3128"/>
                      <a:pt x="22931" y="3128"/>
                    </a:cubicBezTo>
                    <a:cubicBezTo>
                      <a:pt x="22844" y="3128"/>
                      <a:pt x="22759" y="3150"/>
                      <a:pt x="22686" y="3201"/>
                    </a:cubicBezTo>
                    <a:cubicBezTo>
                      <a:pt x="22740" y="2987"/>
                      <a:pt x="23115" y="2952"/>
                      <a:pt x="23248" y="2943"/>
                    </a:cubicBezTo>
                    <a:close/>
                    <a:moveTo>
                      <a:pt x="24667" y="3094"/>
                    </a:moveTo>
                    <a:lnTo>
                      <a:pt x="24667" y="3094"/>
                    </a:lnTo>
                    <a:cubicBezTo>
                      <a:pt x="24738" y="3112"/>
                      <a:pt x="24801" y="3130"/>
                      <a:pt x="24872" y="3157"/>
                    </a:cubicBezTo>
                    <a:cubicBezTo>
                      <a:pt x="25131" y="3237"/>
                      <a:pt x="25389" y="3362"/>
                      <a:pt x="25639" y="3514"/>
                    </a:cubicBezTo>
                    <a:cubicBezTo>
                      <a:pt x="26308" y="4138"/>
                      <a:pt x="26808" y="4843"/>
                      <a:pt x="26986" y="5771"/>
                    </a:cubicBezTo>
                    <a:cubicBezTo>
                      <a:pt x="27102" y="6386"/>
                      <a:pt x="27049" y="7100"/>
                      <a:pt x="26638" y="7599"/>
                    </a:cubicBezTo>
                    <a:cubicBezTo>
                      <a:pt x="26210" y="8126"/>
                      <a:pt x="25389" y="8393"/>
                      <a:pt x="24604" y="8527"/>
                    </a:cubicBezTo>
                    <a:cubicBezTo>
                      <a:pt x="24488" y="8527"/>
                      <a:pt x="24363" y="8527"/>
                      <a:pt x="24239" y="8545"/>
                    </a:cubicBezTo>
                    <a:cubicBezTo>
                      <a:pt x="24096" y="8554"/>
                      <a:pt x="23962" y="8590"/>
                      <a:pt x="23828" y="8625"/>
                    </a:cubicBezTo>
                    <a:cubicBezTo>
                      <a:pt x="23775" y="8634"/>
                      <a:pt x="23721" y="8634"/>
                      <a:pt x="23677" y="8634"/>
                    </a:cubicBezTo>
                    <a:cubicBezTo>
                      <a:pt x="24631" y="8286"/>
                      <a:pt x="25488" y="7341"/>
                      <a:pt x="25791" y="6457"/>
                    </a:cubicBezTo>
                    <a:cubicBezTo>
                      <a:pt x="25969" y="5922"/>
                      <a:pt x="26041" y="5146"/>
                      <a:pt x="25800" y="4620"/>
                    </a:cubicBezTo>
                    <a:cubicBezTo>
                      <a:pt x="25568" y="4129"/>
                      <a:pt x="25184" y="3424"/>
                      <a:pt x="24667" y="3094"/>
                    </a:cubicBezTo>
                    <a:close/>
                    <a:moveTo>
                      <a:pt x="31077" y="7555"/>
                    </a:moveTo>
                    <a:cubicBezTo>
                      <a:pt x="31545" y="7555"/>
                      <a:pt x="32016" y="7603"/>
                      <a:pt x="32473" y="7653"/>
                    </a:cubicBezTo>
                    <a:cubicBezTo>
                      <a:pt x="33204" y="7733"/>
                      <a:pt x="33936" y="7858"/>
                      <a:pt x="34658" y="8028"/>
                    </a:cubicBezTo>
                    <a:cubicBezTo>
                      <a:pt x="35463" y="8216"/>
                      <a:pt x="36199" y="8398"/>
                      <a:pt x="37013" y="8398"/>
                    </a:cubicBezTo>
                    <a:cubicBezTo>
                      <a:pt x="37084" y="8398"/>
                      <a:pt x="37156" y="8396"/>
                      <a:pt x="37228" y="8393"/>
                    </a:cubicBezTo>
                    <a:cubicBezTo>
                      <a:pt x="37308" y="8411"/>
                      <a:pt x="37379" y="8411"/>
                      <a:pt x="37451" y="8420"/>
                    </a:cubicBezTo>
                    <a:cubicBezTo>
                      <a:pt x="36951" y="8447"/>
                      <a:pt x="36460" y="8509"/>
                      <a:pt x="35952" y="8590"/>
                    </a:cubicBezTo>
                    <a:cubicBezTo>
                      <a:pt x="35625" y="8641"/>
                      <a:pt x="35282" y="8663"/>
                      <a:pt x="34933" y="8663"/>
                    </a:cubicBezTo>
                    <a:cubicBezTo>
                      <a:pt x="34244" y="8663"/>
                      <a:pt x="33535" y="8574"/>
                      <a:pt x="32901" y="8438"/>
                    </a:cubicBezTo>
                    <a:cubicBezTo>
                      <a:pt x="32062" y="8260"/>
                      <a:pt x="31215" y="8108"/>
                      <a:pt x="30358" y="8081"/>
                    </a:cubicBezTo>
                    <a:cubicBezTo>
                      <a:pt x="30290" y="8078"/>
                      <a:pt x="30222" y="8077"/>
                      <a:pt x="30154" y="8077"/>
                    </a:cubicBezTo>
                    <a:cubicBezTo>
                      <a:pt x="29730" y="8077"/>
                      <a:pt x="29306" y="8128"/>
                      <a:pt x="28881" y="8128"/>
                    </a:cubicBezTo>
                    <a:cubicBezTo>
                      <a:pt x="28776" y="8128"/>
                      <a:pt x="28671" y="8125"/>
                      <a:pt x="28565" y="8117"/>
                    </a:cubicBezTo>
                    <a:cubicBezTo>
                      <a:pt x="28583" y="8081"/>
                      <a:pt x="28592" y="8036"/>
                      <a:pt x="28610" y="7992"/>
                    </a:cubicBezTo>
                    <a:cubicBezTo>
                      <a:pt x="28618" y="7992"/>
                      <a:pt x="28626" y="7992"/>
                      <a:pt x="28634" y="7992"/>
                    </a:cubicBezTo>
                    <a:cubicBezTo>
                      <a:pt x="29083" y="7992"/>
                      <a:pt x="29581" y="7749"/>
                      <a:pt x="30002" y="7662"/>
                    </a:cubicBezTo>
                    <a:cubicBezTo>
                      <a:pt x="30352" y="7584"/>
                      <a:pt x="30714" y="7555"/>
                      <a:pt x="31077" y="7555"/>
                    </a:cubicBezTo>
                    <a:close/>
                    <a:moveTo>
                      <a:pt x="23462" y="2934"/>
                    </a:moveTo>
                    <a:cubicBezTo>
                      <a:pt x="23587" y="2934"/>
                      <a:pt x="23721" y="2943"/>
                      <a:pt x="23846" y="2952"/>
                    </a:cubicBezTo>
                    <a:cubicBezTo>
                      <a:pt x="24042" y="2969"/>
                      <a:pt x="24239" y="2996"/>
                      <a:pt x="24426" y="3041"/>
                    </a:cubicBezTo>
                    <a:cubicBezTo>
                      <a:pt x="24979" y="3317"/>
                      <a:pt x="25496" y="4227"/>
                      <a:pt x="25684" y="4754"/>
                    </a:cubicBezTo>
                    <a:cubicBezTo>
                      <a:pt x="25880" y="5324"/>
                      <a:pt x="25773" y="6002"/>
                      <a:pt x="25586" y="6556"/>
                    </a:cubicBezTo>
                    <a:cubicBezTo>
                      <a:pt x="25398" y="7118"/>
                      <a:pt x="24961" y="7546"/>
                      <a:pt x="24506" y="7921"/>
                    </a:cubicBezTo>
                    <a:cubicBezTo>
                      <a:pt x="24247" y="8135"/>
                      <a:pt x="23944" y="8375"/>
                      <a:pt x="23623" y="8545"/>
                    </a:cubicBezTo>
                    <a:cubicBezTo>
                      <a:pt x="23525" y="8590"/>
                      <a:pt x="23427" y="8625"/>
                      <a:pt x="23320" y="8670"/>
                    </a:cubicBezTo>
                    <a:cubicBezTo>
                      <a:pt x="23266" y="8679"/>
                      <a:pt x="23222" y="8697"/>
                      <a:pt x="23168" y="8706"/>
                    </a:cubicBezTo>
                    <a:cubicBezTo>
                      <a:pt x="23150" y="8706"/>
                      <a:pt x="23150" y="8714"/>
                      <a:pt x="23150" y="8723"/>
                    </a:cubicBezTo>
                    <a:cubicBezTo>
                      <a:pt x="22746" y="8847"/>
                      <a:pt x="22329" y="8900"/>
                      <a:pt x="21905" y="8900"/>
                    </a:cubicBezTo>
                    <a:cubicBezTo>
                      <a:pt x="19932" y="8900"/>
                      <a:pt x="17811" y="7741"/>
                      <a:pt x="16174" y="7028"/>
                    </a:cubicBezTo>
                    <a:cubicBezTo>
                      <a:pt x="14747" y="6404"/>
                      <a:pt x="13382" y="5583"/>
                      <a:pt x="11794" y="5449"/>
                    </a:cubicBezTo>
                    <a:cubicBezTo>
                      <a:pt x="11639" y="5436"/>
                      <a:pt x="11486" y="5429"/>
                      <a:pt x="11333" y="5429"/>
                    </a:cubicBezTo>
                    <a:cubicBezTo>
                      <a:pt x="10212" y="5429"/>
                      <a:pt x="9155" y="5794"/>
                      <a:pt x="8181" y="6359"/>
                    </a:cubicBezTo>
                    <a:cubicBezTo>
                      <a:pt x="8065" y="6368"/>
                      <a:pt x="7940" y="6368"/>
                      <a:pt x="7815" y="6377"/>
                    </a:cubicBezTo>
                    <a:cubicBezTo>
                      <a:pt x="8903" y="5449"/>
                      <a:pt x="10313" y="5021"/>
                      <a:pt x="11722" y="4923"/>
                    </a:cubicBezTo>
                    <a:cubicBezTo>
                      <a:pt x="11906" y="4909"/>
                      <a:pt x="12089" y="4903"/>
                      <a:pt x="12270" y="4903"/>
                    </a:cubicBezTo>
                    <a:cubicBezTo>
                      <a:pt x="13511" y="4903"/>
                      <a:pt x="14686" y="5210"/>
                      <a:pt x="15862" y="5646"/>
                    </a:cubicBezTo>
                    <a:cubicBezTo>
                      <a:pt x="17262" y="6172"/>
                      <a:pt x="18583" y="6823"/>
                      <a:pt x="19894" y="7537"/>
                    </a:cubicBezTo>
                    <a:cubicBezTo>
                      <a:pt x="20510" y="7876"/>
                      <a:pt x="21366" y="8375"/>
                      <a:pt x="22160" y="8429"/>
                    </a:cubicBezTo>
                    <a:cubicBezTo>
                      <a:pt x="22256" y="8443"/>
                      <a:pt x="22353" y="8449"/>
                      <a:pt x="22449" y="8449"/>
                    </a:cubicBezTo>
                    <a:cubicBezTo>
                      <a:pt x="23546" y="8449"/>
                      <a:pt x="24604" y="7595"/>
                      <a:pt x="25006" y="6627"/>
                    </a:cubicBezTo>
                    <a:cubicBezTo>
                      <a:pt x="25488" y="5458"/>
                      <a:pt x="24827" y="3255"/>
                      <a:pt x="23462" y="2934"/>
                    </a:cubicBezTo>
                    <a:close/>
                    <a:moveTo>
                      <a:pt x="28556" y="8144"/>
                    </a:moveTo>
                    <a:cubicBezTo>
                      <a:pt x="28737" y="8167"/>
                      <a:pt x="28920" y="8174"/>
                      <a:pt x="29104" y="8174"/>
                    </a:cubicBezTo>
                    <a:cubicBezTo>
                      <a:pt x="29419" y="8174"/>
                      <a:pt x="29736" y="8152"/>
                      <a:pt x="30046" y="8152"/>
                    </a:cubicBezTo>
                    <a:cubicBezTo>
                      <a:pt x="31054" y="8161"/>
                      <a:pt x="32036" y="8349"/>
                      <a:pt x="33008" y="8572"/>
                    </a:cubicBezTo>
                    <a:cubicBezTo>
                      <a:pt x="33610" y="8703"/>
                      <a:pt x="34260" y="8765"/>
                      <a:pt x="34896" y="8765"/>
                    </a:cubicBezTo>
                    <a:cubicBezTo>
                      <a:pt x="35166" y="8765"/>
                      <a:pt x="35433" y="8754"/>
                      <a:pt x="35693" y="8732"/>
                    </a:cubicBezTo>
                    <a:cubicBezTo>
                      <a:pt x="36336" y="8688"/>
                      <a:pt x="36960" y="8545"/>
                      <a:pt x="37602" y="8483"/>
                    </a:cubicBezTo>
                    <a:lnTo>
                      <a:pt x="37602" y="8483"/>
                    </a:lnTo>
                    <a:cubicBezTo>
                      <a:pt x="37129" y="8563"/>
                      <a:pt x="36675" y="8714"/>
                      <a:pt x="36202" y="8804"/>
                    </a:cubicBezTo>
                    <a:cubicBezTo>
                      <a:pt x="35256" y="8982"/>
                      <a:pt x="34337" y="9089"/>
                      <a:pt x="33365" y="9134"/>
                    </a:cubicBezTo>
                    <a:cubicBezTo>
                      <a:pt x="33140" y="9145"/>
                      <a:pt x="32910" y="9151"/>
                      <a:pt x="32679" y="9151"/>
                    </a:cubicBezTo>
                    <a:cubicBezTo>
                      <a:pt x="31635" y="9151"/>
                      <a:pt x="30543" y="9028"/>
                      <a:pt x="29564" y="8714"/>
                    </a:cubicBezTo>
                    <a:cubicBezTo>
                      <a:pt x="29217" y="8554"/>
                      <a:pt x="28860" y="8402"/>
                      <a:pt x="28494" y="8277"/>
                    </a:cubicBezTo>
                    <a:cubicBezTo>
                      <a:pt x="28503" y="8268"/>
                      <a:pt x="28503" y="8268"/>
                      <a:pt x="28503" y="8268"/>
                    </a:cubicBezTo>
                    <a:cubicBezTo>
                      <a:pt x="28521" y="8224"/>
                      <a:pt x="28539" y="8179"/>
                      <a:pt x="28556" y="8144"/>
                    </a:cubicBezTo>
                    <a:close/>
                    <a:moveTo>
                      <a:pt x="11369" y="5558"/>
                    </a:moveTo>
                    <a:cubicBezTo>
                      <a:pt x="11718" y="5558"/>
                      <a:pt x="12073" y="5589"/>
                      <a:pt x="12436" y="5655"/>
                    </a:cubicBezTo>
                    <a:cubicBezTo>
                      <a:pt x="13301" y="5806"/>
                      <a:pt x="14104" y="6199"/>
                      <a:pt x="14889" y="6573"/>
                    </a:cubicBezTo>
                    <a:cubicBezTo>
                      <a:pt x="15674" y="6948"/>
                      <a:pt x="16477" y="7296"/>
                      <a:pt x="17280" y="7635"/>
                    </a:cubicBezTo>
                    <a:cubicBezTo>
                      <a:pt x="18458" y="8144"/>
                      <a:pt x="19600" y="8714"/>
                      <a:pt x="20884" y="8884"/>
                    </a:cubicBezTo>
                    <a:cubicBezTo>
                      <a:pt x="21181" y="8926"/>
                      <a:pt x="21485" y="8950"/>
                      <a:pt x="21791" y="8950"/>
                    </a:cubicBezTo>
                    <a:cubicBezTo>
                      <a:pt x="22259" y="8950"/>
                      <a:pt x="22729" y="8894"/>
                      <a:pt x="23177" y="8759"/>
                    </a:cubicBezTo>
                    <a:cubicBezTo>
                      <a:pt x="23293" y="8750"/>
                      <a:pt x="23409" y="8723"/>
                      <a:pt x="23516" y="8688"/>
                    </a:cubicBezTo>
                    <a:cubicBezTo>
                      <a:pt x="23525" y="8688"/>
                      <a:pt x="23525" y="8697"/>
                      <a:pt x="23525" y="8697"/>
                    </a:cubicBezTo>
                    <a:cubicBezTo>
                      <a:pt x="23561" y="8688"/>
                      <a:pt x="23605" y="8688"/>
                      <a:pt x="23641" y="8688"/>
                    </a:cubicBezTo>
                    <a:cubicBezTo>
                      <a:pt x="23320" y="8804"/>
                      <a:pt x="23007" y="8955"/>
                      <a:pt x="22713" y="9080"/>
                    </a:cubicBezTo>
                    <a:cubicBezTo>
                      <a:pt x="22294" y="9250"/>
                      <a:pt x="21892" y="9321"/>
                      <a:pt x="21464" y="9348"/>
                    </a:cubicBezTo>
                    <a:cubicBezTo>
                      <a:pt x="20742" y="9339"/>
                      <a:pt x="20019" y="9259"/>
                      <a:pt x="19314" y="9098"/>
                    </a:cubicBezTo>
                    <a:cubicBezTo>
                      <a:pt x="18199" y="8830"/>
                      <a:pt x="17164" y="8322"/>
                      <a:pt x="16138" y="7822"/>
                    </a:cubicBezTo>
                    <a:cubicBezTo>
                      <a:pt x="14707" y="7132"/>
                      <a:pt x="13167" y="6104"/>
                      <a:pt x="11528" y="6104"/>
                    </a:cubicBezTo>
                    <a:cubicBezTo>
                      <a:pt x="11175" y="6104"/>
                      <a:pt x="10818" y="6152"/>
                      <a:pt x="10456" y="6261"/>
                    </a:cubicBezTo>
                    <a:cubicBezTo>
                      <a:pt x="10448" y="6261"/>
                      <a:pt x="10447" y="6273"/>
                      <a:pt x="10451" y="6273"/>
                    </a:cubicBezTo>
                    <a:cubicBezTo>
                      <a:pt x="10452" y="6273"/>
                      <a:pt x="10454" y="6272"/>
                      <a:pt x="10456" y="6270"/>
                    </a:cubicBezTo>
                    <a:cubicBezTo>
                      <a:pt x="10730" y="6205"/>
                      <a:pt x="11012" y="6176"/>
                      <a:pt x="11297" y="6176"/>
                    </a:cubicBezTo>
                    <a:cubicBezTo>
                      <a:pt x="12218" y="6176"/>
                      <a:pt x="13169" y="6478"/>
                      <a:pt x="13979" y="6832"/>
                    </a:cubicBezTo>
                    <a:cubicBezTo>
                      <a:pt x="14943" y="7260"/>
                      <a:pt x="15871" y="7805"/>
                      <a:pt x="16798" y="8304"/>
                    </a:cubicBezTo>
                    <a:cubicBezTo>
                      <a:pt x="18151" y="9013"/>
                      <a:pt x="19675" y="9476"/>
                      <a:pt x="21207" y="9476"/>
                    </a:cubicBezTo>
                    <a:cubicBezTo>
                      <a:pt x="21352" y="9476"/>
                      <a:pt x="21498" y="9472"/>
                      <a:pt x="21643" y="9464"/>
                    </a:cubicBezTo>
                    <a:lnTo>
                      <a:pt x="21643" y="9464"/>
                    </a:lnTo>
                    <a:cubicBezTo>
                      <a:pt x="21197" y="9571"/>
                      <a:pt x="20759" y="9705"/>
                      <a:pt x="20322" y="9847"/>
                    </a:cubicBezTo>
                    <a:cubicBezTo>
                      <a:pt x="19662" y="9607"/>
                      <a:pt x="18966" y="9446"/>
                      <a:pt x="18270" y="9330"/>
                    </a:cubicBezTo>
                    <a:cubicBezTo>
                      <a:pt x="17823" y="9250"/>
                      <a:pt x="17348" y="9198"/>
                      <a:pt x="16873" y="9198"/>
                    </a:cubicBezTo>
                    <a:cubicBezTo>
                      <a:pt x="16184" y="9198"/>
                      <a:pt x="15493" y="9307"/>
                      <a:pt x="14880" y="9598"/>
                    </a:cubicBezTo>
                    <a:cubicBezTo>
                      <a:pt x="14541" y="8848"/>
                      <a:pt x="13899" y="8161"/>
                      <a:pt x="13275" y="7822"/>
                    </a:cubicBezTo>
                    <a:cubicBezTo>
                      <a:pt x="12900" y="7564"/>
                      <a:pt x="12498" y="7358"/>
                      <a:pt x="12142" y="7243"/>
                    </a:cubicBezTo>
                    <a:cubicBezTo>
                      <a:pt x="11883" y="7100"/>
                      <a:pt x="11624" y="6966"/>
                      <a:pt x="11357" y="6868"/>
                    </a:cubicBezTo>
                    <a:cubicBezTo>
                      <a:pt x="10442" y="6537"/>
                      <a:pt x="9409" y="6359"/>
                      <a:pt x="8373" y="6359"/>
                    </a:cubicBezTo>
                    <a:cubicBezTo>
                      <a:pt x="8347" y="6359"/>
                      <a:pt x="8322" y="6359"/>
                      <a:pt x="8297" y="6359"/>
                    </a:cubicBezTo>
                    <a:cubicBezTo>
                      <a:pt x="9287" y="5854"/>
                      <a:pt x="10297" y="5558"/>
                      <a:pt x="11369" y="5558"/>
                    </a:cubicBezTo>
                    <a:close/>
                    <a:moveTo>
                      <a:pt x="8422" y="9740"/>
                    </a:moveTo>
                    <a:lnTo>
                      <a:pt x="8422" y="9740"/>
                    </a:lnTo>
                    <a:cubicBezTo>
                      <a:pt x="8529" y="9874"/>
                      <a:pt x="8636" y="9999"/>
                      <a:pt x="8680" y="10169"/>
                    </a:cubicBezTo>
                    <a:cubicBezTo>
                      <a:pt x="8734" y="10409"/>
                      <a:pt x="8716" y="10650"/>
                      <a:pt x="8546" y="10847"/>
                    </a:cubicBezTo>
                    <a:cubicBezTo>
                      <a:pt x="8395" y="11007"/>
                      <a:pt x="8216" y="11007"/>
                      <a:pt x="8029" y="11016"/>
                    </a:cubicBezTo>
                    <a:cubicBezTo>
                      <a:pt x="8163" y="10936"/>
                      <a:pt x="8279" y="10829"/>
                      <a:pt x="8359" y="10704"/>
                    </a:cubicBezTo>
                    <a:cubicBezTo>
                      <a:pt x="8546" y="10401"/>
                      <a:pt x="8555" y="10044"/>
                      <a:pt x="8422" y="9740"/>
                    </a:cubicBezTo>
                    <a:close/>
                    <a:moveTo>
                      <a:pt x="7770" y="9259"/>
                    </a:moveTo>
                    <a:cubicBezTo>
                      <a:pt x="8386" y="9437"/>
                      <a:pt x="8618" y="10204"/>
                      <a:pt x="8199" y="10686"/>
                    </a:cubicBezTo>
                    <a:cubicBezTo>
                      <a:pt x="8001" y="10917"/>
                      <a:pt x="7689" y="11018"/>
                      <a:pt x="7389" y="11018"/>
                    </a:cubicBezTo>
                    <a:cubicBezTo>
                      <a:pt x="7364" y="11018"/>
                      <a:pt x="7340" y="11017"/>
                      <a:pt x="7315" y="11016"/>
                    </a:cubicBezTo>
                    <a:cubicBezTo>
                      <a:pt x="7645" y="10900"/>
                      <a:pt x="7904" y="10641"/>
                      <a:pt x="7967" y="10258"/>
                    </a:cubicBezTo>
                    <a:cubicBezTo>
                      <a:pt x="8020" y="9910"/>
                      <a:pt x="7958" y="9544"/>
                      <a:pt x="7770" y="9259"/>
                    </a:cubicBezTo>
                    <a:close/>
                    <a:moveTo>
                      <a:pt x="10625" y="9428"/>
                    </a:moveTo>
                    <a:lnTo>
                      <a:pt x="10625" y="9428"/>
                    </a:lnTo>
                    <a:cubicBezTo>
                      <a:pt x="10973" y="9669"/>
                      <a:pt x="11214" y="9919"/>
                      <a:pt x="11089" y="10427"/>
                    </a:cubicBezTo>
                    <a:cubicBezTo>
                      <a:pt x="10973" y="10884"/>
                      <a:pt x="10495" y="11132"/>
                      <a:pt x="10044" y="11132"/>
                    </a:cubicBezTo>
                    <a:cubicBezTo>
                      <a:pt x="9975" y="11132"/>
                      <a:pt x="9907" y="11126"/>
                      <a:pt x="9840" y="11114"/>
                    </a:cubicBezTo>
                    <a:cubicBezTo>
                      <a:pt x="9858" y="11114"/>
                      <a:pt x="9876" y="11114"/>
                      <a:pt x="9902" y="11105"/>
                    </a:cubicBezTo>
                    <a:cubicBezTo>
                      <a:pt x="10482" y="11016"/>
                      <a:pt x="10803" y="10409"/>
                      <a:pt x="10759" y="9874"/>
                    </a:cubicBezTo>
                    <a:cubicBezTo>
                      <a:pt x="10741" y="9714"/>
                      <a:pt x="10696" y="9562"/>
                      <a:pt x="10625" y="9428"/>
                    </a:cubicBezTo>
                    <a:close/>
                    <a:moveTo>
                      <a:pt x="11062" y="9678"/>
                    </a:moveTo>
                    <a:cubicBezTo>
                      <a:pt x="11508" y="9883"/>
                      <a:pt x="11624" y="10374"/>
                      <a:pt x="11383" y="10811"/>
                    </a:cubicBezTo>
                    <a:cubicBezTo>
                      <a:pt x="11220" y="11106"/>
                      <a:pt x="10958" y="11160"/>
                      <a:pt x="10675" y="11160"/>
                    </a:cubicBezTo>
                    <a:cubicBezTo>
                      <a:pt x="10649" y="11160"/>
                      <a:pt x="10624" y="11160"/>
                      <a:pt x="10598" y="11159"/>
                    </a:cubicBezTo>
                    <a:cubicBezTo>
                      <a:pt x="10839" y="11043"/>
                      <a:pt x="11044" y="10829"/>
                      <a:pt x="11160" y="10561"/>
                    </a:cubicBezTo>
                    <a:cubicBezTo>
                      <a:pt x="11285" y="10285"/>
                      <a:pt x="11241" y="9937"/>
                      <a:pt x="11071" y="9687"/>
                    </a:cubicBezTo>
                    <a:cubicBezTo>
                      <a:pt x="11062" y="9687"/>
                      <a:pt x="11062" y="9678"/>
                      <a:pt x="11062" y="9678"/>
                    </a:cubicBezTo>
                    <a:close/>
                    <a:moveTo>
                      <a:pt x="25749" y="8412"/>
                    </a:moveTo>
                    <a:cubicBezTo>
                      <a:pt x="26173" y="8412"/>
                      <a:pt x="26626" y="8545"/>
                      <a:pt x="27004" y="8679"/>
                    </a:cubicBezTo>
                    <a:cubicBezTo>
                      <a:pt x="27620" y="8884"/>
                      <a:pt x="28208" y="9161"/>
                      <a:pt x="28797" y="9419"/>
                    </a:cubicBezTo>
                    <a:cubicBezTo>
                      <a:pt x="29743" y="9839"/>
                      <a:pt x="30662" y="10320"/>
                      <a:pt x="31643" y="10650"/>
                    </a:cubicBezTo>
                    <a:cubicBezTo>
                      <a:pt x="32303" y="10873"/>
                      <a:pt x="33008" y="11096"/>
                      <a:pt x="33704" y="11168"/>
                    </a:cubicBezTo>
                    <a:cubicBezTo>
                      <a:pt x="33934" y="11191"/>
                      <a:pt x="34191" y="11208"/>
                      <a:pt x="34452" y="11208"/>
                    </a:cubicBezTo>
                    <a:cubicBezTo>
                      <a:pt x="34788" y="11208"/>
                      <a:pt x="35133" y="11180"/>
                      <a:pt x="35443" y="11105"/>
                    </a:cubicBezTo>
                    <a:lnTo>
                      <a:pt x="35443" y="11105"/>
                    </a:lnTo>
                    <a:cubicBezTo>
                      <a:pt x="35078" y="11346"/>
                      <a:pt x="34409" y="11328"/>
                      <a:pt x="34025" y="11364"/>
                    </a:cubicBezTo>
                    <a:cubicBezTo>
                      <a:pt x="33886" y="11374"/>
                      <a:pt x="33748" y="11379"/>
                      <a:pt x="33610" y="11379"/>
                    </a:cubicBezTo>
                    <a:cubicBezTo>
                      <a:pt x="33130" y="11379"/>
                      <a:pt x="32657" y="11322"/>
                      <a:pt x="32178" y="11239"/>
                    </a:cubicBezTo>
                    <a:cubicBezTo>
                      <a:pt x="31304" y="11087"/>
                      <a:pt x="30394" y="10748"/>
                      <a:pt x="29582" y="10392"/>
                    </a:cubicBezTo>
                    <a:cubicBezTo>
                      <a:pt x="28993" y="10133"/>
                      <a:pt x="28378" y="9928"/>
                      <a:pt x="27798" y="9624"/>
                    </a:cubicBezTo>
                    <a:cubicBezTo>
                      <a:pt x="26942" y="9187"/>
                      <a:pt x="25951" y="8670"/>
                      <a:pt x="24952" y="8554"/>
                    </a:cubicBezTo>
                    <a:cubicBezTo>
                      <a:pt x="25140" y="8518"/>
                      <a:pt x="25318" y="8474"/>
                      <a:pt x="25496" y="8429"/>
                    </a:cubicBezTo>
                    <a:cubicBezTo>
                      <a:pt x="25579" y="8417"/>
                      <a:pt x="25663" y="8412"/>
                      <a:pt x="25749" y="8412"/>
                    </a:cubicBezTo>
                    <a:close/>
                    <a:moveTo>
                      <a:pt x="12284" y="7341"/>
                    </a:moveTo>
                    <a:lnTo>
                      <a:pt x="12284" y="7341"/>
                    </a:lnTo>
                    <a:cubicBezTo>
                      <a:pt x="13194" y="7689"/>
                      <a:pt x="14033" y="8465"/>
                      <a:pt x="14443" y="9321"/>
                    </a:cubicBezTo>
                    <a:cubicBezTo>
                      <a:pt x="14720" y="9892"/>
                      <a:pt x="14631" y="10624"/>
                      <a:pt x="14363" y="11186"/>
                    </a:cubicBezTo>
                    <a:cubicBezTo>
                      <a:pt x="14202" y="11534"/>
                      <a:pt x="13774" y="11703"/>
                      <a:pt x="13435" y="11810"/>
                    </a:cubicBezTo>
                    <a:cubicBezTo>
                      <a:pt x="13340" y="11840"/>
                      <a:pt x="13244" y="11853"/>
                      <a:pt x="13148" y="11853"/>
                    </a:cubicBezTo>
                    <a:cubicBezTo>
                      <a:pt x="12956" y="11853"/>
                      <a:pt x="12766" y="11801"/>
                      <a:pt x="12588" y="11730"/>
                    </a:cubicBezTo>
                    <a:lnTo>
                      <a:pt x="12588" y="11730"/>
                    </a:lnTo>
                    <a:cubicBezTo>
                      <a:pt x="12678" y="11750"/>
                      <a:pt x="12771" y="11759"/>
                      <a:pt x="12864" y="11759"/>
                    </a:cubicBezTo>
                    <a:cubicBezTo>
                      <a:pt x="13275" y="11759"/>
                      <a:pt x="13691" y="11570"/>
                      <a:pt x="13953" y="11221"/>
                    </a:cubicBezTo>
                    <a:cubicBezTo>
                      <a:pt x="14497" y="10481"/>
                      <a:pt x="14256" y="9384"/>
                      <a:pt x="13747" y="8706"/>
                    </a:cubicBezTo>
                    <a:cubicBezTo>
                      <a:pt x="13364" y="8179"/>
                      <a:pt x="12855" y="7706"/>
                      <a:pt x="12284" y="7341"/>
                    </a:cubicBezTo>
                    <a:close/>
                    <a:moveTo>
                      <a:pt x="24579" y="8623"/>
                    </a:moveTo>
                    <a:cubicBezTo>
                      <a:pt x="25881" y="8623"/>
                      <a:pt x="27007" y="9502"/>
                      <a:pt x="28173" y="9954"/>
                    </a:cubicBezTo>
                    <a:cubicBezTo>
                      <a:pt x="29734" y="10552"/>
                      <a:pt x="31251" y="11266"/>
                      <a:pt x="32928" y="11444"/>
                    </a:cubicBezTo>
                    <a:cubicBezTo>
                      <a:pt x="33125" y="11463"/>
                      <a:pt x="33323" y="11472"/>
                      <a:pt x="33522" y="11472"/>
                    </a:cubicBezTo>
                    <a:cubicBezTo>
                      <a:pt x="33800" y="11472"/>
                      <a:pt x="34079" y="11454"/>
                      <a:pt x="34355" y="11418"/>
                    </a:cubicBezTo>
                    <a:cubicBezTo>
                      <a:pt x="34596" y="11382"/>
                      <a:pt x="34962" y="11355"/>
                      <a:pt x="35247" y="11239"/>
                    </a:cubicBezTo>
                    <a:lnTo>
                      <a:pt x="35247" y="11239"/>
                    </a:lnTo>
                    <a:cubicBezTo>
                      <a:pt x="34721" y="11728"/>
                      <a:pt x="34072" y="11892"/>
                      <a:pt x="33396" y="11892"/>
                    </a:cubicBezTo>
                    <a:cubicBezTo>
                      <a:pt x="32753" y="11892"/>
                      <a:pt x="32087" y="11744"/>
                      <a:pt x="31482" y="11587"/>
                    </a:cubicBezTo>
                    <a:cubicBezTo>
                      <a:pt x="30082" y="11230"/>
                      <a:pt x="28708" y="10713"/>
                      <a:pt x="27397" y="10106"/>
                    </a:cubicBezTo>
                    <a:cubicBezTo>
                      <a:pt x="26264" y="9589"/>
                      <a:pt x="25131" y="9268"/>
                      <a:pt x="23882" y="9205"/>
                    </a:cubicBezTo>
                    <a:cubicBezTo>
                      <a:pt x="23792" y="9201"/>
                      <a:pt x="23702" y="9199"/>
                      <a:pt x="23613" y="9199"/>
                    </a:cubicBezTo>
                    <a:cubicBezTo>
                      <a:pt x="23144" y="9199"/>
                      <a:pt x="22685" y="9255"/>
                      <a:pt x="22226" y="9335"/>
                    </a:cubicBezTo>
                    <a:lnTo>
                      <a:pt x="22226" y="9335"/>
                    </a:lnTo>
                    <a:cubicBezTo>
                      <a:pt x="22327" y="9316"/>
                      <a:pt x="22435" y="9283"/>
                      <a:pt x="22535" y="9250"/>
                    </a:cubicBezTo>
                    <a:cubicBezTo>
                      <a:pt x="23115" y="9036"/>
                      <a:pt x="23694" y="8697"/>
                      <a:pt x="24328" y="8634"/>
                    </a:cubicBezTo>
                    <a:cubicBezTo>
                      <a:pt x="24412" y="8627"/>
                      <a:pt x="24496" y="8623"/>
                      <a:pt x="24579" y="8623"/>
                    </a:cubicBezTo>
                    <a:close/>
                    <a:moveTo>
                      <a:pt x="13783" y="8233"/>
                    </a:moveTo>
                    <a:lnTo>
                      <a:pt x="13783" y="8233"/>
                    </a:lnTo>
                    <a:cubicBezTo>
                      <a:pt x="14345" y="8741"/>
                      <a:pt x="14773" y="9464"/>
                      <a:pt x="14970" y="10160"/>
                    </a:cubicBezTo>
                    <a:cubicBezTo>
                      <a:pt x="15112" y="10677"/>
                      <a:pt x="14979" y="11168"/>
                      <a:pt x="14729" y="11623"/>
                    </a:cubicBezTo>
                    <a:cubicBezTo>
                      <a:pt x="14523" y="11993"/>
                      <a:pt x="14149" y="12144"/>
                      <a:pt x="13757" y="12144"/>
                    </a:cubicBezTo>
                    <a:cubicBezTo>
                      <a:pt x="13469" y="12144"/>
                      <a:pt x="13172" y="12062"/>
                      <a:pt x="12927" y="11926"/>
                    </a:cubicBezTo>
                    <a:lnTo>
                      <a:pt x="12927" y="11926"/>
                    </a:lnTo>
                    <a:cubicBezTo>
                      <a:pt x="13022" y="11947"/>
                      <a:pt x="13116" y="11958"/>
                      <a:pt x="13211" y="11958"/>
                    </a:cubicBezTo>
                    <a:cubicBezTo>
                      <a:pt x="13516" y="11958"/>
                      <a:pt x="13820" y="11847"/>
                      <a:pt x="14140" y="11623"/>
                    </a:cubicBezTo>
                    <a:cubicBezTo>
                      <a:pt x="14648" y="11275"/>
                      <a:pt x="14729" y="10508"/>
                      <a:pt x="14711" y="9946"/>
                    </a:cubicBezTo>
                    <a:cubicBezTo>
                      <a:pt x="14684" y="9321"/>
                      <a:pt x="14301" y="8723"/>
                      <a:pt x="13783" y="8233"/>
                    </a:cubicBezTo>
                    <a:close/>
                    <a:moveTo>
                      <a:pt x="23752" y="9336"/>
                    </a:moveTo>
                    <a:cubicBezTo>
                      <a:pt x="23904" y="9336"/>
                      <a:pt x="24057" y="9340"/>
                      <a:pt x="24212" y="9348"/>
                    </a:cubicBezTo>
                    <a:cubicBezTo>
                      <a:pt x="25702" y="9437"/>
                      <a:pt x="26986" y="10106"/>
                      <a:pt x="28333" y="10650"/>
                    </a:cubicBezTo>
                    <a:cubicBezTo>
                      <a:pt x="29636" y="11186"/>
                      <a:pt x="30992" y="11694"/>
                      <a:pt x="32392" y="11881"/>
                    </a:cubicBezTo>
                    <a:cubicBezTo>
                      <a:pt x="32728" y="11928"/>
                      <a:pt x="33060" y="11962"/>
                      <a:pt x="33384" y="11962"/>
                    </a:cubicBezTo>
                    <a:cubicBezTo>
                      <a:pt x="33861" y="11962"/>
                      <a:pt x="34319" y="11889"/>
                      <a:pt x="34739" y="11676"/>
                    </a:cubicBezTo>
                    <a:lnTo>
                      <a:pt x="34739" y="11676"/>
                    </a:lnTo>
                    <a:cubicBezTo>
                      <a:pt x="34373" y="11997"/>
                      <a:pt x="33971" y="12220"/>
                      <a:pt x="33543" y="12354"/>
                    </a:cubicBezTo>
                    <a:cubicBezTo>
                      <a:pt x="33106" y="12399"/>
                      <a:pt x="32678" y="12461"/>
                      <a:pt x="32241" y="12533"/>
                    </a:cubicBezTo>
                    <a:cubicBezTo>
                      <a:pt x="30876" y="12524"/>
                      <a:pt x="29413" y="11988"/>
                      <a:pt x="28226" y="11569"/>
                    </a:cubicBezTo>
                    <a:cubicBezTo>
                      <a:pt x="27075" y="11168"/>
                      <a:pt x="25969" y="10624"/>
                      <a:pt x="24774" y="10356"/>
                    </a:cubicBezTo>
                    <a:cubicBezTo>
                      <a:pt x="24206" y="10231"/>
                      <a:pt x="23644" y="10162"/>
                      <a:pt x="23082" y="10162"/>
                    </a:cubicBezTo>
                    <a:cubicBezTo>
                      <a:pt x="22558" y="10162"/>
                      <a:pt x="22034" y="10222"/>
                      <a:pt x="21509" y="10356"/>
                    </a:cubicBezTo>
                    <a:cubicBezTo>
                      <a:pt x="21500" y="10365"/>
                      <a:pt x="21500" y="10374"/>
                      <a:pt x="21509" y="10383"/>
                    </a:cubicBezTo>
                    <a:lnTo>
                      <a:pt x="21518" y="10383"/>
                    </a:lnTo>
                    <a:cubicBezTo>
                      <a:pt x="21961" y="10292"/>
                      <a:pt x="22396" y="10251"/>
                      <a:pt x="22823" y="10251"/>
                    </a:cubicBezTo>
                    <a:cubicBezTo>
                      <a:pt x="25034" y="10251"/>
                      <a:pt x="27053" y="11329"/>
                      <a:pt x="29154" y="12024"/>
                    </a:cubicBezTo>
                    <a:cubicBezTo>
                      <a:pt x="29448" y="12113"/>
                      <a:pt x="29743" y="12203"/>
                      <a:pt x="30055" y="12292"/>
                    </a:cubicBezTo>
                    <a:cubicBezTo>
                      <a:pt x="29401" y="12550"/>
                      <a:pt x="28652" y="12658"/>
                      <a:pt x="27902" y="12658"/>
                    </a:cubicBezTo>
                    <a:cubicBezTo>
                      <a:pt x="27199" y="12658"/>
                      <a:pt x="26497" y="12563"/>
                      <a:pt x="25871" y="12408"/>
                    </a:cubicBezTo>
                    <a:cubicBezTo>
                      <a:pt x="24613" y="12096"/>
                      <a:pt x="23561" y="11516"/>
                      <a:pt x="22445" y="10891"/>
                    </a:cubicBezTo>
                    <a:cubicBezTo>
                      <a:pt x="22133" y="10722"/>
                      <a:pt x="21821" y="10543"/>
                      <a:pt x="21509" y="10383"/>
                    </a:cubicBezTo>
                    <a:cubicBezTo>
                      <a:pt x="21197" y="10213"/>
                      <a:pt x="20884" y="10062"/>
                      <a:pt x="20554" y="9928"/>
                    </a:cubicBezTo>
                    <a:cubicBezTo>
                      <a:pt x="20492" y="9910"/>
                      <a:pt x="20420" y="9883"/>
                      <a:pt x="20358" y="9856"/>
                    </a:cubicBezTo>
                    <a:cubicBezTo>
                      <a:pt x="21485" y="9565"/>
                      <a:pt x="22592" y="9336"/>
                      <a:pt x="23752" y="9336"/>
                    </a:cubicBezTo>
                    <a:close/>
                    <a:moveTo>
                      <a:pt x="16781" y="9333"/>
                    </a:moveTo>
                    <a:cubicBezTo>
                      <a:pt x="17525" y="9333"/>
                      <a:pt x="18272" y="9451"/>
                      <a:pt x="18993" y="9624"/>
                    </a:cubicBezTo>
                    <a:cubicBezTo>
                      <a:pt x="20581" y="9999"/>
                      <a:pt x="21955" y="10784"/>
                      <a:pt x="23346" y="11596"/>
                    </a:cubicBezTo>
                    <a:cubicBezTo>
                      <a:pt x="24301" y="12158"/>
                      <a:pt x="25398" y="12515"/>
                      <a:pt x="26478" y="12702"/>
                    </a:cubicBezTo>
                    <a:cubicBezTo>
                      <a:pt x="26872" y="12774"/>
                      <a:pt x="27311" y="12815"/>
                      <a:pt x="27759" y="12815"/>
                    </a:cubicBezTo>
                    <a:cubicBezTo>
                      <a:pt x="28599" y="12815"/>
                      <a:pt x="29473" y="12670"/>
                      <a:pt x="30153" y="12310"/>
                    </a:cubicBezTo>
                    <a:cubicBezTo>
                      <a:pt x="30207" y="12327"/>
                      <a:pt x="30269" y="12336"/>
                      <a:pt x="30332" y="12354"/>
                    </a:cubicBezTo>
                    <a:cubicBezTo>
                      <a:pt x="29558" y="12984"/>
                      <a:pt x="28508" y="13104"/>
                      <a:pt x="27520" y="13104"/>
                    </a:cubicBezTo>
                    <a:cubicBezTo>
                      <a:pt x="27345" y="13104"/>
                      <a:pt x="27173" y="13100"/>
                      <a:pt x="27004" y="13095"/>
                    </a:cubicBezTo>
                    <a:cubicBezTo>
                      <a:pt x="25942" y="13059"/>
                      <a:pt x="24988" y="12836"/>
                      <a:pt x="23998" y="12452"/>
                    </a:cubicBezTo>
                    <a:cubicBezTo>
                      <a:pt x="22365" y="11810"/>
                      <a:pt x="20938" y="10847"/>
                      <a:pt x="19225" y="10418"/>
                    </a:cubicBezTo>
                    <a:cubicBezTo>
                      <a:pt x="18440" y="10213"/>
                      <a:pt x="17628" y="10106"/>
                      <a:pt x="16825" y="10070"/>
                    </a:cubicBezTo>
                    <a:cubicBezTo>
                      <a:pt x="16656" y="10065"/>
                      <a:pt x="16489" y="10060"/>
                      <a:pt x="16324" y="10060"/>
                    </a:cubicBezTo>
                    <a:cubicBezTo>
                      <a:pt x="15905" y="10060"/>
                      <a:pt x="15498" y="10093"/>
                      <a:pt x="15095" y="10240"/>
                    </a:cubicBezTo>
                    <a:cubicBezTo>
                      <a:pt x="15050" y="10035"/>
                      <a:pt x="14987" y="9830"/>
                      <a:pt x="14898" y="9633"/>
                    </a:cubicBezTo>
                    <a:cubicBezTo>
                      <a:pt x="15511" y="9419"/>
                      <a:pt x="16145" y="9333"/>
                      <a:pt x="16781" y="9333"/>
                    </a:cubicBezTo>
                    <a:close/>
                    <a:moveTo>
                      <a:pt x="8484" y="6518"/>
                    </a:moveTo>
                    <a:cubicBezTo>
                      <a:pt x="9895" y="6518"/>
                      <a:pt x="11350" y="6856"/>
                      <a:pt x="12445" y="7635"/>
                    </a:cubicBezTo>
                    <a:cubicBezTo>
                      <a:pt x="13391" y="8313"/>
                      <a:pt x="14408" y="9437"/>
                      <a:pt x="14060" y="10695"/>
                    </a:cubicBezTo>
                    <a:cubicBezTo>
                      <a:pt x="13893" y="11291"/>
                      <a:pt x="13429" y="11639"/>
                      <a:pt x="12838" y="11639"/>
                    </a:cubicBezTo>
                    <a:cubicBezTo>
                      <a:pt x="12766" y="11639"/>
                      <a:pt x="12691" y="11633"/>
                      <a:pt x="12614" y="11623"/>
                    </a:cubicBezTo>
                    <a:cubicBezTo>
                      <a:pt x="12275" y="11569"/>
                      <a:pt x="11972" y="11337"/>
                      <a:pt x="11874" y="11007"/>
                    </a:cubicBezTo>
                    <a:cubicBezTo>
                      <a:pt x="11743" y="10613"/>
                      <a:pt x="12102" y="10365"/>
                      <a:pt x="12436" y="10365"/>
                    </a:cubicBezTo>
                    <a:cubicBezTo>
                      <a:pt x="12442" y="10365"/>
                      <a:pt x="12448" y="10365"/>
                      <a:pt x="12454" y="10365"/>
                    </a:cubicBezTo>
                    <a:cubicBezTo>
                      <a:pt x="12490" y="10490"/>
                      <a:pt x="12472" y="10624"/>
                      <a:pt x="12356" y="10731"/>
                    </a:cubicBezTo>
                    <a:cubicBezTo>
                      <a:pt x="12341" y="10745"/>
                      <a:pt x="12356" y="10771"/>
                      <a:pt x="12372" y="10771"/>
                    </a:cubicBezTo>
                    <a:cubicBezTo>
                      <a:pt x="12375" y="10771"/>
                      <a:pt x="12379" y="10770"/>
                      <a:pt x="12383" y="10766"/>
                    </a:cubicBezTo>
                    <a:cubicBezTo>
                      <a:pt x="12704" y="10597"/>
                      <a:pt x="12570" y="10213"/>
                      <a:pt x="12374" y="9999"/>
                    </a:cubicBezTo>
                    <a:cubicBezTo>
                      <a:pt x="12226" y="9822"/>
                      <a:pt x="11965" y="9739"/>
                      <a:pt x="11715" y="9739"/>
                    </a:cubicBezTo>
                    <a:cubicBezTo>
                      <a:pt x="11587" y="9739"/>
                      <a:pt x="11462" y="9761"/>
                      <a:pt x="11357" y="9803"/>
                    </a:cubicBezTo>
                    <a:cubicBezTo>
                      <a:pt x="11348" y="9803"/>
                      <a:pt x="11348" y="9812"/>
                      <a:pt x="11339" y="9821"/>
                    </a:cubicBezTo>
                    <a:cubicBezTo>
                      <a:pt x="11258" y="9740"/>
                      <a:pt x="11160" y="9678"/>
                      <a:pt x="11027" y="9633"/>
                    </a:cubicBezTo>
                    <a:cubicBezTo>
                      <a:pt x="10911" y="9500"/>
                      <a:pt x="10741" y="9419"/>
                      <a:pt x="10572" y="9330"/>
                    </a:cubicBezTo>
                    <a:cubicBezTo>
                      <a:pt x="10375" y="9000"/>
                      <a:pt x="10045" y="8750"/>
                      <a:pt x="9715" y="8536"/>
                    </a:cubicBezTo>
                    <a:cubicBezTo>
                      <a:pt x="9711" y="8533"/>
                      <a:pt x="9706" y="8532"/>
                      <a:pt x="9702" y="8532"/>
                    </a:cubicBezTo>
                    <a:cubicBezTo>
                      <a:pt x="9678" y="8532"/>
                      <a:pt x="9657" y="8566"/>
                      <a:pt x="9679" y="8581"/>
                    </a:cubicBezTo>
                    <a:cubicBezTo>
                      <a:pt x="10081" y="8902"/>
                      <a:pt x="10473" y="9250"/>
                      <a:pt x="10616" y="9758"/>
                    </a:cubicBezTo>
                    <a:cubicBezTo>
                      <a:pt x="10750" y="10249"/>
                      <a:pt x="10518" y="10650"/>
                      <a:pt x="10108" y="10909"/>
                    </a:cubicBezTo>
                    <a:cubicBezTo>
                      <a:pt x="9990" y="10989"/>
                      <a:pt x="9861" y="11021"/>
                      <a:pt x="9731" y="11021"/>
                    </a:cubicBezTo>
                    <a:cubicBezTo>
                      <a:pt x="9583" y="11021"/>
                      <a:pt x="9433" y="10980"/>
                      <a:pt x="9296" y="10918"/>
                    </a:cubicBezTo>
                    <a:cubicBezTo>
                      <a:pt x="9242" y="10882"/>
                      <a:pt x="9180" y="10838"/>
                      <a:pt x="9126" y="10802"/>
                    </a:cubicBezTo>
                    <a:cubicBezTo>
                      <a:pt x="8859" y="10543"/>
                      <a:pt x="8948" y="10267"/>
                      <a:pt x="9394" y="9963"/>
                    </a:cubicBezTo>
                    <a:cubicBezTo>
                      <a:pt x="9412" y="10035"/>
                      <a:pt x="9430" y="10106"/>
                      <a:pt x="9430" y="10195"/>
                    </a:cubicBezTo>
                    <a:cubicBezTo>
                      <a:pt x="9430" y="10214"/>
                      <a:pt x="9442" y="10223"/>
                      <a:pt x="9456" y="10223"/>
                    </a:cubicBezTo>
                    <a:cubicBezTo>
                      <a:pt x="9467" y="10223"/>
                      <a:pt x="9479" y="10217"/>
                      <a:pt x="9483" y="10204"/>
                    </a:cubicBezTo>
                    <a:cubicBezTo>
                      <a:pt x="9563" y="9919"/>
                      <a:pt x="9349" y="9624"/>
                      <a:pt x="9126" y="9473"/>
                    </a:cubicBezTo>
                    <a:cubicBezTo>
                      <a:pt x="8952" y="9351"/>
                      <a:pt x="8744" y="9302"/>
                      <a:pt x="8533" y="9302"/>
                    </a:cubicBezTo>
                    <a:cubicBezTo>
                      <a:pt x="8387" y="9302"/>
                      <a:pt x="8239" y="9326"/>
                      <a:pt x="8100" y="9366"/>
                    </a:cubicBezTo>
                    <a:cubicBezTo>
                      <a:pt x="8002" y="9294"/>
                      <a:pt x="7886" y="9241"/>
                      <a:pt x="7752" y="9214"/>
                    </a:cubicBezTo>
                    <a:lnTo>
                      <a:pt x="7744" y="9214"/>
                    </a:lnTo>
                    <a:cubicBezTo>
                      <a:pt x="7654" y="9089"/>
                      <a:pt x="7538" y="8982"/>
                      <a:pt x="7405" y="8893"/>
                    </a:cubicBezTo>
                    <a:cubicBezTo>
                      <a:pt x="7400" y="8890"/>
                      <a:pt x="7396" y="8889"/>
                      <a:pt x="7392" y="8889"/>
                    </a:cubicBezTo>
                    <a:cubicBezTo>
                      <a:pt x="7370" y="8889"/>
                      <a:pt x="7354" y="8923"/>
                      <a:pt x="7369" y="8937"/>
                    </a:cubicBezTo>
                    <a:cubicBezTo>
                      <a:pt x="7842" y="9339"/>
                      <a:pt x="8083" y="10365"/>
                      <a:pt x="7503" y="10766"/>
                    </a:cubicBezTo>
                    <a:cubicBezTo>
                      <a:pt x="7337" y="10884"/>
                      <a:pt x="7096" y="10940"/>
                      <a:pt x="6867" y="10940"/>
                    </a:cubicBezTo>
                    <a:cubicBezTo>
                      <a:pt x="6713" y="10940"/>
                      <a:pt x="6565" y="10915"/>
                      <a:pt x="6450" y="10864"/>
                    </a:cubicBezTo>
                    <a:cubicBezTo>
                      <a:pt x="6200" y="10757"/>
                      <a:pt x="6066" y="10508"/>
                      <a:pt x="6040" y="10249"/>
                    </a:cubicBezTo>
                    <a:cubicBezTo>
                      <a:pt x="6022" y="10035"/>
                      <a:pt x="6218" y="9812"/>
                      <a:pt x="6450" y="9740"/>
                    </a:cubicBezTo>
                    <a:cubicBezTo>
                      <a:pt x="6493" y="9726"/>
                      <a:pt x="6540" y="9720"/>
                      <a:pt x="6584" y="9720"/>
                    </a:cubicBezTo>
                    <a:cubicBezTo>
                      <a:pt x="6651" y="9720"/>
                      <a:pt x="6712" y="9733"/>
                      <a:pt x="6744" y="9749"/>
                    </a:cubicBezTo>
                    <a:cubicBezTo>
                      <a:pt x="6789" y="9776"/>
                      <a:pt x="6843" y="9821"/>
                      <a:pt x="6843" y="9874"/>
                    </a:cubicBezTo>
                    <a:cubicBezTo>
                      <a:pt x="6851" y="9928"/>
                      <a:pt x="6843" y="10017"/>
                      <a:pt x="6816" y="10070"/>
                    </a:cubicBezTo>
                    <a:cubicBezTo>
                      <a:pt x="6789" y="10124"/>
                      <a:pt x="6709" y="10186"/>
                      <a:pt x="6691" y="10195"/>
                    </a:cubicBezTo>
                    <a:cubicBezTo>
                      <a:pt x="6682" y="10204"/>
                      <a:pt x="6664" y="10222"/>
                      <a:pt x="6673" y="10231"/>
                    </a:cubicBezTo>
                    <a:cubicBezTo>
                      <a:pt x="6673" y="10238"/>
                      <a:pt x="6678" y="10241"/>
                      <a:pt x="6686" y="10241"/>
                    </a:cubicBezTo>
                    <a:cubicBezTo>
                      <a:pt x="6699" y="10241"/>
                      <a:pt x="6719" y="10233"/>
                      <a:pt x="6735" y="10222"/>
                    </a:cubicBezTo>
                    <a:cubicBezTo>
                      <a:pt x="6780" y="10186"/>
                      <a:pt x="6860" y="10097"/>
                      <a:pt x="6896" y="9999"/>
                    </a:cubicBezTo>
                    <a:cubicBezTo>
                      <a:pt x="6923" y="9892"/>
                      <a:pt x="6896" y="9740"/>
                      <a:pt x="6851" y="9678"/>
                    </a:cubicBezTo>
                    <a:cubicBezTo>
                      <a:pt x="6798" y="9607"/>
                      <a:pt x="6700" y="9508"/>
                      <a:pt x="6521" y="9401"/>
                    </a:cubicBezTo>
                    <a:cubicBezTo>
                      <a:pt x="6361" y="9312"/>
                      <a:pt x="5861" y="9143"/>
                      <a:pt x="5424" y="9134"/>
                    </a:cubicBezTo>
                    <a:cubicBezTo>
                      <a:pt x="5388" y="9133"/>
                      <a:pt x="5353" y="9132"/>
                      <a:pt x="5318" y="9132"/>
                    </a:cubicBezTo>
                    <a:cubicBezTo>
                      <a:pt x="4403" y="9132"/>
                      <a:pt x="3654" y="9463"/>
                      <a:pt x="2855" y="9901"/>
                    </a:cubicBezTo>
                    <a:cubicBezTo>
                      <a:pt x="1954" y="10401"/>
                      <a:pt x="1285" y="11203"/>
                      <a:pt x="812" y="12104"/>
                    </a:cubicBezTo>
                    <a:cubicBezTo>
                      <a:pt x="491" y="12720"/>
                      <a:pt x="402" y="13505"/>
                      <a:pt x="410" y="14219"/>
                    </a:cubicBezTo>
                    <a:cubicBezTo>
                      <a:pt x="36" y="12684"/>
                      <a:pt x="812" y="11061"/>
                      <a:pt x="1695" y="9839"/>
                    </a:cubicBezTo>
                    <a:cubicBezTo>
                      <a:pt x="2864" y="8197"/>
                      <a:pt x="4719" y="7135"/>
                      <a:pt x="6673" y="6707"/>
                    </a:cubicBezTo>
                    <a:cubicBezTo>
                      <a:pt x="7245" y="6584"/>
                      <a:pt x="7860" y="6518"/>
                      <a:pt x="8484" y="6518"/>
                    </a:cubicBezTo>
                    <a:close/>
                    <a:moveTo>
                      <a:pt x="16409" y="10132"/>
                    </a:moveTo>
                    <a:cubicBezTo>
                      <a:pt x="17579" y="10132"/>
                      <a:pt x="18779" y="10378"/>
                      <a:pt x="19858" y="10695"/>
                    </a:cubicBezTo>
                    <a:cubicBezTo>
                      <a:pt x="20804" y="10980"/>
                      <a:pt x="21643" y="11453"/>
                      <a:pt x="22517" y="11890"/>
                    </a:cubicBezTo>
                    <a:cubicBezTo>
                      <a:pt x="23302" y="12292"/>
                      <a:pt x="24114" y="12631"/>
                      <a:pt x="24952" y="12898"/>
                    </a:cubicBezTo>
                    <a:cubicBezTo>
                      <a:pt x="25676" y="13118"/>
                      <a:pt x="26459" y="13204"/>
                      <a:pt x="27227" y="13204"/>
                    </a:cubicBezTo>
                    <a:cubicBezTo>
                      <a:pt x="27302" y="13204"/>
                      <a:pt x="27376" y="13203"/>
                      <a:pt x="27450" y="13202"/>
                    </a:cubicBezTo>
                    <a:cubicBezTo>
                      <a:pt x="28449" y="13193"/>
                      <a:pt x="29573" y="13041"/>
                      <a:pt x="30358" y="12363"/>
                    </a:cubicBezTo>
                    <a:cubicBezTo>
                      <a:pt x="30858" y="12479"/>
                      <a:pt x="31384" y="12568"/>
                      <a:pt x="31902" y="12586"/>
                    </a:cubicBezTo>
                    <a:cubicBezTo>
                      <a:pt x="31688" y="12622"/>
                      <a:pt x="31474" y="12658"/>
                      <a:pt x="31259" y="12684"/>
                    </a:cubicBezTo>
                    <a:cubicBezTo>
                      <a:pt x="30296" y="12836"/>
                      <a:pt x="29404" y="13104"/>
                      <a:pt x="28521" y="13532"/>
                    </a:cubicBezTo>
                    <a:cubicBezTo>
                      <a:pt x="28003" y="13791"/>
                      <a:pt x="27522" y="14094"/>
                      <a:pt x="27031" y="14397"/>
                    </a:cubicBezTo>
                    <a:cubicBezTo>
                      <a:pt x="26760" y="14463"/>
                      <a:pt x="26476" y="14491"/>
                      <a:pt x="26189" y="14491"/>
                    </a:cubicBezTo>
                    <a:cubicBezTo>
                      <a:pt x="25538" y="14491"/>
                      <a:pt x="24868" y="14347"/>
                      <a:pt x="24292" y="14174"/>
                    </a:cubicBezTo>
                    <a:cubicBezTo>
                      <a:pt x="23115" y="13826"/>
                      <a:pt x="22008" y="13327"/>
                      <a:pt x="20929" y="12774"/>
                    </a:cubicBezTo>
                    <a:cubicBezTo>
                      <a:pt x="19355" y="11975"/>
                      <a:pt x="17755" y="10806"/>
                      <a:pt x="15946" y="10806"/>
                    </a:cubicBezTo>
                    <a:cubicBezTo>
                      <a:pt x="15673" y="10806"/>
                      <a:pt x="15395" y="10833"/>
                      <a:pt x="15112" y="10891"/>
                    </a:cubicBezTo>
                    <a:cubicBezTo>
                      <a:pt x="15121" y="10873"/>
                      <a:pt x="15121" y="10864"/>
                      <a:pt x="15121" y="10847"/>
                    </a:cubicBezTo>
                    <a:cubicBezTo>
                      <a:pt x="15139" y="10650"/>
                      <a:pt x="15130" y="10454"/>
                      <a:pt x="15095" y="10249"/>
                    </a:cubicBezTo>
                    <a:cubicBezTo>
                      <a:pt x="15523" y="10168"/>
                      <a:pt x="15964" y="10132"/>
                      <a:pt x="16409" y="10132"/>
                    </a:cubicBezTo>
                    <a:close/>
                    <a:moveTo>
                      <a:pt x="16867" y="14500"/>
                    </a:moveTo>
                    <a:cubicBezTo>
                      <a:pt x="17034" y="14500"/>
                      <a:pt x="17217" y="14567"/>
                      <a:pt x="17334" y="14638"/>
                    </a:cubicBezTo>
                    <a:cubicBezTo>
                      <a:pt x="17387" y="14665"/>
                      <a:pt x="17432" y="14700"/>
                      <a:pt x="17485" y="14745"/>
                    </a:cubicBezTo>
                    <a:cubicBezTo>
                      <a:pt x="17244" y="14808"/>
                      <a:pt x="17111" y="14986"/>
                      <a:pt x="17111" y="15209"/>
                    </a:cubicBezTo>
                    <a:cubicBezTo>
                      <a:pt x="17093" y="15227"/>
                      <a:pt x="17084" y="15254"/>
                      <a:pt x="17066" y="15271"/>
                    </a:cubicBezTo>
                    <a:cubicBezTo>
                      <a:pt x="17084" y="15218"/>
                      <a:pt x="17084" y="15155"/>
                      <a:pt x="17093" y="15093"/>
                    </a:cubicBezTo>
                    <a:cubicBezTo>
                      <a:pt x="17093" y="14843"/>
                      <a:pt x="16914" y="14638"/>
                      <a:pt x="16691" y="14531"/>
                    </a:cubicBezTo>
                    <a:cubicBezTo>
                      <a:pt x="16745" y="14509"/>
                      <a:pt x="16805" y="14500"/>
                      <a:pt x="16867" y="14500"/>
                    </a:cubicBezTo>
                    <a:close/>
                    <a:moveTo>
                      <a:pt x="8333" y="9361"/>
                    </a:moveTo>
                    <a:cubicBezTo>
                      <a:pt x="8754" y="9361"/>
                      <a:pt x="9200" y="9519"/>
                      <a:pt x="9367" y="9892"/>
                    </a:cubicBezTo>
                    <a:cubicBezTo>
                      <a:pt x="9332" y="9880"/>
                      <a:pt x="9298" y="9874"/>
                      <a:pt x="9265" y="9874"/>
                    </a:cubicBezTo>
                    <a:cubicBezTo>
                      <a:pt x="9007" y="9874"/>
                      <a:pt x="8834" y="10217"/>
                      <a:pt x="8850" y="10454"/>
                    </a:cubicBezTo>
                    <a:cubicBezTo>
                      <a:pt x="8877" y="10847"/>
                      <a:pt x="9242" y="11061"/>
                      <a:pt x="9599" y="11105"/>
                    </a:cubicBezTo>
                    <a:cubicBezTo>
                      <a:pt x="9770" y="11225"/>
                      <a:pt x="9956" y="11279"/>
                      <a:pt x="10141" y="11279"/>
                    </a:cubicBezTo>
                    <a:cubicBezTo>
                      <a:pt x="10244" y="11279"/>
                      <a:pt x="10347" y="11262"/>
                      <a:pt x="10447" y="11230"/>
                    </a:cubicBezTo>
                    <a:cubicBezTo>
                      <a:pt x="10563" y="11282"/>
                      <a:pt x="10674" y="11305"/>
                      <a:pt x="10778" y="11305"/>
                    </a:cubicBezTo>
                    <a:cubicBezTo>
                      <a:pt x="11452" y="11305"/>
                      <a:pt x="11838" y="10343"/>
                      <a:pt x="11374" y="9856"/>
                    </a:cubicBezTo>
                    <a:cubicBezTo>
                      <a:pt x="11447" y="9836"/>
                      <a:pt x="11522" y="9826"/>
                      <a:pt x="11599" y="9826"/>
                    </a:cubicBezTo>
                    <a:cubicBezTo>
                      <a:pt x="11788" y="9826"/>
                      <a:pt x="11980" y="9884"/>
                      <a:pt x="12133" y="9972"/>
                    </a:cubicBezTo>
                    <a:cubicBezTo>
                      <a:pt x="12267" y="10044"/>
                      <a:pt x="12383" y="10169"/>
                      <a:pt x="12436" y="10311"/>
                    </a:cubicBezTo>
                    <a:cubicBezTo>
                      <a:pt x="12421" y="10310"/>
                      <a:pt x="12406" y="10310"/>
                      <a:pt x="12392" y="10310"/>
                    </a:cubicBezTo>
                    <a:cubicBezTo>
                      <a:pt x="11873" y="10310"/>
                      <a:pt x="11546" y="10912"/>
                      <a:pt x="11928" y="11346"/>
                    </a:cubicBezTo>
                    <a:cubicBezTo>
                      <a:pt x="12026" y="11444"/>
                      <a:pt x="12124" y="11534"/>
                      <a:pt x="12240" y="11596"/>
                    </a:cubicBezTo>
                    <a:cubicBezTo>
                      <a:pt x="12240" y="11596"/>
                      <a:pt x="12240" y="11605"/>
                      <a:pt x="12249" y="11614"/>
                    </a:cubicBezTo>
                    <a:cubicBezTo>
                      <a:pt x="12418" y="11730"/>
                      <a:pt x="12579" y="11810"/>
                      <a:pt x="12730" y="11873"/>
                    </a:cubicBezTo>
                    <a:cubicBezTo>
                      <a:pt x="13016" y="12134"/>
                      <a:pt x="13369" y="12285"/>
                      <a:pt x="13736" y="12285"/>
                    </a:cubicBezTo>
                    <a:cubicBezTo>
                      <a:pt x="13920" y="12285"/>
                      <a:pt x="14107" y="12247"/>
                      <a:pt x="14292" y="12167"/>
                    </a:cubicBezTo>
                    <a:cubicBezTo>
                      <a:pt x="14684" y="11988"/>
                      <a:pt x="14934" y="11614"/>
                      <a:pt x="15050" y="11203"/>
                    </a:cubicBezTo>
                    <a:cubicBezTo>
                      <a:pt x="16183" y="11373"/>
                      <a:pt x="17218" y="11881"/>
                      <a:pt x="18244" y="12363"/>
                    </a:cubicBezTo>
                    <a:cubicBezTo>
                      <a:pt x="17777" y="12272"/>
                      <a:pt x="17295" y="12233"/>
                      <a:pt x="16813" y="12233"/>
                    </a:cubicBezTo>
                    <a:cubicBezTo>
                      <a:pt x="16253" y="12233"/>
                      <a:pt x="15694" y="12286"/>
                      <a:pt x="15157" y="12372"/>
                    </a:cubicBezTo>
                    <a:cubicBezTo>
                      <a:pt x="14176" y="12533"/>
                      <a:pt x="13212" y="13086"/>
                      <a:pt x="12383" y="13594"/>
                    </a:cubicBezTo>
                    <a:cubicBezTo>
                      <a:pt x="11589" y="14085"/>
                      <a:pt x="10911" y="14692"/>
                      <a:pt x="10286" y="15370"/>
                    </a:cubicBezTo>
                    <a:cubicBezTo>
                      <a:pt x="9546" y="15084"/>
                      <a:pt x="8796" y="14469"/>
                      <a:pt x="8341" y="13826"/>
                    </a:cubicBezTo>
                    <a:cubicBezTo>
                      <a:pt x="7770" y="13023"/>
                      <a:pt x="7735" y="12096"/>
                      <a:pt x="7958" y="11177"/>
                    </a:cubicBezTo>
                    <a:cubicBezTo>
                      <a:pt x="8020" y="11177"/>
                      <a:pt x="8074" y="11168"/>
                      <a:pt x="8118" y="11168"/>
                    </a:cubicBezTo>
                    <a:cubicBezTo>
                      <a:pt x="8332" y="11168"/>
                      <a:pt x="8582" y="11034"/>
                      <a:pt x="8689" y="10847"/>
                    </a:cubicBezTo>
                    <a:cubicBezTo>
                      <a:pt x="8805" y="10641"/>
                      <a:pt x="8814" y="10436"/>
                      <a:pt x="8761" y="10204"/>
                    </a:cubicBezTo>
                    <a:cubicBezTo>
                      <a:pt x="8707" y="9946"/>
                      <a:pt x="8520" y="9794"/>
                      <a:pt x="8341" y="9607"/>
                    </a:cubicBezTo>
                    <a:cubicBezTo>
                      <a:pt x="8288" y="9517"/>
                      <a:pt x="8207" y="9437"/>
                      <a:pt x="8118" y="9375"/>
                    </a:cubicBezTo>
                    <a:cubicBezTo>
                      <a:pt x="8188" y="9365"/>
                      <a:pt x="8260" y="9361"/>
                      <a:pt x="8333" y="9361"/>
                    </a:cubicBezTo>
                    <a:close/>
                    <a:moveTo>
                      <a:pt x="7735" y="11141"/>
                    </a:moveTo>
                    <a:cubicBezTo>
                      <a:pt x="7788" y="11159"/>
                      <a:pt x="7851" y="11168"/>
                      <a:pt x="7913" y="11168"/>
                    </a:cubicBezTo>
                    <a:cubicBezTo>
                      <a:pt x="7761" y="11632"/>
                      <a:pt x="7663" y="11997"/>
                      <a:pt x="7690" y="12506"/>
                    </a:cubicBezTo>
                    <a:cubicBezTo>
                      <a:pt x="7708" y="12988"/>
                      <a:pt x="7958" y="13496"/>
                      <a:pt x="8207" y="13906"/>
                    </a:cubicBezTo>
                    <a:cubicBezTo>
                      <a:pt x="8636" y="14602"/>
                      <a:pt x="9447" y="15227"/>
                      <a:pt x="10250" y="15414"/>
                    </a:cubicBezTo>
                    <a:cubicBezTo>
                      <a:pt x="10179" y="15494"/>
                      <a:pt x="10099" y="15584"/>
                      <a:pt x="10027" y="15664"/>
                    </a:cubicBezTo>
                    <a:cubicBezTo>
                      <a:pt x="9171" y="15343"/>
                      <a:pt x="8216" y="14781"/>
                      <a:pt x="7735" y="13996"/>
                    </a:cubicBezTo>
                    <a:cubicBezTo>
                      <a:pt x="7449" y="13532"/>
                      <a:pt x="7262" y="13014"/>
                      <a:pt x="7199" y="12479"/>
                    </a:cubicBezTo>
                    <a:cubicBezTo>
                      <a:pt x="7146" y="12069"/>
                      <a:pt x="7226" y="11471"/>
                      <a:pt x="7556" y="11168"/>
                    </a:cubicBezTo>
                    <a:cubicBezTo>
                      <a:pt x="7619" y="11168"/>
                      <a:pt x="7672" y="11159"/>
                      <a:pt x="7735" y="11141"/>
                    </a:cubicBezTo>
                    <a:close/>
                    <a:moveTo>
                      <a:pt x="16566" y="14495"/>
                    </a:moveTo>
                    <a:cubicBezTo>
                      <a:pt x="16745" y="14576"/>
                      <a:pt x="16897" y="14718"/>
                      <a:pt x="16959" y="14906"/>
                    </a:cubicBezTo>
                    <a:cubicBezTo>
                      <a:pt x="17039" y="15129"/>
                      <a:pt x="16914" y="15441"/>
                      <a:pt x="16727" y="15566"/>
                    </a:cubicBezTo>
                    <a:cubicBezTo>
                      <a:pt x="16647" y="15628"/>
                      <a:pt x="16566" y="15646"/>
                      <a:pt x="16477" y="15664"/>
                    </a:cubicBezTo>
                    <a:cubicBezTo>
                      <a:pt x="16665" y="15521"/>
                      <a:pt x="16798" y="15289"/>
                      <a:pt x="16825" y="15039"/>
                    </a:cubicBezTo>
                    <a:cubicBezTo>
                      <a:pt x="16843" y="14834"/>
                      <a:pt x="16727" y="14647"/>
                      <a:pt x="16566" y="14495"/>
                    </a:cubicBezTo>
                    <a:close/>
                    <a:moveTo>
                      <a:pt x="16263" y="14308"/>
                    </a:moveTo>
                    <a:cubicBezTo>
                      <a:pt x="16442" y="14442"/>
                      <a:pt x="16602" y="14602"/>
                      <a:pt x="16682" y="14808"/>
                    </a:cubicBezTo>
                    <a:cubicBezTo>
                      <a:pt x="16861" y="15254"/>
                      <a:pt x="16424" y="15548"/>
                      <a:pt x="16040" y="15673"/>
                    </a:cubicBezTo>
                    <a:cubicBezTo>
                      <a:pt x="16343" y="15432"/>
                      <a:pt x="16495" y="15048"/>
                      <a:pt x="16424" y="14665"/>
                    </a:cubicBezTo>
                    <a:cubicBezTo>
                      <a:pt x="16397" y="14531"/>
                      <a:pt x="16343" y="14406"/>
                      <a:pt x="16263" y="14308"/>
                    </a:cubicBezTo>
                    <a:close/>
                    <a:moveTo>
                      <a:pt x="18377" y="14317"/>
                    </a:moveTo>
                    <a:cubicBezTo>
                      <a:pt x="18690" y="14531"/>
                      <a:pt x="18922" y="14772"/>
                      <a:pt x="18957" y="15164"/>
                    </a:cubicBezTo>
                    <a:cubicBezTo>
                      <a:pt x="18984" y="15521"/>
                      <a:pt x="18592" y="15735"/>
                      <a:pt x="18279" y="15762"/>
                    </a:cubicBezTo>
                    <a:cubicBezTo>
                      <a:pt x="18939" y="15494"/>
                      <a:pt x="18859" y="14745"/>
                      <a:pt x="18377" y="14317"/>
                    </a:cubicBezTo>
                    <a:close/>
                    <a:moveTo>
                      <a:pt x="18913" y="14718"/>
                    </a:moveTo>
                    <a:cubicBezTo>
                      <a:pt x="19154" y="14932"/>
                      <a:pt x="19296" y="15271"/>
                      <a:pt x="19163" y="15575"/>
                    </a:cubicBezTo>
                    <a:cubicBezTo>
                      <a:pt x="19098" y="15720"/>
                      <a:pt x="18888" y="15828"/>
                      <a:pt x="18703" y="15828"/>
                    </a:cubicBezTo>
                    <a:cubicBezTo>
                      <a:pt x="18684" y="15828"/>
                      <a:pt x="18664" y="15827"/>
                      <a:pt x="18645" y="15825"/>
                    </a:cubicBezTo>
                    <a:cubicBezTo>
                      <a:pt x="18841" y="15744"/>
                      <a:pt x="18993" y="15557"/>
                      <a:pt x="19055" y="15334"/>
                    </a:cubicBezTo>
                    <a:cubicBezTo>
                      <a:pt x="19127" y="15102"/>
                      <a:pt x="19047" y="14897"/>
                      <a:pt x="18913" y="14718"/>
                    </a:cubicBezTo>
                    <a:close/>
                    <a:moveTo>
                      <a:pt x="15765" y="10880"/>
                    </a:moveTo>
                    <a:cubicBezTo>
                      <a:pt x="17944" y="10880"/>
                      <a:pt x="19857" y="12420"/>
                      <a:pt x="21741" y="13353"/>
                    </a:cubicBezTo>
                    <a:cubicBezTo>
                      <a:pt x="22731" y="13844"/>
                      <a:pt x="23793" y="14228"/>
                      <a:pt x="24872" y="14469"/>
                    </a:cubicBezTo>
                    <a:cubicBezTo>
                      <a:pt x="25226" y="14546"/>
                      <a:pt x="25622" y="14596"/>
                      <a:pt x="26017" y="14596"/>
                    </a:cubicBezTo>
                    <a:cubicBezTo>
                      <a:pt x="26307" y="14596"/>
                      <a:pt x="26598" y="14569"/>
                      <a:pt x="26870" y="14504"/>
                    </a:cubicBezTo>
                    <a:lnTo>
                      <a:pt x="26870" y="14504"/>
                    </a:lnTo>
                    <a:cubicBezTo>
                      <a:pt x="26246" y="14888"/>
                      <a:pt x="25630" y="15271"/>
                      <a:pt x="24943" y="15548"/>
                    </a:cubicBezTo>
                    <a:cubicBezTo>
                      <a:pt x="24390" y="15771"/>
                      <a:pt x="23784" y="15905"/>
                      <a:pt x="23195" y="15949"/>
                    </a:cubicBezTo>
                    <a:cubicBezTo>
                      <a:pt x="23152" y="15954"/>
                      <a:pt x="23108" y="15955"/>
                      <a:pt x="23063" y="15955"/>
                    </a:cubicBezTo>
                    <a:cubicBezTo>
                      <a:pt x="22743" y="15955"/>
                      <a:pt x="22397" y="15860"/>
                      <a:pt x="22112" y="15860"/>
                    </a:cubicBezTo>
                    <a:cubicBezTo>
                      <a:pt x="22101" y="15860"/>
                      <a:pt x="22090" y="15860"/>
                      <a:pt x="22080" y="15860"/>
                    </a:cubicBezTo>
                    <a:cubicBezTo>
                      <a:pt x="22062" y="15182"/>
                      <a:pt x="21696" y="14549"/>
                      <a:pt x="21125" y="14112"/>
                    </a:cubicBezTo>
                    <a:cubicBezTo>
                      <a:pt x="21054" y="14014"/>
                      <a:pt x="20973" y="13933"/>
                      <a:pt x="20884" y="13853"/>
                    </a:cubicBezTo>
                    <a:cubicBezTo>
                      <a:pt x="20884" y="13853"/>
                      <a:pt x="20884" y="13844"/>
                      <a:pt x="20875" y="13844"/>
                    </a:cubicBezTo>
                    <a:cubicBezTo>
                      <a:pt x="20322" y="13104"/>
                      <a:pt x="19394" y="12631"/>
                      <a:pt x="18511" y="12417"/>
                    </a:cubicBezTo>
                    <a:cubicBezTo>
                      <a:pt x="18172" y="12131"/>
                      <a:pt x="17682" y="11944"/>
                      <a:pt x="17298" y="11757"/>
                    </a:cubicBezTo>
                    <a:cubicBezTo>
                      <a:pt x="16645" y="11461"/>
                      <a:pt x="15866" y="11122"/>
                      <a:pt x="15132" y="11122"/>
                    </a:cubicBezTo>
                    <a:cubicBezTo>
                      <a:pt x="15114" y="11122"/>
                      <a:pt x="15095" y="11123"/>
                      <a:pt x="15077" y="11123"/>
                    </a:cubicBezTo>
                    <a:cubicBezTo>
                      <a:pt x="15086" y="11061"/>
                      <a:pt x="15103" y="10989"/>
                      <a:pt x="15112" y="10927"/>
                    </a:cubicBezTo>
                    <a:cubicBezTo>
                      <a:pt x="15333" y="10895"/>
                      <a:pt x="15550" y="10880"/>
                      <a:pt x="15765" y="10880"/>
                    </a:cubicBezTo>
                    <a:close/>
                    <a:moveTo>
                      <a:pt x="19270" y="15138"/>
                    </a:moveTo>
                    <a:lnTo>
                      <a:pt x="19270" y="15138"/>
                    </a:lnTo>
                    <a:cubicBezTo>
                      <a:pt x="19430" y="15298"/>
                      <a:pt x="19537" y="15530"/>
                      <a:pt x="19439" y="15762"/>
                    </a:cubicBezTo>
                    <a:cubicBezTo>
                      <a:pt x="19378" y="15892"/>
                      <a:pt x="19191" y="15974"/>
                      <a:pt x="19019" y="15974"/>
                    </a:cubicBezTo>
                    <a:cubicBezTo>
                      <a:pt x="18966" y="15974"/>
                      <a:pt x="18914" y="15966"/>
                      <a:pt x="18868" y="15949"/>
                    </a:cubicBezTo>
                    <a:cubicBezTo>
                      <a:pt x="19020" y="15905"/>
                      <a:pt x="19163" y="15798"/>
                      <a:pt x="19234" y="15691"/>
                    </a:cubicBezTo>
                    <a:cubicBezTo>
                      <a:pt x="19350" y="15521"/>
                      <a:pt x="19341" y="15316"/>
                      <a:pt x="19270" y="15138"/>
                    </a:cubicBezTo>
                    <a:close/>
                    <a:moveTo>
                      <a:pt x="6611" y="11052"/>
                    </a:moveTo>
                    <a:lnTo>
                      <a:pt x="6611" y="11052"/>
                    </a:lnTo>
                    <a:cubicBezTo>
                      <a:pt x="6691" y="11079"/>
                      <a:pt x="6771" y="11087"/>
                      <a:pt x="6851" y="11087"/>
                    </a:cubicBezTo>
                    <a:cubicBezTo>
                      <a:pt x="6872" y="11090"/>
                      <a:pt x="6894" y="11091"/>
                      <a:pt x="6916" y="11091"/>
                    </a:cubicBezTo>
                    <a:cubicBezTo>
                      <a:pt x="6969" y="11091"/>
                      <a:pt x="7024" y="11085"/>
                      <a:pt x="7074" y="11079"/>
                    </a:cubicBezTo>
                    <a:cubicBezTo>
                      <a:pt x="7190" y="11141"/>
                      <a:pt x="7315" y="11177"/>
                      <a:pt x="7458" y="11177"/>
                    </a:cubicBezTo>
                    <a:cubicBezTo>
                      <a:pt x="6860" y="11667"/>
                      <a:pt x="7066" y="12925"/>
                      <a:pt x="7342" y="13532"/>
                    </a:cubicBezTo>
                    <a:cubicBezTo>
                      <a:pt x="7583" y="14076"/>
                      <a:pt x="7860" y="14540"/>
                      <a:pt x="8341" y="14888"/>
                    </a:cubicBezTo>
                    <a:cubicBezTo>
                      <a:pt x="8805" y="15227"/>
                      <a:pt x="9430" y="15557"/>
                      <a:pt x="10001" y="15700"/>
                    </a:cubicBezTo>
                    <a:cubicBezTo>
                      <a:pt x="10001" y="15700"/>
                      <a:pt x="10001" y="15700"/>
                      <a:pt x="9992" y="15709"/>
                    </a:cubicBezTo>
                    <a:cubicBezTo>
                      <a:pt x="9840" y="15887"/>
                      <a:pt x="9697" y="16074"/>
                      <a:pt x="9563" y="16262"/>
                    </a:cubicBezTo>
                    <a:cubicBezTo>
                      <a:pt x="8912" y="15842"/>
                      <a:pt x="8261" y="15405"/>
                      <a:pt x="7717" y="14843"/>
                    </a:cubicBezTo>
                    <a:cubicBezTo>
                      <a:pt x="7271" y="14388"/>
                      <a:pt x="6887" y="13898"/>
                      <a:pt x="6655" y="13300"/>
                    </a:cubicBezTo>
                    <a:cubicBezTo>
                      <a:pt x="6423" y="12666"/>
                      <a:pt x="6361" y="11694"/>
                      <a:pt x="6611" y="11052"/>
                    </a:cubicBezTo>
                    <a:close/>
                    <a:moveTo>
                      <a:pt x="6129" y="10793"/>
                    </a:moveTo>
                    <a:cubicBezTo>
                      <a:pt x="6263" y="10909"/>
                      <a:pt x="6423" y="10998"/>
                      <a:pt x="6593" y="11052"/>
                    </a:cubicBezTo>
                    <a:cubicBezTo>
                      <a:pt x="6057" y="12185"/>
                      <a:pt x="6468" y="13639"/>
                      <a:pt x="7235" y="14558"/>
                    </a:cubicBezTo>
                    <a:cubicBezTo>
                      <a:pt x="7877" y="15334"/>
                      <a:pt x="8645" y="15851"/>
                      <a:pt x="9537" y="16306"/>
                    </a:cubicBezTo>
                    <a:cubicBezTo>
                      <a:pt x="9528" y="16324"/>
                      <a:pt x="9510" y="16342"/>
                      <a:pt x="9501" y="16360"/>
                    </a:cubicBezTo>
                    <a:cubicBezTo>
                      <a:pt x="8386" y="16003"/>
                      <a:pt x="7271" y="15289"/>
                      <a:pt x="6575" y="14361"/>
                    </a:cubicBezTo>
                    <a:cubicBezTo>
                      <a:pt x="6182" y="13826"/>
                      <a:pt x="5915" y="13300"/>
                      <a:pt x="5826" y="12631"/>
                    </a:cubicBezTo>
                    <a:cubicBezTo>
                      <a:pt x="5754" y="12051"/>
                      <a:pt x="5852" y="11328"/>
                      <a:pt x="6129" y="10793"/>
                    </a:cubicBezTo>
                    <a:close/>
                    <a:moveTo>
                      <a:pt x="21054" y="14112"/>
                    </a:moveTo>
                    <a:lnTo>
                      <a:pt x="21054" y="14112"/>
                    </a:lnTo>
                    <a:cubicBezTo>
                      <a:pt x="21304" y="14442"/>
                      <a:pt x="21500" y="14852"/>
                      <a:pt x="21580" y="15209"/>
                    </a:cubicBezTo>
                    <a:cubicBezTo>
                      <a:pt x="21678" y="15637"/>
                      <a:pt x="21625" y="16137"/>
                      <a:pt x="21411" y="16520"/>
                    </a:cubicBezTo>
                    <a:cubicBezTo>
                      <a:pt x="21268" y="16775"/>
                      <a:pt x="20955" y="16900"/>
                      <a:pt x="20644" y="16900"/>
                    </a:cubicBezTo>
                    <a:cubicBezTo>
                      <a:pt x="20431" y="16900"/>
                      <a:pt x="20219" y="16841"/>
                      <a:pt x="20064" y="16726"/>
                    </a:cubicBezTo>
                    <a:lnTo>
                      <a:pt x="20064" y="16726"/>
                    </a:lnTo>
                    <a:cubicBezTo>
                      <a:pt x="20168" y="16770"/>
                      <a:pt x="20276" y="16792"/>
                      <a:pt x="20383" y="16792"/>
                    </a:cubicBezTo>
                    <a:cubicBezTo>
                      <a:pt x="20723" y="16792"/>
                      <a:pt x="21053" y="16575"/>
                      <a:pt x="21223" y="16208"/>
                    </a:cubicBezTo>
                    <a:cubicBezTo>
                      <a:pt x="21536" y="15548"/>
                      <a:pt x="21411" y="14736"/>
                      <a:pt x="21054" y="14112"/>
                    </a:cubicBezTo>
                    <a:close/>
                    <a:moveTo>
                      <a:pt x="21179" y="14174"/>
                    </a:moveTo>
                    <a:lnTo>
                      <a:pt x="21179" y="14174"/>
                    </a:lnTo>
                    <a:cubicBezTo>
                      <a:pt x="21767" y="14665"/>
                      <a:pt x="22098" y="15593"/>
                      <a:pt x="21901" y="16324"/>
                    </a:cubicBezTo>
                    <a:cubicBezTo>
                      <a:pt x="21781" y="16789"/>
                      <a:pt x="21470" y="17021"/>
                      <a:pt x="21040" y="17021"/>
                    </a:cubicBezTo>
                    <a:cubicBezTo>
                      <a:pt x="21024" y="17021"/>
                      <a:pt x="21008" y="17021"/>
                      <a:pt x="20991" y="17020"/>
                    </a:cubicBezTo>
                    <a:cubicBezTo>
                      <a:pt x="21339" y="16895"/>
                      <a:pt x="21562" y="16627"/>
                      <a:pt x="21678" y="16253"/>
                    </a:cubicBezTo>
                    <a:cubicBezTo>
                      <a:pt x="21883" y="15575"/>
                      <a:pt x="21634" y="14754"/>
                      <a:pt x="21179" y="14174"/>
                    </a:cubicBezTo>
                    <a:close/>
                    <a:moveTo>
                      <a:pt x="16797" y="12399"/>
                    </a:moveTo>
                    <a:cubicBezTo>
                      <a:pt x="18042" y="12399"/>
                      <a:pt x="19277" y="12668"/>
                      <a:pt x="20269" y="13469"/>
                    </a:cubicBezTo>
                    <a:cubicBezTo>
                      <a:pt x="20884" y="13969"/>
                      <a:pt x="21214" y="14638"/>
                      <a:pt x="21205" y="15432"/>
                    </a:cubicBezTo>
                    <a:cubicBezTo>
                      <a:pt x="21197" y="15869"/>
                      <a:pt x="21063" y="16440"/>
                      <a:pt x="20617" y="16618"/>
                    </a:cubicBezTo>
                    <a:cubicBezTo>
                      <a:pt x="20558" y="16641"/>
                      <a:pt x="20496" y="16651"/>
                      <a:pt x="20434" y="16651"/>
                    </a:cubicBezTo>
                    <a:cubicBezTo>
                      <a:pt x="20222" y="16651"/>
                      <a:pt x="20003" y="16537"/>
                      <a:pt x="19858" y="16413"/>
                    </a:cubicBezTo>
                    <a:cubicBezTo>
                      <a:pt x="19607" y="16204"/>
                      <a:pt x="19812" y="15765"/>
                      <a:pt x="20112" y="15765"/>
                    </a:cubicBezTo>
                    <a:cubicBezTo>
                      <a:pt x="20131" y="15765"/>
                      <a:pt x="20151" y="15767"/>
                      <a:pt x="20171" y="15771"/>
                    </a:cubicBezTo>
                    <a:cubicBezTo>
                      <a:pt x="20206" y="15816"/>
                      <a:pt x="20242" y="15860"/>
                      <a:pt x="20260" y="15914"/>
                    </a:cubicBezTo>
                    <a:cubicBezTo>
                      <a:pt x="20313" y="16056"/>
                      <a:pt x="20180" y="16155"/>
                      <a:pt x="20064" y="16199"/>
                    </a:cubicBezTo>
                    <a:cubicBezTo>
                      <a:pt x="20046" y="16199"/>
                      <a:pt x="20046" y="16235"/>
                      <a:pt x="20072" y="16235"/>
                    </a:cubicBezTo>
                    <a:cubicBezTo>
                      <a:pt x="20083" y="16236"/>
                      <a:pt x="20093" y="16236"/>
                      <a:pt x="20103" y="16236"/>
                    </a:cubicBezTo>
                    <a:cubicBezTo>
                      <a:pt x="20339" y="16236"/>
                      <a:pt x="20425" y="16038"/>
                      <a:pt x="20331" y="15825"/>
                    </a:cubicBezTo>
                    <a:cubicBezTo>
                      <a:pt x="20197" y="15539"/>
                      <a:pt x="19814" y="15378"/>
                      <a:pt x="19519" y="15325"/>
                    </a:cubicBezTo>
                    <a:cubicBezTo>
                      <a:pt x="19510" y="15325"/>
                      <a:pt x="19502" y="15334"/>
                      <a:pt x="19493" y="15343"/>
                    </a:cubicBezTo>
                    <a:cubicBezTo>
                      <a:pt x="19430" y="15218"/>
                      <a:pt x="19332" y="15111"/>
                      <a:pt x="19225" y="15031"/>
                    </a:cubicBezTo>
                    <a:cubicBezTo>
                      <a:pt x="19127" y="14852"/>
                      <a:pt x="18984" y="14700"/>
                      <a:pt x="18824" y="14620"/>
                    </a:cubicBezTo>
                    <a:cubicBezTo>
                      <a:pt x="18672" y="14460"/>
                      <a:pt x="18467" y="14326"/>
                      <a:pt x="18297" y="14237"/>
                    </a:cubicBezTo>
                    <a:cubicBezTo>
                      <a:pt x="18294" y="14234"/>
                      <a:pt x="18291" y="14233"/>
                      <a:pt x="18289" y="14233"/>
                    </a:cubicBezTo>
                    <a:cubicBezTo>
                      <a:pt x="18283" y="14233"/>
                      <a:pt x="18279" y="14237"/>
                      <a:pt x="18279" y="14237"/>
                    </a:cubicBezTo>
                    <a:cubicBezTo>
                      <a:pt x="18217" y="14192"/>
                      <a:pt x="18154" y="14156"/>
                      <a:pt x="18083" y="14130"/>
                    </a:cubicBezTo>
                    <a:cubicBezTo>
                      <a:pt x="18080" y="14127"/>
                      <a:pt x="18079" y="14126"/>
                      <a:pt x="18077" y="14126"/>
                    </a:cubicBezTo>
                    <a:cubicBezTo>
                      <a:pt x="18074" y="14126"/>
                      <a:pt x="18074" y="14132"/>
                      <a:pt x="18074" y="14138"/>
                    </a:cubicBezTo>
                    <a:cubicBezTo>
                      <a:pt x="18547" y="14406"/>
                      <a:pt x="19029" y="15280"/>
                      <a:pt x="18297" y="15575"/>
                    </a:cubicBezTo>
                    <a:cubicBezTo>
                      <a:pt x="18179" y="15623"/>
                      <a:pt x="18035" y="15649"/>
                      <a:pt x="17892" y="15649"/>
                    </a:cubicBezTo>
                    <a:cubicBezTo>
                      <a:pt x="17743" y="15649"/>
                      <a:pt x="17595" y="15621"/>
                      <a:pt x="17476" y="15557"/>
                    </a:cubicBezTo>
                    <a:cubicBezTo>
                      <a:pt x="17289" y="15459"/>
                      <a:pt x="17244" y="15271"/>
                      <a:pt x="17298" y="15102"/>
                    </a:cubicBezTo>
                    <a:cubicBezTo>
                      <a:pt x="17378" y="14995"/>
                      <a:pt x="17468" y="14897"/>
                      <a:pt x="17566" y="14825"/>
                    </a:cubicBezTo>
                    <a:cubicBezTo>
                      <a:pt x="17601" y="14861"/>
                      <a:pt x="17637" y="14897"/>
                      <a:pt x="17664" y="14941"/>
                    </a:cubicBezTo>
                    <a:cubicBezTo>
                      <a:pt x="17735" y="15039"/>
                      <a:pt x="17744" y="15147"/>
                      <a:pt x="17807" y="15245"/>
                    </a:cubicBezTo>
                    <a:cubicBezTo>
                      <a:pt x="17815" y="15253"/>
                      <a:pt x="17826" y="15257"/>
                      <a:pt x="17837" y="15257"/>
                    </a:cubicBezTo>
                    <a:cubicBezTo>
                      <a:pt x="17851" y="15257"/>
                      <a:pt x="17864" y="15250"/>
                      <a:pt x="17869" y="15236"/>
                    </a:cubicBezTo>
                    <a:cubicBezTo>
                      <a:pt x="17976" y="14941"/>
                      <a:pt x="17619" y="14647"/>
                      <a:pt x="17396" y="14531"/>
                    </a:cubicBezTo>
                    <a:cubicBezTo>
                      <a:pt x="17281" y="14468"/>
                      <a:pt x="17117" y="14427"/>
                      <a:pt x="16959" y="14427"/>
                    </a:cubicBezTo>
                    <a:cubicBezTo>
                      <a:pt x="16848" y="14427"/>
                      <a:pt x="16740" y="14447"/>
                      <a:pt x="16656" y="14495"/>
                    </a:cubicBezTo>
                    <a:cubicBezTo>
                      <a:pt x="16656" y="14495"/>
                      <a:pt x="16647" y="14504"/>
                      <a:pt x="16647" y="14504"/>
                    </a:cubicBezTo>
                    <a:cubicBezTo>
                      <a:pt x="16611" y="14495"/>
                      <a:pt x="16566" y="14477"/>
                      <a:pt x="16531" y="14469"/>
                    </a:cubicBezTo>
                    <a:cubicBezTo>
                      <a:pt x="16424" y="14379"/>
                      <a:pt x="16308" y="14308"/>
                      <a:pt x="16201" y="14254"/>
                    </a:cubicBezTo>
                    <a:cubicBezTo>
                      <a:pt x="16067" y="14121"/>
                      <a:pt x="15888" y="14040"/>
                      <a:pt x="15683" y="14014"/>
                    </a:cubicBezTo>
                    <a:cubicBezTo>
                      <a:pt x="15657" y="14014"/>
                      <a:pt x="15657" y="14049"/>
                      <a:pt x="15674" y="14058"/>
                    </a:cubicBezTo>
                    <a:cubicBezTo>
                      <a:pt x="16174" y="14219"/>
                      <a:pt x="16433" y="14825"/>
                      <a:pt x="16147" y="15271"/>
                    </a:cubicBezTo>
                    <a:cubicBezTo>
                      <a:pt x="15986" y="15525"/>
                      <a:pt x="15739" y="15686"/>
                      <a:pt x="15457" y="15686"/>
                    </a:cubicBezTo>
                    <a:cubicBezTo>
                      <a:pt x="15411" y="15686"/>
                      <a:pt x="15365" y="15682"/>
                      <a:pt x="15318" y="15673"/>
                    </a:cubicBezTo>
                    <a:cubicBezTo>
                      <a:pt x="15068" y="15628"/>
                      <a:pt x="14889" y="15486"/>
                      <a:pt x="14809" y="15254"/>
                    </a:cubicBezTo>
                    <a:cubicBezTo>
                      <a:pt x="14729" y="15022"/>
                      <a:pt x="14952" y="14611"/>
                      <a:pt x="15219" y="14584"/>
                    </a:cubicBezTo>
                    <a:lnTo>
                      <a:pt x="15237" y="14584"/>
                    </a:lnTo>
                    <a:cubicBezTo>
                      <a:pt x="15353" y="14683"/>
                      <a:pt x="15398" y="14843"/>
                      <a:pt x="15291" y="15084"/>
                    </a:cubicBezTo>
                    <a:cubicBezTo>
                      <a:pt x="15284" y="15103"/>
                      <a:pt x="15301" y="15118"/>
                      <a:pt x="15314" y="15118"/>
                    </a:cubicBezTo>
                    <a:cubicBezTo>
                      <a:pt x="15319" y="15118"/>
                      <a:pt x="15324" y="15116"/>
                      <a:pt x="15326" y="15111"/>
                    </a:cubicBezTo>
                    <a:cubicBezTo>
                      <a:pt x="15618" y="14476"/>
                      <a:pt x="14959" y="14360"/>
                      <a:pt x="14454" y="14360"/>
                    </a:cubicBezTo>
                    <a:cubicBezTo>
                      <a:pt x="14356" y="14360"/>
                      <a:pt x="14263" y="14365"/>
                      <a:pt x="14185" y="14370"/>
                    </a:cubicBezTo>
                    <a:cubicBezTo>
                      <a:pt x="13266" y="14433"/>
                      <a:pt x="12436" y="14799"/>
                      <a:pt x="11651" y="15254"/>
                    </a:cubicBezTo>
                    <a:cubicBezTo>
                      <a:pt x="10563" y="15878"/>
                      <a:pt x="9563" y="16743"/>
                      <a:pt x="9073" y="17903"/>
                    </a:cubicBezTo>
                    <a:cubicBezTo>
                      <a:pt x="9198" y="16476"/>
                      <a:pt x="10438" y="15307"/>
                      <a:pt x="11473" y="14424"/>
                    </a:cubicBezTo>
                    <a:cubicBezTo>
                      <a:pt x="12597" y="13460"/>
                      <a:pt x="14158" y="12640"/>
                      <a:pt x="15630" y="12470"/>
                    </a:cubicBezTo>
                    <a:cubicBezTo>
                      <a:pt x="16015" y="12426"/>
                      <a:pt x="16407" y="12399"/>
                      <a:pt x="16797" y="12399"/>
                    </a:cubicBezTo>
                    <a:close/>
                    <a:moveTo>
                      <a:pt x="36754" y="14546"/>
                    </a:moveTo>
                    <a:cubicBezTo>
                      <a:pt x="37164" y="14546"/>
                      <a:pt x="37580" y="14619"/>
                      <a:pt x="37995" y="14692"/>
                    </a:cubicBezTo>
                    <a:cubicBezTo>
                      <a:pt x="37970" y="14691"/>
                      <a:pt x="37946" y="14691"/>
                      <a:pt x="37922" y="14691"/>
                    </a:cubicBezTo>
                    <a:cubicBezTo>
                      <a:pt x="37065" y="14691"/>
                      <a:pt x="36250" y="14844"/>
                      <a:pt x="35426" y="15173"/>
                    </a:cubicBezTo>
                    <a:cubicBezTo>
                      <a:pt x="34542" y="15530"/>
                      <a:pt x="33731" y="16003"/>
                      <a:pt x="32838" y="16342"/>
                    </a:cubicBezTo>
                    <a:cubicBezTo>
                      <a:pt x="31072" y="17020"/>
                      <a:pt x="29297" y="17653"/>
                      <a:pt x="27388" y="17751"/>
                    </a:cubicBezTo>
                    <a:cubicBezTo>
                      <a:pt x="26067" y="17823"/>
                      <a:pt x="24747" y="17921"/>
                      <a:pt x="23418" y="17966"/>
                    </a:cubicBezTo>
                    <a:cubicBezTo>
                      <a:pt x="23391" y="17957"/>
                      <a:pt x="23355" y="17957"/>
                      <a:pt x="23320" y="17948"/>
                    </a:cubicBezTo>
                    <a:cubicBezTo>
                      <a:pt x="24167" y="17930"/>
                      <a:pt x="25033" y="17787"/>
                      <a:pt x="25853" y="17698"/>
                    </a:cubicBezTo>
                    <a:cubicBezTo>
                      <a:pt x="26924" y="17591"/>
                      <a:pt x="27941" y="17457"/>
                      <a:pt x="28976" y="17189"/>
                    </a:cubicBezTo>
                    <a:cubicBezTo>
                      <a:pt x="30617" y="16761"/>
                      <a:pt x="32107" y="16030"/>
                      <a:pt x="33659" y="15361"/>
                    </a:cubicBezTo>
                    <a:cubicBezTo>
                      <a:pt x="34587" y="14959"/>
                      <a:pt x="35461" y="14647"/>
                      <a:pt x="36478" y="14558"/>
                    </a:cubicBezTo>
                    <a:cubicBezTo>
                      <a:pt x="36570" y="14550"/>
                      <a:pt x="36662" y="14546"/>
                      <a:pt x="36754" y="14546"/>
                    </a:cubicBezTo>
                    <a:close/>
                    <a:moveTo>
                      <a:pt x="14301" y="14433"/>
                    </a:moveTo>
                    <a:cubicBezTo>
                      <a:pt x="14015" y="14549"/>
                      <a:pt x="13837" y="14799"/>
                      <a:pt x="13640" y="15048"/>
                    </a:cubicBezTo>
                    <a:cubicBezTo>
                      <a:pt x="13284" y="15521"/>
                      <a:pt x="13150" y="16146"/>
                      <a:pt x="13176" y="16726"/>
                    </a:cubicBezTo>
                    <a:cubicBezTo>
                      <a:pt x="13203" y="17288"/>
                      <a:pt x="13533" y="18171"/>
                      <a:pt x="14104" y="18429"/>
                    </a:cubicBezTo>
                    <a:lnTo>
                      <a:pt x="14095" y="18429"/>
                    </a:lnTo>
                    <a:cubicBezTo>
                      <a:pt x="13810" y="18429"/>
                      <a:pt x="13533" y="18447"/>
                      <a:pt x="13248" y="18483"/>
                    </a:cubicBezTo>
                    <a:cubicBezTo>
                      <a:pt x="12891" y="18260"/>
                      <a:pt x="12588" y="17966"/>
                      <a:pt x="12338" y="17627"/>
                    </a:cubicBezTo>
                    <a:cubicBezTo>
                      <a:pt x="12052" y="17234"/>
                      <a:pt x="12106" y="16627"/>
                      <a:pt x="12213" y="16190"/>
                    </a:cubicBezTo>
                    <a:cubicBezTo>
                      <a:pt x="12365" y="15548"/>
                      <a:pt x="12945" y="14897"/>
                      <a:pt x="13551" y="14567"/>
                    </a:cubicBezTo>
                    <a:cubicBezTo>
                      <a:pt x="13623" y="14549"/>
                      <a:pt x="13694" y="14531"/>
                      <a:pt x="13765" y="14513"/>
                    </a:cubicBezTo>
                    <a:cubicBezTo>
                      <a:pt x="13854" y="14495"/>
                      <a:pt x="14060" y="14460"/>
                      <a:pt x="14301" y="14433"/>
                    </a:cubicBezTo>
                    <a:close/>
                    <a:moveTo>
                      <a:pt x="14602" y="14427"/>
                    </a:moveTo>
                    <a:cubicBezTo>
                      <a:pt x="14810" y="14427"/>
                      <a:pt x="15011" y="14454"/>
                      <a:pt x="15157" y="14531"/>
                    </a:cubicBezTo>
                    <a:cubicBezTo>
                      <a:pt x="15086" y="14531"/>
                      <a:pt x="15014" y="14549"/>
                      <a:pt x="14961" y="14576"/>
                    </a:cubicBezTo>
                    <a:cubicBezTo>
                      <a:pt x="14702" y="14656"/>
                      <a:pt x="14515" y="14923"/>
                      <a:pt x="14417" y="15173"/>
                    </a:cubicBezTo>
                    <a:cubicBezTo>
                      <a:pt x="14185" y="15807"/>
                      <a:pt x="14140" y="16440"/>
                      <a:pt x="14274" y="17109"/>
                    </a:cubicBezTo>
                    <a:cubicBezTo>
                      <a:pt x="14372" y="17644"/>
                      <a:pt x="14675" y="18233"/>
                      <a:pt x="15157" y="18483"/>
                    </a:cubicBezTo>
                    <a:cubicBezTo>
                      <a:pt x="14845" y="18447"/>
                      <a:pt x="14524" y="18429"/>
                      <a:pt x="14202" y="18429"/>
                    </a:cubicBezTo>
                    <a:cubicBezTo>
                      <a:pt x="14202" y="18429"/>
                      <a:pt x="14202" y="18421"/>
                      <a:pt x="14202" y="18421"/>
                    </a:cubicBezTo>
                    <a:cubicBezTo>
                      <a:pt x="13997" y="18313"/>
                      <a:pt x="13881" y="18064"/>
                      <a:pt x="13747" y="17885"/>
                    </a:cubicBezTo>
                    <a:cubicBezTo>
                      <a:pt x="13524" y="17582"/>
                      <a:pt x="13373" y="17261"/>
                      <a:pt x="13328" y="16886"/>
                    </a:cubicBezTo>
                    <a:cubicBezTo>
                      <a:pt x="13275" y="16413"/>
                      <a:pt x="13337" y="15976"/>
                      <a:pt x="13524" y="15539"/>
                    </a:cubicBezTo>
                    <a:cubicBezTo>
                      <a:pt x="13694" y="15147"/>
                      <a:pt x="13997" y="14593"/>
                      <a:pt x="14425" y="14433"/>
                    </a:cubicBezTo>
                    <a:cubicBezTo>
                      <a:pt x="14484" y="14429"/>
                      <a:pt x="14544" y="14427"/>
                      <a:pt x="14602" y="14427"/>
                    </a:cubicBezTo>
                    <a:close/>
                    <a:moveTo>
                      <a:pt x="14684" y="14879"/>
                    </a:moveTo>
                    <a:cubicBezTo>
                      <a:pt x="14622" y="15048"/>
                      <a:pt x="14613" y="15245"/>
                      <a:pt x="14666" y="15396"/>
                    </a:cubicBezTo>
                    <a:cubicBezTo>
                      <a:pt x="14693" y="15477"/>
                      <a:pt x="14729" y="15539"/>
                      <a:pt x="14773" y="15593"/>
                    </a:cubicBezTo>
                    <a:cubicBezTo>
                      <a:pt x="14479" y="16404"/>
                      <a:pt x="14657" y="17493"/>
                      <a:pt x="15228" y="18144"/>
                    </a:cubicBezTo>
                    <a:cubicBezTo>
                      <a:pt x="15380" y="18322"/>
                      <a:pt x="15549" y="18447"/>
                      <a:pt x="15728" y="18536"/>
                    </a:cubicBezTo>
                    <a:cubicBezTo>
                      <a:pt x="15086" y="18465"/>
                      <a:pt x="14586" y="17823"/>
                      <a:pt x="14461" y="17225"/>
                    </a:cubicBezTo>
                    <a:cubicBezTo>
                      <a:pt x="14363" y="16743"/>
                      <a:pt x="14309" y="16306"/>
                      <a:pt x="14390" y="15816"/>
                    </a:cubicBezTo>
                    <a:cubicBezTo>
                      <a:pt x="14425" y="15557"/>
                      <a:pt x="14506" y="15164"/>
                      <a:pt x="14684" y="14879"/>
                    </a:cubicBezTo>
                    <a:close/>
                    <a:moveTo>
                      <a:pt x="35265" y="14233"/>
                    </a:moveTo>
                    <a:cubicBezTo>
                      <a:pt x="35324" y="14233"/>
                      <a:pt x="35383" y="14235"/>
                      <a:pt x="35443" y="14237"/>
                    </a:cubicBezTo>
                    <a:cubicBezTo>
                      <a:pt x="35907" y="14254"/>
                      <a:pt x="36371" y="14344"/>
                      <a:pt x="36826" y="14442"/>
                    </a:cubicBezTo>
                    <a:cubicBezTo>
                      <a:pt x="36755" y="14433"/>
                      <a:pt x="36675" y="14433"/>
                      <a:pt x="36594" y="14433"/>
                    </a:cubicBezTo>
                    <a:cubicBezTo>
                      <a:pt x="35782" y="14442"/>
                      <a:pt x="35015" y="14656"/>
                      <a:pt x="34266" y="14950"/>
                    </a:cubicBezTo>
                    <a:cubicBezTo>
                      <a:pt x="32580" y="15619"/>
                      <a:pt x="31001" y="16485"/>
                      <a:pt x="29243" y="16957"/>
                    </a:cubicBezTo>
                    <a:cubicBezTo>
                      <a:pt x="28146" y="17252"/>
                      <a:pt x="27075" y="17412"/>
                      <a:pt x="25951" y="17537"/>
                    </a:cubicBezTo>
                    <a:cubicBezTo>
                      <a:pt x="24952" y="17644"/>
                      <a:pt x="23917" y="17876"/>
                      <a:pt x="22909" y="17912"/>
                    </a:cubicBezTo>
                    <a:cubicBezTo>
                      <a:pt x="22722" y="17900"/>
                      <a:pt x="22537" y="17894"/>
                      <a:pt x="22354" y="17894"/>
                    </a:cubicBezTo>
                    <a:cubicBezTo>
                      <a:pt x="22117" y="17894"/>
                      <a:pt x="21883" y="17905"/>
                      <a:pt x="21651" y="17930"/>
                    </a:cubicBezTo>
                    <a:cubicBezTo>
                      <a:pt x="20920" y="17992"/>
                      <a:pt x="20188" y="18117"/>
                      <a:pt x="19484" y="18305"/>
                    </a:cubicBezTo>
                    <a:cubicBezTo>
                      <a:pt x="19171" y="18385"/>
                      <a:pt x="18841" y="18474"/>
                      <a:pt x="18502" y="18545"/>
                    </a:cubicBezTo>
                    <a:cubicBezTo>
                      <a:pt x="18502" y="18528"/>
                      <a:pt x="18493" y="18519"/>
                      <a:pt x="18485" y="18519"/>
                    </a:cubicBezTo>
                    <a:cubicBezTo>
                      <a:pt x="17717" y="18403"/>
                      <a:pt x="17218" y="17725"/>
                      <a:pt x="17013" y="17029"/>
                    </a:cubicBezTo>
                    <a:cubicBezTo>
                      <a:pt x="16888" y="16574"/>
                      <a:pt x="16914" y="15914"/>
                      <a:pt x="17137" y="15396"/>
                    </a:cubicBezTo>
                    <a:cubicBezTo>
                      <a:pt x="17137" y="15405"/>
                      <a:pt x="17137" y="15414"/>
                      <a:pt x="17137" y="15414"/>
                    </a:cubicBezTo>
                    <a:cubicBezTo>
                      <a:pt x="17235" y="15721"/>
                      <a:pt x="17556" y="15843"/>
                      <a:pt x="17862" y="15843"/>
                    </a:cubicBezTo>
                    <a:cubicBezTo>
                      <a:pt x="17948" y="15843"/>
                      <a:pt x="18032" y="15833"/>
                      <a:pt x="18110" y="15816"/>
                    </a:cubicBezTo>
                    <a:cubicBezTo>
                      <a:pt x="18128" y="15807"/>
                      <a:pt x="18146" y="15807"/>
                      <a:pt x="18163" y="15798"/>
                    </a:cubicBezTo>
                    <a:cubicBezTo>
                      <a:pt x="18163" y="15816"/>
                      <a:pt x="18172" y="15825"/>
                      <a:pt x="18190" y="15833"/>
                    </a:cubicBezTo>
                    <a:cubicBezTo>
                      <a:pt x="18272" y="15861"/>
                      <a:pt x="18348" y="15872"/>
                      <a:pt x="18424" y="15872"/>
                    </a:cubicBezTo>
                    <a:cubicBezTo>
                      <a:pt x="18447" y="15872"/>
                      <a:pt x="18470" y="15871"/>
                      <a:pt x="18493" y="15869"/>
                    </a:cubicBezTo>
                    <a:cubicBezTo>
                      <a:pt x="18550" y="15933"/>
                      <a:pt x="18627" y="15969"/>
                      <a:pt x="18707" y="15969"/>
                    </a:cubicBezTo>
                    <a:cubicBezTo>
                      <a:pt x="18716" y="15969"/>
                      <a:pt x="18725" y="15968"/>
                      <a:pt x="18734" y="15967"/>
                    </a:cubicBezTo>
                    <a:cubicBezTo>
                      <a:pt x="18806" y="16058"/>
                      <a:pt x="18922" y="16097"/>
                      <a:pt x="19043" y="16097"/>
                    </a:cubicBezTo>
                    <a:cubicBezTo>
                      <a:pt x="19209" y="16097"/>
                      <a:pt x="19383" y="16023"/>
                      <a:pt x="19466" y="15905"/>
                    </a:cubicBezTo>
                    <a:cubicBezTo>
                      <a:pt x="19591" y="15735"/>
                      <a:pt x="19582" y="15548"/>
                      <a:pt x="19510" y="15378"/>
                    </a:cubicBezTo>
                    <a:lnTo>
                      <a:pt x="19510" y="15378"/>
                    </a:lnTo>
                    <a:cubicBezTo>
                      <a:pt x="19716" y="15432"/>
                      <a:pt x="19894" y="15503"/>
                      <a:pt x="20055" y="15646"/>
                    </a:cubicBezTo>
                    <a:cubicBezTo>
                      <a:pt x="20064" y="15655"/>
                      <a:pt x="20081" y="15673"/>
                      <a:pt x="20099" y="15682"/>
                    </a:cubicBezTo>
                    <a:cubicBezTo>
                      <a:pt x="20096" y="15682"/>
                      <a:pt x="20092" y="15682"/>
                      <a:pt x="20089" y="15682"/>
                    </a:cubicBezTo>
                    <a:cubicBezTo>
                      <a:pt x="19737" y="15682"/>
                      <a:pt x="19450" y="16140"/>
                      <a:pt x="19698" y="16440"/>
                    </a:cubicBezTo>
                    <a:cubicBezTo>
                      <a:pt x="19760" y="16511"/>
                      <a:pt x="19814" y="16565"/>
                      <a:pt x="19876" y="16618"/>
                    </a:cubicBezTo>
                    <a:cubicBezTo>
                      <a:pt x="19983" y="16833"/>
                      <a:pt x="20206" y="16984"/>
                      <a:pt x="20447" y="17047"/>
                    </a:cubicBezTo>
                    <a:cubicBezTo>
                      <a:pt x="20582" y="17182"/>
                      <a:pt x="20851" y="17210"/>
                      <a:pt x="21055" y="17210"/>
                    </a:cubicBezTo>
                    <a:cubicBezTo>
                      <a:pt x="21093" y="17210"/>
                      <a:pt x="21129" y="17209"/>
                      <a:pt x="21161" y="17207"/>
                    </a:cubicBezTo>
                    <a:cubicBezTo>
                      <a:pt x="21544" y="17189"/>
                      <a:pt x="21839" y="16957"/>
                      <a:pt x="21964" y="16601"/>
                    </a:cubicBezTo>
                    <a:cubicBezTo>
                      <a:pt x="21973" y="16592"/>
                      <a:pt x="21973" y="16574"/>
                      <a:pt x="21982" y="16565"/>
                    </a:cubicBezTo>
                    <a:cubicBezTo>
                      <a:pt x="22347" y="16788"/>
                      <a:pt x="22802" y="16868"/>
                      <a:pt x="23222" y="16949"/>
                    </a:cubicBezTo>
                    <a:cubicBezTo>
                      <a:pt x="23846" y="17056"/>
                      <a:pt x="24488" y="17127"/>
                      <a:pt x="25131" y="17154"/>
                    </a:cubicBezTo>
                    <a:cubicBezTo>
                      <a:pt x="25433" y="17171"/>
                      <a:pt x="25735" y="17185"/>
                      <a:pt x="26037" y="17185"/>
                    </a:cubicBezTo>
                    <a:cubicBezTo>
                      <a:pt x="26199" y="17185"/>
                      <a:pt x="26361" y="17181"/>
                      <a:pt x="26522" y="17172"/>
                    </a:cubicBezTo>
                    <a:cubicBezTo>
                      <a:pt x="27040" y="17136"/>
                      <a:pt x="27575" y="16975"/>
                      <a:pt x="28075" y="16859"/>
                    </a:cubicBezTo>
                    <a:cubicBezTo>
                      <a:pt x="28681" y="16726"/>
                      <a:pt x="29252" y="16556"/>
                      <a:pt x="29823" y="16306"/>
                    </a:cubicBezTo>
                    <a:cubicBezTo>
                      <a:pt x="30760" y="15887"/>
                      <a:pt x="31616" y="15343"/>
                      <a:pt x="32544" y="14915"/>
                    </a:cubicBezTo>
                    <a:cubicBezTo>
                      <a:pt x="33426" y="14503"/>
                      <a:pt x="34301" y="14233"/>
                      <a:pt x="35265" y="14233"/>
                    </a:cubicBezTo>
                    <a:close/>
                    <a:moveTo>
                      <a:pt x="16897" y="15628"/>
                    </a:moveTo>
                    <a:lnTo>
                      <a:pt x="16897" y="15628"/>
                    </a:lnTo>
                    <a:cubicBezTo>
                      <a:pt x="16477" y="16779"/>
                      <a:pt x="17102" y="18483"/>
                      <a:pt x="18369" y="18572"/>
                    </a:cubicBezTo>
                    <a:lnTo>
                      <a:pt x="18351" y="18572"/>
                    </a:lnTo>
                    <a:cubicBezTo>
                      <a:pt x="18284" y="18582"/>
                      <a:pt x="18219" y="18587"/>
                      <a:pt x="18154" y="18587"/>
                    </a:cubicBezTo>
                    <a:cubicBezTo>
                      <a:pt x="17600" y="18587"/>
                      <a:pt x="17140" y="18221"/>
                      <a:pt x="16852" y="17734"/>
                    </a:cubicBezTo>
                    <a:cubicBezTo>
                      <a:pt x="16558" y="17252"/>
                      <a:pt x="16343" y="16333"/>
                      <a:pt x="16611" y="15789"/>
                    </a:cubicBezTo>
                    <a:cubicBezTo>
                      <a:pt x="16727" y="15771"/>
                      <a:pt x="16816" y="15709"/>
                      <a:pt x="16897" y="15628"/>
                    </a:cubicBezTo>
                    <a:close/>
                    <a:moveTo>
                      <a:pt x="16308" y="15762"/>
                    </a:moveTo>
                    <a:cubicBezTo>
                      <a:pt x="16381" y="15784"/>
                      <a:pt x="16455" y="15800"/>
                      <a:pt x="16523" y="15800"/>
                    </a:cubicBezTo>
                    <a:cubicBezTo>
                      <a:pt x="16538" y="15800"/>
                      <a:pt x="16552" y="15799"/>
                      <a:pt x="16566" y="15798"/>
                    </a:cubicBezTo>
                    <a:lnTo>
                      <a:pt x="16566" y="15798"/>
                    </a:lnTo>
                    <a:cubicBezTo>
                      <a:pt x="16210" y="16413"/>
                      <a:pt x="16451" y="17368"/>
                      <a:pt x="16798" y="17921"/>
                    </a:cubicBezTo>
                    <a:cubicBezTo>
                      <a:pt x="17013" y="18260"/>
                      <a:pt x="17343" y="18519"/>
                      <a:pt x="17708" y="18626"/>
                    </a:cubicBezTo>
                    <a:lnTo>
                      <a:pt x="17423" y="18626"/>
                    </a:lnTo>
                    <a:cubicBezTo>
                      <a:pt x="17416" y="18626"/>
                      <a:pt x="17409" y="18626"/>
                      <a:pt x="17401" y="18626"/>
                    </a:cubicBezTo>
                    <a:cubicBezTo>
                      <a:pt x="16940" y="18626"/>
                      <a:pt x="16625" y="18344"/>
                      <a:pt x="16370" y="17983"/>
                    </a:cubicBezTo>
                    <a:cubicBezTo>
                      <a:pt x="16031" y="17493"/>
                      <a:pt x="15755" y="16288"/>
                      <a:pt x="16245" y="15780"/>
                    </a:cubicBezTo>
                    <a:cubicBezTo>
                      <a:pt x="16263" y="15780"/>
                      <a:pt x="16290" y="15771"/>
                      <a:pt x="16308" y="15762"/>
                    </a:cubicBezTo>
                    <a:close/>
                    <a:moveTo>
                      <a:pt x="13355" y="14611"/>
                    </a:moveTo>
                    <a:lnTo>
                      <a:pt x="13355" y="14611"/>
                    </a:lnTo>
                    <a:cubicBezTo>
                      <a:pt x="12713" y="14950"/>
                      <a:pt x="12222" y="15584"/>
                      <a:pt x="12061" y="16288"/>
                    </a:cubicBezTo>
                    <a:cubicBezTo>
                      <a:pt x="11820" y="17296"/>
                      <a:pt x="12338" y="18046"/>
                      <a:pt x="13194" y="18492"/>
                    </a:cubicBezTo>
                    <a:cubicBezTo>
                      <a:pt x="12901" y="18527"/>
                      <a:pt x="12616" y="18581"/>
                      <a:pt x="12341" y="18652"/>
                    </a:cubicBezTo>
                    <a:lnTo>
                      <a:pt x="12341" y="18652"/>
                    </a:lnTo>
                    <a:cubicBezTo>
                      <a:pt x="12347" y="18648"/>
                      <a:pt x="12346" y="18634"/>
                      <a:pt x="12338" y="18626"/>
                    </a:cubicBezTo>
                    <a:cubicBezTo>
                      <a:pt x="11606" y="18117"/>
                      <a:pt x="11285" y="17368"/>
                      <a:pt x="11455" y="16494"/>
                    </a:cubicBezTo>
                    <a:cubicBezTo>
                      <a:pt x="11589" y="15851"/>
                      <a:pt x="11981" y="15262"/>
                      <a:pt x="12516" y="14897"/>
                    </a:cubicBezTo>
                    <a:cubicBezTo>
                      <a:pt x="12579" y="14870"/>
                      <a:pt x="12632" y="14843"/>
                      <a:pt x="12686" y="14816"/>
                    </a:cubicBezTo>
                    <a:cubicBezTo>
                      <a:pt x="12909" y="14736"/>
                      <a:pt x="13132" y="14674"/>
                      <a:pt x="13355" y="14611"/>
                    </a:cubicBezTo>
                    <a:close/>
                    <a:moveTo>
                      <a:pt x="14791" y="15610"/>
                    </a:moveTo>
                    <a:lnTo>
                      <a:pt x="14791" y="15610"/>
                    </a:lnTo>
                    <a:cubicBezTo>
                      <a:pt x="14954" y="15785"/>
                      <a:pt x="15212" y="15872"/>
                      <a:pt x="15458" y="15872"/>
                    </a:cubicBezTo>
                    <a:cubicBezTo>
                      <a:pt x="15589" y="15872"/>
                      <a:pt x="15717" y="15847"/>
                      <a:pt x="15826" y="15798"/>
                    </a:cubicBezTo>
                    <a:lnTo>
                      <a:pt x="15835" y="15798"/>
                    </a:lnTo>
                    <a:cubicBezTo>
                      <a:pt x="15899" y="15812"/>
                      <a:pt x="15960" y="15819"/>
                      <a:pt x="16018" y="15819"/>
                    </a:cubicBezTo>
                    <a:cubicBezTo>
                      <a:pt x="16066" y="15819"/>
                      <a:pt x="16112" y="15815"/>
                      <a:pt x="16156" y="15807"/>
                    </a:cubicBezTo>
                    <a:lnTo>
                      <a:pt x="16156" y="15807"/>
                    </a:lnTo>
                    <a:cubicBezTo>
                      <a:pt x="15746" y="16288"/>
                      <a:pt x="15844" y="17314"/>
                      <a:pt x="16094" y="17805"/>
                    </a:cubicBezTo>
                    <a:cubicBezTo>
                      <a:pt x="16263" y="18126"/>
                      <a:pt x="16540" y="18510"/>
                      <a:pt x="16897" y="18652"/>
                    </a:cubicBezTo>
                    <a:cubicBezTo>
                      <a:pt x="16388" y="18644"/>
                      <a:pt x="15897" y="18563"/>
                      <a:pt x="15487" y="18242"/>
                    </a:cubicBezTo>
                    <a:cubicBezTo>
                      <a:pt x="14845" y="17734"/>
                      <a:pt x="14532" y="16404"/>
                      <a:pt x="14791" y="15610"/>
                    </a:cubicBezTo>
                    <a:close/>
                    <a:moveTo>
                      <a:pt x="17781" y="20078"/>
                    </a:moveTo>
                    <a:cubicBezTo>
                      <a:pt x="17964" y="20078"/>
                      <a:pt x="18148" y="20084"/>
                      <a:pt x="18333" y="20098"/>
                    </a:cubicBezTo>
                    <a:cubicBezTo>
                      <a:pt x="18895" y="20312"/>
                      <a:pt x="19457" y="20517"/>
                      <a:pt x="20037" y="20669"/>
                    </a:cubicBezTo>
                    <a:cubicBezTo>
                      <a:pt x="20144" y="20731"/>
                      <a:pt x="20260" y="20785"/>
                      <a:pt x="20385" y="20847"/>
                    </a:cubicBezTo>
                    <a:cubicBezTo>
                      <a:pt x="19612" y="20614"/>
                      <a:pt x="18819" y="20453"/>
                      <a:pt x="18019" y="20453"/>
                    </a:cubicBezTo>
                    <a:cubicBezTo>
                      <a:pt x="17655" y="20453"/>
                      <a:pt x="17289" y="20486"/>
                      <a:pt x="16923" y="20562"/>
                    </a:cubicBezTo>
                    <a:cubicBezTo>
                      <a:pt x="15380" y="20874"/>
                      <a:pt x="14024" y="21668"/>
                      <a:pt x="12570" y="22239"/>
                    </a:cubicBezTo>
                    <a:cubicBezTo>
                      <a:pt x="11179" y="22788"/>
                      <a:pt x="9755" y="23114"/>
                      <a:pt x="8259" y="23114"/>
                    </a:cubicBezTo>
                    <a:cubicBezTo>
                      <a:pt x="8200" y="23114"/>
                      <a:pt x="8141" y="23114"/>
                      <a:pt x="8083" y="23113"/>
                    </a:cubicBezTo>
                    <a:cubicBezTo>
                      <a:pt x="7619" y="23104"/>
                      <a:pt x="7164" y="23077"/>
                      <a:pt x="6709" y="23051"/>
                    </a:cubicBezTo>
                    <a:cubicBezTo>
                      <a:pt x="6227" y="23024"/>
                      <a:pt x="5594" y="23033"/>
                      <a:pt x="5139" y="22801"/>
                    </a:cubicBezTo>
                    <a:lnTo>
                      <a:pt x="5139" y="22801"/>
                    </a:lnTo>
                    <a:cubicBezTo>
                      <a:pt x="5420" y="22855"/>
                      <a:pt x="5720" y="22876"/>
                      <a:pt x="6026" y="22876"/>
                    </a:cubicBezTo>
                    <a:cubicBezTo>
                      <a:pt x="6629" y="22876"/>
                      <a:pt x="7255" y="22791"/>
                      <a:pt x="7806" y="22703"/>
                    </a:cubicBezTo>
                    <a:cubicBezTo>
                      <a:pt x="9019" y="22497"/>
                      <a:pt x="10197" y="22319"/>
                      <a:pt x="11357" y="21864"/>
                    </a:cubicBezTo>
                    <a:cubicBezTo>
                      <a:pt x="13453" y="21055"/>
                      <a:pt x="15520" y="20078"/>
                      <a:pt x="17781" y="20078"/>
                    </a:cubicBezTo>
                    <a:close/>
                    <a:moveTo>
                      <a:pt x="20014" y="0"/>
                    </a:moveTo>
                    <a:cubicBezTo>
                      <a:pt x="19634" y="0"/>
                      <a:pt x="19258" y="26"/>
                      <a:pt x="18895" y="79"/>
                    </a:cubicBezTo>
                    <a:cubicBezTo>
                      <a:pt x="18592" y="124"/>
                      <a:pt x="18279" y="204"/>
                      <a:pt x="17967" y="329"/>
                    </a:cubicBezTo>
                    <a:cubicBezTo>
                      <a:pt x="17664" y="373"/>
                      <a:pt x="17307" y="480"/>
                      <a:pt x="16977" y="650"/>
                    </a:cubicBezTo>
                    <a:lnTo>
                      <a:pt x="16959" y="650"/>
                    </a:lnTo>
                    <a:cubicBezTo>
                      <a:pt x="16129" y="935"/>
                      <a:pt x="15103" y="2015"/>
                      <a:pt x="15282" y="2969"/>
                    </a:cubicBezTo>
                    <a:cubicBezTo>
                      <a:pt x="15371" y="3460"/>
                      <a:pt x="15576" y="3915"/>
                      <a:pt x="16022" y="4174"/>
                    </a:cubicBezTo>
                    <a:cubicBezTo>
                      <a:pt x="16242" y="4299"/>
                      <a:pt x="16477" y="4363"/>
                      <a:pt x="16709" y="4363"/>
                    </a:cubicBezTo>
                    <a:cubicBezTo>
                      <a:pt x="16957" y="4363"/>
                      <a:pt x="17202" y="4290"/>
                      <a:pt x="17423" y="4138"/>
                    </a:cubicBezTo>
                    <a:cubicBezTo>
                      <a:pt x="17548" y="4111"/>
                      <a:pt x="17682" y="4067"/>
                      <a:pt x="17815" y="4013"/>
                    </a:cubicBezTo>
                    <a:cubicBezTo>
                      <a:pt x="18101" y="3960"/>
                      <a:pt x="18324" y="3808"/>
                      <a:pt x="18306" y="3469"/>
                    </a:cubicBezTo>
                    <a:cubicBezTo>
                      <a:pt x="18279" y="3112"/>
                      <a:pt x="18047" y="2889"/>
                      <a:pt x="17708" y="2862"/>
                    </a:cubicBezTo>
                    <a:cubicBezTo>
                      <a:pt x="17771" y="2737"/>
                      <a:pt x="17896" y="2648"/>
                      <a:pt x="18047" y="2604"/>
                    </a:cubicBezTo>
                    <a:cubicBezTo>
                      <a:pt x="18124" y="2581"/>
                      <a:pt x="18212" y="2569"/>
                      <a:pt x="18301" y="2569"/>
                    </a:cubicBezTo>
                    <a:cubicBezTo>
                      <a:pt x="18421" y="2569"/>
                      <a:pt x="18543" y="2590"/>
                      <a:pt x="18645" y="2630"/>
                    </a:cubicBezTo>
                    <a:cubicBezTo>
                      <a:pt x="18203" y="3007"/>
                      <a:pt x="18633" y="3948"/>
                      <a:pt x="19286" y="3948"/>
                    </a:cubicBezTo>
                    <a:cubicBezTo>
                      <a:pt x="19344" y="3948"/>
                      <a:pt x="19404" y="3940"/>
                      <a:pt x="19466" y="3924"/>
                    </a:cubicBezTo>
                    <a:cubicBezTo>
                      <a:pt x="19604" y="3985"/>
                      <a:pt x="19749" y="4020"/>
                      <a:pt x="19892" y="4020"/>
                    </a:cubicBezTo>
                    <a:cubicBezTo>
                      <a:pt x="19998" y="4020"/>
                      <a:pt x="20104" y="4001"/>
                      <a:pt x="20206" y="3960"/>
                    </a:cubicBezTo>
                    <a:cubicBezTo>
                      <a:pt x="20233" y="3963"/>
                      <a:pt x="20259" y="3964"/>
                      <a:pt x="20286" y="3964"/>
                    </a:cubicBezTo>
                    <a:cubicBezTo>
                      <a:pt x="20573" y="3964"/>
                      <a:pt x="20855" y="3790"/>
                      <a:pt x="20929" y="3496"/>
                    </a:cubicBezTo>
                    <a:cubicBezTo>
                      <a:pt x="20996" y="3253"/>
                      <a:pt x="20780" y="2947"/>
                      <a:pt x="20525" y="2947"/>
                    </a:cubicBezTo>
                    <a:cubicBezTo>
                      <a:pt x="20508" y="2947"/>
                      <a:pt x="20491" y="2949"/>
                      <a:pt x="20474" y="2952"/>
                    </a:cubicBezTo>
                    <a:cubicBezTo>
                      <a:pt x="20591" y="2711"/>
                      <a:pt x="20875" y="2628"/>
                      <a:pt x="21163" y="2628"/>
                    </a:cubicBezTo>
                    <a:cubicBezTo>
                      <a:pt x="21312" y="2628"/>
                      <a:pt x="21461" y="2650"/>
                      <a:pt x="21589" y="2684"/>
                    </a:cubicBezTo>
                    <a:cubicBezTo>
                      <a:pt x="21518" y="2728"/>
                      <a:pt x="21455" y="2773"/>
                      <a:pt x="21402" y="2836"/>
                    </a:cubicBezTo>
                    <a:cubicBezTo>
                      <a:pt x="21241" y="2969"/>
                      <a:pt x="21089" y="3059"/>
                      <a:pt x="21018" y="3255"/>
                    </a:cubicBezTo>
                    <a:cubicBezTo>
                      <a:pt x="20947" y="3460"/>
                      <a:pt x="20965" y="3656"/>
                      <a:pt x="21063" y="3844"/>
                    </a:cubicBezTo>
                    <a:cubicBezTo>
                      <a:pt x="21170" y="4040"/>
                      <a:pt x="21366" y="4138"/>
                      <a:pt x="21562" y="4200"/>
                    </a:cubicBezTo>
                    <a:cubicBezTo>
                      <a:pt x="21607" y="4218"/>
                      <a:pt x="21669" y="4227"/>
                      <a:pt x="21732" y="4236"/>
                    </a:cubicBezTo>
                    <a:cubicBezTo>
                      <a:pt x="21928" y="5021"/>
                      <a:pt x="21875" y="5762"/>
                      <a:pt x="21357" y="6422"/>
                    </a:cubicBezTo>
                    <a:cubicBezTo>
                      <a:pt x="20911" y="6975"/>
                      <a:pt x="20233" y="7127"/>
                      <a:pt x="19564" y="7243"/>
                    </a:cubicBezTo>
                    <a:cubicBezTo>
                      <a:pt x="19519" y="7216"/>
                      <a:pt x="19475" y="7189"/>
                      <a:pt x="19421" y="7162"/>
                    </a:cubicBezTo>
                    <a:cubicBezTo>
                      <a:pt x="18083" y="6368"/>
                      <a:pt x="16611" y="5797"/>
                      <a:pt x="15157" y="5289"/>
                    </a:cubicBezTo>
                    <a:cubicBezTo>
                      <a:pt x="14248" y="4970"/>
                      <a:pt x="13239" y="4792"/>
                      <a:pt x="12231" y="4792"/>
                    </a:cubicBezTo>
                    <a:cubicBezTo>
                      <a:pt x="10587" y="4792"/>
                      <a:pt x="8947" y="5266"/>
                      <a:pt x="7752" y="6377"/>
                    </a:cubicBezTo>
                    <a:cubicBezTo>
                      <a:pt x="6843" y="6449"/>
                      <a:pt x="5942" y="6645"/>
                      <a:pt x="5156" y="7002"/>
                    </a:cubicBezTo>
                    <a:cubicBezTo>
                      <a:pt x="4104" y="7483"/>
                      <a:pt x="3069" y="8081"/>
                      <a:pt x="2257" y="8920"/>
                    </a:cubicBezTo>
                    <a:cubicBezTo>
                      <a:pt x="1615" y="9589"/>
                      <a:pt x="1088" y="10409"/>
                      <a:pt x="687" y="11239"/>
                    </a:cubicBezTo>
                    <a:cubicBezTo>
                      <a:pt x="196" y="12247"/>
                      <a:pt x="0" y="13639"/>
                      <a:pt x="428" y="14709"/>
                    </a:cubicBezTo>
                    <a:cubicBezTo>
                      <a:pt x="441" y="14739"/>
                      <a:pt x="471" y="14754"/>
                      <a:pt x="499" y="14754"/>
                    </a:cubicBezTo>
                    <a:cubicBezTo>
                      <a:pt x="530" y="14754"/>
                      <a:pt x="558" y="14734"/>
                      <a:pt x="553" y="14692"/>
                    </a:cubicBezTo>
                    <a:cubicBezTo>
                      <a:pt x="518" y="14076"/>
                      <a:pt x="562" y="13443"/>
                      <a:pt x="687" y="12845"/>
                    </a:cubicBezTo>
                    <a:cubicBezTo>
                      <a:pt x="874" y="11971"/>
                      <a:pt x="1517" y="11105"/>
                      <a:pt x="2159" y="10508"/>
                    </a:cubicBezTo>
                    <a:cubicBezTo>
                      <a:pt x="2516" y="10169"/>
                      <a:pt x="3006" y="9892"/>
                      <a:pt x="3497" y="9669"/>
                    </a:cubicBezTo>
                    <a:lnTo>
                      <a:pt x="3497" y="9669"/>
                    </a:lnTo>
                    <a:cubicBezTo>
                      <a:pt x="2980" y="10035"/>
                      <a:pt x="2578" y="10427"/>
                      <a:pt x="2302" y="11034"/>
                    </a:cubicBezTo>
                    <a:cubicBezTo>
                      <a:pt x="1981" y="11703"/>
                      <a:pt x="1918" y="12381"/>
                      <a:pt x="1954" y="13121"/>
                    </a:cubicBezTo>
                    <a:cubicBezTo>
                      <a:pt x="2007" y="14174"/>
                      <a:pt x="2846" y="14959"/>
                      <a:pt x="3720" y="15441"/>
                    </a:cubicBezTo>
                    <a:cubicBezTo>
                      <a:pt x="3725" y="15444"/>
                      <a:pt x="3729" y="15445"/>
                      <a:pt x="3733" y="15445"/>
                    </a:cubicBezTo>
                    <a:cubicBezTo>
                      <a:pt x="3754" y="15445"/>
                      <a:pt x="3769" y="15413"/>
                      <a:pt x="3747" y="15405"/>
                    </a:cubicBezTo>
                    <a:cubicBezTo>
                      <a:pt x="2944" y="14897"/>
                      <a:pt x="2168" y="14103"/>
                      <a:pt x="2088" y="13121"/>
                    </a:cubicBezTo>
                    <a:cubicBezTo>
                      <a:pt x="1963" y="11676"/>
                      <a:pt x="2543" y="10525"/>
                      <a:pt x="3613" y="9615"/>
                    </a:cubicBezTo>
                    <a:cubicBezTo>
                      <a:pt x="3863" y="9508"/>
                      <a:pt x="4122" y="9410"/>
                      <a:pt x="4362" y="9339"/>
                    </a:cubicBezTo>
                    <a:cubicBezTo>
                      <a:pt x="4505" y="9294"/>
                      <a:pt x="4666" y="9268"/>
                      <a:pt x="4817" y="9250"/>
                    </a:cubicBezTo>
                    <a:lnTo>
                      <a:pt x="4817" y="9250"/>
                    </a:lnTo>
                    <a:cubicBezTo>
                      <a:pt x="4273" y="9464"/>
                      <a:pt x="3827" y="10186"/>
                      <a:pt x="3586" y="10632"/>
                    </a:cubicBezTo>
                    <a:cubicBezTo>
                      <a:pt x="3238" y="11257"/>
                      <a:pt x="3096" y="11997"/>
                      <a:pt x="3140" y="12702"/>
                    </a:cubicBezTo>
                    <a:cubicBezTo>
                      <a:pt x="3238" y="14344"/>
                      <a:pt x="4603" y="15825"/>
                      <a:pt x="6111" y="16351"/>
                    </a:cubicBezTo>
                    <a:cubicBezTo>
                      <a:pt x="6114" y="16352"/>
                      <a:pt x="6116" y="16352"/>
                      <a:pt x="6119" y="16352"/>
                    </a:cubicBezTo>
                    <a:cubicBezTo>
                      <a:pt x="6148" y="16352"/>
                      <a:pt x="6153" y="16306"/>
                      <a:pt x="6120" y="16297"/>
                    </a:cubicBezTo>
                    <a:cubicBezTo>
                      <a:pt x="4817" y="15744"/>
                      <a:pt x="3720" y="14531"/>
                      <a:pt x="3372" y="13148"/>
                    </a:cubicBezTo>
                    <a:cubicBezTo>
                      <a:pt x="3194" y="12479"/>
                      <a:pt x="3310" y="11774"/>
                      <a:pt x="3533" y="11132"/>
                    </a:cubicBezTo>
                    <a:cubicBezTo>
                      <a:pt x="3649" y="10802"/>
                      <a:pt x="3836" y="10508"/>
                      <a:pt x="4032" y="10213"/>
                    </a:cubicBezTo>
                    <a:cubicBezTo>
                      <a:pt x="4264" y="9856"/>
                      <a:pt x="4630" y="9285"/>
                      <a:pt x="5085" y="9232"/>
                    </a:cubicBezTo>
                    <a:cubicBezTo>
                      <a:pt x="5094" y="9232"/>
                      <a:pt x="5094" y="9223"/>
                      <a:pt x="5103" y="9223"/>
                    </a:cubicBezTo>
                    <a:cubicBezTo>
                      <a:pt x="5210" y="9214"/>
                      <a:pt x="5317" y="9214"/>
                      <a:pt x="5424" y="9205"/>
                    </a:cubicBezTo>
                    <a:cubicBezTo>
                      <a:pt x="5540" y="9205"/>
                      <a:pt x="5790" y="9232"/>
                      <a:pt x="6049" y="9294"/>
                    </a:cubicBezTo>
                    <a:cubicBezTo>
                      <a:pt x="5299" y="9401"/>
                      <a:pt x="4817" y="10124"/>
                      <a:pt x="4514" y="10784"/>
                    </a:cubicBezTo>
                    <a:cubicBezTo>
                      <a:pt x="4157" y="11569"/>
                      <a:pt x="3925" y="12533"/>
                      <a:pt x="4166" y="13380"/>
                    </a:cubicBezTo>
                    <a:cubicBezTo>
                      <a:pt x="4577" y="14790"/>
                      <a:pt x="5772" y="16244"/>
                      <a:pt x="7182" y="16726"/>
                    </a:cubicBezTo>
                    <a:cubicBezTo>
                      <a:pt x="7187" y="16728"/>
                      <a:pt x="7191" y="16729"/>
                      <a:pt x="7195" y="16729"/>
                    </a:cubicBezTo>
                    <a:cubicBezTo>
                      <a:pt x="7221" y="16729"/>
                      <a:pt x="7230" y="16687"/>
                      <a:pt x="7199" y="16672"/>
                    </a:cubicBezTo>
                    <a:cubicBezTo>
                      <a:pt x="5906" y="16137"/>
                      <a:pt x="4907" y="14843"/>
                      <a:pt x="4416" y="13567"/>
                    </a:cubicBezTo>
                    <a:cubicBezTo>
                      <a:pt x="4122" y="12800"/>
                      <a:pt x="4291" y="11988"/>
                      <a:pt x="4532" y="11230"/>
                    </a:cubicBezTo>
                    <a:cubicBezTo>
                      <a:pt x="4782" y="10454"/>
                      <a:pt x="5308" y="9508"/>
                      <a:pt x="6182" y="9321"/>
                    </a:cubicBezTo>
                    <a:cubicBezTo>
                      <a:pt x="6343" y="9375"/>
                      <a:pt x="6655" y="9562"/>
                      <a:pt x="6735" y="9624"/>
                    </a:cubicBezTo>
                    <a:cubicBezTo>
                      <a:pt x="6807" y="9687"/>
                      <a:pt x="6834" y="9758"/>
                      <a:pt x="6834" y="9758"/>
                    </a:cubicBezTo>
                    <a:cubicBezTo>
                      <a:pt x="6834" y="9758"/>
                      <a:pt x="6771" y="9687"/>
                      <a:pt x="6700" y="9660"/>
                    </a:cubicBezTo>
                    <a:cubicBezTo>
                      <a:pt x="6656" y="9641"/>
                      <a:pt x="6578" y="9618"/>
                      <a:pt x="6495" y="9618"/>
                    </a:cubicBezTo>
                    <a:cubicBezTo>
                      <a:pt x="6459" y="9618"/>
                      <a:pt x="6422" y="9623"/>
                      <a:pt x="6388" y="9633"/>
                    </a:cubicBezTo>
                    <a:cubicBezTo>
                      <a:pt x="6173" y="9687"/>
                      <a:pt x="5986" y="9910"/>
                      <a:pt x="5906" y="10133"/>
                    </a:cubicBezTo>
                    <a:cubicBezTo>
                      <a:pt x="5826" y="10383"/>
                      <a:pt x="5933" y="10615"/>
                      <a:pt x="6111" y="10784"/>
                    </a:cubicBezTo>
                    <a:cubicBezTo>
                      <a:pt x="5415" y="11899"/>
                      <a:pt x="5674" y="13291"/>
                      <a:pt x="6370" y="14335"/>
                    </a:cubicBezTo>
                    <a:cubicBezTo>
                      <a:pt x="7066" y="15370"/>
                      <a:pt x="8243" y="16137"/>
                      <a:pt x="9474" y="16404"/>
                    </a:cubicBezTo>
                    <a:cubicBezTo>
                      <a:pt x="9117" y="16966"/>
                      <a:pt x="8885" y="17582"/>
                      <a:pt x="8939" y="18296"/>
                    </a:cubicBezTo>
                    <a:cubicBezTo>
                      <a:pt x="8939" y="18340"/>
                      <a:pt x="8972" y="18365"/>
                      <a:pt x="9006" y="18365"/>
                    </a:cubicBezTo>
                    <a:cubicBezTo>
                      <a:pt x="9033" y="18365"/>
                      <a:pt x="9061" y="18349"/>
                      <a:pt x="9073" y="18313"/>
                    </a:cubicBezTo>
                    <a:cubicBezTo>
                      <a:pt x="9224" y="17796"/>
                      <a:pt x="9483" y="17288"/>
                      <a:pt x="9822" y="16859"/>
                    </a:cubicBezTo>
                    <a:cubicBezTo>
                      <a:pt x="10054" y="16574"/>
                      <a:pt x="10357" y="16342"/>
                      <a:pt x="10652" y="16110"/>
                    </a:cubicBezTo>
                    <a:lnTo>
                      <a:pt x="10652" y="16110"/>
                    </a:lnTo>
                    <a:cubicBezTo>
                      <a:pt x="10134" y="16734"/>
                      <a:pt x="9751" y="17555"/>
                      <a:pt x="9920" y="18367"/>
                    </a:cubicBezTo>
                    <a:cubicBezTo>
                      <a:pt x="9924" y="18385"/>
                      <a:pt x="9936" y="18393"/>
                      <a:pt x="9949" y="18393"/>
                    </a:cubicBezTo>
                    <a:cubicBezTo>
                      <a:pt x="9968" y="18393"/>
                      <a:pt x="9988" y="18376"/>
                      <a:pt x="9983" y="18349"/>
                    </a:cubicBezTo>
                    <a:cubicBezTo>
                      <a:pt x="9831" y="17484"/>
                      <a:pt x="10375" y="16538"/>
                      <a:pt x="10937" y="15887"/>
                    </a:cubicBezTo>
                    <a:cubicBezTo>
                      <a:pt x="10991" y="15851"/>
                      <a:pt x="11035" y="15816"/>
                      <a:pt x="11071" y="15780"/>
                    </a:cubicBezTo>
                    <a:cubicBezTo>
                      <a:pt x="11446" y="15477"/>
                      <a:pt x="11892" y="15191"/>
                      <a:pt x="12347" y="14977"/>
                    </a:cubicBezTo>
                    <a:lnTo>
                      <a:pt x="12347" y="14977"/>
                    </a:lnTo>
                    <a:cubicBezTo>
                      <a:pt x="11803" y="15361"/>
                      <a:pt x="11464" y="15878"/>
                      <a:pt x="11321" y="16610"/>
                    </a:cubicBezTo>
                    <a:cubicBezTo>
                      <a:pt x="11151" y="17484"/>
                      <a:pt x="11562" y="18233"/>
                      <a:pt x="12320" y="18652"/>
                    </a:cubicBezTo>
                    <a:lnTo>
                      <a:pt x="12329" y="18652"/>
                    </a:lnTo>
                    <a:cubicBezTo>
                      <a:pt x="10848" y="19009"/>
                      <a:pt x="9430" y="19705"/>
                      <a:pt x="8038" y="20321"/>
                    </a:cubicBezTo>
                    <a:cubicBezTo>
                      <a:pt x="7057" y="20749"/>
                      <a:pt x="6138" y="21141"/>
                      <a:pt x="5067" y="21293"/>
                    </a:cubicBezTo>
                    <a:cubicBezTo>
                      <a:pt x="4407" y="21391"/>
                      <a:pt x="3729" y="21436"/>
                      <a:pt x="3051" y="21445"/>
                    </a:cubicBezTo>
                    <a:cubicBezTo>
                      <a:pt x="2534" y="21445"/>
                      <a:pt x="1972" y="21445"/>
                      <a:pt x="1481" y="21257"/>
                    </a:cubicBezTo>
                    <a:cubicBezTo>
                      <a:pt x="1478" y="21256"/>
                      <a:pt x="1476" y="21256"/>
                      <a:pt x="1474" y="21256"/>
                    </a:cubicBezTo>
                    <a:cubicBezTo>
                      <a:pt x="1461" y="21256"/>
                      <a:pt x="1457" y="21276"/>
                      <a:pt x="1472" y="21284"/>
                    </a:cubicBezTo>
                    <a:cubicBezTo>
                      <a:pt x="1919" y="21462"/>
                      <a:pt x="2425" y="21510"/>
                      <a:pt x="2929" y="21510"/>
                    </a:cubicBezTo>
                    <a:cubicBezTo>
                      <a:pt x="3259" y="21510"/>
                      <a:pt x="3588" y="21489"/>
                      <a:pt x="3899" y="21471"/>
                    </a:cubicBezTo>
                    <a:cubicBezTo>
                      <a:pt x="4710" y="21436"/>
                      <a:pt x="5576" y="21356"/>
                      <a:pt x="6361" y="21106"/>
                    </a:cubicBezTo>
                    <a:cubicBezTo>
                      <a:pt x="8118" y="20544"/>
                      <a:pt x="9760" y="19607"/>
                      <a:pt x="11499" y="18991"/>
                    </a:cubicBezTo>
                    <a:cubicBezTo>
                      <a:pt x="12372" y="18678"/>
                      <a:pt x="13271" y="18530"/>
                      <a:pt x="14165" y="18530"/>
                    </a:cubicBezTo>
                    <a:cubicBezTo>
                      <a:pt x="15968" y="18530"/>
                      <a:pt x="17752" y="19131"/>
                      <a:pt x="19261" y="20187"/>
                    </a:cubicBezTo>
                    <a:cubicBezTo>
                      <a:pt x="19439" y="20312"/>
                      <a:pt x="19626" y="20428"/>
                      <a:pt x="19814" y="20544"/>
                    </a:cubicBezTo>
                    <a:cubicBezTo>
                      <a:pt x="18752" y="20196"/>
                      <a:pt x="17744" y="19687"/>
                      <a:pt x="16665" y="19384"/>
                    </a:cubicBezTo>
                    <a:cubicBezTo>
                      <a:pt x="16061" y="19213"/>
                      <a:pt x="15435" y="19086"/>
                      <a:pt x="14814" y="19086"/>
                    </a:cubicBezTo>
                    <a:cubicBezTo>
                      <a:pt x="14756" y="19086"/>
                      <a:pt x="14698" y="19087"/>
                      <a:pt x="14640" y="19090"/>
                    </a:cubicBezTo>
                    <a:cubicBezTo>
                      <a:pt x="13801" y="19116"/>
                      <a:pt x="12962" y="19446"/>
                      <a:pt x="12204" y="19785"/>
                    </a:cubicBezTo>
                    <a:cubicBezTo>
                      <a:pt x="10572" y="20499"/>
                      <a:pt x="9037" y="21391"/>
                      <a:pt x="7369" y="22025"/>
                    </a:cubicBezTo>
                    <a:cubicBezTo>
                      <a:pt x="6785" y="22242"/>
                      <a:pt x="6137" y="22343"/>
                      <a:pt x="5484" y="22343"/>
                    </a:cubicBezTo>
                    <a:cubicBezTo>
                      <a:pt x="4639" y="22343"/>
                      <a:pt x="3786" y="22175"/>
                      <a:pt x="3051" y="21873"/>
                    </a:cubicBezTo>
                    <a:cubicBezTo>
                      <a:pt x="3049" y="21872"/>
                      <a:pt x="3046" y="21872"/>
                      <a:pt x="3044" y="21872"/>
                    </a:cubicBezTo>
                    <a:cubicBezTo>
                      <a:pt x="3020" y="21872"/>
                      <a:pt x="3000" y="21910"/>
                      <a:pt x="3024" y="21926"/>
                    </a:cubicBezTo>
                    <a:cubicBezTo>
                      <a:pt x="3783" y="22247"/>
                      <a:pt x="4719" y="22441"/>
                      <a:pt x="5617" y="22441"/>
                    </a:cubicBezTo>
                    <a:cubicBezTo>
                      <a:pt x="6071" y="22441"/>
                      <a:pt x="6516" y="22391"/>
                      <a:pt x="6923" y="22283"/>
                    </a:cubicBezTo>
                    <a:cubicBezTo>
                      <a:pt x="8413" y="21891"/>
                      <a:pt x="9849" y="21079"/>
                      <a:pt x="11223" y="20392"/>
                    </a:cubicBezTo>
                    <a:cubicBezTo>
                      <a:pt x="12151" y="19919"/>
                      <a:pt x="13096" y="19482"/>
                      <a:pt x="14131" y="19277"/>
                    </a:cubicBezTo>
                    <a:cubicBezTo>
                      <a:pt x="14365" y="19230"/>
                      <a:pt x="14599" y="19209"/>
                      <a:pt x="14833" y="19209"/>
                    </a:cubicBezTo>
                    <a:cubicBezTo>
                      <a:pt x="15395" y="19209"/>
                      <a:pt x="15956" y="19326"/>
                      <a:pt x="16504" y="19464"/>
                    </a:cubicBezTo>
                    <a:cubicBezTo>
                      <a:pt x="17093" y="19625"/>
                      <a:pt x="17664" y="19839"/>
                      <a:pt x="18235" y="20053"/>
                    </a:cubicBezTo>
                    <a:cubicBezTo>
                      <a:pt x="17861" y="20002"/>
                      <a:pt x="17493" y="19974"/>
                      <a:pt x="17127" y="19974"/>
                    </a:cubicBezTo>
                    <a:cubicBezTo>
                      <a:pt x="16539" y="19974"/>
                      <a:pt x="15956" y="20045"/>
                      <a:pt x="15362" y="20205"/>
                    </a:cubicBezTo>
                    <a:cubicBezTo>
                      <a:pt x="14202" y="20508"/>
                      <a:pt x="13078" y="20990"/>
                      <a:pt x="11963" y="21427"/>
                    </a:cubicBezTo>
                    <a:cubicBezTo>
                      <a:pt x="10750" y="21900"/>
                      <a:pt x="9528" y="22328"/>
                      <a:pt x="8234" y="22471"/>
                    </a:cubicBezTo>
                    <a:cubicBezTo>
                      <a:pt x="7744" y="22533"/>
                      <a:pt x="7244" y="22622"/>
                      <a:pt x="6744" y="22649"/>
                    </a:cubicBezTo>
                    <a:cubicBezTo>
                      <a:pt x="6307" y="22671"/>
                      <a:pt x="5847" y="22767"/>
                      <a:pt x="5391" y="22767"/>
                    </a:cubicBezTo>
                    <a:cubicBezTo>
                      <a:pt x="5280" y="22767"/>
                      <a:pt x="5169" y="22761"/>
                      <a:pt x="5058" y="22747"/>
                    </a:cubicBezTo>
                    <a:lnTo>
                      <a:pt x="5049" y="22747"/>
                    </a:lnTo>
                    <a:cubicBezTo>
                      <a:pt x="5040" y="22738"/>
                      <a:pt x="5023" y="22738"/>
                      <a:pt x="5014" y="22729"/>
                    </a:cubicBezTo>
                    <a:cubicBezTo>
                      <a:pt x="5012" y="22728"/>
                      <a:pt x="5010" y="22727"/>
                      <a:pt x="5008" y="22727"/>
                    </a:cubicBezTo>
                    <a:cubicBezTo>
                      <a:pt x="4999" y="22727"/>
                      <a:pt x="4989" y="22740"/>
                      <a:pt x="4996" y="22747"/>
                    </a:cubicBezTo>
                    <a:cubicBezTo>
                      <a:pt x="5656" y="23291"/>
                      <a:pt x="6878" y="23184"/>
                      <a:pt x="7672" y="23220"/>
                    </a:cubicBezTo>
                    <a:cubicBezTo>
                      <a:pt x="7836" y="23225"/>
                      <a:pt x="8000" y="23228"/>
                      <a:pt x="8163" y="23228"/>
                    </a:cubicBezTo>
                    <a:cubicBezTo>
                      <a:pt x="9355" y="23228"/>
                      <a:pt x="10514" y="23079"/>
                      <a:pt x="11660" y="22703"/>
                    </a:cubicBezTo>
                    <a:cubicBezTo>
                      <a:pt x="13212" y="22185"/>
                      <a:pt x="14640" y="21338"/>
                      <a:pt x="16219" y="20865"/>
                    </a:cubicBezTo>
                    <a:cubicBezTo>
                      <a:pt x="16860" y="20671"/>
                      <a:pt x="17502" y="20588"/>
                      <a:pt x="18144" y="20588"/>
                    </a:cubicBezTo>
                    <a:cubicBezTo>
                      <a:pt x="18950" y="20588"/>
                      <a:pt x="19755" y="20719"/>
                      <a:pt x="20554" y="20927"/>
                    </a:cubicBezTo>
                    <a:cubicBezTo>
                      <a:pt x="21330" y="21302"/>
                      <a:pt x="22160" y="21605"/>
                      <a:pt x="22945" y="21882"/>
                    </a:cubicBezTo>
                    <a:cubicBezTo>
                      <a:pt x="23257" y="21989"/>
                      <a:pt x="23578" y="22096"/>
                      <a:pt x="23900" y="22194"/>
                    </a:cubicBezTo>
                    <a:cubicBezTo>
                      <a:pt x="23159" y="22042"/>
                      <a:pt x="22419" y="21918"/>
                      <a:pt x="21687" y="21828"/>
                    </a:cubicBezTo>
                    <a:cubicBezTo>
                      <a:pt x="21280" y="21781"/>
                      <a:pt x="20871" y="21759"/>
                      <a:pt x="20463" y="21759"/>
                    </a:cubicBezTo>
                    <a:cubicBezTo>
                      <a:pt x="19412" y="21759"/>
                      <a:pt x="18361" y="21902"/>
                      <a:pt x="17334" y="22114"/>
                    </a:cubicBezTo>
                    <a:cubicBezTo>
                      <a:pt x="15897" y="22417"/>
                      <a:pt x="14524" y="22881"/>
                      <a:pt x="13141" y="23372"/>
                    </a:cubicBezTo>
                    <a:cubicBezTo>
                      <a:pt x="12436" y="23621"/>
                      <a:pt x="11731" y="23889"/>
                      <a:pt x="11000" y="24076"/>
                    </a:cubicBezTo>
                    <a:cubicBezTo>
                      <a:pt x="10526" y="24198"/>
                      <a:pt x="9949" y="24328"/>
                      <a:pt x="9400" y="24328"/>
                    </a:cubicBezTo>
                    <a:cubicBezTo>
                      <a:pt x="9143" y="24328"/>
                      <a:pt x="8893" y="24299"/>
                      <a:pt x="8662" y="24228"/>
                    </a:cubicBezTo>
                    <a:cubicBezTo>
                      <a:pt x="8654" y="24228"/>
                      <a:pt x="8654" y="24246"/>
                      <a:pt x="8662" y="24246"/>
                    </a:cubicBezTo>
                    <a:cubicBezTo>
                      <a:pt x="8975" y="24371"/>
                      <a:pt x="9312" y="24421"/>
                      <a:pt x="9657" y="24421"/>
                    </a:cubicBezTo>
                    <a:cubicBezTo>
                      <a:pt x="10573" y="24421"/>
                      <a:pt x="11554" y="24068"/>
                      <a:pt x="12338" y="23809"/>
                    </a:cubicBezTo>
                    <a:cubicBezTo>
                      <a:pt x="13783" y="23336"/>
                      <a:pt x="15210" y="22774"/>
                      <a:pt x="16682" y="22435"/>
                    </a:cubicBezTo>
                    <a:cubicBezTo>
                      <a:pt x="17999" y="22136"/>
                      <a:pt x="19301" y="21934"/>
                      <a:pt x="20638" y="21934"/>
                    </a:cubicBezTo>
                    <a:cubicBezTo>
                      <a:pt x="20815" y="21934"/>
                      <a:pt x="20992" y="21937"/>
                      <a:pt x="21170" y="21944"/>
                    </a:cubicBezTo>
                    <a:cubicBezTo>
                      <a:pt x="21919" y="21980"/>
                      <a:pt x="22668" y="22114"/>
                      <a:pt x="23409" y="22257"/>
                    </a:cubicBezTo>
                    <a:cubicBezTo>
                      <a:pt x="23909" y="22355"/>
                      <a:pt x="24408" y="22408"/>
                      <a:pt x="24908" y="22480"/>
                    </a:cubicBezTo>
                    <a:cubicBezTo>
                      <a:pt x="25984" y="22749"/>
                      <a:pt x="27097" y="22927"/>
                      <a:pt x="28195" y="22927"/>
                    </a:cubicBezTo>
                    <a:cubicBezTo>
                      <a:pt x="29134" y="22927"/>
                      <a:pt x="30063" y="22796"/>
                      <a:pt x="30947" y="22480"/>
                    </a:cubicBezTo>
                    <a:cubicBezTo>
                      <a:pt x="30971" y="22472"/>
                      <a:pt x="30967" y="22442"/>
                      <a:pt x="30946" y="22442"/>
                    </a:cubicBezTo>
                    <a:cubicBezTo>
                      <a:pt x="30944" y="22442"/>
                      <a:pt x="30941" y="22443"/>
                      <a:pt x="30938" y="22444"/>
                    </a:cubicBezTo>
                    <a:cubicBezTo>
                      <a:pt x="30104" y="22725"/>
                      <a:pt x="29233" y="22838"/>
                      <a:pt x="28356" y="22838"/>
                    </a:cubicBezTo>
                    <a:cubicBezTo>
                      <a:pt x="27087" y="22838"/>
                      <a:pt x="25804" y="22600"/>
                      <a:pt x="24595" y="22283"/>
                    </a:cubicBezTo>
                    <a:cubicBezTo>
                      <a:pt x="22945" y="21855"/>
                      <a:pt x="21312" y="21222"/>
                      <a:pt x="19814" y="20401"/>
                    </a:cubicBezTo>
                    <a:cubicBezTo>
                      <a:pt x="19323" y="20133"/>
                      <a:pt x="18859" y="19821"/>
                      <a:pt x="18377" y="19545"/>
                    </a:cubicBezTo>
                    <a:lnTo>
                      <a:pt x="18377" y="19545"/>
                    </a:lnTo>
                    <a:cubicBezTo>
                      <a:pt x="18825" y="19656"/>
                      <a:pt x="19304" y="19683"/>
                      <a:pt x="19776" y="19683"/>
                    </a:cubicBezTo>
                    <a:cubicBezTo>
                      <a:pt x="20170" y="19683"/>
                      <a:pt x="20559" y="19665"/>
                      <a:pt x="20920" y="19661"/>
                    </a:cubicBezTo>
                    <a:cubicBezTo>
                      <a:pt x="20948" y="19660"/>
                      <a:pt x="20976" y="19660"/>
                      <a:pt x="21004" y="19660"/>
                    </a:cubicBezTo>
                    <a:cubicBezTo>
                      <a:pt x="22499" y="19660"/>
                      <a:pt x="23935" y="20123"/>
                      <a:pt x="25354" y="20544"/>
                    </a:cubicBezTo>
                    <a:cubicBezTo>
                      <a:pt x="26638" y="20918"/>
                      <a:pt x="27816" y="21516"/>
                      <a:pt x="29163" y="21677"/>
                    </a:cubicBezTo>
                    <a:cubicBezTo>
                      <a:pt x="29456" y="21710"/>
                      <a:pt x="29814" y="21746"/>
                      <a:pt x="30180" y="21746"/>
                    </a:cubicBezTo>
                    <a:cubicBezTo>
                      <a:pt x="30785" y="21746"/>
                      <a:pt x="31411" y="21648"/>
                      <a:pt x="31795" y="21275"/>
                    </a:cubicBezTo>
                    <a:cubicBezTo>
                      <a:pt x="31801" y="21269"/>
                      <a:pt x="31798" y="21263"/>
                      <a:pt x="31793" y="21263"/>
                    </a:cubicBezTo>
                    <a:cubicBezTo>
                      <a:pt x="31791" y="21263"/>
                      <a:pt x="31788" y="21264"/>
                      <a:pt x="31786" y="21266"/>
                    </a:cubicBezTo>
                    <a:cubicBezTo>
                      <a:pt x="31366" y="21623"/>
                      <a:pt x="30751" y="21605"/>
                      <a:pt x="30234" y="21614"/>
                    </a:cubicBezTo>
                    <a:cubicBezTo>
                      <a:pt x="30200" y="21615"/>
                      <a:pt x="30166" y="21615"/>
                      <a:pt x="30132" y="21615"/>
                    </a:cubicBezTo>
                    <a:cubicBezTo>
                      <a:pt x="29559" y="21615"/>
                      <a:pt x="28987" y="21544"/>
                      <a:pt x="28431" y="21418"/>
                    </a:cubicBezTo>
                    <a:cubicBezTo>
                      <a:pt x="27165" y="21141"/>
                      <a:pt x="25969" y="20588"/>
                      <a:pt x="24729" y="20223"/>
                    </a:cubicBezTo>
                    <a:cubicBezTo>
                      <a:pt x="23489" y="19857"/>
                      <a:pt x="22214" y="19562"/>
                      <a:pt x="20920" y="19553"/>
                    </a:cubicBezTo>
                    <a:cubicBezTo>
                      <a:pt x="20450" y="19553"/>
                      <a:pt x="19935" y="19596"/>
                      <a:pt x="19422" y="19596"/>
                    </a:cubicBezTo>
                    <a:cubicBezTo>
                      <a:pt x="19029" y="19596"/>
                      <a:pt x="18638" y="19571"/>
                      <a:pt x="18270" y="19482"/>
                    </a:cubicBezTo>
                    <a:cubicBezTo>
                      <a:pt x="18083" y="19375"/>
                      <a:pt x="17896" y="19277"/>
                      <a:pt x="17691" y="19179"/>
                    </a:cubicBezTo>
                    <a:cubicBezTo>
                      <a:pt x="17557" y="19125"/>
                      <a:pt x="17423" y="19063"/>
                      <a:pt x="17289" y="19009"/>
                    </a:cubicBezTo>
                    <a:lnTo>
                      <a:pt x="17289" y="19009"/>
                    </a:lnTo>
                    <a:cubicBezTo>
                      <a:pt x="17731" y="19170"/>
                      <a:pt x="18217" y="19190"/>
                      <a:pt x="18693" y="19190"/>
                    </a:cubicBezTo>
                    <a:cubicBezTo>
                      <a:pt x="18851" y="19190"/>
                      <a:pt x="19009" y="19188"/>
                      <a:pt x="19163" y="19188"/>
                    </a:cubicBezTo>
                    <a:cubicBezTo>
                      <a:pt x="19202" y="19188"/>
                      <a:pt x="19241" y="19188"/>
                      <a:pt x="19280" y="19188"/>
                    </a:cubicBezTo>
                    <a:cubicBezTo>
                      <a:pt x="20080" y="19188"/>
                      <a:pt x="20887" y="19103"/>
                      <a:pt x="21678" y="19018"/>
                    </a:cubicBezTo>
                    <a:cubicBezTo>
                      <a:pt x="22105" y="18976"/>
                      <a:pt x="22530" y="18945"/>
                      <a:pt x="22953" y="18945"/>
                    </a:cubicBezTo>
                    <a:cubicBezTo>
                      <a:pt x="23326" y="18945"/>
                      <a:pt x="23698" y="18969"/>
                      <a:pt x="24069" y="19027"/>
                    </a:cubicBezTo>
                    <a:cubicBezTo>
                      <a:pt x="24792" y="19143"/>
                      <a:pt x="25479" y="19438"/>
                      <a:pt x="26148" y="19705"/>
                    </a:cubicBezTo>
                    <a:cubicBezTo>
                      <a:pt x="27272" y="20160"/>
                      <a:pt x="28360" y="20678"/>
                      <a:pt x="29573" y="20856"/>
                    </a:cubicBezTo>
                    <a:cubicBezTo>
                      <a:pt x="29926" y="20906"/>
                      <a:pt x="30324" y="20950"/>
                      <a:pt x="30723" y="20950"/>
                    </a:cubicBezTo>
                    <a:cubicBezTo>
                      <a:pt x="31395" y="20950"/>
                      <a:pt x="32072" y="20826"/>
                      <a:pt x="32553" y="20401"/>
                    </a:cubicBezTo>
                    <a:cubicBezTo>
                      <a:pt x="32567" y="20387"/>
                      <a:pt x="32553" y="20360"/>
                      <a:pt x="32537" y="20360"/>
                    </a:cubicBezTo>
                    <a:cubicBezTo>
                      <a:pt x="32533" y="20360"/>
                      <a:pt x="32530" y="20362"/>
                      <a:pt x="32526" y="20365"/>
                    </a:cubicBezTo>
                    <a:cubicBezTo>
                      <a:pt x="32050" y="20699"/>
                      <a:pt x="31414" y="20808"/>
                      <a:pt x="30770" y="20808"/>
                    </a:cubicBezTo>
                    <a:cubicBezTo>
                      <a:pt x="30207" y="20808"/>
                      <a:pt x="29637" y="20724"/>
                      <a:pt x="29163" y="20633"/>
                    </a:cubicBezTo>
                    <a:cubicBezTo>
                      <a:pt x="28039" y="20419"/>
                      <a:pt x="26995" y="19884"/>
                      <a:pt x="25934" y="19464"/>
                    </a:cubicBezTo>
                    <a:cubicBezTo>
                      <a:pt x="25336" y="19232"/>
                      <a:pt x="24738" y="19018"/>
                      <a:pt x="24105" y="18902"/>
                    </a:cubicBezTo>
                    <a:cubicBezTo>
                      <a:pt x="23765" y="18841"/>
                      <a:pt x="23419" y="18819"/>
                      <a:pt x="23072" y="18819"/>
                    </a:cubicBezTo>
                    <a:cubicBezTo>
                      <a:pt x="22708" y="18819"/>
                      <a:pt x="22342" y="18844"/>
                      <a:pt x="21982" y="18875"/>
                    </a:cubicBezTo>
                    <a:cubicBezTo>
                      <a:pt x="21223" y="18947"/>
                      <a:pt x="20456" y="19018"/>
                      <a:pt x="19689" y="19081"/>
                    </a:cubicBezTo>
                    <a:cubicBezTo>
                      <a:pt x="19328" y="19109"/>
                      <a:pt x="18918" y="19143"/>
                      <a:pt x="18508" y="19143"/>
                    </a:cubicBezTo>
                    <a:cubicBezTo>
                      <a:pt x="18017" y="19143"/>
                      <a:pt x="17524" y="19094"/>
                      <a:pt x="17111" y="18929"/>
                    </a:cubicBezTo>
                    <a:cubicBezTo>
                      <a:pt x="17111" y="18929"/>
                      <a:pt x="17111" y="18938"/>
                      <a:pt x="17111" y="18938"/>
                    </a:cubicBezTo>
                    <a:cubicBezTo>
                      <a:pt x="17135" y="18946"/>
                      <a:pt x="17151" y="18954"/>
                      <a:pt x="17174" y="18962"/>
                    </a:cubicBezTo>
                    <a:lnTo>
                      <a:pt x="17174" y="18962"/>
                    </a:lnTo>
                    <a:cubicBezTo>
                      <a:pt x="16918" y="18874"/>
                      <a:pt x="16662" y="18786"/>
                      <a:pt x="16406" y="18715"/>
                    </a:cubicBezTo>
                    <a:lnTo>
                      <a:pt x="16406" y="18715"/>
                    </a:lnTo>
                    <a:cubicBezTo>
                      <a:pt x="16488" y="18722"/>
                      <a:pt x="16569" y="18725"/>
                      <a:pt x="16652" y="18725"/>
                    </a:cubicBezTo>
                    <a:cubicBezTo>
                      <a:pt x="16785" y="18725"/>
                      <a:pt x="16919" y="18717"/>
                      <a:pt x="17057" y="18706"/>
                    </a:cubicBezTo>
                    <a:cubicBezTo>
                      <a:pt x="17151" y="18726"/>
                      <a:pt x="17246" y="18733"/>
                      <a:pt x="17340" y="18733"/>
                    </a:cubicBezTo>
                    <a:cubicBezTo>
                      <a:pt x="17460" y="18733"/>
                      <a:pt x="17580" y="18721"/>
                      <a:pt x="17699" y="18706"/>
                    </a:cubicBezTo>
                    <a:cubicBezTo>
                      <a:pt x="17699" y="18706"/>
                      <a:pt x="17703" y="18710"/>
                      <a:pt x="17709" y="18710"/>
                    </a:cubicBezTo>
                    <a:cubicBezTo>
                      <a:pt x="17711" y="18710"/>
                      <a:pt x="17714" y="18709"/>
                      <a:pt x="17717" y="18706"/>
                    </a:cubicBezTo>
                    <a:cubicBezTo>
                      <a:pt x="17878" y="18706"/>
                      <a:pt x="18038" y="18688"/>
                      <a:pt x="18199" y="18661"/>
                    </a:cubicBezTo>
                    <a:cubicBezTo>
                      <a:pt x="18235" y="18652"/>
                      <a:pt x="18279" y="18644"/>
                      <a:pt x="18324" y="18635"/>
                    </a:cubicBezTo>
                    <a:cubicBezTo>
                      <a:pt x="18618" y="18581"/>
                      <a:pt x="18913" y="18510"/>
                      <a:pt x="19207" y="18465"/>
                    </a:cubicBezTo>
                    <a:cubicBezTo>
                      <a:pt x="20081" y="18331"/>
                      <a:pt x="20929" y="18099"/>
                      <a:pt x="21821" y="18019"/>
                    </a:cubicBezTo>
                    <a:cubicBezTo>
                      <a:pt x="22027" y="17999"/>
                      <a:pt x="22233" y="17989"/>
                      <a:pt x="22440" y="17989"/>
                    </a:cubicBezTo>
                    <a:cubicBezTo>
                      <a:pt x="23971" y="17989"/>
                      <a:pt x="25512" y="18514"/>
                      <a:pt x="26879" y="19143"/>
                    </a:cubicBezTo>
                    <a:cubicBezTo>
                      <a:pt x="27477" y="19420"/>
                      <a:pt x="28057" y="19732"/>
                      <a:pt x="28690" y="19919"/>
                    </a:cubicBezTo>
                    <a:cubicBezTo>
                      <a:pt x="29288" y="20107"/>
                      <a:pt x="29903" y="20240"/>
                      <a:pt x="30510" y="20339"/>
                    </a:cubicBezTo>
                    <a:cubicBezTo>
                      <a:pt x="30705" y="20371"/>
                      <a:pt x="30910" y="20387"/>
                      <a:pt x="31120" y="20387"/>
                    </a:cubicBezTo>
                    <a:cubicBezTo>
                      <a:pt x="32006" y="20387"/>
                      <a:pt x="32973" y="20095"/>
                      <a:pt x="33579" y="19482"/>
                    </a:cubicBezTo>
                    <a:cubicBezTo>
                      <a:pt x="33586" y="19475"/>
                      <a:pt x="33576" y="19462"/>
                      <a:pt x="33562" y="19462"/>
                    </a:cubicBezTo>
                    <a:cubicBezTo>
                      <a:pt x="33559" y="19462"/>
                      <a:pt x="33556" y="19463"/>
                      <a:pt x="33552" y="19464"/>
                    </a:cubicBezTo>
                    <a:cubicBezTo>
                      <a:pt x="32928" y="20059"/>
                      <a:pt x="32065" y="20261"/>
                      <a:pt x="31208" y="20261"/>
                    </a:cubicBezTo>
                    <a:cubicBezTo>
                      <a:pt x="30780" y="20261"/>
                      <a:pt x="30352" y="20211"/>
                      <a:pt x="29957" y="20133"/>
                    </a:cubicBezTo>
                    <a:cubicBezTo>
                      <a:pt x="29404" y="20017"/>
                      <a:pt x="28842" y="19875"/>
                      <a:pt x="28307" y="19687"/>
                    </a:cubicBezTo>
                    <a:cubicBezTo>
                      <a:pt x="27718" y="19473"/>
                      <a:pt x="27165" y="19161"/>
                      <a:pt x="26585" y="18893"/>
                    </a:cubicBezTo>
                    <a:lnTo>
                      <a:pt x="26585" y="18893"/>
                    </a:lnTo>
                    <a:cubicBezTo>
                      <a:pt x="27103" y="19025"/>
                      <a:pt x="27639" y="19090"/>
                      <a:pt x="28174" y="19090"/>
                    </a:cubicBezTo>
                    <a:cubicBezTo>
                      <a:pt x="28292" y="19090"/>
                      <a:pt x="28411" y="19087"/>
                      <a:pt x="28530" y="19081"/>
                    </a:cubicBezTo>
                    <a:cubicBezTo>
                      <a:pt x="29600" y="19009"/>
                      <a:pt x="30564" y="18777"/>
                      <a:pt x="31590" y="18510"/>
                    </a:cubicBezTo>
                    <a:cubicBezTo>
                      <a:pt x="32990" y="18144"/>
                      <a:pt x="34400" y="17680"/>
                      <a:pt x="35720" y="17091"/>
                    </a:cubicBezTo>
                    <a:cubicBezTo>
                      <a:pt x="36734" y="16643"/>
                      <a:pt x="37878" y="16391"/>
                      <a:pt x="39004" y="16391"/>
                    </a:cubicBezTo>
                    <a:cubicBezTo>
                      <a:pt x="39493" y="16391"/>
                      <a:pt x="39978" y="16438"/>
                      <a:pt x="40448" y="16538"/>
                    </a:cubicBezTo>
                    <a:cubicBezTo>
                      <a:pt x="40466" y="16538"/>
                      <a:pt x="40475" y="16511"/>
                      <a:pt x="40457" y="16511"/>
                    </a:cubicBezTo>
                    <a:cubicBezTo>
                      <a:pt x="39943" y="16381"/>
                      <a:pt x="39440" y="16325"/>
                      <a:pt x="38944" y="16325"/>
                    </a:cubicBezTo>
                    <a:cubicBezTo>
                      <a:pt x="36590" y="16325"/>
                      <a:pt x="34412" y="17595"/>
                      <a:pt x="32143" y="18251"/>
                    </a:cubicBezTo>
                    <a:cubicBezTo>
                      <a:pt x="30792" y="18646"/>
                      <a:pt x="29428" y="19009"/>
                      <a:pt x="28060" y="19009"/>
                    </a:cubicBezTo>
                    <a:cubicBezTo>
                      <a:pt x="27512" y="19009"/>
                      <a:pt x="26964" y="18951"/>
                      <a:pt x="26415" y="18813"/>
                    </a:cubicBezTo>
                    <a:cubicBezTo>
                      <a:pt x="26308" y="18768"/>
                      <a:pt x="26210" y="18724"/>
                      <a:pt x="26112" y="18679"/>
                    </a:cubicBezTo>
                    <a:cubicBezTo>
                      <a:pt x="25657" y="18501"/>
                      <a:pt x="25184" y="18340"/>
                      <a:pt x="24702" y="18215"/>
                    </a:cubicBezTo>
                    <a:lnTo>
                      <a:pt x="24702" y="18215"/>
                    </a:lnTo>
                    <a:cubicBezTo>
                      <a:pt x="24872" y="18224"/>
                      <a:pt x="25033" y="18233"/>
                      <a:pt x="25193" y="18242"/>
                    </a:cubicBezTo>
                    <a:cubicBezTo>
                      <a:pt x="25800" y="18278"/>
                      <a:pt x="26406" y="18287"/>
                      <a:pt x="27013" y="18313"/>
                    </a:cubicBezTo>
                    <a:cubicBezTo>
                      <a:pt x="27356" y="18331"/>
                      <a:pt x="27689" y="18349"/>
                      <a:pt x="28021" y="18349"/>
                    </a:cubicBezTo>
                    <a:cubicBezTo>
                      <a:pt x="28353" y="18349"/>
                      <a:pt x="28686" y="18331"/>
                      <a:pt x="29029" y="18278"/>
                    </a:cubicBezTo>
                    <a:cubicBezTo>
                      <a:pt x="29814" y="18162"/>
                      <a:pt x="30546" y="17876"/>
                      <a:pt x="31313" y="17653"/>
                    </a:cubicBezTo>
                    <a:cubicBezTo>
                      <a:pt x="32339" y="17350"/>
                      <a:pt x="33329" y="16931"/>
                      <a:pt x="34319" y="16520"/>
                    </a:cubicBezTo>
                    <a:cubicBezTo>
                      <a:pt x="35345" y="16101"/>
                      <a:pt x="36300" y="15646"/>
                      <a:pt x="37424" y="15530"/>
                    </a:cubicBezTo>
                    <a:cubicBezTo>
                      <a:pt x="37737" y="15496"/>
                      <a:pt x="38052" y="15479"/>
                      <a:pt x="38368" y="15479"/>
                    </a:cubicBezTo>
                    <a:cubicBezTo>
                      <a:pt x="39052" y="15479"/>
                      <a:pt x="39738" y="15559"/>
                      <a:pt x="40404" y="15717"/>
                    </a:cubicBezTo>
                    <a:cubicBezTo>
                      <a:pt x="41153" y="15887"/>
                      <a:pt x="41884" y="16155"/>
                      <a:pt x="42634" y="16333"/>
                    </a:cubicBezTo>
                    <a:cubicBezTo>
                      <a:pt x="42652" y="16333"/>
                      <a:pt x="42652" y="16315"/>
                      <a:pt x="42643" y="16315"/>
                    </a:cubicBezTo>
                    <a:cubicBezTo>
                      <a:pt x="41929" y="16119"/>
                      <a:pt x="41233" y="15860"/>
                      <a:pt x="40528" y="15646"/>
                    </a:cubicBezTo>
                    <a:cubicBezTo>
                      <a:pt x="39830" y="15439"/>
                      <a:pt x="39110" y="15360"/>
                      <a:pt x="38385" y="15360"/>
                    </a:cubicBezTo>
                    <a:cubicBezTo>
                      <a:pt x="38175" y="15360"/>
                      <a:pt x="37964" y="15366"/>
                      <a:pt x="37754" y="15378"/>
                    </a:cubicBezTo>
                    <a:cubicBezTo>
                      <a:pt x="36808" y="15423"/>
                      <a:pt x="35907" y="15691"/>
                      <a:pt x="35033" y="16056"/>
                    </a:cubicBezTo>
                    <a:cubicBezTo>
                      <a:pt x="33989" y="16494"/>
                      <a:pt x="32963" y="16931"/>
                      <a:pt x="31902" y="17323"/>
                    </a:cubicBezTo>
                    <a:cubicBezTo>
                      <a:pt x="30482" y="17837"/>
                      <a:pt x="29112" y="18249"/>
                      <a:pt x="27625" y="18249"/>
                    </a:cubicBezTo>
                    <a:cubicBezTo>
                      <a:pt x="27458" y="18249"/>
                      <a:pt x="27290" y="18244"/>
                      <a:pt x="27120" y="18233"/>
                    </a:cubicBezTo>
                    <a:cubicBezTo>
                      <a:pt x="26585" y="18197"/>
                      <a:pt x="26050" y="18206"/>
                      <a:pt x="25514" y="18189"/>
                    </a:cubicBezTo>
                    <a:cubicBezTo>
                      <a:pt x="25149" y="18171"/>
                      <a:pt x="24747" y="18180"/>
                      <a:pt x="24355" y="18135"/>
                    </a:cubicBezTo>
                    <a:cubicBezTo>
                      <a:pt x="24194" y="18090"/>
                      <a:pt x="24033" y="18064"/>
                      <a:pt x="23864" y="18028"/>
                    </a:cubicBezTo>
                    <a:cubicBezTo>
                      <a:pt x="23828" y="18019"/>
                      <a:pt x="23801" y="18010"/>
                      <a:pt x="23766" y="18001"/>
                    </a:cubicBezTo>
                    <a:cubicBezTo>
                      <a:pt x="23761" y="17999"/>
                      <a:pt x="23756" y="17998"/>
                      <a:pt x="23752" y="17998"/>
                    </a:cubicBezTo>
                    <a:cubicBezTo>
                      <a:pt x="23743" y="17998"/>
                      <a:pt x="23739" y="18004"/>
                      <a:pt x="23739" y="18010"/>
                    </a:cubicBezTo>
                    <a:cubicBezTo>
                      <a:pt x="23703" y="18001"/>
                      <a:pt x="23668" y="18001"/>
                      <a:pt x="23641" y="17992"/>
                    </a:cubicBezTo>
                    <a:lnTo>
                      <a:pt x="23641" y="17992"/>
                    </a:lnTo>
                    <a:cubicBezTo>
                      <a:pt x="23813" y="17994"/>
                      <a:pt x="23985" y="17995"/>
                      <a:pt x="24157" y="17995"/>
                    </a:cubicBezTo>
                    <a:cubicBezTo>
                      <a:pt x="26910" y="17995"/>
                      <a:pt x="29716" y="17774"/>
                      <a:pt x="32276" y="16708"/>
                    </a:cubicBezTo>
                    <a:cubicBezTo>
                      <a:pt x="33133" y="16351"/>
                      <a:pt x="33971" y="16021"/>
                      <a:pt x="34792" y="15601"/>
                    </a:cubicBezTo>
                    <a:cubicBezTo>
                      <a:pt x="35831" y="15082"/>
                      <a:pt x="36884" y="14799"/>
                      <a:pt x="38033" y="14799"/>
                    </a:cubicBezTo>
                    <a:cubicBezTo>
                      <a:pt x="38147" y="14799"/>
                      <a:pt x="38262" y="14802"/>
                      <a:pt x="38378" y="14808"/>
                    </a:cubicBezTo>
                    <a:cubicBezTo>
                      <a:pt x="39440" y="14861"/>
                      <a:pt x="40519" y="15031"/>
                      <a:pt x="41492" y="15477"/>
                    </a:cubicBezTo>
                    <a:cubicBezTo>
                      <a:pt x="42259" y="15833"/>
                      <a:pt x="43124" y="16333"/>
                      <a:pt x="43972" y="16458"/>
                    </a:cubicBezTo>
                    <a:cubicBezTo>
                      <a:pt x="43972" y="16458"/>
                      <a:pt x="43972" y="16449"/>
                      <a:pt x="43972" y="16449"/>
                    </a:cubicBezTo>
                    <a:cubicBezTo>
                      <a:pt x="43089" y="16288"/>
                      <a:pt x="42241" y="15726"/>
                      <a:pt x="41438" y="15352"/>
                    </a:cubicBezTo>
                    <a:cubicBezTo>
                      <a:pt x="40609" y="14968"/>
                      <a:pt x="39708" y="14834"/>
                      <a:pt x="38807" y="14736"/>
                    </a:cubicBezTo>
                    <a:cubicBezTo>
                      <a:pt x="38628" y="14718"/>
                      <a:pt x="38450" y="14700"/>
                      <a:pt x="38271" y="14700"/>
                    </a:cubicBezTo>
                    <a:cubicBezTo>
                      <a:pt x="37861" y="14593"/>
                      <a:pt x="37451" y="14495"/>
                      <a:pt x="37031" y="14460"/>
                    </a:cubicBezTo>
                    <a:cubicBezTo>
                      <a:pt x="36630" y="14335"/>
                      <a:pt x="36211" y="14228"/>
                      <a:pt x="35800" y="14174"/>
                    </a:cubicBezTo>
                    <a:cubicBezTo>
                      <a:pt x="35571" y="14145"/>
                      <a:pt x="35348" y="14131"/>
                      <a:pt x="35130" y="14131"/>
                    </a:cubicBezTo>
                    <a:cubicBezTo>
                      <a:pt x="34543" y="14131"/>
                      <a:pt x="33986" y="14236"/>
                      <a:pt x="33400" y="14451"/>
                    </a:cubicBezTo>
                    <a:cubicBezTo>
                      <a:pt x="31750" y="15057"/>
                      <a:pt x="30314" y="16155"/>
                      <a:pt x="28601" y="16601"/>
                    </a:cubicBezTo>
                    <a:cubicBezTo>
                      <a:pt x="27648" y="16847"/>
                      <a:pt x="26740" y="17033"/>
                      <a:pt x="25767" y="17033"/>
                    </a:cubicBezTo>
                    <a:cubicBezTo>
                      <a:pt x="25683" y="17033"/>
                      <a:pt x="25599" y="17032"/>
                      <a:pt x="25514" y="17029"/>
                    </a:cubicBezTo>
                    <a:cubicBezTo>
                      <a:pt x="24890" y="17002"/>
                      <a:pt x="24265" y="16966"/>
                      <a:pt x="23641" y="16895"/>
                    </a:cubicBezTo>
                    <a:cubicBezTo>
                      <a:pt x="23115" y="16833"/>
                      <a:pt x="22481" y="16770"/>
                      <a:pt x="21990" y="16511"/>
                    </a:cubicBezTo>
                    <a:cubicBezTo>
                      <a:pt x="22026" y="16404"/>
                      <a:pt x="22053" y="16306"/>
                      <a:pt x="22062" y="16199"/>
                    </a:cubicBezTo>
                    <a:cubicBezTo>
                      <a:pt x="22526" y="16279"/>
                      <a:pt x="22945" y="16494"/>
                      <a:pt x="23427" y="16520"/>
                    </a:cubicBezTo>
                    <a:cubicBezTo>
                      <a:pt x="23561" y="16531"/>
                      <a:pt x="23695" y="16536"/>
                      <a:pt x="23829" y="16536"/>
                    </a:cubicBezTo>
                    <a:cubicBezTo>
                      <a:pt x="24355" y="16536"/>
                      <a:pt x="24879" y="16459"/>
                      <a:pt x="25398" y="16360"/>
                    </a:cubicBezTo>
                    <a:cubicBezTo>
                      <a:pt x="26647" y="16119"/>
                      <a:pt x="27807" y="15370"/>
                      <a:pt x="28922" y="14781"/>
                    </a:cubicBezTo>
                    <a:cubicBezTo>
                      <a:pt x="29895" y="14263"/>
                      <a:pt x="30858" y="13817"/>
                      <a:pt x="31920" y="13514"/>
                    </a:cubicBezTo>
                    <a:cubicBezTo>
                      <a:pt x="32687" y="13291"/>
                      <a:pt x="33490" y="13032"/>
                      <a:pt x="34302" y="12997"/>
                    </a:cubicBezTo>
                    <a:cubicBezTo>
                      <a:pt x="34628" y="12985"/>
                      <a:pt x="34957" y="12978"/>
                      <a:pt x="35287" y="12978"/>
                    </a:cubicBezTo>
                    <a:cubicBezTo>
                      <a:pt x="36715" y="12978"/>
                      <a:pt x="38163" y="13109"/>
                      <a:pt x="39511" y="13559"/>
                    </a:cubicBezTo>
                    <a:cubicBezTo>
                      <a:pt x="41260" y="14156"/>
                      <a:pt x="43026" y="14861"/>
                      <a:pt x="44882" y="14968"/>
                    </a:cubicBezTo>
                    <a:cubicBezTo>
                      <a:pt x="44999" y="14978"/>
                      <a:pt x="45137" y="14993"/>
                      <a:pt x="45272" y="14993"/>
                    </a:cubicBezTo>
                    <a:cubicBezTo>
                      <a:pt x="45384" y="14993"/>
                      <a:pt x="45494" y="14983"/>
                      <a:pt x="45587" y="14950"/>
                    </a:cubicBezTo>
                    <a:cubicBezTo>
                      <a:pt x="45587" y="14950"/>
                      <a:pt x="45587" y="14941"/>
                      <a:pt x="45587" y="14941"/>
                    </a:cubicBezTo>
                    <a:cubicBezTo>
                      <a:pt x="45524" y="14964"/>
                      <a:pt x="45451" y="14970"/>
                      <a:pt x="45376" y="14970"/>
                    </a:cubicBezTo>
                    <a:cubicBezTo>
                      <a:pt x="45301" y="14970"/>
                      <a:pt x="45225" y="14964"/>
                      <a:pt x="45158" y="14959"/>
                    </a:cubicBezTo>
                    <a:cubicBezTo>
                      <a:pt x="44668" y="14950"/>
                      <a:pt x="44159" y="14897"/>
                      <a:pt x="43686" y="14790"/>
                    </a:cubicBezTo>
                    <a:cubicBezTo>
                      <a:pt x="42759" y="14584"/>
                      <a:pt x="41867" y="14263"/>
                      <a:pt x="40974" y="13960"/>
                    </a:cubicBezTo>
                    <a:cubicBezTo>
                      <a:pt x="40154" y="13683"/>
                      <a:pt x="39342" y="13327"/>
                      <a:pt x="38503" y="13148"/>
                    </a:cubicBezTo>
                    <a:cubicBezTo>
                      <a:pt x="37593" y="12952"/>
                      <a:pt x="36648" y="12907"/>
                      <a:pt x="35720" y="12872"/>
                    </a:cubicBezTo>
                    <a:cubicBezTo>
                      <a:pt x="35407" y="12859"/>
                      <a:pt x="35090" y="12845"/>
                      <a:pt x="34773" y="12845"/>
                    </a:cubicBezTo>
                    <a:cubicBezTo>
                      <a:pt x="34412" y="12845"/>
                      <a:pt x="34051" y="12863"/>
                      <a:pt x="33695" y="12925"/>
                    </a:cubicBezTo>
                    <a:cubicBezTo>
                      <a:pt x="32874" y="13068"/>
                      <a:pt x="32053" y="13318"/>
                      <a:pt x="31259" y="13567"/>
                    </a:cubicBezTo>
                    <a:cubicBezTo>
                      <a:pt x="30126" y="13924"/>
                      <a:pt x="29056" y="14549"/>
                      <a:pt x="28012" y="15102"/>
                    </a:cubicBezTo>
                    <a:cubicBezTo>
                      <a:pt x="27379" y="15432"/>
                      <a:pt x="26772" y="15789"/>
                      <a:pt x="26103" y="16048"/>
                    </a:cubicBezTo>
                    <a:cubicBezTo>
                      <a:pt x="25416" y="16324"/>
                      <a:pt x="24631" y="16404"/>
                      <a:pt x="23900" y="16422"/>
                    </a:cubicBezTo>
                    <a:cubicBezTo>
                      <a:pt x="23862" y="16424"/>
                      <a:pt x="23825" y="16425"/>
                      <a:pt x="23788" y="16425"/>
                    </a:cubicBezTo>
                    <a:cubicBezTo>
                      <a:pt x="23191" y="16425"/>
                      <a:pt x="22650" y="16231"/>
                      <a:pt x="22071" y="16164"/>
                    </a:cubicBezTo>
                    <a:cubicBezTo>
                      <a:pt x="22080" y="16065"/>
                      <a:pt x="22089" y="15976"/>
                      <a:pt x="22080" y="15887"/>
                    </a:cubicBezTo>
                    <a:lnTo>
                      <a:pt x="22080" y="15887"/>
                    </a:lnTo>
                    <a:cubicBezTo>
                      <a:pt x="22454" y="15958"/>
                      <a:pt x="22802" y="16065"/>
                      <a:pt x="23195" y="16065"/>
                    </a:cubicBezTo>
                    <a:cubicBezTo>
                      <a:pt x="23801" y="16065"/>
                      <a:pt x="24417" y="15896"/>
                      <a:pt x="24988" y="15691"/>
                    </a:cubicBezTo>
                    <a:cubicBezTo>
                      <a:pt x="26174" y="15245"/>
                      <a:pt x="27209" y="14433"/>
                      <a:pt x="28324" y="13826"/>
                    </a:cubicBezTo>
                    <a:cubicBezTo>
                      <a:pt x="29957" y="12943"/>
                      <a:pt x="31795" y="12791"/>
                      <a:pt x="33606" y="12533"/>
                    </a:cubicBezTo>
                    <a:cubicBezTo>
                      <a:pt x="34115" y="12461"/>
                      <a:pt x="34624" y="12430"/>
                      <a:pt x="35133" y="12430"/>
                    </a:cubicBezTo>
                    <a:cubicBezTo>
                      <a:pt x="36347" y="12430"/>
                      <a:pt x="37559" y="12609"/>
                      <a:pt x="38753" y="12854"/>
                    </a:cubicBezTo>
                    <a:cubicBezTo>
                      <a:pt x="39422" y="12997"/>
                      <a:pt x="40082" y="13291"/>
                      <a:pt x="40725" y="13514"/>
                    </a:cubicBezTo>
                    <a:cubicBezTo>
                      <a:pt x="41536" y="13799"/>
                      <a:pt x="42339" y="14094"/>
                      <a:pt x="43142" y="14370"/>
                    </a:cubicBezTo>
                    <a:cubicBezTo>
                      <a:pt x="43606" y="14531"/>
                      <a:pt x="44088" y="14647"/>
                      <a:pt x="44570" y="14736"/>
                    </a:cubicBezTo>
                    <a:cubicBezTo>
                      <a:pt x="44796" y="14769"/>
                      <a:pt x="45048" y="14818"/>
                      <a:pt x="45283" y="14818"/>
                    </a:cubicBezTo>
                    <a:cubicBezTo>
                      <a:pt x="45363" y="14818"/>
                      <a:pt x="45441" y="14812"/>
                      <a:pt x="45515" y="14799"/>
                    </a:cubicBezTo>
                    <a:cubicBezTo>
                      <a:pt x="45533" y="14790"/>
                      <a:pt x="45533" y="14772"/>
                      <a:pt x="45515" y="14772"/>
                    </a:cubicBezTo>
                    <a:cubicBezTo>
                      <a:pt x="45419" y="14784"/>
                      <a:pt x="45322" y="14789"/>
                      <a:pt x="45223" y="14789"/>
                    </a:cubicBezTo>
                    <a:cubicBezTo>
                      <a:pt x="44434" y="14789"/>
                      <a:pt x="43580" y="14436"/>
                      <a:pt x="42866" y="14174"/>
                    </a:cubicBezTo>
                    <a:cubicBezTo>
                      <a:pt x="42027" y="13853"/>
                      <a:pt x="41189" y="13532"/>
                      <a:pt x="40350" y="13220"/>
                    </a:cubicBezTo>
                    <a:cubicBezTo>
                      <a:pt x="38816" y="12649"/>
                      <a:pt x="37165" y="12283"/>
                      <a:pt x="35524" y="12247"/>
                    </a:cubicBezTo>
                    <a:cubicBezTo>
                      <a:pt x="35431" y="12244"/>
                      <a:pt x="35338" y="12243"/>
                      <a:pt x="35245" y="12243"/>
                    </a:cubicBezTo>
                    <a:cubicBezTo>
                      <a:pt x="34725" y="12243"/>
                      <a:pt x="34210" y="12283"/>
                      <a:pt x="33695" y="12336"/>
                    </a:cubicBezTo>
                    <a:cubicBezTo>
                      <a:pt x="34096" y="12185"/>
                      <a:pt x="34471" y="11962"/>
                      <a:pt x="34801" y="11632"/>
                    </a:cubicBezTo>
                    <a:cubicBezTo>
                      <a:pt x="34988" y="11534"/>
                      <a:pt x="35158" y="11400"/>
                      <a:pt x="35327" y="11239"/>
                    </a:cubicBezTo>
                    <a:cubicBezTo>
                      <a:pt x="35336" y="11230"/>
                      <a:pt x="35336" y="11212"/>
                      <a:pt x="35327" y="11203"/>
                    </a:cubicBezTo>
                    <a:cubicBezTo>
                      <a:pt x="35390" y="11168"/>
                      <a:pt x="35452" y="11132"/>
                      <a:pt x="35506" y="11087"/>
                    </a:cubicBezTo>
                    <a:cubicBezTo>
                      <a:pt x="35595" y="11061"/>
                      <a:pt x="35684" y="11034"/>
                      <a:pt x="35765" y="10998"/>
                    </a:cubicBezTo>
                    <a:cubicBezTo>
                      <a:pt x="35780" y="10991"/>
                      <a:pt x="35775" y="10970"/>
                      <a:pt x="35763" y="10970"/>
                    </a:cubicBezTo>
                    <a:cubicBezTo>
                      <a:pt x="35760" y="10970"/>
                      <a:pt x="35758" y="10970"/>
                      <a:pt x="35756" y="10971"/>
                    </a:cubicBezTo>
                    <a:cubicBezTo>
                      <a:pt x="35697" y="10988"/>
                      <a:pt x="35638" y="11005"/>
                      <a:pt x="35578" y="11015"/>
                    </a:cubicBezTo>
                    <a:lnTo>
                      <a:pt x="35578" y="11015"/>
                    </a:lnTo>
                    <a:cubicBezTo>
                      <a:pt x="35583" y="11007"/>
                      <a:pt x="35574" y="10996"/>
                      <a:pt x="35565" y="10996"/>
                    </a:cubicBezTo>
                    <a:cubicBezTo>
                      <a:pt x="35563" y="10996"/>
                      <a:pt x="35561" y="10997"/>
                      <a:pt x="35559" y="10998"/>
                    </a:cubicBezTo>
                    <a:cubicBezTo>
                      <a:pt x="35550" y="11007"/>
                      <a:pt x="35542" y="11016"/>
                      <a:pt x="35533" y="11025"/>
                    </a:cubicBezTo>
                    <a:cubicBezTo>
                      <a:pt x="35293" y="11075"/>
                      <a:pt x="35032" y="11095"/>
                      <a:pt x="34767" y="11095"/>
                    </a:cubicBezTo>
                    <a:cubicBezTo>
                      <a:pt x="34322" y="11095"/>
                      <a:pt x="33866" y="11039"/>
                      <a:pt x="33481" y="10971"/>
                    </a:cubicBezTo>
                    <a:cubicBezTo>
                      <a:pt x="32669" y="10838"/>
                      <a:pt x="31848" y="10597"/>
                      <a:pt x="31090" y="10285"/>
                    </a:cubicBezTo>
                    <a:cubicBezTo>
                      <a:pt x="30064" y="9856"/>
                      <a:pt x="29065" y="9366"/>
                      <a:pt x="28039" y="8937"/>
                    </a:cubicBezTo>
                    <a:cubicBezTo>
                      <a:pt x="27461" y="8697"/>
                      <a:pt x="26680" y="8325"/>
                      <a:pt x="25977" y="8325"/>
                    </a:cubicBezTo>
                    <a:cubicBezTo>
                      <a:pt x="25899" y="8325"/>
                      <a:pt x="25822" y="8330"/>
                      <a:pt x="25746" y="8340"/>
                    </a:cubicBezTo>
                    <a:cubicBezTo>
                      <a:pt x="25800" y="8322"/>
                      <a:pt x="25862" y="8295"/>
                      <a:pt x="25916" y="8268"/>
                    </a:cubicBezTo>
                    <a:lnTo>
                      <a:pt x="25916" y="8268"/>
                    </a:lnTo>
                    <a:cubicBezTo>
                      <a:pt x="25916" y="8277"/>
                      <a:pt x="25907" y="8286"/>
                      <a:pt x="25898" y="8286"/>
                    </a:cubicBezTo>
                    <a:cubicBezTo>
                      <a:pt x="25898" y="8295"/>
                      <a:pt x="25907" y="8295"/>
                      <a:pt x="25907" y="8295"/>
                    </a:cubicBezTo>
                    <a:cubicBezTo>
                      <a:pt x="25916" y="8277"/>
                      <a:pt x="25934" y="8268"/>
                      <a:pt x="25951" y="8260"/>
                    </a:cubicBezTo>
                    <a:cubicBezTo>
                      <a:pt x="26032" y="8215"/>
                      <a:pt x="26112" y="8170"/>
                      <a:pt x="26192" y="8126"/>
                    </a:cubicBezTo>
                    <a:cubicBezTo>
                      <a:pt x="26345" y="8083"/>
                      <a:pt x="26530" y="8070"/>
                      <a:pt x="26711" y="8070"/>
                    </a:cubicBezTo>
                    <a:cubicBezTo>
                      <a:pt x="26943" y="8070"/>
                      <a:pt x="27170" y="8090"/>
                      <a:pt x="27325" y="8090"/>
                    </a:cubicBezTo>
                    <a:cubicBezTo>
                      <a:pt x="27843" y="8108"/>
                      <a:pt x="28360" y="8349"/>
                      <a:pt x="28842" y="8527"/>
                    </a:cubicBezTo>
                    <a:cubicBezTo>
                      <a:pt x="29796" y="8893"/>
                      <a:pt x="30644" y="9455"/>
                      <a:pt x="31563" y="9892"/>
                    </a:cubicBezTo>
                    <a:cubicBezTo>
                      <a:pt x="32752" y="10466"/>
                      <a:pt x="34072" y="10962"/>
                      <a:pt x="35409" y="10962"/>
                    </a:cubicBezTo>
                    <a:cubicBezTo>
                      <a:pt x="35506" y="10962"/>
                      <a:pt x="35604" y="10959"/>
                      <a:pt x="35702" y="10954"/>
                    </a:cubicBezTo>
                    <a:cubicBezTo>
                      <a:pt x="35729" y="10954"/>
                      <a:pt x="35729" y="10918"/>
                      <a:pt x="35702" y="10909"/>
                    </a:cubicBezTo>
                    <a:cubicBezTo>
                      <a:pt x="33891" y="10748"/>
                      <a:pt x="32259" y="10133"/>
                      <a:pt x="30653" y="9276"/>
                    </a:cubicBezTo>
                    <a:cubicBezTo>
                      <a:pt x="30376" y="9125"/>
                      <a:pt x="30091" y="8973"/>
                      <a:pt x="29805" y="8830"/>
                    </a:cubicBezTo>
                    <a:lnTo>
                      <a:pt x="29805" y="8830"/>
                    </a:lnTo>
                    <a:cubicBezTo>
                      <a:pt x="30781" y="9145"/>
                      <a:pt x="31844" y="9263"/>
                      <a:pt x="32862" y="9263"/>
                    </a:cubicBezTo>
                    <a:cubicBezTo>
                      <a:pt x="32971" y="9263"/>
                      <a:pt x="33079" y="9261"/>
                      <a:pt x="33186" y="9259"/>
                    </a:cubicBezTo>
                    <a:cubicBezTo>
                      <a:pt x="34105" y="9241"/>
                      <a:pt x="35033" y="9196"/>
                      <a:pt x="35934" y="9009"/>
                    </a:cubicBezTo>
                    <a:cubicBezTo>
                      <a:pt x="36416" y="8911"/>
                      <a:pt x="36889" y="8795"/>
                      <a:pt x="37361" y="8652"/>
                    </a:cubicBezTo>
                    <a:cubicBezTo>
                      <a:pt x="37683" y="8563"/>
                      <a:pt x="38004" y="8536"/>
                      <a:pt x="38325" y="8474"/>
                    </a:cubicBezTo>
                    <a:cubicBezTo>
                      <a:pt x="38401" y="8476"/>
                      <a:pt x="38477" y="8477"/>
                      <a:pt x="38554" y="8477"/>
                    </a:cubicBezTo>
                    <a:cubicBezTo>
                      <a:pt x="38802" y="8477"/>
                      <a:pt x="39054" y="8465"/>
                      <a:pt x="39306" y="8438"/>
                    </a:cubicBezTo>
                    <a:cubicBezTo>
                      <a:pt x="39333" y="8438"/>
                      <a:pt x="39333" y="8402"/>
                      <a:pt x="39306" y="8402"/>
                    </a:cubicBezTo>
                    <a:cubicBezTo>
                      <a:pt x="36951" y="8393"/>
                      <a:pt x="34792" y="7733"/>
                      <a:pt x="32633" y="6841"/>
                    </a:cubicBezTo>
                    <a:cubicBezTo>
                      <a:pt x="31830" y="6511"/>
                      <a:pt x="31045" y="6110"/>
                      <a:pt x="30225" y="5842"/>
                    </a:cubicBezTo>
                    <a:cubicBezTo>
                      <a:pt x="29968" y="5758"/>
                      <a:pt x="29668" y="5698"/>
                      <a:pt x="29373" y="5698"/>
                    </a:cubicBezTo>
                    <a:cubicBezTo>
                      <a:pt x="29072" y="5698"/>
                      <a:pt x="28777" y="5760"/>
                      <a:pt x="28539" y="5922"/>
                    </a:cubicBezTo>
                    <a:cubicBezTo>
                      <a:pt x="28494" y="5797"/>
                      <a:pt x="28449" y="5681"/>
                      <a:pt x="28405" y="5565"/>
                    </a:cubicBezTo>
                    <a:cubicBezTo>
                      <a:pt x="28686" y="5447"/>
                      <a:pt x="28971" y="5401"/>
                      <a:pt x="29257" y="5401"/>
                    </a:cubicBezTo>
                    <a:cubicBezTo>
                      <a:pt x="29640" y="5401"/>
                      <a:pt x="30025" y="5485"/>
                      <a:pt x="30403" y="5592"/>
                    </a:cubicBezTo>
                    <a:cubicBezTo>
                      <a:pt x="30974" y="5762"/>
                      <a:pt x="31545" y="5931"/>
                      <a:pt x="32107" y="6118"/>
                    </a:cubicBezTo>
                    <a:cubicBezTo>
                      <a:pt x="33347" y="6538"/>
                      <a:pt x="34578" y="6984"/>
                      <a:pt x="35827" y="7341"/>
                    </a:cubicBezTo>
                    <a:cubicBezTo>
                      <a:pt x="36814" y="7624"/>
                      <a:pt x="37853" y="7830"/>
                      <a:pt x="38889" y="7830"/>
                    </a:cubicBezTo>
                    <a:cubicBezTo>
                      <a:pt x="39126" y="7830"/>
                      <a:pt x="39364" y="7819"/>
                      <a:pt x="39601" y="7796"/>
                    </a:cubicBezTo>
                    <a:cubicBezTo>
                      <a:pt x="40395" y="7715"/>
                      <a:pt x="41385" y="7528"/>
                      <a:pt x="41974" y="6939"/>
                    </a:cubicBezTo>
                    <a:cubicBezTo>
                      <a:pt x="41987" y="6926"/>
                      <a:pt x="41975" y="6907"/>
                      <a:pt x="41960" y="6907"/>
                    </a:cubicBezTo>
                    <a:cubicBezTo>
                      <a:pt x="41956" y="6907"/>
                      <a:pt x="41951" y="6908"/>
                      <a:pt x="41947" y="6912"/>
                    </a:cubicBezTo>
                    <a:cubicBezTo>
                      <a:pt x="41190" y="7534"/>
                      <a:pt x="39864" y="7681"/>
                      <a:pt x="38885" y="7681"/>
                    </a:cubicBezTo>
                    <a:cubicBezTo>
                      <a:pt x="38825" y="7681"/>
                      <a:pt x="38766" y="7681"/>
                      <a:pt x="38709" y="7680"/>
                    </a:cubicBezTo>
                    <a:cubicBezTo>
                      <a:pt x="37344" y="7644"/>
                      <a:pt x="36005" y="7278"/>
                      <a:pt x="34721" y="6850"/>
                    </a:cubicBezTo>
                    <a:cubicBezTo>
                      <a:pt x="33579" y="6466"/>
                      <a:pt x="32446" y="6056"/>
                      <a:pt x="31286" y="5726"/>
                    </a:cubicBezTo>
                    <a:cubicBezTo>
                      <a:pt x="30686" y="5555"/>
                      <a:pt x="30020" y="5350"/>
                      <a:pt x="29373" y="5350"/>
                    </a:cubicBezTo>
                    <a:cubicBezTo>
                      <a:pt x="29038" y="5350"/>
                      <a:pt x="28709" y="5405"/>
                      <a:pt x="28396" y="5548"/>
                    </a:cubicBezTo>
                    <a:cubicBezTo>
                      <a:pt x="28324" y="5360"/>
                      <a:pt x="28235" y="5173"/>
                      <a:pt x="28146" y="4994"/>
                    </a:cubicBezTo>
                    <a:cubicBezTo>
                      <a:pt x="28509" y="4817"/>
                      <a:pt x="28913" y="4753"/>
                      <a:pt x="29324" y="4753"/>
                    </a:cubicBezTo>
                    <a:cubicBezTo>
                      <a:pt x="29842" y="4753"/>
                      <a:pt x="30372" y="4854"/>
                      <a:pt x="30849" y="4959"/>
                    </a:cubicBezTo>
                    <a:cubicBezTo>
                      <a:pt x="32071" y="5226"/>
                      <a:pt x="33285" y="5565"/>
                      <a:pt x="34462" y="5976"/>
                    </a:cubicBezTo>
                    <a:cubicBezTo>
                      <a:pt x="36001" y="6517"/>
                      <a:pt x="37765" y="7142"/>
                      <a:pt x="39469" y="7142"/>
                    </a:cubicBezTo>
                    <a:cubicBezTo>
                      <a:pt x="40264" y="7142"/>
                      <a:pt x="41046" y="7006"/>
                      <a:pt x="41786" y="6663"/>
                    </a:cubicBezTo>
                    <a:cubicBezTo>
                      <a:pt x="41810" y="6655"/>
                      <a:pt x="41799" y="6626"/>
                      <a:pt x="41777" y="6626"/>
                    </a:cubicBezTo>
                    <a:cubicBezTo>
                      <a:pt x="41774" y="6626"/>
                      <a:pt x="41771" y="6626"/>
                      <a:pt x="41768" y="6627"/>
                    </a:cubicBezTo>
                    <a:cubicBezTo>
                      <a:pt x="41043" y="6859"/>
                      <a:pt x="40320" y="6954"/>
                      <a:pt x="39602" y="6954"/>
                    </a:cubicBezTo>
                    <a:cubicBezTo>
                      <a:pt x="37608" y="6954"/>
                      <a:pt x="35645" y="6217"/>
                      <a:pt x="33731" y="5601"/>
                    </a:cubicBezTo>
                    <a:cubicBezTo>
                      <a:pt x="32687" y="5262"/>
                      <a:pt x="31581" y="5003"/>
                      <a:pt x="30492" y="4816"/>
                    </a:cubicBezTo>
                    <a:cubicBezTo>
                      <a:pt x="30138" y="4753"/>
                      <a:pt x="29754" y="4703"/>
                      <a:pt x="29373" y="4703"/>
                    </a:cubicBezTo>
                    <a:cubicBezTo>
                      <a:pt x="28939" y="4703"/>
                      <a:pt x="28508" y="4769"/>
                      <a:pt x="28128" y="4959"/>
                    </a:cubicBezTo>
                    <a:cubicBezTo>
                      <a:pt x="27941" y="4620"/>
                      <a:pt x="27745" y="4290"/>
                      <a:pt x="27530" y="3977"/>
                    </a:cubicBezTo>
                    <a:cubicBezTo>
                      <a:pt x="28262" y="3897"/>
                      <a:pt x="29011" y="3835"/>
                      <a:pt x="29743" y="3826"/>
                    </a:cubicBezTo>
                    <a:cubicBezTo>
                      <a:pt x="31072" y="3826"/>
                      <a:pt x="32303" y="4272"/>
                      <a:pt x="33534" y="4700"/>
                    </a:cubicBezTo>
                    <a:cubicBezTo>
                      <a:pt x="35118" y="5249"/>
                      <a:pt x="36809" y="6132"/>
                      <a:pt x="38524" y="6132"/>
                    </a:cubicBezTo>
                    <a:cubicBezTo>
                      <a:pt x="38731" y="6132"/>
                      <a:pt x="38938" y="6120"/>
                      <a:pt x="39146" y="6092"/>
                    </a:cubicBezTo>
                    <a:cubicBezTo>
                      <a:pt x="39172" y="6092"/>
                      <a:pt x="39163" y="6038"/>
                      <a:pt x="39137" y="6038"/>
                    </a:cubicBezTo>
                    <a:cubicBezTo>
                      <a:pt x="39072" y="6041"/>
                      <a:pt x="39007" y="6042"/>
                      <a:pt x="38943" y="6042"/>
                    </a:cubicBezTo>
                    <a:cubicBezTo>
                      <a:pt x="38072" y="6042"/>
                      <a:pt x="37265" y="5822"/>
                      <a:pt x="36443" y="5556"/>
                    </a:cubicBezTo>
                    <a:cubicBezTo>
                      <a:pt x="35327" y="5191"/>
                      <a:pt x="34221" y="4771"/>
                      <a:pt x="33106" y="4397"/>
                    </a:cubicBezTo>
                    <a:cubicBezTo>
                      <a:pt x="31994" y="4032"/>
                      <a:pt x="30915" y="3709"/>
                      <a:pt x="29739" y="3709"/>
                    </a:cubicBezTo>
                    <a:cubicBezTo>
                      <a:pt x="29708" y="3709"/>
                      <a:pt x="29676" y="3709"/>
                      <a:pt x="29645" y="3710"/>
                    </a:cubicBezTo>
                    <a:cubicBezTo>
                      <a:pt x="28931" y="3719"/>
                      <a:pt x="28208" y="3835"/>
                      <a:pt x="27504" y="3942"/>
                    </a:cubicBezTo>
                    <a:cubicBezTo>
                      <a:pt x="27423" y="3817"/>
                      <a:pt x="27334" y="3701"/>
                      <a:pt x="27254" y="3585"/>
                    </a:cubicBezTo>
                    <a:cubicBezTo>
                      <a:pt x="27986" y="3409"/>
                      <a:pt x="28743" y="3330"/>
                      <a:pt x="29506" y="3330"/>
                    </a:cubicBezTo>
                    <a:cubicBezTo>
                      <a:pt x="31252" y="3330"/>
                      <a:pt x="33028" y="3744"/>
                      <a:pt x="34605" y="4352"/>
                    </a:cubicBezTo>
                    <a:cubicBezTo>
                      <a:pt x="35399" y="4655"/>
                      <a:pt x="36175" y="4977"/>
                      <a:pt x="36987" y="5235"/>
                    </a:cubicBezTo>
                    <a:cubicBezTo>
                      <a:pt x="37680" y="5446"/>
                      <a:pt x="38442" y="5708"/>
                      <a:pt x="39180" y="5708"/>
                    </a:cubicBezTo>
                    <a:cubicBezTo>
                      <a:pt x="39193" y="5708"/>
                      <a:pt x="39205" y="5708"/>
                      <a:pt x="39217" y="5708"/>
                    </a:cubicBezTo>
                    <a:cubicBezTo>
                      <a:pt x="39244" y="5708"/>
                      <a:pt x="39244" y="5672"/>
                      <a:pt x="39217" y="5672"/>
                    </a:cubicBezTo>
                    <a:cubicBezTo>
                      <a:pt x="38387" y="5628"/>
                      <a:pt x="37549" y="5324"/>
                      <a:pt x="36764" y="5057"/>
                    </a:cubicBezTo>
                    <a:cubicBezTo>
                      <a:pt x="35881" y="4762"/>
                      <a:pt x="35033" y="4397"/>
                      <a:pt x="34159" y="4084"/>
                    </a:cubicBezTo>
                    <a:cubicBezTo>
                      <a:pt x="32753" y="3587"/>
                      <a:pt x="31166" y="3269"/>
                      <a:pt x="29611" y="3269"/>
                    </a:cubicBezTo>
                    <a:cubicBezTo>
                      <a:pt x="28798" y="3269"/>
                      <a:pt x="27993" y="3356"/>
                      <a:pt x="27227" y="3549"/>
                    </a:cubicBezTo>
                    <a:cubicBezTo>
                      <a:pt x="27227" y="3549"/>
                      <a:pt x="27218" y="3540"/>
                      <a:pt x="27218" y="3540"/>
                    </a:cubicBezTo>
                    <a:cubicBezTo>
                      <a:pt x="25969" y="1854"/>
                      <a:pt x="23944" y="694"/>
                      <a:pt x="21928" y="222"/>
                    </a:cubicBezTo>
                    <a:cubicBezTo>
                      <a:pt x="21315" y="76"/>
                      <a:pt x="20660" y="0"/>
                      <a:pt x="200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24" name="Google Shape;2924;p9"/>
              <p:cNvGrpSpPr/>
              <p:nvPr/>
            </p:nvGrpSpPr>
            <p:grpSpPr>
              <a:xfrm flipH="1">
                <a:off x="-1122624" y="3420115"/>
                <a:ext cx="3810685" cy="1880070"/>
                <a:chOff x="1380553" y="1185181"/>
                <a:chExt cx="3254492" cy="1605662"/>
              </a:xfrm>
            </p:grpSpPr>
            <p:sp>
              <p:nvSpPr>
                <p:cNvPr id="2925" name="Google Shape;2925;p9"/>
                <p:cNvSpPr/>
                <p:nvPr/>
              </p:nvSpPr>
              <p:spPr>
                <a:xfrm>
                  <a:off x="3862119" y="1827878"/>
                  <a:ext cx="772926" cy="9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6" h="1109" extrusionOk="0">
                      <a:moveTo>
                        <a:pt x="2512" y="0"/>
                      </a:moveTo>
                      <a:cubicBezTo>
                        <a:pt x="2149" y="0"/>
                        <a:pt x="1787" y="29"/>
                        <a:pt x="1437" y="107"/>
                      </a:cubicBezTo>
                      <a:cubicBezTo>
                        <a:pt x="1016" y="194"/>
                        <a:pt x="518" y="437"/>
                        <a:pt x="69" y="437"/>
                      </a:cubicBezTo>
                      <a:cubicBezTo>
                        <a:pt x="61" y="437"/>
                        <a:pt x="53" y="437"/>
                        <a:pt x="45" y="437"/>
                      </a:cubicBezTo>
                      <a:cubicBezTo>
                        <a:pt x="27" y="481"/>
                        <a:pt x="18" y="526"/>
                        <a:pt x="0" y="562"/>
                      </a:cubicBezTo>
                      <a:cubicBezTo>
                        <a:pt x="106" y="570"/>
                        <a:pt x="211" y="573"/>
                        <a:pt x="316" y="573"/>
                      </a:cubicBezTo>
                      <a:cubicBezTo>
                        <a:pt x="741" y="573"/>
                        <a:pt x="1165" y="522"/>
                        <a:pt x="1589" y="522"/>
                      </a:cubicBezTo>
                      <a:cubicBezTo>
                        <a:pt x="1657" y="522"/>
                        <a:pt x="1725" y="523"/>
                        <a:pt x="1793" y="526"/>
                      </a:cubicBezTo>
                      <a:cubicBezTo>
                        <a:pt x="2650" y="553"/>
                        <a:pt x="3497" y="705"/>
                        <a:pt x="4336" y="883"/>
                      </a:cubicBezTo>
                      <a:cubicBezTo>
                        <a:pt x="4970" y="1019"/>
                        <a:pt x="5679" y="1108"/>
                        <a:pt x="6368" y="1108"/>
                      </a:cubicBezTo>
                      <a:cubicBezTo>
                        <a:pt x="6717" y="1108"/>
                        <a:pt x="7060" y="1086"/>
                        <a:pt x="7387" y="1035"/>
                      </a:cubicBezTo>
                      <a:cubicBezTo>
                        <a:pt x="7895" y="954"/>
                        <a:pt x="8386" y="892"/>
                        <a:pt x="8886" y="865"/>
                      </a:cubicBezTo>
                      <a:cubicBezTo>
                        <a:pt x="8814" y="856"/>
                        <a:pt x="8743" y="856"/>
                        <a:pt x="8663" y="838"/>
                      </a:cubicBezTo>
                      <a:cubicBezTo>
                        <a:pt x="8591" y="841"/>
                        <a:pt x="8519" y="843"/>
                        <a:pt x="8448" y="843"/>
                      </a:cubicBezTo>
                      <a:cubicBezTo>
                        <a:pt x="7634" y="843"/>
                        <a:pt x="6898" y="661"/>
                        <a:pt x="6093" y="473"/>
                      </a:cubicBezTo>
                      <a:cubicBezTo>
                        <a:pt x="5371" y="303"/>
                        <a:pt x="4639" y="178"/>
                        <a:pt x="3908" y="98"/>
                      </a:cubicBezTo>
                      <a:cubicBezTo>
                        <a:pt x="3451" y="48"/>
                        <a:pt x="2980" y="0"/>
                        <a:pt x="251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6" name="Google Shape;2926;p9"/>
                <p:cNvSpPr/>
                <p:nvPr/>
              </p:nvSpPr>
              <p:spPr>
                <a:xfrm>
                  <a:off x="3617702" y="1482479"/>
                  <a:ext cx="231286" cy="404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9" h="464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2" y="616"/>
                        <a:pt x="1231" y="1321"/>
                        <a:pt x="1383" y="2311"/>
                      </a:cubicBezTo>
                      <a:cubicBezTo>
                        <a:pt x="1454" y="2811"/>
                        <a:pt x="1428" y="3489"/>
                        <a:pt x="1115" y="3926"/>
                      </a:cubicBezTo>
                      <a:cubicBezTo>
                        <a:pt x="955" y="4158"/>
                        <a:pt x="750" y="4345"/>
                        <a:pt x="518" y="4497"/>
                      </a:cubicBezTo>
                      <a:cubicBezTo>
                        <a:pt x="571" y="4488"/>
                        <a:pt x="634" y="4479"/>
                        <a:pt x="696" y="4470"/>
                      </a:cubicBezTo>
                      <a:cubicBezTo>
                        <a:pt x="956" y="4435"/>
                        <a:pt x="1212" y="4402"/>
                        <a:pt x="1468" y="4402"/>
                      </a:cubicBezTo>
                      <a:cubicBezTo>
                        <a:pt x="1660" y="4402"/>
                        <a:pt x="1852" y="4421"/>
                        <a:pt x="2043" y="4470"/>
                      </a:cubicBezTo>
                      <a:cubicBezTo>
                        <a:pt x="2239" y="4524"/>
                        <a:pt x="2436" y="4586"/>
                        <a:pt x="2632" y="4649"/>
                      </a:cubicBezTo>
                      <a:cubicBezTo>
                        <a:pt x="2632" y="4560"/>
                        <a:pt x="2641" y="4470"/>
                        <a:pt x="2641" y="4381"/>
                      </a:cubicBezTo>
                      <a:cubicBezTo>
                        <a:pt x="2659" y="3007"/>
                        <a:pt x="2097" y="1616"/>
                        <a:pt x="999" y="732"/>
                      </a:cubicBezTo>
                      <a:cubicBezTo>
                        <a:pt x="705" y="492"/>
                        <a:pt x="357" y="224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7" name="Google Shape;2927;p9"/>
                <p:cNvSpPr/>
                <p:nvPr/>
              </p:nvSpPr>
              <p:spPr>
                <a:xfrm>
                  <a:off x="3547857" y="1902333"/>
                  <a:ext cx="912620" cy="25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2" h="2968" extrusionOk="0">
                      <a:moveTo>
                        <a:pt x="797" y="1"/>
                      </a:moveTo>
                      <a:cubicBezTo>
                        <a:pt x="711" y="1"/>
                        <a:pt x="627" y="6"/>
                        <a:pt x="544" y="18"/>
                      </a:cubicBezTo>
                      <a:cubicBezTo>
                        <a:pt x="366" y="63"/>
                        <a:pt x="188" y="107"/>
                        <a:pt x="0" y="143"/>
                      </a:cubicBezTo>
                      <a:cubicBezTo>
                        <a:pt x="999" y="259"/>
                        <a:pt x="1990" y="776"/>
                        <a:pt x="2846" y="1213"/>
                      </a:cubicBezTo>
                      <a:cubicBezTo>
                        <a:pt x="3426" y="1517"/>
                        <a:pt x="4041" y="1722"/>
                        <a:pt x="4630" y="1981"/>
                      </a:cubicBezTo>
                      <a:cubicBezTo>
                        <a:pt x="5442" y="2337"/>
                        <a:pt x="6352" y="2676"/>
                        <a:pt x="7226" y="2828"/>
                      </a:cubicBezTo>
                      <a:cubicBezTo>
                        <a:pt x="7705" y="2911"/>
                        <a:pt x="8178" y="2968"/>
                        <a:pt x="8658" y="2968"/>
                      </a:cubicBezTo>
                      <a:cubicBezTo>
                        <a:pt x="8796" y="2968"/>
                        <a:pt x="8934" y="2963"/>
                        <a:pt x="9073" y="2953"/>
                      </a:cubicBezTo>
                      <a:cubicBezTo>
                        <a:pt x="9457" y="2917"/>
                        <a:pt x="10126" y="2935"/>
                        <a:pt x="10491" y="2694"/>
                      </a:cubicBezTo>
                      <a:lnTo>
                        <a:pt x="10491" y="2694"/>
                      </a:lnTo>
                      <a:cubicBezTo>
                        <a:pt x="10181" y="2769"/>
                        <a:pt x="9836" y="2797"/>
                        <a:pt x="9500" y="2797"/>
                      </a:cubicBezTo>
                      <a:cubicBezTo>
                        <a:pt x="9239" y="2797"/>
                        <a:pt x="8982" y="2780"/>
                        <a:pt x="8752" y="2757"/>
                      </a:cubicBezTo>
                      <a:cubicBezTo>
                        <a:pt x="8056" y="2685"/>
                        <a:pt x="7351" y="2462"/>
                        <a:pt x="6691" y="2239"/>
                      </a:cubicBezTo>
                      <a:cubicBezTo>
                        <a:pt x="5710" y="1909"/>
                        <a:pt x="4791" y="1428"/>
                        <a:pt x="3845" y="1008"/>
                      </a:cubicBezTo>
                      <a:cubicBezTo>
                        <a:pt x="3256" y="750"/>
                        <a:pt x="2668" y="473"/>
                        <a:pt x="2052" y="268"/>
                      </a:cubicBezTo>
                      <a:cubicBezTo>
                        <a:pt x="1674" y="134"/>
                        <a:pt x="1221" y="1"/>
                        <a:pt x="7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8" name="Google Shape;2928;p9"/>
                <p:cNvSpPr/>
                <p:nvPr/>
              </p:nvSpPr>
              <p:spPr>
                <a:xfrm>
                  <a:off x="2760244" y="1185181"/>
                  <a:ext cx="1130686" cy="66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9" h="7657" extrusionOk="0">
                      <a:moveTo>
                        <a:pt x="3889" y="0"/>
                      </a:moveTo>
                      <a:cubicBezTo>
                        <a:pt x="3275" y="0"/>
                        <a:pt x="2645" y="60"/>
                        <a:pt x="2097" y="314"/>
                      </a:cubicBezTo>
                      <a:cubicBezTo>
                        <a:pt x="1223" y="716"/>
                        <a:pt x="0" y="1537"/>
                        <a:pt x="322" y="2687"/>
                      </a:cubicBezTo>
                      <a:cubicBezTo>
                        <a:pt x="482" y="3249"/>
                        <a:pt x="901" y="3758"/>
                        <a:pt x="1544" y="3758"/>
                      </a:cubicBezTo>
                      <a:cubicBezTo>
                        <a:pt x="1550" y="3758"/>
                        <a:pt x="1556" y="3758"/>
                        <a:pt x="1562" y="3758"/>
                      </a:cubicBezTo>
                      <a:cubicBezTo>
                        <a:pt x="1916" y="3758"/>
                        <a:pt x="2608" y="3508"/>
                        <a:pt x="2249" y="3009"/>
                      </a:cubicBezTo>
                      <a:cubicBezTo>
                        <a:pt x="2133" y="2848"/>
                        <a:pt x="1981" y="2768"/>
                        <a:pt x="1794" y="2750"/>
                      </a:cubicBezTo>
                      <a:lnTo>
                        <a:pt x="1794" y="2750"/>
                      </a:lnTo>
                      <a:cubicBezTo>
                        <a:pt x="1767" y="2848"/>
                        <a:pt x="1785" y="2946"/>
                        <a:pt x="1874" y="3062"/>
                      </a:cubicBezTo>
                      <a:cubicBezTo>
                        <a:pt x="1889" y="3077"/>
                        <a:pt x="1878" y="3100"/>
                        <a:pt x="1857" y="3100"/>
                      </a:cubicBezTo>
                      <a:cubicBezTo>
                        <a:pt x="1854" y="3100"/>
                        <a:pt x="1851" y="3099"/>
                        <a:pt x="1847" y="3098"/>
                      </a:cubicBezTo>
                      <a:cubicBezTo>
                        <a:pt x="1579" y="2928"/>
                        <a:pt x="1651" y="2580"/>
                        <a:pt x="1883" y="2420"/>
                      </a:cubicBezTo>
                      <a:cubicBezTo>
                        <a:pt x="2001" y="2335"/>
                        <a:pt x="2151" y="2299"/>
                        <a:pt x="2303" y="2299"/>
                      </a:cubicBezTo>
                      <a:cubicBezTo>
                        <a:pt x="2474" y="2299"/>
                        <a:pt x="2647" y="2344"/>
                        <a:pt x="2784" y="2420"/>
                      </a:cubicBezTo>
                      <a:cubicBezTo>
                        <a:pt x="2784" y="2420"/>
                        <a:pt x="2793" y="2429"/>
                        <a:pt x="2793" y="2429"/>
                      </a:cubicBezTo>
                      <a:cubicBezTo>
                        <a:pt x="2864" y="2384"/>
                        <a:pt x="2962" y="2348"/>
                        <a:pt x="3078" y="2331"/>
                      </a:cubicBezTo>
                      <a:cubicBezTo>
                        <a:pt x="3203" y="2232"/>
                        <a:pt x="3337" y="2188"/>
                        <a:pt x="3480" y="2134"/>
                      </a:cubicBezTo>
                      <a:cubicBezTo>
                        <a:pt x="3667" y="1884"/>
                        <a:pt x="3970" y="1724"/>
                        <a:pt x="4265" y="1590"/>
                      </a:cubicBezTo>
                      <a:cubicBezTo>
                        <a:pt x="4269" y="1587"/>
                        <a:pt x="4274" y="1586"/>
                        <a:pt x="4278" y="1586"/>
                      </a:cubicBezTo>
                      <a:cubicBezTo>
                        <a:pt x="4301" y="1586"/>
                        <a:pt x="4321" y="1620"/>
                        <a:pt x="4291" y="1635"/>
                      </a:cubicBezTo>
                      <a:cubicBezTo>
                        <a:pt x="3828" y="1902"/>
                        <a:pt x="3123" y="2447"/>
                        <a:pt x="3497" y="3071"/>
                      </a:cubicBezTo>
                      <a:cubicBezTo>
                        <a:pt x="3654" y="3349"/>
                        <a:pt x="3972" y="3687"/>
                        <a:pt x="4327" y="3687"/>
                      </a:cubicBezTo>
                      <a:cubicBezTo>
                        <a:pt x="4336" y="3687"/>
                        <a:pt x="4345" y="3687"/>
                        <a:pt x="4354" y="3687"/>
                      </a:cubicBezTo>
                      <a:cubicBezTo>
                        <a:pt x="4506" y="3678"/>
                        <a:pt x="4737" y="3660"/>
                        <a:pt x="4845" y="3517"/>
                      </a:cubicBezTo>
                      <a:cubicBezTo>
                        <a:pt x="4987" y="3125"/>
                        <a:pt x="4889" y="2893"/>
                        <a:pt x="4559" y="2812"/>
                      </a:cubicBezTo>
                      <a:cubicBezTo>
                        <a:pt x="4532" y="2875"/>
                        <a:pt x="4523" y="2946"/>
                        <a:pt x="4514" y="3017"/>
                      </a:cubicBezTo>
                      <a:cubicBezTo>
                        <a:pt x="4514" y="3037"/>
                        <a:pt x="4500" y="3049"/>
                        <a:pt x="4486" y="3049"/>
                      </a:cubicBezTo>
                      <a:cubicBezTo>
                        <a:pt x="4476" y="3049"/>
                        <a:pt x="4465" y="3042"/>
                        <a:pt x="4461" y="3026"/>
                      </a:cubicBezTo>
                      <a:cubicBezTo>
                        <a:pt x="4390" y="2794"/>
                        <a:pt x="4586" y="2536"/>
                        <a:pt x="4791" y="2455"/>
                      </a:cubicBezTo>
                      <a:cubicBezTo>
                        <a:pt x="4916" y="2409"/>
                        <a:pt x="5042" y="2388"/>
                        <a:pt x="5166" y="2388"/>
                      </a:cubicBezTo>
                      <a:cubicBezTo>
                        <a:pt x="5351" y="2388"/>
                        <a:pt x="5534" y="2434"/>
                        <a:pt x="5710" y="2509"/>
                      </a:cubicBezTo>
                      <a:cubicBezTo>
                        <a:pt x="5808" y="2464"/>
                        <a:pt x="5906" y="2438"/>
                        <a:pt x="6031" y="2429"/>
                      </a:cubicBezTo>
                      <a:cubicBezTo>
                        <a:pt x="6031" y="2429"/>
                        <a:pt x="6031" y="2438"/>
                        <a:pt x="6031" y="2438"/>
                      </a:cubicBezTo>
                      <a:cubicBezTo>
                        <a:pt x="6111" y="2348"/>
                        <a:pt x="6209" y="2268"/>
                        <a:pt x="6334" y="2215"/>
                      </a:cubicBezTo>
                      <a:cubicBezTo>
                        <a:pt x="6340" y="2212"/>
                        <a:pt x="6345" y="2210"/>
                        <a:pt x="6350" y="2210"/>
                      </a:cubicBezTo>
                      <a:cubicBezTo>
                        <a:pt x="6377" y="2210"/>
                        <a:pt x="6391" y="2246"/>
                        <a:pt x="6361" y="2268"/>
                      </a:cubicBezTo>
                      <a:cubicBezTo>
                        <a:pt x="6111" y="2429"/>
                        <a:pt x="5969" y="2768"/>
                        <a:pt x="5960" y="3062"/>
                      </a:cubicBezTo>
                      <a:cubicBezTo>
                        <a:pt x="5960" y="3481"/>
                        <a:pt x="6147" y="3776"/>
                        <a:pt x="6548" y="3910"/>
                      </a:cubicBezTo>
                      <a:cubicBezTo>
                        <a:pt x="6699" y="3963"/>
                        <a:pt x="6888" y="4022"/>
                        <a:pt x="7064" y="4022"/>
                      </a:cubicBezTo>
                      <a:cubicBezTo>
                        <a:pt x="7244" y="4022"/>
                        <a:pt x="7408" y="3960"/>
                        <a:pt x="7503" y="3767"/>
                      </a:cubicBezTo>
                      <a:cubicBezTo>
                        <a:pt x="7649" y="3451"/>
                        <a:pt x="7303" y="3028"/>
                        <a:pt x="6953" y="3028"/>
                      </a:cubicBezTo>
                      <a:cubicBezTo>
                        <a:pt x="6898" y="3028"/>
                        <a:pt x="6843" y="3039"/>
                        <a:pt x="6789" y="3062"/>
                      </a:cubicBezTo>
                      <a:cubicBezTo>
                        <a:pt x="6780" y="3107"/>
                        <a:pt x="6789" y="3160"/>
                        <a:pt x="6816" y="3214"/>
                      </a:cubicBezTo>
                      <a:cubicBezTo>
                        <a:pt x="6843" y="3321"/>
                        <a:pt x="6896" y="3401"/>
                        <a:pt x="6986" y="3437"/>
                      </a:cubicBezTo>
                      <a:cubicBezTo>
                        <a:pt x="6986" y="3443"/>
                        <a:pt x="6986" y="3449"/>
                        <a:pt x="6982" y="3449"/>
                      </a:cubicBezTo>
                      <a:cubicBezTo>
                        <a:pt x="6981" y="3449"/>
                        <a:pt x="6979" y="3448"/>
                        <a:pt x="6977" y="3446"/>
                      </a:cubicBezTo>
                      <a:cubicBezTo>
                        <a:pt x="6798" y="3365"/>
                        <a:pt x="6709" y="3116"/>
                        <a:pt x="6798" y="2937"/>
                      </a:cubicBezTo>
                      <a:cubicBezTo>
                        <a:pt x="6914" y="2733"/>
                        <a:pt x="7312" y="2700"/>
                        <a:pt x="7600" y="2700"/>
                      </a:cubicBezTo>
                      <a:cubicBezTo>
                        <a:pt x="7689" y="2700"/>
                        <a:pt x="7767" y="2703"/>
                        <a:pt x="7824" y="2705"/>
                      </a:cubicBezTo>
                      <a:cubicBezTo>
                        <a:pt x="8761" y="2750"/>
                        <a:pt x="9421" y="3026"/>
                        <a:pt x="10206" y="3544"/>
                      </a:cubicBezTo>
                      <a:cubicBezTo>
                        <a:pt x="11054" y="4097"/>
                        <a:pt x="11687" y="4775"/>
                        <a:pt x="12187" y="5667"/>
                      </a:cubicBezTo>
                      <a:cubicBezTo>
                        <a:pt x="12517" y="6256"/>
                        <a:pt x="12633" y="6978"/>
                        <a:pt x="12633" y="7656"/>
                      </a:cubicBezTo>
                      <a:cubicBezTo>
                        <a:pt x="12998" y="6300"/>
                        <a:pt x="12151" y="4766"/>
                        <a:pt x="11393" y="3713"/>
                      </a:cubicBezTo>
                      <a:cubicBezTo>
                        <a:pt x="10402" y="2322"/>
                        <a:pt x="8930" y="1233"/>
                        <a:pt x="7334" y="618"/>
                      </a:cubicBezTo>
                      <a:cubicBezTo>
                        <a:pt x="6459" y="279"/>
                        <a:pt x="5558" y="65"/>
                        <a:pt x="4613" y="20"/>
                      </a:cubicBezTo>
                      <a:cubicBezTo>
                        <a:pt x="4378" y="10"/>
                        <a:pt x="4135" y="0"/>
                        <a:pt x="388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9" name="Google Shape;2929;p9"/>
                <p:cNvSpPr/>
                <p:nvPr/>
              </p:nvSpPr>
              <p:spPr>
                <a:xfrm>
                  <a:off x="3148179" y="1982703"/>
                  <a:ext cx="1250982" cy="27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2" h="3198" extrusionOk="0">
                      <a:moveTo>
                        <a:pt x="3383" y="0"/>
                      </a:moveTo>
                      <a:cubicBezTo>
                        <a:pt x="2228" y="0"/>
                        <a:pt x="1125" y="223"/>
                        <a:pt x="1" y="521"/>
                      </a:cubicBezTo>
                      <a:cubicBezTo>
                        <a:pt x="63" y="548"/>
                        <a:pt x="135" y="575"/>
                        <a:pt x="197" y="593"/>
                      </a:cubicBezTo>
                      <a:cubicBezTo>
                        <a:pt x="527" y="727"/>
                        <a:pt x="840" y="878"/>
                        <a:pt x="1152" y="1048"/>
                      </a:cubicBezTo>
                      <a:cubicBezTo>
                        <a:pt x="1143" y="1039"/>
                        <a:pt x="1143" y="1030"/>
                        <a:pt x="1152" y="1021"/>
                      </a:cubicBezTo>
                      <a:cubicBezTo>
                        <a:pt x="1677" y="887"/>
                        <a:pt x="2201" y="827"/>
                        <a:pt x="2725" y="827"/>
                      </a:cubicBezTo>
                      <a:cubicBezTo>
                        <a:pt x="3287" y="827"/>
                        <a:pt x="3849" y="896"/>
                        <a:pt x="4417" y="1021"/>
                      </a:cubicBezTo>
                      <a:cubicBezTo>
                        <a:pt x="5612" y="1289"/>
                        <a:pt x="6718" y="1833"/>
                        <a:pt x="7869" y="2234"/>
                      </a:cubicBezTo>
                      <a:cubicBezTo>
                        <a:pt x="9056" y="2653"/>
                        <a:pt x="10519" y="3189"/>
                        <a:pt x="11884" y="3198"/>
                      </a:cubicBezTo>
                      <a:cubicBezTo>
                        <a:pt x="12321" y="3126"/>
                        <a:pt x="12749" y="3064"/>
                        <a:pt x="13186" y="3019"/>
                      </a:cubicBezTo>
                      <a:cubicBezTo>
                        <a:pt x="13614" y="2885"/>
                        <a:pt x="14016" y="2662"/>
                        <a:pt x="14382" y="2341"/>
                      </a:cubicBezTo>
                      <a:lnTo>
                        <a:pt x="14382" y="2341"/>
                      </a:lnTo>
                      <a:cubicBezTo>
                        <a:pt x="13962" y="2554"/>
                        <a:pt x="13504" y="2627"/>
                        <a:pt x="13027" y="2627"/>
                      </a:cubicBezTo>
                      <a:cubicBezTo>
                        <a:pt x="12703" y="2627"/>
                        <a:pt x="12371" y="2593"/>
                        <a:pt x="12035" y="2546"/>
                      </a:cubicBezTo>
                      <a:cubicBezTo>
                        <a:pt x="10635" y="2359"/>
                        <a:pt x="9279" y="1851"/>
                        <a:pt x="7976" y="1315"/>
                      </a:cubicBezTo>
                      <a:cubicBezTo>
                        <a:pt x="6629" y="771"/>
                        <a:pt x="5345" y="102"/>
                        <a:pt x="3855" y="13"/>
                      </a:cubicBezTo>
                      <a:cubicBezTo>
                        <a:pt x="3696" y="4"/>
                        <a:pt x="3539" y="0"/>
                        <a:pt x="338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0" name="Google Shape;2930;p9"/>
                <p:cNvSpPr/>
                <p:nvPr/>
              </p:nvSpPr>
              <p:spPr>
                <a:xfrm>
                  <a:off x="2711361" y="1249720"/>
                  <a:ext cx="164571" cy="2891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24" extrusionOk="0">
                      <a:moveTo>
                        <a:pt x="1196" y="1"/>
                      </a:moveTo>
                      <a:cubicBezTo>
                        <a:pt x="571" y="411"/>
                        <a:pt x="0" y="1160"/>
                        <a:pt x="27" y="1856"/>
                      </a:cubicBezTo>
                      <a:cubicBezTo>
                        <a:pt x="45" y="2267"/>
                        <a:pt x="250" y="2873"/>
                        <a:pt x="634" y="3078"/>
                      </a:cubicBezTo>
                      <a:cubicBezTo>
                        <a:pt x="906" y="3230"/>
                        <a:pt x="1195" y="3324"/>
                        <a:pt x="1484" y="3324"/>
                      </a:cubicBezTo>
                      <a:cubicBezTo>
                        <a:pt x="1621" y="3324"/>
                        <a:pt x="1757" y="3303"/>
                        <a:pt x="1892" y="3257"/>
                      </a:cubicBezTo>
                      <a:lnTo>
                        <a:pt x="1892" y="3257"/>
                      </a:lnTo>
                      <a:cubicBezTo>
                        <a:pt x="1869" y="3258"/>
                        <a:pt x="1846" y="3259"/>
                        <a:pt x="1824" y="3259"/>
                      </a:cubicBezTo>
                      <a:cubicBezTo>
                        <a:pt x="1509" y="3259"/>
                        <a:pt x="1202" y="3142"/>
                        <a:pt x="919" y="2909"/>
                      </a:cubicBezTo>
                      <a:cubicBezTo>
                        <a:pt x="420" y="2507"/>
                        <a:pt x="268" y="1883"/>
                        <a:pt x="322" y="1258"/>
                      </a:cubicBezTo>
                      <a:cubicBezTo>
                        <a:pt x="375" y="759"/>
                        <a:pt x="732" y="322"/>
                        <a:pt x="11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1" name="Google Shape;2931;p9"/>
                <p:cNvSpPr/>
                <p:nvPr/>
              </p:nvSpPr>
              <p:spPr>
                <a:xfrm>
                  <a:off x="2985264" y="1390976"/>
                  <a:ext cx="69151" cy="111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1285" extrusionOk="0">
                      <a:moveTo>
                        <a:pt x="455" y="0"/>
                      </a:moveTo>
                      <a:lnTo>
                        <a:pt x="455" y="0"/>
                      </a:lnTo>
                      <a:cubicBezTo>
                        <a:pt x="286" y="45"/>
                        <a:pt x="90" y="170"/>
                        <a:pt x="54" y="348"/>
                      </a:cubicBezTo>
                      <a:cubicBezTo>
                        <a:pt x="1" y="598"/>
                        <a:pt x="116" y="901"/>
                        <a:pt x="304" y="1080"/>
                      </a:cubicBezTo>
                      <a:cubicBezTo>
                        <a:pt x="447" y="1213"/>
                        <a:pt x="616" y="1258"/>
                        <a:pt x="794" y="1285"/>
                      </a:cubicBezTo>
                      <a:cubicBezTo>
                        <a:pt x="580" y="1142"/>
                        <a:pt x="420" y="937"/>
                        <a:pt x="348" y="705"/>
                      </a:cubicBezTo>
                      <a:cubicBezTo>
                        <a:pt x="277" y="482"/>
                        <a:pt x="277" y="179"/>
                        <a:pt x="4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2" name="Google Shape;2932;p9"/>
                <p:cNvSpPr/>
                <p:nvPr/>
              </p:nvSpPr>
              <p:spPr>
                <a:xfrm>
                  <a:off x="2075878" y="2017930"/>
                  <a:ext cx="61323" cy="111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277" extrusionOk="0">
                      <a:moveTo>
                        <a:pt x="393" y="0"/>
                      </a:moveTo>
                      <a:lnTo>
                        <a:pt x="393" y="0"/>
                      </a:lnTo>
                      <a:cubicBezTo>
                        <a:pt x="526" y="304"/>
                        <a:pt x="517" y="661"/>
                        <a:pt x="330" y="964"/>
                      </a:cubicBezTo>
                      <a:cubicBezTo>
                        <a:pt x="250" y="1089"/>
                        <a:pt x="134" y="1196"/>
                        <a:pt x="0" y="1276"/>
                      </a:cubicBezTo>
                      <a:cubicBezTo>
                        <a:pt x="187" y="1267"/>
                        <a:pt x="366" y="1267"/>
                        <a:pt x="517" y="1107"/>
                      </a:cubicBezTo>
                      <a:cubicBezTo>
                        <a:pt x="687" y="910"/>
                        <a:pt x="705" y="669"/>
                        <a:pt x="651" y="429"/>
                      </a:cubicBezTo>
                      <a:cubicBezTo>
                        <a:pt x="607" y="259"/>
                        <a:pt x="500" y="134"/>
                        <a:pt x="39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3" name="Google Shape;2933;p9"/>
                <p:cNvSpPr/>
                <p:nvPr/>
              </p:nvSpPr>
              <p:spPr>
                <a:xfrm>
                  <a:off x="3249077" y="1532145"/>
                  <a:ext cx="187882" cy="305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" h="3507" extrusionOk="0">
                      <a:moveTo>
                        <a:pt x="1856" y="1"/>
                      </a:moveTo>
                      <a:lnTo>
                        <a:pt x="1856" y="1"/>
                      </a:lnTo>
                      <a:cubicBezTo>
                        <a:pt x="1740" y="90"/>
                        <a:pt x="1598" y="144"/>
                        <a:pt x="1455" y="170"/>
                      </a:cubicBezTo>
                      <a:cubicBezTo>
                        <a:pt x="1803" y="955"/>
                        <a:pt x="1660" y="1990"/>
                        <a:pt x="1116" y="2650"/>
                      </a:cubicBezTo>
                      <a:cubicBezTo>
                        <a:pt x="830" y="2989"/>
                        <a:pt x="438" y="3311"/>
                        <a:pt x="1" y="3507"/>
                      </a:cubicBezTo>
                      <a:cubicBezTo>
                        <a:pt x="795" y="3364"/>
                        <a:pt x="1526" y="3079"/>
                        <a:pt x="1847" y="2267"/>
                      </a:cubicBezTo>
                      <a:cubicBezTo>
                        <a:pt x="2097" y="1633"/>
                        <a:pt x="2160" y="652"/>
                        <a:pt x="185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4" name="Google Shape;2934;p9"/>
                <p:cNvSpPr/>
                <p:nvPr/>
              </p:nvSpPr>
              <p:spPr>
                <a:xfrm>
                  <a:off x="2673350" y="1982442"/>
                  <a:ext cx="1342488" cy="32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34" h="3772" extrusionOk="0">
                      <a:moveTo>
                        <a:pt x="1883" y="1"/>
                      </a:moveTo>
                      <a:cubicBezTo>
                        <a:pt x="1247" y="1"/>
                        <a:pt x="613" y="87"/>
                        <a:pt x="0" y="301"/>
                      </a:cubicBezTo>
                      <a:cubicBezTo>
                        <a:pt x="89" y="498"/>
                        <a:pt x="152" y="703"/>
                        <a:pt x="197" y="908"/>
                      </a:cubicBezTo>
                      <a:cubicBezTo>
                        <a:pt x="600" y="761"/>
                        <a:pt x="1007" y="728"/>
                        <a:pt x="1426" y="728"/>
                      </a:cubicBezTo>
                      <a:cubicBezTo>
                        <a:pt x="1591" y="728"/>
                        <a:pt x="1758" y="733"/>
                        <a:pt x="1927" y="738"/>
                      </a:cubicBezTo>
                      <a:cubicBezTo>
                        <a:pt x="2730" y="774"/>
                        <a:pt x="3542" y="881"/>
                        <a:pt x="4327" y="1086"/>
                      </a:cubicBezTo>
                      <a:cubicBezTo>
                        <a:pt x="6040" y="1515"/>
                        <a:pt x="7467" y="2478"/>
                        <a:pt x="9100" y="3120"/>
                      </a:cubicBezTo>
                      <a:cubicBezTo>
                        <a:pt x="10090" y="3504"/>
                        <a:pt x="11044" y="3727"/>
                        <a:pt x="12106" y="3763"/>
                      </a:cubicBezTo>
                      <a:cubicBezTo>
                        <a:pt x="12275" y="3768"/>
                        <a:pt x="12447" y="3772"/>
                        <a:pt x="12622" y="3772"/>
                      </a:cubicBezTo>
                      <a:cubicBezTo>
                        <a:pt x="13610" y="3772"/>
                        <a:pt x="14660" y="3652"/>
                        <a:pt x="15434" y="3022"/>
                      </a:cubicBezTo>
                      <a:cubicBezTo>
                        <a:pt x="15371" y="3004"/>
                        <a:pt x="15309" y="2995"/>
                        <a:pt x="15255" y="2978"/>
                      </a:cubicBezTo>
                      <a:cubicBezTo>
                        <a:pt x="14575" y="3338"/>
                        <a:pt x="13701" y="3483"/>
                        <a:pt x="12861" y="3483"/>
                      </a:cubicBezTo>
                      <a:cubicBezTo>
                        <a:pt x="12413" y="3483"/>
                        <a:pt x="11974" y="3442"/>
                        <a:pt x="11580" y="3370"/>
                      </a:cubicBezTo>
                      <a:cubicBezTo>
                        <a:pt x="10500" y="3183"/>
                        <a:pt x="9403" y="2826"/>
                        <a:pt x="8448" y="2264"/>
                      </a:cubicBezTo>
                      <a:cubicBezTo>
                        <a:pt x="7057" y="1452"/>
                        <a:pt x="5683" y="667"/>
                        <a:pt x="4095" y="292"/>
                      </a:cubicBezTo>
                      <a:cubicBezTo>
                        <a:pt x="3374" y="119"/>
                        <a:pt x="2627" y="1"/>
                        <a:pt x="18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5" name="Google Shape;2935;p9"/>
                <p:cNvSpPr/>
                <p:nvPr/>
              </p:nvSpPr>
              <p:spPr>
                <a:xfrm>
                  <a:off x="2501824" y="1886764"/>
                  <a:ext cx="190231" cy="340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912" extrusionOk="0">
                      <a:moveTo>
                        <a:pt x="857" y="1"/>
                      </a:moveTo>
                      <a:lnTo>
                        <a:pt x="857" y="1"/>
                      </a:lnTo>
                      <a:cubicBezTo>
                        <a:pt x="1375" y="491"/>
                        <a:pt x="1758" y="1089"/>
                        <a:pt x="1785" y="1714"/>
                      </a:cubicBezTo>
                      <a:cubicBezTo>
                        <a:pt x="1803" y="2276"/>
                        <a:pt x="1722" y="3043"/>
                        <a:pt x="1214" y="3391"/>
                      </a:cubicBezTo>
                      <a:cubicBezTo>
                        <a:pt x="894" y="3615"/>
                        <a:pt x="590" y="3726"/>
                        <a:pt x="285" y="3726"/>
                      </a:cubicBezTo>
                      <a:cubicBezTo>
                        <a:pt x="190" y="3726"/>
                        <a:pt x="96" y="3715"/>
                        <a:pt x="1" y="3694"/>
                      </a:cubicBezTo>
                      <a:lnTo>
                        <a:pt x="1" y="3694"/>
                      </a:lnTo>
                      <a:cubicBezTo>
                        <a:pt x="246" y="3830"/>
                        <a:pt x="543" y="3912"/>
                        <a:pt x="831" y="3912"/>
                      </a:cubicBezTo>
                      <a:cubicBezTo>
                        <a:pt x="1223" y="3912"/>
                        <a:pt x="1597" y="3761"/>
                        <a:pt x="1803" y="3391"/>
                      </a:cubicBezTo>
                      <a:cubicBezTo>
                        <a:pt x="2053" y="2936"/>
                        <a:pt x="2186" y="2445"/>
                        <a:pt x="2044" y="1928"/>
                      </a:cubicBezTo>
                      <a:cubicBezTo>
                        <a:pt x="1847" y="1232"/>
                        <a:pt x="1419" y="509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6" name="Google Shape;2936;p9"/>
                <p:cNvSpPr/>
                <p:nvPr/>
              </p:nvSpPr>
              <p:spPr>
                <a:xfrm>
                  <a:off x="2299332" y="2012450"/>
                  <a:ext cx="89331" cy="128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" h="1483" extrusionOk="0">
                      <a:moveTo>
                        <a:pt x="464" y="1"/>
                      </a:moveTo>
                      <a:cubicBezTo>
                        <a:pt x="464" y="1"/>
                        <a:pt x="464" y="10"/>
                        <a:pt x="473" y="10"/>
                      </a:cubicBezTo>
                      <a:cubicBezTo>
                        <a:pt x="643" y="260"/>
                        <a:pt x="687" y="608"/>
                        <a:pt x="562" y="884"/>
                      </a:cubicBezTo>
                      <a:cubicBezTo>
                        <a:pt x="446" y="1152"/>
                        <a:pt x="241" y="1357"/>
                        <a:pt x="0" y="1482"/>
                      </a:cubicBezTo>
                      <a:cubicBezTo>
                        <a:pt x="26" y="1483"/>
                        <a:pt x="51" y="1483"/>
                        <a:pt x="76" y="1483"/>
                      </a:cubicBezTo>
                      <a:cubicBezTo>
                        <a:pt x="360" y="1483"/>
                        <a:pt x="621" y="1428"/>
                        <a:pt x="785" y="1125"/>
                      </a:cubicBezTo>
                      <a:cubicBezTo>
                        <a:pt x="1026" y="697"/>
                        <a:pt x="910" y="206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7" name="Google Shape;2937;p9"/>
                <p:cNvSpPr/>
                <p:nvPr/>
              </p:nvSpPr>
              <p:spPr>
                <a:xfrm>
                  <a:off x="2622119" y="2464834"/>
                  <a:ext cx="123428" cy="318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3659" extrusionOk="0">
                      <a:moveTo>
                        <a:pt x="375" y="1"/>
                      </a:moveTo>
                      <a:cubicBezTo>
                        <a:pt x="197" y="286"/>
                        <a:pt x="116" y="679"/>
                        <a:pt x="81" y="938"/>
                      </a:cubicBezTo>
                      <a:cubicBezTo>
                        <a:pt x="0" y="1428"/>
                        <a:pt x="54" y="1865"/>
                        <a:pt x="152" y="2347"/>
                      </a:cubicBezTo>
                      <a:cubicBezTo>
                        <a:pt x="277" y="2945"/>
                        <a:pt x="777" y="3587"/>
                        <a:pt x="1419" y="3658"/>
                      </a:cubicBezTo>
                      <a:cubicBezTo>
                        <a:pt x="1240" y="3569"/>
                        <a:pt x="1071" y="3444"/>
                        <a:pt x="919" y="3266"/>
                      </a:cubicBezTo>
                      <a:cubicBezTo>
                        <a:pt x="348" y="2615"/>
                        <a:pt x="170" y="1526"/>
                        <a:pt x="464" y="715"/>
                      </a:cubicBezTo>
                      <a:cubicBezTo>
                        <a:pt x="420" y="661"/>
                        <a:pt x="384" y="599"/>
                        <a:pt x="357" y="518"/>
                      </a:cubicBezTo>
                      <a:cubicBezTo>
                        <a:pt x="304" y="367"/>
                        <a:pt x="313" y="170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8" name="Google Shape;2938;p9"/>
                <p:cNvSpPr/>
                <p:nvPr/>
              </p:nvSpPr>
              <p:spPr>
                <a:xfrm>
                  <a:off x="2425803" y="2426041"/>
                  <a:ext cx="195624" cy="352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" h="4051" extrusionOk="0">
                      <a:moveTo>
                        <a:pt x="2249" y="1"/>
                      </a:moveTo>
                      <a:lnTo>
                        <a:pt x="2249" y="1"/>
                      </a:lnTo>
                      <a:cubicBezTo>
                        <a:pt x="2008" y="28"/>
                        <a:pt x="1802" y="63"/>
                        <a:pt x="1713" y="81"/>
                      </a:cubicBezTo>
                      <a:cubicBezTo>
                        <a:pt x="1642" y="99"/>
                        <a:pt x="1571" y="117"/>
                        <a:pt x="1499" y="135"/>
                      </a:cubicBezTo>
                      <a:cubicBezTo>
                        <a:pt x="893" y="465"/>
                        <a:pt x="313" y="1116"/>
                        <a:pt x="161" y="1758"/>
                      </a:cubicBezTo>
                      <a:cubicBezTo>
                        <a:pt x="54" y="2195"/>
                        <a:pt x="0" y="2802"/>
                        <a:pt x="286" y="3195"/>
                      </a:cubicBezTo>
                      <a:cubicBezTo>
                        <a:pt x="536" y="3534"/>
                        <a:pt x="839" y="3828"/>
                        <a:pt x="1196" y="4051"/>
                      </a:cubicBezTo>
                      <a:cubicBezTo>
                        <a:pt x="1481" y="4015"/>
                        <a:pt x="1758" y="3997"/>
                        <a:pt x="2043" y="3997"/>
                      </a:cubicBezTo>
                      <a:lnTo>
                        <a:pt x="2052" y="3997"/>
                      </a:lnTo>
                      <a:cubicBezTo>
                        <a:pt x="1481" y="3739"/>
                        <a:pt x="1151" y="2856"/>
                        <a:pt x="1124" y="2294"/>
                      </a:cubicBezTo>
                      <a:cubicBezTo>
                        <a:pt x="1098" y="1714"/>
                        <a:pt x="1232" y="1089"/>
                        <a:pt x="1588" y="616"/>
                      </a:cubicBezTo>
                      <a:cubicBezTo>
                        <a:pt x="1785" y="367"/>
                        <a:pt x="1963" y="117"/>
                        <a:pt x="22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9" name="Google Shape;2939;p9"/>
                <p:cNvSpPr/>
                <p:nvPr/>
              </p:nvSpPr>
              <p:spPr>
                <a:xfrm>
                  <a:off x="2688833" y="2117000"/>
                  <a:ext cx="1025959" cy="441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5" h="5077" extrusionOk="0">
                      <a:moveTo>
                        <a:pt x="689" y="1"/>
                      </a:moveTo>
                      <a:cubicBezTo>
                        <a:pt x="474" y="1"/>
                        <a:pt x="257" y="16"/>
                        <a:pt x="36" y="48"/>
                      </a:cubicBezTo>
                      <a:cubicBezTo>
                        <a:pt x="27" y="110"/>
                        <a:pt x="10" y="182"/>
                        <a:pt x="1" y="244"/>
                      </a:cubicBezTo>
                      <a:cubicBezTo>
                        <a:pt x="19" y="244"/>
                        <a:pt x="38" y="243"/>
                        <a:pt x="56" y="243"/>
                      </a:cubicBezTo>
                      <a:cubicBezTo>
                        <a:pt x="790" y="243"/>
                        <a:pt x="1569" y="582"/>
                        <a:pt x="2222" y="878"/>
                      </a:cubicBezTo>
                      <a:cubicBezTo>
                        <a:pt x="2606" y="1065"/>
                        <a:pt x="3096" y="1252"/>
                        <a:pt x="3435" y="1538"/>
                      </a:cubicBezTo>
                      <a:cubicBezTo>
                        <a:pt x="4318" y="1752"/>
                        <a:pt x="5246" y="2225"/>
                        <a:pt x="5799" y="2965"/>
                      </a:cubicBezTo>
                      <a:cubicBezTo>
                        <a:pt x="5808" y="2965"/>
                        <a:pt x="5808" y="2974"/>
                        <a:pt x="5808" y="2974"/>
                      </a:cubicBezTo>
                      <a:cubicBezTo>
                        <a:pt x="5897" y="3054"/>
                        <a:pt x="5978" y="3135"/>
                        <a:pt x="6049" y="3233"/>
                      </a:cubicBezTo>
                      <a:cubicBezTo>
                        <a:pt x="6620" y="3670"/>
                        <a:pt x="6986" y="4303"/>
                        <a:pt x="7004" y="4981"/>
                      </a:cubicBezTo>
                      <a:cubicBezTo>
                        <a:pt x="7014" y="4981"/>
                        <a:pt x="7025" y="4981"/>
                        <a:pt x="7036" y="4981"/>
                      </a:cubicBezTo>
                      <a:cubicBezTo>
                        <a:pt x="7321" y="4981"/>
                        <a:pt x="7667" y="5076"/>
                        <a:pt x="7987" y="5076"/>
                      </a:cubicBezTo>
                      <a:cubicBezTo>
                        <a:pt x="8032" y="5076"/>
                        <a:pt x="8076" y="5075"/>
                        <a:pt x="8119" y="5070"/>
                      </a:cubicBezTo>
                      <a:cubicBezTo>
                        <a:pt x="8708" y="5026"/>
                        <a:pt x="9314" y="4892"/>
                        <a:pt x="9867" y="4669"/>
                      </a:cubicBezTo>
                      <a:cubicBezTo>
                        <a:pt x="10554" y="4392"/>
                        <a:pt x="11170" y="4009"/>
                        <a:pt x="11794" y="3616"/>
                      </a:cubicBezTo>
                      <a:lnTo>
                        <a:pt x="11794" y="3616"/>
                      </a:lnTo>
                      <a:cubicBezTo>
                        <a:pt x="11516" y="3686"/>
                        <a:pt x="11219" y="3715"/>
                        <a:pt x="10921" y="3715"/>
                      </a:cubicBezTo>
                      <a:cubicBezTo>
                        <a:pt x="10533" y="3715"/>
                        <a:pt x="10144" y="3665"/>
                        <a:pt x="9796" y="3590"/>
                      </a:cubicBezTo>
                      <a:cubicBezTo>
                        <a:pt x="8717" y="3349"/>
                        <a:pt x="7655" y="2965"/>
                        <a:pt x="6665" y="2474"/>
                      </a:cubicBezTo>
                      <a:cubicBezTo>
                        <a:pt x="4781" y="1541"/>
                        <a:pt x="2868" y="1"/>
                        <a:pt x="6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0" name="Google Shape;2940;p9"/>
                <p:cNvSpPr/>
                <p:nvPr/>
              </p:nvSpPr>
              <p:spPr>
                <a:xfrm>
                  <a:off x="2747806" y="2541725"/>
                  <a:ext cx="170051" cy="249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2864" extrusionOk="0">
                      <a:moveTo>
                        <a:pt x="554" y="0"/>
                      </a:moveTo>
                      <a:cubicBezTo>
                        <a:pt x="536" y="9"/>
                        <a:pt x="509" y="18"/>
                        <a:pt x="491" y="18"/>
                      </a:cubicBezTo>
                      <a:cubicBezTo>
                        <a:pt x="1" y="526"/>
                        <a:pt x="277" y="1731"/>
                        <a:pt x="616" y="2221"/>
                      </a:cubicBezTo>
                      <a:cubicBezTo>
                        <a:pt x="871" y="2582"/>
                        <a:pt x="1186" y="2864"/>
                        <a:pt x="1647" y="2864"/>
                      </a:cubicBezTo>
                      <a:cubicBezTo>
                        <a:pt x="1655" y="2864"/>
                        <a:pt x="1662" y="2864"/>
                        <a:pt x="1669" y="2864"/>
                      </a:cubicBezTo>
                      <a:lnTo>
                        <a:pt x="1954" y="2864"/>
                      </a:lnTo>
                      <a:cubicBezTo>
                        <a:pt x="1589" y="2757"/>
                        <a:pt x="1259" y="2498"/>
                        <a:pt x="1044" y="2159"/>
                      </a:cubicBezTo>
                      <a:cubicBezTo>
                        <a:pt x="697" y="1606"/>
                        <a:pt x="456" y="651"/>
                        <a:pt x="812" y="36"/>
                      </a:cubicBezTo>
                      <a:lnTo>
                        <a:pt x="812" y="36"/>
                      </a:lnTo>
                      <a:cubicBezTo>
                        <a:pt x="798" y="37"/>
                        <a:pt x="784" y="38"/>
                        <a:pt x="769" y="38"/>
                      </a:cubicBezTo>
                      <a:cubicBezTo>
                        <a:pt x="701" y="38"/>
                        <a:pt x="627" y="22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1" name="Google Shape;2941;p9"/>
                <p:cNvSpPr/>
                <p:nvPr/>
              </p:nvSpPr>
              <p:spPr>
                <a:xfrm>
                  <a:off x="2829307" y="2431869"/>
                  <a:ext cx="69151" cy="67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773" extrusionOk="0">
                      <a:moveTo>
                        <a:pt x="176" y="1"/>
                      </a:moveTo>
                      <a:cubicBezTo>
                        <a:pt x="114" y="1"/>
                        <a:pt x="54" y="10"/>
                        <a:pt x="0" y="32"/>
                      </a:cubicBezTo>
                      <a:cubicBezTo>
                        <a:pt x="223" y="139"/>
                        <a:pt x="402" y="344"/>
                        <a:pt x="393" y="594"/>
                      </a:cubicBezTo>
                      <a:cubicBezTo>
                        <a:pt x="393" y="656"/>
                        <a:pt x="393" y="719"/>
                        <a:pt x="375" y="772"/>
                      </a:cubicBezTo>
                      <a:cubicBezTo>
                        <a:pt x="393" y="755"/>
                        <a:pt x="402" y="728"/>
                        <a:pt x="420" y="710"/>
                      </a:cubicBezTo>
                      <a:cubicBezTo>
                        <a:pt x="420" y="487"/>
                        <a:pt x="553" y="309"/>
                        <a:pt x="794" y="246"/>
                      </a:cubicBezTo>
                      <a:cubicBezTo>
                        <a:pt x="741" y="201"/>
                        <a:pt x="696" y="166"/>
                        <a:pt x="643" y="139"/>
                      </a:cubicBezTo>
                      <a:cubicBezTo>
                        <a:pt x="526" y="68"/>
                        <a:pt x="343" y="1"/>
                        <a:pt x="17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2" name="Google Shape;2942;p9"/>
                <p:cNvSpPr/>
                <p:nvPr/>
              </p:nvSpPr>
              <p:spPr>
                <a:xfrm>
                  <a:off x="2057177" y="1425855"/>
                  <a:ext cx="1571513" cy="519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67" h="5968" extrusionOk="0">
                      <a:moveTo>
                        <a:pt x="15648" y="1"/>
                      </a:moveTo>
                      <a:cubicBezTo>
                        <a:pt x="17013" y="322"/>
                        <a:pt x="17674" y="2525"/>
                        <a:pt x="17192" y="3694"/>
                      </a:cubicBezTo>
                      <a:cubicBezTo>
                        <a:pt x="16790" y="4662"/>
                        <a:pt x="15732" y="5516"/>
                        <a:pt x="14635" y="5516"/>
                      </a:cubicBezTo>
                      <a:cubicBezTo>
                        <a:pt x="14539" y="5516"/>
                        <a:pt x="14442" y="5510"/>
                        <a:pt x="14346" y="5496"/>
                      </a:cubicBezTo>
                      <a:cubicBezTo>
                        <a:pt x="13552" y="5442"/>
                        <a:pt x="12696" y="4943"/>
                        <a:pt x="12080" y="4604"/>
                      </a:cubicBezTo>
                      <a:cubicBezTo>
                        <a:pt x="10769" y="3890"/>
                        <a:pt x="9448" y="3239"/>
                        <a:pt x="8048" y="2713"/>
                      </a:cubicBezTo>
                      <a:cubicBezTo>
                        <a:pt x="6872" y="2277"/>
                        <a:pt x="5697" y="1970"/>
                        <a:pt x="4456" y="1970"/>
                      </a:cubicBezTo>
                      <a:cubicBezTo>
                        <a:pt x="4275" y="1970"/>
                        <a:pt x="4092" y="1976"/>
                        <a:pt x="3908" y="1990"/>
                      </a:cubicBezTo>
                      <a:cubicBezTo>
                        <a:pt x="2499" y="2088"/>
                        <a:pt x="1089" y="2516"/>
                        <a:pt x="1" y="3444"/>
                      </a:cubicBezTo>
                      <a:cubicBezTo>
                        <a:pt x="126" y="3435"/>
                        <a:pt x="251" y="3435"/>
                        <a:pt x="367" y="3426"/>
                      </a:cubicBezTo>
                      <a:cubicBezTo>
                        <a:pt x="1341" y="2861"/>
                        <a:pt x="2398" y="2496"/>
                        <a:pt x="3519" y="2496"/>
                      </a:cubicBezTo>
                      <a:cubicBezTo>
                        <a:pt x="3672" y="2496"/>
                        <a:pt x="3825" y="2503"/>
                        <a:pt x="3980" y="2516"/>
                      </a:cubicBezTo>
                      <a:cubicBezTo>
                        <a:pt x="5568" y="2650"/>
                        <a:pt x="6933" y="3471"/>
                        <a:pt x="8360" y="4095"/>
                      </a:cubicBezTo>
                      <a:cubicBezTo>
                        <a:pt x="9997" y="4808"/>
                        <a:pt x="12118" y="5967"/>
                        <a:pt x="14091" y="5967"/>
                      </a:cubicBezTo>
                      <a:cubicBezTo>
                        <a:pt x="14515" y="5967"/>
                        <a:pt x="14932" y="5914"/>
                        <a:pt x="15336" y="5790"/>
                      </a:cubicBezTo>
                      <a:cubicBezTo>
                        <a:pt x="15336" y="5781"/>
                        <a:pt x="15336" y="5773"/>
                        <a:pt x="15354" y="5773"/>
                      </a:cubicBezTo>
                      <a:cubicBezTo>
                        <a:pt x="15408" y="5764"/>
                        <a:pt x="15452" y="5746"/>
                        <a:pt x="15506" y="5737"/>
                      </a:cubicBezTo>
                      <a:cubicBezTo>
                        <a:pt x="15613" y="5692"/>
                        <a:pt x="15711" y="5657"/>
                        <a:pt x="15809" y="5612"/>
                      </a:cubicBezTo>
                      <a:cubicBezTo>
                        <a:pt x="16130" y="5442"/>
                        <a:pt x="16433" y="5202"/>
                        <a:pt x="16692" y="4988"/>
                      </a:cubicBezTo>
                      <a:cubicBezTo>
                        <a:pt x="17147" y="4613"/>
                        <a:pt x="17584" y="4185"/>
                        <a:pt x="17772" y="3623"/>
                      </a:cubicBezTo>
                      <a:cubicBezTo>
                        <a:pt x="17959" y="3069"/>
                        <a:pt x="18066" y="2391"/>
                        <a:pt x="17870" y="1821"/>
                      </a:cubicBezTo>
                      <a:cubicBezTo>
                        <a:pt x="17682" y="1294"/>
                        <a:pt x="17165" y="384"/>
                        <a:pt x="16612" y="108"/>
                      </a:cubicBezTo>
                      <a:cubicBezTo>
                        <a:pt x="16425" y="63"/>
                        <a:pt x="16228" y="36"/>
                        <a:pt x="16032" y="19"/>
                      </a:cubicBezTo>
                      <a:cubicBezTo>
                        <a:pt x="15907" y="10"/>
                        <a:pt x="15773" y="1"/>
                        <a:pt x="156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3" name="Google Shape;2943;p9"/>
                <p:cNvSpPr/>
                <p:nvPr/>
              </p:nvSpPr>
              <p:spPr>
                <a:xfrm>
                  <a:off x="3086945" y="1539191"/>
                  <a:ext cx="250684" cy="285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2" h="3283" extrusionOk="0">
                      <a:moveTo>
                        <a:pt x="2257" y="0"/>
                      </a:moveTo>
                      <a:cubicBezTo>
                        <a:pt x="2213" y="9"/>
                        <a:pt x="2168" y="9"/>
                        <a:pt x="2123" y="9"/>
                      </a:cubicBezTo>
                      <a:cubicBezTo>
                        <a:pt x="2427" y="821"/>
                        <a:pt x="2382" y="1561"/>
                        <a:pt x="1820" y="2275"/>
                      </a:cubicBezTo>
                      <a:cubicBezTo>
                        <a:pt x="1356" y="2882"/>
                        <a:pt x="714" y="3051"/>
                        <a:pt x="0" y="3060"/>
                      </a:cubicBezTo>
                      <a:cubicBezTo>
                        <a:pt x="116" y="3122"/>
                        <a:pt x="232" y="3194"/>
                        <a:pt x="357" y="3265"/>
                      </a:cubicBezTo>
                      <a:cubicBezTo>
                        <a:pt x="413" y="3277"/>
                        <a:pt x="472" y="3283"/>
                        <a:pt x="532" y="3283"/>
                      </a:cubicBezTo>
                      <a:cubicBezTo>
                        <a:pt x="877" y="3283"/>
                        <a:pt x="1281" y="3106"/>
                        <a:pt x="1561" y="2962"/>
                      </a:cubicBezTo>
                      <a:cubicBezTo>
                        <a:pt x="1927" y="2775"/>
                        <a:pt x="2195" y="2543"/>
                        <a:pt x="2400" y="2186"/>
                      </a:cubicBezTo>
                      <a:cubicBezTo>
                        <a:pt x="2784" y="1526"/>
                        <a:pt x="2882" y="651"/>
                        <a:pt x="2373" y="45"/>
                      </a:cubicBezTo>
                      <a:cubicBezTo>
                        <a:pt x="2337" y="27"/>
                        <a:pt x="2293" y="18"/>
                        <a:pt x="22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4" name="Google Shape;2944;p9"/>
                <p:cNvSpPr/>
                <p:nvPr/>
              </p:nvSpPr>
              <p:spPr>
                <a:xfrm>
                  <a:off x="1380553" y="1737679"/>
                  <a:ext cx="1250199" cy="669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3" h="7701" extrusionOk="0">
                      <a:moveTo>
                        <a:pt x="8449" y="0"/>
                      </a:moveTo>
                      <a:cubicBezTo>
                        <a:pt x="7825" y="0"/>
                        <a:pt x="7210" y="66"/>
                        <a:pt x="6638" y="189"/>
                      </a:cubicBezTo>
                      <a:cubicBezTo>
                        <a:pt x="4684" y="617"/>
                        <a:pt x="2829" y="1679"/>
                        <a:pt x="1660" y="3321"/>
                      </a:cubicBezTo>
                      <a:cubicBezTo>
                        <a:pt x="777" y="4543"/>
                        <a:pt x="1" y="6166"/>
                        <a:pt x="375" y="7701"/>
                      </a:cubicBezTo>
                      <a:cubicBezTo>
                        <a:pt x="367" y="6987"/>
                        <a:pt x="456" y="6202"/>
                        <a:pt x="777" y="5586"/>
                      </a:cubicBezTo>
                      <a:cubicBezTo>
                        <a:pt x="1250" y="4685"/>
                        <a:pt x="1919" y="3883"/>
                        <a:pt x="2820" y="3383"/>
                      </a:cubicBezTo>
                      <a:cubicBezTo>
                        <a:pt x="3619" y="2945"/>
                        <a:pt x="4368" y="2614"/>
                        <a:pt x="5283" y="2614"/>
                      </a:cubicBezTo>
                      <a:cubicBezTo>
                        <a:pt x="5318" y="2614"/>
                        <a:pt x="5353" y="2615"/>
                        <a:pt x="5389" y="2616"/>
                      </a:cubicBezTo>
                      <a:cubicBezTo>
                        <a:pt x="5826" y="2625"/>
                        <a:pt x="6326" y="2794"/>
                        <a:pt x="6486" y="2883"/>
                      </a:cubicBezTo>
                      <a:cubicBezTo>
                        <a:pt x="6665" y="2990"/>
                        <a:pt x="6763" y="3089"/>
                        <a:pt x="6816" y="3160"/>
                      </a:cubicBezTo>
                      <a:cubicBezTo>
                        <a:pt x="6861" y="3222"/>
                        <a:pt x="6888" y="3374"/>
                        <a:pt x="6861" y="3481"/>
                      </a:cubicBezTo>
                      <a:cubicBezTo>
                        <a:pt x="6825" y="3579"/>
                        <a:pt x="6745" y="3668"/>
                        <a:pt x="6700" y="3704"/>
                      </a:cubicBezTo>
                      <a:cubicBezTo>
                        <a:pt x="6684" y="3715"/>
                        <a:pt x="6664" y="3723"/>
                        <a:pt x="6651" y="3723"/>
                      </a:cubicBezTo>
                      <a:cubicBezTo>
                        <a:pt x="6643" y="3723"/>
                        <a:pt x="6638" y="3720"/>
                        <a:pt x="6638" y="3713"/>
                      </a:cubicBezTo>
                      <a:cubicBezTo>
                        <a:pt x="6629" y="3704"/>
                        <a:pt x="6647" y="3686"/>
                        <a:pt x="6656" y="3677"/>
                      </a:cubicBezTo>
                      <a:cubicBezTo>
                        <a:pt x="6674" y="3668"/>
                        <a:pt x="6754" y="3606"/>
                        <a:pt x="6781" y="3552"/>
                      </a:cubicBezTo>
                      <a:cubicBezTo>
                        <a:pt x="6808" y="3499"/>
                        <a:pt x="6816" y="3410"/>
                        <a:pt x="6808" y="3356"/>
                      </a:cubicBezTo>
                      <a:cubicBezTo>
                        <a:pt x="6799" y="3303"/>
                        <a:pt x="6754" y="3258"/>
                        <a:pt x="6709" y="3231"/>
                      </a:cubicBezTo>
                      <a:cubicBezTo>
                        <a:pt x="6677" y="3215"/>
                        <a:pt x="6616" y="3202"/>
                        <a:pt x="6549" y="3202"/>
                      </a:cubicBezTo>
                      <a:cubicBezTo>
                        <a:pt x="6505" y="3202"/>
                        <a:pt x="6458" y="3208"/>
                        <a:pt x="6415" y="3222"/>
                      </a:cubicBezTo>
                      <a:cubicBezTo>
                        <a:pt x="6183" y="3294"/>
                        <a:pt x="5978" y="3517"/>
                        <a:pt x="6005" y="3731"/>
                      </a:cubicBezTo>
                      <a:cubicBezTo>
                        <a:pt x="6031" y="3990"/>
                        <a:pt x="6165" y="4239"/>
                        <a:pt x="6415" y="4346"/>
                      </a:cubicBezTo>
                      <a:cubicBezTo>
                        <a:pt x="6530" y="4397"/>
                        <a:pt x="6678" y="4422"/>
                        <a:pt x="6832" y="4422"/>
                      </a:cubicBezTo>
                      <a:cubicBezTo>
                        <a:pt x="7061" y="4422"/>
                        <a:pt x="7302" y="4366"/>
                        <a:pt x="7468" y="4248"/>
                      </a:cubicBezTo>
                      <a:cubicBezTo>
                        <a:pt x="8048" y="3847"/>
                        <a:pt x="7807" y="2821"/>
                        <a:pt x="7334" y="2419"/>
                      </a:cubicBezTo>
                      <a:cubicBezTo>
                        <a:pt x="7319" y="2405"/>
                        <a:pt x="7335" y="2371"/>
                        <a:pt x="7357" y="2371"/>
                      </a:cubicBezTo>
                      <a:cubicBezTo>
                        <a:pt x="7361" y="2371"/>
                        <a:pt x="7365" y="2372"/>
                        <a:pt x="7370" y="2375"/>
                      </a:cubicBezTo>
                      <a:cubicBezTo>
                        <a:pt x="7503" y="2464"/>
                        <a:pt x="7619" y="2571"/>
                        <a:pt x="7709" y="2696"/>
                      </a:cubicBezTo>
                      <a:lnTo>
                        <a:pt x="7717" y="2696"/>
                      </a:lnTo>
                      <a:cubicBezTo>
                        <a:pt x="7851" y="2723"/>
                        <a:pt x="7967" y="2776"/>
                        <a:pt x="8065" y="2848"/>
                      </a:cubicBezTo>
                      <a:cubicBezTo>
                        <a:pt x="8204" y="2808"/>
                        <a:pt x="8352" y="2784"/>
                        <a:pt x="8498" y="2784"/>
                      </a:cubicBezTo>
                      <a:cubicBezTo>
                        <a:pt x="8709" y="2784"/>
                        <a:pt x="8917" y="2833"/>
                        <a:pt x="9091" y="2955"/>
                      </a:cubicBezTo>
                      <a:cubicBezTo>
                        <a:pt x="9314" y="3106"/>
                        <a:pt x="9528" y="3401"/>
                        <a:pt x="9448" y="3686"/>
                      </a:cubicBezTo>
                      <a:cubicBezTo>
                        <a:pt x="9444" y="3699"/>
                        <a:pt x="9432" y="3705"/>
                        <a:pt x="9421" y="3705"/>
                      </a:cubicBezTo>
                      <a:cubicBezTo>
                        <a:pt x="9407" y="3705"/>
                        <a:pt x="9395" y="3696"/>
                        <a:pt x="9395" y="3677"/>
                      </a:cubicBezTo>
                      <a:cubicBezTo>
                        <a:pt x="9395" y="3588"/>
                        <a:pt x="9377" y="3517"/>
                        <a:pt x="9359" y="3445"/>
                      </a:cubicBezTo>
                      <a:cubicBezTo>
                        <a:pt x="8904" y="3749"/>
                        <a:pt x="8824" y="4025"/>
                        <a:pt x="9091" y="4284"/>
                      </a:cubicBezTo>
                      <a:cubicBezTo>
                        <a:pt x="9145" y="4320"/>
                        <a:pt x="9207" y="4364"/>
                        <a:pt x="9261" y="4400"/>
                      </a:cubicBezTo>
                      <a:cubicBezTo>
                        <a:pt x="9398" y="4462"/>
                        <a:pt x="9548" y="4503"/>
                        <a:pt x="9696" y="4503"/>
                      </a:cubicBezTo>
                      <a:cubicBezTo>
                        <a:pt x="9826" y="4503"/>
                        <a:pt x="9955" y="4471"/>
                        <a:pt x="10073" y="4391"/>
                      </a:cubicBezTo>
                      <a:cubicBezTo>
                        <a:pt x="10483" y="4132"/>
                        <a:pt x="10715" y="3731"/>
                        <a:pt x="10581" y="3240"/>
                      </a:cubicBezTo>
                      <a:cubicBezTo>
                        <a:pt x="10438" y="2732"/>
                        <a:pt x="10046" y="2384"/>
                        <a:pt x="9644" y="2063"/>
                      </a:cubicBezTo>
                      <a:cubicBezTo>
                        <a:pt x="9622" y="2048"/>
                        <a:pt x="9643" y="2014"/>
                        <a:pt x="9667" y="2014"/>
                      </a:cubicBezTo>
                      <a:cubicBezTo>
                        <a:pt x="9671" y="2014"/>
                        <a:pt x="9676" y="2015"/>
                        <a:pt x="9680" y="2018"/>
                      </a:cubicBezTo>
                      <a:cubicBezTo>
                        <a:pt x="10010" y="2232"/>
                        <a:pt x="10340" y="2482"/>
                        <a:pt x="10537" y="2812"/>
                      </a:cubicBezTo>
                      <a:cubicBezTo>
                        <a:pt x="10697" y="2901"/>
                        <a:pt x="10876" y="2982"/>
                        <a:pt x="10992" y="3115"/>
                      </a:cubicBezTo>
                      <a:cubicBezTo>
                        <a:pt x="11125" y="3160"/>
                        <a:pt x="11223" y="3222"/>
                        <a:pt x="11304" y="3303"/>
                      </a:cubicBezTo>
                      <a:cubicBezTo>
                        <a:pt x="11313" y="3294"/>
                        <a:pt x="11313" y="3285"/>
                        <a:pt x="11322" y="3285"/>
                      </a:cubicBezTo>
                      <a:cubicBezTo>
                        <a:pt x="11427" y="3243"/>
                        <a:pt x="11552" y="3221"/>
                        <a:pt x="11680" y="3221"/>
                      </a:cubicBezTo>
                      <a:cubicBezTo>
                        <a:pt x="11930" y="3221"/>
                        <a:pt x="12191" y="3304"/>
                        <a:pt x="12339" y="3481"/>
                      </a:cubicBezTo>
                      <a:cubicBezTo>
                        <a:pt x="12535" y="3695"/>
                        <a:pt x="12660" y="4079"/>
                        <a:pt x="12348" y="4248"/>
                      </a:cubicBezTo>
                      <a:cubicBezTo>
                        <a:pt x="12344" y="4252"/>
                        <a:pt x="12340" y="4253"/>
                        <a:pt x="12337" y="4253"/>
                      </a:cubicBezTo>
                      <a:cubicBezTo>
                        <a:pt x="12321" y="4253"/>
                        <a:pt x="12306" y="4227"/>
                        <a:pt x="12321" y="4213"/>
                      </a:cubicBezTo>
                      <a:cubicBezTo>
                        <a:pt x="12437" y="4106"/>
                        <a:pt x="12455" y="3972"/>
                        <a:pt x="12419" y="3847"/>
                      </a:cubicBezTo>
                      <a:cubicBezTo>
                        <a:pt x="12413" y="3847"/>
                        <a:pt x="12407" y="3847"/>
                        <a:pt x="12401" y="3847"/>
                      </a:cubicBezTo>
                      <a:cubicBezTo>
                        <a:pt x="12067" y="3847"/>
                        <a:pt x="11708" y="4095"/>
                        <a:pt x="11839" y="4489"/>
                      </a:cubicBezTo>
                      <a:cubicBezTo>
                        <a:pt x="11937" y="4819"/>
                        <a:pt x="12240" y="5051"/>
                        <a:pt x="12579" y="5105"/>
                      </a:cubicBezTo>
                      <a:cubicBezTo>
                        <a:pt x="12656" y="5115"/>
                        <a:pt x="12731" y="5121"/>
                        <a:pt x="12803" y="5121"/>
                      </a:cubicBezTo>
                      <a:cubicBezTo>
                        <a:pt x="13394" y="5121"/>
                        <a:pt x="13858" y="4773"/>
                        <a:pt x="14025" y="4177"/>
                      </a:cubicBezTo>
                      <a:cubicBezTo>
                        <a:pt x="14373" y="2919"/>
                        <a:pt x="13356" y="1795"/>
                        <a:pt x="12410" y="1117"/>
                      </a:cubicBezTo>
                      <a:cubicBezTo>
                        <a:pt x="11315" y="338"/>
                        <a:pt x="9860" y="0"/>
                        <a:pt x="84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5" name="Google Shape;2945;p9"/>
                <p:cNvSpPr/>
                <p:nvPr/>
              </p:nvSpPr>
              <p:spPr>
                <a:xfrm>
                  <a:off x="1877997" y="2109520"/>
                  <a:ext cx="329055" cy="484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3" h="5567" extrusionOk="0">
                      <a:moveTo>
                        <a:pt x="375" y="0"/>
                      </a:moveTo>
                      <a:cubicBezTo>
                        <a:pt x="98" y="535"/>
                        <a:pt x="0" y="1258"/>
                        <a:pt x="72" y="1838"/>
                      </a:cubicBezTo>
                      <a:cubicBezTo>
                        <a:pt x="161" y="2507"/>
                        <a:pt x="428" y="3033"/>
                        <a:pt x="821" y="3568"/>
                      </a:cubicBezTo>
                      <a:cubicBezTo>
                        <a:pt x="1517" y="4496"/>
                        <a:pt x="2632" y="5210"/>
                        <a:pt x="3747" y="5567"/>
                      </a:cubicBezTo>
                      <a:cubicBezTo>
                        <a:pt x="3756" y="5549"/>
                        <a:pt x="3774" y="5531"/>
                        <a:pt x="3783" y="5513"/>
                      </a:cubicBezTo>
                      <a:cubicBezTo>
                        <a:pt x="2891" y="5058"/>
                        <a:pt x="2123" y="4541"/>
                        <a:pt x="1481" y="3765"/>
                      </a:cubicBezTo>
                      <a:cubicBezTo>
                        <a:pt x="714" y="2846"/>
                        <a:pt x="303" y="1392"/>
                        <a:pt x="839" y="259"/>
                      </a:cubicBezTo>
                      <a:cubicBezTo>
                        <a:pt x="669" y="205"/>
                        <a:pt x="509" y="116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6" name="Google Shape;2946;p9"/>
                <p:cNvSpPr/>
                <p:nvPr/>
              </p:nvSpPr>
              <p:spPr>
                <a:xfrm>
                  <a:off x="3206456" y="1426638"/>
                  <a:ext cx="53581" cy="98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1134" extrusionOk="0">
                      <a:moveTo>
                        <a:pt x="303" y="1"/>
                      </a:moveTo>
                      <a:lnTo>
                        <a:pt x="303" y="1"/>
                      </a:lnTo>
                      <a:cubicBezTo>
                        <a:pt x="196" y="90"/>
                        <a:pt x="89" y="188"/>
                        <a:pt x="62" y="340"/>
                      </a:cubicBezTo>
                      <a:cubicBezTo>
                        <a:pt x="0" y="580"/>
                        <a:pt x="54" y="857"/>
                        <a:pt x="285" y="1000"/>
                      </a:cubicBezTo>
                      <a:cubicBezTo>
                        <a:pt x="384" y="1062"/>
                        <a:pt x="500" y="1098"/>
                        <a:pt x="616" y="1134"/>
                      </a:cubicBezTo>
                      <a:cubicBezTo>
                        <a:pt x="482" y="1027"/>
                        <a:pt x="366" y="902"/>
                        <a:pt x="303" y="777"/>
                      </a:cubicBezTo>
                      <a:cubicBezTo>
                        <a:pt x="178" y="518"/>
                        <a:pt x="178" y="224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7" name="Google Shape;2947;p9"/>
                <p:cNvSpPr/>
                <p:nvPr/>
              </p:nvSpPr>
              <p:spPr>
                <a:xfrm>
                  <a:off x="2166599" y="2249210"/>
                  <a:ext cx="1056228" cy="47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3" h="5505" extrusionOk="0">
                      <a:moveTo>
                        <a:pt x="7725" y="0"/>
                      </a:moveTo>
                      <a:cubicBezTo>
                        <a:pt x="7335" y="0"/>
                        <a:pt x="6943" y="27"/>
                        <a:pt x="6558" y="71"/>
                      </a:cubicBezTo>
                      <a:cubicBezTo>
                        <a:pt x="5086" y="241"/>
                        <a:pt x="3525" y="1061"/>
                        <a:pt x="2401" y="2025"/>
                      </a:cubicBezTo>
                      <a:cubicBezTo>
                        <a:pt x="1366" y="2908"/>
                        <a:pt x="126" y="4077"/>
                        <a:pt x="1" y="5504"/>
                      </a:cubicBezTo>
                      <a:cubicBezTo>
                        <a:pt x="491" y="4344"/>
                        <a:pt x="1491" y="3479"/>
                        <a:pt x="2579" y="2855"/>
                      </a:cubicBezTo>
                      <a:cubicBezTo>
                        <a:pt x="3364" y="2400"/>
                        <a:pt x="4194" y="2034"/>
                        <a:pt x="5113" y="1971"/>
                      </a:cubicBezTo>
                      <a:cubicBezTo>
                        <a:pt x="5191" y="1966"/>
                        <a:pt x="5284" y="1961"/>
                        <a:pt x="5382" y="1961"/>
                      </a:cubicBezTo>
                      <a:cubicBezTo>
                        <a:pt x="5887" y="1961"/>
                        <a:pt x="6546" y="2077"/>
                        <a:pt x="6254" y="2712"/>
                      </a:cubicBezTo>
                      <a:cubicBezTo>
                        <a:pt x="6252" y="2717"/>
                        <a:pt x="6247" y="2719"/>
                        <a:pt x="6242" y="2719"/>
                      </a:cubicBezTo>
                      <a:cubicBezTo>
                        <a:pt x="6229" y="2719"/>
                        <a:pt x="6212" y="2704"/>
                        <a:pt x="6219" y="2685"/>
                      </a:cubicBezTo>
                      <a:cubicBezTo>
                        <a:pt x="6326" y="2444"/>
                        <a:pt x="6281" y="2284"/>
                        <a:pt x="6165" y="2185"/>
                      </a:cubicBezTo>
                      <a:lnTo>
                        <a:pt x="6147" y="2185"/>
                      </a:lnTo>
                      <a:cubicBezTo>
                        <a:pt x="5880" y="2212"/>
                        <a:pt x="5657" y="2623"/>
                        <a:pt x="5737" y="2855"/>
                      </a:cubicBezTo>
                      <a:cubicBezTo>
                        <a:pt x="5817" y="3087"/>
                        <a:pt x="5996" y="3229"/>
                        <a:pt x="6246" y="3274"/>
                      </a:cubicBezTo>
                      <a:cubicBezTo>
                        <a:pt x="6293" y="3283"/>
                        <a:pt x="6339" y="3287"/>
                        <a:pt x="6385" y="3287"/>
                      </a:cubicBezTo>
                      <a:cubicBezTo>
                        <a:pt x="6667" y="3287"/>
                        <a:pt x="6914" y="3126"/>
                        <a:pt x="7075" y="2872"/>
                      </a:cubicBezTo>
                      <a:cubicBezTo>
                        <a:pt x="7361" y="2426"/>
                        <a:pt x="7102" y="1820"/>
                        <a:pt x="6602" y="1659"/>
                      </a:cubicBezTo>
                      <a:cubicBezTo>
                        <a:pt x="6585" y="1650"/>
                        <a:pt x="6585" y="1615"/>
                        <a:pt x="6611" y="1615"/>
                      </a:cubicBezTo>
                      <a:cubicBezTo>
                        <a:pt x="6816" y="1641"/>
                        <a:pt x="6995" y="1722"/>
                        <a:pt x="7129" y="1855"/>
                      </a:cubicBezTo>
                      <a:cubicBezTo>
                        <a:pt x="7236" y="1909"/>
                        <a:pt x="7352" y="1980"/>
                        <a:pt x="7459" y="2070"/>
                      </a:cubicBezTo>
                      <a:cubicBezTo>
                        <a:pt x="7494" y="2078"/>
                        <a:pt x="7539" y="2096"/>
                        <a:pt x="7575" y="2105"/>
                      </a:cubicBezTo>
                      <a:cubicBezTo>
                        <a:pt x="7575" y="2105"/>
                        <a:pt x="7584" y="2096"/>
                        <a:pt x="7584" y="2096"/>
                      </a:cubicBezTo>
                      <a:cubicBezTo>
                        <a:pt x="7668" y="2048"/>
                        <a:pt x="7776" y="2028"/>
                        <a:pt x="7887" y="2028"/>
                      </a:cubicBezTo>
                      <a:cubicBezTo>
                        <a:pt x="8045" y="2028"/>
                        <a:pt x="8209" y="2069"/>
                        <a:pt x="8324" y="2132"/>
                      </a:cubicBezTo>
                      <a:cubicBezTo>
                        <a:pt x="8547" y="2248"/>
                        <a:pt x="8904" y="2542"/>
                        <a:pt x="8797" y="2837"/>
                      </a:cubicBezTo>
                      <a:cubicBezTo>
                        <a:pt x="8792" y="2851"/>
                        <a:pt x="8779" y="2858"/>
                        <a:pt x="8765" y="2858"/>
                      </a:cubicBezTo>
                      <a:cubicBezTo>
                        <a:pt x="8754" y="2858"/>
                        <a:pt x="8743" y="2854"/>
                        <a:pt x="8735" y="2846"/>
                      </a:cubicBezTo>
                      <a:cubicBezTo>
                        <a:pt x="8672" y="2748"/>
                        <a:pt x="8663" y="2640"/>
                        <a:pt x="8592" y="2542"/>
                      </a:cubicBezTo>
                      <a:cubicBezTo>
                        <a:pt x="8565" y="2498"/>
                        <a:pt x="8529" y="2462"/>
                        <a:pt x="8494" y="2426"/>
                      </a:cubicBezTo>
                      <a:cubicBezTo>
                        <a:pt x="8396" y="2498"/>
                        <a:pt x="8306" y="2596"/>
                        <a:pt x="8226" y="2703"/>
                      </a:cubicBezTo>
                      <a:cubicBezTo>
                        <a:pt x="8172" y="2872"/>
                        <a:pt x="8217" y="3060"/>
                        <a:pt x="8404" y="3158"/>
                      </a:cubicBezTo>
                      <a:cubicBezTo>
                        <a:pt x="8523" y="3222"/>
                        <a:pt x="8671" y="3250"/>
                        <a:pt x="8820" y="3250"/>
                      </a:cubicBezTo>
                      <a:cubicBezTo>
                        <a:pt x="8963" y="3250"/>
                        <a:pt x="9107" y="3224"/>
                        <a:pt x="9225" y="3176"/>
                      </a:cubicBezTo>
                      <a:cubicBezTo>
                        <a:pt x="9957" y="2881"/>
                        <a:pt x="9475" y="2007"/>
                        <a:pt x="9002" y="1739"/>
                      </a:cubicBezTo>
                      <a:cubicBezTo>
                        <a:pt x="9002" y="1733"/>
                        <a:pt x="9002" y="1727"/>
                        <a:pt x="9005" y="1727"/>
                      </a:cubicBezTo>
                      <a:cubicBezTo>
                        <a:pt x="9007" y="1727"/>
                        <a:pt x="9008" y="1728"/>
                        <a:pt x="9011" y="1731"/>
                      </a:cubicBezTo>
                      <a:cubicBezTo>
                        <a:pt x="9082" y="1757"/>
                        <a:pt x="9145" y="1793"/>
                        <a:pt x="9207" y="1838"/>
                      </a:cubicBezTo>
                      <a:cubicBezTo>
                        <a:pt x="9207" y="1838"/>
                        <a:pt x="9211" y="1834"/>
                        <a:pt x="9217" y="1834"/>
                      </a:cubicBezTo>
                      <a:cubicBezTo>
                        <a:pt x="9219" y="1834"/>
                        <a:pt x="9222" y="1835"/>
                        <a:pt x="9225" y="1838"/>
                      </a:cubicBezTo>
                      <a:cubicBezTo>
                        <a:pt x="9395" y="1927"/>
                        <a:pt x="9600" y="2061"/>
                        <a:pt x="9752" y="2221"/>
                      </a:cubicBezTo>
                      <a:cubicBezTo>
                        <a:pt x="9912" y="2301"/>
                        <a:pt x="10055" y="2453"/>
                        <a:pt x="10153" y="2632"/>
                      </a:cubicBezTo>
                      <a:cubicBezTo>
                        <a:pt x="10260" y="2712"/>
                        <a:pt x="10358" y="2819"/>
                        <a:pt x="10421" y="2944"/>
                      </a:cubicBezTo>
                      <a:cubicBezTo>
                        <a:pt x="10430" y="2935"/>
                        <a:pt x="10438" y="2926"/>
                        <a:pt x="10447" y="2926"/>
                      </a:cubicBezTo>
                      <a:cubicBezTo>
                        <a:pt x="10742" y="2979"/>
                        <a:pt x="11125" y="3140"/>
                        <a:pt x="11259" y="3426"/>
                      </a:cubicBezTo>
                      <a:cubicBezTo>
                        <a:pt x="11353" y="3639"/>
                        <a:pt x="11259" y="3837"/>
                        <a:pt x="11030" y="3837"/>
                      </a:cubicBezTo>
                      <a:cubicBezTo>
                        <a:pt x="11021" y="3837"/>
                        <a:pt x="11011" y="3837"/>
                        <a:pt x="11000" y="3836"/>
                      </a:cubicBezTo>
                      <a:cubicBezTo>
                        <a:pt x="10974" y="3836"/>
                        <a:pt x="10974" y="3800"/>
                        <a:pt x="10992" y="3800"/>
                      </a:cubicBezTo>
                      <a:cubicBezTo>
                        <a:pt x="11108" y="3756"/>
                        <a:pt x="11241" y="3657"/>
                        <a:pt x="11188" y="3515"/>
                      </a:cubicBezTo>
                      <a:cubicBezTo>
                        <a:pt x="11170" y="3461"/>
                        <a:pt x="11134" y="3417"/>
                        <a:pt x="11099" y="3372"/>
                      </a:cubicBezTo>
                      <a:cubicBezTo>
                        <a:pt x="11079" y="3368"/>
                        <a:pt x="11059" y="3366"/>
                        <a:pt x="11040" y="3366"/>
                      </a:cubicBezTo>
                      <a:cubicBezTo>
                        <a:pt x="10740" y="3366"/>
                        <a:pt x="10535" y="3805"/>
                        <a:pt x="10786" y="4014"/>
                      </a:cubicBezTo>
                      <a:cubicBezTo>
                        <a:pt x="10931" y="4138"/>
                        <a:pt x="11150" y="4252"/>
                        <a:pt x="11362" y="4252"/>
                      </a:cubicBezTo>
                      <a:cubicBezTo>
                        <a:pt x="11424" y="4252"/>
                        <a:pt x="11486" y="4242"/>
                        <a:pt x="11545" y="4219"/>
                      </a:cubicBezTo>
                      <a:cubicBezTo>
                        <a:pt x="11991" y="4041"/>
                        <a:pt x="12125" y="3470"/>
                        <a:pt x="12133" y="3033"/>
                      </a:cubicBezTo>
                      <a:cubicBezTo>
                        <a:pt x="12142" y="2239"/>
                        <a:pt x="11812" y="1570"/>
                        <a:pt x="11197" y="1070"/>
                      </a:cubicBezTo>
                      <a:cubicBezTo>
                        <a:pt x="10205" y="269"/>
                        <a:pt x="8970" y="0"/>
                        <a:pt x="77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8" name="Google Shape;2948;p9"/>
                <p:cNvSpPr/>
                <p:nvPr/>
              </p:nvSpPr>
              <p:spPr>
                <a:xfrm>
                  <a:off x="3018665" y="2487362"/>
                  <a:ext cx="58278" cy="72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838" extrusionOk="0">
                      <a:moveTo>
                        <a:pt x="402" y="1"/>
                      </a:moveTo>
                      <a:cubicBezTo>
                        <a:pt x="473" y="179"/>
                        <a:pt x="482" y="384"/>
                        <a:pt x="366" y="554"/>
                      </a:cubicBezTo>
                      <a:cubicBezTo>
                        <a:pt x="295" y="661"/>
                        <a:pt x="152" y="768"/>
                        <a:pt x="0" y="812"/>
                      </a:cubicBezTo>
                      <a:cubicBezTo>
                        <a:pt x="44" y="829"/>
                        <a:pt x="95" y="837"/>
                        <a:pt x="148" y="837"/>
                      </a:cubicBezTo>
                      <a:cubicBezTo>
                        <a:pt x="318" y="837"/>
                        <a:pt x="510" y="755"/>
                        <a:pt x="571" y="625"/>
                      </a:cubicBezTo>
                      <a:cubicBezTo>
                        <a:pt x="669" y="393"/>
                        <a:pt x="562" y="161"/>
                        <a:pt x="4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9" name="Google Shape;2949;p9"/>
                <p:cNvSpPr/>
                <p:nvPr/>
              </p:nvSpPr>
              <p:spPr>
                <a:xfrm>
                  <a:off x="2999268" y="2450918"/>
                  <a:ext cx="56713" cy="96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111" extrusionOk="0">
                      <a:moveTo>
                        <a:pt x="268" y="0"/>
                      </a:moveTo>
                      <a:cubicBezTo>
                        <a:pt x="402" y="179"/>
                        <a:pt x="482" y="384"/>
                        <a:pt x="410" y="616"/>
                      </a:cubicBezTo>
                      <a:cubicBezTo>
                        <a:pt x="348" y="839"/>
                        <a:pt x="196" y="1026"/>
                        <a:pt x="0" y="1107"/>
                      </a:cubicBezTo>
                      <a:cubicBezTo>
                        <a:pt x="19" y="1109"/>
                        <a:pt x="39" y="1110"/>
                        <a:pt x="58" y="1110"/>
                      </a:cubicBezTo>
                      <a:cubicBezTo>
                        <a:pt x="243" y="1110"/>
                        <a:pt x="453" y="1002"/>
                        <a:pt x="518" y="857"/>
                      </a:cubicBezTo>
                      <a:cubicBezTo>
                        <a:pt x="651" y="553"/>
                        <a:pt x="509" y="214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0" name="Google Shape;2950;p9"/>
                <p:cNvSpPr/>
                <p:nvPr/>
              </p:nvSpPr>
              <p:spPr>
                <a:xfrm>
                  <a:off x="2967433" y="2415952"/>
                  <a:ext cx="61410" cy="12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" h="1447" extrusionOk="0">
                      <a:moveTo>
                        <a:pt x="98" y="1"/>
                      </a:moveTo>
                      <a:cubicBezTo>
                        <a:pt x="580" y="429"/>
                        <a:pt x="660" y="1178"/>
                        <a:pt x="0" y="1446"/>
                      </a:cubicBezTo>
                      <a:cubicBezTo>
                        <a:pt x="313" y="1419"/>
                        <a:pt x="705" y="1205"/>
                        <a:pt x="678" y="848"/>
                      </a:cubicBezTo>
                      <a:cubicBezTo>
                        <a:pt x="643" y="456"/>
                        <a:pt x="411" y="215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1" name="Google Shape;2951;p9"/>
                <p:cNvSpPr/>
                <p:nvPr/>
              </p:nvSpPr>
              <p:spPr>
                <a:xfrm>
                  <a:off x="3203325" y="2403600"/>
                  <a:ext cx="96290" cy="247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" h="2847" extrusionOk="0">
                      <a:moveTo>
                        <a:pt x="188" y="0"/>
                      </a:moveTo>
                      <a:lnTo>
                        <a:pt x="188" y="0"/>
                      </a:lnTo>
                      <a:cubicBezTo>
                        <a:pt x="643" y="580"/>
                        <a:pt x="892" y="1401"/>
                        <a:pt x="687" y="2079"/>
                      </a:cubicBezTo>
                      <a:cubicBezTo>
                        <a:pt x="571" y="2453"/>
                        <a:pt x="348" y="2721"/>
                        <a:pt x="0" y="2846"/>
                      </a:cubicBezTo>
                      <a:cubicBezTo>
                        <a:pt x="17" y="2847"/>
                        <a:pt x="33" y="2847"/>
                        <a:pt x="49" y="2847"/>
                      </a:cubicBezTo>
                      <a:cubicBezTo>
                        <a:pt x="479" y="2847"/>
                        <a:pt x="790" y="2615"/>
                        <a:pt x="910" y="2150"/>
                      </a:cubicBezTo>
                      <a:cubicBezTo>
                        <a:pt x="1107" y="1419"/>
                        <a:pt x="776" y="491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952" name="Google Shape;2952;p9"/>
                <p:cNvGrpSpPr/>
                <p:nvPr/>
              </p:nvGrpSpPr>
              <p:grpSpPr>
                <a:xfrm>
                  <a:off x="2145637" y="2189368"/>
                  <a:ext cx="1166414" cy="523100"/>
                  <a:chOff x="2145637" y="2189368"/>
                  <a:chExt cx="1166414" cy="523100"/>
                </a:xfrm>
              </p:grpSpPr>
              <p:sp>
                <p:nvSpPr>
                  <p:cNvPr id="2953" name="Google Shape;2953;p9"/>
                  <p:cNvSpPr/>
                  <p:nvPr/>
                </p:nvSpPr>
                <p:spPr>
                  <a:xfrm>
                    <a:off x="2466945" y="2263127"/>
                    <a:ext cx="12438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44" extrusionOk="0">
                        <a:moveTo>
                          <a:pt x="72" y="0"/>
                        </a:moveTo>
                        <a:cubicBezTo>
                          <a:pt x="36" y="0"/>
                          <a:pt x="0" y="36"/>
                          <a:pt x="0" y="72"/>
                        </a:cubicBezTo>
                        <a:cubicBezTo>
                          <a:pt x="0" y="107"/>
                          <a:pt x="36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36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54" name="Google Shape;2954;p9"/>
                  <p:cNvSpPr/>
                  <p:nvPr/>
                </p:nvSpPr>
                <p:spPr>
                  <a:xfrm>
                    <a:off x="3045803" y="2647232"/>
                    <a:ext cx="12525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" h="144" extrusionOk="0">
                        <a:moveTo>
                          <a:pt x="72" y="0"/>
                        </a:moveTo>
                        <a:cubicBezTo>
                          <a:pt x="27" y="0"/>
                          <a:pt x="0" y="27"/>
                          <a:pt x="0" y="72"/>
                        </a:cubicBezTo>
                        <a:cubicBezTo>
                          <a:pt x="0" y="107"/>
                          <a:pt x="27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27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55" name="Google Shape;2955;p9"/>
                  <p:cNvSpPr/>
                  <p:nvPr/>
                </p:nvSpPr>
                <p:spPr>
                  <a:xfrm>
                    <a:off x="2217048" y="2346889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63" y="1"/>
                        </a:moveTo>
                        <a:cubicBezTo>
                          <a:pt x="27" y="1"/>
                          <a:pt x="1" y="28"/>
                          <a:pt x="1" y="54"/>
                        </a:cubicBezTo>
                        <a:cubicBezTo>
                          <a:pt x="1" y="90"/>
                          <a:pt x="27" y="117"/>
                          <a:pt x="63" y="117"/>
                        </a:cubicBezTo>
                        <a:cubicBezTo>
                          <a:pt x="90" y="117"/>
                          <a:pt x="117" y="90"/>
                          <a:pt x="117" y="54"/>
                        </a:cubicBezTo>
                        <a:cubicBezTo>
                          <a:pt x="117" y="28"/>
                          <a:pt x="90" y="1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56" name="Google Shape;2956;p9"/>
                  <p:cNvSpPr/>
                  <p:nvPr/>
                </p:nvSpPr>
                <p:spPr>
                  <a:xfrm>
                    <a:off x="3301875" y="2658105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89"/>
                          <a:pt x="27" y="116"/>
                          <a:pt x="54" y="116"/>
                        </a:cubicBezTo>
                        <a:cubicBezTo>
                          <a:pt x="90" y="116"/>
                          <a:pt x="116" y="89"/>
                          <a:pt x="116" y="63"/>
                        </a:cubicBezTo>
                        <a:cubicBezTo>
                          <a:pt x="116" y="27"/>
                          <a:pt x="9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57" name="Google Shape;2957;p9"/>
                  <p:cNvSpPr/>
                  <p:nvPr/>
                </p:nvSpPr>
                <p:spPr>
                  <a:xfrm>
                    <a:off x="2269063" y="2395772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1"/>
                        </a:moveTo>
                        <a:cubicBezTo>
                          <a:pt x="18" y="1"/>
                          <a:pt x="0" y="28"/>
                          <a:pt x="0" y="54"/>
                        </a:cubicBezTo>
                        <a:cubicBezTo>
                          <a:pt x="0" y="90"/>
                          <a:pt x="18" y="117"/>
                          <a:pt x="54" y="117"/>
                        </a:cubicBezTo>
                        <a:cubicBezTo>
                          <a:pt x="90" y="117"/>
                          <a:pt x="116" y="90"/>
                          <a:pt x="116" y="54"/>
                        </a:cubicBezTo>
                        <a:cubicBezTo>
                          <a:pt x="116" y="28"/>
                          <a:pt x="90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58" name="Google Shape;2958;p9"/>
                  <p:cNvSpPr/>
                  <p:nvPr/>
                </p:nvSpPr>
                <p:spPr>
                  <a:xfrm>
                    <a:off x="2421106" y="2291831"/>
                    <a:ext cx="17223" cy="163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" h="188" extrusionOk="0">
                        <a:moveTo>
                          <a:pt x="99" y="1"/>
                        </a:moveTo>
                        <a:cubicBezTo>
                          <a:pt x="46" y="1"/>
                          <a:pt x="1" y="36"/>
                          <a:pt x="1" y="99"/>
                        </a:cubicBezTo>
                        <a:cubicBezTo>
                          <a:pt x="1" y="152"/>
                          <a:pt x="46" y="188"/>
                          <a:pt x="99" y="188"/>
                        </a:cubicBezTo>
                        <a:cubicBezTo>
                          <a:pt x="153" y="188"/>
                          <a:pt x="197" y="152"/>
                          <a:pt x="197" y="99"/>
                        </a:cubicBezTo>
                        <a:cubicBezTo>
                          <a:pt x="197" y="36"/>
                          <a:pt x="153" y="1"/>
                          <a:pt x="9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59" name="Google Shape;2959;p9"/>
                  <p:cNvSpPr/>
                  <p:nvPr/>
                </p:nvSpPr>
                <p:spPr>
                  <a:xfrm>
                    <a:off x="3087727" y="2695332"/>
                    <a:ext cx="17136" cy="171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" h="197" extrusionOk="0">
                        <a:moveTo>
                          <a:pt x="98" y="0"/>
                        </a:moveTo>
                        <a:cubicBezTo>
                          <a:pt x="45" y="0"/>
                          <a:pt x="0" y="45"/>
                          <a:pt x="0" y="99"/>
                        </a:cubicBezTo>
                        <a:cubicBezTo>
                          <a:pt x="0" y="152"/>
                          <a:pt x="45" y="197"/>
                          <a:pt x="98" y="197"/>
                        </a:cubicBezTo>
                        <a:cubicBezTo>
                          <a:pt x="152" y="197"/>
                          <a:pt x="196" y="152"/>
                          <a:pt x="196" y="99"/>
                        </a:cubicBezTo>
                        <a:cubicBezTo>
                          <a:pt x="196" y="45"/>
                          <a:pt x="152" y="0"/>
                          <a:pt x="9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0" name="Google Shape;2960;p9"/>
                  <p:cNvSpPr/>
                  <p:nvPr/>
                </p:nvSpPr>
                <p:spPr>
                  <a:xfrm>
                    <a:off x="2169731" y="2189368"/>
                    <a:ext cx="26443" cy="27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14" extrusionOk="0">
                        <a:moveTo>
                          <a:pt x="152" y="1"/>
                        </a:moveTo>
                        <a:cubicBezTo>
                          <a:pt x="72" y="1"/>
                          <a:pt x="0" y="72"/>
                          <a:pt x="0" y="162"/>
                        </a:cubicBezTo>
                        <a:cubicBezTo>
                          <a:pt x="0" y="242"/>
                          <a:pt x="72" y="313"/>
                          <a:pt x="152" y="313"/>
                        </a:cubicBezTo>
                        <a:cubicBezTo>
                          <a:pt x="241" y="313"/>
                          <a:pt x="304" y="242"/>
                          <a:pt x="304" y="162"/>
                        </a:cubicBezTo>
                        <a:cubicBezTo>
                          <a:pt x="304" y="72"/>
                          <a:pt x="241" y="1"/>
                          <a:pt x="15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1" name="Google Shape;2961;p9"/>
                  <p:cNvSpPr/>
                  <p:nvPr/>
                </p:nvSpPr>
                <p:spPr>
                  <a:xfrm>
                    <a:off x="2949602" y="2638708"/>
                    <a:ext cx="26443" cy="26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04" extrusionOk="0">
                        <a:moveTo>
                          <a:pt x="152" y="0"/>
                        </a:moveTo>
                        <a:cubicBezTo>
                          <a:pt x="63" y="0"/>
                          <a:pt x="0" y="72"/>
                          <a:pt x="0" y="152"/>
                        </a:cubicBezTo>
                        <a:cubicBezTo>
                          <a:pt x="0" y="241"/>
                          <a:pt x="63" y="303"/>
                          <a:pt x="152" y="303"/>
                        </a:cubicBezTo>
                        <a:cubicBezTo>
                          <a:pt x="232" y="303"/>
                          <a:pt x="303" y="241"/>
                          <a:pt x="303" y="152"/>
                        </a:cubicBezTo>
                        <a:cubicBezTo>
                          <a:pt x="303" y="72"/>
                          <a:pt x="232" y="0"/>
                          <a:pt x="15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2" name="Google Shape;2962;p9"/>
                  <p:cNvSpPr/>
                  <p:nvPr/>
                </p:nvSpPr>
                <p:spPr>
                  <a:xfrm>
                    <a:off x="2211656" y="2374897"/>
                    <a:ext cx="18701" cy="187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" h="215" extrusionOk="0">
                        <a:moveTo>
                          <a:pt x="107" y="0"/>
                        </a:moveTo>
                        <a:cubicBezTo>
                          <a:pt x="45" y="0"/>
                          <a:pt x="0" y="54"/>
                          <a:pt x="0" y="107"/>
                        </a:cubicBezTo>
                        <a:cubicBezTo>
                          <a:pt x="0" y="170"/>
                          <a:pt x="45" y="214"/>
                          <a:pt x="107" y="214"/>
                        </a:cubicBezTo>
                        <a:cubicBezTo>
                          <a:pt x="161" y="214"/>
                          <a:pt x="214" y="170"/>
                          <a:pt x="214" y="107"/>
                        </a:cubicBezTo>
                        <a:cubicBezTo>
                          <a:pt x="214" y="54"/>
                          <a:pt x="161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3" name="Google Shape;2963;p9"/>
                  <p:cNvSpPr/>
                  <p:nvPr/>
                </p:nvSpPr>
                <p:spPr>
                  <a:xfrm>
                    <a:off x="2145637" y="2214244"/>
                    <a:ext cx="14874" cy="155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179" extrusionOk="0">
                        <a:moveTo>
                          <a:pt x="90" y="0"/>
                        </a:moveTo>
                        <a:cubicBezTo>
                          <a:pt x="37" y="0"/>
                          <a:pt x="1" y="45"/>
                          <a:pt x="1" y="90"/>
                        </a:cubicBezTo>
                        <a:cubicBezTo>
                          <a:pt x="1" y="134"/>
                          <a:pt x="37" y="179"/>
                          <a:pt x="90" y="179"/>
                        </a:cubicBezTo>
                        <a:cubicBezTo>
                          <a:pt x="135" y="179"/>
                          <a:pt x="170" y="134"/>
                          <a:pt x="170" y="90"/>
                        </a:cubicBezTo>
                        <a:cubicBezTo>
                          <a:pt x="170" y="45"/>
                          <a:pt x="135" y="0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964" name="Google Shape;2964;p9"/>
            <p:cNvGrpSpPr/>
            <p:nvPr/>
          </p:nvGrpSpPr>
          <p:grpSpPr>
            <a:xfrm>
              <a:off x="1110889" y="3862201"/>
              <a:ext cx="4074869" cy="2087363"/>
              <a:chOff x="4899775" y="1396775"/>
              <a:chExt cx="3731223" cy="1911329"/>
            </a:xfrm>
          </p:grpSpPr>
          <p:grpSp>
            <p:nvGrpSpPr>
              <p:cNvPr id="2965" name="Google Shape;2965;p9"/>
              <p:cNvGrpSpPr/>
              <p:nvPr/>
            </p:nvGrpSpPr>
            <p:grpSpPr>
              <a:xfrm>
                <a:off x="6597922" y="2714372"/>
                <a:ext cx="1091289" cy="319934"/>
                <a:chOff x="6597922" y="2714372"/>
                <a:chExt cx="1091289" cy="319934"/>
              </a:xfrm>
            </p:grpSpPr>
            <p:sp>
              <p:nvSpPr>
                <p:cNvPr id="2966" name="Google Shape;2966;p9"/>
                <p:cNvSpPr/>
                <p:nvPr/>
              </p:nvSpPr>
              <p:spPr>
                <a:xfrm>
                  <a:off x="7365810" y="2901260"/>
                  <a:ext cx="323400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0" h="2382" extrusionOk="0">
                      <a:moveTo>
                        <a:pt x="3185" y="0"/>
                      </a:moveTo>
                      <a:cubicBezTo>
                        <a:pt x="3042" y="0"/>
                        <a:pt x="2908" y="9"/>
                        <a:pt x="2783" y="27"/>
                      </a:cubicBezTo>
                      <a:cubicBezTo>
                        <a:pt x="1570" y="179"/>
                        <a:pt x="196" y="1053"/>
                        <a:pt x="0" y="2364"/>
                      </a:cubicBezTo>
                      <a:cubicBezTo>
                        <a:pt x="0" y="2373"/>
                        <a:pt x="9" y="2373"/>
                        <a:pt x="9" y="2382"/>
                      </a:cubicBezTo>
                      <a:lnTo>
                        <a:pt x="27" y="2382"/>
                      </a:lnTo>
                      <a:cubicBezTo>
                        <a:pt x="277" y="2284"/>
                        <a:pt x="491" y="2204"/>
                        <a:pt x="696" y="2132"/>
                      </a:cubicBezTo>
                      <a:cubicBezTo>
                        <a:pt x="910" y="2061"/>
                        <a:pt x="1115" y="1998"/>
                        <a:pt x="1329" y="1918"/>
                      </a:cubicBezTo>
                      <a:cubicBezTo>
                        <a:pt x="1606" y="1249"/>
                        <a:pt x="2418" y="803"/>
                        <a:pt x="3113" y="651"/>
                      </a:cubicBezTo>
                      <a:cubicBezTo>
                        <a:pt x="3336" y="598"/>
                        <a:pt x="3568" y="571"/>
                        <a:pt x="3791" y="571"/>
                      </a:cubicBezTo>
                      <a:cubicBezTo>
                        <a:pt x="4345" y="571"/>
                        <a:pt x="4853" y="732"/>
                        <a:pt x="5281" y="1044"/>
                      </a:cubicBezTo>
                      <a:cubicBezTo>
                        <a:pt x="5451" y="1026"/>
                        <a:pt x="5620" y="1017"/>
                        <a:pt x="5781" y="1008"/>
                      </a:cubicBezTo>
                      <a:cubicBezTo>
                        <a:pt x="5781" y="1008"/>
                        <a:pt x="5790" y="1008"/>
                        <a:pt x="5790" y="999"/>
                      </a:cubicBezTo>
                      <a:cubicBezTo>
                        <a:pt x="5790" y="990"/>
                        <a:pt x="5790" y="990"/>
                        <a:pt x="5790" y="981"/>
                      </a:cubicBezTo>
                      <a:cubicBezTo>
                        <a:pt x="5165" y="384"/>
                        <a:pt x="4148" y="0"/>
                        <a:pt x="31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7" name="Google Shape;2967;p9"/>
                <p:cNvSpPr/>
                <p:nvPr/>
              </p:nvSpPr>
              <p:spPr>
                <a:xfrm>
                  <a:off x="7446017" y="2942592"/>
                  <a:ext cx="198341" cy="63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1143" extrusionOk="0">
                      <a:moveTo>
                        <a:pt x="2266" y="1"/>
                      </a:moveTo>
                      <a:cubicBezTo>
                        <a:pt x="2079" y="1"/>
                        <a:pt x="1900" y="27"/>
                        <a:pt x="1722" y="72"/>
                      </a:cubicBezTo>
                      <a:cubicBezTo>
                        <a:pt x="1338" y="179"/>
                        <a:pt x="402" y="500"/>
                        <a:pt x="0" y="1125"/>
                      </a:cubicBezTo>
                      <a:cubicBezTo>
                        <a:pt x="0" y="1125"/>
                        <a:pt x="0" y="1134"/>
                        <a:pt x="0" y="1142"/>
                      </a:cubicBezTo>
                      <a:lnTo>
                        <a:pt x="18" y="1142"/>
                      </a:lnTo>
                      <a:cubicBezTo>
                        <a:pt x="1383" y="705"/>
                        <a:pt x="2498" y="447"/>
                        <a:pt x="3542" y="331"/>
                      </a:cubicBezTo>
                      <a:cubicBezTo>
                        <a:pt x="3542" y="331"/>
                        <a:pt x="3551" y="322"/>
                        <a:pt x="3551" y="322"/>
                      </a:cubicBezTo>
                      <a:cubicBezTo>
                        <a:pt x="3551" y="313"/>
                        <a:pt x="3551" y="304"/>
                        <a:pt x="3542" y="304"/>
                      </a:cubicBezTo>
                      <a:cubicBezTo>
                        <a:pt x="3132" y="143"/>
                        <a:pt x="2721" y="1"/>
                        <a:pt x="22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8" name="Google Shape;2968;p9"/>
                <p:cNvSpPr/>
                <p:nvPr/>
              </p:nvSpPr>
              <p:spPr>
                <a:xfrm>
                  <a:off x="6973153" y="2811558"/>
                  <a:ext cx="103164" cy="1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2543" extrusionOk="0">
                      <a:moveTo>
                        <a:pt x="1829" y="0"/>
                      </a:moveTo>
                      <a:cubicBezTo>
                        <a:pt x="1365" y="45"/>
                        <a:pt x="277" y="241"/>
                        <a:pt x="107" y="1258"/>
                      </a:cubicBezTo>
                      <a:cubicBezTo>
                        <a:pt x="0" y="1838"/>
                        <a:pt x="330" y="2257"/>
                        <a:pt x="1098" y="2543"/>
                      </a:cubicBezTo>
                      <a:lnTo>
                        <a:pt x="1106" y="2543"/>
                      </a:lnTo>
                      <a:cubicBezTo>
                        <a:pt x="1106" y="2543"/>
                        <a:pt x="1115" y="2543"/>
                        <a:pt x="1115" y="2534"/>
                      </a:cubicBezTo>
                      <a:cubicBezTo>
                        <a:pt x="1124" y="2525"/>
                        <a:pt x="1115" y="2525"/>
                        <a:pt x="1115" y="2516"/>
                      </a:cubicBezTo>
                      <a:cubicBezTo>
                        <a:pt x="759" y="2266"/>
                        <a:pt x="598" y="1936"/>
                        <a:pt x="625" y="1517"/>
                      </a:cubicBezTo>
                      <a:cubicBezTo>
                        <a:pt x="687" y="776"/>
                        <a:pt x="1089" y="277"/>
                        <a:pt x="1838" y="27"/>
                      </a:cubicBezTo>
                      <a:cubicBezTo>
                        <a:pt x="1838" y="27"/>
                        <a:pt x="1847" y="18"/>
                        <a:pt x="1847" y="18"/>
                      </a:cubicBezTo>
                      <a:cubicBezTo>
                        <a:pt x="1847" y="9"/>
                        <a:pt x="1838" y="0"/>
                        <a:pt x="18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9" name="Google Shape;2969;p9"/>
                <p:cNvSpPr/>
                <p:nvPr/>
              </p:nvSpPr>
              <p:spPr>
                <a:xfrm>
                  <a:off x="7016496" y="2806587"/>
                  <a:ext cx="119139" cy="161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3" h="2891" extrusionOk="0">
                      <a:moveTo>
                        <a:pt x="2115" y="0"/>
                      </a:moveTo>
                      <a:cubicBezTo>
                        <a:pt x="1321" y="71"/>
                        <a:pt x="0" y="375"/>
                        <a:pt x="36" y="1606"/>
                      </a:cubicBezTo>
                      <a:cubicBezTo>
                        <a:pt x="63" y="2444"/>
                        <a:pt x="785" y="2766"/>
                        <a:pt x="1392" y="2891"/>
                      </a:cubicBezTo>
                      <a:cubicBezTo>
                        <a:pt x="1401" y="2891"/>
                        <a:pt x="1410" y="2891"/>
                        <a:pt x="1410" y="2882"/>
                      </a:cubicBezTo>
                      <a:cubicBezTo>
                        <a:pt x="1410" y="2873"/>
                        <a:pt x="1410" y="2864"/>
                        <a:pt x="1401" y="2864"/>
                      </a:cubicBezTo>
                      <a:cubicBezTo>
                        <a:pt x="1062" y="2659"/>
                        <a:pt x="875" y="2391"/>
                        <a:pt x="857" y="2043"/>
                      </a:cubicBezTo>
                      <a:cubicBezTo>
                        <a:pt x="794" y="1231"/>
                        <a:pt x="1285" y="464"/>
                        <a:pt x="2124" y="36"/>
                      </a:cubicBezTo>
                      <a:cubicBezTo>
                        <a:pt x="2124" y="27"/>
                        <a:pt x="2133" y="18"/>
                        <a:pt x="2133" y="18"/>
                      </a:cubicBezTo>
                      <a:cubicBezTo>
                        <a:pt x="2124" y="9"/>
                        <a:pt x="2124" y="0"/>
                        <a:pt x="21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0" name="Google Shape;2970;p9"/>
                <p:cNvSpPr/>
                <p:nvPr/>
              </p:nvSpPr>
              <p:spPr>
                <a:xfrm>
                  <a:off x="6623335" y="2789105"/>
                  <a:ext cx="82777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2276" extrusionOk="0">
                      <a:moveTo>
                        <a:pt x="1321" y="1"/>
                      </a:moveTo>
                      <a:cubicBezTo>
                        <a:pt x="1285" y="10"/>
                        <a:pt x="1250" y="28"/>
                        <a:pt x="1214" y="37"/>
                      </a:cubicBezTo>
                      <a:cubicBezTo>
                        <a:pt x="1214" y="37"/>
                        <a:pt x="1205" y="45"/>
                        <a:pt x="1205" y="45"/>
                      </a:cubicBezTo>
                      <a:cubicBezTo>
                        <a:pt x="1143" y="81"/>
                        <a:pt x="1080" y="108"/>
                        <a:pt x="1027" y="126"/>
                      </a:cubicBezTo>
                      <a:cubicBezTo>
                        <a:pt x="857" y="224"/>
                        <a:pt x="714" y="340"/>
                        <a:pt x="598" y="474"/>
                      </a:cubicBezTo>
                      <a:cubicBezTo>
                        <a:pt x="250" y="866"/>
                        <a:pt x="1" y="1491"/>
                        <a:pt x="420" y="1972"/>
                      </a:cubicBezTo>
                      <a:cubicBezTo>
                        <a:pt x="759" y="2079"/>
                        <a:pt x="1116" y="2187"/>
                        <a:pt x="1464" y="2276"/>
                      </a:cubicBezTo>
                      <a:cubicBezTo>
                        <a:pt x="1473" y="2276"/>
                        <a:pt x="1473" y="2276"/>
                        <a:pt x="1482" y="2267"/>
                      </a:cubicBezTo>
                      <a:cubicBezTo>
                        <a:pt x="1482" y="2258"/>
                        <a:pt x="1482" y="2258"/>
                        <a:pt x="1473" y="2249"/>
                      </a:cubicBezTo>
                      <a:cubicBezTo>
                        <a:pt x="1205" y="2071"/>
                        <a:pt x="884" y="1749"/>
                        <a:pt x="857" y="1232"/>
                      </a:cubicBezTo>
                      <a:cubicBezTo>
                        <a:pt x="830" y="750"/>
                        <a:pt x="991" y="331"/>
                        <a:pt x="1330" y="28"/>
                      </a:cubicBezTo>
                      <a:cubicBezTo>
                        <a:pt x="1339" y="19"/>
                        <a:pt x="1339" y="10"/>
                        <a:pt x="1339" y="10"/>
                      </a:cubicBezTo>
                      <a:cubicBezTo>
                        <a:pt x="1330" y="1"/>
                        <a:pt x="1330" y="1"/>
                        <a:pt x="13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1" name="Google Shape;2971;p9"/>
                <p:cNvSpPr/>
                <p:nvPr/>
              </p:nvSpPr>
              <p:spPr>
                <a:xfrm>
                  <a:off x="6597922" y="2808542"/>
                  <a:ext cx="48873" cy="87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1562" extrusionOk="0">
                      <a:moveTo>
                        <a:pt x="857" y="1"/>
                      </a:moveTo>
                      <a:cubicBezTo>
                        <a:pt x="777" y="45"/>
                        <a:pt x="714" y="90"/>
                        <a:pt x="661" y="135"/>
                      </a:cubicBezTo>
                      <a:cubicBezTo>
                        <a:pt x="108" y="590"/>
                        <a:pt x="1" y="1018"/>
                        <a:pt x="322" y="1446"/>
                      </a:cubicBezTo>
                      <a:cubicBezTo>
                        <a:pt x="402" y="1473"/>
                        <a:pt x="482" y="1500"/>
                        <a:pt x="563" y="1526"/>
                      </a:cubicBezTo>
                      <a:lnTo>
                        <a:pt x="661" y="1562"/>
                      </a:lnTo>
                      <a:cubicBezTo>
                        <a:pt x="670" y="1562"/>
                        <a:pt x="670" y="1553"/>
                        <a:pt x="679" y="1553"/>
                      </a:cubicBezTo>
                      <a:cubicBezTo>
                        <a:pt x="679" y="1544"/>
                        <a:pt x="679" y="1544"/>
                        <a:pt x="679" y="1535"/>
                      </a:cubicBezTo>
                      <a:cubicBezTo>
                        <a:pt x="340" y="1098"/>
                        <a:pt x="518" y="590"/>
                        <a:pt x="732" y="233"/>
                      </a:cubicBezTo>
                      <a:cubicBezTo>
                        <a:pt x="768" y="161"/>
                        <a:pt x="821" y="90"/>
                        <a:pt x="875" y="28"/>
                      </a:cubicBezTo>
                      <a:cubicBezTo>
                        <a:pt x="875" y="19"/>
                        <a:pt x="875" y="19"/>
                        <a:pt x="875" y="10"/>
                      </a:cubicBezTo>
                      <a:cubicBezTo>
                        <a:pt x="866" y="1"/>
                        <a:pt x="866" y="1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2" name="Google Shape;2972;p9"/>
                <p:cNvSpPr/>
                <p:nvPr/>
              </p:nvSpPr>
              <p:spPr>
                <a:xfrm>
                  <a:off x="6727504" y="2755257"/>
                  <a:ext cx="156506" cy="182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2" h="3266" extrusionOk="0">
                      <a:moveTo>
                        <a:pt x="2784" y="0"/>
                      </a:moveTo>
                      <a:cubicBezTo>
                        <a:pt x="1945" y="45"/>
                        <a:pt x="1026" y="179"/>
                        <a:pt x="509" y="741"/>
                      </a:cubicBezTo>
                      <a:cubicBezTo>
                        <a:pt x="0" y="1303"/>
                        <a:pt x="9" y="2141"/>
                        <a:pt x="527" y="2650"/>
                      </a:cubicBezTo>
                      <a:cubicBezTo>
                        <a:pt x="857" y="2971"/>
                        <a:pt x="1294" y="3167"/>
                        <a:pt x="1883" y="3265"/>
                      </a:cubicBezTo>
                      <a:cubicBezTo>
                        <a:pt x="1891" y="3265"/>
                        <a:pt x="1900" y="3256"/>
                        <a:pt x="1900" y="3256"/>
                      </a:cubicBezTo>
                      <a:cubicBezTo>
                        <a:pt x="1900" y="3247"/>
                        <a:pt x="1900" y="3239"/>
                        <a:pt x="1900" y="3239"/>
                      </a:cubicBezTo>
                      <a:cubicBezTo>
                        <a:pt x="1606" y="3007"/>
                        <a:pt x="1347" y="2659"/>
                        <a:pt x="1213" y="2320"/>
                      </a:cubicBezTo>
                      <a:cubicBezTo>
                        <a:pt x="901" y="1553"/>
                        <a:pt x="1338" y="830"/>
                        <a:pt x="1909" y="446"/>
                      </a:cubicBezTo>
                      <a:cubicBezTo>
                        <a:pt x="2177" y="268"/>
                        <a:pt x="2471" y="134"/>
                        <a:pt x="2792" y="27"/>
                      </a:cubicBezTo>
                      <a:cubicBezTo>
                        <a:pt x="2792" y="27"/>
                        <a:pt x="2801" y="18"/>
                        <a:pt x="2801" y="9"/>
                      </a:cubicBezTo>
                      <a:cubicBezTo>
                        <a:pt x="2792" y="9"/>
                        <a:pt x="2792" y="0"/>
                        <a:pt x="27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3" name="Google Shape;2973;p9"/>
                <p:cNvSpPr/>
                <p:nvPr/>
              </p:nvSpPr>
              <p:spPr>
                <a:xfrm>
                  <a:off x="6677682" y="2765199"/>
                  <a:ext cx="99701" cy="164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" h="2945" extrusionOk="0">
                      <a:moveTo>
                        <a:pt x="1766" y="1"/>
                      </a:moveTo>
                      <a:cubicBezTo>
                        <a:pt x="1526" y="36"/>
                        <a:pt x="1267" y="117"/>
                        <a:pt x="1035" y="233"/>
                      </a:cubicBezTo>
                      <a:cubicBezTo>
                        <a:pt x="1026" y="242"/>
                        <a:pt x="1017" y="250"/>
                        <a:pt x="1017" y="250"/>
                      </a:cubicBezTo>
                      <a:cubicBezTo>
                        <a:pt x="1017" y="259"/>
                        <a:pt x="1008" y="268"/>
                        <a:pt x="1017" y="277"/>
                      </a:cubicBezTo>
                      <a:lnTo>
                        <a:pt x="964" y="286"/>
                      </a:lnTo>
                      <a:lnTo>
                        <a:pt x="928" y="286"/>
                      </a:lnTo>
                      <a:cubicBezTo>
                        <a:pt x="473" y="536"/>
                        <a:pt x="170" y="866"/>
                        <a:pt x="71" y="1214"/>
                      </a:cubicBezTo>
                      <a:cubicBezTo>
                        <a:pt x="0" y="1490"/>
                        <a:pt x="36" y="1767"/>
                        <a:pt x="196" y="2044"/>
                      </a:cubicBezTo>
                      <a:cubicBezTo>
                        <a:pt x="509" y="2588"/>
                        <a:pt x="1017" y="2793"/>
                        <a:pt x="1686" y="2945"/>
                      </a:cubicBezTo>
                      <a:cubicBezTo>
                        <a:pt x="1695" y="2945"/>
                        <a:pt x="1704" y="2945"/>
                        <a:pt x="1704" y="2936"/>
                      </a:cubicBezTo>
                      <a:cubicBezTo>
                        <a:pt x="1704" y="2927"/>
                        <a:pt x="1704" y="2918"/>
                        <a:pt x="1695" y="2918"/>
                      </a:cubicBezTo>
                      <a:cubicBezTo>
                        <a:pt x="901" y="2525"/>
                        <a:pt x="589" y="1821"/>
                        <a:pt x="856" y="1036"/>
                      </a:cubicBezTo>
                      <a:cubicBezTo>
                        <a:pt x="1008" y="572"/>
                        <a:pt x="1311" y="242"/>
                        <a:pt x="1775" y="27"/>
                      </a:cubicBezTo>
                      <a:cubicBezTo>
                        <a:pt x="1775" y="19"/>
                        <a:pt x="1784" y="10"/>
                        <a:pt x="1784" y="10"/>
                      </a:cubicBezTo>
                      <a:cubicBezTo>
                        <a:pt x="1775" y="1"/>
                        <a:pt x="1775" y="1"/>
                        <a:pt x="17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4" name="Google Shape;2974;p9"/>
                <p:cNvSpPr/>
                <p:nvPr/>
              </p:nvSpPr>
              <p:spPr>
                <a:xfrm>
                  <a:off x="7064810" y="2793126"/>
                  <a:ext cx="252688" cy="187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4" h="3355" extrusionOk="0">
                      <a:moveTo>
                        <a:pt x="3328" y="0"/>
                      </a:moveTo>
                      <a:cubicBezTo>
                        <a:pt x="2954" y="0"/>
                        <a:pt x="2588" y="36"/>
                        <a:pt x="2249" y="116"/>
                      </a:cubicBezTo>
                      <a:cubicBezTo>
                        <a:pt x="1428" y="295"/>
                        <a:pt x="402" y="821"/>
                        <a:pt x="215" y="1713"/>
                      </a:cubicBezTo>
                      <a:cubicBezTo>
                        <a:pt x="1" y="2748"/>
                        <a:pt x="741" y="3132"/>
                        <a:pt x="1419" y="3355"/>
                      </a:cubicBezTo>
                      <a:lnTo>
                        <a:pt x="1428" y="3355"/>
                      </a:lnTo>
                      <a:cubicBezTo>
                        <a:pt x="1437" y="3346"/>
                        <a:pt x="1437" y="3337"/>
                        <a:pt x="1428" y="3337"/>
                      </a:cubicBezTo>
                      <a:cubicBezTo>
                        <a:pt x="1196" y="3140"/>
                        <a:pt x="1053" y="2908"/>
                        <a:pt x="1000" y="2650"/>
                      </a:cubicBezTo>
                      <a:cubicBezTo>
                        <a:pt x="920" y="2230"/>
                        <a:pt x="1044" y="1553"/>
                        <a:pt x="1366" y="1240"/>
                      </a:cubicBezTo>
                      <a:cubicBezTo>
                        <a:pt x="2079" y="544"/>
                        <a:pt x="3034" y="161"/>
                        <a:pt x="4051" y="161"/>
                      </a:cubicBezTo>
                      <a:cubicBezTo>
                        <a:pt x="4203" y="161"/>
                        <a:pt x="4354" y="170"/>
                        <a:pt x="4506" y="188"/>
                      </a:cubicBezTo>
                      <a:cubicBezTo>
                        <a:pt x="4515" y="188"/>
                        <a:pt x="4524" y="188"/>
                        <a:pt x="4524" y="179"/>
                      </a:cubicBezTo>
                      <a:cubicBezTo>
                        <a:pt x="4524" y="179"/>
                        <a:pt x="4524" y="170"/>
                        <a:pt x="4515" y="161"/>
                      </a:cubicBezTo>
                      <a:lnTo>
                        <a:pt x="4479" y="125"/>
                      </a:lnTo>
                      <a:lnTo>
                        <a:pt x="4461" y="107"/>
                      </a:lnTo>
                      <a:cubicBezTo>
                        <a:pt x="4087" y="36"/>
                        <a:pt x="3712" y="0"/>
                        <a:pt x="33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5" name="Google Shape;2975;p9"/>
                <p:cNvSpPr/>
                <p:nvPr/>
              </p:nvSpPr>
              <p:spPr>
                <a:xfrm>
                  <a:off x="6975108" y="2714372"/>
                  <a:ext cx="323959" cy="96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0" h="1732" extrusionOk="0">
                      <a:moveTo>
                        <a:pt x="2383" y="1"/>
                      </a:moveTo>
                      <a:cubicBezTo>
                        <a:pt x="1776" y="19"/>
                        <a:pt x="527" y="45"/>
                        <a:pt x="10" y="634"/>
                      </a:cubicBezTo>
                      <a:cubicBezTo>
                        <a:pt x="1" y="643"/>
                        <a:pt x="1" y="643"/>
                        <a:pt x="1" y="652"/>
                      </a:cubicBezTo>
                      <a:cubicBezTo>
                        <a:pt x="10" y="652"/>
                        <a:pt x="10" y="661"/>
                        <a:pt x="19" y="661"/>
                      </a:cubicBezTo>
                      <a:cubicBezTo>
                        <a:pt x="697" y="795"/>
                        <a:pt x="1286" y="1160"/>
                        <a:pt x="1714" y="1714"/>
                      </a:cubicBezTo>
                      <a:cubicBezTo>
                        <a:pt x="1714" y="1714"/>
                        <a:pt x="1723" y="1722"/>
                        <a:pt x="1723" y="1722"/>
                      </a:cubicBezTo>
                      <a:lnTo>
                        <a:pt x="1901" y="1722"/>
                      </a:lnTo>
                      <a:cubicBezTo>
                        <a:pt x="1901" y="1731"/>
                        <a:pt x="1910" y="1731"/>
                        <a:pt x="1910" y="1731"/>
                      </a:cubicBezTo>
                      <a:lnTo>
                        <a:pt x="1919" y="1731"/>
                      </a:lnTo>
                      <a:cubicBezTo>
                        <a:pt x="2240" y="1642"/>
                        <a:pt x="2615" y="1598"/>
                        <a:pt x="3034" y="1598"/>
                      </a:cubicBezTo>
                      <a:lnTo>
                        <a:pt x="3052" y="1598"/>
                      </a:lnTo>
                      <a:cubicBezTo>
                        <a:pt x="3605" y="1348"/>
                        <a:pt x="4265" y="1223"/>
                        <a:pt x="4943" y="1223"/>
                      </a:cubicBezTo>
                      <a:cubicBezTo>
                        <a:pt x="5229" y="1223"/>
                        <a:pt x="5514" y="1241"/>
                        <a:pt x="5782" y="1285"/>
                      </a:cubicBezTo>
                      <a:lnTo>
                        <a:pt x="5791" y="1285"/>
                      </a:lnTo>
                      <a:cubicBezTo>
                        <a:pt x="5791" y="1285"/>
                        <a:pt x="5800" y="1285"/>
                        <a:pt x="5800" y="1276"/>
                      </a:cubicBezTo>
                      <a:cubicBezTo>
                        <a:pt x="5800" y="1276"/>
                        <a:pt x="5800" y="1268"/>
                        <a:pt x="5800" y="1268"/>
                      </a:cubicBezTo>
                      <a:lnTo>
                        <a:pt x="5737" y="1205"/>
                      </a:lnTo>
                      <a:cubicBezTo>
                        <a:pt x="5336" y="804"/>
                        <a:pt x="4854" y="527"/>
                        <a:pt x="4292" y="384"/>
                      </a:cubicBezTo>
                      <a:cubicBezTo>
                        <a:pt x="4283" y="384"/>
                        <a:pt x="4274" y="393"/>
                        <a:pt x="4265" y="402"/>
                      </a:cubicBezTo>
                      <a:cubicBezTo>
                        <a:pt x="4131" y="384"/>
                        <a:pt x="3980" y="349"/>
                        <a:pt x="3801" y="304"/>
                      </a:cubicBezTo>
                      <a:cubicBezTo>
                        <a:pt x="3578" y="277"/>
                        <a:pt x="3373" y="259"/>
                        <a:pt x="3177" y="259"/>
                      </a:cubicBezTo>
                      <a:cubicBezTo>
                        <a:pt x="2945" y="259"/>
                        <a:pt x="2704" y="277"/>
                        <a:pt x="2427" y="313"/>
                      </a:cubicBezTo>
                      <a:cubicBezTo>
                        <a:pt x="2008" y="366"/>
                        <a:pt x="1125" y="482"/>
                        <a:pt x="822" y="857"/>
                      </a:cubicBezTo>
                      <a:cubicBezTo>
                        <a:pt x="813" y="866"/>
                        <a:pt x="813" y="866"/>
                        <a:pt x="795" y="866"/>
                      </a:cubicBezTo>
                      <a:cubicBezTo>
                        <a:pt x="786" y="866"/>
                        <a:pt x="768" y="857"/>
                        <a:pt x="759" y="839"/>
                      </a:cubicBezTo>
                      <a:cubicBezTo>
                        <a:pt x="759" y="839"/>
                        <a:pt x="750" y="821"/>
                        <a:pt x="759" y="804"/>
                      </a:cubicBezTo>
                      <a:cubicBezTo>
                        <a:pt x="1107" y="215"/>
                        <a:pt x="2142" y="81"/>
                        <a:pt x="2722" y="54"/>
                      </a:cubicBezTo>
                      <a:cubicBezTo>
                        <a:pt x="2731" y="54"/>
                        <a:pt x="2740" y="45"/>
                        <a:pt x="2740" y="36"/>
                      </a:cubicBezTo>
                      <a:cubicBezTo>
                        <a:pt x="2740" y="36"/>
                        <a:pt x="2731" y="27"/>
                        <a:pt x="2731" y="27"/>
                      </a:cubicBezTo>
                      <a:cubicBezTo>
                        <a:pt x="2606" y="10"/>
                        <a:pt x="2517" y="1"/>
                        <a:pt x="24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6" name="Google Shape;2976;p9"/>
                <p:cNvSpPr/>
                <p:nvPr/>
              </p:nvSpPr>
              <p:spPr>
                <a:xfrm>
                  <a:off x="6798719" y="2759725"/>
                  <a:ext cx="268160" cy="181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1" h="3257" extrusionOk="0">
                      <a:moveTo>
                        <a:pt x="2793" y="1"/>
                      </a:moveTo>
                      <a:cubicBezTo>
                        <a:pt x="2106" y="1"/>
                        <a:pt x="813" y="259"/>
                        <a:pt x="277" y="946"/>
                      </a:cubicBezTo>
                      <a:cubicBezTo>
                        <a:pt x="63" y="1223"/>
                        <a:pt x="1" y="1553"/>
                        <a:pt x="90" y="1910"/>
                      </a:cubicBezTo>
                      <a:cubicBezTo>
                        <a:pt x="286" y="2677"/>
                        <a:pt x="1000" y="3257"/>
                        <a:pt x="1740" y="3257"/>
                      </a:cubicBezTo>
                      <a:cubicBezTo>
                        <a:pt x="2026" y="3257"/>
                        <a:pt x="2294" y="3167"/>
                        <a:pt x="2543" y="2998"/>
                      </a:cubicBezTo>
                      <a:cubicBezTo>
                        <a:pt x="2775" y="2837"/>
                        <a:pt x="2918" y="2543"/>
                        <a:pt x="2927" y="2222"/>
                      </a:cubicBezTo>
                      <a:cubicBezTo>
                        <a:pt x="2936" y="1901"/>
                        <a:pt x="2811" y="1615"/>
                        <a:pt x="2588" y="1437"/>
                      </a:cubicBezTo>
                      <a:cubicBezTo>
                        <a:pt x="2427" y="1321"/>
                        <a:pt x="2285" y="1258"/>
                        <a:pt x="2142" y="1258"/>
                      </a:cubicBezTo>
                      <a:cubicBezTo>
                        <a:pt x="1856" y="1258"/>
                        <a:pt x="1687" y="1526"/>
                        <a:pt x="1625" y="1749"/>
                      </a:cubicBezTo>
                      <a:cubicBezTo>
                        <a:pt x="1571" y="1972"/>
                        <a:pt x="1598" y="2258"/>
                        <a:pt x="1785" y="2365"/>
                      </a:cubicBezTo>
                      <a:cubicBezTo>
                        <a:pt x="1803" y="2374"/>
                        <a:pt x="1803" y="2391"/>
                        <a:pt x="1803" y="2391"/>
                      </a:cubicBezTo>
                      <a:cubicBezTo>
                        <a:pt x="1794" y="2400"/>
                        <a:pt x="1785" y="2418"/>
                        <a:pt x="1767" y="2418"/>
                      </a:cubicBezTo>
                      <a:lnTo>
                        <a:pt x="1758" y="2418"/>
                      </a:lnTo>
                      <a:cubicBezTo>
                        <a:pt x="1535" y="2311"/>
                        <a:pt x="1446" y="2088"/>
                        <a:pt x="1509" y="1820"/>
                      </a:cubicBezTo>
                      <a:cubicBezTo>
                        <a:pt x="1580" y="1481"/>
                        <a:pt x="1883" y="1134"/>
                        <a:pt x="2276" y="1134"/>
                      </a:cubicBezTo>
                      <a:cubicBezTo>
                        <a:pt x="2418" y="1134"/>
                        <a:pt x="2570" y="1187"/>
                        <a:pt x="2704" y="1276"/>
                      </a:cubicBezTo>
                      <a:cubicBezTo>
                        <a:pt x="2882" y="1401"/>
                        <a:pt x="3025" y="1624"/>
                        <a:pt x="3105" y="1892"/>
                      </a:cubicBezTo>
                      <a:cubicBezTo>
                        <a:pt x="3105" y="1901"/>
                        <a:pt x="3114" y="1910"/>
                        <a:pt x="3123" y="1910"/>
                      </a:cubicBezTo>
                      <a:cubicBezTo>
                        <a:pt x="3123" y="1910"/>
                        <a:pt x="3132" y="1901"/>
                        <a:pt x="3132" y="1901"/>
                      </a:cubicBezTo>
                      <a:cubicBezTo>
                        <a:pt x="3462" y="1107"/>
                        <a:pt x="4310" y="946"/>
                        <a:pt x="4783" y="919"/>
                      </a:cubicBezTo>
                      <a:cubicBezTo>
                        <a:pt x="4791" y="919"/>
                        <a:pt x="4791" y="910"/>
                        <a:pt x="4791" y="910"/>
                      </a:cubicBezTo>
                      <a:cubicBezTo>
                        <a:pt x="4800" y="902"/>
                        <a:pt x="4800" y="893"/>
                        <a:pt x="4791" y="893"/>
                      </a:cubicBezTo>
                      <a:cubicBezTo>
                        <a:pt x="4265" y="348"/>
                        <a:pt x="3525" y="18"/>
                        <a:pt x="282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77" name="Google Shape;2977;p9"/>
              <p:cNvGrpSpPr/>
              <p:nvPr/>
            </p:nvGrpSpPr>
            <p:grpSpPr>
              <a:xfrm>
                <a:off x="5210215" y="1598241"/>
                <a:ext cx="703657" cy="335407"/>
                <a:chOff x="5210215" y="1598241"/>
                <a:chExt cx="703657" cy="335407"/>
              </a:xfrm>
            </p:grpSpPr>
            <p:sp>
              <p:nvSpPr>
                <p:cNvPr id="2978" name="Google Shape;2978;p9"/>
                <p:cNvSpPr/>
                <p:nvPr/>
              </p:nvSpPr>
              <p:spPr>
                <a:xfrm>
                  <a:off x="5487253" y="1610696"/>
                  <a:ext cx="78811" cy="6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179" extrusionOk="0">
                      <a:moveTo>
                        <a:pt x="259" y="1"/>
                      </a:moveTo>
                      <a:cubicBezTo>
                        <a:pt x="170" y="1"/>
                        <a:pt x="90" y="19"/>
                        <a:pt x="19" y="36"/>
                      </a:cubicBezTo>
                      <a:cubicBezTo>
                        <a:pt x="10" y="36"/>
                        <a:pt x="10" y="45"/>
                        <a:pt x="1" y="54"/>
                      </a:cubicBezTo>
                      <a:cubicBezTo>
                        <a:pt x="1" y="54"/>
                        <a:pt x="10" y="63"/>
                        <a:pt x="10" y="63"/>
                      </a:cubicBezTo>
                      <a:cubicBezTo>
                        <a:pt x="135" y="143"/>
                        <a:pt x="250" y="233"/>
                        <a:pt x="340" y="340"/>
                      </a:cubicBezTo>
                      <a:cubicBezTo>
                        <a:pt x="500" y="509"/>
                        <a:pt x="723" y="875"/>
                        <a:pt x="661" y="1160"/>
                      </a:cubicBezTo>
                      <a:cubicBezTo>
                        <a:pt x="661" y="1160"/>
                        <a:pt x="661" y="1169"/>
                        <a:pt x="670" y="1169"/>
                      </a:cubicBezTo>
                      <a:cubicBezTo>
                        <a:pt x="670" y="1178"/>
                        <a:pt x="670" y="1178"/>
                        <a:pt x="679" y="1178"/>
                      </a:cubicBezTo>
                      <a:cubicBezTo>
                        <a:pt x="911" y="1062"/>
                        <a:pt x="1151" y="973"/>
                        <a:pt x="1401" y="902"/>
                      </a:cubicBezTo>
                      <a:cubicBezTo>
                        <a:pt x="1401" y="902"/>
                        <a:pt x="1410" y="893"/>
                        <a:pt x="1410" y="893"/>
                      </a:cubicBezTo>
                      <a:cubicBezTo>
                        <a:pt x="1410" y="893"/>
                        <a:pt x="1410" y="884"/>
                        <a:pt x="1410" y="884"/>
                      </a:cubicBezTo>
                      <a:cubicBezTo>
                        <a:pt x="1312" y="616"/>
                        <a:pt x="1196" y="447"/>
                        <a:pt x="982" y="268"/>
                      </a:cubicBezTo>
                      <a:cubicBezTo>
                        <a:pt x="786" y="108"/>
                        <a:pt x="509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9" name="Google Shape;2979;p9"/>
                <p:cNvSpPr/>
                <p:nvPr/>
              </p:nvSpPr>
              <p:spPr>
                <a:xfrm>
                  <a:off x="5427489" y="1601257"/>
                  <a:ext cx="96182" cy="117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106" extrusionOk="0">
                      <a:moveTo>
                        <a:pt x="18" y="0"/>
                      </a:moveTo>
                      <a:cubicBezTo>
                        <a:pt x="9" y="0"/>
                        <a:pt x="9" y="9"/>
                        <a:pt x="9" y="9"/>
                      </a:cubicBezTo>
                      <a:cubicBezTo>
                        <a:pt x="0" y="18"/>
                        <a:pt x="9" y="27"/>
                        <a:pt x="18" y="27"/>
                      </a:cubicBezTo>
                      <a:cubicBezTo>
                        <a:pt x="384" y="143"/>
                        <a:pt x="634" y="348"/>
                        <a:pt x="741" y="643"/>
                      </a:cubicBezTo>
                      <a:cubicBezTo>
                        <a:pt x="910" y="1089"/>
                        <a:pt x="794" y="1793"/>
                        <a:pt x="375" y="2079"/>
                      </a:cubicBezTo>
                      <a:cubicBezTo>
                        <a:pt x="366" y="2079"/>
                        <a:pt x="366" y="2088"/>
                        <a:pt x="366" y="2097"/>
                      </a:cubicBezTo>
                      <a:cubicBezTo>
                        <a:pt x="375" y="2097"/>
                        <a:pt x="375" y="2106"/>
                        <a:pt x="384" y="2106"/>
                      </a:cubicBezTo>
                      <a:cubicBezTo>
                        <a:pt x="535" y="2061"/>
                        <a:pt x="696" y="2034"/>
                        <a:pt x="866" y="1999"/>
                      </a:cubicBezTo>
                      <a:cubicBezTo>
                        <a:pt x="981" y="1865"/>
                        <a:pt x="1231" y="1651"/>
                        <a:pt x="1356" y="1544"/>
                      </a:cubicBezTo>
                      <a:cubicBezTo>
                        <a:pt x="1410" y="1499"/>
                        <a:pt x="1419" y="1490"/>
                        <a:pt x="1419" y="1490"/>
                      </a:cubicBezTo>
                      <a:cubicBezTo>
                        <a:pt x="1722" y="1080"/>
                        <a:pt x="1410" y="705"/>
                        <a:pt x="1151" y="455"/>
                      </a:cubicBezTo>
                      <a:cubicBezTo>
                        <a:pt x="857" y="188"/>
                        <a:pt x="428" y="9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0" name="Google Shape;2980;p9"/>
                <p:cNvSpPr/>
                <p:nvPr/>
              </p:nvSpPr>
              <p:spPr>
                <a:xfrm>
                  <a:off x="5210215" y="1731285"/>
                  <a:ext cx="337420" cy="20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623" extrusionOk="0">
                      <a:moveTo>
                        <a:pt x="4577" y="1"/>
                      </a:moveTo>
                      <a:cubicBezTo>
                        <a:pt x="4033" y="10"/>
                        <a:pt x="3346" y="161"/>
                        <a:pt x="2837" y="375"/>
                      </a:cubicBezTo>
                      <a:cubicBezTo>
                        <a:pt x="1428" y="964"/>
                        <a:pt x="473" y="1794"/>
                        <a:pt x="1" y="2829"/>
                      </a:cubicBezTo>
                      <a:cubicBezTo>
                        <a:pt x="1" y="2829"/>
                        <a:pt x="1" y="2837"/>
                        <a:pt x="1" y="2837"/>
                      </a:cubicBezTo>
                      <a:cubicBezTo>
                        <a:pt x="1" y="2837"/>
                        <a:pt x="10" y="2846"/>
                        <a:pt x="10" y="2846"/>
                      </a:cubicBezTo>
                      <a:cubicBezTo>
                        <a:pt x="322" y="2918"/>
                        <a:pt x="634" y="2989"/>
                        <a:pt x="946" y="3061"/>
                      </a:cubicBezTo>
                      <a:cubicBezTo>
                        <a:pt x="1696" y="3230"/>
                        <a:pt x="2463" y="3400"/>
                        <a:pt x="3203" y="3623"/>
                      </a:cubicBezTo>
                      <a:lnTo>
                        <a:pt x="3212" y="3623"/>
                      </a:lnTo>
                      <a:cubicBezTo>
                        <a:pt x="3587" y="3025"/>
                        <a:pt x="4372" y="2383"/>
                        <a:pt x="4996" y="1981"/>
                      </a:cubicBezTo>
                      <a:cubicBezTo>
                        <a:pt x="4996" y="1981"/>
                        <a:pt x="5005" y="1972"/>
                        <a:pt x="4996" y="1963"/>
                      </a:cubicBezTo>
                      <a:cubicBezTo>
                        <a:pt x="4996" y="1954"/>
                        <a:pt x="4996" y="1954"/>
                        <a:pt x="4987" y="1954"/>
                      </a:cubicBezTo>
                      <a:cubicBezTo>
                        <a:pt x="4711" y="1936"/>
                        <a:pt x="4532" y="1820"/>
                        <a:pt x="4488" y="1615"/>
                      </a:cubicBezTo>
                      <a:cubicBezTo>
                        <a:pt x="4425" y="1330"/>
                        <a:pt x="4648" y="946"/>
                        <a:pt x="4970" y="777"/>
                      </a:cubicBezTo>
                      <a:lnTo>
                        <a:pt x="4987" y="777"/>
                      </a:lnTo>
                      <a:cubicBezTo>
                        <a:pt x="4996" y="777"/>
                        <a:pt x="5014" y="786"/>
                        <a:pt x="5023" y="795"/>
                      </a:cubicBezTo>
                      <a:cubicBezTo>
                        <a:pt x="5023" y="803"/>
                        <a:pt x="5023" y="821"/>
                        <a:pt x="5014" y="830"/>
                      </a:cubicBezTo>
                      <a:cubicBezTo>
                        <a:pt x="4961" y="875"/>
                        <a:pt x="4532" y="1303"/>
                        <a:pt x="4782" y="1597"/>
                      </a:cubicBezTo>
                      <a:cubicBezTo>
                        <a:pt x="4863" y="1696"/>
                        <a:pt x="4979" y="1749"/>
                        <a:pt x="5121" y="1749"/>
                      </a:cubicBezTo>
                      <a:cubicBezTo>
                        <a:pt x="5344" y="1749"/>
                        <a:pt x="5594" y="1615"/>
                        <a:pt x="5781" y="1401"/>
                      </a:cubicBezTo>
                      <a:cubicBezTo>
                        <a:pt x="5987" y="1125"/>
                        <a:pt x="6040" y="866"/>
                        <a:pt x="5933" y="643"/>
                      </a:cubicBezTo>
                      <a:cubicBezTo>
                        <a:pt x="5728" y="233"/>
                        <a:pt x="5014" y="1"/>
                        <a:pt x="4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1" name="Google Shape;2981;p9"/>
                <p:cNvSpPr/>
                <p:nvPr/>
              </p:nvSpPr>
              <p:spPr>
                <a:xfrm>
                  <a:off x="5487756" y="1661523"/>
                  <a:ext cx="232245" cy="112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2008" extrusionOk="0">
                      <a:moveTo>
                        <a:pt x="2347" y="1"/>
                      </a:moveTo>
                      <a:cubicBezTo>
                        <a:pt x="2240" y="1"/>
                        <a:pt x="2142" y="10"/>
                        <a:pt x="2035" y="19"/>
                      </a:cubicBezTo>
                      <a:cubicBezTo>
                        <a:pt x="1267" y="90"/>
                        <a:pt x="563" y="384"/>
                        <a:pt x="10" y="857"/>
                      </a:cubicBezTo>
                      <a:cubicBezTo>
                        <a:pt x="1" y="857"/>
                        <a:pt x="1" y="866"/>
                        <a:pt x="1" y="875"/>
                      </a:cubicBezTo>
                      <a:cubicBezTo>
                        <a:pt x="10" y="875"/>
                        <a:pt x="10" y="884"/>
                        <a:pt x="18" y="884"/>
                      </a:cubicBezTo>
                      <a:cubicBezTo>
                        <a:pt x="366" y="821"/>
                        <a:pt x="670" y="786"/>
                        <a:pt x="946" y="786"/>
                      </a:cubicBezTo>
                      <a:cubicBezTo>
                        <a:pt x="1928" y="786"/>
                        <a:pt x="2427" y="1196"/>
                        <a:pt x="2427" y="1999"/>
                      </a:cubicBezTo>
                      <a:cubicBezTo>
                        <a:pt x="2427" y="1999"/>
                        <a:pt x="2436" y="2008"/>
                        <a:pt x="2436" y="2008"/>
                      </a:cubicBezTo>
                      <a:lnTo>
                        <a:pt x="2454" y="2008"/>
                      </a:lnTo>
                      <a:cubicBezTo>
                        <a:pt x="2998" y="1794"/>
                        <a:pt x="3569" y="1598"/>
                        <a:pt x="4140" y="1437"/>
                      </a:cubicBezTo>
                      <a:cubicBezTo>
                        <a:pt x="4149" y="1437"/>
                        <a:pt x="4158" y="1428"/>
                        <a:pt x="4158" y="1419"/>
                      </a:cubicBezTo>
                      <a:cubicBezTo>
                        <a:pt x="4086" y="375"/>
                        <a:pt x="3176" y="1"/>
                        <a:pt x="23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2" name="Google Shape;2982;p9"/>
                <p:cNvSpPr/>
                <p:nvPr/>
              </p:nvSpPr>
              <p:spPr>
                <a:xfrm>
                  <a:off x="5465358" y="1714361"/>
                  <a:ext cx="153490" cy="90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1624" extrusionOk="0">
                      <a:moveTo>
                        <a:pt x="955" y="0"/>
                      </a:moveTo>
                      <a:cubicBezTo>
                        <a:pt x="741" y="0"/>
                        <a:pt x="580" y="18"/>
                        <a:pt x="518" y="27"/>
                      </a:cubicBezTo>
                      <a:cubicBezTo>
                        <a:pt x="188" y="72"/>
                        <a:pt x="18" y="90"/>
                        <a:pt x="18" y="90"/>
                      </a:cubicBezTo>
                      <a:cubicBezTo>
                        <a:pt x="9" y="90"/>
                        <a:pt x="0" y="98"/>
                        <a:pt x="0" y="107"/>
                      </a:cubicBezTo>
                      <a:cubicBezTo>
                        <a:pt x="0" y="116"/>
                        <a:pt x="9" y="125"/>
                        <a:pt x="18" y="125"/>
                      </a:cubicBezTo>
                      <a:cubicBezTo>
                        <a:pt x="27" y="125"/>
                        <a:pt x="1035" y="205"/>
                        <a:pt x="1436" y="616"/>
                      </a:cubicBezTo>
                      <a:cubicBezTo>
                        <a:pt x="1811" y="1008"/>
                        <a:pt x="1686" y="1410"/>
                        <a:pt x="1570" y="1606"/>
                      </a:cubicBezTo>
                      <a:cubicBezTo>
                        <a:pt x="1570" y="1615"/>
                        <a:pt x="1570" y="1615"/>
                        <a:pt x="1570" y="1624"/>
                      </a:cubicBezTo>
                      <a:lnTo>
                        <a:pt x="1588" y="1624"/>
                      </a:lnTo>
                      <a:cubicBezTo>
                        <a:pt x="1954" y="1445"/>
                        <a:pt x="2346" y="1267"/>
                        <a:pt x="2739" y="1106"/>
                      </a:cubicBezTo>
                      <a:cubicBezTo>
                        <a:pt x="2739" y="1106"/>
                        <a:pt x="2748" y="1098"/>
                        <a:pt x="2748" y="1089"/>
                      </a:cubicBezTo>
                      <a:cubicBezTo>
                        <a:pt x="2516" y="143"/>
                        <a:pt x="1526" y="0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3" name="Google Shape;2983;p9"/>
                <p:cNvSpPr/>
                <p:nvPr/>
              </p:nvSpPr>
              <p:spPr>
                <a:xfrm>
                  <a:off x="5681571" y="1621197"/>
                  <a:ext cx="163990" cy="51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919" extrusionOk="0">
                      <a:moveTo>
                        <a:pt x="1767" y="0"/>
                      </a:moveTo>
                      <a:cubicBezTo>
                        <a:pt x="1678" y="0"/>
                        <a:pt x="1589" y="9"/>
                        <a:pt x="1500" y="18"/>
                      </a:cubicBezTo>
                      <a:cubicBezTo>
                        <a:pt x="973" y="71"/>
                        <a:pt x="536" y="250"/>
                        <a:pt x="72" y="437"/>
                      </a:cubicBezTo>
                      <a:lnTo>
                        <a:pt x="10" y="464"/>
                      </a:lnTo>
                      <a:cubicBezTo>
                        <a:pt x="1" y="464"/>
                        <a:pt x="1" y="473"/>
                        <a:pt x="1" y="482"/>
                      </a:cubicBezTo>
                      <a:cubicBezTo>
                        <a:pt x="1" y="491"/>
                        <a:pt x="10" y="491"/>
                        <a:pt x="10" y="491"/>
                      </a:cubicBezTo>
                      <a:lnTo>
                        <a:pt x="63" y="491"/>
                      </a:lnTo>
                      <a:cubicBezTo>
                        <a:pt x="420" y="491"/>
                        <a:pt x="768" y="598"/>
                        <a:pt x="1027" y="776"/>
                      </a:cubicBezTo>
                      <a:cubicBezTo>
                        <a:pt x="1080" y="812"/>
                        <a:pt x="1143" y="865"/>
                        <a:pt x="1196" y="919"/>
                      </a:cubicBezTo>
                      <a:lnTo>
                        <a:pt x="1214" y="919"/>
                      </a:lnTo>
                      <a:cubicBezTo>
                        <a:pt x="1767" y="741"/>
                        <a:pt x="2338" y="589"/>
                        <a:pt x="2918" y="464"/>
                      </a:cubicBezTo>
                      <a:cubicBezTo>
                        <a:pt x="2927" y="464"/>
                        <a:pt x="2927" y="464"/>
                        <a:pt x="2927" y="455"/>
                      </a:cubicBezTo>
                      <a:cubicBezTo>
                        <a:pt x="2936" y="455"/>
                        <a:pt x="2927" y="446"/>
                        <a:pt x="2927" y="437"/>
                      </a:cubicBezTo>
                      <a:cubicBezTo>
                        <a:pt x="2579" y="143"/>
                        <a:pt x="2222" y="0"/>
                        <a:pt x="17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4" name="Google Shape;2984;p9"/>
                <p:cNvSpPr/>
                <p:nvPr/>
              </p:nvSpPr>
              <p:spPr>
                <a:xfrm>
                  <a:off x="5741894" y="1598241"/>
                  <a:ext cx="171978" cy="4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9" h="840" extrusionOk="0">
                      <a:moveTo>
                        <a:pt x="1579" y="1"/>
                      </a:moveTo>
                      <a:cubicBezTo>
                        <a:pt x="1044" y="1"/>
                        <a:pt x="527" y="126"/>
                        <a:pt x="18" y="366"/>
                      </a:cubicBezTo>
                      <a:cubicBezTo>
                        <a:pt x="9" y="366"/>
                        <a:pt x="0" y="375"/>
                        <a:pt x="9" y="384"/>
                      </a:cubicBezTo>
                      <a:cubicBezTo>
                        <a:pt x="9" y="393"/>
                        <a:pt x="18" y="393"/>
                        <a:pt x="18" y="393"/>
                      </a:cubicBezTo>
                      <a:lnTo>
                        <a:pt x="27" y="393"/>
                      </a:lnTo>
                      <a:cubicBezTo>
                        <a:pt x="259" y="331"/>
                        <a:pt x="491" y="304"/>
                        <a:pt x="723" y="304"/>
                      </a:cubicBezTo>
                      <a:lnTo>
                        <a:pt x="812" y="304"/>
                      </a:lnTo>
                      <a:cubicBezTo>
                        <a:pt x="1240" y="313"/>
                        <a:pt x="1838" y="384"/>
                        <a:pt x="2008" y="830"/>
                      </a:cubicBezTo>
                      <a:cubicBezTo>
                        <a:pt x="2008" y="839"/>
                        <a:pt x="2016" y="839"/>
                        <a:pt x="2025" y="839"/>
                      </a:cubicBezTo>
                      <a:cubicBezTo>
                        <a:pt x="2364" y="777"/>
                        <a:pt x="2712" y="714"/>
                        <a:pt x="3069" y="670"/>
                      </a:cubicBezTo>
                      <a:cubicBezTo>
                        <a:pt x="3069" y="670"/>
                        <a:pt x="3078" y="670"/>
                        <a:pt x="3078" y="661"/>
                      </a:cubicBezTo>
                      <a:cubicBezTo>
                        <a:pt x="3078" y="652"/>
                        <a:pt x="3078" y="643"/>
                        <a:pt x="3069" y="643"/>
                      </a:cubicBezTo>
                      <a:cubicBezTo>
                        <a:pt x="3060" y="634"/>
                        <a:pt x="3051" y="625"/>
                        <a:pt x="3042" y="616"/>
                      </a:cubicBezTo>
                      <a:cubicBezTo>
                        <a:pt x="2837" y="304"/>
                        <a:pt x="2552" y="117"/>
                        <a:pt x="2177" y="54"/>
                      </a:cubicBezTo>
                      <a:cubicBezTo>
                        <a:pt x="1981" y="19"/>
                        <a:pt x="1776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5" name="Google Shape;2985;p9"/>
                <p:cNvSpPr/>
                <p:nvPr/>
              </p:nvSpPr>
              <p:spPr>
                <a:xfrm>
                  <a:off x="5659174" y="1653089"/>
                  <a:ext cx="109197" cy="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1517" extrusionOk="0">
                      <a:moveTo>
                        <a:pt x="331" y="0"/>
                      </a:moveTo>
                      <a:cubicBezTo>
                        <a:pt x="170" y="0"/>
                        <a:pt x="54" y="27"/>
                        <a:pt x="9" y="36"/>
                      </a:cubicBezTo>
                      <a:cubicBezTo>
                        <a:pt x="0" y="36"/>
                        <a:pt x="0" y="45"/>
                        <a:pt x="0" y="54"/>
                      </a:cubicBezTo>
                      <a:cubicBezTo>
                        <a:pt x="0" y="62"/>
                        <a:pt x="9" y="62"/>
                        <a:pt x="9" y="62"/>
                      </a:cubicBezTo>
                      <a:cubicBezTo>
                        <a:pt x="803" y="223"/>
                        <a:pt x="1232" y="696"/>
                        <a:pt x="1312" y="1499"/>
                      </a:cubicBezTo>
                      <a:cubicBezTo>
                        <a:pt x="1312" y="1508"/>
                        <a:pt x="1312" y="1508"/>
                        <a:pt x="1321" y="1517"/>
                      </a:cubicBezTo>
                      <a:lnTo>
                        <a:pt x="1330" y="1517"/>
                      </a:lnTo>
                      <a:cubicBezTo>
                        <a:pt x="1499" y="1472"/>
                        <a:pt x="1669" y="1427"/>
                        <a:pt x="1838" y="1392"/>
                      </a:cubicBezTo>
                      <a:cubicBezTo>
                        <a:pt x="1838" y="1383"/>
                        <a:pt x="1847" y="1383"/>
                        <a:pt x="1847" y="1374"/>
                      </a:cubicBezTo>
                      <a:cubicBezTo>
                        <a:pt x="1954" y="776"/>
                        <a:pt x="1490" y="312"/>
                        <a:pt x="1017" y="134"/>
                      </a:cubicBezTo>
                      <a:cubicBezTo>
                        <a:pt x="750" y="27"/>
                        <a:pt x="491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86" name="Google Shape;2986;p9"/>
              <p:cNvGrpSpPr/>
              <p:nvPr/>
            </p:nvGrpSpPr>
            <p:grpSpPr>
              <a:xfrm>
                <a:off x="5916272" y="1407387"/>
                <a:ext cx="2020600" cy="684216"/>
                <a:chOff x="5916272" y="1407387"/>
                <a:chExt cx="2020600" cy="684216"/>
              </a:xfrm>
            </p:grpSpPr>
            <p:sp>
              <p:nvSpPr>
                <p:cNvPr id="2987" name="Google Shape;2987;p9"/>
                <p:cNvSpPr/>
                <p:nvPr/>
              </p:nvSpPr>
              <p:spPr>
                <a:xfrm>
                  <a:off x="6821675" y="1407890"/>
                  <a:ext cx="332896" cy="255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4569" extrusionOk="0">
                      <a:moveTo>
                        <a:pt x="4684" y="1"/>
                      </a:moveTo>
                      <a:cubicBezTo>
                        <a:pt x="3756" y="1"/>
                        <a:pt x="2828" y="269"/>
                        <a:pt x="2079" y="768"/>
                      </a:cubicBezTo>
                      <a:cubicBezTo>
                        <a:pt x="1579" y="1098"/>
                        <a:pt x="0" y="2294"/>
                        <a:pt x="866" y="3650"/>
                      </a:cubicBezTo>
                      <a:cubicBezTo>
                        <a:pt x="1347" y="4399"/>
                        <a:pt x="2106" y="4533"/>
                        <a:pt x="2846" y="4568"/>
                      </a:cubicBezTo>
                      <a:cubicBezTo>
                        <a:pt x="2855" y="4568"/>
                        <a:pt x="2864" y="4568"/>
                        <a:pt x="2864" y="4560"/>
                      </a:cubicBezTo>
                      <a:cubicBezTo>
                        <a:pt x="2864" y="4551"/>
                        <a:pt x="2864" y="4542"/>
                        <a:pt x="2855" y="4542"/>
                      </a:cubicBezTo>
                      <a:cubicBezTo>
                        <a:pt x="2257" y="4256"/>
                        <a:pt x="1838" y="3614"/>
                        <a:pt x="1820" y="2980"/>
                      </a:cubicBezTo>
                      <a:cubicBezTo>
                        <a:pt x="1811" y="2276"/>
                        <a:pt x="2195" y="1625"/>
                        <a:pt x="2909" y="1134"/>
                      </a:cubicBezTo>
                      <a:cubicBezTo>
                        <a:pt x="3747" y="554"/>
                        <a:pt x="4782" y="224"/>
                        <a:pt x="5745" y="224"/>
                      </a:cubicBezTo>
                      <a:cubicBezTo>
                        <a:pt x="5817" y="224"/>
                        <a:pt x="5879" y="233"/>
                        <a:pt x="5942" y="233"/>
                      </a:cubicBezTo>
                      <a:cubicBezTo>
                        <a:pt x="5951" y="233"/>
                        <a:pt x="5960" y="224"/>
                        <a:pt x="5960" y="224"/>
                      </a:cubicBezTo>
                      <a:cubicBezTo>
                        <a:pt x="5960" y="215"/>
                        <a:pt x="5951" y="206"/>
                        <a:pt x="5951" y="206"/>
                      </a:cubicBezTo>
                      <a:cubicBezTo>
                        <a:pt x="5522" y="72"/>
                        <a:pt x="5148" y="10"/>
                        <a:pt x="47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8" name="Google Shape;2988;p9"/>
                <p:cNvSpPr/>
                <p:nvPr/>
              </p:nvSpPr>
              <p:spPr>
                <a:xfrm>
                  <a:off x="6926793" y="1426825"/>
                  <a:ext cx="263636" cy="2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0" h="4239" extrusionOk="0">
                      <a:moveTo>
                        <a:pt x="4042" y="1"/>
                      </a:moveTo>
                      <a:cubicBezTo>
                        <a:pt x="3453" y="1"/>
                        <a:pt x="2829" y="108"/>
                        <a:pt x="2338" y="286"/>
                      </a:cubicBezTo>
                      <a:cubicBezTo>
                        <a:pt x="1731" y="509"/>
                        <a:pt x="973" y="848"/>
                        <a:pt x="456" y="1509"/>
                      </a:cubicBezTo>
                      <a:cubicBezTo>
                        <a:pt x="125" y="1928"/>
                        <a:pt x="1" y="2508"/>
                        <a:pt x="134" y="3061"/>
                      </a:cubicBezTo>
                      <a:cubicBezTo>
                        <a:pt x="268" y="3587"/>
                        <a:pt x="616" y="4015"/>
                        <a:pt x="1098" y="4238"/>
                      </a:cubicBezTo>
                      <a:lnTo>
                        <a:pt x="1419" y="4238"/>
                      </a:lnTo>
                      <a:cubicBezTo>
                        <a:pt x="1419" y="4238"/>
                        <a:pt x="1428" y="4238"/>
                        <a:pt x="1428" y="4229"/>
                      </a:cubicBezTo>
                      <a:cubicBezTo>
                        <a:pt x="1428" y="4229"/>
                        <a:pt x="1428" y="4221"/>
                        <a:pt x="1428" y="4221"/>
                      </a:cubicBezTo>
                      <a:cubicBezTo>
                        <a:pt x="1027" y="3864"/>
                        <a:pt x="803" y="3373"/>
                        <a:pt x="812" y="2882"/>
                      </a:cubicBezTo>
                      <a:cubicBezTo>
                        <a:pt x="857" y="1214"/>
                        <a:pt x="2623" y="90"/>
                        <a:pt x="4247" y="90"/>
                      </a:cubicBezTo>
                      <a:cubicBezTo>
                        <a:pt x="4399" y="90"/>
                        <a:pt x="4550" y="99"/>
                        <a:pt x="4702" y="117"/>
                      </a:cubicBezTo>
                      <a:cubicBezTo>
                        <a:pt x="4702" y="117"/>
                        <a:pt x="4711" y="117"/>
                        <a:pt x="4711" y="108"/>
                      </a:cubicBezTo>
                      <a:cubicBezTo>
                        <a:pt x="4720" y="99"/>
                        <a:pt x="4711" y="90"/>
                        <a:pt x="4702" y="90"/>
                      </a:cubicBezTo>
                      <a:cubicBezTo>
                        <a:pt x="4648" y="72"/>
                        <a:pt x="4586" y="45"/>
                        <a:pt x="4532" y="28"/>
                      </a:cubicBezTo>
                      <a:cubicBezTo>
                        <a:pt x="4372" y="10"/>
                        <a:pt x="4211" y="1"/>
                        <a:pt x="40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9" name="Google Shape;2989;p9"/>
                <p:cNvSpPr/>
                <p:nvPr/>
              </p:nvSpPr>
              <p:spPr>
                <a:xfrm>
                  <a:off x="6775818" y="1407387"/>
                  <a:ext cx="219789" cy="229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4105" extrusionOk="0">
                      <a:moveTo>
                        <a:pt x="3917" y="1"/>
                      </a:moveTo>
                      <a:cubicBezTo>
                        <a:pt x="2962" y="54"/>
                        <a:pt x="2043" y="376"/>
                        <a:pt x="1276" y="938"/>
                      </a:cubicBezTo>
                      <a:cubicBezTo>
                        <a:pt x="857" y="1232"/>
                        <a:pt x="1" y="1865"/>
                        <a:pt x="36" y="2668"/>
                      </a:cubicBezTo>
                      <a:cubicBezTo>
                        <a:pt x="81" y="3543"/>
                        <a:pt x="616" y="4105"/>
                        <a:pt x="1383" y="4105"/>
                      </a:cubicBezTo>
                      <a:cubicBezTo>
                        <a:pt x="1464" y="4105"/>
                        <a:pt x="1544" y="4096"/>
                        <a:pt x="1624" y="4087"/>
                      </a:cubicBezTo>
                      <a:cubicBezTo>
                        <a:pt x="1624" y="4087"/>
                        <a:pt x="1633" y="4087"/>
                        <a:pt x="1633" y="4078"/>
                      </a:cubicBezTo>
                      <a:cubicBezTo>
                        <a:pt x="1633" y="4078"/>
                        <a:pt x="1633" y="4069"/>
                        <a:pt x="1633" y="4060"/>
                      </a:cubicBezTo>
                      <a:lnTo>
                        <a:pt x="1615" y="4042"/>
                      </a:lnTo>
                      <a:cubicBezTo>
                        <a:pt x="1597" y="4015"/>
                        <a:pt x="1580" y="3998"/>
                        <a:pt x="1571" y="3980"/>
                      </a:cubicBezTo>
                      <a:cubicBezTo>
                        <a:pt x="982" y="3105"/>
                        <a:pt x="1089" y="2026"/>
                        <a:pt x="1838" y="1286"/>
                      </a:cubicBezTo>
                      <a:cubicBezTo>
                        <a:pt x="2445" y="679"/>
                        <a:pt x="3150" y="260"/>
                        <a:pt x="3926" y="28"/>
                      </a:cubicBezTo>
                      <a:cubicBezTo>
                        <a:pt x="3935" y="28"/>
                        <a:pt x="3935" y="19"/>
                        <a:pt x="3935" y="10"/>
                      </a:cubicBezTo>
                      <a:cubicBezTo>
                        <a:pt x="3935" y="1"/>
                        <a:pt x="3926" y="1"/>
                        <a:pt x="39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0" name="Google Shape;2990;p9"/>
                <p:cNvSpPr/>
                <p:nvPr/>
              </p:nvSpPr>
              <p:spPr>
                <a:xfrm>
                  <a:off x="6978626" y="1448272"/>
                  <a:ext cx="381210" cy="221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5" h="3962" extrusionOk="0">
                      <a:moveTo>
                        <a:pt x="3373" y="0"/>
                      </a:moveTo>
                      <a:cubicBezTo>
                        <a:pt x="2989" y="0"/>
                        <a:pt x="2605" y="72"/>
                        <a:pt x="2240" y="215"/>
                      </a:cubicBezTo>
                      <a:cubicBezTo>
                        <a:pt x="1570" y="473"/>
                        <a:pt x="1062" y="696"/>
                        <a:pt x="705" y="1249"/>
                      </a:cubicBezTo>
                      <a:cubicBezTo>
                        <a:pt x="313" y="1856"/>
                        <a:pt x="0" y="2757"/>
                        <a:pt x="438" y="3328"/>
                      </a:cubicBezTo>
                      <a:cubicBezTo>
                        <a:pt x="634" y="3596"/>
                        <a:pt x="1214" y="3961"/>
                        <a:pt x="1704" y="3961"/>
                      </a:cubicBezTo>
                      <a:cubicBezTo>
                        <a:pt x="1909" y="3961"/>
                        <a:pt x="2079" y="3899"/>
                        <a:pt x="2195" y="3765"/>
                      </a:cubicBezTo>
                      <a:cubicBezTo>
                        <a:pt x="2409" y="3524"/>
                        <a:pt x="2534" y="3301"/>
                        <a:pt x="2561" y="3087"/>
                      </a:cubicBezTo>
                      <a:cubicBezTo>
                        <a:pt x="2587" y="2900"/>
                        <a:pt x="2552" y="2739"/>
                        <a:pt x="2454" y="2623"/>
                      </a:cubicBezTo>
                      <a:cubicBezTo>
                        <a:pt x="2347" y="2507"/>
                        <a:pt x="2186" y="2436"/>
                        <a:pt x="1999" y="2436"/>
                      </a:cubicBezTo>
                      <a:cubicBezTo>
                        <a:pt x="1811" y="2436"/>
                        <a:pt x="1642" y="2516"/>
                        <a:pt x="1553" y="2641"/>
                      </a:cubicBezTo>
                      <a:cubicBezTo>
                        <a:pt x="1463" y="2766"/>
                        <a:pt x="1446" y="2927"/>
                        <a:pt x="1508" y="3105"/>
                      </a:cubicBezTo>
                      <a:cubicBezTo>
                        <a:pt x="1517" y="3132"/>
                        <a:pt x="1508" y="3150"/>
                        <a:pt x="1499" y="3167"/>
                      </a:cubicBezTo>
                      <a:cubicBezTo>
                        <a:pt x="1481" y="3194"/>
                        <a:pt x="1446" y="3203"/>
                        <a:pt x="1419" y="3203"/>
                      </a:cubicBezTo>
                      <a:cubicBezTo>
                        <a:pt x="1401" y="3203"/>
                        <a:pt x="1374" y="3203"/>
                        <a:pt x="1356" y="3167"/>
                      </a:cubicBezTo>
                      <a:cubicBezTo>
                        <a:pt x="1223" y="2909"/>
                        <a:pt x="1214" y="2677"/>
                        <a:pt x="1321" y="2507"/>
                      </a:cubicBezTo>
                      <a:cubicBezTo>
                        <a:pt x="1446" y="2302"/>
                        <a:pt x="1713" y="2186"/>
                        <a:pt x="2025" y="2186"/>
                      </a:cubicBezTo>
                      <a:cubicBezTo>
                        <a:pt x="2329" y="2186"/>
                        <a:pt x="2739" y="2311"/>
                        <a:pt x="2882" y="2686"/>
                      </a:cubicBezTo>
                      <a:cubicBezTo>
                        <a:pt x="2882" y="2686"/>
                        <a:pt x="2891" y="2695"/>
                        <a:pt x="2891" y="2695"/>
                      </a:cubicBezTo>
                      <a:cubicBezTo>
                        <a:pt x="2900" y="2695"/>
                        <a:pt x="2900" y="2695"/>
                        <a:pt x="2909" y="2686"/>
                      </a:cubicBezTo>
                      <a:cubicBezTo>
                        <a:pt x="3123" y="2445"/>
                        <a:pt x="3426" y="2249"/>
                        <a:pt x="3774" y="2124"/>
                      </a:cubicBezTo>
                      <a:cubicBezTo>
                        <a:pt x="4247" y="1963"/>
                        <a:pt x="4737" y="1874"/>
                        <a:pt x="5246" y="1874"/>
                      </a:cubicBezTo>
                      <a:cubicBezTo>
                        <a:pt x="5754" y="1874"/>
                        <a:pt x="6281" y="1963"/>
                        <a:pt x="6807" y="2133"/>
                      </a:cubicBezTo>
                      <a:cubicBezTo>
                        <a:pt x="6816" y="2133"/>
                        <a:pt x="6816" y="2133"/>
                        <a:pt x="6825" y="2124"/>
                      </a:cubicBezTo>
                      <a:cubicBezTo>
                        <a:pt x="6825" y="2124"/>
                        <a:pt x="6825" y="2115"/>
                        <a:pt x="6825" y="2106"/>
                      </a:cubicBezTo>
                      <a:cubicBezTo>
                        <a:pt x="6593" y="1722"/>
                        <a:pt x="6085" y="1000"/>
                        <a:pt x="5237" y="527"/>
                      </a:cubicBezTo>
                      <a:cubicBezTo>
                        <a:pt x="4621" y="179"/>
                        <a:pt x="3997" y="0"/>
                        <a:pt x="33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1" name="Google Shape;2991;p9"/>
                <p:cNvSpPr/>
                <p:nvPr/>
              </p:nvSpPr>
              <p:spPr>
                <a:xfrm>
                  <a:off x="7435070" y="1602709"/>
                  <a:ext cx="309493" cy="116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2080" extrusionOk="0">
                      <a:moveTo>
                        <a:pt x="2382" y="1"/>
                      </a:moveTo>
                      <a:cubicBezTo>
                        <a:pt x="1668" y="1"/>
                        <a:pt x="892" y="46"/>
                        <a:pt x="9" y="153"/>
                      </a:cubicBezTo>
                      <a:cubicBezTo>
                        <a:pt x="9" y="153"/>
                        <a:pt x="0" y="153"/>
                        <a:pt x="0" y="162"/>
                      </a:cubicBezTo>
                      <a:cubicBezTo>
                        <a:pt x="0" y="162"/>
                        <a:pt x="0" y="170"/>
                        <a:pt x="0" y="170"/>
                      </a:cubicBezTo>
                      <a:cubicBezTo>
                        <a:pt x="348" y="536"/>
                        <a:pt x="669" y="1009"/>
                        <a:pt x="946" y="1580"/>
                      </a:cubicBezTo>
                      <a:cubicBezTo>
                        <a:pt x="1142" y="1741"/>
                        <a:pt x="1320" y="1910"/>
                        <a:pt x="1472" y="2080"/>
                      </a:cubicBezTo>
                      <a:lnTo>
                        <a:pt x="1490" y="2080"/>
                      </a:lnTo>
                      <a:cubicBezTo>
                        <a:pt x="2435" y="1544"/>
                        <a:pt x="3221" y="1179"/>
                        <a:pt x="3970" y="938"/>
                      </a:cubicBezTo>
                      <a:cubicBezTo>
                        <a:pt x="4469" y="768"/>
                        <a:pt x="4996" y="617"/>
                        <a:pt x="5531" y="483"/>
                      </a:cubicBezTo>
                      <a:cubicBezTo>
                        <a:pt x="5540" y="483"/>
                        <a:pt x="5540" y="474"/>
                        <a:pt x="5540" y="474"/>
                      </a:cubicBezTo>
                      <a:cubicBezTo>
                        <a:pt x="5540" y="465"/>
                        <a:pt x="5540" y="456"/>
                        <a:pt x="5531" y="456"/>
                      </a:cubicBezTo>
                      <a:cubicBezTo>
                        <a:pt x="5388" y="429"/>
                        <a:pt x="5255" y="385"/>
                        <a:pt x="5112" y="349"/>
                      </a:cubicBezTo>
                      <a:cubicBezTo>
                        <a:pt x="4951" y="304"/>
                        <a:pt x="4791" y="260"/>
                        <a:pt x="4630" y="233"/>
                      </a:cubicBezTo>
                      <a:cubicBezTo>
                        <a:pt x="3997" y="99"/>
                        <a:pt x="3435" y="28"/>
                        <a:pt x="2890" y="10"/>
                      </a:cubicBezTo>
                      <a:cubicBezTo>
                        <a:pt x="2721" y="1"/>
                        <a:pt x="2551" y="1"/>
                        <a:pt x="2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2" name="Google Shape;2992;p9"/>
                <p:cNvSpPr/>
                <p:nvPr/>
              </p:nvSpPr>
              <p:spPr>
                <a:xfrm>
                  <a:off x="6701085" y="1425372"/>
                  <a:ext cx="173430" cy="21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890" extrusionOk="0">
                      <a:moveTo>
                        <a:pt x="3078" y="0"/>
                      </a:moveTo>
                      <a:cubicBezTo>
                        <a:pt x="2132" y="205"/>
                        <a:pt x="1374" y="580"/>
                        <a:pt x="821" y="1115"/>
                      </a:cubicBezTo>
                      <a:cubicBezTo>
                        <a:pt x="464" y="1481"/>
                        <a:pt x="0" y="2043"/>
                        <a:pt x="206" y="2766"/>
                      </a:cubicBezTo>
                      <a:cubicBezTo>
                        <a:pt x="420" y="3506"/>
                        <a:pt x="848" y="3729"/>
                        <a:pt x="1553" y="3890"/>
                      </a:cubicBezTo>
                      <a:lnTo>
                        <a:pt x="1562" y="3890"/>
                      </a:lnTo>
                      <a:cubicBezTo>
                        <a:pt x="1686" y="3881"/>
                        <a:pt x="1802" y="3872"/>
                        <a:pt x="1927" y="3863"/>
                      </a:cubicBezTo>
                      <a:cubicBezTo>
                        <a:pt x="1936" y="3863"/>
                        <a:pt x="1936" y="3854"/>
                        <a:pt x="1945" y="3845"/>
                      </a:cubicBezTo>
                      <a:cubicBezTo>
                        <a:pt x="1945" y="3845"/>
                        <a:pt x="1936" y="3836"/>
                        <a:pt x="1936" y="3836"/>
                      </a:cubicBezTo>
                      <a:cubicBezTo>
                        <a:pt x="1793" y="3747"/>
                        <a:pt x="1660" y="3622"/>
                        <a:pt x="1553" y="3461"/>
                      </a:cubicBezTo>
                      <a:cubicBezTo>
                        <a:pt x="1169" y="2917"/>
                        <a:pt x="955" y="2088"/>
                        <a:pt x="1463" y="1401"/>
                      </a:cubicBezTo>
                      <a:cubicBezTo>
                        <a:pt x="1892" y="848"/>
                        <a:pt x="2454" y="375"/>
                        <a:pt x="3096" y="27"/>
                      </a:cubicBezTo>
                      <a:cubicBezTo>
                        <a:pt x="3096" y="27"/>
                        <a:pt x="3105" y="18"/>
                        <a:pt x="3096" y="9"/>
                      </a:cubicBezTo>
                      <a:cubicBezTo>
                        <a:pt x="3096" y="9"/>
                        <a:pt x="3087" y="0"/>
                        <a:pt x="30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3" name="Google Shape;2993;p9"/>
                <p:cNvSpPr/>
                <p:nvPr/>
              </p:nvSpPr>
              <p:spPr>
                <a:xfrm>
                  <a:off x="7352349" y="1509544"/>
                  <a:ext cx="584523" cy="114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5" h="2053" extrusionOk="0">
                      <a:moveTo>
                        <a:pt x="2908" y="1"/>
                      </a:moveTo>
                      <a:cubicBezTo>
                        <a:pt x="1927" y="1"/>
                        <a:pt x="955" y="90"/>
                        <a:pt x="9" y="277"/>
                      </a:cubicBezTo>
                      <a:cubicBezTo>
                        <a:pt x="9" y="277"/>
                        <a:pt x="0" y="277"/>
                        <a:pt x="0" y="286"/>
                      </a:cubicBezTo>
                      <a:cubicBezTo>
                        <a:pt x="0" y="286"/>
                        <a:pt x="0" y="295"/>
                        <a:pt x="0" y="295"/>
                      </a:cubicBezTo>
                      <a:cubicBezTo>
                        <a:pt x="170" y="554"/>
                        <a:pt x="268" y="821"/>
                        <a:pt x="312" y="1089"/>
                      </a:cubicBezTo>
                      <a:cubicBezTo>
                        <a:pt x="312" y="1098"/>
                        <a:pt x="312" y="1098"/>
                        <a:pt x="321" y="1098"/>
                      </a:cubicBezTo>
                      <a:cubicBezTo>
                        <a:pt x="384" y="1125"/>
                        <a:pt x="455" y="1152"/>
                        <a:pt x="518" y="1178"/>
                      </a:cubicBezTo>
                      <a:cubicBezTo>
                        <a:pt x="812" y="1294"/>
                        <a:pt x="1097" y="1482"/>
                        <a:pt x="1383" y="1731"/>
                      </a:cubicBezTo>
                      <a:cubicBezTo>
                        <a:pt x="2043" y="1535"/>
                        <a:pt x="2801" y="1446"/>
                        <a:pt x="3702" y="1446"/>
                      </a:cubicBezTo>
                      <a:cubicBezTo>
                        <a:pt x="3997" y="1446"/>
                        <a:pt x="4309" y="1455"/>
                        <a:pt x="4648" y="1473"/>
                      </a:cubicBezTo>
                      <a:cubicBezTo>
                        <a:pt x="5496" y="1526"/>
                        <a:pt x="6655" y="1598"/>
                        <a:pt x="7422" y="2053"/>
                      </a:cubicBezTo>
                      <a:lnTo>
                        <a:pt x="7431" y="2053"/>
                      </a:lnTo>
                      <a:cubicBezTo>
                        <a:pt x="8270" y="1865"/>
                        <a:pt x="9109" y="1731"/>
                        <a:pt x="9929" y="1660"/>
                      </a:cubicBezTo>
                      <a:cubicBezTo>
                        <a:pt x="10090" y="1642"/>
                        <a:pt x="10259" y="1633"/>
                        <a:pt x="10456" y="1615"/>
                      </a:cubicBezTo>
                      <a:cubicBezTo>
                        <a:pt x="10465" y="1615"/>
                        <a:pt x="10465" y="1615"/>
                        <a:pt x="10465" y="1607"/>
                      </a:cubicBezTo>
                      <a:cubicBezTo>
                        <a:pt x="10465" y="1598"/>
                        <a:pt x="10465" y="1589"/>
                        <a:pt x="10456" y="1589"/>
                      </a:cubicBezTo>
                      <a:cubicBezTo>
                        <a:pt x="8805" y="991"/>
                        <a:pt x="7306" y="482"/>
                        <a:pt x="5701" y="224"/>
                      </a:cubicBezTo>
                      <a:cubicBezTo>
                        <a:pt x="4746" y="72"/>
                        <a:pt x="3809" y="1"/>
                        <a:pt x="29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4" name="Google Shape;2994;p9"/>
                <p:cNvSpPr/>
                <p:nvPr/>
              </p:nvSpPr>
              <p:spPr>
                <a:xfrm>
                  <a:off x="7132115" y="1565845"/>
                  <a:ext cx="346357" cy="148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1" h="2660" extrusionOk="0">
                      <a:moveTo>
                        <a:pt x="2650" y="1"/>
                      </a:moveTo>
                      <a:cubicBezTo>
                        <a:pt x="1731" y="1"/>
                        <a:pt x="1080" y="152"/>
                        <a:pt x="616" y="500"/>
                      </a:cubicBezTo>
                      <a:cubicBezTo>
                        <a:pt x="419" y="643"/>
                        <a:pt x="259" y="839"/>
                        <a:pt x="152" y="1062"/>
                      </a:cubicBezTo>
                      <a:cubicBezTo>
                        <a:pt x="134" y="1152"/>
                        <a:pt x="107" y="1241"/>
                        <a:pt x="63" y="1348"/>
                      </a:cubicBezTo>
                      <a:cubicBezTo>
                        <a:pt x="0" y="1651"/>
                        <a:pt x="54" y="1955"/>
                        <a:pt x="223" y="2186"/>
                      </a:cubicBezTo>
                      <a:cubicBezTo>
                        <a:pt x="384" y="2436"/>
                        <a:pt x="651" y="2597"/>
                        <a:pt x="990" y="2659"/>
                      </a:cubicBezTo>
                      <a:lnTo>
                        <a:pt x="999" y="2659"/>
                      </a:lnTo>
                      <a:cubicBezTo>
                        <a:pt x="999" y="2659"/>
                        <a:pt x="999" y="2659"/>
                        <a:pt x="1008" y="2650"/>
                      </a:cubicBezTo>
                      <a:cubicBezTo>
                        <a:pt x="1008" y="2650"/>
                        <a:pt x="1008" y="2641"/>
                        <a:pt x="1008" y="2641"/>
                      </a:cubicBezTo>
                      <a:cubicBezTo>
                        <a:pt x="990" y="2294"/>
                        <a:pt x="1106" y="1990"/>
                        <a:pt x="1356" y="1732"/>
                      </a:cubicBezTo>
                      <a:cubicBezTo>
                        <a:pt x="1740" y="1330"/>
                        <a:pt x="2436" y="1062"/>
                        <a:pt x="3140" y="1062"/>
                      </a:cubicBezTo>
                      <a:cubicBezTo>
                        <a:pt x="3194" y="1062"/>
                        <a:pt x="3247" y="1071"/>
                        <a:pt x="3292" y="1071"/>
                      </a:cubicBezTo>
                      <a:cubicBezTo>
                        <a:pt x="4246" y="1125"/>
                        <a:pt x="5353" y="1526"/>
                        <a:pt x="6173" y="2097"/>
                      </a:cubicBezTo>
                      <a:lnTo>
                        <a:pt x="6191" y="2097"/>
                      </a:lnTo>
                      <a:cubicBezTo>
                        <a:pt x="6200" y="2088"/>
                        <a:pt x="6200" y="2088"/>
                        <a:pt x="6191" y="2079"/>
                      </a:cubicBezTo>
                      <a:cubicBezTo>
                        <a:pt x="5219" y="661"/>
                        <a:pt x="4104" y="1"/>
                        <a:pt x="26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5" name="Google Shape;2995;p9"/>
                <p:cNvSpPr/>
                <p:nvPr/>
              </p:nvSpPr>
              <p:spPr>
                <a:xfrm>
                  <a:off x="6494311" y="1856845"/>
                  <a:ext cx="785824" cy="234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9" h="4203" extrusionOk="0">
                      <a:moveTo>
                        <a:pt x="11482" y="634"/>
                      </a:moveTo>
                      <a:cubicBezTo>
                        <a:pt x="11499" y="634"/>
                        <a:pt x="11526" y="643"/>
                        <a:pt x="11544" y="643"/>
                      </a:cubicBezTo>
                      <a:cubicBezTo>
                        <a:pt x="11562" y="643"/>
                        <a:pt x="11562" y="652"/>
                        <a:pt x="11562" y="652"/>
                      </a:cubicBezTo>
                      <a:cubicBezTo>
                        <a:pt x="11562" y="652"/>
                        <a:pt x="11562" y="661"/>
                        <a:pt x="11544" y="670"/>
                      </a:cubicBezTo>
                      <a:cubicBezTo>
                        <a:pt x="11250" y="688"/>
                        <a:pt x="10955" y="759"/>
                        <a:pt x="10670" y="821"/>
                      </a:cubicBezTo>
                      <a:lnTo>
                        <a:pt x="10509" y="848"/>
                      </a:lnTo>
                      <a:cubicBezTo>
                        <a:pt x="10500" y="848"/>
                        <a:pt x="10491" y="839"/>
                        <a:pt x="10500" y="830"/>
                      </a:cubicBezTo>
                      <a:cubicBezTo>
                        <a:pt x="10572" y="813"/>
                        <a:pt x="10634" y="795"/>
                        <a:pt x="10705" y="777"/>
                      </a:cubicBezTo>
                      <a:cubicBezTo>
                        <a:pt x="10955" y="705"/>
                        <a:pt x="11214" y="634"/>
                        <a:pt x="11482" y="634"/>
                      </a:cubicBezTo>
                      <a:close/>
                      <a:moveTo>
                        <a:pt x="9911" y="1018"/>
                      </a:moveTo>
                      <a:lnTo>
                        <a:pt x="9911" y="1027"/>
                      </a:lnTo>
                      <a:cubicBezTo>
                        <a:pt x="9644" y="1116"/>
                        <a:pt x="9376" y="1205"/>
                        <a:pt x="9117" y="1294"/>
                      </a:cubicBezTo>
                      <a:cubicBezTo>
                        <a:pt x="7494" y="1830"/>
                        <a:pt x="5968" y="2329"/>
                        <a:pt x="4452" y="3123"/>
                      </a:cubicBezTo>
                      <a:cubicBezTo>
                        <a:pt x="4434" y="3123"/>
                        <a:pt x="4434" y="3114"/>
                        <a:pt x="4425" y="3105"/>
                      </a:cubicBezTo>
                      <a:cubicBezTo>
                        <a:pt x="4425" y="3105"/>
                        <a:pt x="4425" y="3096"/>
                        <a:pt x="4434" y="3087"/>
                      </a:cubicBezTo>
                      <a:cubicBezTo>
                        <a:pt x="6013" y="2186"/>
                        <a:pt x="7753" y="1535"/>
                        <a:pt x="9911" y="1018"/>
                      </a:cubicBezTo>
                      <a:close/>
                      <a:moveTo>
                        <a:pt x="14042" y="1"/>
                      </a:moveTo>
                      <a:cubicBezTo>
                        <a:pt x="13328" y="90"/>
                        <a:pt x="12579" y="126"/>
                        <a:pt x="11856" y="161"/>
                      </a:cubicBezTo>
                      <a:cubicBezTo>
                        <a:pt x="10554" y="224"/>
                        <a:pt x="9216" y="295"/>
                        <a:pt x="7958" y="670"/>
                      </a:cubicBezTo>
                      <a:cubicBezTo>
                        <a:pt x="6307" y="1178"/>
                        <a:pt x="4817" y="1651"/>
                        <a:pt x="3354" y="2445"/>
                      </a:cubicBezTo>
                      <a:cubicBezTo>
                        <a:pt x="3087" y="2597"/>
                        <a:pt x="2819" y="2748"/>
                        <a:pt x="2569" y="2891"/>
                      </a:cubicBezTo>
                      <a:cubicBezTo>
                        <a:pt x="2141" y="3141"/>
                        <a:pt x="1704" y="3391"/>
                        <a:pt x="1258" y="3605"/>
                      </a:cubicBezTo>
                      <a:cubicBezTo>
                        <a:pt x="1026" y="3721"/>
                        <a:pt x="785" y="3828"/>
                        <a:pt x="544" y="3935"/>
                      </a:cubicBezTo>
                      <a:cubicBezTo>
                        <a:pt x="366" y="4006"/>
                        <a:pt x="187" y="4087"/>
                        <a:pt x="9" y="4167"/>
                      </a:cubicBezTo>
                      <a:cubicBezTo>
                        <a:pt x="9" y="4176"/>
                        <a:pt x="0" y="4185"/>
                        <a:pt x="9" y="4185"/>
                      </a:cubicBezTo>
                      <a:cubicBezTo>
                        <a:pt x="9" y="4194"/>
                        <a:pt x="9" y="4202"/>
                        <a:pt x="18" y="4202"/>
                      </a:cubicBezTo>
                      <a:lnTo>
                        <a:pt x="312" y="4202"/>
                      </a:lnTo>
                      <a:cubicBezTo>
                        <a:pt x="1008" y="4202"/>
                        <a:pt x="1677" y="4158"/>
                        <a:pt x="2320" y="4087"/>
                      </a:cubicBezTo>
                      <a:cubicBezTo>
                        <a:pt x="4496" y="3819"/>
                        <a:pt x="6736" y="3203"/>
                        <a:pt x="9171" y="2213"/>
                      </a:cubicBezTo>
                      <a:cubicBezTo>
                        <a:pt x="10759" y="1571"/>
                        <a:pt x="12445" y="857"/>
                        <a:pt x="14051" y="27"/>
                      </a:cubicBezTo>
                      <a:cubicBezTo>
                        <a:pt x="14060" y="27"/>
                        <a:pt x="14069" y="19"/>
                        <a:pt x="14060" y="10"/>
                      </a:cubicBezTo>
                      <a:cubicBezTo>
                        <a:pt x="14060" y="1"/>
                        <a:pt x="14051" y="1"/>
                        <a:pt x="140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6" name="Google Shape;2996;p9"/>
                <p:cNvSpPr/>
                <p:nvPr/>
              </p:nvSpPr>
              <p:spPr>
                <a:xfrm>
                  <a:off x="6597419" y="1537974"/>
                  <a:ext cx="117184" cy="125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" h="2249" extrusionOk="0">
                      <a:moveTo>
                        <a:pt x="1250" y="0"/>
                      </a:moveTo>
                      <a:cubicBezTo>
                        <a:pt x="643" y="161"/>
                        <a:pt x="1" y="723"/>
                        <a:pt x="1" y="1303"/>
                      </a:cubicBezTo>
                      <a:cubicBezTo>
                        <a:pt x="1" y="1722"/>
                        <a:pt x="188" y="2043"/>
                        <a:pt x="545" y="2248"/>
                      </a:cubicBezTo>
                      <a:lnTo>
                        <a:pt x="554" y="2248"/>
                      </a:lnTo>
                      <a:cubicBezTo>
                        <a:pt x="1062" y="2159"/>
                        <a:pt x="1580" y="2079"/>
                        <a:pt x="2088" y="2016"/>
                      </a:cubicBezTo>
                      <a:cubicBezTo>
                        <a:pt x="2097" y="2016"/>
                        <a:pt x="2097" y="2007"/>
                        <a:pt x="2097" y="2007"/>
                      </a:cubicBezTo>
                      <a:cubicBezTo>
                        <a:pt x="2097" y="1999"/>
                        <a:pt x="2097" y="1990"/>
                        <a:pt x="2088" y="1990"/>
                      </a:cubicBezTo>
                      <a:cubicBezTo>
                        <a:pt x="1491" y="1767"/>
                        <a:pt x="1125" y="1151"/>
                        <a:pt x="1169" y="428"/>
                      </a:cubicBezTo>
                      <a:cubicBezTo>
                        <a:pt x="1178" y="295"/>
                        <a:pt x="1205" y="152"/>
                        <a:pt x="1268" y="18"/>
                      </a:cubicBezTo>
                      <a:cubicBezTo>
                        <a:pt x="1268" y="18"/>
                        <a:pt x="1268" y="9"/>
                        <a:pt x="1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7" name="Google Shape;2997;p9"/>
                <p:cNvSpPr/>
                <p:nvPr/>
              </p:nvSpPr>
              <p:spPr>
                <a:xfrm>
                  <a:off x="6668187" y="1485136"/>
                  <a:ext cx="95735" cy="162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2909" extrusionOk="0">
                      <a:moveTo>
                        <a:pt x="1107" y="1"/>
                      </a:moveTo>
                      <a:cubicBezTo>
                        <a:pt x="1107" y="1"/>
                        <a:pt x="1107" y="1"/>
                        <a:pt x="1107" y="10"/>
                      </a:cubicBezTo>
                      <a:cubicBezTo>
                        <a:pt x="679" y="224"/>
                        <a:pt x="188" y="696"/>
                        <a:pt x="117" y="1214"/>
                      </a:cubicBezTo>
                      <a:cubicBezTo>
                        <a:pt x="1" y="2008"/>
                        <a:pt x="393" y="2597"/>
                        <a:pt x="1232" y="2909"/>
                      </a:cubicBezTo>
                      <a:lnTo>
                        <a:pt x="1241" y="2909"/>
                      </a:lnTo>
                      <a:cubicBezTo>
                        <a:pt x="1392" y="2900"/>
                        <a:pt x="1544" y="2882"/>
                        <a:pt x="1696" y="2864"/>
                      </a:cubicBezTo>
                      <a:cubicBezTo>
                        <a:pt x="1704" y="2864"/>
                        <a:pt x="1713" y="2855"/>
                        <a:pt x="1713" y="2846"/>
                      </a:cubicBezTo>
                      <a:cubicBezTo>
                        <a:pt x="1713" y="2838"/>
                        <a:pt x="1704" y="2838"/>
                        <a:pt x="1696" y="2838"/>
                      </a:cubicBezTo>
                      <a:cubicBezTo>
                        <a:pt x="1330" y="2775"/>
                        <a:pt x="1035" y="2641"/>
                        <a:pt x="750" y="2186"/>
                      </a:cubicBezTo>
                      <a:cubicBezTo>
                        <a:pt x="429" y="1687"/>
                        <a:pt x="464" y="937"/>
                        <a:pt x="830" y="402"/>
                      </a:cubicBezTo>
                      <a:cubicBezTo>
                        <a:pt x="911" y="277"/>
                        <a:pt x="1009" y="152"/>
                        <a:pt x="1125" y="27"/>
                      </a:cubicBezTo>
                      <a:cubicBezTo>
                        <a:pt x="1125" y="27"/>
                        <a:pt x="1125" y="18"/>
                        <a:pt x="1125" y="10"/>
                      </a:cubicBezTo>
                      <a:cubicBezTo>
                        <a:pt x="1116" y="10"/>
                        <a:pt x="1116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8" name="Google Shape;2998;p9"/>
                <p:cNvSpPr/>
                <p:nvPr/>
              </p:nvSpPr>
              <p:spPr>
                <a:xfrm>
                  <a:off x="5916272" y="1636612"/>
                  <a:ext cx="1597565" cy="454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02" h="8137" extrusionOk="0">
                      <a:moveTo>
                        <a:pt x="6584" y="4336"/>
                      </a:moveTo>
                      <a:lnTo>
                        <a:pt x="6584" y="4345"/>
                      </a:lnTo>
                      <a:cubicBezTo>
                        <a:pt x="6593" y="4345"/>
                        <a:pt x="6602" y="4354"/>
                        <a:pt x="6602" y="4363"/>
                      </a:cubicBezTo>
                      <a:cubicBezTo>
                        <a:pt x="6611" y="4372"/>
                        <a:pt x="6611" y="4390"/>
                        <a:pt x="6593" y="4399"/>
                      </a:cubicBezTo>
                      <a:cubicBezTo>
                        <a:pt x="6540" y="4434"/>
                        <a:pt x="6477" y="4452"/>
                        <a:pt x="6424" y="4479"/>
                      </a:cubicBezTo>
                      <a:cubicBezTo>
                        <a:pt x="6352" y="4515"/>
                        <a:pt x="6272" y="4550"/>
                        <a:pt x="6201" y="4595"/>
                      </a:cubicBezTo>
                      <a:cubicBezTo>
                        <a:pt x="6085" y="4693"/>
                        <a:pt x="5969" y="4764"/>
                        <a:pt x="5844" y="4827"/>
                      </a:cubicBezTo>
                      <a:cubicBezTo>
                        <a:pt x="5835" y="4827"/>
                        <a:pt x="5826" y="4809"/>
                        <a:pt x="5817" y="4800"/>
                      </a:cubicBezTo>
                      <a:cubicBezTo>
                        <a:pt x="5817" y="4791"/>
                        <a:pt x="5817" y="4782"/>
                        <a:pt x="5835" y="4773"/>
                      </a:cubicBezTo>
                      <a:cubicBezTo>
                        <a:pt x="5924" y="4720"/>
                        <a:pt x="6022" y="4657"/>
                        <a:pt x="6103" y="4595"/>
                      </a:cubicBezTo>
                      <a:cubicBezTo>
                        <a:pt x="6254" y="4497"/>
                        <a:pt x="6397" y="4399"/>
                        <a:pt x="6576" y="4345"/>
                      </a:cubicBezTo>
                      <a:lnTo>
                        <a:pt x="6584" y="4336"/>
                      </a:lnTo>
                      <a:close/>
                      <a:moveTo>
                        <a:pt x="5246" y="5148"/>
                      </a:moveTo>
                      <a:lnTo>
                        <a:pt x="5246" y="5166"/>
                      </a:lnTo>
                      <a:lnTo>
                        <a:pt x="5255" y="5175"/>
                      </a:lnTo>
                      <a:cubicBezTo>
                        <a:pt x="5255" y="5175"/>
                        <a:pt x="5264" y="5184"/>
                        <a:pt x="5255" y="5193"/>
                      </a:cubicBezTo>
                      <a:cubicBezTo>
                        <a:pt x="4800" y="5514"/>
                        <a:pt x="4265" y="5888"/>
                        <a:pt x="3685" y="6219"/>
                      </a:cubicBezTo>
                      <a:cubicBezTo>
                        <a:pt x="3676" y="6219"/>
                        <a:pt x="3658" y="6210"/>
                        <a:pt x="3658" y="6201"/>
                      </a:cubicBezTo>
                      <a:cubicBezTo>
                        <a:pt x="3649" y="6192"/>
                        <a:pt x="3658" y="6183"/>
                        <a:pt x="3658" y="6174"/>
                      </a:cubicBezTo>
                      <a:cubicBezTo>
                        <a:pt x="4149" y="5799"/>
                        <a:pt x="4684" y="5451"/>
                        <a:pt x="5237" y="5166"/>
                      </a:cubicBezTo>
                      <a:lnTo>
                        <a:pt x="5246" y="5148"/>
                      </a:lnTo>
                      <a:close/>
                      <a:moveTo>
                        <a:pt x="17959" y="3462"/>
                      </a:moveTo>
                      <a:lnTo>
                        <a:pt x="17959" y="3489"/>
                      </a:lnTo>
                      <a:lnTo>
                        <a:pt x="17638" y="3587"/>
                      </a:lnTo>
                      <a:cubicBezTo>
                        <a:pt x="14836" y="4488"/>
                        <a:pt x="11928" y="5425"/>
                        <a:pt x="9734" y="7414"/>
                      </a:cubicBezTo>
                      <a:cubicBezTo>
                        <a:pt x="11830" y="5282"/>
                        <a:pt x="14926" y="4265"/>
                        <a:pt x="17950" y="3471"/>
                      </a:cubicBezTo>
                      <a:lnTo>
                        <a:pt x="17959" y="3462"/>
                      </a:lnTo>
                      <a:close/>
                      <a:moveTo>
                        <a:pt x="25015" y="1"/>
                      </a:moveTo>
                      <a:cubicBezTo>
                        <a:pt x="24774" y="1"/>
                        <a:pt x="24543" y="27"/>
                        <a:pt x="24328" y="81"/>
                      </a:cubicBezTo>
                      <a:cubicBezTo>
                        <a:pt x="23775" y="233"/>
                        <a:pt x="23124" y="670"/>
                        <a:pt x="23008" y="1196"/>
                      </a:cubicBezTo>
                      <a:cubicBezTo>
                        <a:pt x="22928" y="1517"/>
                        <a:pt x="23062" y="1821"/>
                        <a:pt x="23383" y="2106"/>
                      </a:cubicBezTo>
                      <a:cubicBezTo>
                        <a:pt x="23552" y="2258"/>
                        <a:pt x="23856" y="2347"/>
                        <a:pt x="24177" y="2347"/>
                      </a:cubicBezTo>
                      <a:cubicBezTo>
                        <a:pt x="24578" y="2347"/>
                        <a:pt x="25033" y="2186"/>
                        <a:pt x="25105" y="1722"/>
                      </a:cubicBezTo>
                      <a:cubicBezTo>
                        <a:pt x="25131" y="1535"/>
                        <a:pt x="25096" y="1374"/>
                        <a:pt x="24997" y="1258"/>
                      </a:cubicBezTo>
                      <a:cubicBezTo>
                        <a:pt x="24899" y="1143"/>
                        <a:pt x="24748" y="1080"/>
                        <a:pt x="24578" y="1080"/>
                      </a:cubicBezTo>
                      <a:cubicBezTo>
                        <a:pt x="24373" y="1080"/>
                        <a:pt x="24186" y="1178"/>
                        <a:pt x="24079" y="1348"/>
                      </a:cubicBezTo>
                      <a:cubicBezTo>
                        <a:pt x="24079" y="1357"/>
                        <a:pt x="24070" y="1357"/>
                        <a:pt x="24070" y="1357"/>
                      </a:cubicBezTo>
                      <a:cubicBezTo>
                        <a:pt x="24061" y="1357"/>
                        <a:pt x="24052" y="1357"/>
                        <a:pt x="24052" y="1348"/>
                      </a:cubicBezTo>
                      <a:cubicBezTo>
                        <a:pt x="24043" y="1339"/>
                        <a:pt x="24043" y="1339"/>
                        <a:pt x="24052" y="1330"/>
                      </a:cubicBezTo>
                      <a:cubicBezTo>
                        <a:pt x="24168" y="1071"/>
                        <a:pt x="24364" y="928"/>
                        <a:pt x="24605" y="928"/>
                      </a:cubicBezTo>
                      <a:cubicBezTo>
                        <a:pt x="24828" y="928"/>
                        <a:pt x="25051" y="1053"/>
                        <a:pt x="25185" y="1258"/>
                      </a:cubicBezTo>
                      <a:cubicBezTo>
                        <a:pt x="25328" y="1464"/>
                        <a:pt x="25354" y="1696"/>
                        <a:pt x="25256" y="1928"/>
                      </a:cubicBezTo>
                      <a:cubicBezTo>
                        <a:pt x="25087" y="2365"/>
                        <a:pt x="24694" y="2623"/>
                        <a:pt x="24186" y="2623"/>
                      </a:cubicBezTo>
                      <a:cubicBezTo>
                        <a:pt x="24132" y="2623"/>
                        <a:pt x="24088" y="2614"/>
                        <a:pt x="24034" y="2614"/>
                      </a:cubicBezTo>
                      <a:cubicBezTo>
                        <a:pt x="24025" y="2614"/>
                        <a:pt x="24016" y="2614"/>
                        <a:pt x="24016" y="2623"/>
                      </a:cubicBezTo>
                      <a:cubicBezTo>
                        <a:pt x="23588" y="2606"/>
                        <a:pt x="23169" y="2606"/>
                        <a:pt x="22758" y="2606"/>
                      </a:cubicBezTo>
                      <a:cubicBezTo>
                        <a:pt x="17085" y="2606"/>
                        <a:pt x="12856" y="3676"/>
                        <a:pt x="9457" y="5996"/>
                      </a:cubicBezTo>
                      <a:lnTo>
                        <a:pt x="9439" y="5996"/>
                      </a:lnTo>
                      <a:cubicBezTo>
                        <a:pt x="9421" y="5996"/>
                        <a:pt x="9403" y="5987"/>
                        <a:pt x="9395" y="5969"/>
                      </a:cubicBezTo>
                      <a:cubicBezTo>
                        <a:pt x="9395" y="5960"/>
                        <a:pt x="9395" y="5942"/>
                        <a:pt x="9403" y="5933"/>
                      </a:cubicBezTo>
                      <a:cubicBezTo>
                        <a:pt x="12347" y="3649"/>
                        <a:pt x="16469" y="2391"/>
                        <a:pt x="21001" y="2391"/>
                      </a:cubicBezTo>
                      <a:cubicBezTo>
                        <a:pt x="21857" y="2391"/>
                        <a:pt x="22723" y="2436"/>
                        <a:pt x="23579" y="2525"/>
                      </a:cubicBezTo>
                      <a:cubicBezTo>
                        <a:pt x="23588" y="2525"/>
                        <a:pt x="23597" y="2525"/>
                        <a:pt x="23597" y="2516"/>
                      </a:cubicBezTo>
                      <a:cubicBezTo>
                        <a:pt x="23597" y="2507"/>
                        <a:pt x="23597" y="2498"/>
                        <a:pt x="23588" y="2498"/>
                      </a:cubicBezTo>
                      <a:cubicBezTo>
                        <a:pt x="23204" y="2338"/>
                        <a:pt x="22937" y="2052"/>
                        <a:pt x="22839" y="1705"/>
                      </a:cubicBezTo>
                      <a:cubicBezTo>
                        <a:pt x="22812" y="1624"/>
                        <a:pt x="22794" y="1553"/>
                        <a:pt x="22785" y="1473"/>
                      </a:cubicBezTo>
                      <a:cubicBezTo>
                        <a:pt x="22785" y="1464"/>
                        <a:pt x="22776" y="1464"/>
                        <a:pt x="22776" y="1464"/>
                      </a:cubicBezTo>
                      <a:cubicBezTo>
                        <a:pt x="22714" y="1455"/>
                        <a:pt x="22660" y="1455"/>
                        <a:pt x="22607" y="1446"/>
                      </a:cubicBezTo>
                      <a:lnTo>
                        <a:pt x="22589" y="1446"/>
                      </a:lnTo>
                      <a:cubicBezTo>
                        <a:pt x="22277" y="1437"/>
                        <a:pt x="21964" y="1437"/>
                        <a:pt x="21652" y="1437"/>
                      </a:cubicBezTo>
                      <a:cubicBezTo>
                        <a:pt x="15461" y="1437"/>
                        <a:pt x="9698" y="3212"/>
                        <a:pt x="5434" y="6433"/>
                      </a:cubicBezTo>
                      <a:cubicBezTo>
                        <a:pt x="5425" y="6433"/>
                        <a:pt x="5416" y="6424"/>
                        <a:pt x="5416" y="6406"/>
                      </a:cubicBezTo>
                      <a:cubicBezTo>
                        <a:pt x="7191" y="4827"/>
                        <a:pt x="9368" y="3649"/>
                        <a:pt x="12463" y="2597"/>
                      </a:cubicBezTo>
                      <a:cubicBezTo>
                        <a:pt x="14212" y="1999"/>
                        <a:pt x="15907" y="1597"/>
                        <a:pt x="17647" y="1357"/>
                      </a:cubicBezTo>
                      <a:cubicBezTo>
                        <a:pt x="18369" y="1258"/>
                        <a:pt x="19110" y="1214"/>
                        <a:pt x="19921" y="1214"/>
                      </a:cubicBezTo>
                      <a:cubicBezTo>
                        <a:pt x="20582" y="1214"/>
                        <a:pt x="21277" y="1250"/>
                        <a:pt x="22116" y="1312"/>
                      </a:cubicBezTo>
                      <a:cubicBezTo>
                        <a:pt x="22125" y="1312"/>
                        <a:pt x="22125" y="1303"/>
                        <a:pt x="22125" y="1303"/>
                      </a:cubicBezTo>
                      <a:cubicBezTo>
                        <a:pt x="22134" y="1294"/>
                        <a:pt x="22125" y="1285"/>
                        <a:pt x="22125" y="1285"/>
                      </a:cubicBezTo>
                      <a:cubicBezTo>
                        <a:pt x="21822" y="1125"/>
                        <a:pt x="21625" y="866"/>
                        <a:pt x="21563" y="554"/>
                      </a:cubicBezTo>
                      <a:cubicBezTo>
                        <a:pt x="21554" y="545"/>
                        <a:pt x="21554" y="545"/>
                        <a:pt x="21545" y="545"/>
                      </a:cubicBezTo>
                      <a:lnTo>
                        <a:pt x="21536" y="545"/>
                      </a:lnTo>
                      <a:cubicBezTo>
                        <a:pt x="21304" y="795"/>
                        <a:pt x="20992" y="928"/>
                        <a:pt x="20653" y="928"/>
                      </a:cubicBezTo>
                      <a:cubicBezTo>
                        <a:pt x="20332" y="928"/>
                        <a:pt x="19984" y="804"/>
                        <a:pt x="19672" y="589"/>
                      </a:cubicBezTo>
                      <a:cubicBezTo>
                        <a:pt x="19663" y="598"/>
                        <a:pt x="19663" y="598"/>
                        <a:pt x="19654" y="598"/>
                      </a:cubicBezTo>
                      <a:cubicBezTo>
                        <a:pt x="19368" y="625"/>
                        <a:pt x="19056" y="661"/>
                        <a:pt x="18753" y="661"/>
                      </a:cubicBezTo>
                      <a:cubicBezTo>
                        <a:pt x="18003" y="661"/>
                        <a:pt x="17486" y="473"/>
                        <a:pt x="17120" y="81"/>
                      </a:cubicBezTo>
                      <a:lnTo>
                        <a:pt x="17111" y="81"/>
                      </a:lnTo>
                      <a:cubicBezTo>
                        <a:pt x="16888" y="152"/>
                        <a:pt x="16701" y="188"/>
                        <a:pt x="16522" y="188"/>
                      </a:cubicBezTo>
                      <a:cubicBezTo>
                        <a:pt x="16407" y="188"/>
                        <a:pt x="16291" y="170"/>
                        <a:pt x="16183" y="143"/>
                      </a:cubicBezTo>
                      <a:cubicBezTo>
                        <a:pt x="15755" y="188"/>
                        <a:pt x="13177" y="616"/>
                        <a:pt x="12017" y="884"/>
                      </a:cubicBezTo>
                      <a:cubicBezTo>
                        <a:pt x="11214" y="1071"/>
                        <a:pt x="7762" y="2017"/>
                        <a:pt x="5541" y="3284"/>
                      </a:cubicBezTo>
                      <a:cubicBezTo>
                        <a:pt x="4773" y="3721"/>
                        <a:pt x="4024" y="4229"/>
                        <a:pt x="3293" y="4720"/>
                      </a:cubicBezTo>
                      <a:cubicBezTo>
                        <a:pt x="2249" y="5434"/>
                        <a:pt x="1160" y="6174"/>
                        <a:pt x="10" y="6700"/>
                      </a:cubicBezTo>
                      <a:cubicBezTo>
                        <a:pt x="1" y="6709"/>
                        <a:pt x="1" y="6709"/>
                        <a:pt x="1" y="6718"/>
                      </a:cubicBezTo>
                      <a:cubicBezTo>
                        <a:pt x="1" y="6727"/>
                        <a:pt x="1" y="6727"/>
                        <a:pt x="10" y="6736"/>
                      </a:cubicBezTo>
                      <a:cubicBezTo>
                        <a:pt x="420" y="6888"/>
                        <a:pt x="839" y="7066"/>
                        <a:pt x="1303" y="7262"/>
                      </a:cubicBezTo>
                      <a:cubicBezTo>
                        <a:pt x="1464" y="7182"/>
                        <a:pt x="1651" y="7128"/>
                        <a:pt x="1901" y="7093"/>
                      </a:cubicBezTo>
                      <a:cubicBezTo>
                        <a:pt x="2302" y="7039"/>
                        <a:pt x="2731" y="7004"/>
                        <a:pt x="3177" y="7004"/>
                      </a:cubicBezTo>
                      <a:cubicBezTo>
                        <a:pt x="4131" y="7004"/>
                        <a:pt x="5148" y="7137"/>
                        <a:pt x="6379" y="7423"/>
                      </a:cubicBezTo>
                      <a:cubicBezTo>
                        <a:pt x="6638" y="7476"/>
                        <a:pt x="6888" y="7548"/>
                        <a:pt x="7129" y="7610"/>
                      </a:cubicBezTo>
                      <a:cubicBezTo>
                        <a:pt x="7289" y="7467"/>
                        <a:pt x="7432" y="7343"/>
                        <a:pt x="7575" y="7227"/>
                      </a:cubicBezTo>
                      <a:cubicBezTo>
                        <a:pt x="7708" y="7120"/>
                        <a:pt x="7869" y="7048"/>
                        <a:pt x="8021" y="6968"/>
                      </a:cubicBezTo>
                      <a:cubicBezTo>
                        <a:pt x="8065" y="6950"/>
                        <a:pt x="8101" y="6932"/>
                        <a:pt x="8155" y="6914"/>
                      </a:cubicBezTo>
                      <a:cubicBezTo>
                        <a:pt x="8172" y="6914"/>
                        <a:pt x="8190" y="6923"/>
                        <a:pt x="8190" y="6932"/>
                      </a:cubicBezTo>
                      <a:cubicBezTo>
                        <a:pt x="8190" y="6941"/>
                        <a:pt x="8190" y="6950"/>
                        <a:pt x="8181" y="6959"/>
                      </a:cubicBezTo>
                      <a:cubicBezTo>
                        <a:pt x="8119" y="7013"/>
                        <a:pt x="8065" y="7057"/>
                        <a:pt x="8003" y="7111"/>
                      </a:cubicBezTo>
                      <a:cubicBezTo>
                        <a:pt x="7905" y="7200"/>
                        <a:pt x="7798" y="7298"/>
                        <a:pt x="7691" y="7369"/>
                      </a:cubicBezTo>
                      <a:cubicBezTo>
                        <a:pt x="7566" y="7450"/>
                        <a:pt x="7441" y="7539"/>
                        <a:pt x="7298" y="7637"/>
                      </a:cubicBezTo>
                      <a:cubicBezTo>
                        <a:pt x="7298" y="7646"/>
                        <a:pt x="7289" y="7646"/>
                        <a:pt x="7298" y="7655"/>
                      </a:cubicBezTo>
                      <a:cubicBezTo>
                        <a:pt x="7298" y="7664"/>
                        <a:pt x="7298" y="7664"/>
                        <a:pt x="7307" y="7664"/>
                      </a:cubicBezTo>
                      <a:lnTo>
                        <a:pt x="7361" y="7682"/>
                      </a:lnTo>
                      <a:cubicBezTo>
                        <a:pt x="8039" y="7878"/>
                        <a:pt x="8681" y="8056"/>
                        <a:pt x="9412" y="8101"/>
                      </a:cubicBezTo>
                      <a:cubicBezTo>
                        <a:pt x="9618" y="8119"/>
                        <a:pt x="9823" y="8128"/>
                        <a:pt x="10037" y="8137"/>
                      </a:cubicBezTo>
                      <a:cubicBezTo>
                        <a:pt x="10037" y="8137"/>
                        <a:pt x="10046" y="8137"/>
                        <a:pt x="10046" y="8128"/>
                      </a:cubicBezTo>
                      <a:cubicBezTo>
                        <a:pt x="11214" y="7352"/>
                        <a:pt x="12517" y="6682"/>
                        <a:pt x="13775" y="6040"/>
                      </a:cubicBezTo>
                      <a:lnTo>
                        <a:pt x="14025" y="5906"/>
                      </a:lnTo>
                      <a:cubicBezTo>
                        <a:pt x="15604" y="5095"/>
                        <a:pt x="16942" y="4586"/>
                        <a:pt x="18226" y="4318"/>
                      </a:cubicBezTo>
                      <a:cubicBezTo>
                        <a:pt x="20510" y="3837"/>
                        <a:pt x="22767" y="3747"/>
                        <a:pt x="24881" y="3721"/>
                      </a:cubicBezTo>
                      <a:cubicBezTo>
                        <a:pt x="25310" y="3489"/>
                        <a:pt x="25658" y="3292"/>
                        <a:pt x="25970" y="3105"/>
                      </a:cubicBezTo>
                      <a:cubicBezTo>
                        <a:pt x="26345" y="2891"/>
                        <a:pt x="26719" y="2659"/>
                        <a:pt x="27085" y="2427"/>
                      </a:cubicBezTo>
                      <a:cubicBezTo>
                        <a:pt x="27576" y="2124"/>
                        <a:pt x="28084" y="1812"/>
                        <a:pt x="28602" y="1526"/>
                      </a:cubicBezTo>
                      <a:cubicBezTo>
                        <a:pt x="28602" y="1517"/>
                        <a:pt x="28602" y="1517"/>
                        <a:pt x="28602" y="1508"/>
                      </a:cubicBezTo>
                      <a:cubicBezTo>
                        <a:pt x="28602" y="1508"/>
                        <a:pt x="28602" y="1499"/>
                        <a:pt x="28602" y="1499"/>
                      </a:cubicBezTo>
                      <a:cubicBezTo>
                        <a:pt x="27808" y="777"/>
                        <a:pt x="26345" y="1"/>
                        <a:pt x="250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9" name="Google Shape;2999;p9"/>
                <p:cNvSpPr/>
                <p:nvPr/>
              </p:nvSpPr>
              <p:spPr>
                <a:xfrm>
                  <a:off x="6563068" y="1568861"/>
                  <a:ext cx="50884" cy="10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803" extrusionOk="0">
                      <a:moveTo>
                        <a:pt x="678" y="0"/>
                      </a:moveTo>
                      <a:cubicBezTo>
                        <a:pt x="223" y="223"/>
                        <a:pt x="0" y="553"/>
                        <a:pt x="18" y="964"/>
                      </a:cubicBezTo>
                      <a:cubicBezTo>
                        <a:pt x="36" y="1312"/>
                        <a:pt x="232" y="1597"/>
                        <a:pt x="598" y="1802"/>
                      </a:cubicBezTo>
                      <a:lnTo>
                        <a:pt x="607" y="1802"/>
                      </a:lnTo>
                      <a:cubicBezTo>
                        <a:pt x="669" y="1793"/>
                        <a:pt x="741" y="1785"/>
                        <a:pt x="803" y="1767"/>
                      </a:cubicBezTo>
                      <a:lnTo>
                        <a:pt x="901" y="1749"/>
                      </a:lnTo>
                      <a:cubicBezTo>
                        <a:pt x="901" y="1749"/>
                        <a:pt x="910" y="1749"/>
                        <a:pt x="910" y="1740"/>
                      </a:cubicBezTo>
                      <a:cubicBezTo>
                        <a:pt x="910" y="1731"/>
                        <a:pt x="910" y="1722"/>
                        <a:pt x="901" y="1722"/>
                      </a:cubicBezTo>
                      <a:cubicBezTo>
                        <a:pt x="571" y="1508"/>
                        <a:pt x="402" y="1098"/>
                        <a:pt x="446" y="616"/>
                      </a:cubicBezTo>
                      <a:cubicBezTo>
                        <a:pt x="473" y="411"/>
                        <a:pt x="553" y="214"/>
                        <a:pt x="696" y="27"/>
                      </a:cubicBezTo>
                      <a:cubicBezTo>
                        <a:pt x="705" y="18"/>
                        <a:pt x="705" y="18"/>
                        <a:pt x="696" y="9"/>
                      </a:cubicBezTo>
                      <a:cubicBezTo>
                        <a:pt x="696" y="9"/>
                        <a:pt x="696" y="0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00" name="Google Shape;3000;p9"/>
              <p:cNvGrpSpPr/>
              <p:nvPr/>
            </p:nvGrpSpPr>
            <p:grpSpPr>
              <a:xfrm>
                <a:off x="8149562" y="2680022"/>
                <a:ext cx="392714" cy="128075"/>
                <a:chOff x="8149562" y="2680022"/>
                <a:chExt cx="392714" cy="128075"/>
              </a:xfrm>
            </p:grpSpPr>
            <p:sp>
              <p:nvSpPr>
                <p:cNvPr id="3001" name="Google Shape;3001;p9"/>
                <p:cNvSpPr/>
                <p:nvPr/>
              </p:nvSpPr>
              <p:spPr>
                <a:xfrm>
                  <a:off x="8149562" y="2689461"/>
                  <a:ext cx="306030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2124" extrusionOk="0">
                      <a:moveTo>
                        <a:pt x="4096" y="1"/>
                      </a:moveTo>
                      <a:cubicBezTo>
                        <a:pt x="3453" y="1"/>
                        <a:pt x="2829" y="233"/>
                        <a:pt x="2133" y="723"/>
                      </a:cubicBezTo>
                      <a:cubicBezTo>
                        <a:pt x="2044" y="786"/>
                        <a:pt x="1955" y="848"/>
                        <a:pt x="1865" y="911"/>
                      </a:cubicBezTo>
                      <a:cubicBezTo>
                        <a:pt x="1312" y="1312"/>
                        <a:pt x="679" y="1767"/>
                        <a:pt x="19" y="1981"/>
                      </a:cubicBezTo>
                      <a:cubicBezTo>
                        <a:pt x="10" y="1990"/>
                        <a:pt x="1" y="1990"/>
                        <a:pt x="1" y="1999"/>
                      </a:cubicBezTo>
                      <a:cubicBezTo>
                        <a:pt x="1" y="2008"/>
                        <a:pt x="10" y="2017"/>
                        <a:pt x="19" y="2017"/>
                      </a:cubicBezTo>
                      <a:cubicBezTo>
                        <a:pt x="170" y="2026"/>
                        <a:pt x="322" y="2035"/>
                        <a:pt x="474" y="2044"/>
                      </a:cubicBezTo>
                      <a:cubicBezTo>
                        <a:pt x="1125" y="2088"/>
                        <a:pt x="1740" y="2124"/>
                        <a:pt x="2374" y="2124"/>
                      </a:cubicBezTo>
                      <a:cubicBezTo>
                        <a:pt x="2784" y="2124"/>
                        <a:pt x="3150" y="2106"/>
                        <a:pt x="3516" y="2070"/>
                      </a:cubicBezTo>
                      <a:cubicBezTo>
                        <a:pt x="3516" y="2070"/>
                        <a:pt x="3525" y="2070"/>
                        <a:pt x="3525" y="2061"/>
                      </a:cubicBezTo>
                      <a:cubicBezTo>
                        <a:pt x="3525" y="2061"/>
                        <a:pt x="3525" y="2053"/>
                        <a:pt x="3525" y="2053"/>
                      </a:cubicBezTo>
                      <a:cubicBezTo>
                        <a:pt x="3418" y="1901"/>
                        <a:pt x="3382" y="1740"/>
                        <a:pt x="3418" y="1598"/>
                      </a:cubicBezTo>
                      <a:cubicBezTo>
                        <a:pt x="3453" y="1437"/>
                        <a:pt x="3569" y="1303"/>
                        <a:pt x="3766" y="1196"/>
                      </a:cubicBezTo>
                      <a:cubicBezTo>
                        <a:pt x="3766" y="1187"/>
                        <a:pt x="3774" y="1187"/>
                        <a:pt x="3783" y="1187"/>
                      </a:cubicBezTo>
                      <a:cubicBezTo>
                        <a:pt x="3792" y="1187"/>
                        <a:pt x="3801" y="1196"/>
                        <a:pt x="3810" y="1205"/>
                      </a:cubicBezTo>
                      <a:cubicBezTo>
                        <a:pt x="3810" y="1214"/>
                        <a:pt x="3819" y="1223"/>
                        <a:pt x="3810" y="1241"/>
                      </a:cubicBezTo>
                      <a:cubicBezTo>
                        <a:pt x="3658" y="1508"/>
                        <a:pt x="3623" y="1731"/>
                        <a:pt x="3712" y="1883"/>
                      </a:cubicBezTo>
                      <a:cubicBezTo>
                        <a:pt x="3792" y="2026"/>
                        <a:pt x="3980" y="2106"/>
                        <a:pt x="4229" y="2106"/>
                      </a:cubicBezTo>
                      <a:cubicBezTo>
                        <a:pt x="4408" y="2106"/>
                        <a:pt x="4613" y="2061"/>
                        <a:pt x="4818" y="1981"/>
                      </a:cubicBezTo>
                      <a:cubicBezTo>
                        <a:pt x="5086" y="1883"/>
                        <a:pt x="5309" y="1553"/>
                        <a:pt x="5425" y="1107"/>
                      </a:cubicBezTo>
                      <a:cubicBezTo>
                        <a:pt x="5478" y="884"/>
                        <a:pt x="5452" y="670"/>
                        <a:pt x="5336" y="491"/>
                      </a:cubicBezTo>
                      <a:cubicBezTo>
                        <a:pt x="5202" y="277"/>
                        <a:pt x="4979" y="134"/>
                        <a:pt x="4684" y="63"/>
                      </a:cubicBezTo>
                      <a:cubicBezTo>
                        <a:pt x="4488" y="27"/>
                        <a:pt x="4292" y="1"/>
                        <a:pt x="40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2" name="Google Shape;3002;p9"/>
                <p:cNvSpPr/>
                <p:nvPr/>
              </p:nvSpPr>
              <p:spPr>
                <a:xfrm>
                  <a:off x="8419172" y="2680022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9" y="0"/>
                      </a:moveTo>
                      <a:cubicBezTo>
                        <a:pt x="0" y="0"/>
                        <a:pt x="0" y="0"/>
                        <a:pt x="0" y="9"/>
                      </a:cubicBezTo>
                      <a:cubicBezTo>
                        <a:pt x="0" y="18"/>
                        <a:pt x="0" y="27"/>
                        <a:pt x="9" y="27"/>
                      </a:cubicBezTo>
                      <a:cubicBezTo>
                        <a:pt x="482" y="125"/>
                        <a:pt x="1026" y="384"/>
                        <a:pt x="981" y="999"/>
                      </a:cubicBezTo>
                      <a:cubicBezTo>
                        <a:pt x="955" y="1383"/>
                        <a:pt x="732" y="1856"/>
                        <a:pt x="428" y="2195"/>
                      </a:cubicBezTo>
                      <a:cubicBezTo>
                        <a:pt x="419" y="2204"/>
                        <a:pt x="419" y="2204"/>
                        <a:pt x="428" y="2213"/>
                      </a:cubicBezTo>
                      <a:cubicBezTo>
                        <a:pt x="428" y="2213"/>
                        <a:pt x="428" y="2222"/>
                        <a:pt x="437" y="2222"/>
                      </a:cubicBezTo>
                      <a:cubicBezTo>
                        <a:pt x="482" y="2230"/>
                        <a:pt x="526" y="2230"/>
                        <a:pt x="571" y="2230"/>
                      </a:cubicBezTo>
                      <a:cubicBezTo>
                        <a:pt x="981" y="2230"/>
                        <a:pt x="1410" y="1900"/>
                        <a:pt x="1481" y="1526"/>
                      </a:cubicBezTo>
                      <a:cubicBezTo>
                        <a:pt x="1588" y="999"/>
                        <a:pt x="1347" y="509"/>
                        <a:pt x="848" y="241"/>
                      </a:cubicBezTo>
                      <a:cubicBezTo>
                        <a:pt x="580" y="98"/>
                        <a:pt x="312" y="18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3" name="Google Shape;3003;p9"/>
                <p:cNvSpPr/>
                <p:nvPr/>
              </p:nvSpPr>
              <p:spPr>
                <a:xfrm>
                  <a:off x="8465475" y="2682982"/>
                  <a:ext cx="76801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" h="1776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10"/>
                      </a:cubicBezTo>
                      <a:cubicBezTo>
                        <a:pt x="1" y="19"/>
                        <a:pt x="10" y="27"/>
                        <a:pt x="10" y="27"/>
                      </a:cubicBezTo>
                      <a:cubicBezTo>
                        <a:pt x="402" y="179"/>
                        <a:pt x="661" y="438"/>
                        <a:pt x="786" y="804"/>
                      </a:cubicBezTo>
                      <a:cubicBezTo>
                        <a:pt x="893" y="1107"/>
                        <a:pt x="884" y="1473"/>
                        <a:pt x="768" y="1758"/>
                      </a:cubicBezTo>
                      <a:cubicBezTo>
                        <a:pt x="759" y="1758"/>
                        <a:pt x="768" y="1767"/>
                        <a:pt x="768" y="1776"/>
                      </a:cubicBezTo>
                      <a:lnTo>
                        <a:pt x="786" y="1776"/>
                      </a:lnTo>
                      <a:cubicBezTo>
                        <a:pt x="1152" y="1526"/>
                        <a:pt x="1375" y="1169"/>
                        <a:pt x="1366" y="866"/>
                      </a:cubicBezTo>
                      <a:cubicBezTo>
                        <a:pt x="1357" y="634"/>
                        <a:pt x="1223" y="438"/>
                        <a:pt x="982" y="295"/>
                      </a:cubicBezTo>
                      <a:cubicBezTo>
                        <a:pt x="706" y="135"/>
                        <a:pt x="393" y="3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04" name="Google Shape;3004;p9"/>
              <p:cNvGrpSpPr/>
              <p:nvPr/>
            </p:nvGrpSpPr>
            <p:grpSpPr>
              <a:xfrm>
                <a:off x="5464856" y="2240004"/>
                <a:ext cx="1646873" cy="417120"/>
                <a:chOff x="5464856" y="2240004"/>
                <a:chExt cx="1646873" cy="417120"/>
              </a:xfrm>
            </p:grpSpPr>
            <p:sp>
              <p:nvSpPr>
                <p:cNvPr id="3005" name="Google Shape;3005;p9"/>
                <p:cNvSpPr/>
                <p:nvPr/>
              </p:nvSpPr>
              <p:spPr>
                <a:xfrm>
                  <a:off x="6662713" y="2240004"/>
                  <a:ext cx="159522" cy="156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6" name="Google Shape;3006;p9"/>
                <p:cNvSpPr/>
                <p:nvPr/>
              </p:nvSpPr>
              <p:spPr>
                <a:xfrm>
                  <a:off x="7046378" y="2370590"/>
                  <a:ext cx="65350" cy="61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7" name="Google Shape;3007;p9"/>
                <p:cNvSpPr/>
                <p:nvPr/>
              </p:nvSpPr>
              <p:spPr>
                <a:xfrm>
                  <a:off x="6402598" y="2268936"/>
                  <a:ext cx="354847" cy="16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8" name="Google Shape;3008;p9"/>
                <p:cNvSpPr/>
                <p:nvPr/>
              </p:nvSpPr>
              <p:spPr>
                <a:xfrm>
                  <a:off x="6286030" y="2406449"/>
                  <a:ext cx="294523" cy="1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9" name="Google Shape;3009;p9"/>
                <p:cNvSpPr/>
                <p:nvPr/>
              </p:nvSpPr>
              <p:spPr>
                <a:xfrm>
                  <a:off x="6517212" y="2313787"/>
                  <a:ext cx="396682" cy="224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0" name="Google Shape;3010;p9"/>
                <p:cNvSpPr/>
                <p:nvPr/>
              </p:nvSpPr>
              <p:spPr>
                <a:xfrm>
                  <a:off x="6875463" y="2318255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1" name="Google Shape;3011;p9"/>
                <p:cNvSpPr/>
                <p:nvPr/>
              </p:nvSpPr>
              <p:spPr>
                <a:xfrm>
                  <a:off x="6911377" y="2327248"/>
                  <a:ext cx="152987" cy="11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2" name="Google Shape;3012;p9"/>
                <p:cNvSpPr/>
                <p:nvPr/>
              </p:nvSpPr>
              <p:spPr>
                <a:xfrm>
                  <a:off x="6028373" y="2460292"/>
                  <a:ext cx="410646" cy="119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3" name="Google Shape;3013;p9"/>
                <p:cNvSpPr/>
                <p:nvPr/>
              </p:nvSpPr>
              <p:spPr>
                <a:xfrm>
                  <a:off x="6269553" y="2435828"/>
                  <a:ext cx="246209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4" name="Google Shape;3014;p9"/>
                <p:cNvSpPr/>
                <p:nvPr/>
              </p:nvSpPr>
              <p:spPr>
                <a:xfrm>
                  <a:off x="6051329" y="2388017"/>
                  <a:ext cx="210797" cy="64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5" name="Google Shape;3015;p9"/>
                <p:cNvSpPr/>
                <p:nvPr/>
              </p:nvSpPr>
              <p:spPr>
                <a:xfrm>
                  <a:off x="5632252" y="2334676"/>
                  <a:ext cx="190912" cy="9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6" name="Google Shape;3016;p9"/>
                <p:cNvSpPr/>
                <p:nvPr/>
              </p:nvSpPr>
              <p:spPr>
                <a:xfrm>
                  <a:off x="6118578" y="2414938"/>
                  <a:ext cx="39936" cy="40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7" name="Google Shape;3017;p9"/>
                <p:cNvSpPr/>
                <p:nvPr/>
              </p:nvSpPr>
              <p:spPr>
                <a:xfrm>
                  <a:off x="5928728" y="2398462"/>
                  <a:ext cx="205882" cy="8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8" name="Google Shape;3018;p9"/>
                <p:cNvSpPr/>
                <p:nvPr/>
              </p:nvSpPr>
              <p:spPr>
                <a:xfrm>
                  <a:off x="6243133" y="2538488"/>
                  <a:ext cx="90262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9" name="Google Shape;3019;p9"/>
                <p:cNvSpPr/>
                <p:nvPr/>
              </p:nvSpPr>
              <p:spPr>
                <a:xfrm>
                  <a:off x="5775742" y="2336184"/>
                  <a:ext cx="102215" cy="6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0" name="Google Shape;3020;p9"/>
                <p:cNvSpPr/>
                <p:nvPr/>
              </p:nvSpPr>
              <p:spPr>
                <a:xfrm>
                  <a:off x="5464856" y="2359587"/>
                  <a:ext cx="280560" cy="1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1" name="Google Shape;3021;p9"/>
                <p:cNvSpPr/>
                <p:nvPr/>
              </p:nvSpPr>
              <p:spPr>
                <a:xfrm>
                  <a:off x="5667161" y="2411420"/>
                  <a:ext cx="379255" cy="12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2" name="Google Shape;3022;p9"/>
                <p:cNvSpPr/>
                <p:nvPr/>
              </p:nvSpPr>
              <p:spPr>
                <a:xfrm>
                  <a:off x="6186329" y="2520056"/>
                  <a:ext cx="99757" cy="13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3" name="Google Shape;3023;p9"/>
                <p:cNvSpPr/>
                <p:nvPr/>
              </p:nvSpPr>
              <p:spPr>
                <a:xfrm>
                  <a:off x="5901359" y="2507098"/>
                  <a:ext cx="335353" cy="14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24" name="Google Shape;3024;p9"/>
              <p:cNvGrpSpPr/>
              <p:nvPr/>
            </p:nvGrpSpPr>
            <p:grpSpPr>
              <a:xfrm>
                <a:off x="4899775" y="1396775"/>
                <a:ext cx="3731223" cy="1911329"/>
                <a:chOff x="4899775" y="1396775"/>
                <a:chExt cx="3731223" cy="1911329"/>
              </a:xfrm>
            </p:grpSpPr>
            <p:sp>
              <p:nvSpPr>
                <p:cNvPr id="3025" name="Google Shape;3025;p9"/>
                <p:cNvSpPr/>
                <p:nvPr/>
              </p:nvSpPr>
              <p:spPr>
                <a:xfrm>
                  <a:off x="6776321" y="2930639"/>
                  <a:ext cx="12512" cy="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6" name="Google Shape;3026;p9"/>
                <p:cNvSpPr/>
                <p:nvPr/>
              </p:nvSpPr>
              <p:spPr>
                <a:xfrm>
                  <a:off x="7333415" y="2804074"/>
                  <a:ext cx="9495" cy="4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7" name="Google Shape;3027;p9"/>
                <p:cNvSpPr/>
                <p:nvPr/>
              </p:nvSpPr>
              <p:spPr>
                <a:xfrm>
                  <a:off x="6822680" y="2941586"/>
                  <a:ext cx="26922" cy="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8" name="Google Shape;3028;p9"/>
                <p:cNvSpPr/>
                <p:nvPr/>
              </p:nvSpPr>
              <p:spPr>
                <a:xfrm>
                  <a:off x="8047906" y="17496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9" name="Google Shape;3029;p9"/>
                <p:cNvSpPr/>
                <p:nvPr/>
              </p:nvSpPr>
              <p:spPr>
                <a:xfrm>
                  <a:off x="7238350" y="18542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0" name="Google Shape;3030;p9"/>
                <p:cNvSpPr/>
                <p:nvPr/>
              </p:nvSpPr>
              <p:spPr>
                <a:xfrm>
                  <a:off x="7643352" y="19313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1" name="Google Shape;3031;p9"/>
                <p:cNvSpPr/>
                <p:nvPr/>
              </p:nvSpPr>
              <p:spPr>
                <a:xfrm>
                  <a:off x="7408036" y="20888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2" name="Google Shape;3032;p9"/>
                <p:cNvSpPr/>
                <p:nvPr/>
              </p:nvSpPr>
              <p:spPr>
                <a:xfrm>
                  <a:off x="6118410" y="19238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3" name="Google Shape;3033;p9"/>
                <p:cNvSpPr/>
                <p:nvPr/>
              </p:nvSpPr>
              <p:spPr>
                <a:xfrm>
                  <a:off x="6239112" y="18782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4" name="Google Shape;3034;p9"/>
                <p:cNvSpPr/>
                <p:nvPr/>
              </p:nvSpPr>
              <p:spPr>
                <a:xfrm>
                  <a:off x="6458620" y="18298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5" name="Google Shape;3035;p9"/>
                <p:cNvSpPr/>
                <p:nvPr/>
              </p:nvSpPr>
              <p:spPr>
                <a:xfrm>
                  <a:off x="6739792" y="19125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6" name="Google Shape;3036;p9"/>
                <p:cNvSpPr/>
                <p:nvPr/>
              </p:nvSpPr>
              <p:spPr>
                <a:xfrm>
                  <a:off x="7078774" y="18916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7" name="Google Shape;3037;p9"/>
                <p:cNvSpPr/>
                <p:nvPr/>
              </p:nvSpPr>
              <p:spPr>
                <a:xfrm>
                  <a:off x="7299176" y="16866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8" name="Google Shape;3038;p9"/>
                <p:cNvSpPr/>
                <p:nvPr/>
              </p:nvSpPr>
              <p:spPr>
                <a:xfrm>
                  <a:off x="6905345" y="19918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9" name="Google Shape;3039;p9"/>
                <p:cNvSpPr/>
                <p:nvPr/>
              </p:nvSpPr>
              <p:spPr>
                <a:xfrm>
                  <a:off x="5445586" y="2140863"/>
                  <a:ext cx="648030" cy="6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0" name="Google Shape;3040;p9"/>
                <p:cNvSpPr/>
                <p:nvPr/>
              </p:nvSpPr>
              <p:spPr>
                <a:xfrm>
                  <a:off x="6135446" y="2228777"/>
                  <a:ext cx="53565" cy="31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1" name="Google Shape;3041;p9"/>
                <p:cNvSpPr/>
                <p:nvPr/>
              </p:nvSpPr>
              <p:spPr>
                <a:xfrm>
                  <a:off x="5568745" y="2195097"/>
                  <a:ext cx="305583" cy="3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2" name="Google Shape;3042;p9"/>
                <p:cNvSpPr/>
                <p:nvPr/>
              </p:nvSpPr>
              <p:spPr>
                <a:xfrm>
                  <a:off x="5896053" y="2211574"/>
                  <a:ext cx="100818" cy="29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3" name="Google Shape;3043;p9"/>
                <p:cNvSpPr/>
                <p:nvPr/>
              </p:nvSpPr>
              <p:spPr>
                <a:xfrm>
                  <a:off x="6025077" y="2247320"/>
                  <a:ext cx="68199" cy="2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4" name="Google Shape;3044;p9"/>
                <p:cNvSpPr/>
                <p:nvPr/>
              </p:nvSpPr>
              <p:spPr>
                <a:xfrm>
                  <a:off x="6114724" y="2277370"/>
                  <a:ext cx="139805" cy="50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5" name="Google Shape;3045;p9"/>
                <p:cNvSpPr/>
                <p:nvPr/>
              </p:nvSpPr>
              <p:spPr>
                <a:xfrm>
                  <a:off x="7144068" y="2275136"/>
                  <a:ext cx="714385" cy="6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6" name="Google Shape;3046;p9"/>
                <p:cNvSpPr/>
                <p:nvPr/>
              </p:nvSpPr>
              <p:spPr>
                <a:xfrm>
                  <a:off x="7912738" y="2348528"/>
                  <a:ext cx="129472" cy="4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7" name="Google Shape;3047;p9"/>
                <p:cNvSpPr/>
                <p:nvPr/>
              </p:nvSpPr>
              <p:spPr>
                <a:xfrm>
                  <a:off x="6611550" y="2538320"/>
                  <a:ext cx="1059513" cy="8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8" name="Google Shape;3048;p9"/>
                <p:cNvSpPr/>
                <p:nvPr/>
              </p:nvSpPr>
              <p:spPr>
                <a:xfrm>
                  <a:off x="5907336" y="15857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9" name="Google Shape;3049;p9"/>
                <p:cNvSpPr/>
                <p:nvPr/>
              </p:nvSpPr>
              <p:spPr>
                <a:xfrm>
                  <a:off x="5619461" y="17950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0" name="Google Shape;3050;p9"/>
                <p:cNvSpPr/>
                <p:nvPr/>
              </p:nvSpPr>
              <p:spPr>
                <a:xfrm>
                  <a:off x="6378692" y="2634110"/>
                  <a:ext cx="175273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1" name="Google Shape;3051;p9"/>
                <p:cNvSpPr/>
                <p:nvPr/>
              </p:nvSpPr>
              <p:spPr>
                <a:xfrm>
                  <a:off x="7473889" y="2653603"/>
                  <a:ext cx="63172" cy="20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2" name="Google Shape;3052;p9"/>
                <p:cNvSpPr/>
                <p:nvPr/>
              </p:nvSpPr>
              <p:spPr>
                <a:xfrm>
                  <a:off x="5528307" y="2587472"/>
                  <a:ext cx="884520" cy="30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3" name="Google Shape;3053;p9"/>
                <p:cNvSpPr/>
                <p:nvPr/>
              </p:nvSpPr>
              <p:spPr>
                <a:xfrm>
                  <a:off x="6502745" y="2917625"/>
                  <a:ext cx="114559" cy="39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4" name="Google Shape;3054;p9"/>
                <p:cNvSpPr/>
                <p:nvPr/>
              </p:nvSpPr>
              <p:spPr>
                <a:xfrm>
                  <a:off x="6676677" y="2969513"/>
                  <a:ext cx="36920" cy="8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5" name="Google Shape;3055;p9"/>
                <p:cNvSpPr/>
                <p:nvPr/>
              </p:nvSpPr>
              <p:spPr>
                <a:xfrm>
                  <a:off x="5428048" y="2670694"/>
                  <a:ext cx="705895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6" name="Google Shape;3056;p9"/>
                <p:cNvSpPr/>
                <p:nvPr/>
              </p:nvSpPr>
              <p:spPr>
                <a:xfrm>
                  <a:off x="6173650" y="2839708"/>
                  <a:ext cx="92719" cy="4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7" name="Google Shape;3057;p9"/>
                <p:cNvSpPr/>
                <p:nvPr/>
              </p:nvSpPr>
              <p:spPr>
                <a:xfrm>
                  <a:off x="5458656" y="2620649"/>
                  <a:ext cx="57419" cy="24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8" name="Google Shape;3058;p9"/>
                <p:cNvSpPr/>
                <p:nvPr/>
              </p:nvSpPr>
              <p:spPr>
                <a:xfrm>
                  <a:off x="5347505" y="2711021"/>
                  <a:ext cx="616974" cy="95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9" name="Google Shape;3059;p9"/>
                <p:cNvSpPr/>
                <p:nvPr/>
              </p:nvSpPr>
              <p:spPr>
                <a:xfrm>
                  <a:off x="5986873" y="2777822"/>
                  <a:ext cx="71327" cy="3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0" name="Google Shape;3060;p9"/>
                <p:cNvSpPr/>
                <p:nvPr/>
              </p:nvSpPr>
              <p:spPr>
                <a:xfrm>
                  <a:off x="7279068" y="2685495"/>
                  <a:ext cx="774430" cy="171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1" name="Google Shape;3061;p9"/>
                <p:cNvSpPr/>
                <p:nvPr/>
              </p:nvSpPr>
              <p:spPr>
                <a:xfrm>
                  <a:off x="7160992" y="2671755"/>
                  <a:ext cx="76633" cy="1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2" name="Google Shape;3062;p9"/>
                <p:cNvSpPr/>
                <p:nvPr/>
              </p:nvSpPr>
              <p:spPr>
                <a:xfrm>
                  <a:off x="7577890" y="2677229"/>
                  <a:ext cx="33625" cy="12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3" name="Google Shape;3063;p9"/>
                <p:cNvSpPr/>
                <p:nvPr/>
              </p:nvSpPr>
              <p:spPr>
                <a:xfrm>
                  <a:off x="7701217" y="2625620"/>
                  <a:ext cx="114391" cy="41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4" name="Google Shape;3064;p9"/>
                <p:cNvSpPr/>
                <p:nvPr/>
              </p:nvSpPr>
              <p:spPr>
                <a:xfrm>
                  <a:off x="7429038" y="2766205"/>
                  <a:ext cx="536711" cy="131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5" name="Google Shape;3065;p9"/>
                <p:cNvSpPr/>
                <p:nvPr/>
              </p:nvSpPr>
              <p:spPr>
                <a:xfrm>
                  <a:off x="6348419" y="3128418"/>
                  <a:ext cx="286313" cy="62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6" name="Google Shape;3066;p9"/>
                <p:cNvSpPr/>
                <p:nvPr/>
              </p:nvSpPr>
              <p:spPr>
                <a:xfrm>
                  <a:off x="6232353" y="3089544"/>
                  <a:ext cx="84118" cy="29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7" name="Google Shape;3067;p9"/>
                <p:cNvSpPr/>
                <p:nvPr/>
              </p:nvSpPr>
              <p:spPr>
                <a:xfrm>
                  <a:off x="5837071" y="3080607"/>
                  <a:ext cx="1329237" cy="227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8" name="Google Shape;3068;p9"/>
                <p:cNvSpPr/>
                <p:nvPr/>
              </p:nvSpPr>
              <p:spPr>
                <a:xfrm>
                  <a:off x="7201598" y="3100994"/>
                  <a:ext cx="230849" cy="96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9" name="Google Shape;3069;p9"/>
                <p:cNvSpPr/>
                <p:nvPr/>
              </p:nvSpPr>
              <p:spPr>
                <a:xfrm>
                  <a:off x="7497236" y="3063181"/>
                  <a:ext cx="50493" cy="1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0" name="Google Shape;3070;p9"/>
                <p:cNvSpPr/>
                <p:nvPr/>
              </p:nvSpPr>
              <p:spPr>
                <a:xfrm>
                  <a:off x="7508798" y="2358470"/>
                  <a:ext cx="695506" cy="16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1" name="Google Shape;3071;p9"/>
                <p:cNvSpPr/>
                <p:nvPr/>
              </p:nvSpPr>
              <p:spPr>
                <a:xfrm>
                  <a:off x="4899775" y="20275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2" name="Google Shape;3072;p9"/>
                <p:cNvSpPr/>
                <p:nvPr/>
              </p:nvSpPr>
              <p:spPr>
                <a:xfrm>
                  <a:off x="5005899" y="2220120"/>
                  <a:ext cx="261178" cy="43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3" name="Google Shape;3073;p9"/>
                <p:cNvSpPr/>
                <p:nvPr/>
              </p:nvSpPr>
              <p:spPr>
                <a:xfrm>
                  <a:off x="5039802" y="20241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4" name="Google Shape;3074;p9"/>
                <p:cNvSpPr/>
                <p:nvPr/>
              </p:nvSpPr>
              <p:spPr>
                <a:xfrm>
                  <a:off x="5196474" y="13967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5" name="Google Shape;3075;p9"/>
                <p:cNvSpPr/>
                <p:nvPr/>
              </p:nvSpPr>
              <p:spPr>
                <a:xfrm>
                  <a:off x="5513505" y="18852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6" name="Google Shape;3076;p9"/>
                <p:cNvSpPr/>
                <p:nvPr/>
              </p:nvSpPr>
              <p:spPr>
                <a:xfrm>
                  <a:off x="5755970" y="18567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7" name="Google Shape;3077;p9"/>
                <p:cNvSpPr/>
                <p:nvPr/>
              </p:nvSpPr>
              <p:spPr>
                <a:xfrm>
                  <a:off x="5665932" y="19044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8" name="Google Shape;3078;p9"/>
                <p:cNvSpPr/>
                <p:nvPr/>
              </p:nvSpPr>
              <p:spPr>
                <a:xfrm>
                  <a:off x="5587792" y="15106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9" name="Google Shape;3079;p9"/>
                <p:cNvSpPr/>
                <p:nvPr/>
              </p:nvSpPr>
              <p:spPr>
                <a:xfrm>
                  <a:off x="6197947" y="15294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0" name="Google Shape;3080;p9"/>
                <p:cNvSpPr/>
                <p:nvPr/>
              </p:nvSpPr>
              <p:spPr>
                <a:xfrm>
                  <a:off x="7817003" y="21847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1" name="Google Shape;3081;p9"/>
                <p:cNvSpPr/>
                <p:nvPr/>
              </p:nvSpPr>
              <p:spPr>
                <a:xfrm>
                  <a:off x="7697810" y="21252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2" name="Google Shape;3082;p9"/>
                <p:cNvSpPr/>
                <p:nvPr/>
              </p:nvSpPr>
              <p:spPr>
                <a:xfrm>
                  <a:off x="7963733" y="20829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3" name="Google Shape;3083;p9"/>
                <p:cNvSpPr/>
                <p:nvPr/>
              </p:nvSpPr>
              <p:spPr>
                <a:xfrm>
                  <a:off x="7883470" y="20874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4" name="Google Shape;3084;p9"/>
                <p:cNvSpPr/>
                <p:nvPr/>
              </p:nvSpPr>
              <p:spPr>
                <a:xfrm>
                  <a:off x="7858839" y="2680301"/>
                  <a:ext cx="259782" cy="6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5" name="Google Shape;3085;p9"/>
                <p:cNvSpPr/>
                <p:nvPr/>
              </p:nvSpPr>
              <p:spPr>
                <a:xfrm>
                  <a:off x="7981830" y="3012800"/>
                  <a:ext cx="338872" cy="16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6" name="Google Shape;3086;p9"/>
                <p:cNvSpPr/>
                <p:nvPr/>
              </p:nvSpPr>
              <p:spPr>
                <a:xfrm>
                  <a:off x="8103873" y="2840379"/>
                  <a:ext cx="71550" cy="15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7" name="Google Shape;3087;p9"/>
                <p:cNvSpPr/>
                <p:nvPr/>
              </p:nvSpPr>
              <p:spPr>
                <a:xfrm>
                  <a:off x="5189940" y="2082439"/>
                  <a:ext cx="3441059" cy="1142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8" name="Google Shape;3088;p9"/>
                <p:cNvSpPr/>
                <p:nvPr/>
              </p:nvSpPr>
              <p:spPr>
                <a:xfrm>
                  <a:off x="7625869" y="3041453"/>
                  <a:ext cx="440417" cy="7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9" name="Google Shape;3089;p9"/>
                <p:cNvSpPr/>
                <p:nvPr/>
              </p:nvSpPr>
              <p:spPr>
                <a:xfrm>
                  <a:off x="5660794" y="2943206"/>
                  <a:ext cx="326640" cy="64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0" name="Google Shape;3090;p9"/>
                <p:cNvSpPr/>
                <p:nvPr/>
              </p:nvSpPr>
              <p:spPr>
                <a:xfrm>
                  <a:off x="4982998" y="2893719"/>
                  <a:ext cx="341721" cy="3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1" name="Google Shape;3091;p9"/>
                <p:cNvSpPr/>
                <p:nvPr/>
              </p:nvSpPr>
              <p:spPr>
                <a:xfrm>
                  <a:off x="5427992" y="2955047"/>
                  <a:ext cx="155500" cy="2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2" name="Google Shape;3092;p9"/>
                <p:cNvSpPr/>
                <p:nvPr/>
              </p:nvSpPr>
              <p:spPr>
                <a:xfrm>
                  <a:off x="7328220" y="3130038"/>
                  <a:ext cx="586254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3" name="Google Shape;3093;p9"/>
                <p:cNvSpPr/>
                <p:nvPr/>
              </p:nvSpPr>
              <p:spPr>
                <a:xfrm>
                  <a:off x="7962114" y="3160087"/>
                  <a:ext cx="92831" cy="4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94" name="Google Shape;3094;p9"/>
            <p:cNvGrpSpPr/>
            <p:nvPr/>
          </p:nvGrpSpPr>
          <p:grpSpPr>
            <a:xfrm flipH="1">
              <a:off x="4010478" y="3862191"/>
              <a:ext cx="4074869" cy="2087363"/>
              <a:chOff x="4899775" y="1396775"/>
              <a:chExt cx="3731223" cy="1911329"/>
            </a:xfrm>
          </p:grpSpPr>
          <p:grpSp>
            <p:nvGrpSpPr>
              <p:cNvPr id="3095" name="Google Shape;3095;p9"/>
              <p:cNvGrpSpPr/>
              <p:nvPr/>
            </p:nvGrpSpPr>
            <p:grpSpPr>
              <a:xfrm>
                <a:off x="6597922" y="2714372"/>
                <a:ext cx="1091289" cy="319934"/>
                <a:chOff x="6597922" y="2714372"/>
                <a:chExt cx="1091289" cy="319934"/>
              </a:xfrm>
            </p:grpSpPr>
            <p:sp>
              <p:nvSpPr>
                <p:cNvPr id="3096" name="Google Shape;3096;p9"/>
                <p:cNvSpPr/>
                <p:nvPr/>
              </p:nvSpPr>
              <p:spPr>
                <a:xfrm>
                  <a:off x="7365810" y="2901260"/>
                  <a:ext cx="323400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0" h="2382" extrusionOk="0">
                      <a:moveTo>
                        <a:pt x="3185" y="0"/>
                      </a:moveTo>
                      <a:cubicBezTo>
                        <a:pt x="3042" y="0"/>
                        <a:pt x="2908" y="9"/>
                        <a:pt x="2783" y="27"/>
                      </a:cubicBezTo>
                      <a:cubicBezTo>
                        <a:pt x="1570" y="179"/>
                        <a:pt x="196" y="1053"/>
                        <a:pt x="0" y="2364"/>
                      </a:cubicBezTo>
                      <a:cubicBezTo>
                        <a:pt x="0" y="2373"/>
                        <a:pt x="9" y="2373"/>
                        <a:pt x="9" y="2382"/>
                      </a:cubicBezTo>
                      <a:lnTo>
                        <a:pt x="27" y="2382"/>
                      </a:lnTo>
                      <a:cubicBezTo>
                        <a:pt x="277" y="2284"/>
                        <a:pt x="491" y="2204"/>
                        <a:pt x="696" y="2132"/>
                      </a:cubicBezTo>
                      <a:cubicBezTo>
                        <a:pt x="910" y="2061"/>
                        <a:pt x="1115" y="1998"/>
                        <a:pt x="1329" y="1918"/>
                      </a:cubicBezTo>
                      <a:cubicBezTo>
                        <a:pt x="1606" y="1249"/>
                        <a:pt x="2418" y="803"/>
                        <a:pt x="3113" y="651"/>
                      </a:cubicBezTo>
                      <a:cubicBezTo>
                        <a:pt x="3336" y="598"/>
                        <a:pt x="3568" y="571"/>
                        <a:pt x="3791" y="571"/>
                      </a:cubicBezTo>
                      <a:cubicBezTo>
                        <a:pt x="4345" y="571"/>
                        <a:pt x="4853" y="732"/>
                        <a:pt x="5281" y="1044"/>
                      </a:cubicBezTo>
                      <a:cubicBezTo>
                        <a:pt x="5451" y="1026"/>
                        <a:pt x="5620" y="1017"/>
                        <a:pt x="5781" y="1008"/>
                      </a:cubicBezTo>
                      <a:cubicBezTo>
                        <a:pt x="5781" y="1008"/>
                        <a:pt x="5790" y="1008"/>
                        <a:pt x="5790" y="999"/>
                      </a:cubicBezTo>
                      <a:cubicBezTo>
                        <a:pt x="5790" y="990"/>
                        <a:pt x="5790" y="990"/>
                        <a:pt x="5790" y="981"/>
                      </a:cubicBezTo>
                      <a:cubicBezTo>
                        <a:pt x="5165" y="384"/>
                        <a:pt x="4148" y="0"/>
                        <a:pt x="31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7" name="Google Shape;3097;p9"/>
                <p:cNvSpPr/>
                <p:nvPr/>
              </p:nvSpPr>
              <p:spPr>
                <a:xfrm>
                  <a:off x="7446017" y="2942592"/>
                  <a:ext cx="198341" cy="63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1143" extrusionOk="0">
                      <a:moveTo>
                        <a:pt x="2266" y="1"/>
                      </a:moveTo>
                      <a:cubicBezTo>
                        <a:pt x="2079" y="1"/>
                        <a:pt x="1900" y="27"/>
                        <a:pt x="1722" y="72"/>
                      </a:cubicBezTo>
                      <a:cubicBezTo>
                        <a:pt x="1338" y="179"/>
                        <a:pt x="402" y="500"/>
                        <a:pt x="0" y="1125"/>
                      </a:cubicBezTo>
                      <a:cubicBezTo>
                        <a:pt x="0" y="1125"/>
                        <a:pt x="0" y="1134"/>
                        <a:pt x="0" y="1142"/>
                      </a:cubicBezTo>
                      <a:lnTo>
                        <a:pt x="18" y="1142"/>
                      </a:lnTo>
                      <a:cubicBezTo>
                        <a:pt x="1383" y="705"/>
                        <a:pt x="2498" y="447"/>
                        <a:pt x="3542" y="331"/>
                      </a:cubicBezTo>
                      <a:cubicBezTo>
                        <a:pt x="3542" y="331"/>
                        <a:pt x="3551" y="322"/>
                        <a:pt x="3551" y="322"/>
                      </a:cubicBezTo>
                      <a:cubicBezTo>
                        <a:pt x="3551" y="313"/>
                        <a:pt x="3551" y="304"/>
                        <a:pt x="3542" y="304"/>
                      </a:cubicBezTo>
                      <a:cubicBezTo>
                        <a:pt x="3132" y="143"/>
                        <a:pt x="2721" y="1"/>
                        <a:pt x="22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8" name="Google Shape;3098;p9"/>
                <p:cNvSpPr/>
                <p:nvPr/>
              </p:nvSpPr>
              <p:spPr>
                <a:xfrm>
                  <a:off x="6973153" y="2811558"/>
                  <a:ext cx="103164" cy="1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2543" extrusionOk="0">
                      <a:moveTo>
                        <a:pt x="1829" y="0"/>
                      </a:moveTo>
                      <a:cubicBezTo>
                        <a:pt x="1365" y="45"/>
                        <a:pt x="277" y="241"/>
                        <a:pt x="107" y="1258"/>
                      </a:cubicBezTo>
                      <a:cubicBezTo>
                        <a:pt x="0" y="1838"/>
                        <a:pt x="330" y="2257"/>
                        <a:pt x="1098" y="2543"/>
                      </a:cubicBezTo>
                      <a:lnTo>
                        <a:pt x="1106" y="2543"/>
                      </a:lnTo>
                      <a:cubicBezTo>
                        <a:pt x="1106" y="2543"/>
                        <a:pt x="1115" y="2543"/>
                        <a:pt x="1115" y="2534"/>
                      </a:cubicBezTo>
                      <a:cubicBezTo>
                        <a:pt x="1124" y="2525"/>
                        <a:pt x="1115" y="2525"/>
                        <a:pt x="1115" y="2516"/>
                      </a:cubicBezTo>
                      <a:cubicBezTo>
                        <a:pt x="759" y="2266"/>
                        <a:pt x="598" y="1936"/>
                        <a:pt x="625" y="1517"/>
                      </a:cubicBezTo>
                      <a:cubicBezTo>
                        <a:pt x="687" y="776"/>
                        <a:pt x="1089" y="277"/>
                        <a:pt x="1838" y="27"/>
                      </a:cubicBezTo>
                      <a:cubicBezTo>
                        <a:pt x="1838" y="27"/>
                        <a:pt x="1847" y="18"/>
                        <a:pt x="1847" y="18"/>
                      </a:cubicBezTo>
                      <a:cubicBezTo>
                        <a:pt x="1847" y="9"/>
                        <a:pt x="1838" y="0"/>
                        <a:pt x="18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9" name="Google Shape;3099;p9"/>
                <p:cNvSpPr/>
                <p:nvPr/>
              </p:nvSpPr>
              <p:spPr>
                <a:xfrm>
                  <a:off x="7016496" y="2806587"/>
                  <a:ext cx="119139" cy="161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3" h="2891" extrusionOk="0">
                      <a:moveTo>
                        <a:pt x="2115" y="0"/>
                      </a:moveTo>
                      <a:cubicBezTo>
                        <a:pt x="1321" y="71"/>
                        <a:pt x="0" y="375"/>
                        <a:pt x="36" y="1606"/>
                      </a:cubicBezTo>
                      <a:cubicBezTo>
                        <a:pt x="63" y="2444"/>
                        <a:pt x="785" y="2766"/>
                        <a:pt x="1392" y="2891"/>
                      </a:cubicBezTo>
                      <a:cubicBezTo>
                        <a:pt x="1401" y="2891"/>
                        <a:pt x="1410" y="2891"/>
                        <a:pt x="1410" y="2882"/>
                      </a:cubicBezTo>
                      <a:cubicBezTo>
                        <a:pt x="1410" y="2873"/>
                        <a:pt x="1410" y="2864"/>
                        <a:pt x="1401" y="2864"/>
                      </a:cubicBezTo>
                      <a:cubicBezTo>
                        <a:pt x="1062" y="2659"/>
                        <a:pt x="875" y="2391"/>
                        <a:pt x="857" y="2043"/>
                      </a:cubicBezTo>
                      <a:cubicBezTo>
                        <a:pt x="794" y="1231"/>
                        <a:pt x="1285" y="464"/>
                        <a:pt x="2124" y="36"/>
                      </a:cubicBezTo>
                      <a:cubicBezTo>
                        <a:pt x="2124" y="27"/>
                        <a:pt x="2133" y="18"/>
                        <a:pt x="2133" y="18"/>
                      </a:cubicBezTo>
                      <a:cubicBezTo>
                        <a:pt x="2124" y="9"/>
                        <a:pt x="2124" y="0"/>
                        <a:pt x="21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0" name="Google Shape;3100;p9"/>
                <p:cNvSpPr/>
                <p:nvPr/>
              </p:nvSpPr>
              <p:spPr>
                <a:xfrm>
                  <a:off x="6623335" y="2789105"/>
                  <a:ext cx="82777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2276" extrusionOk="0">
                      <a:moveTo>
                        <a:pt x="1321" y="1"/>
                      </a:moveTo>
                      <a:cubicBezTo>
                        <a:pt x="1285" y="10"/>
                        <a:pt x="1250" y="28"/>
                        <a:pt x="1214" y="37"/>
                      </a:cubicBezTo>
                      <a:cubicBezTo>
                        <a:pt x="1214" y="37"/>
                        <a:pt x="1205" y="45"/>
                        <a:pt x="1205" y="45"/>
                      </a:cubicBezTo>
                      <a:cubicBezTo>
                        <a:pt x="1143" y="81"/>
                        <a:pt x="1080" y="108"/>
                        <a:pt x="1027" y="126"/>
                      </a:cubicBezTo>
                      <a:cubicBezTo>
                        <a:pt x="857" y="224"/>
                        <a:pt x="714" y="340"/>
                        <a:pt x="598" y="474"/>
                      </a:cubicBezTo>
                      <a:cubicBezTo>
                        <a:pt x="250" y="866"/>
                        <a:pt x="1" y="1491"/>
                        <a:pt x="420" y="1972"/>
                      </a:cubicBezTo>
                      <a:cubicBezTo>
                        <a:pt x="759" y="2079"/>
                        <a:pt x="1116" y="2187"/>
                        <a:pt x="1464" y="2276"/>
                      </a:cubicBezTo>
                      <a:cubicBezTo>
                        <a:pt x="1473" y="2276"/>
                        <a:pt x="1473" y="2276"/>
                        <a:pt x="1482" y="2267"/>
                      </a:cubicBezTo>
                      <a:cubicBezTo>
                        <a:pt x="1482" y="2258"/>
                        <a:pt x="1482" y="2258"/>
                        <a:pt x="1473" y="2249"/>
                      </a:cubicBezTo>
                      <a:cubicBezTo>
                        <a:pt x="1205" y="2071"/>
                        <a:pt x="884" y="1749"/>
                        <a:pt x="857" y="1232"/>
                      </a:cubicBezTo>
                      <a:cubicBezTo>
                        <a:pt x="830" y="750"/>
                        <a:pt x="991" y="331"/>
                        <a:pt x="1330" y="28"/>
                      </a:cubicBezTo>
                      <a:cubicBezTo>
                        <a:pt x="1339" y="19"/>
                        <a:pt x="1339" y="10"/>
                        <a:pt x="1339" y="10"/>
                      </a:cubicBezTo>
                      <a:cubicBezTo>
                        <a:pt x="1330" y="1"/>
                        <a:pt x="1330" y="1"/>
                        <a:pt x="13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1" name="Google Shape;3101;p9"/>
                <p:cNvSpPr/>
                <p:nvPr/>
              </p:nvSpPr>
              <p:spPr>
                <a:xfrm>
                  <a:off x="6597922" y="2808542"/>
                  <a:ext cx="48873" cy="87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1562" extrusionOk="0">
                      <a:moveTo>
                        <a:pt x="857" y="1"/>
                      </a:moveTo>
                      <a:cubicBezTo>
                        <a:pt x="777" y="45"/>
                        <a:pt x="714" y="90"/>
                        <a:pt x="661" y="135"/>
                      </a:cubicBezTo>
                      <a:cubicBezTo>
                        <a:pt x="108" y="590"/>
                        <a:pt x="1" y="1018"/>
                        <a:pt x="322" y="1446"/>
                      </a:cubicBezTo>
                      <a:cubicBezTo>
                        <a:pt x="402" y="1473"/>
                        <a:pt x="482" y="1500"/>
                        <a:pt x="563" y="1526"/>
                      </a:cubicBezTo>
                      <a:lnTo>
                        <a:pt x="661" y="1562"/>
                      </a:lnTo>
                      <a:cubicBezTo>
                        <a:pt x="670" y="1562"/>
                        <a:pt x="670" y="1553"/>
                        <a:pt x="679" y="1553"/>
                      </a:cubicBezTo>
                      <a:cubicBezTo>
                        <a:pt x="679" y="1544"/>
                        <a:pt x="679" y="1544"/>
                        <a:pt x="679" y="1535"/>
                      </a:cubicBezTo>
                      <a:cubicBezTo>
                        <a:pt x="340" y="1098"/>
                        <a:pt x="518" y="590"/>
                        <a:pt x="732" y="233"/>
                      </a:cubicBezTo>
                      <a:cubicBezTo>
                        <a:pt x="768" y="161"/>
                        <a:pt x="821" y="90"/>
                        <a:pt x="875" y="28"/>
                      </a:cubicBezTo>
                      <a:cubicBezTo>
                        <a:pt x="875" y="19"/>
                        <a:pt x="875" y="19"/>
                        <a:pt x="875" y="10"/>
                      </a:cubicBezTo>
                      <a:cubicBezTo>
                        <a:pt x="866" y="1"/>
                        <a:pt x="866" y="1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2" name="Google Shape;3102;p9"/>
                <p:cNvSpPr/>
                <p:nvPr/>
              </p:nvSpPr>
              <p:spPr>
                <a:xfrm>
                  <a:off x="6727504" y="2755257"/>
                  <a:ext cx="156506" cy="182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2" h="3266" extrusionOk="0">
                      <a:moveTo>
                        <a:pt x="2784" y="0"/>
                      </a:moveTo>
                      <a:cubicBezTo>
                        <a:pt x="1945" y="45"/>
                        <a:pt x="1026" y="179"/>
                        <a:pt x="509" y="741"/>
                      </a:cubicBezTo>
                      <a:cubicBezTo>
                        <a:pt x="0" y="1303"/>
                        <a:pt x="9" y="2141"/>
                        <a:pt x="527" y="2650"/>
                      </a:cubicBezTo>
                      <a:cubicBezTo>
                        <a:pt x="857" y="2971"/>
                        <a:pt x="1294" y="3167"/>
                        <a:pt x="1883" y="3265"/>
                      </a:cubicBezTo>
                      <a:cubicBezTo>
                        <a:pt x="1891" y="3265"/>
                        <a:pt x="1900" y="3256"/>
                        <a:pt x="1900" y="3256"/>
                      </a:cubicBezTo>
                      <a:cubicBezTo>
                        <a:pt x="1900" y="3247"/>
                        <a:pt x="1900" y="3239"/>
                        <a:pt x="1900" y="3239"/>
                      </a:cubicBezTo>
                      <a:cubicBezTo>
                        <a:pt x="1606" y="3007"/>
                        <a:pt x="1347" y="2659"/>
                        <a:pt x="1213" y="2320"/>
                      </a:cubicBezTo>
                      <a:cubicBezTo>
                        <a:pt x="901" y="1553"/>
                        <a:pt x="1338" y="830"/>
                        <a:pt x="1909" y="446"/>
                      </a:cubicBezTo>
                      <a:cubicBezTo>
                        <a:pt x="2177" y="268"/>
                        <a:pt x="2471" y="134"/>
                        <a:pt x="2792" y="27"/>
                      </a:cubicBezTo>
                      <a:cubicBezTo>
                        <a:pt x="2792" y="27"/>
                        <a:pt x="2801" y="18"/>
                        <a:pt x="2801" y="9"/>
                      </a:cubicBezTo>
                      <a:cubicBezTo>
                        <a:pt x="2792" y="9"/>
                        <a:pt x="2792" y="0"/>
                        <a:pt x="27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3" name="Google Shape;3103;p9"/>
                <p:cNvSpPr/>
                <p:nvPr/>
              </p:nvSpPr>
              <p:spPr>
                <a:xfrm>
                  <a:off x="6677682" y="2765199"/>
                  <a:ext cx="99701" cy="164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" h="2945" extrusionOk="0">
                      <a:moveTo>
                        <a:pt x="1766" y="1"/>
                      </a:moveTo>
                      <a:cubicBezTo>
                        <a:pt x="1526" y="36"/>
                        <a:pt x="1267" y="117"/>
                        <a:pt x="1035" y="233"/>
                      </a:cubicBezTo>
                      <a:cubicBezTo>
                        <a:pt x="1026" y="242"/>
                        <a:pt x="1017" y="250"/>
                        <a:pt x="1017" y="250"/>
                      </a:cubicBezTo>
                      <a:cubicBezTo>
                        <a:pt x="1017" y="259"/>
                        <a:pt x="1008" y="268"/>
                        <a:pt x="1017" y="277"/>
                      </a:cubicBezTo>
                      <a:lnTo>
                        <a:pt x="964" y="286"/>
                      </a:lnTo>
                      <a:lnTo>
                        <a:pt x="928" y="286"/>
                      </a:lnTo>
                      <a:cubicBezTo>
                        <a:pt x="473" y="536"/>
                        <a:pt x="170" y="866"/>
                        <a:pt x="71" y="1214"/>
                      </a:cubicBezTo>
                      <a:cubicBezTo>
                        <a:pt x="0" y="1490"/>
                        <a:pt x="36" y="1767"/>
                        <a:pt x="196" y="2044"/>
                      </a:cubicBezTo>
                      <a:cubicBezTo>
                        <a:pt x="509" y="2588"/>
                        <a:pt x="1017" y="2793"/>
                        <a:pt x="1686" y="2945"/>
                      </a:cubicBezTo>
                      <a:cubicBezTo>
                        <a:pt x="1695" y="2945"/>
                        <a:pt x="1704" y="2945"/>
                        <a:pt x="1704" y="2936"/>
                      </a:cubicBezTo>
                      <a:cubicBezTo>
                        <a:pt x="1704" y="2927"/>
                        <a:pt x="1704" y="2918"/>
                        <a:pt x="1695" y="2918"/>
                      </a:cubicBezTo>
                      <a:cubicBezTo>
                        <a:pt x="901" y="2525"/>
                        <a:pt x="589" y="1821"/>
                        <a:pt x="856" y="1036"/>
                      </a:cubicBezTo>
                      <a:cubicBezTo>
                        <a:pt x="1008" y="572"/>
                        <a:pt x="1311" y="242"/>
                        <a:pt x="1775" y="27"/>
                      </a:cubicBezTo>
                      <a:cubicBezTo>
                        <a:pt x="1775" y="19"/>
                        <a:pt x="1784" y="10"/>
                        <a:pt x="1784" y="10"/>
                      </a:cubicBezTo>
                      <a:cubicBezTo>
                        <a:pt x="1775" y="1"/>
                        <a:pt x="1775" y="1"/>
                        <a:pt x="17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4" name="Google Shape;3104;p9"/>
                <p:cNvSpPr/>
                <p:nvPr/>
              </p:nvSpPr>
              <p:spPr>
                <a:xfrm>
                  <a:off x="7064810" y="2793126"/>
                  <a:ext cx="252688" cy="187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4" h="3355" extrusionOk="0">
                      <a:moveTo>
                        <a:pt x="3328" y="0"/>
                      </a:moveTo>
                      <a:cubicBezTo>
                        <a:pt x="2954" y="0"/>
                        <a:pt x="2588" y="36"/>
                        <a:pt x="2249" y="116"/>
                      </a:cubicBezTo>
                      <a:cubicBezTo>
                        <a:pt x="1428" y="295"/>
                        <a:pt x="402" y="821"/>
                        <a:pt x="215" y="1713"/>
                      </a:cubicBezTo>
                      <a:cubicBezTo>
                        <a:pt x="1" y="2748"/>
                        <a:pt x="741" y="3132"/>
                        <a:pt x="1419" y="3355"/>
                      </a:cubicBezTo>
                      <a:lnTo>
                        <a:pt x="1428" y="3355"/>
                      </a:lnTo>
                      <a:cubicBezTo>
                        <a:pt x="1437" y="3346"/>
                        <a:pt x="1437" y="3337"/>
                        <a:pt x="1428" y="3337"/>
                      </a:cubicBezTo>
                      <a:cubicBezTo>
                        <a:pt x="1196" y="3140"/>
                        <a:pt x="1053" y="2908"/>
                        <a:pt x="1000" y="2650"/>
                      </a:cubicBezTo>
                      <a:cubicBezTo>
                        <a:pt x="920" y="2230"/>
                        <a:pt x="1044" y="1553"/>
                        <a:pt x="1366" y="1240"/>
                      </a:cubicBezTo>
                      <a:cubicBezTo>
                        <a:pt x="2079" y="544"/>
                        <a:pt x="3034" y="161"/>
                        <a:pt x="4051" y="161"/>
                      </a:cubicBezTo>
                      <a:cubicBezTo>
                        <a:pt x="4203" y="161"/>
                        <a:pt x="4354" y="170"/>
                        <a:pt x="4506" y="188"/>
                      </a:cubicBezTo>
                      <a:cubicBezTo>
                        <a:pt x="4515" y="188"/>
                        <a:pt x="4524" y="188"/>
                        <a:pt x="4524" y="179"/>
                      </a:cubicBezTo>
                      <a:cubicBezTo>
                        <a:pt x="4524" y="179"/>
                        <a:pt x="4524" y="170"/>
                        <a:pt x="4515" y="161"/>
                      </a:cubicBezTo>
                      <a:lnTo>
                        <a:pt x="4479" y="125"/>
                      </a:lnTo>
                      <a:lnTo>
                        <a:pt x="4461" y="107"/>
                      </a:lnTo>
                      <a:cubicBezTo>
                        <a:pt x="4087" y="36"/>
                        <a:pt x="3712" y="0"/>
                        <a:pt x="33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5" name="Google Shape;3105;p9"/>
                <p:cNvSpPr/>
                <p:nvPr/>
              </p:nvSpPr>
              <p:spPr>
                <a:xfrm>
                  <a:off x="6975108" y="2714372"/>
                  <a:ext cx="323959" cy="96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0" h="1732" extrusionOk="0">
                      <a:moveTo>
                        <a:pt x="2383" y="1"/>
                      </a:moveTo>
                      <a:cubicBezTo>
                        <a:pt x="1776" y="19"/>
                        <a:pt x="527" y="45"/>
                        <a:pt x="10" y="634"/>
                      </a:cubicBezTo>
                      <a:cubicBezTo>
                        <a:pt x="1" y="643"/>
                        <a:pt x="1" y="643"/>
                        <a:pt x="1" y="652"/>
                      </a:cubicBezTo>
                      <a:cubicBezTo>
                        <a:pt x="10" y="652"/>
                        <a:pt x="10" y="661"/>
                        <a:pt x="19" y="661"/>
                      </a:cubicBezTo>
                      <a:cubicBezTo>
                        <a:pt x="697" y="795"/>
                        <a:pt x="1286" y="1160"/>
                        <a:pt x="1714" y="1714"/>
                      </a:cubicBezTo>
                      <a:cubicBezTo>
                        <a:pt x="1714" y="1714"/>
                        <a:pt x="1723" y="1722"/>
                        <a:pt x="1723" y="1722"/>
                      </a:cubicBezTo>
                      <a:lnTo>
                        <a:pt x="1901" y="1722"/>
                      </a:lnTo>
                      <a:cubicBezTo>
                        <a:pt x="1901" y="1731"/>
                        <a:pt x="1910" y="1731"/>
                        <a:pt x="1910" y="1731"/>
                      </a:cubicBezTo>
                      <a:lnTo>
                        <a:pt x="1919" y="1731"/>
                      </a:lnTo>
                      <a:cubicBezTo>
                        <a:pt x="2240" y="1642"/>
                        <a:pt x="2615" y="1598"/>
                        <a:pt x="3034" y="1598"/>
                      </a:cubicBezTo>
                      <a:lnTo>
                        <a:pt x="3052" y="1598"/>
                      </a:lnTo>
                      <a:cubicBezTo>
                        <a:pt x="3605" y="1348"/>
                        <a:pt x="4265" y="1223"/>
                        <a:pt x="4943" y="1223"/>
                      </a:cubicBezTo>
                      <a:cubicBezTo>
                        <a:pt x="5229" y="1223"/>
                        <a:pt x="5514" y="1241"/>
                        <a:pt x="5782" y="1285"/>
                      </a:cubicBezTo>
                      <a:lnTo>
                        <a:pt x="5791" y="1285"/>
                      </a:lnTo>
                      <a:cubicBezTo>
                        <a:pt x="5791" y="1285"/>
                        <a:pt x="5800" y="1285"/>
                        <a:pt x="5800" y="1276"/>
                      </a:cubicBezTo>
                      <a:cubicBezTo>
                        <a:pt x="5800" y="1276"/>
                        <a:pt x="5800" y="1268"/>
                        <a:pt x="5800" y="1268"/>
                      </a:cubicBezTo>
                      <a:lnTo>
                        <a:pt x="5737" y="1205"/>
                      </a:lnTo>
                      <a:cubicBezTo>
                        <a:pt x="5336" y="804"/>
                        <a:pt x="4854" y="527"/>
                        <a:pt x="4292" y="384"/>
                      </a:cubicBezTo>
                      <a:cubicBezTo>
                        <a:pt x="4283" y="384"/>
                        <a:pt x="4274" y="393"/>
                        <a:pt x="4265" y="402"/>
                      </a:cubicBezTo>
                      <a:cubicBezTo>
                        <a:pt x="4131" y="384"/>
                        <a:pt x="3980" y="349"/>
                        <a:pt x="3801" y="304"/>
                      </a:cubicBezTo>
                      <a:cubicBezTo>
                        <a:pt x="3578" y="277"/>
                        <a:pt x="3373" y="259"/>
                        <a:pt x="3177" y="259"/>
                      </a:cubicBezTo>
                      <a:cubicBezTo>
                        <a:pt x="2945" y="259"/>
                        <a:pt x="2704" y="277"/>
                        <a:pt x="2427" y="313"/>
                      </a:cubicBezTo>
                      <a:cubicBezTo>
                        <a:pt x="2008" y="366"/>
                        <a:pt x="1125" y="482"/>
                        <a:pt x="822" y="857"/>
                      </a:cubicBezTo>
                      <a:cubicBezTo>
                        <a:pt x="813" y="866"/>
                        <a:pt x="813" y="866"/>
                        <a:pt x="795" y="866"/>
                      </a:cubicBezTo>
                      <a:cubicBezTo>
                        <a:pt x="786" y="866"/>
                        <a:pt x="768" y="857"/>
                        <a:pt x="759" y="839"/>
                      </a:cubicBezTo>
                      <a:cubicBezTo>
                        <a:pt x="759" y="839"/>
                        <a:pt x="750" y="821"/>
                        <a:pt x="759" y="804"/>
                      </a:cubicBezTo>
                      <a:cubicBezTo>
                        <a:pt x="1107" y="215"/>
                        <a:pt x="2142" y="81"/>
                        <a:pt x="2722" y="54"/>
                      </a:cubicBezTo>
                      <a:cubicBezTo>
                        <a:pt x="2731" y="54"/>
                        <a:pt x="2740" y="45"/>
                        <a:pt x="2740" y="36"/>
                      </a:cubicBezTo>
                      <a:cubicBezTo>
                        <a:pt x="2740" y="36"/>
                        <a:pt x="2731" y="27"/>
                        <a:pt x="2731" y="27"/>
                      </a:cubicBezTo>
                      <a:cubicBezTo>
                        <a:pt x="2606" y="10"/>
                        <a:pt x="2517" y="1"/>
                        <a:pt x="24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6" name="Google Shape;3106;p9"/>
                <p:cNvSpPr/>
                <p:nvPr/>
              </p:nvSpPr>
              <p:spPr>
                <a:xfrm>
                  <a:off x="6798719" y="2759725"/>
                  <a:ext cx="268160" cy="181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1" h="3257" extrusionOk="0">
                      <a:moveTo>
                        <a:pt x="2793" y="1"/>
                      </a:moveTo>
                      <a:cubicBezTo>
                        <a:pt x="2106" y="1"/>
                        <a:pt x="813" y="259"/>
                        <a:pt x="277" y="946"/>
                      </a:cubicBezTo>
                      <a:cubicBezTo>
                        <a:pt x="63" y="1223"/>
                        <a:pt x="1" y="1553"/>
                        <a:pt x="90" y="1910"/>
                      </a:cubicBezTo>
                      <a:cubicBezTo>
                        <a:pt x="286" y="2677"/>
                        <a:pt x="1000" y="3257"/>
                        <a:pt x="1740" y="3257"/>
                      </a:cubicBezTo>
                      <a:cubicBezTo>
                        <a:pt x="2026" y="3257"/>
                        <a:pt x="2294" y="3167"/>
                        <a:pt x="2543" y="2998"/>
                      </a:cubicBezTo>
                      <a:cubicBezTo>
                        <a:pt x="2775" y="2837"/>
                        <a:pt x="2918" y="2543"/>
                        <a:pt x="2927" y="2222"/>
                      </a:cubicBezTo>
                      <a:cubicBezTo>
                        <a:pt x="2936" y="1901"/>
                        <a:pt x="2811" y="1615"/>
                        <a:pt x="2588" y="1437"/>
                      </a:cubicBezTo>
                      <a:cubicBezTo>
                        <a:pt x="2427" y="1321"/>
                        <a:pt x="2285" y="1258"/>
                        <a:pt x="2142" y="1258"/>
                      </a:cubicBezTo>
                      <a:cubicBezTo>
                        <a:pt x="1856" y="1258"/>
                        <a:pt x="1687" y="1526"/>
                        <a:pt x="1625" y="1749"/>
                      </a:cubicBezTo>
                      <a:cubicBezTo>
                        <a:pt x="1571" y="1972"/>
                        <a:pt x="1598" y="2258"/>
                        <a:pt x="1785" y="2365"/>
                      </a:cubicBezTo>
                      <a:cubicBezTo>
                        <a:pt x="1803" y="2374"/>
                        <a:pt x="1803" y="2391"/>
                        <a:pt x="1803" y="2391"/>
                      </a:cubicBezTo>
                      <a:cubicBezTo>
                        <a:pt x="1794" y="2400"/>
                        <a:pt x="1785" y="2418"/>
                        <a:pt x="1767" y="2418"/>
                      </a:cubicBezTo>
                      <a:lnTo>
                        <a:pt x="1758" y="2418"/>
                      </a:lnTo>
                      <a:cubicBezTo>
                        <a:pt x="1535" y="2311"/>
                        <a:pt x="1446" y="2088"/>
                        <a:pt x="1509" y="1820"/>
                      </a:cubicBezTo>
                      <a:cubicBezTo>
                        <a:pt x="1580" y="1481"/>
                        <a:pt x="1883" y="1134"/>
                        <a:pt x="2276" y="1134"/>
                      </a:cubicBezTo>
                      <a:cubicBezTo>
                        <a:pt x="2418" y="1134"/>
                        <a:pt x="2570" y="1187"/>
                        <a:pt x="2704" y="1276"/>
                      </a:cubicBezTo>
                      <a:cubicBezTo>
                        <a:pt x="2882" y="1401"/>
                        <a:pt x="3025" y="1624"/>
                        <a:pt x="3105" y="1892"/>
                      </a:cubicBezTo>
                      <a:cubicBezTo>
                        <a:pt x="3105" y="1901"/>
                        <a:pt x="3114" y="1910"/>
                        <a:pt x="3123" y="1910"/>
                      </a:cubicBezTo>
                      <a:cubicBezTo>
                        <a:pt x="3123" y="1910"/>
                        <a:pt x="3132" y="1901"/>
                        <a:pt x="3132" y="1901"/>
                      </a:cubicBezTo>
                      <a:cubicBezTo>
                        <a:pt x="3462" y="1107"/>
                        <a:pt x="4310" y="946"/>
                        <a:pt x="4783" y="919"/>
                      </a:cubicBezTo>
                      <a:cubicBezTo>
                        <a:pt x="4791" y="919"/>
                        <a:pt x="4791" y="910"/>
                        <a:pt x="4791" y="910"/>
                      </a:cubicBezTo>
                      <a:cubicBezTo>
                        <a:pt x="4800" y="902"/>
                        <a:pt x="4800" y="893"/>
                        <a:pt x="4791" y="893"/>
                      </a:cubicBezTo>
                      <a:cubicBezTo>
                        <a:pt x="4265" y="348"/>
                        <a:pt x="3525" y="18"/>
                        <a:pt x="282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07" name="Google Shape;3107;p9"/>
              <p:cNvGrpSpPr/>
              <p:nvPr/>
            </p:nvGrpSpPr>
            <p:grpSpPr>
              <a:xfrm>
                <a:off x="5210215" y="1598241"/>
                <a:ext cx="703657" cy="335407"/>
                <a:chOff x="5210215" y="1598241"/>
                <a:chExt cx="703657" cy="335407"/>
              </a:xfrm>
            </p:grpSpPr>
            <p:sp>
              <p:nvSpPr>
                <p:cNvPr id="3108" name="Google Shape;3108;p9"/>
                <p:cNvSpPr/>
                <p:nvPr/>
              </p:nvSpPr>
              <p:spPr>
                <a:xfrm>
                  <a:off x="5487253" y="1610696"/>
                  <a:ext cx="78811" cy="6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179" extrusionOk="0">
                      <a:moveTo>
                        <a:pt x="259" y="1"/>
                      </a:moveTo>
                      <a:cubicBezTo>
                        <a:pt x="170" y="1"/>
                        <a:pt x="90" y="19"/>
                        <a:pt x="19" y="36"/>
                      </a:cubicBezTo>
                      <a:cubicBezTo>
                        <a:pt x="10" y="36"/>
                        <a:pt x="10" y="45"/>
                        <a:pt x="1" y="54"/>
                      </a:cubicBezTo>
                      <a:cubicBezTo>
                        <a:pt x="1" y="54"/>
                        <a:pt x="10" y="63"/>
                        <a:pt x="10" y="63"/>
                      </a:cubicBezTo>
                      <a:cubicBezTo>
                        <a:pt x="135" y="143"/>
                        <a:pt x="250" y="233"/>
                        <a:pt x="340" y="340"/>
                      </a:cubicBezTo>
                      <a:cubicBezTo>
                        <a:pt x="500" y="509"/>
                        <a:pt x="723" y="875"/>
                        <a:pt x="661" y="1160"/>
                      </a:cubicBezTo>
                      <a:cubicBezTo>
                        <a:pt x="661" y="1160"/>
                        <a:pt x="661" y="1169"/>
                        <a:pt x="670" y="1169"/>
                      </a:cubicBezTo>
                      <a:cubicBezTo>
                        <a:pt x="670" y="1178"/>
                        <a:pt x="670" y="1178"/>
                        <a:pt x="679" y="1178"/>
                      </a:cubicBezTo>
                      <a:cubicBezTo>
                        <a:pt x="911" y="1062"/>
                        <a:pt x="1151" y="973"/>
                        <a:pt x="1401" y="902"/>
                      </a:cubicBezTo>
                      <a:cubicBezTo>
                        <a:pt x="1401" y="902"/>
                        <a:pt x="1410" y="893"/>
                        <a:pt x="1410" y="893"/>
                      </a:cubicBezTo>
                      <a:cubicBezTo>
                        <a:pt x="1410" y="893"/>
                        <a:pt x="1410" y="884"/>
                        <a:pt x="1410" y="884"/>
                      </a:cubicBezTo>
                      <a:cubicBezTo>
                        <a:pt x="1312" y="616"/>
                        <a:pt x="1196" y="447"/>
                        <a:pt x="982" y="268"/>
                      </a:cubicBezTo>
                      <a:cubicBezTo>
                        <a:pt x="786" y="108"/>
                        <a:pt x="509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9" name="Google Shape;3109;p9"/>
                <p:cNvSpPr/>
                <p:nvPr/>
              </p:nvSpPr>
              <p:spPr>
                <a:xfrm>
                  <a:off x="5427489" y="1601257"/>
                  <a:ext cx="96182" cy="117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106" extrusionOk="0">
                      <a:moveTo>
                        <a:pt x="18" y="0"/>
                      </a:moveTo>
                      <a:cubicBezTo>
                        <a:pt x="9" y="0"/>
                        <a:pt x="9" y="9"/>
                        <a:pt x="9" y="9"/>
                      </a:cubicBezTo>
                      <a:cubicBezTo>
                        <a:pt x="0" y="18"/>
                        <a:pt x="9" y="27"/>
                        <a:pt x="18" y="27"/>
                      </a:cubicBezTo>
                      <a:cubicBezTo>
                        <a:pt x="384" y="143"/>
                        <a:pt x="634" y="348"/>
                        <a:pt x="741" y="643"/>
                      </a:cubicBezTo>
                      <a:cubicBezTo>
                        <a:pt x="910" y="1089"/>
                        <a:pt x="794" y="1793"/>
                        <a:pt x="375" y="2079"/>
                      </a:cubicBezTo>
                      <a:cubicBezTo>
                        <a:pt x="366" y="2079"/>
                        <a:pt x="366" y="2088"/>
                        <a:pt x="366" y="2097"/>
                      </a:cubicBezTo>
                      <a:cubicBezTo>
                        <a:pt x="375" y="2097"/>
                        <a:pt x="375" y="2106"/>
                        <a:pt x="384" y="2106"/>
                      </a:cubicBezTo>
                      <a:cubicBezTo>
                        <a:pt x="535" y="2061"/>
                        <a:pt x="696" y="2034"/>
                        <a:pt x="866" y="1999"/>
                      </a:cubicBezTo>
                      <a:cubicBezTo>
                        <a:pt x="981" y="1865"/>
                        <a:pt x="1231" y="1651"/>
                        <a:pt x="1356" y="1544"/>
                      </a:cubicBezTo>
                      <a:cubicBezTo>
                        <a:pt x="1410" y="1499"/>
                        <a:pt x="1419" y="1490"/>
                        <a:pt x="1419" y="1490"/>
                      </a:cubicBezTo>
                      <a:cubicBezTo>
                        <a:pt x="1722" y="1080"/>
                        <a:pt x="1410" y="705"/>
                        <a:pt x="1151" y="455"/>
                      </a:cubicBezTo>
                      <a:cubicBezTo>
                        <a:pt x="857" y="188"/>
                        <a:pt x="428" y="9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0" name="Google Shape;3110;p9"/>
                <p:cNvSpPr/>
                <p:nvPr/>
              </p:nvSpPr>
              <p:spPr>
                <a:xfrm>
                  <a:off x="5210215" y="1731285"/>
                  <a:ext cx="337420" cy="20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623" extrusionOk="0">
                      <a:moveTo>
                        <a:pt x="4577" y="1"/>
                      </a:moveTo>
                      <a:cubicBezTo>
                        <a:pt x="4033" y="10"/>
                        <a:pt x="3346" y="161"/>
                        <a:pt x="2837" y="375"/>
                      </a:cubicBezTo>
                      <a:cubicBezTo>
                        <a:pt x="1428" y="964"/>
                        <a:pt x="473" y="1794"/>
                        <a:pt x="1" y="2829"/>
                      </a:cubicBezTo>
                      <a:cubicBezTo>
                        <a:pt x="1" y="2829"/>
                        <a:pt x="1" y="2837"/>
                        <a:pt x="1" y="2837"/>
                      </a:cubicBezTo>
                      <a:cubicBezTo>
                        <a:pt x="1" y="2837"/>
                        <a:pt x="10" y="2846"/>
                        <a:pt x="10" y="2846"/>
                      </a:cubicBezTo>
                      <a:cubicBezTo>
                        <a:pt x="322" y="2918"/>
                        <a:pt x="634" y="2989"/>
                        <a:pt x="946" y="3061"/>
                      </a:cubicBezTo>
                      <a:cubicBezTo>
                        <a:pt x="1696" y="3230"/>
                        <a:pt x="2463" y="3400"/>
                        <a:pt x="3203" y="3623"/>
                      </a:cubicBezTo>
                      <a:lnTo>
                        <a:pt x="3212" y="3623"/>
                      </a:lnTo>
                      <a:cubicBezTo>
                        <a:pt x="3587" y="3025"/>
                        <a:pt x="4372" y="2383"/>
                        <a:pt x="4996" y="1981"/>
                      </a:cubicBezTo>
                      <a:cubicBezTo>
                        <a:pt x="4996" y="1981"/>
                        <a:pt x="5005" y="1972"/>
                        <a:pt x="4996" y="1963"/>
                      </a:cubicBezTo>
                      <a:cubicBezTo>
                        <a:pt x="4996" y="1954"/>
                        <a:pt x="4996" y="1954"/>
                        <a:pt x="4987" y="1954"/>
                      </a:cubicBezTo>
                      <a:cubicBezTo>
                        <a:pt x="4711" y="1936"/>
                        <a:pt x="4532" y="1820"/>
                        <a:pt x="4488" y="1615"/>
                      </a:cubicBezTo>
                      <a:cubicBezTo>
                        <a:pt x="4425" y="1330"/>
                        <a:pt x="4648" y="946"/>
                        <a:pt x="4970" y="777"/>
                      </a:cubicBezTo>
                      <a:lnTo>
                        <a:pt x="4987" y="777"/>
                      </a:lnTo>
                      <a:cubicBezTo>
                        <a:pt x="4996" y="777"/>
                        <a:pt x="5014" y="786"/>
                        <a:pt x="5023" y="795"/>
                      </a:cubicBezTo>
                      <a:cubicBezTo>
                        <a:pt x="5023" y="803"/>
                        <a:pt x="5023" y="821"/>
                        <a:pt x="5014" y="830"/>
                      </a:cubicBezTo>
                      <a:cubicBezTo>
                        <a:pt x="4961" y="875"/>
                        <a:pt x="4532" y="1303"/>
                        <a:pt x="4782" y="1597"/>
                      </a:cubicBezTo>
                      <a:cubicBezTo>
                        <a:pt x="4863" y="1696"/>
                        <a:pt x="4979" y="1749"/>
                        <a:pt x="5121" y="1749"/>
                      </a:cubicBezTo>
                      <a:cubicBezTo>
                        <a:pt x="5344" y="1749"/>
                        <a:pt x="5594" y="1615"/>
                        <a:pt x="5781" y="1401"/>
                      </a:cubicBezTo>
                      <a:cubicBezTo>
                        <a:pt x="5987" y="1125"/>
                        <a:pt x="6040" y="866"/>
                        <a:pt x="5933" y="643"/>
                      </a:cubicBezTo>
                      <a:cubicBezTo>
                        <a:pt x="5728" y="233"/>
                        <a:pt x="5014" y="1"/>
                        <a:pt x="4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1" name="Google Shape;3111;p9"/>
                <p:cNvSpPr/>
                <p:nvPr/>
              </p:nvSpPr>
              <p:spPr>
                <a:xfrm>
                  <a:off x="5487756" y="1661523"/>
                  <a:ext cx="232245" cy="112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2008" extrusionOk="0">
                      <a:moveTo>
                        <a:pt x="2347" y="1"/>
                      </a:moveTo>
                      <a:cubicBezTo>
                        <a:pt x="2240" y="1"/>
                        <a:pt x="2142" y="10"/>
                        <a:pt x="2035" y="19"/>
                      </a:cubicBezTo>
                      <a:cubicBezTo>
                        <a:pt x="1267" y="90"/>
                        <a:pt x="563" y="384"/>
                        <a:pt x="10" y="857"/>
                      </a:cubicBezTo>
                      <a:cubicBezTo>
                        <a:pt x="1" y="857"/>
                        <a:pt x="1" y="866"/>
                        <a:pt x="1" y="875"/>
                      </a:cubicBezTo>
                      <a:cubicBezTo>
                        <a:pt x="10" y="875"/>
                        <a:pt x="10" y="884"/>
                        <a:pt x="18" y="884"/>
                      </a:cubicBezTo>
                      <a:cubicBezTo>
                        <a:pt x="366" y="821"/>
                        <a:pt x="670" y="786"/>
                        <a:pt x="946" y="786"/>
                      </a:cubicBezTo>
                      <a:cubicBezTo>
                        <a:pt x="1928" y="786"/>
                        <a:pt x="2427" y="1196"/>
                        <a:pt x="2427" y="1999"/>
                      </a:cubicBezTo>
                      <a:cubicBezTo>
                        <a:pt x="2427" y="1999"/>
                        <a:pt x="2436" y="2008"/>
                        <a:pt x="2436" y="2008"/>
                      </a:cubicBezTo>
                      <a:lnTo>
                        <a:pt x="2454" y="2008"/>
                      </a:lnTo>
                      <a:cubicBezTo>
                        <a:pt x="2998" y="1794"/>
                        <a:pt x="3569" y="1598"/>
                        <a:pt x="4140" y="1437"/>
                      </a:cubicBezTo>
                      <a:cubicBezTo>
                        <a:pt x="4149" y="1437"/>
                        <a:pt x="4158" y="1428"/>
                        <a:pt x="4158" y="1419"/>
                      </a:cubicBezTo>
                      <a:cubicBezTo>
                        <a:pt x="4086" y="375"/>
                        <a:pt x="3176" y="1"/>
                        <a:pt x="23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2" name="Google Shape;3112;p9"/>
                <p:cNvSpPr/>
                <p:nvPr/>
              </p:nvSpPr>
              <p:spPr>
                <a:xfrm>
                  <a:off x="5465358" y="1714361"/>
                  <a:ext cx="153490" cy="90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1624" extrusionOk="0">
                      <a:moveTo>
                        <a:pt x="955" y="0"/>
                      </a:moveTo>
                      <a:cubicBezTo>
                        <a:pt x="741" y="0"/>
                        <a:pt x="580" y="18"/>
                        <a:pt x="518" y="27"/>
                      </a:cubicBezTo>
                      <a:cubicBezTo>
                        <a:pt x="188" y="72"/>
                        <a:pt x="18" y="90"/>
                        <a:pt x="18" y="90"/>
                      </a:cubicBezTo>
                      <a:cubicBezTo>
                        <a:pt x="9" y="90"/>
                        <a:pt x="0" y="98"/>
                        <a:pt x="0" y="107"/>
                      </a:cubicBezTo>
                      <a:cubicBezTo>
                        <a:pt x="0" y="116"/>
                        <a:pt x="9" y="125"/>
                        <a:pt x="18" y="125"/>
                      </a:cubicBezTo>
                      <a:cubicBezTo>
                        <a:pt x="27" y="125"/>
                        <a:pt x="1035" y="205"/>
                        <a:pt x="1436" y="616"/>
                      </a:cubicBezTo>
                      <a:cubicBezTo>
                        <a:pt x="1811" y="1008"/>
                        <a:pt x="1686" y="1410"/>
                        <a:pt x="1570" y="1606"/>
                      </a:cubicBezTo>
                      <a:cubicBezTo>
                        <a:pt x="1570" y="1615"/>
                        <a:pt x="1570" y="1615"/>
                        <a:pt x="1570" y="1624"/>
                      </a:cubicBezTo>
                      <a:lnTo>
                        <a:pt x="1588" y="1624"/>
                      </a:lnTo>
                      <a:cubicBezTo>
                        <a:pt x="1954" y="1445"/>
                        <a:pt x="2346" y="1267"/>
                        <a:pt x="2739" y="1106"/>
                      </a:cubicBezTo>
                      <a:cubicBezTo>
                        <a:pt x="2739" y="1106"/>
                        <a:pt x="2748" y="1098"/>
                        <a:pt x="2748" y="1089"/>
                      </a:cubicBezTo>
                      <a:cubicBezTo>
                        <a:pt x="2516" y="143"/>
                        <a:pt x="1526" y="0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3" name="Google Shape;3113;p9"/>
                <p:cNvSpPr/>
                <p:nvPr/>
              </p:nvSpPr>
              <p:spPr>
                <a:xfrm>
                  <a:off x="5681571" y="1621197"/>
                  <a:ext cx="163990" cy="51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919" extrusionOk="0">
                      <a:moveTo>
                        <a:pt x="1767" y="0"/>
                      </a:moveTo>
                      <a:cubicBezTo>
                        <a:pt x="1678" y="0"/>
                        <a:pt x="1589" y="9"/>
                        <a:pt x="1500" y="18"/>
                      </a:cubicBezTo>
                      <a:cubicBezTo>
                        <a:pt x="973" y="71"/>
                        <a:pt x="536" y="250"/>
                        <a:pt x="72" y="437"/>
                      </a:cubicBezTo>
                      <a:lnTo>
                        <a:pt x="10" y="464"/>
                      </a:lnTo>
                      <a:cubicBezTo>
                        <a:pt x="1" y="464"/>
                        <a:pt x="1" y="473"/>
                        <a:pt x="1" y="482"/>
                      </a:cubicBezTo>
                      <a:cubicBezTo>
                        <a:pt x="1" y="491"/>
                        <a:pt x="10" y="491"/>
                        <a:pt x="10" y="491"/>
                      </a:cubicBezTo>
                      <a:lnTo>
                        <a:pt x="63" y="491"/>
                      </a:lnTo>
                      <a:cubicBezTo>
                        <a:pt x="420" y="491"/>
                        <a:pt x="768" y="598"/>
                        <a:pt x="1027" y="776"/>
                      </a:cubicBezTo>
                      <a:cubicBezTo>
                        <a:pt x="1080" y="812"/>
                        <a:pt x="1143" y="865"/>
                        <a:pt x="1196" y="919"/>
                      </a:cubicBezTo>
                      <a:lnTo>
                        <a:pt x="1214" y="919"/>
                      </a:lnTo>
                      <a:cubicBezTo>
                        <a:pt x="1767" y="741"/>
                        <a:pt x="2338" y="589"/>
                        <a:pt x="2918" y="464"/>
                      </a:cubicBezTo>
                      <a:cubicBezTo>
                        <a:pt x="2927" y="464"/>
                        <a:pt x="2927" y="464"/>
                        <a:pt x="2927" y="455"/>
                      </a:cubicBezTo>
                      <a:cubicBezTo>
                        <a:pt x="2936" y="455"/>
                        <a:pt x="2927" y="446"/>
                        <a:pt x="2927" y="437"/>
                      </a:cubicBezTo>
                      <a:cubicBezTo>
                        <a:pt x="2579" y="143"/>
                        <a:pt x="2222" y="0"/>
                        <a:pt x="17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4" name="Google Shape;3114;p9"/>
                <p:cNvSpPr/>
                <p:nvPr/>
              </p:nvSpPr>
              <p:spPr>
                <a:xfrm>
                  <a:off x="5741894" y="1598241"/>
                  <a:ext cx="171978" cy="4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9" h="840" extrusionOk="0">
                      <a:moveTo>
                        <a:pt x="1579" y="1"/>
                      </a:moveTo>
                      <a:cubicBezTo>
                        <a:pt x="1044" y="1"/>
                        <a:pt x="527" y="126"/>
                        <a:pt x="18" y="366"/>
                      </a:cubicBezTo>
                      <a:cubicBezTo>
                        <a:pt x="9" y="366"/>
                        <a:pt x="0" y="375"/>
                        <a:pt x="9" y="384"/>
                      </a:cubicBezTo>
                      <a:cubicBezTo>
                        <a:pt x="9" y="393"/>
                        <a:pt x="18" y="393"/>
                        <a:pt x="18" y="393"/>
                      </a:cubicBezTo>
                      <a:lnTo>
                        <a:pt x="27" y="393"/>
                      </a:lnTo>
                      <a:cubicBezTo>
                        <a:pt x="259" y="331"/>
                        <a:pt x="491" y="304"/>
                        <a:pt x="723" y="304"/>
                      </a:cubicBezTo>
                      <a:lnTo>
                        <a:pt x="812" y="304"/>
                      </a:lnTo>
                      <a:cubicBezTo>
                        <a:pt x="1240" y="313"/>
                        <a:pt x="1838" y="384"/>
                        <a:pt x="2008" y="830"/>
                      </a:cubicBezTo>
                      <a:cubicBezTo>
                        <a:pt x="2008" y="839"/>
                        <a:pt x="2016" y="839"/>
                        <a:pt x="2025" y="839"/>
                      </a:cubicBezTo>
                      <a:cubicBezTo>
                        <a:pt x="2364" y="777"/>
                        <a:pt x="2712" y="714"/>
                        <a:pt x="3069" y="670"/>
                      </a:cubicBezTo>
                      <a:cubicBezTo>
                        <a:pt x="3069" y="670"/>
                        <a:pt x="3078" y="670"/>
                        <a:pt x="3078" y="661"/>
                      </a:cubicBezTo>
                      <a:cubicBezTo>
                        <a:pt x="3078" y="652"/>
                        <a:pt x="3078" y="643"/>
                        <a:pt x="3069" y="643"/>
                      </a:cubicBezTo>
                      <a:cubicBezTo>
                        <a:pt x="3060" y="634"/>
                        <a:pt x="3051" y="625"/>
                        <a:pt x="3042" y="616"/>
                      </a:cubicBezTo>
                      <a:cubicBezTo>
                        <a:pt x="2837" y="304"/>
                        <a:pt x="2552" y="117"/>
                        <a:pt x="2177" y="54"/>
                      </a:cubicBezTo>
                      <a:cubicBezTo>
                        <a:pt x="1981" y="19"/>
                        <a:pt x="1776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5" name="Google Shape;3115;p9"/>
                <p:cNvSpPr/>
                <p:nvPr/>
              </p:nvSpPr>
              <p:spPr>
                <a:xfrm>
                  <a:off x="5659174" y="1653089"/>
                  <a:ext cx="109197" cy="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1517" extrusionOk="0">
                      <a:moveTo>
                        <a:pt x="331" y="0"/>
                      </a:moveTo>
                      <a:cubicBezTo>
                        <a:pt x="170" y="0"/>
                        <a:pt x="54" y="27"/>
                        <a:pt x="9" y="36"/>
                      </a:cubicBezTo>
                      <a:cubicBezTo>
                        <a:pt x="0" y="36"/>
                        <a:pt x="0" y="45"/>
                        <a:pt x="0" y="54"/>
                      </a:cubicBezTo>
                      <a:cubicBezTo>
                        <a:pt x="0" y="62"/>
                        <a:pt x="9" y="62"/>
                        <a:pt x="9" y="62"/>
                      </a:cubicBezTo>
                      <a:cubicBezTo>
                        <a:pt x="803" y="223"/>
                        <a:pt x="1232" y="696"/>
                        <a:pt x="1312" y="1499"/>
                      </a:cubicBezTo>
                      <a:cubicBezTo>
                        <a:pt x="1312" y="1508"/>
                        <a:pt x="1312" y="1508"/>
                        <a:pt x="1321" y="1517"/>
                      </a:cubicBezTo>
                      <a:lnTo>
                        <a:pt x="1330" y="1517"/>
                      </a:lnTo>
                      <a:cubicBezTo>
                        <a:pt x="1499" y="1472"/>
                        <a:pt x="1669" y="1427"/>
                        <a:pt x="1838" y="1392"/>
                      </a:cubicBezTo>
                      <a:cubicBezTo>
                        <a:pt x="1838" y="1383"/>
                        <a:pt x="1847" y="1383"/>
                        <a:pt x="1847" y="1374"/>
                      </a:cubicBezTo>
                      <a:cubicBezTo>
                        <a:pt x="1954" y="776"/>
                        <a:pt x="1490" y="312"/>
                        <a:pt x="1017" y="134"/>
                      </a:cubicBezTo>
                      <a:cubicBezTo>
                        <a:pt x="750" y="27"/>
                        <a:pt x="491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16" name="Google Shape;3116;p9"/>
              <p:cNvGrpSpPr/>
              <p:nvPr/>
            </p:nvGrpSpPr>
            <p:grpSpPr>
              <a:xfrm>
                <a:off x="5916272" y="1407387"/>
                <a:ext cx="2020600" cy="684216"/>
                <a:chOff x="5916272" y="1407387"/>
                <a:chExt cx="2020600" cy="684216"/>
              </a:xfrm>
            </p:grpSpPr>
            <p:sp>
              <p:nvSpPr>
                <p:cNvPr id="3117" name="Google Shape;3117;p9"/>
                <p:cNvSpPr/>
                <p:nvPr/>
              </p:nvSpPr>
              <p:spPr>
                <a:xfrm>
                  <a:off x="6821675" y="1407890"/>
                  <a:ext cx="332896" cy="255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4569" extrusionOk="0">
                      <a:moveTo>
                        <a:pt x="4684" y="1"/>
                      </a:moveTo>
                      <a:cubicBezTo>
                        <a:pt x="3756" y="1"/>
                        <a:pt x="2828" y="269"/>
                        <a:pt x="2079" y="768"/>
                      </a:cubicBezTo>
                      <a:cubicBezTo>
                        <a:pt x="1579" y="1098"/>
                        <a:pt x="0" y="2294"/>
                        <a:pt x="866" y="3650"/>
                      </a:cubicBezTo>
                      <a:cubicBezTo>
                        <a:pt x="1347" y="4399"/>
                        <a:pt x="2106" y="4533"/>
                        <a:pt x="2846" y="4568"/>
                      </a:cubicBezTo>
                      <a:cubicBezTo>
                        <a:pt x="2855" y="4568"/>
                        <a:pt x="2864" y="4568"/>
                        <a:pt x="2864" y="4560"/>
                      </a:cubicBezTo>
                      <a:cubicBezTo>
                        <a:pt x="2864" y="4551"/>
                        <a:pt x="2864" y="4542"/>
                        <a:pt x="2855" y="4542"/>
                      </a:cubicBezTo>
                      <a:cubicBezTo>
                        <a:pt x="2257" y="4256"/>
                        <a:pt x="1838" y="3614"/>
                        <a:pt x="1820" y="2980"/>
                      </a:cubicBezTo>
                      <a:cubicBezTo>
                        <a:pt x="1811" y="2276"/>
                        <a:pt x="2195" y="1625"/>
                        <a:pt x="2909" y="1134"/>
                      </a:cubicBezTo>
                      <a:cubicBezTo>
                        <a:pt x="3747" y="554"/>
                        <a:pt x="4782" y="224"/>
                        <a:pt x="5745" y="224"/>
                      </a:cubicBezTo>
                      <a:cubicBezTo>
                        <a:pt x="5817" y="224"/>
                        <a:pt x="5879" y="233"/>
                        <a:pt x="5942" y="233"/>
                      </a:cubicBezTo>
                      <a:cubicBezTo>
                        <a:pt x="5951" y="233"/>
                        <a:pt x="5960" y="224"/>
                        <a:pt x="5960" y="224"/>
                      </a:cubicBezTo>
                      <a:cubicBezTo>
                        <a:pt x="5960" y="215"/>
                        <a:pt x="5951" y="206"/>
                        <a:pt x="5951" y="206"/>
                      </a:cubicBezTo>
                      <a:cubicBezTo>
                        <a:pt x="5522" y="72"/>
                        <a:pt x="5148" y="10"/>
                        <a:pt x="47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8" name="Google Shape;3118;p9"/>
                <p:cNvSpPr/>
                <p:nvPr/>
              </p:nvSpPr>
              <p:spPr>
                <a:xfrm>
                  <a:off x="6926793" y="1426825"/>
                  <a:ext cx="263636" cy="2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0" h="4239" extrusionOk="0">
                      <a:moveTo>
                        <a:pt x="4042" y="1"/>
                      </a:moveTo>
                      <a:cubicBezTo>
                        <a:pt x="3453" y="1"/>
                        <a:pt x="2829" y="108"/>
                        <a:pt x="2338" y="286"/>
                      </a:cubicBezTo>
                      <a:cubicBezTo>
                        <a:pt x="1731" y="509"/>
                        <a:pt x="973" y="848"/>
                        <a:pt x="456" y="1509"/>
                      </a:cubicBezTo>
                      <a:cubicBezTo>
                        <a:pt x="125" y="1928"/>
                        <a:pt x="1" y="2508"/>
                        <a:pt x="134" y="3061"/>
                      </a:cubicBezTo>
                      <a:cubicBezTo>
                        <a:pt x="268" y="3587"/>
                        <a:pt x="616" y="4015"/>
                        <a:pt x="1098" y="4238"/>
                      </a:cubicBezTo>
                      <a:lnTo>
                        <a:pt x="1419" y="4238"/>
                      </a:lnTo>
                      <a:cubicBezTo>
                        <a:pt x="1419" y="4238"/>
                        <a:pt x="1428" y="4238"/>
                        <a:pt x="1428" y="4229"/>
                      </a:cubicBezTo>
                      <a:cubicBezTo>
                        <a:pt x="1428" y="4229"/>
                        <a:pt x="1428" y="4221"/>
                        <a:pt x="1428" y="4221"/>
                      </a:cubicBezTo>
                      <a:cubicBezTo>
                        <a:pt x="1027" y="3864"/>
                        <a:pt x="803" y="3373"/>
                        <a:pt x="812" y="2882"/>
                      </a:cubicBezTo>
                      <a:cubicBezTo>
                        <a:pt x="857" y="1214"/>
                        <a:pt x="2623" y="90"/>
                        <a:pt x="4247" y="90"/>
                      </a:cubicBezTo>
                      <a:cubicBezTo>
                        <a:pt x="4399" y="90"/>
                        <a:pt x="4550" y="99"/>
                        <a:pt x="4702" y="117"/>
                      </a:cubicBezTo>
                      <a:cubicBezTo>
                        <a:pt x="4702" y="117"/>
                        <a:pt x="4711" y="117"/>
                        <a:pt x="4711" y="108"/>
                      </a:cubicBezTo>
                      <a:cubicBezTo>
                        <a:pt x="4720" y="99"/>
                        <a:pt x="4711" y="90"/>
                        <a:pt x="4702" y="90"/>
                      </a:cubicBezTo>
                      <a:cubicBezTo>
                        <a:pt x="4648" y="72"/>
                        <a:pt x="4586" y="45"/>
                        <a:pt x="4532" y="28"/>
                      </a:cubicBezTo>
                      <a:cubicBezTo>
                        <a:pt x="4372" y="10"/>
                        <a:pt x="4211" y="1"/>
                        <a:pt x="40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9" name="Google Shape;3119;p9"/>
                <p:cNvSpPr/>
                <p:nvPr/>
              </p:nvSpPr>
              <p:spPr>
                <a:xfrm>
                  <a:off x="6775818" y="1407387"/>
                  <a:ext cx="219789" cy="229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4105" extrusionOk="0">
                      <a:moveTo>
                        <a:pt x="3917" y="1"/>
                      </a:moveTo>
                      <a:cubicBezTo>
                        <a:pt x="2962" y="54"/>
                        <a:pt x="2043" y="376"/>
                        <a:pt x="1276" y="938"/>
                      </a:cubicBezTo>
                      <a:cubicBezTo>
                        <a:pt x="857" y="1232"/>
                        <a:pt x="1" y="1865"/>
                        <a:pt x="36" y="2668"/>
                      </a:cubicBezTo>
                      <a:cubicBezTo>
                        <a:pt x="81" y="3543"/>
                        <a:pt x="616" y="4105"/>
                        <a:pt x="1383" y="4105"/>
                      </a:cubicBezTo>
                      <a:cubicBezTo>
                        <a:pt x="1464" y="4105"/>
                        <a:pt x="1544" y="4096"/>
                        <a:pt x="1624" y="4087"/>
                      </a:cubicBezTo>
                      <a:cubicBezTo>
                        <a:pt x="1624" y="4087"/>
                        <a:pt x="1633" y="4087"/>
                        <a:pt x="1633" y="4078"/>
                      </a:cubicBezTo>
                      <a:cubicBezTo>
                        <a:pt x="1633" y="4078"/>
                        <a:pt x="1633" y="4069"/>
                        <a:pt x="1633" y="4060"/>
                      </a:cubicBezTo>
                      <a:lnTo>
                        <a:pt x="1615" y="4042"/>
                      </a:lnTo>
                      <a:cubicBezTo>
                        <a:pt x="1597" y="4015"/>
                        <a:pt x="1580" y="3998"/>
                        <a:pt x="1571" y="3980"/>
                      </a:cubicBezTo>
                      <a:cubicBezTo>
                        <a:pt x="982" y="3105"/>
                        <a:pt x="1089" y="2026"/>
                        <a:pt x="1838" y="1286"/>
                      </a:cubicBezTo>
                      <a:cubicBezTo>
                        <a:pt x="2445" y="679"/>
                        <a:pt x="3150" y="260"/>
                        <a:pt x="3926" y="28"/>
                      </a:cubicBezTo>
                      <a:cubicBezTo>
                        <a:pt x="3935" y="28"/>
                        <a:pt x="3935" y="19"/>
                        <a:pt x="3935" y="10"/>
                      </a:cubicBezTo>
                      <a:cubicBezTo>
                        <a:pt x="3935" y="1"/>
                        <a:pt x="3926" y="1"/>
                        <a:pt x="39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0" name="Google Shape;3120;p9"/>
                <p:cNvSpPr/>
                <p:nvPr/>
              </p:nvSpPr>
              <p:spPr>
                <a:xfrm>
                  <a:off x="6978626" y="1448272"/>
                  <a:ext cx="381210" cy="221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5" h="3962" extrusionOk="0">
                      <a:moveTo>
                        <a:pt x="3373" y="0"/>
                      </a:moveTo>
                      <a:cubicBezTo>
                        <a:pt x="2989" y="0"/>
                        <a:pt x="2605" y="72"/>
                        <a:pt x="2240" y="215"/>
                      </a:cubicBezTo>
                      <a:cubicBezTo>
                        <a:pt x="1570" y="473"/>
                        <a:pt x="1062" y="696"/>
                        <a:pt x="705" y="1249"/>
                      </a:cubicBezTo>
                      <a:cubicBezTo>
                        <a:pt x="313" y="1856"/>
                        <a:pt x="0" y="2757"/>
                        <a:pt x="438" y="3328"/>
                      </a:cubicBezTo>
                      <a:cubicBezTo>
                        <a:pt x="634" y="3596"/>
                        <a:pt x="1214" y="3961"/>
                        <a:pt x="1704" y="3961"/>
                      </a:cubicBezTo>
                      <a:cubicBezTo>
                        <a:pt x="1909" y="3961"/>
                        <a:pt x="2079" y="3899"/>
                        <a:pt x="2195" y="3765"/>
                      </a:cubicBezTo>
                      <a:cubicBezTo>
                        <a:pt x="2409" y="3524"/>
                        <a:pt x="2534" y="3301"/>
                        <a:pt x="2561" y="3087"/>
                      </a:cubicBezTo>
                      <a:cubicBezTo>
                        <a:pt x="2587" y="2900"/>
                        <a:pt x="2552" y="2739"/>
                        <a:pt x="2454" y="2623"/>
                      </a:cubicBezTo>
                      <a:cubicBezTo>
                        <a:pt x="2347" y="2507"/>
                        <a:pt x="2186" y="2436"/>
                        <a:pt x="1999" y="2436"/>
                      </a:cubicBezTo>
                      <a:cubicBezTo>
                        <a:pt x="1811" y="2436"/>
                        <a:pt x="1642" y="2516"/>
                        <a:pt x="1553" y="2641"/>
                      </a:cubicBezTo>
                      <a:cubicBezTo>
                        <a:pt x="1463" y="2766"/>
                        <a:pt x="1446" y="2927"/>
                        <a:pt x="1508" y="3105"/>
                      </a:cubicBezTo>
                      <a:cubicBezTo>
                        <a:pt x="1517" y="3132"/>
                        <a:pt x="1508" y="3150"/>
                        <a:pt x="1499" y="3167"/>
                      </a:cubicBezTo>
                      <a:cubicBezTo>
                        <a:pt x="1481" y="3194"/>
                        <a:pt x="1446" y="3203"/>
                        <a:pt x="1419" y="3203"/>
                      </a:cubicBezTo>
                      <a:cubicBezTo>
                        <a:pt x="1401" y="3203"/>
                        <a:pt x="1374" y="3203"/>
                        <a:pt x="1356" y="3167"/>
                      </a:cubicBezTo>
                      <a:cubicBezTo>
                        <a:pt x="1223" y="2909"/>
                        <a:pt x="1214" y="2677"/>
                        <a:pt x="1321" y="2507"/>
                      </a:cubicBezTo>
                      <a:cubicBezTo>
                        <a:pt x="1446" y="2302"/>
                        <a:pt x="1713" y="2186"/>
                        <a:pt x="2025" y="2186"/>
                      </a:cubicBezTo>
                      <a:cubicBezTo>
                        <a:pt x="2329" y="2186"/>
                        <a:pt x="2739" y="2311"/>
                        <a:pt x="2882" y="2686"/>
                      </a:cubicBezTo>
                      <a:cubicBezTo>
                        <a:pt x="2882" y="2686"/>
                        <a:pt x="2891" y="2695"/>
                        <a:pt x="2891" y="2695"/>
                      </a:cubicBezTo>
                      <a:cubicBezTo>
                        <a:pt x="2900" y="2695"/>
                        <a:pt x="2900" y="2695"/>
                        <a:pt x="2909" y="2686"/>
                      </a:cubicBezTo>
                      <a:cubicBezTo>
                        <a:pt x="3123" y="2445"/>
                        <a:pt x="3426" y="2249"/>
                        <a:pt x="3774" y="2124"/>
                      </a:cubicBezTo>
                      <a:cubicBezTo>
                        <a:pt x="4247" y="1963"/>
                        <a:pt x="4737" y="1874"/>
                        <a:pt x="5246" y="1874"/>
                      </a:cubicBezTo>
                      <a:cubicBezTo>
                        <a:pt x="5754" y="1874"/>
                        <a:pt x="6281" y="1963"/>
                        <a:pt x="6807" y="2133"/>
                      </a:cubicBezTo>
                      <a:cubicBezTo>
                        <a:pt x="6816" y="2133"/>
                        <a:pt x="6816" y="2133"/>
                        <a:pt x="6825" y="2124"/>
                      </a:cubicBezTo>
                      <a:cubicBezTo>
                        <a:pt x="6825" y="2124"/>
                        <a:pt x="6825" y="2115"/>
                        <a:pt x="6825" y="2106"/>
                      </a:cubicBezTo>
                      <a:cubicBezTo>
                        <a:pt x="6593" y="1722"/>
                        <a:pt x="6085" y="1000"/>
                        <a:pt x="5237" y="527"/>
                      </a:cubicBezTo>
                      <a:cubicBezTo>
                        <a:pt x="4621" y="179"/>
                        <a:pt x="3997" y="0"/>
                        <a:pt x="33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1" name="Google Shape;3121;p9"/>
                <p:cNvSpPr/>
                <p:nvPr/>
              </p:nvSpPr>
              <p:spPr>
                <a:xfrm>
                  <a:off x="7435070" y="1602709"/>
                  <a:ext cx="309493" cy="116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2080" extrusionOk="0">
                      <a:moveTo>
                        <a:pt x="2382" y="1"/>
                      </a:moveTo>
                      <a:cubicBezTo>
                        <a:pt x="1668" y="1"/>
                        <a:pt x="892" y="46"/>
                        <a:pt x="9" y="153"/>
                      </a:cubicBezTo>
                      <a:cubicBezTo>
                        <a:pt x="9" y="153"/>
                        <a:pt x="0" y="153"/>
                        <a:pt x="0" y="162"/>
                      </a:cubicBezTo>
                      <a:cubicBezTo>
                        <a:pt x="0" y="162"/>
                        <a:pt x="0" y="170"/>
                        <a:pt x="0" y="170"/>
                      </a:cubicBezTo>
                      <a:cubicBezTo>
                        <a:pt x="348" y="536"/>
                        <a:pt x="669" y="1009"/>
                        <a:pt x="946" y="1580"/>
                      </a:cubicBezTo>
                      <a:cubicBezTo>
                        <a:pt x="1142" y="1741"/>
                        <a:pt x="1320" y="1910"/>
                        <a:pt x="1472" y="2080"/>
                      </a:cubicBezTo>
                      <a:lnTo>
                        <a:pt x="1490" y="2080"/>
                      </a:lnTo>
                      <a:cubicBezTo>
                        <a:pt x="2435" y="1544"/>
                        <a:pt x="3221" y="1179"/>
                        <a:pt x="3970" y="938"/>
                      </a:cubicBezTo>
                      <a:cubicBezTo>
                        <a:pt x="4469" y="768"/>
                        <a:pt x="4996" y="617"/>
                        <a:pt x="5531" y="483"/>
                      </a:cubicBezTo>
                      <a:cubicBezTo>
                        <a:pt x="5540" y="483"/>
                        <a:pt x="5540" y="474"/>
                        <a:pt x="5540" y="474"/>
                      </a:cubicBezTo>
                      <a:cubicBezTo>
                        <a:pt x="5540" y="465"/>
                        <a:pt x="5540" y="456"/>
                        <a:pt x="5531" y="456"/>
                      </a:cubicBezTo>
                      <a:cubicBezTo>
                        <a:pt x="5388" y="429"/>
                        <a:pt x="5255" y="385"/>
                        <a:pt x="5112" y="349"/>
                      </a:cubicBezTo>
                      <a:cubicBezTo>
                        <a:pt x="4951" y="304"/>
                        <a:pt x="4791" y="260"/>
                        <a:pt x="4630" y="233"/>
                      </a:cubicBezTo>
                      <a:cubicBezTo>
                        <a:pt x="3997" y="99"/>
                        <a:pt x="3435" y="28"/>
                        <a:pt x="2890" y="10"/>
                      </a:cubicBezTo>
                      <a:cubicBezTo>
                        <a:pt x="2721" y="1"/>
                        <a:pt x="2551" y="1"/>
                        <a:pt x="2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2" name="Google Shape;3122;p9"/>
                <p:cNvSpPr/>
                <p:nvPr/>
              </p:nvSpPr>
              <p:spPr>
                <a:xfrm>
                  <a:off x="6701085" y="1425372"/>
                  <a:ext cx="173430" cy="21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890" extrusionOk="0">
                      <a:moveTo>
                        <a:pt x="3078" y="0"/>
                      </a:moveTo>
                      <a:cubicBezTo>
                        <a:pt x="2132" y="205"/>
                        <a:pt x="1374" y="580"/>
                        <a:pt x="821" y="1115"/>
                      </a:cubicBezTo>
                      <a:cubicBezTo>
                        <a:pt x="464" y="1481"/>
                        <a:pt x="0" y="2043"/>
                        <a:pt x="206" y="2766"/>
                      </a:cubicBezTo>
                      <a:cubicBezTo>
                        <a:pt x="420" y="3506"/>
                        <a:pt x="848" y="3729"/>
                        <a:pt x="1553" y="3890"/>
                      </a:cubicBezTo>
                      <a:lnTo>
                        <a:pt x="1562" y="3890"/>
                      </a:lnTo>
                      <a:cubicBezTo>
                        <a:pt x="1686" y="3881"/>
                        <a:pt x="1802" y="3872"/>
                        <a:pt x="1927" y="3863"/>
                      </a:cubicBezTo>
                      <a:cubicBezTo>
                        <a:pt x="1936" y="3863"/>
                        <a:pt x="1936" y="3854"/>
                        <a:pt x="1945" y="3845"/>
                      </a:cubicBezTo>
                      <a:cubicBezTo>
                        <a:pt x="1945" y="3845"/>
                        <a:pt x="1936" y="3836"/>
                        <a:pt x="1936" y="3836"/>
                      </a:cubicBezTo>
                      <a:cubicBezTo>
                        <a:pt x="1793" y="3747"/>
                        <a:pt x="1660" y="3622"/>
                        <a:pt x="1553" y="3461"/>
                      </a:cubicBezTo>
                      <a:cubicBezTo>
                        <a:pt x="1169" y="2917"/>
                        <a:pt x="955" y="2088"/>
                        <a:pt x="1463" y="1401"/>
                      </a:cubicBezTo>
                      <a:cubicBezTo>
                        <a:pt x="1892" y="848"/>
                        <a:pt x="2454" y="375"/>
                        <a:pt x="3096" y="27"/>
                      </a:cubicBezTo>
                      <a:cubicBezTo>
                        <a:pt x="3096" y="27"/>
                        <a:pt x="3105" y="18"/>
                        <a:pt x="3096" y="9"/>
                      </a:cubicBezTo>
                      <a:cubicBezTo>
                        <a:pt x="3096" y="9"/>
                        <a:pt x="3087" y="0"/>
                        <a:pt x="30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3" name="Google Shape;3123;p9"/>
                <p:cNvSpPr/>
                <p:nvPr/>
              </p:nvSpPr>
              <p:spPr>
                <a:xfrm>
                  <a:off x="7352349" y="1509544"/>
                  <a:ext cx="584523" cy="114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5" h="2053" extrusionOk="0">
                      <a:moveTo>
                        <a:pt x="2908" y="1"/>
                      </a:moveTo>
                      <a:cubicBezTo>
                        <a:pt x="1927" y="1"/>
                        <a:pt x="955" y="90"/>
                        <a:pt x="9" y="277"/>
                      </a:cubicBezTo>
                      <a:cubicBezTo>
                        <a:pt x="9" y="277"/>
                        <a:pt x="0" y="277"/>
                        <a:pt x="0" y="286"/>
                      </a:cubicBezTo>
                      <a:cubicBezTo>
                        <a:pt x="0" y="286"/>
                        <a:pt x="0" y="295"/>
                        <a:pt x="0" y="295"/>
                      </a:cubicBezTo>
                      <a:cubicBezTo>
                        <a:pt x="170" y="554"/>
                        <a:pt x="268" y="821"/>
                        <a:pt x="312" y="1089"/>
                      </a:cubicBezTo>
                      <a:cubicBezTo>
                        <a:pt x="312" y="1098"/>
                        <a:pt x="312" y="1098"/>
                        <a:pt x="321" y="1098"/>
                      </a:cubicBezTo>
                      <a:cubicBezTo>
                        <a:pt x="384" y="1125"/>
                        <a:pt x="455" y="1152"/>
                        <a:pt x="518" y="1178"/>
                      </a:cubicBezTo>
                      <a:cubicBezTo>
                        <a:pt x="812" y="1294"/>
                        <a:pt x="1097" y="1482"/>
                        <a:pt x="1383" y="1731"/>
                      </a:cubicBezTo>
                      <a:cubicBezTo>
                        <a:pt x="2043" y="1535"/>
                        <a:pt x="2801" y="1446"/>
                        <a:pt x="3702" y="1446"/>
                      </a:cubicBezTo>
                      <a:cubicBezTo>
                        <a:pt x="3997" y="1446"/>
                        <a:pt x="4309" y="1455"/>
                        <a:pt x="4648" y="1473"/>
                      </a:cubicBezTo>
                      <a:cubicBezTo>
                        <a:pt x="5496" y="1526"/>
                        <a:pt x="6655" y="1598"/>
                        <a:pt x="7422" y="2053"/>
                      </a:cubicBezTo>
                      <a:lnTo>
                        <a:pt x="7431" y="2053"/>
                      </a:lnTo>
                      <a:cubicBezTo>
                        <a:pt x="8270" y="1865"/>
                        <a:pt x="9109" y="1731"/>
                        <a:pt x="9929" y="1660"/>
                      </a:cubicBezTo>
                      <a:cubicBezTo>
                        <a:pt x="10090" y="1642"/>
                        <a:pt x="10259" y="1633"/>
                        <a:pt x="10456" y="1615"/>
                      </a:cubicBezTo>
                      <a:cubicBezTo>
                        <a:pt x="10465" y="1615"/>
                        <a:pt x="10465" y="1615"/>
                        <a:pt x="10465" y="1607"/>
                      </a:cubicBezTo>
                      <a:cubicBezTo>
                        <a:pt x="10465" y="1598"/>
                        <a:pt x="10465" y="1589"/>
                        <a:pt x="10456" y="1589"/>
                      </a:cubicBezTo>
                      <a:cubicBezTo>
                        <a:pt x="8805" y="991"/>
                        <a:pt x="7306" y="482"/>
                        <a:pt x="5701" y="224"/>
                      </a:cubicBezTo>
                      <a:cubicBezTo>
                        <a:pt x="4746" y="72"/>
                        <a:pt x="3809" y="1"/>
                        <a:pt x="29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4" name="Google Shape;3124;p9"/>
                <p:cNvSpPr/>
                <p:nvPr/>
              </p:nvSpPr>
              <p:spPr>
                <a:xfrm>
                  <a:off x="7132115" y="1565845"/>
                  <a:ext cx="346357" cy="148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1" h="2660" extrusionOk="0">
                      <a:moveTo>
                        <a:pt x="2650" y="1"/>
                      </a:moveTo>
                      <a:cubicBezTo>
                        <a:pt x="1731" y="1"/>
                        <a:pt x="1080" y="152"/>
                        <a:pt x="616" y="500"/>
                      </a:cubicBezTo>
                      <a:cubicBezTo>
                        <a:pt x="419" y="643"/>
                        <a:pt x="259" y="839"/>
                        <a:pt x="152" y="1062"/>
                      </a:cubicBezTo>
                      <a:cubicBezTo>
                        <a:pt x="134" y="1152"/>
                        <a:pt x="107" y="1241"/>
                        <a:pt x="63" y="1348"/>
                      </a:cubicBezTo>
                      <a:cubicBezTo>
                        <a:pt x="0" y="1651"/>
                        <a:pt x="54" y="1955"/>
                        <a:pt x="223" y="2186"/>
                      </a:cubicBezTo>
                      <a:cubicBezTo>
                        <a:pt x="384" y="2436"/>
                        <a:pt x="651" y="2597"/>
                        <a:pt x="990" y="2659"/>
                      </a:cubicBezTo>
                      <a:lnTo>
                        <a:pt x="999" y="2659"/>
                      </a:lnTo>
                      <a:cubicBezTo>
                        <a:pt x="999" y="2659"/>
                        <a:pt x="999" y="2659"/>
                        <a:pt x="1008" y="2650"/>
                      </a:cubicBezTo>
                      <a:cubicBezTo>
                        <a:pt x="1008" y="2650"/>
                        <a:pt x="1008" y="2641"/>
                        <a:pt x="1008" y="2641"/>
                      </a:cubicBezTo>
                      <a:cubicBezTo>
                        <a:pt x="990" y="2294"/>
                        <a:pt x="1106" y="1990"/>
                        <a:pt x="1356" y="1732"/>
                      </a:cubicBezTo>
                      <a:cubicBezTo>
                        <a:pt x="1740" y="1330"/>
                        <a:pt x="2436" y="1062"/>
                        <a:pt x="3140" y="1062"/>
                      </a:cubicBezTo>
                      <a:cubicBezTo>
                        <a:pt x="3194" y="1062"/>
                        <a:pt x="3247" y="1071"/>
                        <a:pt x="3292" y="1071"/>
                      </a:cubicBezTo>
                      <a:cubicBezTo>
                        <a:pt x="4246" y="1125"/>
                        <a:pt x="5353" y="1526"/>
                        <a:pt x="6173" y="2097"/>
                      </a:cubicBezTo>
                      <a:lnTo>
                        <a:pt x="6191" y="2097"/>
                      </a:lnTo>
                      <a:cubicBezTo>
                        <a:pt x="6200" y="2088"/>
                        <a:pt x="6200" y="2088"/>
                        <a:pt x="6191" y="2079"/>
                      </a:cubicBezTo>
                      <a:cubicBezTo>
                        <a:pt x="5219" y="661"/>
                        <a:pt x="4104" y="1"/>
                        <a:pt x="26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5" name="Google Shape;3125;p9"/>
                <p:cNvSpPr/>
                <p:nvPr/>
              </p:nvSpPr>
              <p:spPr>
                <a:xfrm>
                  <a:off x="6494311" y="1856845"/>
                  <a:ext cx="785824" cy="234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9" h="4203" extrusionOk="0">
                      <a:moveTo>
                        <a:pt x="11482" y="634"/>
                      </a:moveTo>
                      <a:cubicBezTo>
                        <a:pt x="11499" y="634"/>
                        <a:pt x="11526" y="643"/>
                        <a:pt x="11544" y="643"/>
                      </a:cubicBezTo>
                      <a:cubicBezTo>
                        <a:pt x="11562" y="643"/>
                        <a:pt x="11562" y="652"/>
                        <a:pt x="11562" y="652"/>
                      </a:cubicBezTo>
                      <a:cubicBezTo>
                        <a:pt x="11562" y="652"/>
                        <a:pt x="11562" y="661"/>
                        <a:pt x="11544" y="670"/>
                      </a:cubicBezTo>
                      <a:cubicBezTo>
                        <a:pt x="11250" y="688"/>
                        <a:pt x="10955" y="759"/>
                        <a:pt x="10670" y="821"/>
                      </a:cubicBezTo>
                      <a:lnTo>
                        <a:pt x="10509" y="848"/>
                      </a:lnTo>
                      <a:cubicBezTo>
                        <a:pt x="10500" y="848"/>
                        <a:pt x="10491" y="839"/>
                        <a:pt x="10500" y="830"/>
                      </a:cubicBezTo>
                      <a:cubicBezTo>
                        <a:pt x="10572" y="813"/>
                        <a:pt x="10634" y="795"/>
                        <a:pt x="10705" y="777"/>
                      </a:cubicBezTo>
                      <a:cubicBezTo>
                        <a:pt x="10955" y="705"/>
                        <a:pt x="11214" y="634"/>
                        <a:pt x="11482" y="634"/>
                      </a:cubicBezTo>
                      <a:close/>
                      <a:moveTo>
                        <a:pt x="9911" y="1018"/>
                      </a:moveTo>
                      <a:lnTo>
                        <a:pt x="9911" y="1027"/>
                      </a:lnTo>
                      <a:cubicBezTo>
                        <a:pt x="9644" y="1116"/>
                        <a:pt x="9376" y="1205"/>
                        <a:pt x="9117" y="1294"/>
                      </a:cubicBezTo>
                      <a:cubicBezTo>
                        <a:pt x="7494" y="1830"/>
                        <a:pt x="5968" y="2329"/>
                        <a:pt x="4452" y="3123"/>
                      </a:cubicBezTo>
                      <a:cubicBezTo>
                        <a:pt x="4434" y="3123"/>
                        <a:pt x="4434" y="3114"/>
                        <a:pt x="4425" y="3105"/>
                      </a:cubicBezTo>
                      <a:cubicBezTo>
                        <a:pt x="4425" y="3105"/>
                        <a:pt x="4425" y="3096"/>
                        <a:pt x="4434" y="3087"/>
                      </a:cubicBezTo>
                      <a:cubicBezTo>
                        <a:pt x="6013" y="2186"/>
                        <a:pt x="7753" y="1535"/>
                        <a:pt x="9911" y="1018"/>
                      </a:cubicBezTo>
                      <a:close/>
                      <a:moveTo>
                        <a:pt x="14042" y="1"/>
                      </a:moveTo>
                      <a:cubicBezTo>
                        <a:pt x="13328" y="90"/>
                        <a:pt x="12579" y="126"/>
                        <a:pt x="11856" y="161"/>
                      </a:cubicBezTo>
                      <a:cubicBezTo>
                        <a:pt x="10554" y="224"/>
                        <a:pt x="9216" y="295"/>
                        <a:pt x="7958" y="670"/>
                      </a:cubicBezTo>
                      <a:cubicBezTo>
                        <a:pt x="6307" y="1178"/>
                        <a:pt x="4817" y="1651"/>
                        <a:pt x="3354" y="2445"/>
                      </a:cubicBezTo>
                      <a:cubicBezTo>
                        <a:pt x="3087" y="2597"/>
                        <a:pt x="2819" y="2748"/>
                        <a:pt x="2569" y="2891"/>
                      </a:cubicBezTo>
                      <a:cubicBezTo>
                        <a:pt x="2141" y="3141"/>
                        <a:pt x="1704" y="3391"/>
                        <a:pt x="1258" y="3605"/>
                      </a:cubicBezTo>
                      <a:cubicBezTo>
                        <a:pt x="1026" y="3721"/>
                        <a:pt x="785" y="3828"/>
                        <a:pt x="544" y="3935"/>
                      </a:cubicBezTo>
                      <a:cubicBezTo>
                        <a:pt x="366" y="4006"/>
                        <a:pt x="187" y="4087"/>
                        <a:pt x="9" y="4167"/>
                      </a:cubicBezTo>
                      <a:cubicBezTo>
                        <a:pt x="9" y="4176"/>
                        <a:pt x="0" y="4185"/>
                        <a:pt x="9" y="4185"/>
                      </a:cubicBezTo>
                      <a:cubicBezTo>
                        <a:pt x="9" y="4194"/>
                        <a:pt x="9" y="4202"/>
                        <a:pt x="18" y="4202"/>
                      </a:cubicBezTo>
                      <a:lnTo>
                        <a:pt x="312" y="4202"/>
                      </a:lnTo>
                      <a:cubicBezTo>
                        <a:pt x="1008" y="4202"/>
                        <a:pt x="1677" y="4158"/>
                        <a:pt x="2320" y="4087"/>
                      </a:cubicBezTo>
                      <a:cubicBezTo>
                        <a:pt x="4496" y="3819"/>
                        <a:pt x="6736" y="3203"/>
                        <a:pt x="9171" y="2213"/>
                      </a:cubicBezTo>
                      <a:cubicBezTo>
                        <a:pt x="10759" y="1571"/>
                        <a:pt x="12445" y="857"/>
                        <a:pt x="14051" y="27"/>
                      </a:cubicBezTo>
                      <a:cubicBezTo>
                        <a:pt x="14060" y="27"/>
                        <a:pt x="14069" y="19"/>
                        <a:pt x="14060" y="10"/>
                      </a:cubicBezTo>
                      <a:cubicBezTo>
                        <a:pt x="14060" y="1"/>
                        <a:pt x="14051" y="1"/>
                        <a:pt x="140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6" name="Google Shape;3126;p9"/>
                <p:cNvSpPr/>
                <p:nvPr/>
              </p:nvSpPr>
              <p:spPr>
                <a:xfrm>
                  <a:off x="6597419" y="1537974"/>
                  <a:ext cx="117184" cy="125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" h="2249" extrusionOk="0">
                      <a:moveTo>
                        <a:pt x="1250" y="0"/>
                      </a:moveTo>
                      <a:cubicBezTo>
                        <a:pt x="643" y="161"/>
                        <a:pt x="1" y="723"/>
                        <a:pt x="1" y="1303"/>
                      </a:cubicBezTo>
                      <a:cubicBezTo>
                        <a:pt x="1" y="1722"/>
                        <a:pt x="188" y="2043"/>
                        <a:pt x="545" y="2248"/>
                      </a:cubicBezTo>
                      <a:lnTo>
                        <a:pt x="554" y="2248"/>
                      </a:lnTo>
                      <a:cubicBezTo>
                        <a:pt x="1062" y="2159"/>
                        <a:pt x="1580" y="2079"/>
                        <a:pt x="2088" y="2016"/>
                      </a:cubicBezTo>
                      <a:cubicBezTo>
                        <a:pt x="2097" y="2016"/>
                        <a:pt x="2097" y="2007"/>
                        <a:pt x="2097" y="2007"/>
                      </a:cubicBezTo>
                      <a:cubicBezTo>
                        <a:pt x="2097" y="1999"/>
                        <a:pt x="2097" y="1990"/>
                        <a:pt x="2088" y="1990"/>
                      </a:cubicBezTo>
                      <a:cubicBezTo>
                        <a:pt x="1491" y="1767"/>
                        <a:pt x="1125" y="1151"/>
                        <a:pt x="1169" y="428"/>
                      </a:cubicBezTo>
                      <a:cubicBezTo>
                        <a:pt x="1178" y="295"/>
                        <a:pt x="1205" y="152"/>
                        <a:pt x="1268" y="18"/>
                      </a:cubicBezTo>
                      <a:cubicBezTo>
                        <a:pt x="1268" y="18"/>
                        <a:pt x="1268" y="9"/>
                        <a:pt x="1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7" name="Google Shape;3127;p9"/>
                <p:cNvSpPr/>
                <p:nvPr/>
              </p:nvSpPr>
              <p:spPr>
                <a:xfrm>
                  <a:off x="6668187" y="1485136"/>
                  <a:ext cx="95735" cy="162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2909" extrusionOk="0">
                      <a:moveTo>
                        <a:pt x="1107" y="1"/>
                      </a:moveTo>
                      <a:cubicBezTo>
                        <a:pt x="1107" y="1"/>
                        <a:pt x="1107" y="1"/>
                        <a:pt x="1107" y="10"/>
                      </a:cubicBezTo>
                      <a:cubicBezTo>
                        <a:pt x="679" y="224"/>
                        <a:pt x="188" y="696"/>
                        <a:pt x="117" y="1214"/>
                      </a:cubicBezTo>
                      <a:cubicBezTo>
                        <a:pt x="1" y="2008"/>
                        <a:pt x="393" y="2597"/>
                        <a:pt x="1232" y="2909"/>
                      </a:cubicBezTo>
                      <a:lnTo>
                        <a:pt x="1241" y="2909"/>
                      </a:lnTo>
                      <a:cubicBezTo>
                        <a:pt x="1392" y="2900"/>
                        <a:pt x="1544" y="2882"/>
                        <a:pt x="1696" y="2864"/>
                      </a:cubicBezTo>
                      <a:cubicBezTo>
                        <a:pt x="1704" y="2864"/>
                        <a:pt x="1713" y="2855"/>
                        <a:pt x="1713" y="2846"/>
                      </a:cubicBezTo>
                      <a:cubicBezTo>
                        <a:pt x="1713" y="2838"/>
                        <a:pt x="1704" y="2838"/>
                        <a:pt x="1696" y="2838"/>
                      </a:cubicBezTo>
                      <a:cubicBezTo>
                        <a:pt x="1330" y="2775"/>
                        <a:pt x="1035" y="2641"/>
                        <a:pt x="750" y="2186"/>
                      </a:cubicBezTo>
                      <a:cubicBezTo>
                        <a:pt x="429" y="1687"/>
                        <a:pt x="464" y="937"/>
                        <a:pt x="830" y="402"/>
                      </a:cubicBezTo>
                      <a:cubicBezTo>
                        <a:pt x="911" y="277"/>
                        <a:pt x="1009" y="152"/>
                        <a:pt x="1125" y="27"/>
                      </a:cubicBezTo>
                      <a:cubicBezTo>
                        <a:pt x="1125" y="27"/>
                        <a:pt x="1125" y="18"/>
                        <a:pt x="1125" y="10"/>
                      </a:cubicBezTo>
                      <a:cubicBezTo>
                        <a:pt x="1116" y="10"/>
                        <a:pt x="1116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8" name="Google Shape;3128;p9"/>
                <p:cNvSpPr/>
                <p:nvPr/>
              </p:nvSpPr>
              <p:spPr>
                <a:xfrm>
                  <a:off x="5916272" y="1636612"/>
                  <a:ext cx="1597565" cy="454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02" h="8137" extrusionOk="0">
                      <a:moveTo>
                        <a:pt x="6584" y="4336"/>
                      </a:moveTo>
                      <a:lnTo>
                        <a:pt x="6584" y="4345"/>
                      </a:lnTo>
                      <a:cubicBezTo>
                        <a:pt x="6593" y="4345"/>
                        <a:pt x="6602" y="4354"/>
                        <a:pt x="6602" y="4363"/>
                      </a:cubicBezTo>
                      <a:cubicBezTo>
                        <a:pt x="6611" y="4372"/>
                        <a:pt x="6611" y="4390"/>
                        <a:pt x="6593" y="4399"/>
                      </a:cubicBezTo>
                      <a:cubicBezTo>
                        <a:pt x="6540" y="4434"/>
                        <a:pt x="6477" y="4452"/>
                        <a:pt x="6424" y="4479"/>
                      </a:cubicBezTo>
                      <a:cubicBezTo>
                        <a:pt x="6352" y="4515"/>
                        <a:pt x="6272" y="4550"/>
                        <a:pt x="6201" y="4595"/>
                      </a:cubicBezTo>
                      <a:cubicBezTo>
                        <a:pt x="6085" y="4693"/>
                        <a:pt x="5969" y="4764"/>
                        <a:pt x="5844" y="4827"/>
                      </a:cubicBezTo>
                      <a:cubicBezTo>
                        <a:pt x="5835" y="4827"/>
                        <a:pt x="5826" y="4809"/>
                        <a:pt x="5817" y="4800"/>
                      </a:cubicBezTo>
                      <a:cubicBezTo>
                        <a:pt x="5817" y="4791"/>
                        <a:pt x="5817" y="4782"/>
                        <a:pt x="5835" y="4773"/>
                      </a:cubicBezTo>
                      <a:cubicBezTo>
                        <a:pt x="5924" y="4720"/>
                        <a:pt x="6022" y="4657"/>
                        <a:pt x="6103" y="4595"/>
                      </a:cubicBezTo>
                      <a:cubicBezTo>
                        <a:pt x="6254" y="4497"/>
                        <a:pt x="6397" y="4399"/>
                        <a:pt x="6576" y="4345"/>
                      </a:cubicBezTo>
                      <a:lnTo>
                        <a:pt x="6584" y="4336"/>
                      </a:lnTo>
                      <a:close/>
                      <a:moveTo>
                        <a:pt x="5246" y="5148"/>
                      </a:moveTo>
                      <a:lnTo>
                        <a:pt x="5246" y="5166"/>
                      </a:lnTo>
                      <a:lnTo>
                        <a:pt x="5255" y="5175"/>
                      </a:lnTo>
                      <a:cubicBezTo>
                        <a:pt x="5255" y="5175"/>
                        <a:pt x="5264" y="5184"/>
                        <a:pt x="5255" y="5193"/>
                      </a:cubicBezTo>
                      <a:cubicBezTo>
                        <a:pt x="4800" y="5514"/>
                        <a:pt x="4265" y="5888"/>
                        <a:pt x="3685" y="6219"/>
                      </a:cubicBezTo>
                      <a:cubicBezTo>
                        <a:pt x="3676" y="6219"/>
                        <a:pt x="3658" y="6210"/>
                        <a:pt x="3658" y="6201"/>
                      </a:cubicBezTo>
                      <a:cubicBezTo>
                        <a:pt x="3649" y="6192"/>
                        <a:pt x="3658" y="6183"/>
                        <a:pt x="3658" y="6174"/>
                      </a:cubicBezTo>
                      <a:cubicBezTo>
                        <a:pt x="4149" y="5799"/>
                        <a:pt x="4684" y="5451"/>
                        <a:pt x="5237" y="5166"/>
                      </a:cubicBezTo>
                      <a:lnTo>
                        <a:pt x="5246" y="5148"/>
                      </a:lnTo>
                      <a:close/>
                      <a:moveTo>
                        <a:pt x="17959" y="3462"/>
                      </a:moveTo>
                      <a:lnTo>
                        <a:pt x="17959" y="3489"/>
                      </a:lnTo>
                      <a:lnTo>
                        <a:pt x="17638" y="3587"/>
                      </a:lnTo>
                      <a:cubicBezTo>
                        <a:pt x="14836" y="4488"/>
                        <a:pt x="11928" y="5425"/>
                        <a:pt x="9734" y="7414"/>
                      </a:cubicBezTo>
                      <a:cubicBezTo>
                        <a:pt x="11830" y="5282"/>
                        <a:pt x="14926" y="4265"/>
                        <a:pt x="17950" y="3471"/>
                      </a:cubicBezTo>
                      <a:lnTo>
                        <a:pt x="17959" y="3462"/>
                      </a:lnTo>
                      <a:close/>
                      <a:moveTo>
                        <a:pt x="25015" y="1"/>
                      </a:moveTo>
                      <a:cubicBezTo>
                        <a:pt x="24774" y="1"/>
                        <a:pt x="24543" y="27"/>
                        <a:pt x="24328" y="81"/>
                      </a:cubicBezTo>
                      <a:cubicBezTo>
                        <a:pt x="23775" y="233"/>
                        <a:pt x="23124" y="670"/>
                        <a:pt x="23008" y="1196"/>
                      </a:cubicBezTo>
                      <a:cubicBezTo>
                        <a:pt x="22928" y="1517"/>
                        <a:pt x="23062" y="1821"/>
                        <a:pt x="23383" y="2106"/>
                      </a:cubicBezTo>
                      <a:cubicBezTo>
                        <a:pt x="23552" y="2258"/>
                        <a:pt x="23856" y="2347"/>
                        <a:pt x="24177" y="2347"/>
                      </a:cubicBezTo>
                      <a:cubicBezTo>
                        <a:pt x="24578" y="2347"/>
                        <a:pt x="25033" y="2186"/>
                        <a:pt x="25105" y="1722"/>
                      </a:cubicBezTo>
                      <a:cubicBezTo>
                        <a:pt x="25131" y="1535"/>
                        <a:pt x="25096" y="1374"/>
                        <a:pt x="24997" y="1258"/>
                      </a:cubicBezTo>
                      <a:cubicBezTo>
                        <a:pt x="24899" y="1143"/>
                        <a:pt x="24748" y="1080"/>
                        <a:pt x="24578" y="1080"/>
                      </a:cubicBezTo>
                      <a:cubicBezTo>
                        <a:pt x="24373" y="1080"/>
                        <a:pt x="24186" y="1178"/>
                        <a:pt x="24079" y="1348"/>
                      </a:cubicBezTo>
                      <a:cubicBezTo>
                        <a:pt x="24079" y="1357"/>
                        <a:pt x="24070" y="1357"/>
                        <a:pt x="24070" y="1357"/>
                      </a:cubicBezTo>
                      <a:cubicBezTo>
                        <a:pt x="24061" y="1357"/>
                        <a:pt x="24052" y="1357"/>
                        <a:pt x="24052" y="1348"/>
                      </a:cubicBezTo>
                      <a:cubicBezTo>
                        <a:pt x="24043" y="1339"/>
                        <a:pt x="24043" y="1339"/>
                        <a:pt x="24052" y="1330"/>
                      </a:cubicBezTo>
                      <a:cubicBezTo>
                        <a:pt x="24168" y="1071"/>
                        <a:pt x="24364" y="928"/>
                        <a:pt x="24605" y="928"/>
                      </a:cubicBezTo>
                      <a:cubicBezTo>
                        <a:pt x="24828" y="928"/>
                        <a:pt x="25051" y="1053"/>
                        <a:pt x="25185" y="1258"/>
                      </a:cubicBezTo>
                      <a:cubicBezTo>
                        <a:pt x="25328" y="1464"/>
                        <a:pt x="25354" y="1696"/>
                        <a:pt x="25256" y="1928"/>
                      </a:cubicBezTo>
                      <a:cubicBezTo>
                        <a:pt x="25087" y="2365"/>
                        <a:pt x="24694" y="2623"/>
                        <a:pt x="24186" y="2623"/>
                      </a:cubicBezTo>
                      <a:cubicBezTo>
                        <a:pt x="24132" y="2623"/>
                        <a:pt x="24088" y="2614"/>
                        <a:pt x="24034" y="2614"/>
                      </a:cubicBezTo>
                      <a:cubicBezTo>
                        <a:pt x="24025" y="2614"/>
                        <a:pt x="24016" y="2614"/>
                        <a:pt x="24016" y="2623"/>
                      </a:cubicBezTo>
                      <a:cubicBezTo>
                        <a:pt x="23588" y="2606"/>
                        <a:pt x="23169" y="2606"/>
                        <a:pt x="22758" y="2606"/>
                      </a:cubicBezTo>
                      <a:cubicBezTo>
                        <a:pt x="17085" y="2606"/>
                        <a:pt x="12856" y="3676"/>
                        <a:pt x="9457" y="5996"/>
                      </a:cubicBezTo>
                      <a:lnTo>
                        <a:pt x="9439" y="5996"/>
                      </a:lnTo>
                      <a:cubicBezTo>
                        <a:pt x="9421" y="5996"/>
                        <a:pt x="9403" y="5987"/>
                        <a:pt x="9395" y="5969"/>
                      </a:cubicBezTo>
                      <a:cubicBezTo>
                        <a:pt x="9395" y="5960"/>
                        <a:pt x="9395" y="5942"/>
                        <a:pt x="9403" y="5933"/>
                      </a:cubicBezTo>
                      <a:cubicBezTo>
                        <a:pt x="12347" y="3649"/>
                        <a:pt x="16469" y="2391"/>
                        <a:pt x="21001" y="2391"/>
                      </a:cubicBezTo>
                      <a:cubicBezTo>
                        <a:pt x="21857" y="2391"/>
                        <a:pt x="22723" y="2436"/>
                        <a:pt x="23579" y="2525"/>
                      </a:cubicBezTo>
                      <a:cubicBezTo>
                        <a:pt x="23588" y="2525"/>
                        <a:pt x="23597" y="2525"/>
                        <a:pt x="23597" y="2516"/>
                      </a:cubicBezTo>
                      <a:cubicBezTo>
                        <a:pt x="23597" y="2507"/>
                        <a:pt x="23597" y="2498"/>
                        <a:pt x="23588" y="2498"/>
                      </a:cubicBezTo>
                      <a:cubicBezTo>
                        <a:pt x="23204" y="2338"/>
                        <a:pt x="22937" y="2052"/>
                        <a:pt x="22839" y="1705"/>
                      </a:cubicBezTo>
                      <a:cubicBezTo>
                        <a:pt x="22812" y="1624"/>
                        <a:pt x="22794" y="1553"/>
                        <a:pt x="22785" y="1473"/>
                      </a:cubicBezTo>
                      <a:cubicBezTo>
                        <a:pt x="22785" y="1464"/>
                        <a:pt x="22776" y="1464"/>
                        <a:pt x="22776" y="1464"/>
                      </a:cubicBezTo>
                      <a:cubicBezTo>
                        <a:pt x="22714" y="1455"/>
                        <a:pt x="22660" y="1455"/>
                        <a:pt x="22607" y="1446"/>
                      </a:cubicBezTo>
                      <a:lnTo>
                        <a:pt x="22589" y="1446"/>
                      </a:lnTo>
                      <a:cubicBezTo>
                        <a:pt x="22277" y="1437"/>
                        <a:pt x="21964" y="1437"/>
                        <a:pt x="21652" y="1437"/>
                      </a:cubicBezTo>
                      <a:cubicBezTo>
                        <a:pt x="15461" y="1437"/>
                        <a:pt x="9698" y="3212"/>
                        <a:pt x="5434" y="6433"/>
                      </a:cubicBezTo>
                      <a:cubicBezTo>
                        <a:pt x="5425" y="6433"/>
                        <a:pt x="5416" y="6424"/>
                        <a:pt x="5416" y="6406"/>
                      </a:cubicBezTo>
                      <a:cubicBezTo>
                        <a:pt x="7191" y="4827"/>
                        <a:pt x="9368" y="3649"/>
                        <a:pt x="12463" y="2597"/>
                      </a:cubicBezTo>
                      <a:cubicBezTo>
                        <a:pt x="14212" y="1999"/>
                        <a:pt x="15907" y="1597"/>
                        <a:pt x="17647" y="1357"/>
                      </a:cubicBezTo>
                      <a:cubicBezTo>
                        <a:pt x="18369" y="1258"/>
                        <a:pt x="19110" y="1214"/>
                        <a:pt x="19921" y="1214"/>
                      </a:cubicBezTo>
                      <a:cubicBezTo>
                        <a:pt x="20582" y="1214"/>
                        <a:pt x="21277" y="1250"/>
                        <a:pt x="22116" y="1312"/>
                      </a:cubicBezTo>
                      <a:cubicBezTo>
                        <a:pt x="22125" y="1312"/>
                        <a:pt x="22125" y="1303"/>
                        <a:pt x="22125" y="1303"/>
                      </a:cubicBezTo>
                      <a:cubicBezTo>
                        <a:pt x="22134" y="1294"/>
                        <a:pt x="22125" y="1285"/>
                        <a:pt x="22125" y="1285"/>
                      </a:cubicBezTo>
                      <a:cubicBezTo>
                        <a:pt x="21822" y="1125"/>
                        <a:pt x="21625" y="866"/>
                        <a:pt x="21563" y="554"/>
                      </a:cubicBezTo>
                      <a:cubicBezTo>
                        <a:pt x="21554" y="545"/>
                        <a:pt x="21554" y="545"/>
                        <a:pt x="21545" y="545"/>
                      </a:cubicBezTo>
                      <a:lnTo>
                        <a:pt x="21536" y="545"/>
                      </a:lnTo>
                      <a:cubicBezTo>
                        <a:pt x="21304" y="795"/>
                        <a:pt x="20992" y="928"/>
                        <a:pt x="20653" y="928"/>
                      </a:cubicBezTo>
                      <a:cubicBezTo>
                        <a:pt x="20332" y="928"/>
                        <a:pt x="19984" y="804"/>
                        <a:pt x="19672" y="589"/>
                      </a:cubicBezTo>
                      <a:cubicBezTo>
                        <a:pt x="19663" y="598"/>
                        <a:pt x="19663" y="598"/>
                        <a:pt x="19654" y="598"/>
                      </a:cubicBezTo>
                      <a:cubicBezTo>
                        <a:pt x="19368" y="625"/>
                        <a:pt x="19056" y="661"/>
                        <a:pt x="18753" y="661"/>
                      </a:cubicBezTo>
                      <a:cubicBezTo>
                        <a:pt x="18003" y="661"/>
                        <a:pt x="17486" y="473"/>
                        <a:pt x="17120" y="81"/>
                      </a:cubicBezTo>
                      <a:lnTo>
                        <a:pt x="17111" y="81"/>
                      </a:lnTo>
                      <a:cubicBezTo>
                        <a:pt x="16888" y="152"/>
                        <a:pt x="16701" y="188"/>
                        <a:pt x="16522" y="188"/>
                      </a:cubicBezTo>
                      <a:cubicBezTo>
                        <a:pt x="16407" y="188"/>
                        <a:pt x="16291" y="170"/>
                        <a:pt x="16183" y="143"/>
                      </a:cubicBezTo>
                      <a:cubicBezTo>
                        <a:pt x="15755" y="188"/>
                        <a:pt x="13177" y="616"/>
                        <a:pt x="12017" y="884"/>
                      </a:cubicBezTo>
                      <a:cubicBezTo>
                        <a:pt x="11214" y="1071"/>
                        <a:pt x="7762" y="2017"/>
                        <a:pt x="5541" y="3284"/>
                      </a:cubicBezTo>
                      <a:cubicBezTo>
                        <a:pt x="4773" y="3721"/>
                        <a:pt x="4024" y="4229"/>
                        <a:pt x="3293" y="4720"/>
                      </a:cubicBezTo>
                      <a:cubicBezTo>
                        <a:pt x="2249" y="5434"/>
                        <a:pt x="1160" y="6174"/>
                        <a:pt x="10" y="6700"/>
                      </a:cubicBezTo>
                      <a:cubicBezTo>
                        <a:pt x="1" y="6709"/>
                        <a:pt x="1" y="6709"/>
                        <a:pt x="1" y="6718"/>
                      </a:cubicBezTo>
                      <a:cubicBezTo>
                        <a:pt x="1" y="6727"/>
                        <a:pt x="1" y="6727"/>
                        <a:pt x="10" y="6736"/>
                      </a:cubicBezTo>
                      <a:cubicBezTo>
                        <a:pt x="420" y="6888"/>
                        <a:pt x="839" y="7066"/>
                        <a:pt x="1303" y="7262"/>
                      </a:cubicBezTo>
                      <a:cubicBezTo>
                        <a:pt x="1464" y="7182"/>
                        <a:pt x="1651" y="7128"/>
                        <a:pt x="1901" y="7093"/>
                      </a:cubicBezTo>
                      <a:cubicBezTo>
                        <a:pt x="2302" y="7039"/>
                        <a:pt x="2731" y="7004"/>
                        <a:pt x="3177" y="7004"/>
                      </a:cubicBezTo>
                      <a:cubicBezTo>
                        <a:pt x="4131" y="7004"/>
                        <a:pt x="5148" y="7137"/>
                        <a:pt x="6379" y="7423"/>
                      </a:cubicBezTo>
                      <a:cubicBezTo>
                        <a:pt x="6638" y="7476"/>
                        <a:pt x="6888" y="7548"/>
                        <a:pt x="7129" y="7610"/>
                      </a:cubicBezTo>
                      <a:cubicBezTo>
                        <a:pt x="7289" y="7467"/>
                        <a:pt x="7432" y="7343"/>
                        <a:pt x="7575" y="7227"/>
                      </a:cubicBezTo>
                      <a:cubicBezTo>
                        <a:pt x="7708" y="7120"/>
                        <a:pt x="7869" y="7048"/>
                        <a:pt x="8021" y="6968"/>
                      </a:cubicBezTo>
                      <a:cubicBezTo>
                        <a:pt x="8065" y="6950"/>
                        <a:pt x="8101" y="6932"/>
                        <a:pt x="8155" y="6914"/>
                      </a:cubicBezTo>
                      <a:cubicBezTo>
                        <a:pt x="8172" y="6914"/>
                        <a:pt x="8190" y="6923"/>
                        <a:pt x="8190" y="6932"/>
                      </a:cubicBezTo>
                      <a:cubicBezTo>
                        <a:pt x="8190" y="6941"/>
                        <a:pt x="8190" y="6950"/>
                        <a:pt x="8181" y="6959"/>
                      </a:cubicBezTo>
                      <a:cubicBezTo>
                        <a:pt x="8119" y="7013"/>
                        <a:pt x="8065" y="7057"/>
                        <a:pt x="8003" y="7111"/>
                      </a:cubicBezTo>
                      <a:cubicBezTo>
                        <a:pt x="7905" y="7200"/>
                        <a:pt x="7798" y="7298"/>
                        <a:pt x="7691" y="7369"/>
                      </a:cubicBezTo>
                      <a:cubicBezTo>
                        <a:pt x="7566" y="7450"/>
                        <a:pt x="7441" y="7539"/>
                        <a:pt x="7298" y="7637"/>
                      </a:cubicBezTo>
                      <a:cubicBezTo>
                        <a:pt x="7298" y="7646"/>
                        <a:pt x="7289" y="7646"/>
                        <a:pt x="7298" y="7655"/>
                      </a:cubicBezTo>
                      <a:cubicBezTo>
                        <a:pt x="7298" y="7664"/>
                        <a:pt x="7298" y="7664"/>
                        <a:pt x="7307" y="7664"/>
                      </a:cubicBezTo>
                      <a:lnTo>
                        <a:pt x="7361" y="7682"/>
                      </a:lnTo>
                      <a:cubicBezTo>
                        <a:pt x="8039" y="7878"/>
                        <a:pt x="8681" y="8056"/>
                        <a:pt x="9412" y="8101"/>
                      </a:cubicBezTo>
                      <a:cubicBezTo>
                        <a:pt x="9618" y="8119"/>
                        <a:pt x="9823" y="8128"/>
                        <a:pt x="10037" y="8137"/>
                      </a:cubicBezTo>
                      <a:cubicBezTo>
                        <a:pt x="10037" y="8137"/>
                        <a:pt x="10046" y="8137"/>
                        <a:pt x="10046" y="8128"/>
                      </a:cubicBezTo>
                      <a:cubicBezTo>
                        <a:pt x="11214" y="7352"/>
                        <a:pt x="12517" y="6682"/>
                        <a:pt x="13775" y="6040"/>
                      </a:cubicBezTo>
                      <a:lnTo>
                        <a:pt x="14025" y="5906"/>
                      </a:lnTo>
                      <a:cubicBezTo>
                        <a:pt x="15604" y="5095"/>
                        <a:pt x="16942" y="4586"/>
                        <a:pt x="18226" y="4318"/>
                      </a:cubicBezTo>
                      <a:cubicBezTo>
                        <a:pt x="20510" y="3837"/>
                        <a:pt x="22767" y="3747"/>
                        <a:pt x="24881" y="3721"/>
                      </a:cubicBezTo>
                      <a:cubicBezTo>
                        <a:pt x="25310" y="3489"/>
                        <a:pt x="25658" y="3292"/>
                        <a:pt x="25970" y="3105"/>
                      </a:cubicBezTo>
                      <a:cubicBezTo>
                        <a:pt x="26345" y="2891"/>
                        <a:pt x="26719" y="2659"/>
                        <a:pt x="27085" y="2427"/>
                      </a:cubicBezTo>
                      <a:cubicBezTo>
                        <a:pt x="27576" y="2124"/>
                        <a:pt x="28084" y="1812"/>
                        <a:pt x="28602" y="1526"/>
                      </a:cubicBezTo>
                      <a:cubicBezTo>
                        <a:pt x="28602" y="1517"/>
                        <a:pt x="28602" y="1517"/>
                        <a:pt x="28602" y="1508"/>
                      </a:cubicBezTo>
                      <a:cubicBezTo>
                        <a:pt x="28602" y="1508"/>
                        <a:pt x="28602" y="1499"/>
                        <a:pt x="28602" y="1499"/>
                      </a:cubicBezTo>
                      <a:cubicBezTo>
                        <a:pt x="27808" y="777"/>
                        <a:pt x="26345" y="1"/>
                        <a:pt x="250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9" name="Google Shape;3129;p9"/>
                <p:cNvSpPr/>
                <p:nvPr/>
              </p:nvSpPr>
              <p:spPr>
                <a:xfrm>
                  <a:off x="6563068" y="1568861"/>
                  <a:ext cx="50884" cy="10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803" extrusionOk="0">
                      <a:moveTo>
                        <a:pt x="678" y="0"/>
                      </a:moveTo>
                      <a:cubicBezTo>
                        <a:pt x="223" y="223"/>
                        <a:pt x="0" y="553"/>
                        <a:pt x="18" y="964"/>
                      </a:cubicBezTo>
                      <a:cubicBezTo>
                        <a:pt x="36" y="1312"/>
                        <a:pt x="232" y="1597"/>
                        <a:pt x="598" y="1802"/>
                      </a:cubicBezTo>
                      <a:lnTo>
                        <a:pt x="607" y="1802"/>
                      </a:lnTo>
                      <a:cubicBezTo>
                        <a:pt x="669" y="1793"/>
                        <a:pt x="741" y="1785"/>
                        <a:pt x="803" y="1767"/>
                      </a:cubicBezTo>
                      <a:lnTo>
                        <a:pt x="901" y="1749"/>
                      </a:lnTo>
                      <a:cubicBezTo>
                        <a:pt x="901" y="1749"/>
                        <a:pt x="910" y="1749"/>
                        <a:pt x="910" y="1740"/>
                      </a:cubicBezTo>
                      <a:cubicBezTo>
                        <a:pt x="910" y="1731"/>
                        <a:pt x="910" y="1722"/>
                        <a:pt x="901" y="1722"/>
                      </a:cubicBezTo>
                      <a:cubicBezTo>
                        <a:pt x="571" y="1508"/>
                        <a:pt x="402" y="1098"/>
                        <a:pt x="446" y="616"/>
                      </a:cubicBezTo>
                      <a:cubicBezTo>
                        <a:pt x="473" y="411"/>
                        <a:pt x="553" y="214"/>
                        <a:pt x="696" y="27"/>
                      </a:cubicBezTo>
                      <a:cubicBezTo>
                        <a:pt x="705" y="18"/>
                        <a:pt x="705" y="18"/>
                        <a:pt x="696" y="9"/>
                      </a:cubicBezTo>
                      <a:cubicBezTo>
                        <a:pt x="696" y="9"/>
                        <a:pt x="696" y="0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30" name="Google Shape;3130;p9"/>
              <p:cNvGrpSpPr/>
              <p:nvPr/>
            </p:nvGrpSpPr>
            <p:grpSpPr>
              <a:xfrm>
                <a:off x="8149562" y="2680022"/>
                <a:ext cx="392714" cy="128075"/>
                <a:chOff x="8149562" y="2680022"/>
                <a:chExt cx="392714" cy="128075"/>
              </a:xfrm>
            </p:grpSpPr>
            <p:sp>
              <p:nvSpPr>
                <p:cNvPr id="3131" name="Google Shape;3131;p9"/>
                <p:cNvSpPr/>
                <p:nvPr/>
              </p:nvSpPr>
              <p:spPr>
                <a:xfrm>
                  <a:off x="8149562" y="2689461"/>
                  <a:ext cx="306030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9" h="2124" extrusionOk="0">
                      <a:moveTo>
                        <a:pt x="4096" y="1"/>
                      </a:moveTo>
                      <a:cubicBezTo>
                        <a:pt x="3453" y="1"/>
                        <a:pt x="2829" y="233"/>
                        <a:pt x="2133" y="723"/>
                      </a:cubicBezTo>
                      <a:cubicBezTo>
                        <a:pt x="2044" y="786"/>
                        <a:pt x="1955" y="848"/>
                        <a:pt x="1865" y="911"/>
                      </a:cubicBezTo>
                      <a:cubicBezTo>
                        <a:pt x="1312" y="1312"/>
                        <a:pt x="679" y="1767"/>
                        <a:pt x="19" y="1981"/>
                      </a:cubicBezTo>
                      <a:cubicBezTo>
                        <a:pt x="10" y="1990"/>
                        <a:pt x="1" y="1990"/>
                        <a:pt x="1" y="1999"/>
                      </a:cubicBezTo>
                      <a:cubicBezTo>
                        <a:pt x="1" y="2008"/>
                        <a:pt x="10" y="2017"/>
                        <a:pt x="19" y="2017"/>
                      </a:cubicBezTo>
                      <a:cubicBezTo>
                        <a:pt x="170" y="2026"/>
                        <a:pt x="322" y="2035"/>
                        <a:pt x="474" y="2044"/>
                      </a:cubicBezTo>
                      <a:cubicBezTo>
                        <a:pt x="1125" y="2088"/>
                        <a:pt x="1740" y="2124"/>
                        <a:pt x="2374" y="2124"/>
                      </a:cubicBezTo>
                      <a:cubicBezTo>
                        <a:pt x="2784" y="2124"/>
                        <a:pt x="3150" y="2106"/>
                        <a:pt x="3516" y="2070"/>
                      </a:cubicBezTo>
                      <a:cubicBezTo>
                        <a:pt x="3516" y="2070"/>
                        <a:pt x="3525" y="2070"/>
                        <a:pt x="3525" y="2061"/>
                      </a:cubicBezTo>
                      <a:cubicBezTo>
                        <a:pt x="3525" y="2061"/>
                        <a:pt x="3525" y="2053"/>
                        <a:pt x="3525" y="2053"/>
                      </a:cubicBezTo>
                      <a:cubicBezTo>
                        <a:pt x="3418" y="1901"/>
                        <a:pt x="3382" y="1740"/>
                        <a:pt x="3418" y="1598"/>
                      </a:cubicBezTo>
                      <a:cubicBezTo>
                        <a:pt x="3453" y="1437"/>
                        <a:pt x="3569" y="1303"/>
                        <a:pt x="3766" y="1196"/>
                      </a:cubicBezTo>
                      <a:cubicBezTo>
                        <a:pt x="3766" y="1187"/>
                        <a:pt x="3774" y="1187"/>
                        <a:pt x="3783" y="1187"/>
                      </a:cubicBezTo>
                      <a:cubicBezTo>
                        <a:pt x="3792" y="1187"/>
                        <a:pt x="3801" y="1196"/>
                        <a:pt x="3810" y="1205"/>
                      </a:cubicBezTo>
                      <a:cubicBezTo>
                        <a:pt x="3810" y="1214"/>
                        <a:pt x="3819" y="1223"/>
                        <a:pt x="3810" y="1241"/>
                      </a:cubicBezTo>
                      <a:cubicBezTo>
                        <a:pt x="3658" y="1508"/>
                        <a:pt x="3623" y="1731"/>
                        <a:pt x="3712" y="1883"/>
                      </a:cubicBezTo>
                      <a:cubicBezTo>
                        <a:pt x="3792" y="2026"/>
                        <a:pt x="3980" y="2106"/>
                        <a:pt x="4229" y="2106"/>
                      </a:cubicBezTo>
                      <a:cubicBezTo>
                        <a:pt x="4408" y="2106"/>
                        <a:pt x="4613" y="2061"/>
                        <a:pt x="4818" y="1981"/>
                      </a:cubicBezTo>
                      <a:cubicBezTo>
                        <a:pt x="5086" y="1883"/>
                        <a:pt x="5309" y="1553"/>
                        <a:pt x="5425" y="1107"/>
                      </a:cubicBezTo>
                      <a:cubicBezTo>
                        <a:pt x="5478" y="884"/>
                        <a:pt x="5452" y="670"/>
                        <a:pt x="5336" y="491"/>
                      </a:cubicBezTo>
                      <a:cubicBezTo>
                        <a:pt x="5202" y="277"/>
                        <a:pt x="4979" y="134"/>
                        <a:pt x="4684" y="63"/>
                      </a:cubicBezTo>
                      <a:cubicBezTo>
                        <a:pt x="4488" y="27"/>
                        <a:pt x="4292" y="1"/>
                        <a:pt x="40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2" name="Google Shape;3132;p9"/>
                <p:cNvSpPr/>
                <p:nvPr/>
              </p:nvSpPr>
              <p:spPr>
                <a:xfrm>
                  <a:off x="8419172" y="2680022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9" y="0"/>
                      </a:moveTo>
                      <a:cubicBezTo>
                        <a:pt x="0" y="0"/>
                        <a:pt x="0" y="0"/>
                        <a:pt x="0" y="9"/>
                      </a:cubicBezTo>
                      <a:cubicBezTo>
                        <a:pt x="0" y="18"/>
                        <a:pt x="0" y="27"/>
                        <a:pt x="9" y="27"/>
                      </a:cubicBezTo>
                      <a:cubicBezTo>
                        <a:pt x="482" y="125"/>
                        <a:pt x="1026" y="384"/>
                        <a:pt x="981" y="999"/>
                      </a:cubicBezTo>
                      <a:cubicBezTo>
                        <a:pt x="955" y="1383"/>
                        <a:pt x="732" y="1856"/>
                        <a:pt x="428" y="2195"/>
                      </a:cubicBezTo>
                      <a:cubicBezTo>
                        <a:pt x="419" y="2204"/>
                        <a:pt x="419" y="2204"/>
                        <a:pt x="428" y="2213"/>
                      </a:cubicBezTo>
                      <a:cubicBezTo>
                        <a:pt x="428" y="2213"/>
                        <a:pt x="428" y="2222"/>
                        <a:pt x="437" y="2222"/>
                      </a:cubicBezTo>
                      <a:cubicBezTo>
                        <a:pt x="482" y="2230"/>
                        <a:pt x="526" y="2230"/>
                        <a:pt x="571" y="2230"/>
                      </a:cubicBezTo>
                      <a:cubicBezTo>
                        <a:pt x="981" y="2230"/>
                        <a:pt x="1410" y="1900"/>
                        <a:pt x="1481" y="1526"/>
                      </a:cubicBezTo>
                      <a:cubicBezTo>
                        <a:pt x="1588" y="999"/>
                        <a:pt x="1347" y="509"/>
                        <a:pt x="848" y="241"/>
                      </a:cubicBezTo>
                      <a:cubicBezTo>
                        <a:pt x="580" y="98"/>
                        <a:pt x="312" y="18"/>
                        <a:pt x="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3" name="Google Shape;3133;p9"/>
                <p:cNvSpPr/>
                <p:nvPr/>
              </p:nvSpPr>
              <p:spPr>
                <a:xfrm>
                  <a:off x="8465475" y="2682982"/>
                  <a:ext cx="76801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" h="1776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10"/>
                      </a:cubicBezTo>
                      <a:cubicBezTo>
                        <a:pt x="1" y="19"/>
                        <a:pt x="10" y="27"/>
                        <a:pt x="10" y="27"/>
                      </a:cubicBezTo>
                      <a:cubicBezTo>
                        <a:pt x="402" y="179"/>
                        <a:pt x="661" y="438"/>
                        <a:pt x="786" y="804"/>
                      </a:cubicBezTo>
                      <a:cubicBezTo>
                        <a:pt x="893" y="1107"/>
                        <a:pt x="884" y="1473"/>
                        <a:pt x="768" y="1758"/>
                      </a:cubicBezTo>
                      <a:cubicBezTo>
                        <a:pt x="759" y="1758"/>
                        <a:pt x="768" y="1767"/>
                        <a:pt x="768" y="1776"/>
                      </a:cubicBezTo>
                      <a:lnTo>
                        <a:pt x="786" y="1776"/>
                      </a:lnTo>
                      <a:cubicBezTo>
                        <a:pt x="1152" y="1526"/>
                        <a:pt x="1375" y="1169"/>
                        <a:pt x="1366" y="866"/>
                      </a:cubicBezTo>
                      <a:cubicBezTo>
                        <a:pt x="1357" y="634"/>
                        <a:pt x="1223" y="438"/>
                        <a:pt x="982" y="295"/>
                      </a:cubicBezTo>
                      <a:cubicBezTo>
                        <a:pt x="706" y="135"/>
                        <a:pt x="393" y="3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34" name="Google Shape;3134;p9"/>
              <p:cNvGrpSpPr/>
              <p:nvPr/>
            </p:nvGrpSpPr>
            <p:grpSpPr>
              <a:xfrm>
                <a:off x="5464856" y="2240004"/>
                <a:ext cx="1646873" cy="417120"/>
                <a:chOff x="5464856" y="2240004"/>
                <a:chExt cx="1646873" cy="417120"/>
              </a:xfrm>
            </p:grpSpPr>
            <p:sp>
              <p:nvSpPr>
                <p:cNvPr id="3135" name="Google Shape;3135;p9"/>
                <p:cNvSpPr/>
                <p:nvPr/>
              </p:nvSpPr>
              <p:spPr>
                <a:xfrm>
                  <a:off x="6662713" y="2240004"/>
                  <a:ext cx="159522" cy="156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6" name="Google Shape;3136;p9"/>
                <p:cNvSpPr/>
                <p:nvPr/>
              </p:nvSpPr>
              <p:spPr>
                <a:xfrm>
                  <a:off x="7046378" y="2370590"/>
                  <a:ext cx="65350" cy="61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7" name="Google Shape;3137;p9"/>
                <p:cNvSpPr/>
                <p:nvPr/>
              </p:nvSpPr>
              <p:spPr>
                <a:xfrm>
                  <a:off x="6402598" y="2268936"/>
                  <a:ext cx="354847" cy="161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8" name="Google Shape;3138;p9"/>
                <p:cNvSpPr/>
                <p:nvPr/>
              </p:nvSpPr>
              <p:spPr>
                <a:xfrm>
                  <a:off x="6286030" y="2406449"/>
                  <a:ext cx="294523" cy="1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9" name="Google Shape;3139;p9"/>
                <p:cNvSpPr/>
                <p:nvPr/>
              </p:nvSpPr>
              <p:spPr>
                <a:xfrm>
                  <a:off x="6517212" y="2313787"/>
                  <a:ext cx="396682" cy="224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0" name="Google Shape;3140;p9"/>
                <p:cNvSpPr/>
                <p:nvPr/>
              </p:nvSpPr>
              <p:spPr>
                <a:xfrm>
                  <a:off x="6875463" y="2318255"/>
                  <a:ext cx="88754" cy="12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1" name="Google Shape;3141;p9"/>
                <p:cNvSpPr/>
                <p:nvPr/>
              </p:nvSpPr>
              <p:spPr>
                <a:xfrm>
                  <a:off x="6911377" y="2327248"/>
                  <a:ext cx="152987" cy="116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2" name="Google Shape;3142;p9"/>
                <p:cNvSpPr/>
                <p:nvPr/>
              </p:nvSpPr>
              <p:spPr>
                <a:xfrm>
                  <a:off x="6028373" y="2460292"/>
                  <a:ext cx="410646" cy="119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3" name="Google Shape;3143;p9"/>
                <p:cNvSpPr/>
                <p:nvPr/>
              </p:nvSpPr>
              <p:spPr>
                <a:xfrm>
                  <a:off x="6269553" y="2435828"/>
                  <a:ext cx="246209" cy="127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4" name="Google Shape;3144;p9"/>
                <p:cNvSpPr/>
                <p:nvPr/>
              </p:nvSpPr>
              <p:spPr>
                <a:xfrm>
                  <a:off x="6051329" y="2388017"/>
                  <a:ext cx="210797" cy="64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5" name="Google Shape;3145;p9"/>
                <p:cNvSpPr/>
                <p:nvPr/>
              </p:nvSpPr>
              <p:spPr>
                <a:xfrm>
                  <a:off x="5632252" y="2334676"/>
                  <a:ext cx="190912" cy="9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6" name="Google Shape;3146;p9"/>
                <p:cNvSpPr/>
                <p:nvPr/>
              </p:nvSpPr>
              <p:spPr>
                <a:xfrm>
                  <a:off x="6118578" y="2414938"/>
                  <a:ext cx="39936" cy="40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7" name="Google Shape;3147;p9"/>
                <p:cNvSpPr/>
                <p:nvPr/>
              </p:nvSpPr>
              <p:spPr>
                <a:xfrm>
                  <a:off x="5928728" y="2398462"/>
                  <a:ext cx="205882" cy="8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8" name="Google Shape;3148;p9"/>
                <p:cNvSpPr/>
                <p:nvPr/>
              </p:nvSpPr>
              <p:spPr>
                <a:xfrm>
                  <a:off x="6243133" y="2538488"/>
                  <a:ext cx="90262" cy="1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9" name="Google Shape;3149;p9"/>
                <p:cNvSpPr/>
                <p:nvPr/>
              </p:nvSpPr>
              <p:spPr>
                <a:xfrm>
                  <a:off x="5775742" y="2336184"/>
                  <a:ext cx="102215" cy="6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0" name="Google Shape;3150;p9"/>
                <p:cNvSpPr/>
                <p:nvPr/>
              </p:nvSpPr>
              <p:spPr>
                <a:xfrm>
                  <a:off x="5464856" y="2359587"/>
                  <a:ext cx="280560" cy="1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1" name="Google Shape;3151;p9"/>
                <p:cNvSpPr/>
                <p:nvPr/>
              </p:nvSpPr>
              <p:spPr>
                <a:xfrm>
                  <a:off x="5667161" y="2411420"/>
                  <a:ext cx="379255" cy="12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2" name="Google Shape;3152;p9"/>
                <p:cNvSpPr/>
                <p:nvPr/>
              </p:nvSpPr>
              <p:spPr>
                <a:xfrm>
                  <a:off x="6186329" y="2520056"/>
                  <a:ext cx="99757" cy="13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3" name="Google Shape;3153;p9"/>
                <p:cNvSpPr/>
                <p:nvPr/>
              </p:nvSpPr>
              <p:spPr>
                <a:xfrm>
                  <a:off x="5901359" y="2507098"/>
                  <a:ext cx="335353" cy="143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54" name="Google Shape;3154;p9"/>
              <p:cNvGrpSpPr/>
              <p:nvPr/>
            </p:nvGrpSpPr>
            <p:grpSpPr>
              <a:xfrm>
                <a:off x="4899775" y="1396775"/>
                <a:ext cx="3731223" cy="1911329"/>
                <a:chOff x="4899775" y="1396775"/>
                <a:chExt cx="3731223" cy="1911329"/>
              </a:xfrm>
            </p:grpSpPr>
            <p:sp>
              <p:nvSpPr>
                <p:cNvPr id="3155" name="Google Shape;3155;p9"/>
                <p:cNvSpPr/>
                <p:nvPr/>
              </p:nvSpPr>
              <p:spPr>
                <a:xfrm>
                  <a:off x="6776321" y="2930639"/>
                  <a:ext cx="12512" cy="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6" name="Google Shape;3156;p9"/>
                <p:cNvSpPr/>
                <p:nvPr/>
              </p:nvSpPr>
              <p:spPr>
                <a:xfrm>
                  <a:off x="7333415" y="2804074"/>
                  <a:ext cx="9495" cy="4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7" name="Google Shape;3157;p9"/>
                <p:cNvSpPr/>
                <p:nvPr/>
              </p:nvSpPr>
              <p:spPr>
                <a:xfrm>
                  <a:off x="6822680" y="2941586"/>
                  <a:ext cx="26922" cy="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8" name="Google Shape;3158;p9"/>
                <p:cNvSpPr/>
                <p:nvPr/>
              </p:nvSpPr>
              <p:spPr>
                <a:xfrm>
                  <a:off x="8047906" y="17496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9" name="Google Shape;3159;p9"/>
                <p:cNvSpPr/>
                <p:nvPr/>
              </p:nvSpPr>
              <p:spPr>
                <a:xfrm>
                  <a:off x="7238350" y="18542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0" name="Google Shape;3160;p9"/>
                <p:cNvSpPr/>
                <p:nvPr/>
              </p:nvSpPr>
              <p:spPr>
                <a:xfrm>
                  <a:off x="7643352" y="19313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1" name="Google Shape;3161;p9"/>
                <p:cNvSpPr/>
                <p:nvPr/>
              </p:nvSpPr>
              <p:spPr>
                <a:xfrm>
                  <a:off x="7408036" y="20888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2" name="Google Shape;3162;p9"/>
                <p:cNvSpPr/>
                <p:nvPr/>
              </p:nvSpPr>
              <p:spPr>
                <a:xfrm>
                  <a:off x="6118410" y="19238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3" name="Google Shape;3163;p9"/>
                <p:cNvSpPr/>
                <p:nvPr/>
              </p:nvSpPr>
              <p:spPr>
                <a:xfrm>
                  <a:off x="6239112" y="18782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4" name="Google Shape;3164;p9"/>
                <p:cNvSpPr/>
                <p:nvPr/>
              </p:nvSpPr>
              <p:spPr>
                <a:xfrm>
                  <a:off x="6458620" y="18298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5" name="Google Shape;3165;p9"/>
                <p:cNvSpPr/>
                <p:nvPr/>
              </p:nvSpPr>
              <p:spPr>
                <a:xfrm>
                  <a:off x="6739792" y="19125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6" name="Google Shape;3166;p9"/>
                <p:cNvSpPr/>
                <p:nvPr/>
              </p:nvSpPr>
              <p:spPr>
                <a:xfrm>
                  <a:off x="7078774" y="18916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7" name="Google Shape;3167;p9"/>
                <p:cNvSpPr/>
                <p:nvPr/>
              </p:nvSpPr>
              <p:spPr>
                <a:xfrm>
                  <a:off x="7299176" y="16866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8" name="Google Shape;3168;p9"/>
                <p:cNvSpPr/>
                <p:nvPr/>
              </p:nvSpPr>
              <p:spPr>
                <a:xfrm>
                  <a:off x="6905345" y="19918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9" name="Google Shape;3169;p9"/>
                <p:cNvSpPr/>
                <p:nvPr/>
              </p:nvSpPr>
              <p:spPr>
                <a:xfrm>
                  <a:off x="5445586" y="2140863"/>
                  <a:ext cx="648030" cy="6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0" name="Google Shape;3170;p9"/>
                <p:cNvSpPr/>
                <p:nvPr/>
              </p:nvSpPr>
              <p:spPr>
                <a:xfrm>
                  <a:off x="6135446" y="2228777"/>
                  <a:ext cx="53565" cy="31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1" name="Google Shape;3171;p9"/>
                <p:cNvSpPr/>
                <p:nvPr/>
              </p:nvSpPr>
              <p:spPr>
                <a:xfrm>
                  <a:off x="5568745" y="2195097"/>
                  <a:ext cx="305583" cy="3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2" name="Google Shape;3172;p9"/>
                <p:cNvSpPr/>
                <p:nvPr/>
              </p:nvSpPr>
              <p:spPr>
                <a:xfrm>
                  <a:off x="5896053" y="2211574"/>
                  <a:ext cx="100818" cy="29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3" name="Google Shape;3173;p9"/>
                <p:cNvSpPr/>
                <p:nvPr/>
              </p:nvSpPr>
              <p:spPr>
                <a:xfrm>
                  <a:off x="6025077" y="2247320"/>
                  <a:ext cx="68199" cy="2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4" name="Google Shape;3174;p9"/>
                <p:cNvSpPr/>
                <p:nvPr/>
              </p:nvSpPr>
              <p:spPr>
                <a:xfrm>
                  <a:off x="6114724" y="2277370"/>
                  <a:ext cx="139805" cy="50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5" name="Google Shape;3175;p9"/>
                <p:cNvSpPr/>
                <p:nvPr/>
              </p:nvSpPr>
              <p:spPr>
                <a:xfrm>
                  <a:off x="7144068" y="2275136"/>
                  <a:ext cx="714385" cy="6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6" name="Google Shape;3176;p9"/>
                <p:cNvSpPr/>
                <p:nvPr/>
              </p:nvSpPr>
              <p:spPr>
                <a:xfrm>
                  <a:off x="7912738" y="2348528"/>
                  <a:ext cx="129472" cy="4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7" name="Google Shape;3177;p9"/>
                <p:cNvSpPr/>
                <p:nvPr/>
              </p:nvSpPr>
              <p:spPr>
                <a:xfrm>
                  <a:off x="6611550" y="2538320"/>
                  <a:ext cx="1059513" cy="8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8" name="Google Shape;3178;p9"/>
                <p:cNvSpPr/>
                <p:nvPr/>
              </p:nvSpPr>
              <p:spPr>
                <a:xfrm>
                  <a:off x="5907336" y="15857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9" name="Google Shape;3179;p9"/>
                <p:cNvSpPr/>
                <p:nvPr/>
              </p:nvSpPr>
              <p:spPr>
                <a:xfrm>
                  <a:off x="5619461" y="17950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0" name="Google Shape;3180;p9"/>
                <p:cNvSpPr/>
                <p:nvPr/>
              </p:nvSpPr>
              <p:spPr>
                <a:xfrm>
                  <a:off x="6378692" y="2634110"/>
                  <a:ext cx="175273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1" name="Google Shape;3181;p9"/>
                <p:cNvSpPr/>
                <p:nvPr/>
              </p:nvSpPr>
              <p:spPr>
                <a:xfrm>
                  <a:off x="7473889" y="2653603"/>
                  <a:ext cx="63172" cy="20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2" name="Google Shape;3182;p9"/>
                <p:cNvSpPr/>
                <p:nvPr/>
              </p:nvSpPr>
              <p:spPr>
                <a:xfrm>
                  <a:off x="5528307" y="2587472"/>
                  <a:ext cx="884520" cy="30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3" name="Google Shape;3183;p9"/>
                <p:cNvSpPr/>
                <p:nvPr/>
              </p:nvSpPr>
              <p:spPr>
                <a:xfrm>
                  <a:off x="6502745" y="2917625"/>
                  <a:ext cx="114559" cy="39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4" name="Google Shape;3184;p9"/>
                <p:cNvSpPr/>
                <p:nvPr/>
              </p:nvSpPr>
              <p:spPr>
                <a:xfrm>
                  <a:off x="6676677" y="2969513"/>
                  <a:ext cx="36920" cy="8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5" name="Google Shape;3185;p9"/>
                <p:cNvSpPr/>
                <p:nvPr/>
              </p:nvSpPr>
              <p:spPr>
                <a:xfrm>
                  <a:off x="5428048" y="2670694"/>
                  <a:ext cx="705895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6" name="Google Shape;3186;p9"/>
                <p:cNvSpPr/>
                <p:nvPr/>
              </p:nvSpPr>
              <p:spPr>
                <a:xfrm>
                  <a:off x="6173650" y="2839708"/>
                  <a:ext cx="92719" cy="4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7" name="Google Shape;3187;p9"/>
                <p:cNvSpPr/>
                <p:nvPr/>
              </p:nvSpPr>
              <p:spPr>
                <a:xfrm>
                  <a:off x="5458656" y="2620649"/>
                  <a:ext cx="57419" cy="24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8" name="Google Shape;3188;p9"/>
                <p:cNvSpPr/>
                <p:nvPr/>
              </p:nvSpPr>
              <p:spPr>
                <a:xfrm>
                  <a:off x="5347505" y="2711021"/>
                  <a:ext cx="616974" cy="95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9" name="Google Shape;3189;p9"/>
                <p:cNvSpPr/>
                <p:nvPr/>
              </p:nvSpPr>
              <p:spPr>
                <a:xfrm>
                  <a:off x="5986873" y="2777822"/>
                  <a:ext cx="71327" cy="3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0" name="Google Shape;3190;p9"/>
                <p:cNvSpPr/>
                <p:nvPr/>
              </p:nvSpPr>
              <p:spPr>
                <a:xfrm>
                  <a:off x="7279068" y="2685495"/>
                  <a:ext cx="774430" cy="171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1" name="Google Shape;3191;p9"/>
                <p:cNvSpPr/>
                <p:nvPr/>
              </p:nvSpPr>
              <p:spPr>
                <a:xfrm>
                  <a:off x="7160992" y="2671755"/>
                  <a:ext cx="76633" cy="1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2" name="Google Shape;3192;p9"/>
                <p:cNvSpPr/>
                <p:nvPr/>
              </p:nvSpPr>
              <p:spPr>
                <a:xfrm>
                  <a:off x="7577890" y="2677229"/>
                  <a:ext cx="33625" cy="12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3" name="Google Shape;3193;p9"/>
                <p:cNvSpPr/>
                <p:nvPr/>
              </p:nvSpPr>
              <p:spPr>
                <a:xfrm>
                  <a:off x="7701217" y="2625620"/>
                  <a:ext cx="114391" cy="41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4" name="Google Shape;3194;p9"/>
                <p:cNvSpPr/>
                <p:nvPr/>
              </p:nvSpPr>
              <p:spPr>
                <a:xfrm>
                  <a:off x="7429038" y="2766205"/>
                  <a:ext cx="536711" cy="131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5" name="Google Shape;3195;p9"/>
                <p:cNvSpPr/>
                <p:nvPr/>
              </p:nvSpPr>
              <p:spPr>
                <a:xfrm>
                  <a:off x="6348419" y="3128418"/>
                  <a:ext cx="286313" cy="62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6" name="Google Shape;3196;p9"/>
                <p:cNvSpPr/>
                <p:nvPr/>
              </p:nvSpPr>
              <p:spPr>
                <a:xfrm>
                  <a:off x="6232353" y="3089544"/>
                  <a:ext cx="84118" cy="29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7" name="Google Shape;3197;p9"/>
                <p:cNvSpPr/>
                <p:nvPr/>
              </p:nvSpPr>
              <p:spPr>
                <a:xfrm>
                  <a:off x="5837071" y="3080607"/>
                  <a:ext cx="1329237" cy="227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8" name="Google Shape;3198;p9"/>
                <p:cNvSpPr/>
                <p:nvPr/>
              </p:nvSpPr>
              <p:spPr>
                <a:xfrm>
                  <a:off x="7201598" y="3100994"/>
                  <a:ext cx="230849" cy="96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9" name="Google Shape;3199;p9"/>
                <p:cNvSpPr/>
                <p:nvPr/>
              </p:nvSpPr>
              <p:spPr>
                <a:xfrm>
                  <a:off x="7497236" y="3063181"/>
                  <a:ext cx="50493" cy="1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0" name="Google Shape;3200;p9"/>
                <p:cNvSpPr/>
                <p:nvPr/>
              </p:nvSpPr>
              <p:spPr>
                <a:xfrm>
                  <a:off x="7508798" y="2358470"/>
                  <a:ext cx="695506" cy="16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1" name="Google Shape;3201;p9"/>
                <p:cNvSpPr/>
                <p:nvPr/>
              </p:nvSpPr>
              <p:spPr>
                <a:xfrm>
                  <a:off x="4899775" y="20275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2" name="Google Shape;3202;p9"/>
                <p:cNvSpPr/>
                <p:nvPr/>
              </p:nvSpPr>
              <p:spPr>
                <a:xfrm>
                  <a:off x="5005899" y="2220120"/>
                  <a:ext cx="261178" cy="43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3" name="Google Shape;3203;p9"/>
                <p:cNvSpPr/>
                <p:nvPr/>
              </p:nvSpPr>
              <p:spPr>
                <a:xfrm>
                  <a:off x="5039802" y="20241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4" name="Google Shape;3204;p9"/>
                <p:cNvSpPr/>
                <p:nvPr/>
              </p:nvSpPr>
              <p:spPr>
                <a:xfrm>
                  <a:off x="5196474" y="13967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5" name="Google Shape;3205;p9"/>
                <p:cNvSpPr/>
                <p:nvPr/>
              </p:nvSpPr>
              <p:spPr>
                <a:xfrm>
                  <a:off x="5513505" y="18852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6" name="Google Shape;3206;p9"/>
                <p:cNvSpPr/>
                <p:nvPr/>
              </p:nvSpPr>
              <p:spPr>
                <a:xfrm>
                  <a:off x="5755970" y="18567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7" name="Google Shape;3207;p9"/>
                <p:cNvSpPr/>
                <p:nvPr/>
              </p:nvSpPr>
              <p:spPr>
                <a:xfrm>
                  <a:off x="5665932" y="19044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8" name="Google Shape;3208;p9"/>
                <p:cNvSpPr/>
                <p:nvPr/>
              </p:nvSpPr>
              <p:spPr>
                <a:xfrm>
                  <a:off x="5587792" y="15106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9" name="Google Shape;3209;p9"/>
                <p:cNvSpPr/>
                <p:nvPr/>
              </p:nvSpPr>
              <p:spPr>
                <a:xfrm>
                  <a:off x="6197947" y="15294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0" name="Google Shape;3210;p9"/>
                <p:cNvSpPr/>
                <p:nvPr/>
              </p:nvSpPr>
              <p:spPr>
                <a:xfrm>
                  <a:off x="7817003" y="21847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1" name="Google Shape;3211;p9"/>
                <p:cNvSpPr/>
                <p:nvPr/>
              </p:nvSpPr>
              <p:spPr>
                <a:xfrm>
                  <a:off x="7697810" y="21252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2" name="Google Shape;3212;p9"/>
                <p:cNvSpPr/>
                <p:nvPr/>
              </p:nvSpPr>
              <p:spPr>
                <a:xfrm>
                  <a:off x="7963733" y="20829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3" name="Google Shape;3213;p9"/>
                <p:cNvSpPr/>
                <p:nvPr/>
              </p:nvSpPr>
              <p:spPr>
                <a:xfrm>
                  <a:off x="7883470" y="20874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4" name="Google Shape;3214;p9"/>
                <p:cNvSpPr/>
                <p:nvPr/>
              </p:nvSpPr>
              <p:spPr>
                <a:xfrm>
                  <a:off x="7858839" y="2680301"/>
                  <a:ext cx="259782" cy="6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5" name="Google Shape;3215;p9"/>
                <p:cNvSpPr/>
                <p:nvPr/>
              </p:nvSpPr>
              <p:spPr>
                <a:xfrm>
                  <a:off x="7981830" y="3012800"/>
                  <a:ext cx="338872" cy="16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6" name="Google Shape;3216;p9"/>
                <p:cNvSpPr/>
                <p:nvPr/>
              </p:nvSpPr>
              <p:spPr>
                <a:xfrm>
                  <a:off x="8103873" y="2840379"/>
                  <a:ext cx="71550" cy="15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7" name="Google Shape;3217;p9"/>
                <p:cNvSpPr/>
                <p:nvPr/>
              </p:nvSpPr>
              <p:spPr>
                <a:xfrm>
                  <a:off x="5189940" y="2082439"/>
                  <a:ext cx="3441059" cy="1142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8" name="Google Shape;3218;p9"/>
                <p:cNvSpPr/>
                <p:nvPr/>
              </p:nvSpPr>
              <p:spPr>
                <a:xfrm>
                  <a:off x="7625869" y="3041453"/>
                  <a:ext cx="440417" cy="7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9" name="Google Shape;3219;p9"/>
                <p:cNvSpPr/>
                <p:nvPr/>
              </p:nvSpPr>
              <p:spPr>
                <a:xfrm>
                  <a:off x="5660794" y="2943206"/>
                  <a:ext cx="326640" cy="64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0" name="Google Shape;3220;p9"/>
                <p:cNvSpPr/>
                <p:nvPr/>
              </p:nvSpPr>
              <p:spPr>
                <a:xfrm>
                  <a:off x="4982998" y="2893719"/>
                  <a:ext cx="341721" cy="3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1" name="Google Shape;3221;p9"/>
                <p:cNvSpPr/>
                <p:nvPr/>
              </p:nvSpPr>
              <p:spPr>
                <a:xfrm>
                  <a:off x="5427992" y="2955047"/>
                  <a:ext cx="155500" cy="2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2" name="Google Shape;3222;p9"/>
                <p:cNvSpPr/>
                <p:nvPr/>
              </p:nvSpPr>
              <p:spPr>
                <a:xfrm>
                  <a:off x="7328220" y="3130038"/>
                  <a:ext cx="586254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3" name="Google Shape;3223;p9"/>
                <p:cNvSpPr/>
                <p:nvPr/>
              </p:nvSpPr>
              <p:spPr>
                <a:xfrm>
                  <a:off x="7962114" y="3160087"/>
                  <a:ext cx="92831" cy="4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224" name="Google Shape;3224;p9"/>
          <p:cNvSpPr txBox="1">
            <a:spLocks noGrp="1"/>
          </p:cNvSpPr>
          <p:nvPr>
            <p:ph type="title"/>
          </p:nvPr>
        </p:nvSpPr>
        <p:spPr>
          <a:xfrm>
            <a:off x="2241450" y="107405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25" name="Google Shape;3225;p9"/>
          <p:cNvSpPr txBox="1">
            <a:spLocks noGrp="1"/>
          </p:cNvSpPr>
          <p:nvPr>
            <p:ph type="subTitle" idx="1"/>
          </p:nvPr>
        </p:nvSpPr>
        <p:spPr>
          <a:xfrm>
            <a:off x="2241550" y="1915850"/>
            <a:ext cx="46611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7" name="Google Shape;3227;p10"/>
          <p:cNvSpPr>
            <a:spLocks noGrp="1"/>
          </p:cNvSpPr>
          <p:nvPr>
            <p:ph type="pic" idx="2"/>
          </p:nvPr>
        </p:nvSpPr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228" name="Google Shape;3228;p1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709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2" r:id="rId13"/>
    <p:sldLayoutId id="2147483664" r:id="rId14"/>
    <p:sldLayoutId id="2147483666" r:id="rId15"/>
    <p:sldLayoutId id="2147483667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3" name="Google Shape;6903;p24"/>
          <p:cNvSpPr txBox="1">
            <a:spLocks noGrp="1"/>
          </p:cNvSpPr>
          <p:nvPr>
            <p:ph type="ctrTitle"/>
          </p:nvPr>
        </p:nvSpPr>
        <p:spPr>
          <a:xfrm>
            <a:off x="713100" y="613475"/>
            <a:ext cx="6093900" cy="22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300" i="1" dirty="0">
                <a:solidFill>
                  <a:schemeClr val="lt2"/>
                </a:solidFill>
              </a:rPr>
              <a:t>Scheme development of tidal energy</a:t>
            </a:r>
            <a:endParaRPr sz="5300" i="1" dirty="0">
              <a:solidFill>
                <a:schemeClr val="lt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FB16E2-1DF1-43D3-DEF8-B97DC9965C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100" y="3003350"/>
            <a:ext cx="3659400" cy="745690"/>
          </a:xfrm>
        </p:spPr>
        <p:txBody>
          <a:bodyPr/>
          <a:lstStyle/>
          <a:p>
            <a:r>
              <a:rPr lang="en-IN" dirty="0"/>
              <a:t>BY:G.SOWMYA </a:t>
            </a:r>
          </a:p>
          <a:p>
            <a:r>
              <a:rPr lang="en-IN" dirty="0"/>
              <a:t>        22H51A0588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9" name="Google Shape;6909;p25"/>
          <p:cNvSpPr txBox="1">
            <a:spLocks noGrp="1"/>
          </p:cNvSpPr>
          <p:nvPr>
            <p:ph type="title"/>
          </p:nvPr>
        </p:nvSpPr>
        <p:spPr>
          <a:xfrm>
            <a:off x="422820" y="146675"/>
            <a:ext cx="7704000" cy="11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WHAT IS TIDAL ENERGY?</a:t>
            </a:r>
            <a:endParaRPr dirty="0"/>
          </a:p>
        </p:txBody>
      </p:sp>
      <p:sp>
        <p:nvSpPr>
          <p:cNvPr id="6910" name="Google Shape;6910;p25"/>
          <p:cNvSpPr txBox="1">
            <a:spLocks noGrp="1"/>
          </p:cNvSpPr>
          <p:nvPr>
            <p:ph type="body" idx="1"/>
          </p:nvPr>
        </p:nvSpPr>
        <p:spPr>
          <a:xfrm>
            <a:off x="-64935" y="716225"/>
            <a:ext cx="5307495" cy="26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800" b="0" i="0" dirty="0">
                <a:solidFill>
                  <a:srgbClr val="101518"/>
                </a:solidFill>
                <a:effectLst/>
                <a:latin typeface="Roboto" panose="02000000000000000000" pitchFamily="2" charset="0"/>
              </a:rPr>
              <a:t>Tidal energy is the electrical energy that is generating by harnessing the movement of the tides in the ocean.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800" dirty="0">
                <a:solidFill>
                  <a:srgbClr val="101518"/>
                </a:solidFill>
                <a:latin typeface="Roboto" panose="02000000000000000000" pitchFamily="2" charset="0"/>
                <a:ea typeface="Barlow Medium"/>
                <a:cs typeface="Barlow Medium"/>
                <a:sym typeface="Barlow Medium"/>
              </a:rPr>
              <a:t>The principle behind tidal energy: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800" dirty="0">
                <a:solidFill>
                  <a:srgbClr val="10151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Barlow Medium"/>
              </a:rPr>
              <a:t>                                                             T</a:t>
            </a:r>
            <a:r>
              <a:rPr lang="en-US" sz="1800" b="0" i="0" dirty="0">
                <a:solidFill>
                  <a:srgbClr val="181A27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idal energy works with a turbine which works like a wind turbine, with blades rotating depending on the strength of the tide. This turbine is connected to a gearbox that turns a generator, to create electricity. </a:t>
            </a:r>
            <a:endParaRPr sz="18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Barlow Medium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E5BF92-4820-518F-43F7-C0314BB3A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3079" y="955550"/>
            <a:ext cx="3351702" cy="2237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388709-BCA2-EA67-73BB-3ADFA7585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460" y="287940"/>
            <a:ext cx="7704000" cy="572700"/>
          </a:xfrm>
        </p:spPr>
        <p:txBody>
          <a:bodyPr/>
          <a:lstStyle/>
          <a:p>
            <a:r>
              <a:rPr lang="en-IN" dirty="0"/>
              <a:t>DEVELOPMENT OF TIDAL ENERGY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5C6188-2D5A-AF51-FED9-BB77EA023EB1}"/>
              </a:ext>
            </a:extLst>
          </p:cNvPr>
          <p:cNvSpPr txBox="1"/>
          <p:nvPr/>
        </p:nvSpPr>
        <p:spPr>
          <a:xfrm>
            <a:off x="998220" y="967740"/>
            <a:ext cx="59055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Developing tidal energy involves harnessing the kinetic energy of tides and converting it into electricity.</a:t>
            </a:r>
          </a:p>
          <a:p>
            <a:endParaRPr lang="en-US" sz="1600" b="0" i="0" dirty="0">
              <a:solidFill>
                <a:schemeClr val="tx2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just"/>
            <a:r>
              <a:rPr lang="en-US" sz="1600" b="1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Resource Assessment:</a:t>
            </a:r>
            <a:endParaRPr lang="en-US" sz="1600" b="0" i="0" dirty="0">
              <a:solidFill>
                <a:schemeClr val="tx2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Identify potential tidal energy sites: Evaluate coastal areas with strong tidal currents and high tidal ranges.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Collect data on tidal patterns, water depths, and local environmental conditions.</a:t>
            </a:r>
          </a:p>
          <a:p>
            <a:pPr algn="just"/>
            <a:endParaRPr lang="en-US" sz="1600" dirty="0">
              <a:solidFill>
                <a:schemeClr val="tx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just"/>
            <a:r>
              <a:rPr lang="en-US" sz="1600" b="1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Feasibility Studies:</a:t>
            </a:r>
            <a:endParaRPr lang="en-US" sz="1600" b="0" i="0" dirty="0">
              <a:solidFill>
                <a:schemeClr val="tx2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Conduct detailed feasibility studies to assess the economic, technical, and environmental viability of tidal energy projects.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Consider factors such as energy output, infrastructure requirements, and potential impact on marine ecosystems.</a:t>
            </a:r>
          </a:p>
          <a:p>
            <a:pPr algn="just"/>
            <a:endParaRPr lang="en-US" b="0" i="0" dirty="0">
              <a:solidFill>
                <a:schemeClr val="tx2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IN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FE1339-B86E-93E7-C8D5-7A37AD6F02E2}"/>
              </a:ext>
            </a:extLst>
          </p:cNvPr>
          <p:cNvSpPr txBox="1"/>
          <p:nvPr/>
        </p:nvSpPr>
        <p:spPr>
          <a:xfrm>
            <a:off x="792480" y="716280"/>
            <a:ext cx="755904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Site Selection:</a:t>
            </a:r>
            <a:endParaRPr lang="en-US" sz="1600" b="0" i="0" dirty="0">
              <a:solidFill>
                <a:schemeClr val="tx2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Choose optimal sites based on the feasibility studies, considering factors like tidal range, water depth, and proximity to electrical grids.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just"/>
            <a:r>
              <a:rPr lang="en-US" sz="1600" b="1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Design and Engineering:</a:t>
            </a:r>
            <a:endParaRPr lang="en-US" sz="1600" b="0" i="0" dirty="0">
              <a:solidFill>
                <a:schemeClr val="tx2">
                  <a:lumMod val="50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Develop detailed engineering plans and designs for the chosen tidal energy system, considering factors such as turbine design, foundation structures, and electrical systems.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/>
            <a:r>
              <a:rPr lang="en-US" sz="1600" b="1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Construction:</a:t>
            </a:r>
            <a:endParaRPr lang="en-US" sz="1600" b="0" i="0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Build the necessary infrastructure, including tidal turbines or barrages, subsea cables, and grid connection facilities.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Implement construction plans for both onshore and offshore components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.</a:t>
            </a:r>
          </a:p>
          <a:p>
            <a:pPr algn="l"/>
            <a:endParaRPr lang="en-US" b="0" i="0" dirty="0">
              <a:solidFill>
                <a:schemeClr val="tx2">
                  <a:lumMod val="50000"/>
                </a:schemeClr>
              </a:solidFill>
              <a:effectLst/>
              <a:latin typeface="Söhne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2F54E8-372F-368C-D627-C299C94E6576}"/>
              </a:ext>
            </a:extLst>
          </p:cNvPr>
          <p:cNvSpPr txBox="1"/>
          <p:nvPr/>
        </p:nvSpPr>
        <p:spPr>
          <a:xfrm>
            <a:off x="769620" y="365760"/>
            <a:ext cx="6873240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Operation and Maintenance:</a:t>
            </a:r>
            <a:endParaRPr lang="en-US" sz="1600" b="0" i="0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Implement an operation and maintenance plan to ensure ongoing efficiency and reliability.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Monitor environmental impacts and implement measures to mitigate any adverse effects.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/>
            <a:r>
              <a:rPr lang="en-US" sz="1600" b="1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Community Engagement:</a:t>
            </a:r>
            <a:endParaRPr lang="en-US" sz="1600" b="0" i="0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Engage with local communities and stakeholders throughout the development process.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Address concerns, provide information, and ensure transparency.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/>
            <a:r>
              <a:rPr lang="en-US" sz="1600" b="1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Operation and Maintenance:</a:t>
            </a:r>
            <a:endParaRPr lang="en-US" sz="1600" b="0" i="0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Implement an operation and maintenance plan to ensure ongoing efficiency and reliability.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Monitor environmental impacts and implement measures to mitigate any adverse effects.</a:t>
            </a:r>
          </a:p>
          <a:p>
            <a:pPr algn="l"/>
            <a:endParaRPr lang="en-US" sz="1600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just"/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just"/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B75E88-B0AF-942B-EFBB-689F133F0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 OF TIDAL ENERGY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68A3A5-EEA3-0B2A-7F66-17DB71FAA613}"/>
              </a:ext>
            </a:extLst>
          </p:cNvPr>
          <p:cNvSpPr txBox="1"/>
          <p:nvPr/>
        </p:nvSpPr>
        <p:spPr>
          <a:xfrm>
            <a:off x="1283880" y="1196340"/>
            <a:ext cx="68771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Tidal energy is one of the cleanest renewable energy sources, it doesn’t need any fossil fuel and hence has zero carbon dioxide (CO</a:t>
            </a:r>
            <a:r>
              <a:rPr lang="en-US" sz="1600" b="0" i="0" baseline="-25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</a:t>
            </a:r>
            <a:r>
              <a:rPr lang="en-US" sz="1600" b="0" i="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) emission.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It is a </a:t>
            </a:r>
            <a:r>
              <a:rPr lang="en-US" sz="1600" b="0" i="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highly predictable energy source.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Operational and maintenance costs are low.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 inexhaustible source of energy.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444444"/>
              </a:solidFill>
              <a:effectLst/>
              <a:latin typeface="Poppins" panose="020B05020402040202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Open Sans" panose="020B0606030504020204" pitchFamily="34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AA2B15-2F87-9714-0331-9EDCE61A4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460" y="1834800"/>
            <a:ext cx="7704000" cy="572700"/>
          </a:xfrm>
        </p:spPr>
        <p:txBody>
          <a:bodyPr/>
          <a:lstStyle/>
          <a:p>
            <a:r>
              <a:rPr lang="en-IN" sz="4400" dirty="0">
                <a:latin typeface="Cooper Black" panose="0208090404030B020404" pitchFamily="18" charset="0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anguage Arts Subject for High School: The Odyssey Infographics by Slidesgo">
  <a:themeElements>
    <a:clrScheme name="Simple Light">
      <a:dk1>
        <a:srgbClr val="181E1C"/>
      </a:dk1>
      <a:lt1>
        <a:srgbClr val="EBFAFF"/>
      </a:lt1>
      <a:dk2>
        <a:srgbClr val="529FCE"/>
      </a:dk2>
      <a:lt2>
        <a:srgbClr val="043C62"/>
      </a:lt2>
      <a:accent1>
        <a:srgbClr val="E5F4F9"/>
      </a:accent1>
      <a:accent2>
        <a:srgbClr val="DFF1F7"/>
      </a:accent2>
      <a:accent3>
        <a:srgbClr val="C5EFFE"/>
      </a:accent3>
      <a:accent4>
        <a:srgbClr val="63B9EC"/>
      </a:accent4>
      <a:accent5>
        <a:srgbClr val="FFFFFF"/>
      </a:accent5>
      <a:accent6>
        <a:srgbClr val="FFFFFF"/>
      </a:accent6>
      <a:hlink>
        <a:srgbClr val="181E1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404</Words>
  <Application>Microsoft Office PowerPoint</Application>
  <PresentationFormat>On-screen Show (16:9)</PresentationFormat>
  <Paragraphs>46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Domine</vt:lpstr>
      <vt:lpstr>Söhne</vt:lpstr>
      <vt:lpstr>Barlow Medium</vt:lpstr>
      <vt:lpstr>Nunito Light</vt:lpstr>
      <vt:lpstr>Arial</vt:lpstr>
      <vt:lpstr>Poppins</vt:lpstr>
      <vt:lpstr>Cooper Black</vt:lpstr>
      <vt:lpstr>Open Sans</vt:lpstr>
      <vt:lpstr>Roboto</vt:lpstr>
      <vt:lpstr>Barlow</vt:lpstr>
      <vt:lpstr>Language Arts Subject for High School: The Odyssey Infographics by Slidesgo</vt:lpstr>
      <vt:lpstr>Scheme development of tidal energy</vt:lpstr>
      <vt:lpstr>WHAT IS TIDAL ENERGY?</vt:lpstr>
      <vt:lpstr>DEVELOPMENT OF TIDAL ENERGY</vt:lpstr>
      <vt:lpstr>PowerPoint Presentation</vt:lpstr>
      <vt:lpstr>PowerPoint Presentation</vt:lpstr>
      <vt:lpstr>ADVANTAGES OF TIDAL ENERGY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Scheme development of tidal energy</dc:title>
  <dc:creator>91906</dc:creator>
  <cp:lastModifiedBy>sowmyasoma2345@gmail.com</cp:lastModifiedBy>
  <cp:revision>1</cp:revision>
  <dcterms:modified xsi:type="dcterms:W3CDTF">2023-12-26T15:48:46Z</dcterms:modified>
</cp:coreProperties>
</file>